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ink/ink1.xml" ContentType="application/inkml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2.xml" ContentType="application/vnd.openxmlformats-officedocument.presentationml.notesSlide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ink/ink2.xml" ContentType="application/inkml+xml"/>
  <Override PartName="/ppt/notesSlides/notesSlide5.xml" ContentType="application/vnd.openxmlformats-officedocument.presentationml.notesSlide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ink/ink3.xml" ContentType="application/inkml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ink/ink4.xml" ContentType="application/inkml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ink/ink5.xml" ContentType="application/inkml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ink/ink6.xml" ContentType="application/inkml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ink/ink7.xml" ContentType="application/inkml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ink/ink8.xml" ContentType="application/inkml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ink/ink9.xml" ContentType="application/inkml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ink/ink10.xml" ContentType="application/inkml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ink/ink11.xml" ContentType="application/inkml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notesSlides/notesSlide6.xml" ContentType="application/vnd.openxmlformats-officedocument.presentationml.notesSlide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ink/ink12.xml" ContentType="application/inkml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ink/ink13.xml" ContentType="application/inkml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notesSlides/notesSlide7.xml" ContentType="application/vnd.openxmlformats-officedocument.presentationml.notesSlide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ink/ink41.xml" ContentType="application/inkml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notesSlides/notesSlide8.xml" ContentType="application/vnd.openxmlformats-officedocument.presentationml.notesSlide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ink/ink42.xml" ContentType="application/inkml+xml"/>
  <Override PartName="/ppt/ink/ink43.xml" ContentType="application/inkml+xml"/>
  <Override PartName="/ppt/ink/ink44.xml" ContentType="application/inkml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notesSlides/notesSlide9.xml" ContentType="application/vnd.openxmlformats-officedocument.presentationml.notesSlide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notesSlides/notesSlide10.xml" ContentType="application/vnd.openxmlformats-officedocument.presentationml.notesSlide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notesSlides/notesSlide11.xml" ContentType="application/vnd.openxmlformats-officedocument.presentationml.notesSlide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notesSlides/notesSlide12.xml" ContentType="application/vnd.openxmlformats-officedocument.presentationml.notesSlide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notesSlides/notesSlide13.xml" ContentType="application/vnd.openxmlformats-officedocument.presentationml.notesSlide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notesSlides/notesSlide14.xml" ContentType="application/vnd.openxmlformats-officedocument.presentationml.notesSlide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notesSlides/notesSlide15.xml" ContentType="application/vnd.openxmlformats-officedocument.presentationml.notesSlide+xml"/>
  <Override PartName="/ppt/tags/tag3352.xml" ContentType="application/vnd.openxmlformats-officedocument.presentationml.tags+xml"/>
  <Override PartName="/ppt/notesSlides/notesSlide16.xml" ContentType="application/vnd.openxmlformats-officedocument.presentationml.notesSlide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notesSlides/notesSlide17.xml" ContentType="application/vnd.openxmlformats-officedocument.presentationml.notesSlide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notesSlides/notesSlide18.xml" ContentType="application/vnd.openxmlformats-officedocument.presentationml.notesSlide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notesSlides/notesSlide19.xml" ContentType="application/vnd.openxmlformats-officedocument.presentationml.notesSlide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notesSlides/notesSlide20.xml" ContentType="application/vnd.openxmlformats-officedocument.presentationml.notesSlide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notesSlides/notesSlide21.xml" ContentType="application/vnd.openxmlformats-officedocument.presentationml.notesSlide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notesSlides/notesSlide22.xml" ContentType="application/vnd.openxmlformats-officedocument.presentationml.notesSlide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notesSlides/notesSlide23.xml" ContentType="application/vnd.openxmlformats-officedocument.presentationml.notesSlide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notesSlides/notesSlide24.xml" ContentType="application/vnd.openxmlformats-officedocument.presentationml.notesSlide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notesSlides/notesSlide25.xml" ContentType="application/vnd.openxmlformats-officedocument.presentationml.notesSlide+xml"/>
  <Override PartName="/ppt/tags/tag3743.xml" ContentType="application/vnd.openxmlformats-officedocument.presentationml.tags+xml"/>
  <Override PartName="/ppt/notesSlides/notesSlide26.xml" ContentType="application/vnd.openxmlformats-officedocument.presentationml.notesSlide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notesSlides/notesSlide27.xml" ContentType="application/vnd.openxmlformats-officedocument.presentationml.notesSlide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notesSlides/notesSlide28.xml" ContentType="application/vnd.openxmlformats-officedocument.presentationml.notesSlide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notesSlides/notesSlide29.xml" ContentType="application/vnd.openxmlformats-officedocument.presentationml.notesSlide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notesSlides/notesSlide30.xml" ContentType="application/vnd.openxmlformats-officedocument.presentationml.notesSlide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notesSlides/notesSlide31.xml" ContentType="application/vnd.openxmlformats-officedocument.presentationml.notesSlide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notesSlides/notesSlide32.xml" ContentType="application/vnd.openxmlformats-officedocument.presentationml.notesSlide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notesSlides/notesSlide33.xml" ContentType="application/vnd.openxmlformats-officedocument.presentationml.notesSlide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notesSlides/notesSlide34.xml" ContentType="application/vnd.openxmlformats-officedocument.presentationml.notesSlide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notesSlides/notesSlide35.xml" ContentType="application/vnd.openxmlformats-officedocument.presentationml.notesSlide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notesSlides/notesSlide36.xml" ContentType="application/vnd.openxmlformats-officedocument.presentationml.notesSlide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notesSlides/notesSlide37.xml" ContentType="application/vnd.openxmlformats-officedocument.presentationml.notesSlide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ppt/tags/tag5037.xml" ContentType="application/vnd.openxmlformats-officedocument.presentationml.tags+xml"/>
  <Override PartName="/ppt/tags/tag5038.xml" ContentType="application/vnd.openxmlformats-officedocument.presentationml.tags+xml"/>
  <Override PartName="/ppt/tags/tag5039.xml" ContentType="application/vnd.openxmlformats-officedocument.presentationml.tags+xml"/>
  <Override PartName="/ppt/tags/tag5040.xml" ContentType="application/vnd.openxmlformats-officedocument.presentationml.tags+xml"/>
  <Override PartName="/ppt/tags/tag5041.xml" ContentType="application/vnd.openxmlformats-officedocument.presentationml.tags+xml"/>
  <Override PartName="/ppt/tags/tag5042.xml" ContentType="application/vnd.openxmlformats-officedocument.presentationml.tags+xml"/>
  <Override PartName="/ppt/tags/tag5043.xml" ContentType="application/vnd.openxmlformats-officedocument.presentationml.tags+xml"/>
  <Override PartName="/ppt/tags/tag5044.xml" ContentType="application/vnd.openxmlformats-officedocument.presentationml.tags+xml"/>
  <Override PartName="/ppt/tags/tag5045.xml" ContentType="application/vnd.openxmlformats-officedocument.presentationml.tags+xml"/>
  <Override PartName="/ppt/tags/tag5046.xml" ContentType="application/vnd.openxmlformats-officedocument.presentationml.tags+xml"/>
  <Override PartName="/ppt/tags/tag5047.xml" ContentType="application/vnd.openxmlformats-officedocument.presentationml.tags+xml"/>
  <Override PartName="/ppt/tags/tag5048.xml" ContentType="application/vnd.openxmlformats-officedocument.presentationml.tags+xml"/>
  <Override PartName="/ppt/tags/tag5049.xml" ContentType="application/vnd.openxmlformats-officedocument.presentationml.tags+xml"/>
  <Override PartName="/ppt/tags/tag5050.xml" ContentType="application/vnd.openxmlformats-officedocument.presentationml.tags+xml"/>
  <Override PartName="/ppt/tags/tag5051.xml" ContentType="application/vnd.openxmlformats-officedocument.presentationml.tags+xml"/>
  <Override PartName="/ppt/tags/tag5052.xml" ContentType="application/vnd.openxmlformats-officedocument.presentationml.tags+xml"/>
  <Override PartName="/ppt/tags/tag5053.xml" ContentType="application/vnd.openxmlformats-officedocument.presentationml.tags+xml"/>
  <Override PartName="/ppt/tags/tag5054.xml" ContentType="application/vnd.openxmlformats-officedocument.presentationml.tags+xml"/>
  <Override PartName="/ppt/tags/tag5055.xml" ContentType="application/vnd.openxmlformats-officedocument.presentationml.tags+xml"/>
  <Override PartName="/ppt/tags/tag5056.xml" ContentType="application/vnd.openxmlformats-officedocument.presentationml.tags+xml"/>
  <Override PartName="/ppt/tags/tag5057.xml" ContentType="application/vnd.openxmlformats-officedocument.presentationml.tags+xml"/>
  <Override PartName="/ppt/tags/tag5058.xml" ContentType="application/vnd.openxmlformats-officedocument.presentationml.tags+xml"/>
  <Override PartName="/ppt/tags/tag5059.xml" ContentType="application/vnd.openxmlformats-officedocument.presentationml.tags+xml"/>
  <Override PartName="/ppt/tags/tag5060.xml" ContentType="application/vnd.openxmlformats-officedocument.presentationml.tags+xml"/>
  <Override PartName="/ppt/tags/tag5061.xml" ContentType="application/vnd.openxmlformats-officedocument.presentationml.tags+xml"/>
  <Override PartName="/ppt/tags/tag5062.xml" ContentType="application/vnd.openxmlformats-officedocument.presentationml.tags+xml"/>
  <Override PartName="/ppt/tags/tag5063.xml" ContentType="application/vnd.openxmlformats-officedocument.presentationml.tags+xml"/>
  <Override PartName="/ppt/tags/tag5064.xml" ContentType="application/vnd.openxmlformats-officedocument.presentationml.tags+xml"/>
  <Override PartName="/ppt/tags/tag5065.xml" ContentType="application/vnd.openxmlformats-officedocument.presentationml.tags+xml"/>
  <Override PartName="/ppt/tags/tag5066.xml" ContentType="application/vnd.openxmlformats-officedocument.presentationml.tags+xml"/>
  <Override PartName="/ppt/tags/tag5067.xml" ContentType="application/vnd.openxmlformats-officedocument.presentationml.tags+xml"/>
  <Override PartName="/ppt/tags/tag5068.xml" ContentType="application/vnd.openxmlformats-officedocument.presentationml.tags+xml"/>
  <Override PartName="/ppt/tags/tag5069.xml" ContentType="application/vnd.openxmlformats-officedocument.presentationml.tags+xml"/>
  <Override PartName="/ppt/tags/tag5070.xml" ContentType="application/vnd.openxmlformats-officedocument.presentationml.tags+xml"/>
  <Override PartName="/ppt/tags/tag5071.xml" ContentType="application/vnd.openxmlformats-officedocument.presentationml.tags+xml"/>
  <Override PartName="/ppt/tags/tag5072.xml" ContentType="application/vnd.openxmlformats-officedocument.presentationml.tags+xml"/>
  <Override PartName="/ppt/tags/tag5073.xml" ContentType="application/vnd.openxmlformats-officedocument.presentationml.tags+xml"/>
  <Override PartName="/ppt/tags/tag5074.xml" ContentType="application/vnd.openxmlformats-officedocument.presentationml.tags+xml"/>
  <Override PartName="/ppt/tags/tag5075.xml" ContentType="application/vnd.openxmlformats-officedocument.presentationml.tags+xml"/>
  <Override PartName="/ppt/tags/tag5076.xml" ContentType="application/vnd.openxmlformats-officedocument.presentationml.tags+xml"/>
  <Override PartName="/ppt/tags/tag5077.xml" ContentType="application/vnd.openxmlformats-officedocument.presentationml.tags+xml"/>
  <Override PartName="/ppt/tags/tag5078.xml" ContentType="application/vnd.openxmlformats-officedocument.presentationml.tags+xml"/>
  <Override PartName="/ppt/tags/tag5079.xml" ContentType="application/vnd.openxmlformats-officedocument.presentationml.tags+xml"/>
  <Override PartName="/ppt/tags/tag5080.xml" ContentType="application/vnd.openxmlformats-officedocument.presentationml.tags+xml"/>
  <Override PartName="/ppt/tags/tag5081.xml" ContentType="application/vnd.openxmlformats-officedocument.presentationml.tags+xml"/>
  <Override PartName="/ppt/tags/tag5082.xml" ContentType="application/vnd.openxmlformats-officedocument.presentationml.tags+xml"/>
  <Override PartName="/ppt/tags/tag5083.xml" ContentType="application/vnd.openxmlformats-officedocument.presentationml.tags+xml"/>
  <Override PartName="/ppt/tags/tag5084.xml" ContentType="application/vnd.openxmlformats-officedocument.presentationml.tags+xml"/>
  <Override PartName="/ppt/tags/tag5085.xml" ContentType="application/vnd.openxmlformats-officedocument.presentationml.tags+xml"/>
  <Override PartName="/ppt/tags/tag5086.xml" ContentType="application/vnd.openxmlformats-officedocument.presentationml.tags+xml"/>
  <Override PartName="/ppt/tags/tag5087.xml" ContentType="application/vnd.openxmlformats-officedocument.presentationml.tags+xml"/>
  <Override PartName="/ppt/tags/tag5088.xml" ContentType="application/vnd.openxmlformats-officedocument.presentationml.tags+xml"/>
  <Override PartName="/ppt/tags/tag5089.xml" ContentType="application/vnd.openxmlformats-officedocument.presentationml.tags+xml"/>
  <Override PartName="/ppt/tags/tag5090.xml" ContentType="application/vnd.openxmlformats-officedocument.presentationml.tags+xml"/>
  <Override PartName="/ppt/tags/tag5091.xml" ContentType="application/vnd.openxmlformats-officedocument.presentationml.tags+xml"/>
  <Override PartName="/ppt/tags/tag5092.xml" ContentType="application/vnd.openxmlformats-officedocument.presentationml.tags+xml"/>
  <Override PartName="/ppt/tags/tag5093.xml" ContentType="application/vnd.openxmlformats-officedocument.presentationml.tags+xml"/>
  <Override PartName="/ppt/tags/tag5094.xml" ContentType="application/vnd.openxmlformats-officedocument.presentationml.tags+xml"/>
  <Override PartName="/ppt/tags/tag5095.xml" ContentType="application/vnd.openxmlformats-officedocument.presentationml.tags+xml"/>
  <Override PartName="/ppt/tags/tag5096.xml" ContentType="application/vnd.openxmlformats-officedocument.presentationml.tags+xml"/>
  <Override PartName="/ppt/tags/tag5097.xml" ContentType="application/vnd.openxmlformats-officedocument.presentationml.tags+xml"/>
  <Override PartName="/ppt/tags/tag5098.xml" ContentType="application/vnd.openxmlformats-officedocument.presentationml.tags+xml"/>
  <Override PartName="/ppt/tags/tag5099.xml" ContentType="application/vnd.openxmlformats-officedocument.presentationml.tags+xml"/>
  <Override PartName="/ppt/tags/tag5100.xml" ContentType="application/vnd.openxmlformats-officedocument.presentationml.tags+xml"/>
  <Override PartName="/ppt/tags/tag5101.xml" ContentType="application/vnd.openxmlformats-officedocument.presentationml.tags+xml"/>
  <Override PartName="/ppt/tags/tag5102.xml" ContentType="application/vnd.openxmlformats-officedocument.presentationml.tags+xml"/>
  <Override PartName="/ppt/tags/tag5103.xml" ContentType="application/vnd.openxmlformats-officedocument.presentationml.tags+xml"/>
  <Override PartName="/ppt/tags/tag5104.xml" ContentType="application/vnd.openxmlformats-officedocument.presentationml.tags+xml"/>
  <Override PartName="/ppt/tags/tag5105.xml" ContentType="application/vnd.openxmlformats-officedocument.presentationml.tags+xml"/>
  <Override PartName="/ppt/tags/tag5106.xml" ContentType="application/vnd.openxmlformats-officedocument.presentationml.tags+xml"/>
  <Override PartName="/ppt/tags/tag5107.xml" ContentType="application/vnd.openxmlformats-officedocument.presentationml.tags+xml"/>
  <Override PartName="/ppt/tags/tag5108.xml" ContentType="application/vnd.openxmlformats-officedocument.presentationml.tags+xml"/>
  <Override PartName="/ppt/tags/tag5109.xml" ContentType="application/vnd.openxmlformats-officedocument.presentationml.tags+xml"/>
  <Override PartName="/ppt/tags/tag5110.xml" ContentType="application/vnd.openxmlformats-officedocument.presentationml.tags+xml"/>
  <Override PartName="/ppt/tags/tag5111.xml" ContentType="application/vnd.openxmlformats-officedocument.presentationml.tags+xml"/>
  <Override PartName="/ppt/tags/tag5112.xml" ContentType="application/vnd.openxmlformats-officedocument.presentationml.tags+xml"/>
  <Override PartName="/ppt/tags/tag5113.xml" ContentType="application/vnd.openxmlformats-officedocument.presentationml.tags+xml"/>
  <Override PartName="/ppt/tags/tag5114.xml" ContentType="application/vnd.openxmlformats-officedocument.presentationml.tags+xml"/>
  <Override PartName="/ppt/tags/tag5115.xml" ContentType="application/vnd.openxmlformats-officedocument.presentationml.tags+xml"/>
  <Override PartName="/ppt/tags/tag5116.xml" ContentType="application/vnd.openxmlformats-officedocument.presentationml.tags+xml"/>
  <Override PartName="/ppt/tags/tag5117.xml" ContentType="application/vnd.openxmlformats-officedocument.presentationml.tags+xml"/>
  <Override PartName="/ppt/tags/tag5118.xml" ContentType="application/vnd.openxmlformats-officedocument.presentationml.tags+xml"/>
  <Override PartName="/ppt/tags/tag5119.xml" ContentType="application/vnd.openxmlformats-officedocument.presentationml.tags+xml"/>
  <Override PartName="/ppt/tags/tag5120.xml" ContentType="application/vnd.openxmlformats-officedocument.presentationml.tags+xml"/>
  <Override PartName="/ppt/tags/tag5121.xml" ContentType="application/vnd.openxmlformats-officedocument.presentationml.tags+xml"/>
  <Override PartName="/ppt/tags/tag5122.xml" ContentType="application/vnd.openxmlformats-officedocument.presentationml.tags+xml"/>
  <Override PartName="/ppt/tags/tag5123.xml" ContentType="application/vnd.openxmlformats-officedocument.presentationml.tags+xml"/>
  <Override PartName="/ppt/tags/tag5124.xml" ContentType="application/vnd.openxmlformats-officedocument.presentationml.tags+xml"/>
  <Override PartName="/ppt/tags/tag5125.xml" ContentType="application/vnd.openxmlformats-officedocument.presentationml.tags+xml"/>
  <Override PartName="/ppt/tags/tag5126.xml" ContentType="application/vnd.openxmlformats-officedocument.presentationml.tags+xml"/>
  <Override PartName="/ppt/tags/tag5127.xml" ContentType="application/vnd.openxmlformats-officedocument.presentationml.tags+xml"/>
  <Override PartName="/ppt/tags/tag5128.xml" ContentType="application/vnd.openxmlformats-officedocument.presentationml.tags+xml"/>
  <Override PartName="/ppt/tags/tag5129.xml" ContentType="application/vnd.openxmlformats-officedocument.presentationml.tags+xml"/>
  <Override PartName="/ppt/tags/tag5130.xml" ContentType="application/vnd.openxmlformats-officedocument.presentationml.tags+xml"/>
  <Override PartName="/ppt/tags/tag5131.xml" ContentType="application/vnd.openxmlformats-officedocument.presentationml.tags+xml"/>
  <Override PartName="/ppt/tags/tag5132.xml" ContentType="application/vnd.openxmlformats-officedocument.presentationml.tags+xml"/>
  <Override PartName="/ppt/tags/tag5133.xml" ContentType="application/vnd.openxmlformats-officedocument.presentationml.tags+xml"/>
  <Override PartName="/ppt/tags/tag5134.xml" ContentType="application/vnd.openxmlformats-officedocument.presentationml.tags+xml"/>
  <Override PartName="/ppt/tags/tag5135.xml" ContentType="application/vnd.openxmlformats-officedocument.presentationml.tags+xml"/>
  <Override PartName="/ppt/tags/tag5136.xml" ContentType="application/vnd.openxmlformats-officedocument.presentationml.tags+xml"/>
  <Override PartName="/ppt/tags/tag5137.xml" ContentType="application/vnd.openxmlformats-officedocument.presentationml.tags+xml"/>
  <Override PartName="/ppt/tags/tag5138.xml" ContentType="application/vnd.openxmlformats-officedocument.presentationml.tags+xml"/>
  <Override PartName="/ppt/tags/tag5139.xml" ContentType="application/vnd.openxmlformats-officedocument.presentationml.tags+xml"/>
  <Override PartName="/ppt/tags/tag5140.xml" ContentType="application/vnd.openxmlformats-officedocument.presentationml.tags+xml"/>
  <Override PartName="/ppt/tags/tag5141.xml" ContentType="application/vnd.openxmlformats-officedocument.presentationml.tags+xml"/>
  <Override PartName="/ppt/tags/tag5142.xml" ContentType="application/vnd.openxmlformats-officedocument.presentationml.tags+xml"/>
  <Override PartName="/ppt/tags/tag5143.xml" ContentType="application/vnd.openxmlformats-officedocument.presentationml.tags+xml"/>
  <Override PartName="/ppt/tags/tag5144.xml" ContentType="application/vnd.openxmlformats-officedocument.presentationml.tags+xml"/>
  <Override PartName="/ppt/tags/tag5145.xml" ContentType="application/vnd.openxmlformats-officedocument.presentationml.tags+xml"/>
  <Override PartName="/ppt/tags/tag5146.xml" ContentType="application/vnd.openxmlformats-officedocument.presentationml.tags+xml"/>
  <Override PartName="/ppt/tags/tag5147.xml" ContentType="application/vnd.openxmlformats-officedocument.presentationml.tags+xml"/>
  <Override PartName="/ppt/tags/tag5148.xml" ContentType="application/vnd.openxmlformats-officedocument.presentationml.tags+xml"/>
  <Override PartName="/ppt/tags/tag5149.xml" ContentType="application/vnd.openxmlformats-officedocument.presentationml.tags+xml"/>
  <Override PartName="/ppt/tags/tag5150.xml" ContentType="application/vnd.openxmlformats-officedocument.presentationml.tags+xml"/>
  <Override PartName="/ppt/tags/tag5151.xml" ContentType="application/vnd.openxmlformats-officedocument.presentationml.tags+xml"/>
  <Override PartName="/ppt/tags/tag5152.xml" ContentType="application/vnd.openxmlformats-officedocument.presentationml.tags+xml"/>
  <Override PartName="/ppt/tags/tag5153.xml" ContentType="application/vnd.openxmlformats-officedocument.presentationml.tags+xml"/>
  <Override PartName="/ppt/tags/tag5154.xml" ContentType="application/vnd.openxmlformats-officedocument.presentationml.tags+xml"/>
  <Override PartName="/ppt/tags/tag5155.xml" ContentType="application/vnd.openxmlformats-officedocument.presentationml.tags+xml"/>
  <Override PartName="/ppt/tags/tag5156.xml" ContentType="application/vnd.openxmlformats-officedocument.presentationml.tags+xml"/>
  <Override PartName="/ppt/tags/tag5157.xml" ContentType="application/vnd.openxmlformats-officedocument.presentationml.tags+xml"/>
  <Override PartName="/ppt/tags/tag5158.xml" ContentType="application/vnd.openxmlformats-officedocument.presentationml.tags+xml"/>
  <Override PartName="/ppt/tags/tag5159.xml" ContentType="application/vnd.openxmlformats-officedocument.presentationml.tags+xml"/>
  <Override PartName="/ppt/tags/tag5160.xml" ContentType="application/vnd.openxmlformats-officedocument.presentationml.tags+xml"/>
  <Override PartName="/ppt/tags/tag5161.xml" ContentType="application/vnd.openxmlformats-officedocument.presentationml.tags+xml"/>
  <Override PartName="/ppt/tags/tag5162.xml" ContentType="application/vnd.openxmlformats-officedocument.presentationml.tags+xml"/>
  <Override PartName="/ppt/tags/tag5163.xml" ContentType="application/vnd.openxmlformats-officedocument.presentationml.tags+xml"/>
  <Override PartName="/ppt/tags/tag5164.xml" ContentType="application/vnd.openxmlformats-officedocument.presentationml.tags+xml"/>
  <Override PartName="/ppt/tags/tag5165.xml" ContentType="application/vnd.openxmlformats-officedocument.presentationml.tags+xml"/>
  <Override PartName="/ppt/tags/tag5166.xml" ContentType="application/vnd.openxmlformats-officedocument.presentationml.tags+xml"/>
  <Override PartName="/ppt/tags/tag5167.xml" ContentType="application/vnd.openxmlformats-officedocument.presentationml.tags+xml"/>
  <Override PartName="/ppt/tags/tag5168.xml" ContentType="application/vnd.openxmlformats-officedocument.presentationml.tags+xml"/>
  <Override PartName="/ppt/tags/tag5169.xml" ContentType="application/vnd.openxmlformats-officedocument.presentationml.tags+xml"/>
  <Override PartName="/ppt/tags/tag5170.xml" ContentType="application/vnd.openxmlformats-officedocument.presentationml.tags+xml"/>
  <Override PartName="/ppt/tags/tag5171.xml" ContentType="application/vnd.openxmlformats-officedocument.presentationml.tags+xml"/>
  <Override PartName="/ppt/tags/tag5172.xml" ContentType="application/vnd.openxmlformats-officedocument.presentationml.tags+xml"/>
  <Override PartName="/ppt/tags/tag5173.xml" ContentType="application/vnd.openxmlformats-officedocument.presentationml.tags+xml"/>
  <Override PartName="/ppt/tags/tag5174.xml" ContentType="application/vnd.openxmlformats-officedocument.presentationml.tags+xml"/>
  <Override PartName="/ppt/tags/tag5175.xml" ContentType="application/vnd.openxmlformats-officedocument.presentationml.tags+xml"/>
  <Override PartName="/ppt/tags/tag5176.xml" ContentType="application/vnd.openxmlformats-officedocument.presentationml.tags+xml"/>
  <Override PartName="/ppt/tags/tag5177.xml" ContentType="application/vnd.openxmlformats-officedocument.presentationml.tags+xml"/>
  <Override PartName="/ppt/tags/tag5178.xml" ContentType="application/vnd.openxmlformats-officedocument.presentationml.tags+xml"/>
  <Override PartName="/ppt/tags/tag5179.xml" ContentType="application/vnd.openxmlformats-officedocument.presentationml.tags+xml"/>
  <Override PartName="/ppt/tags/tag5180.xml" ContentType="application/vnd.openxmlformats-officedocument.presentationml.tags+xml"/>
  <Override PartName="/ppt/tags/tag5181.xml" ContentType="application/vnd.openxmlformats-officedocument.presentationml.tags+xml"/>
  <Override PartName="/ppt/tags/tag5182.xml" ContentType="application/vnd.openxmlformats-officedocument.presentationml.tags+xml"/>
  <Override PartName="/ppt/tags/tag5183.xml" ContentType="application/vnd.openxmlformats-officedocument.presentationml.tags+xml"/>
  <Override PartName="/ppt/tags/tag5184.xml" ContentType="application/vnd.openxmlformats-officedocument.presentationml.tags+xml"/>
  <Override PartName="/ppt/tags/tag5185.xml" ContentType="application/vnd.openxmlformats-officedocument.presentationml.tags+xml"/>
  <Override PartName="/ppt/tags/tag5186.xml" ContentType="application/vnd.openxmlformats-officedocument.presentationml.tags+xml"/>
  <Override PartName="/ppt/tags/tag5187.xml" ContentType="application/vnd.openxmlformats-officedocument.presentationml.tags+xml"/>
  <Override PartName="/ppt/tags/tag5188.xml" ContentType="application/vnd.openxmlformats-officedocument.presentationml.tags+xml"/>
  <Override PartName="/ppt/tags/tag5189.xml" ContentType="application/vnd.openxmlformats-officedocument.presentationml.tags+xml"/>
  <Override PartName="/ppt/tags/tag5190.xml" ContentType="application/vnd.openxmlformats-officedocument.presentationml.tags+xml"/>
  <Override PartName="/ppt/tags/tag5191.xml" ContentType="application/vnd.openxmlformats-officedocument.presentationml.tags+xml"/>
  <Override PartName="/ppt/notesSlides/notesSlide38.xml" ContentType="application/vnd.openxmlformats-officedocument.presentationml.notesSlide+xml"/>
  <Override PartName="/ppt/tags/tag5192.xml" ContentType="application/vnd.openxmlformats-officedocument.presentationml.tags+xml"/>
  <Override PartName="/ppt/tags/tag5193.xml" ContentType="application/vnd.openxmlformats-officedocument.presentationml.tags+xml"/>
  <Override PartName="/ppt/tags/tag5194.xml" ContentType="application/vnd.openxmlformats-officedocument.presentationml.tags+xml"/>
  <Override PartName="/ppt/tags/tag5195.xml" ContentType="application/vnd.openxmlformats-officedocument.presentationml.tags+xml"/>
  <Override PartName="/ppt/tags/tag5196.xml" ContentType="application/vnd.openxmlformats-officedocument.presentationml.tags+xml"/>
  <Override PartName="/ppt/tags/tag5197.xml" ContentType="application/vnd.openxmlformats-officedocument.presentationml.tags+xml"/>
  <Override PartName="/ppt/tags/tag5198.xml" ContentType="application/vnd.openxmlformats-officedocument.presentationml.tags+xml"/>
  <Override PartName="/ppt/tags/tag5199.xml" ContentType="application/vnd.openxmlformats-officedocument.presentationml.tags+xml"/>
  <Override PartName="/ppt/tags/tag5200.xml" ContentType="application/vnd.openxmlformats-officedocument.presentationml.tags+xml"/>
  <Override PartName="/ppt/tags/tag5201.xml" ContentType="application/vnd.openxmlformats-officedocument.presentationml.tags+xml"/>
  <Override PartName="/ppt/tags/tag5202.xml" ContentType="application/vnd.openxmlformats-officedocument.presentationml.tags+xml"/>
  <Override PartName="/ppt/tags/tag5203.xml" ContentType="application/vnd.openxmlformats-officedocument.presentationml.tags+xml"/>
  <Override PartName="/ppt/tags/tag5204.xml" ContentType="application/vnd.openxmlformats-officedocument.presentationml.tags+xml"/>
  <Override PartName="/ppt/tags/tag5205.xml" ContentType="application/vnd.openxmlformats-officedocument.presentationml.tags+xml"/>
  <Override PartName="/ppt/tags/tag5206.xml" ContentType="application/vnd.openxmlformats-officedocument.presentationml.tags+xml"/>
  <Override PartName="/ppt/tags/tag5207.xml" ContentType="application/vnd.openxmlformats-officedocument.presentationml.tags+xml"/>
  <Override PartName="/ppt/tags/tag5208.xml" ContentType="application/vnd.openxmlformats-officedocument.presentationml.tags+xml"/>
  <Override PartName="/ppt/tags/tag5209.xml" ContentType="application/vnd.openxmlformats-officedocument.presentationml.tags+xml"/>
  <Override PartName="/ppt/tags/tag5210.xml" ContentType="application/vnd.openxmlformats-officedocument.presentationml.tags+xml"/>
  <Override PartName="/ppt/tags/tag5211.xml" ContentType="application/vnd.openxmlformats-officedocument.presentationml.tags+xml"/>
  <Override PartName="/ppt/tags/tag5212.xml" ContentType="application/vnd.openxmlformats-officedocument.presentationml.tags+xml"/>
  <Override PartName="/ppt/tags/tag5213.xml" ContentType="application/vnd.openxmlformats-officedocument.presentationml.tags+xml"/>
  <Override PartName="/ppt/tags/tag5214.xml" ContentType="application/vnd.openxmlformats-officedocument.presentationml.tags+xml"/>
  <Override PartName="/ppt/tags/tag5215.xml" ContentType="application/vnd.openxmlformats-officedocument.presentationml.tags+xml"/>
  <Override PartName="/ppt/tags/tag5216.xml" ContentType="application/vnd.openxmlformats-officedocument.presentationml.tags+xml"/>
  <Override PartName="/ppt/tags/tag5217.xml" ContentType="application/vnd.openxmlformats-officedocument.presentationml.tags+xml"/>
  <Override PartName="/ppt/tags/tag5218.xml" ContentType="application/vnd.openxmlformats-officedocument.presentationml.tags+xml"/>
  <Override PartName="/ppt/tags/tag5219.xml" ContentType="application/vnd.openxmlformats-officedocument.presentationml.tags+xml"/>
  <Override PartName="/ppt/tags/tag5220.xml" ContentType="application/vnd.openxmlformats-officedocument.presentationml.tags+xml"/>
  <Override PartName="/ppt/tags/tag5221.xml" ContentType="application/vnd.openxmlformats-officedocument.presentationml.tags+xml"/>
  <Override PartName="/ppt/tags/tag5222.xml" ContentType="application/vnd.openxmlformats-officedocument.presentationml.tags+xml"/>
  <Override PartName="/ppt/tags/tag5223.xml" ContentType="application/vnd.openxmlformats-officedocument.presentationml.tags+xml"/>
  <Override PartName="/ppt/tags/tag5224.xml" ContentType="application/vnd.openxmlformats-officedocument.presentationml.tags+xml"/>
  <Override PartName="/ppt/tags/tag5225.xml" ContentType="application/vnd.openxmlformats-officedocument.presentationml.tags+xml"/>
  <Override PartName="/ppt/tags/tag5226.xml" ContentType="application/vnd.openxmlformats-officedocument.presentationml.tags+xml"/>
  <Override PartName="/ppt/tags/tag5227.xml" ContentType="application/vnd.openxmlformats-officedocument.presentationml.tags+xml"/>
  <Override PartName="/ppt/tags/tag5228.xml" ContentType="application/vnd.openxmlformats-officedocument.presentationml.tags+xml"/>
  <Override PartName="/ppt/tags/tag5229.xml" ContentType="application/vnd.openxmlformats-officedocument.presentationml.tags+xml"/>
  <Override PartName="/ppt/tags/tag5230.xml" ContentType="application/vnd.openxmlformats-officedocument.presentationml.tags+xml"/>
  <Override PartName="/ppt/tags/tag5231.xml" ContentType="application/vnd.openxmlformats-officedocument.presentationml.tags+xml"/>
  <Override PartName="/ppt/tags/tag5232.xml" ContentType="application/vnd.openxmlformats-officedocument.presentationml.tags+xml"/>
  <Override PartName="/ppt/tags/tag5233.xml" ContentType="application/vnd.openxmlformats-officedocument.presentationml.tags+xml"/>
  <Override PartName="/ppt/tags/tag5234.xml" ContentType="application/vnd.openxmlformats-officedocument.presentationml.tags+xml"/>
  <Override PartName="/ppt/tags/tag5235.xml" ContentType="application/vnd.openxmlformats-officedocument.presentationml.tags+xml"/>
  <Override PartName="/ppt/tags/tag5236.xml" ContentType="application/vnd.openxmlformats-officedocument.presentationml.tags+xml"/>
  <Override PartName="/ppt/tags/tag5237.xml" ContentType="application/vnd.openxmlformats-officedocument.presentationml.tags+xml"/>
  <Override PartName="/ppt/tags/tag5238.xml" ContentType="application/vnd.openxmlformats-officedocument.presentationml.tags+xml"/>
  <Override PartName="/ppt/tags/tag5239.xml" ContentType="application/vnd.openxmlformats-officedocument.presentationml.tags+xml"/>
  <Override PartName="/ppt/tags/tag5240.xml" ContentType="application/vnd.openxmlformats-officedocument.presentationml.tags+xml"/>
  <Override PartName="/ppt/tags/tag5241.xml" ContentType="application/vnd.openxmlformats-officedocument.presentationml.tags+xml"/>
  <Override PartName="/ppt/tags/tag5242.xml" ContentType="application/vnd.openxmlformats-officedocument.presentationml.tags+xml"/>
  <Override PartName="/ppt/tags/tag5243.xml" ContentType="application/vnd.openxmlformats-officedocument.presentationml.tags+xml"/>
  <Override PartName="/ppt/tags/tag5244.xml" ContentType="application/vnd.openxmlformats-officedocument.presentationml.tags+xml"/>
  <Override PartName="/ppt/tags/tag5245.xml" ContentType="application/vnd.openxmlformats-officedocument.presentationml.tags+xml"/>
  <Override PartName="/ppt/tags/tag5246.xml" ContentType="application/vnd.openxmlformats-officedocument.presentationml.tags+xml"/>
  <Override PartName="/ppt/tags/tag5247.xml" ContentType="application/vnd.openxmlformats-officedocument.presentationml.tags+xml"/>
  <Override PartName="/ppt/tags/tag5248.xml" ContentType="application/vnd.openxmlformats-officedocument.presentationml.tags+xml"/>
  <Override PartName="/ppt/tags/tag5249.xml" ContentType="application/vnd.openxmlformats-officedocument.presentationml.tags+xml"/>
  <Override PartName="/ppt/tags/tag5250.xml" ContentType="application/vnd.openxmlformats-officedocument.presentationml.tags+xml"/>
  <Override PartName="/ppt/tags/tag5251.xml" ContentType="application/vnd.openxmlformats-officedocument.presentationml.tags+xml"/>
  <Override PartName="/ppt/tags/tag5252.xml" ContentType="application/vnd.openxmlformats-officedocument.presentationml.tags+xml"/>
  <Override PartName="/ppt/tags/tag5253.xml" ContentType="application/vnd.openxmlformats-officedocument.presentationml.tags+xml"/>
  <Override PartName="/ppt/tags/tag5254.xml" ContentType="application/vnd.openxmlformats-officedocument.presentationml.tags+xml"/>
  <Override PartName="/ppt/tags/tag5255.xml" ContentType="application/vnd.openxmlformats-officedocument.presentationml.tags+xml"/>
  <Override PartName="/ppt/tags/tag5256.xml" ContentType="application/vnd.openxmlformats-officedocument.presentationml.tags+xml"/>
  <Override PartName="/ppt/tags/tag5257.xml" ContentType="application/vnd.openxmlformats-officedocument.presentationml.tags+xml"/>
  <Override PartName="/ppt/tags/tag5258.xml" ContentType="application/vnd.openxmlformats-officedocument.presentationml.tags+xml"/>
  <Override PartName="/ppt/tags/tag5259.xml" ContentType="application/vnd.openxmlformats-officedocument.presentationml.tags+xml"/>
  <Override PartName="/ppt/tags/tag5260.xml" ContentType="application/vnd.openxmlformats-officedocument.presentationml.tags+xml"/>
  <Override PartName="/ppt/tags/tag5261.xml" ContentType="application/vnd.openxmlformats-officedocument.presentationml.tags+xml"/>
  <Override PartName="/ppt/tags/tag5262.xml" ContentType="application/vnd.openxmlformats-officedocument.presentationml.tags+xml"/>
  <Override PartName="/ppt/tags/tag5263.xml" ContentType="application/vnd.openxmlformats-officedocument.presentationml.tags+xml"/>
  <Override PartName="/ppt/tags/tag5264.xml" ContentType="application/vnd.openxmlformats-officedocument.presentationml.tags+xml"/>
  <Override PartName="/ppt/tags/tag5265.xml" ContentType="application/vnd.openxmlformats-officedocument.presentationml.tags+xml"/>
  <Override PartName="/ppt/tags/tag5266.xml" ContentType="application/vnd.openxmlformats-officedocument.presentationml.tags+xml"/>
  <Override PartName="/ppt/tags/tag5267.xml" ContentType="application/vnd.openxmlformats-officedocument.presentationml.tags+xml"/>
  <Override PartName="/ppt/tags/tag5268.xml" ContentType="application/vnd.openxmlformats-officedocument.presentationml.tags+xml"/>
  <Override PartName="/ppt/tags/tag5269.xml" ContentType="application/vnd.openxmlformats-officedocument.presentationml.tags+xml"/>
  <Override PartName="/ppt/tags/tag5270.xml" ContentType="application/vnd.openxmlformats-officedocument.presentationml.tags+xml"/>
  <Override PartName="/ppt/tags/tag5271.xml" ContentType="application/vnd.openxmlformats-officedocument.presentationml.tags+xml"/>
  <Override PartName="/ppt/tags/tag5272.xml" ContentType="application/vnd.openxmlformats-officedocument.presentationml.tags+xml"/>
  <Override PartName="/ppt/tags/tag5273.xml" ContentType="application/vnd.openxmlformats-officedocument.presentationml.tags+xml"/>
  <Override PartName="/ppt/tags/tag5274.xml" ContentType="application/vnd.openxmlformats-officedocument.presentationml.tags+xml"/>
  <Override PartName="/ppt/tags/tag5275.xml" ContentType="application/vnd.openxmlformats-officedocument.presentationml.tags+xml"/>
  <Override PartName="/ppt/tags/tag5276.xml" ContentType="application/vnd.openxmlformats-officedocument.presentationml.tags+xml"/>
  <Override PartName="/ppt/tags/tag5277.xml" ContentType="application/vnd.openxmlformats-officedocument.presentationml.tags+xml"/>
  <Override PartName="/ppt/tags/tag5278.xml" ContentType="application/vnd.openxmlformats-officedocument.presentationml.tags+xml"/>
  <Override PartName="/ppt/tags/tag5279.xml" ContentType="application/vnd.openxmlformats-officedocument.presentationml.tags+xml"/>
  <Override PartName="/ppt/tags/tag5280.xml" ContentType="application/vnd.openxmlformats-officedocument.presentationml.tags+xml"/>
  <Override PartName="/ppt/tags/tag5281.xml" ContentType="application/vnd.openxmlformats-officedocument.presentationml.tags+xml"/>
  <Override PartName="/ppt/tags/tag5282.xml" ContentType="application/vnd.openxmlformats-officedocument.presentationml.tags+xml"/>
  <Override PartName="/ppt/tags/tag5283.xml" ContentType="application/vnd.openxmlformats-officedocument.presentationml.tags+xml"/>
  <Override PartName="/ppt/tags/tag5284.xml" ContentType="application/vnd.openxmlformats-officedocument.presentationml.tags+xml"/>
  <Override PartName="/ppt/tags/tag5285.xml" ContentType="application/vnd.openxmlformats-officedocument.presentationml.tags+xml"/>
  <Override PartName="/ppt/tags/tag5286.xml" ContentType="application/vnd.openxmlformats-officedocument.presentationml.tags+xml"/>
  <Override PartName="/ppt/tags/tag5287.xml" ContentType="application/vnd.openxmlformats-officedocument.presentationml.tags+xml"/>
  <Override PartName="/ppt/tags/tag5288.xml" ContentType="application/vnd.openxmlformats-officedocument.presentationml.tags+xml"/>
  <Override PartName="/ppt/tags/tag5289.xml" ContentType="application/vnd.openxmlformats-officedocument.presentationml.tags+xml"/>
  <Override PartName="/ppt/tags/tag5290.xml" ContentType="application/vnd.openxmlformats-officedocument.presentationml.tags+xml"/>
  <Override PartName="/ppt/tags/tag5291.xml" ContentType="application/vnd.openxmlformats-officedocument.presentationml.tags+xml"/>
  <Override PartName="/ppt/tags/tag5292.xml" ContentType="application/vnd.openxmlformats-officedocument.presentationml.tags+xml"/>
  <Override PartName="/ppt/tags/tag5293.xml" ContentType="application/vnd.openxmlformats-officedocument.presentationml.tags+xml"/>
  <Override PartName="/ppt/tags/tag5294.xml" ContentType="application/vnd.openxmlformats-officedocument.presentationml.tags+xml"/>
  <Override PartName="/ppt/tags/tag5295.xml" ContentType="application/vnd.openxmlformats-officedocument.presentationml.tags+xml"/>
  <Override PartName="/ppt/tags/tag5296.xml" ContentType="application/vnd.openxmlformats-officedocument.presentationml.tags+xml"/>
  <Override PartName="/ppt/tags/tag5297.xml" ContentType="application/vnd.openxmlformats-officedocument.presentationml.tags+xml"/>
  <Override PartName="/ppt/tags/tag5298.xml" ContentType="application/vnd.openxmlformats-officedocument.presentationml.tags+xml"/>
  <Override PartName="/ppt/tags/tag5299.xml" ContentType="application/vnd.openxmlformats-officedocument.presentationml.tags+xml"/>
  <Override PartName="/ppt/tags/tag5300.xml" ContentType="application/vnd.openxmlformats-officedocument.presentationml.tags+xml"/>
  <Override PartName="/ppt/tags/tag5301.xml" ContentType="application/vnd.openxmlformats-officedocument.presentationml.tags+xml"/>
  <Override PartName="/ppt/tags/tag5302.xml" ContentType="application/vnd.openxmlformats-officedocument.presentationml.tags+xml"/>
  <Override PartName="/ppt/tags/tag5303.xml" ContentType="application/vnd.openxmlformats-officedocument.presentationml.tags+xml"/>
  <Override PartName="/ppt/tags/tag5304.xml" ContentType="application/vnd.openxmlformats-officedocument.presentationml.tags+xml"/>
  <Override PartName="/ppt/tags/tag5305.xml" ContentType="application/vnd.openxmlformats-officedocument.presentationml.tags+xml"/>
  <Override PartName="/ppt/tags/tag5306.xml" ContentType="application/vnd.openxmlformats-officedocument.presentationml.tags+xml"/>
  <Override PartName="/ppt/tags/tag5307.xml" ContentType="application/vnd.openxmlformats-officedocument.presentationml.tags+xml"/>
  <Override PartName="/ppt/tags/tag5308.xml" ContentType="application/vnd.openxmlformats-officedocument.presentationml.tags+xml"/>
  <Override PartName="/ppt/tags/tag5309.xml" ContentType="application/vnd.openxmlformats-officedocument.presentationml.tags+xml"/>
  <Override PartName="/ppt/tags/tag5310.xml" ContentType="application/vnd.openxmlformats-officedocument.presentationml.tags+xml"/>
  <Override PartName="/ppt/tags/tag5311.xml" ContentType="application/vnd.openxmlformats-officedocument.presentationml.tags+xml"/>
  <Override PartName="/ppt/tags/tag5312.xml" ContentType="application/vnd.openxmlformats-officedocument.presentationml.tags+xml"/>
  <Override PartName="/ppt/tags/tag5313.xml" ContentType="application/vnd.openxmlformats-officedocument.presentationml.tags+xml"/>
  <Override PartName="/ppt/tags/tag5314.xml" ContentType="application/vnd.openxmlformats-officedocument.presentationml.tags+xml"/>
  <Override PartName="/ppt/tags/tag5315.xml" ContentType="application/vnd.openxmlformats-officedocument.presentationml.tags+xml"/>
  <Override PartName="/ppt/tags/tag5316.xml" ContentType="application/vnd.openxmlformats-officedocument.presentationml.tags+xml"/>
  <Override PartName="/ppt/tags/tag5317.xml" ContentType="application/vnd.openxmlformats-officedocument.presentationml.tags+xml"/>
  <Override PartName="/ppt/tags/tag5318.xml" ContentType="application/vnd.openxmlformats-officedocument.presentationml.tags+xml"/>
  <Override PartName="/ppt/tags/tag5319.xml" ContentType="application/vnd.openxmlformats-officedocument.presentationml.tags+xml"/>
  <Override PartName="/ppt/tags/tag5320.xml" ContentType="application/vnd.openxmlformats-officedocument.presentationml.tags+xml"/>
  <Override PartName="/ppt/tags/tag5321.xml" ContentType="application/vnd.openxmlformats-officedocument.presentationml.tags+xml"/>
  <Override PartName="/ppt/tags/tag5322.xml" ContentType="application/vnd.openxmlformats-officedocument.presentationml.tags+xml"/>
  <Override PartName="/ppt/tags/tag5323.xml" ContentType="application/vnd.openxmlformats-officedocument.presentationml.tags+xml"/>
  <Override PartName="/ppt/tags/tag5324.xml" ContentType="application/vnd.openxmlformats-officedocument.presentationml.tags+xml"/>
  <Override PartName="/ppt/tags/tag5325.xml" ContentType="application/vnd.openxmlformats-officedocument.presentationml.tags+xml"/>
  <Override PartName="/ppt/tags/tag5326.xml" ContentType="application/vnd.openxmlformats-officedocument.presentationml.tags+xml"/>
  <Override PartName="/ppt/tags/tag5327.xml" ContentType="application/vnd.openxmlformats-officedocument.presentationml.tags+xml"/>
  <Override PartName="/ppt/tags/tag5328.xml" ContentType="application/vnd.openxmlformats-officedocument.presentationml.tags+xml"/>
  <Override PartName="/ppt/tags/tag5329.xml" ContentType="application/vnd.openxmlformats-officedocument.presentationml.tags+xml"/>
  <Override PartName="/ppt/tags/tag5330.xml" ContentType="application/vnd.openxmlformats-officedocument.presentationml.tags+xml"/>
  <Override PartName="/ppt/tags/tag5331.xml" ContentType="application/vnd.openxmlformats-officedocument.presentationml.tags+xml"/>
  <Override PartName="/ppt/tags/tag5332.xml" ContentType="application/vnd.openxmlformats-officedocument.presentationml.tags+xml"/>
  <Override PartName="/ppt/tags/tag5333.xml" ContentType="application/vnd.openxmlformats-officedocument.presentationml.tags+xml"/>
  <Override PartName="/ppt/tags/tag5334.xml" ContentType="application/vnd.openxmlformats-officedocument.presentationml.tags+xml"/>
  <Override PartName="/ppt/tags/tag5335.xml" ContentType="application/vnd.openxmlformats-officedocument.presentationml.tags+xml"/>
  <Override PartName="/ppt/tags/tag5336.xml" ContentType="application/vnd.openxmlformats-officedocument.presentationml.tags+xml"/>
  <Override PartName="/ppt/tags/tag5337.xml" ContentType="application/vnd.openxmlformats-officedocument.presentationml.tags+xml"/>
  <Override PartName="/ppt/tags/tag5338.xml" ContentType="application/vnd.openxmlformats-officedocument.presentationml.tags+xml"/>
  <Override PartName="/ppt/tags/tag5339.xml" ContentType="application/vnd.openxmlformats-officedocument.presentationml.tags+xml"/>
  <Override PartName="/ppt/tags/tag5340.xml" ContentType="application/vnd.openxmlformats-officedocument.presentationml.tags+xml"/>
  <Override PartName="/ppt/tags/tag5341.xml" ContentType="application/vnd.openxmlformats-officedocument.presentationml.tags+xml"/>
  <Override PartName="/ppt/tags/tag5342.xml" ContentType="application/vnd.openxmlformats-officedocument.presentationml.tags+xml"/>
  <Override PartName="/ppt/tags/tag5343.xml" ContentType="application/vnd.openxmlformats-officedocument.presentationml.tags+xml"/>
  <Override PartName="/ppt/tags/tag5344.xml" ContentType="application/vnd.openxmlformats-officedocument.presentationml.tags+xml"/>
  <Override PartName="/ppt/tags/tag5345.xml" ContentType="application/vnd.openxmlformats-officedocument.presentationml.tags+xml"/>
  <Override PartName="/ppt/tags/tag5346.xml" ContentType="application/vnd.openxmlformats-officedocument.presentationml.tags+xml"/>
  <Override PartName="/ppt/tags/tag5347.xml" ContentType="application/vnd.openxmlformats-officedocument.presentationml.tags+xml"/>
  <Override PartName="/ppt/tags/tag5348.xml" ContentType="application/vnd.openxmlformats-officedocument.presentationml.tags+xml"/>
  <Override PartName="/ppt/tags/tag5349.xml" ContentType="application/vnd.openxmlformats-officedocument.presentationml.tags+xml"/>
  <Override PartName="/ppt/tags/tag5350.xml" ContentType="application/vnd.openxmlformats-officedocument.presentationml.tags+xml"/>
  <Override PartName="/ppt/tags/tag5351.xml" ContentType="application/vnd.openxmlformats-officedocument.presentationml.tags+xml"/>
  <Override PartName="/ppt/tags/tag5352.xml" ContentType="application/vnd.openxmlformats-officedocument.presentationml.tags+xml"/>
  <Override PartName="/ppt/tags/tag5353.xml" ContentType="application/vnd.openxmlformats-officedocument.presentationml.tags+xml"/>
  <Override PartName="/ppt/tags/tag5354.xml" ContentType="application/vnd.openxmlformats-officedocument.presentationml.tags+xml"/>
  <Override PartName="/ppt/tags/tag5355.xml" ContentType="application/vnd.openxmlformats-officedocument.presentationml.tags+xml"/>
  <Override PartName="/ppt/tags/tag5356.xml" ContentType="application/vnd.openxmlformats-officedocument.presentationml.tags+xml"/>
  <Override PartName="/ppt/tags/tag5357.xml" ContentType="application/vnd.openxmlformats-officedocument.presentationml.tags+xml"/>
  <Override PartName="/ppt/tags/tag5358.xml" ContentType="application/vnd.openxmlformats-officedocument.presentationml.tags+xml"/>
  <Override PartName="/ppt/tags/tag5359.xml" ContentType="application/vnd.openxmlformats-officedocument.presentationml.tags+xml"/>
  <Override PartName="/ppt/tags/tag5360.xml" ContentType="application/vnd.openxmlformats-officedocument.presentationml.tags+xml"/>
  <Override PartName="/ppt/tags/tag5361.xml" ContentType="application/vnd.openxmlformats-officedocument.presentationml.tags+xml"/>
  <Override PartName="/ppt/tags/tag5362.xml" ContentType="application/vnd.openxmlformats-officedocument.presentationml.tags+xml"/>
  <Override PartName="/ppt/tags/tag5363.xml" ContentType="application/vnd.openxmlformats-officedocument.presentationml.tags+xml"/>
  <Override PartName="/ppt/tags/tag5364.xml" ContentType="application/vnd.openxmlformats-officedocument.presentationml.tags+xml"/>
  <Override PartName="/ppt/tags/tag5365.xml" ContentType="application/vnd.openxmlformats-officedocument.presentationml.tags+xml"/>
  <Override PartName="/ppt/tags/tag5366.xml" ContentType="application/vnd.openxmlformats-officedocument.presentationml.tags+xml"/>
  <Override PartName="/ppt/tags/tag5367.xml" ContentType="application/vnd.openxmlformats-officedocument.presentationml.tags+xml"/>
  <Override PartName="/ppt/tags/tag5368.xml" ContentType="application/vnd.openxmlformats-officedocument.presentationml.tags+xml"/>
  <Override PartName="/ppt/tags/tag5369.xml" ContentType="application/vnd.openxmlformats-officedocument.presentationml.tags+xml"/>
  <Override PartName="/ppt/tags/tag5370.xml" ContentType="application/vnd.openxmlformats-officedocument.presentationml.tags+xml"/>
  <Override PartName="/ppt/tags/tag5371.xml" ContentType="application/vnd.openxmlformats-officedocument.presentationml.tags+xml"/>
  <Override PartName="/ppt/tags/tag5372.xml" ContentType="application/vnd.openxmlformats-officedocument.presentationml.tags+xml"/>
  <Override PartName="/ppt/tags/tag5373.xml" ContentType="application/vnd.openxmlformats-officedocument.presentationml.tags+xml"/>
  <Override PartName="/ppt/tags/tag5374.xml" ContentType="application/vnd.openxmlformats-officedocument.presentationml.tags+xml"/>
  <Override PartName="/ppt/tags/tag5375.xml" ContentType="application/vnd.openxmlformats-officedocument.presentationml.tags+xml"/>
  <Override PartName="/ppt/tags/tag5376.xml" ContentType="application/vnd.openxmlformats-officedocument.presentationml.tags+xml"/>
  <Override PartName="/ppt/tags/tag5377.xml" ContentType="application/vnd.openxmlformats-officedocument.presentationml.tags+xml"/>
  <Override PartName="/ppt/tags/tag5378.xml" ContentType="application/vnd.openxmlformats-officedocument.presentationml.tags+xml"/>
  <Override PartName="/ppt/tags/tag5379.xml" ContentType="application/vnd.openxmlformats-officedocument.presentationml.tags+xml"/>
  <Override PartName="/ppt/tags/tag5380.xml" ContentType="application/vnd.openxmlformats-officedocument.presentationml.tags+xml"/>
  <Override PartName="/ppt/tags/tag5381.xml" ContentType="application/vnd.openxmlformats-officedocument.presentationml.tags+xml"/>
  <Override PartName="/ppt/tags/tag5382.xml" ContentType="application/vnd.openxmlformats-officedocument.presentationml.tags+xml"/>
  <Override PartName="/ppt/tags/tag5383.xml" ContentType="application/vnd.openxmlformats-officedocument.presentationml.tags+xml"/>
  <Override PartName="/ppt/tags/tag5384.xml" ContentType="application/vnd.openxmlformats-officedocument.presentationml.tags+xml"/>
  <Override PartName="/ppt/tags/tag5385.xml" ContentType="application/vnd.openxmlformats-officedocument.presentationml.tags+xml"/>
  <Override PartName="/ppt/tags/tag5386.xml" ContentType="application/vnd.openxmlformats-officedocument.presentationml.tags+xml"/>
  <Override PartName="/ppt/tags/tag5387.xml" ContentType="application/vnd.openxmlformats-officedocument.presentationml.tags+xml"/>
  <Override PartName="/ppt/tags/tag5388.xml" ContentType="application/vnd.openxmlformats-officedocument.presentationml.tags+xml"/>
  <Override PartName="/ppt/tags/tag5389.xml" ContentType="application/vnd.openxmlformats-officedocument.presentationml.tags+xml"/>
  <Override PartName="/ppt/tags/tag5390.xml" ContentType="application/vnd.openxmlformats-officedocument.presentationml.tags+xml"/>
  <Override PartName="/ppt/tags/tag5391.xml" ContentType="application/vnd.openxmlformats-officedocument.presentationml.tags+xml"/>
  <Override PartName="/ppt/tags/tag5392.xml" ContentType="application/vnd.openxmlformats-officedocument.presentationml.tags+xml"/>
  <Override PartName="/ppt/tags/tag5393.xml" ContentType="application/vnd.openxmlformats-officedocument.presentationml.tags+xml"/>
  <Override PartName="/ppt/tags/tag5394.xml" ContentType="application/vnd.openxmlformats-officedocument.presentationml.tags+xml"/>
  <Override PartName="/ppt/tags/tag5395.xml" ContentType="application/vnd.openxmlformats-officedocument.presentationml.tags+xml"/>
  <Override PartName="/ppt/tags/tag5396.xml" ContentType="application/vnd.openxmlformats-officedocument.presentationml.tags+xml"/>
  <Override PartName="/ppt/tags/tag5397.xml" ContentType="application/vnd.openxmlformats-officedocument.presentationml.tags+xml"/>
  <Override PartName="/ppt/tags/tag5398.xml" ContentType="application/vnd.openxmlformats-officedocument.presentationml.tags+xml"/>
  <Override PartName="/ppt/tags/tag5399.xml" ContentType="application/vnd.openxmlformats-officedocument.presentationml.tags+xml"/>
  <Override PartName="/ppt/tags/tag5400.xml" ContentType="application/vnd.openxmlformats-officedocument.presentationml.tags+xml"/>
  <Override PartName="/ppt/tags/tag5401.xml" ContentType="application/vnd.openxmlformats-officedocument.presentationml.tags+xml"/>
  <Override PartName="/ppt/tags/tag5402.xml" ContentType="application/vnd.openxmlformats-officedocument.presentationml.tags+xml"/>
  <Override PartName="/ppt/tags/tag5403.xml" ContentType="application/vnd.openxmlformats-officedocument.presentationml.tags+xml"/>
  <Override PartName="/ppt/tags/tag5404.xml" ContentType="application/vnd.openxmlformats-officedocument.presentationml.tags+xml"/>
  <Override PartName="/ppt/tags/tag5405.xml" ContentType="application/vnd.openxmlformats-officedocument.presentationml.tags+xml"/>
  <Override PartName="/ppt/tags/tag5406.xml" ContentType="application/vnd.openxmlformats-officedocument.presentationml.tags+xml"/>
  <Override PartName="/ppt/tags/tag5407.xml" ContentType="application/vnd.openxmlformats-officedocument.presentationml.tags+xml"/>
  <Override PartName="/ppt/tags/tag5408.xml" ContentType="application/vnd.openxmlformats-officedocument.presentationml.tags+xml"/>
  <Override PartName="/ppt/tags/tag5409.xml" ContentType="application/vnd.openxmlformats-officedocument.presentationml.tags+xml"/>
  <Override PartName="/ppt/tags/tag5410.xml" ContentType="application/vnd.openxmlformats-officedocument.presentationml.tags+xml"/>
  <Override PartName="/ppt/tags/tag5411.xml" ContentType="application/vnd.openxmlformats-officedocument.presentationml.tags+xml"/>
  <Override PartName="/ppt/tags/tag5412.xml" ContentType="application/vnd.openxmlformats-officedocument.presentationml.tags+xml"/>
  <Override PartName="/ppt/tags/tag5413.xml" ContentType="application/vnd.openxmlformats-officedocument.presentationml.tags+xml"/>
  <Override PartName="/ppt/tags/tag5414.xml" ContentType="application/vnd.openxmlformats-officedocument.presentationml.tags+xml"/>
  <Override PartName="/ppt/tags/tag5415.xml" ContentType="application/vnd.openxmlformats-officedocument.presentationml.tags+xml"/>
  <Override PartName="/ppt/tags/tag5416.xml" ContentType="application/vnd.openxmlformats-officedocument.presentationml.tags+xml"/>
  <Override PartName="/ppt/tags/tag5417.xml" ContentType="application/vnd.openxmlformats-officedocument.presentationml.tags+xml"/>
  <Override PartName="/ppt/tags/tag5418.xml" ContentType="application/vnd.openxmlformats-officedocument.presentationml.tags+xml"/>
  <Override PartName="/ppt/tags/tag5419.xml" ContentType="application/vnd.openxmlformats-officedocument.presentationml.tags+xml"/>
  <Override PartName="/ppt/tags/tag5420.xml" ContentType="application/vnd.openxmlformats-officedocument.presentationml.tags+xml"/>
  <Override PartName="/ppt/tags/tag5421.xml" ContentType="application/vnd.openxmlformats-officedocument.presentationml.tags+xml"/>
  <Override PartName="/ppt/tags/tag5422.xml" ContentType="application/vnd.openxmlformats-officedocument.presentationml.tags+xml"/>
  <Override PartName="/ppt/tags/tag5423.xml" ContentType="application/vnd.openxmlformats-officedocument.presentationml.tags+xml"/>
  <Override PartName="/ppt/tags/tag5424.xml" ContentType="application/vnd.openxmlformats-officedocument.presentationml.tags+xml"/>
  <Override PartName="/ppt/tags/tag5425.xml" ContentType="application/vnd.openxmlformats-officedocument.presentationml.tags+xml"/>
  <Override PartName="/ppt/tags/tag5426.xml" ContentType="application/vnd.openxmlformats-officedocument.presentationml.tags+xml"/>
  <Override PartName="/ppt/tags/tag5427.xml" ContentType="application/vnd.openxmlformats-officedocument.presentationml.tags+xml"/>
  <Override PartName="/ppt/tags/tag5428.xml" ContentType="application/vnd.openxmlformats-officedocument.presentationml.tags+xml"/>
  <Override PartName="/ppt/tags/tag5429.xml" ContentType="application/vnd.openxmlformats-officedocument.presentationml.tags+xml"/>
  <Override PartName="/ppt/tags/tag5430.xml" ContentType="application/vnd.openxmlformats-officedocument.presentationml.tags+xml"/>
  <Override PartName="/ppt/tags/tag5431.xml" ContentType="application/vnd.openxmlformats-officedocument.presentationml.tags+xml"/>
  <Override PartName="/ppt/tags/tag5432.xml" ContentType="application/vnd.openxmlformats-officedocument.presentationml.tags+xml"/>
  <Override PartName="/ppt/tags/tag5433.xml" ContentType="application/vnd.openxmlformats-officedocument.presentationml.tags+xml"/>
  <Override PartName="/ppt/tags/tag5434.xml" ContentType="application/vnd.openxmlformats-officedocument.presentationml.tags+xml"/>
  <Override PartName="/ppt/tags/tag5435.xml" ContentType="application/vnd.openxmlformats-officedocument.presentationml.tags+xml"/>
  <Override PartName="/ppt/tags/tag5436.xml" ContentType="application/vnd.openxmlformats-officedocument.presentationml.tags+xml"/>
  <Override PartName="/ppt/tags/tag5437.xml" ContentType="application/vnd.openxmlformats-officedocument.presentationml.tags+xml"/>
  <Override PartName="/ppt/tags/tag5438.xml" ContentType="application/vnd.openxmlformats-officedocument.presentationml.tags+xml"/>
  <Override PartName="/ppt/tags/tag5439.xml" ContentType="application/vnd.openxmlformats-officedocument.presentationml.tags+xml"/>
  <Override PartName="/ppt/tags/tag5440.xml" ContentType="application/vnd.openxmlformats-officedocument.presentationml.tags+xml"/>
  <Override PartName="/ppt/tags/tag5441.xml" ContentType="application/vnd.openxmlformats-officedocument.presentationml.tags+xml"/>
  <Override PartName="/ppt/tags/tag5442.xml" ContentType="application/vnd.openxmlformats-officedocument.presentationml.tags+xml"/>
  <Override PartName="/ppt/tags/tag5443.xml" ContentType="application/vnd.openxmlformats-officedocument.presentationml.tags+xml"/>
  <Override PartName="/ppt/tags/tag5444.xml" ContentType="application/vnd.openxmlformats-officedocument.presentationml.tags+xml"/>
  <Override PartName="/ppt/tags/tag5445.xml" ContentType="application/vnd.openxmlformats-officedocument.presentationml.tags+xml"/>
  <Override PartName="/ppt/tags/tag5446.xml" ContentType="application/vnd.openxmlformats-officedocument.presentationml.tags+xml"/>
  <Override PartName="/ppt/tags/tag5447.xml" ContentType="application/vnd.openxmlformats-officedocument.presentationml.tags+xml"/>
  <Override PartName="/ppt/tags/tag5448.xml" ContentType="application/vnd.openxmlformats-officedocument.presentationml.tags+xml"/>
  <Override PartName="/ppt/tags/tag5449.xml" ContentType="application/vnd.openxmlformats-officedocument.presentationml.tags+xml"/>
  <Override PartName="/ppt/tags/tag5450.xml" ContentType="application/vnd.openxmlformats-officedocument.presentationml.tags+xml"/>
  <Override PartName="/ppt/tags/tag5451.xml" ContentType="application/vnd.openxmlformats-officedocument.presentationml.tags+xml"/>
  <Override PartName="/ppt/tags/tag5452.xml" ContentType="application/vnd.openxmlformats-officedocument.presentationml.tags+xml"/>
  <Override PartName="/ppt/tags/tag5453.xml" ContentType="application/vnd.openxmlformats-officedocument.presentationml.tags+xml"/>
  <Override PartName="/ppt/tags/tag5454.xml" ContentType="application/vnd.openxmlformats-officedocument.presentationml.tags+xml"/>
  <Override PartName="/ppt/tags/tag5455.xml" ContentType="application/vnd.openxmlformats-officedocument.presentationml.tags+xml"/>
  <Override PartName="/ppt/tags/tag5456.xml" ContentType="application/vnd.openxmlformats-officedocument.presentationml.tags+xml"/>
  <Override PartName="/ppt/tags/tag5457.xml" ContentType="application/vnd.openxmlformats-officedocument.presentationml.tags+xml"/>
  <Override PartName="/ppt/tags/tag5458.xml" ContentType="application/vnd.openxmlformats-officedocument.presentationml.tags+xml"/>
  <Override PartName="/ppt/tags/tag5459.xml" ContentType="application/vnd.openxmlformats-officedocument.presentationml.tags+xml"/>
  <Override PartName="/ppt/tags/tag5460.xml" ContentType="application/vnd.openxmlformats-officedocument.presentationml.tags+xml"/>
  <Override PartName="/ppt/tags/tag5461.xml" ContentType="application/vnd.openxmlformats-officedocument.presentationml.tags+xml"/>
  <Override PartName="/ppt/tags/tag5462.xml" ContentType="application/vnd.openxmlformats-officedocument.presentationml.tags+xml"/>
  <Override PartName="/ppt/tags/tag5463.xml" ContentType="application/vnd.openxmlformats-officedocument.presentationml.tags+xml"/>
  <Override PartName="/ppt/tags/tag5464.xml" ContentType="application/vnd.openxmlformats-officedocument.presentationml.tags+xml"/>
  <Override PartName="/ppt/tags/tag5465.xml" ContentType="application/vnd.openxmlformats-officedocument.presentationml.tags+xml"/>
  <Override PartName="/ppt/tags/tag5466.xml" ContentType="application/vnd.openxmlformats-officedocument.presentationml.tags+xml"/>
  <Override PartName="/ppt/tags/tag5467.xml" ContentType="application/vnd.openxmlformats-officedocument.presentationml.tags+xml"/>
  <Override PartName="/ppt/tags/tag5468.xml" ContentType="application/vnd.openxmlformats-officedocument.presentationml.tags+xml"/>
  <Override PartName="/ppt/tags/tag5469.xml" ContentType="application/vnd.openxmlformats-officedocument.presentationml.tags+xml"/>
  <Override PartName="/ppt/tags/tag5470.xml" ContentType="application/vnd.openxmlformats-officedocument.presentationml.tags+xml"/>
  <Override PartName="/ppt/tags/tag5471.xml" ContentType="application/vnd.openxmlformats-officedocument.presentationml.tags+xml"/>
  <Override PartName="/ppt/tags/tag5472.xml" ContentType="application/vnd.openxmlformats-officedocument.presentationml.tags+xml"/>
  <Override PartName="/ppt/tags/tag5473.xml" ContentType="application/vnd.openxmlformats-officedocument.presentationml.tags+xml"/>
  <Override PartName="/ppt/tags/tag5474.xml" ContentType="application/vnd.openxmlformats-officedocument.presentationml.tags+xml"/>
  <Override PartName="/ppt/tags/tag5475.xml" ContentType="application/vnd.openxmlformats-officedocument.presentationml.tags+xml"/>
  <Override PartName="/ppt/tags/tag5476.xml" ContentType="application/vnd.openxmlformats-officedocument.presentationml.tags+xml"/>
  <Override PartName="/ppt/tags/tag5477.xml" ContentType="application/vnd.openxmlformats-officedocument.presentationml.tags+xml"/>
  <Override PartName="/ppt/tags/tag5478.xml" ContentType="application/vnd.openxmlformats-officedocument.presentationml.tags+xml"/>
  <Override PartName="/ppt/tags/tag5479.xml" ContentType="application/vnd.openxmlformats-officedocument.presentationml.tags+xml"/>
  <Override PartName="/ppt/tags/tag5480.xml" ContentType="application/vnd.openxmlformats-officedocument.presentationml.tags+xml"/>
  <Override PartName="/ppt/tags/tag5481.xml" ContentType="application/vnd.openxmlformats-officedocument.presentationml.tags+xml"/>
  <Override PartName="/ppt/tags/tag5482.xml" ContentType="application/vnd.openxmlformats-officedocument.presentationml.tags+xml"/>
  <Override PartName="/ppt/tags/tag5483.xml" ContentType="application/vnd.openxmlformats-officedocument.presentationml.tags+xml"/>
  <Override PartName="/ppt/tags/tag5484.xml" ContentType="application/vnd.openxmlformats-officedocument.presentationml.tags+xml"/>
  <Override PartName="/ppt/tags/tag5485.xml" ContentType="application/vnd.openxmlformats-officedocument.presentationml.tags+xml"/>
  <Override PartName="/ppt/tags/tag5486.xml" ContentType="application/vnd.openxmlformats-officedocument.presentationml.tags+xml"/>
  <Override PartName="/ppt/tags/tag5487.xml" ContentType="application/vnd.openxmlformats-officedocument.presentationml.tags+xml"/>
  <Override PartName="/ppt/tags/tag5488.xml" ContentType="application/vnd.openxmlformats-officedocument.presentationml.tags+xml"/>
  <Override PartName="/ppt/tags/tag5489.xml" ContentType="application/vnd.openxmlformats-officedocument.presentationml.tags+xml"/>
  <Override PartName="/ppt/tags/tag5490.xml" ContentType="application/vnd.openxmlformats-officedocument.presentationml.tags+xml"/>
  <Override PartName="/ppt/tags/tag5491.xml" ContentType="application/vnd.openxmlformats-officedocument.presentationml.tags+xml"/>
  <Override PartName="/ppt/tags/tag5492.xml" ContentType="application/vnd.openxmlformats-officedocument.presentationml.tags+xml"/>
  <Override PartName="/ppt/tags/tag5493.xml" ContentType="application/vnd.openxmlformats-officedocument.presentationml.tags+xml"/>
  <Override PartName="/ppt/tags/tag5494.xml" ContentType="application/vnd.openxmlformats-officedocument.presentationml.tags+xml"/>
  <Override PartName="/ppt/tags/tag5495.xml" ContentType="application/vnd.openxmlformats-officedocument.presentationml.tags+xml"/>
  <Override PartName="/ppt/tags/tag5496.xml" ContentType="application/vnd.openxmlformats-officedocument.presentationml.tags+xml"/>
  <Override PartName="/ppt/tags/tag5497.xml" ContentType="application/vnd.openxmlformats-officedocument.presentationml.tags+xml"/>
  <Override PartName="/ppt/tags/tag5498.xml" ContentType="application/vnd.openxmlformats-officedocument.presentationml.tags+xml"/>
  <Override PartName="/ppt/tags/tag5499.xml" ContentType="application/vnd.openxmlformats-officedocument.presentationml.tags+xml"/>
  <Override PartName="/ppt/tags/tag5500.xml" ContentType="application/vnd.openxmlformats-officedocument.presentationml.tags+xml"/>
  <Override PartName="/ppt/tags/tag5501.xml" ContentType="application/vnd.openxmlformats-officedocument.presentationml.tags+xml"/>
  <Override PartName="/ppt/tags/tag5502.xml" ContentType="application/vnd.openxmlformats-officedocument.presentationml.tags+xml"/>
  <Override PartName="/ppt/tags/tag5503.xml" ContentType="application/vnd.openxmlformats-officedocument.presentationml.tags+xml"/>
  <Override PartName="/ppt/tags/tag5504.xml" ContentType="application/vnd.openxmlformats-officedocument.presentationml.tags+xml"/>
  <Override PartName="/ppt/tags/tag5505.xml" ContentType="application/vnd.openxmlformats-officedocument.presentationml.tags+xml"/>
  <Override PartName="/ppt/tags/tag5506.xml" ContentType="application/vnd.openxmlformats-officedocument.presentationml.tags+xml"/>
  <Override PartName="/ppt/tags/tag5507.xml" ContentType="application/vnd.openxmlformats-officedocument.presentationml.tags+xml"/>
  <Override PartName="/ppt/tags/tag5508.xml" ContentType="application/vnd.openxmlformats-officedocument.presentationml.tags+xml"/>
  <Override PartName="/ppt/tags/tag5509.xml" ContentType="application/vnd.openxmlformats-officedocument.presentationml.tags+xml"/>
  <Override PartName="/ppt/tags/tag5510.xml" ContentType="application/vnd.openxmlformats-officedocument.presentationml.tags+xml"/>
  <Override PartName="/ppt/tags/tag5511.xml" ContentType="application/vnd.openxmlformats-officedocument.presentationml.tags+xml"/>
  <Override PartName="/ppt/tags/tag5512.xml" ContentType="application/vnd.openxmlformats-officedocument.presentationml.tags+xml"/>
  <Override PartName="/ppt/tags/tag5513.xml" ContentType="application/vnd.openxmlformats-officedocument.presentationml.tags+xml"/>
  <Override PartName="/ppt/tags/tag5514.xml" ContentType="application/vnd.openxmlformats-officedocument.presentationml.tags+xml"/>
  <Override PartName="/ppt/tags/tag5515.xml" ContentType="application/vnd.openxmlformats-officedocument.presentationml.tags+xml"/>
  <Override PartName="/ppt/tags/tag5516.xml" ContentType="application/vnd.openxmlformats-officedocument.presentationml.tags+xml"/>
  <Override PartName="/ppt/tags/tag5517.xml" ContentType="application/vnd.openxmlformats-officedocument.presentationml.tags+xml"/>
  <Override PartName="/ppt/tags/tag5518.xml" ContentType="application/vnd.openxmlformats-officedocument.presentationml.tags+xml"/>
  <Override PartName="/ppt/tags/tag5519.xml" ContentType="application/vnd.openxmlformats-officedocument.presentationml.tags+xml"/>
  <Override PartName="/ppt/tags/tag5520.xml" ContentType="application/vnd.openxmlformats-officedocument.presentationml.tags+xml"/>
  <Override PartName="/ppt/tags/tag5521.xml" ContentType="application/vnd.openxmlformats-officedocument.presentationml.tags+xml"/>
  <Override PartName="/ppt/tags/tag5522.xml" ContentType="application/vnd.openxmlformats-officedocument.presentationml.tags+xml"/>
  <Override PartName="/ppt/tags/tag5523.xml" ContentType="application/vnd.openxmlformats-officedocument.presentationml.tags+xml"/>
  <Override PartName="/ppt/tags/tag5524.xml" ContentType="application/vnd.openxmlformats-officedocument.presentationml.tags+xml"/>
  <Override PartName="/ppt/tags/tag5525.xml" ContentType="application/vnd.openxmlformats-officedocument.presentationml.tags+xml"/>
  <Override PartName="/ppt/tags/tag5526.xml" ContentType="application/vnd.openxmlformats-officedocument.presentationml.tags+xml"/>
  <Override PartName="/ppt/tags/tag5527.xml" ContentType="application/vnd.openxmlformats-officedocument.presentationml.tags+xml"/>
  <Override PartName="/ppt/tags/tag5528.xml" ContentType="application/vnd.openxmlformats-officedocument.presentationml.tags+xml"/>
  <Override PartName="/ppt/tags/tag5529.xml" ContentType="application/vnd.openxmlformats-officedocument.presentationml.tags+xml"/>
  <Override PartName="/ppt/tags/tag5530.xml" ContentType="application/vnd.openxmlformats-officedocument.presentationml.tags+xml"/>
  <Override PartName="/ppt/tags/tag5531.xml" ContentType="application/vnd.openxmlformats-officedocument.presentationml.tags+xml"/>
  <Override PartName="/ppt/tags/tag5532.xml" ContentType="application/vnd.openxmlformats-officedocument.presentationml.tags+xml"/>
  <Override PartName="/ppt/tags/tag5533.xml" ContentType="application/vnd.openxmlformats-officedocument.presentationml.tags+xml"/>
  <Override PartName="/ppt/tags/tag5534.xml" ContentType="application/vnd.openxmlformats-officedocument.presentationml.tags+xml"/>
  <Override PartName="/ppt/tags/tag5535.xml" ContentType="application/vnd.openxmlformats-officedocument.presentationml.tags+xml"/>
  <Override PartName="/ppt/tags/tag5536.xml" ContentType="application/vnd.openxmlformats-officedocument.presentationml.tags+xml"/>
  <Override PartName="/ppt/tags/tag5537.xml" ContentType="application/vnd.openxmlformats-officedocument.presentationml.tags+xml"/>
  <Override PartName="/ppt/tags/tag5538.xml" ContentType="application/vnd.openxmlformats-officedocument.presentationml.tags+xml"/>
  <Override PartName="/ppt/tags/tag5539.xml" ContentType="application/vnd.openxmlformats-officedocument.presentationml.tags+xml"/>
  <Override PartName="/ppt/tags/tag5540.xml" ContentType="application/vnd.openxmlformats-officedocument.presentationml.tags+xml"/>
  <Override PartName="/ppt/tags/tag5541.xml" ContentType="application/vnd.openxmlformats-officedocument.presentationml.tags+xml"/>
  <Override PartName="/ppt/tags/tag5542.xml" ContentType="application/vnd.openxmlformats-officedocument.presentationml.tags+xml"/>
  <Override PartName="/ppt/tags/tag5543.xml" ContentType="application/vnd.openxmlformats-officedocument.presentationml.tags+xml"/>
  <Override PartName="/ppt/tags/tag5544.xml" ContentType="application/vnd.openxmlformats-officedocument.presentationml.tags+xml"/>
  <Override PartName="/ppt/tags/tag5545.xml" ContentType="application/vnd.openxmlformats-officedocument.presentationml.tags+xml"/>
  <Override PartName="/ppt/tags/tag5546.xml" ContentType="application/vnd.openxmlformats-officedocument.presentationml.tags+xml"/>
  <Override PartName="/ppt/tags/tag5547.xml" ContentType="application/vnd.openxmlformats-officedocument.presentationml.tags+xml"/>
  <Override PartName="/ppt/tags/tag5548.xml" ContentType="application/vnd.openxmlformats-officedocument.presentationml.tags+xml"/>
  <Override PartName="/ppt/tags/tag5549.xml" ContentType="application/vnd.openxmlformats-officedocument.presentationml.tags+xml"/>
  <Override PartName="/ppt/tags/tag5550.xml" ContentType="application/vnd.openxmlformats-officedocument.presentationml.tags+xml"/>
  <Override PartName="/ppt/tags/tag5551.xml" ContentType="application/vnd.openxmlformats-officedocument.presentationml.tags+xml"/>
  <Override PartName="/ppt/tags/tag5552.xml" ContentType="application/vnd.openxmlformats-officedocument.presentationml.tags+xml"/>
  <Override PartName="/ppt/tags/tag5553.xml" ContentType="application/vnd.openxmlformats-officedocument.presentationml.tags+xml"/>
  <Override PartName="/ppt/tags/tag5554.xml" ContentType="application/vnd.openxmlformats-officedocument.presentationml.tags+xml"/>
  <Override PartName="/ppt/tags/tag5555.xml" ContentType="application/vnd.openxmlformats-officedocument.presentationml.tags+xml"/>
  <Override PartName="/ppt/tags/tag5556.xml" ContentType="application/vnd.openxmlformats-officedocument.presentationml.tags+xml"/>
  <Override PartName="/ppt/tags/tag5557.xml" ContentType="application/vnd.openxmlformats-officedocument.presentationml.tags+xml"/>
  <Override PartName="/ppt/tags/tag5558.xml" ContentType="application/vnd.openxmlformats-officedocument.presentationml.tags+xml"/>
  <Override PartName="/ppt/tags/tag5559.xml" ContentType="application/vnd.openxmlformats-officedocument.presentationml.tags+xml"/>
  <Override PartName="/ppt/tags/tag5560.xml" ContentType="application/vnd.openxmlformats-officedocument.presentationml.tags+xml"/>
  <Override PartName="/ppt/tags/tag5561.xml" ContentType="application/vnd.openxmlformats-officedocument.presentationml.tags+xml"/>
  <Override PartName="/ppt/tags/tag5562.xml" ContentType="application/vnd.openxmlformats-officedocument.presentationml.tags+xml"/>
  <Override PartName="/ppt/tags/tag5563.xml" ContentType="application/vnd.openxmlformats-officedocument.presentationml.tags+xml"/>
  <Override PartName="/ppt/tags/tag5564.xml" ContentType="application/vnd.openxmlformats-officedocument.presentationml.tags+xml"/>
  <Override PartName="/ppt/tags/tag5565.xml" ContentType="application/vnd.openxmlformats-officedocument.presentationml.tags+xml"/>
  <Override PartName="/ppt/tags/tag5566.xml" ContentType="application/vnd.openxmlformats-officedocument.presentationml.tags+xml"/>
  <Override PartName="/ppt/tags/tag5567.xml" ContentType="application/vnd.openxmlformats-officedocument.presentationml.tags+xml"/>
  <Override PartName="/ppt/tags/tag5568.xml" ContentType="application/vnd.openxmlformats-officedocument.presentationml.tags+xml"/>
  <Override PartName="/ppt/tags/tag5569.xml" ContentType="application/vnd.openxmlformats-officedocument.presentationml.tags+xml"/>
  <Override PartName="/ppt/tags/tag5570.xml" ContentType="application/vnd.openxmlformats-officedocument.presentationml.tags+xml"/>
  <Override PartName="/ppt/tags/tag5571.xml" ContentType="application/vnd.openxmlformats-officedocument.presentationml.tags+xml"/>
  <Override PartName="/ppt/tags/tag5572.xml" ContentType="application/vnd.openxmlformats-officedocument.presentationml.tags+xml"/>
  <Override PartName="/ppt/tags/tag5573.xml" ContentType="application/vnd.openxmlformats-officedocument.presentationml.tags+xml"/>
  <Override PartName="/ppt/tags/tag5574.xml" ContentType="application/vnd.openxmlformats-officedocument.presentationml.tags+xml"/>
  <Override PartName="/ppt/tags/tag5575.xml" ContentType="application/vnd.openxmlformats-officedocument.presentationml.tags+xml"/>
  <Override PartName="/ppt/tags/tag5576.xml" ContentType="application/vnd.openxmlformats-officedocument.presentationml.tags+xml"/>
  <Override PartName="/ppt/tags/tag5577.xml" ContentType="application/vnd.openxmlformats-officedocument.presentationml.tags+xml"/>
  <Override PartName="/ppt/tags/tag5578.xml" ContentType="application/vnd.openxmlformats-officedocument.presentationml.tags+xml"/>
  <Override PartName="/ppt/tags/tag5579.xml" ContentType="application/vnd.openxmlformats-officedocument.presentationml.tags+xml"/>
  <Override PartName="/ppt/tags/tag5580.xml" ContentType="application/vnd.openxmlformats-officedocument.presentationml.tags+xml"/>
  <Override PartName="/ppt/tags/tag5581.xml" ContentType="application/vnd.openxmlformats-officedocument.presentationml.tags+xml"/>
  <Override PartName="/ppt/tags/tag5582.xml" ContentType="application/vnd.openxmlformats-officedocument.presentationml.tags+xml"/>
  <Override PartName="/ppt/tags/tag5583.xml" ContentType="application/vnd.openxmlformats-officedocument.presentationml.tags+xml"/>
  <Override PartName="/ppt/tags/tag5584.xml" ContentType="application/vnd.openxmlformats-officedocument.presentationml.tags+xml"/>
  <Override PartName="/ppt/tags/tag5585.xml" ContentType="application/vnd.openxmlformats-officedocument.presentationml.tags+xml"/>
  <Override PartName="/ppt/tags/tag5586.xml" ContentType="application/vnd.openxmlformats-officedocument.presentationml.tags+xml"/>
  <Override PartName="/ppt/tags/tag5587.xml" ContentType="application/vnd.openxmlformats-officedocument.presentationml.tags+xml"/>
  <Override PartName="/ppt/tags/tag5588.xml" ContentType="application/vnd.openxmlformats-officedocument.presentationml.tags+xml"/>
  <Override PartName="/ppt/tags/tag5589.xml" ContentType="application/vnd.openxmlformats-officedocument.presentationml.tags+xml"/>
  <Override PartName="/ppt/tags/tag5590.xml" ContentType="application/vnd.openxmlformats-officedocument.presentationml.tags+xml"/>
  <Override PartName="/ppt/tags/tag5591.xml" ContentType="application/vnd.openxmlformats-officedocument.presentationml.tags+xml"/>
  <Override PartName="/ppt/tags/tag5592.xml" ContentType="application/vnd.openxmlformats-officedocument.presentationml.tags+xml"/>
  <Override PartName="/ppt/tags/tag5593.xml" ContentType="application/vnd.openxmlformats-officedocument.presentationml.tags+xml"/>
  <Override PartName="/ppt/tags/tag5594.xml" ContentType="application/vnd.openxmlformats-officedocument.presentationml.tags+xml"/>
  <Override PartName="/ppt/tags/tag5595.xml" ContentType="application/vnd.openxmlformats-officedocument.presentationml.tags+xml"/>
  <Override PartName="/ppt/tags/tag5596.xml" ContentType="application/vnd.openxmlformats-officedocument.presentationml.tags+xml"/>
  <Override PartName="/ppt/tags/tag5597.xml" ContentType="application/vnd.openxmlformats-officedocument.presentationml.tags+xml"/>
  <Override PartName="/ppt/tags/tag5598.xml" ContentType="application/vnd.openxmlformats-officedocument.presentationml.tags+xml"/>
  <Override PartName="/ppt/tags/tag5599.xml" ContentType="application/vnd.openxmlformats-officedocument.presentationml.tags+xml"/>
  <Override PartName="/ppt/tags/tag5600.xml" ContentType="application/vnd.openxmlformats-officedocument.presentationml.tags+xml"/>
  <Override PartName="/ppt/tags/tag5601.xml" ContentType="application/vnd.openxmlformats-officedocument.presentationml.tags+xml"/>
  <Override PartName="/ppt/tags/tag5602.xml" ContentType="application/vnd.openxmlformats-officedocument.presentationml.tags+xml"/>
  <Override PartName="/ppt/tags/tag5603.xml" ContentType="application/vnd.openxmlformats-officedocument.presentationml.tags+xml"/>
  <Override PartName="/ppt/tags/tag5604.xml" ContentType="application/vnd.openxmlformats-officedocument.presentationml.tags+xml"/>
  <Override PartName="/ppt/tags/tag5605.xml" ContentType="application/vnd.openxmlformats-officedocument.presentationml.tags+xml"/>
  <Override PartName="/ppt/tags/tag5606.xml" ContentType="application/vnd.openxmlformats-officedocument.presentationml.tags+xml"/>
  <Override PartName="/ppt/tags/tag5607.xml" ContentType="application/vnd.openxmlformats-officedocument.presentationml.tags+xml"/>
  <Override PartName="/ppt/tags/tag5608.xml" ContentType="application/vnd.openxmlformats-officedocument.presentationml.tags+xml"/>
  <Override PartName="/ppt/tags/tag5609.xml" ContentType="application/vnd.openxmlformats-officedocument.presentationml.tags+xml"/>
  <Override PartName="/ppt/tags/tag5610.xml" ContentType="application/vnd.openxmlformats-officedocument.presentationml.tags+xml"/>
  <Override PartName="/ppt/tags/tag5611.xml" ContentType="application/vnd.openxmlformats-officedocument.presentationml.tags+xml"/>
  <Override PartName="/ppt/tags/tag5612.xml" ContentType="application/vnd.openxmlformats-officedocument.presentationml.tags+xml"/>
  <Override PartName="/ppt/tags/tag5613.xml" ContentType="application/vnd.openxmlformats-officedocument.presentationml.tags+xml"/>
  <Override PartName="/ppt/tags/tag5614.xml" ContentType="application/vnd.openxmlformats-officedocument.presentationml.tags+xml"/>
  <Override PartName="/ppt/tags/tag5615.xml" ContentType="application/vnd.openxmlformats-officedocument.presentationml.tags+xml"/>
  <Override PartName="/ppt/tags/tag5616.xml" ContentType="application/vnd.openxmlformats-officedocument.presentationml.tags+xml"/>
  <Override PartName="/ppt/tags/tag5617.xml" ContentType="application/vnd.openxmlformats-officedocument.presentationml.tags+xml"/>
  <Override PartName="/ppt/tags/tag5618.xml" ContentType="application/vnd.openxmlformats-officedocument.presentationml.tags+xml"/>
  <Override PartName="/ppt/tags/tag5619.xml" ContentType="application/vnd.openxmlformats-officedocument.presentationml.tags+xml"/>
  <Override PartName="/ppt/tags/tag5620.xml" ContentType="application/vnd.openxmlformats-officedocument.presentationml.tags+xml"/>
  <Override PartName="/ppt/tags/tag5621.xml" ContentType="application/vnd.openxmlformats-officedocument.presentationml.tags+xml"/>
  <Override PartName="/ppt/tags/tag5622.xml" ContentType="application/vnd.openxmlformats-officedocument.presentationml.tags+xml"/>
  <Override PartName="/ppt/tags/tag5623.xml" ContentType="application/vnd.openxmlformats-officedocument.presentationml.tags+xml"/>
  <Override PartName="/ppt/tags/tag5624.xml" ContentType="application/vnd.openxmlformats-officedocument.presentationml.tags+xml"/>
  <Override PartName="/ppt/tags/tag5625.xml" ContentType="application/vnd.openxmlformats-officedocument.presentationml.tags+xml"/>
  <Override PartName="/ppt/tags/tag5626.xml" ContentType="application/vnd.openxmlformats-officedocument.presentationml.tags+xml"/>
  <Override PartName="/ppt/tags/tag5627.xml" ContentType="application/vnd.openxmlformats-officedocument.presentationml.tags+xml"/>
  <Override PartName="/ppt/tags/tag5628.xml" ContentType="application/vnd.openxmlformats-officedocument.presentationml.tags+xml"/>
  <Override PartName="/ppt/tags/tag5629.xml" ContentType="application/vnd.openxmlformats-officedocument.presentationml.tags+xml"/>
  <Override PartName="/ppt/tags/tag5630.xml" ContentType="application/vnd.openxmlformats-officedocument.presentationml.tags+xml"/>
  <Override PartName="/ppt/tags/tag5631.xml" ContentType="application/vnd.openxmlformats-officedocument.presentationml.tags+xml"/>
  <Override PartName="/ppt/tags/tag5632.xml" ContentType="application/vnd.openxmlformats-officedocument.presentationml.tags+xml"/>
  <Override PartName="/ppt/tags/tag5633.xml" ContentType="application/vnd.openxmlformats-officedocument.presentationml.tags+xml"/>
  <Override PartName="/ppt/tags/tag5634.xml" ContentType="application/vnd.openxmlformats-officedocument.presentationml.tags+xml"/>
  <Override PartName="/ppt/tags/tag5635.xml" ContentType="application/vnd.openxmlformats-officedocument.presentationml.tags+xml"/>
  <Override PartName="/ppt/tags/tag5636.xml" ContentType="application/vnd.openxmlformats-officedocument.presentationml.tags+xml"/>
  <Override PartName="/ppt/tags/tag5637.xml" ContentType="application/vnd.openxmlformats-officedocument.presentationml.tags+xml"/>
  <Override PartName="/ppt/tags/tag5638.xml" ContentType="application/vnd.openxmlformats-officedocument.presentationml.tags+xml"/>
  <Override PartName="/ppt/tags/tag5639.xml" ContentType="application/vnd.openxmlformats-officedocument.presentationml.tags+xml"/>
  <Override PartName="/ppt/tags/tag5640.xml" ContentType="application/vnd.openxmlformats-officedocument.presentationml.tags+xml"/>
  <Override PartName="/ppt/tags/tag5641.xml" ContentType="application/vnd.openxmlformats-officedocument.presentationml.tags+xml"/>
  <Override PartName="/ppt/tags/tag5642.xml" ContentType="application/vnd.openxmlformats-officedocument.presentationml.tags+xml"/>
  <Override PartName="/ppt/tags/tag5643.xml" ContentType="application/vnd.openxmlformats-officedocument.presentationml.tags+xml"/>
  <Override PartName="/ppt/tags/tag5644.xml" ContentType="application/vnd.openxmlformats-officedocument.presentationml.tags+xml"/>
  <Override PartName="/ppt/tags/tag5645.xml" ContentType="application/vnd.openxmlformats-officedocument.presentationml.tags+xml"/>
  <Override PartName="/ppt/tags/tag5646.xml" ContentType="application/vnd.openxmlformats-officedocument.presentationml.tags+xml"/>
  <Override PartName="/ppt/tags/tag5647.xml" ContentType="application/vnd.openxmlformats-officedocument.presentationml.tags+xml"/>
  <Override PartName="/ppt/tags/tag5648.xml" ContentType="application/vnd.openxmlformats-officedocument.presentationml.tags+xml"/>
  <Override PartName="/ppt/tags/tag5649.xml" ContentType="application/vnd.openxmlformats-officedocument.presentationml.tags+xml"/>
  <Override PartName="/ppt/tags/tag5650.xml" ContentType="application/vnd.openxmlformats-officedocument.presentationml.tags+xml"/>
  <Override PartName="/ppt/tags/tag5651.xml" ContentType="application/vnd.openxmlformats-officedocument.presentationml.tags+xml"/>
  <Override PartName="/ppt/tags/tag5652.xml" ContentType="application/vnd.openxmlformats-officedocument.presentationml.tags+xml"/>
  <Override PartName="/ppt/tags/tag5653.xml" ContentType="application/vnd.openxmlformats-officedocument.presentationml.tags+xml"/>
  <Override PartName="/ppt/tags/tag5654.xml" ContentType="application/vnd.openxmlformats-officedocument.presentationml.tags+xml"/>
  <Override PartName="/ppt/tags/tag5655.xml" ContentType="application/vnd.openxmlformats-officedocument.presentationml.tags+xml"/>
  <Override PartName="/ppt/tags/tag5656.xml" ContentType="application/vnd.openxmlformats-officedocument.presentationml.tags+xml"/>
  <Override PartName="/ppt/tags/tag5657.xml" ContentType="application/vnd.openxmlformats-officedocument.presentationml.tags+xml"/>
  <Override PartName="/ppt/tags/tag5658.xml" ContentType="application/vnd.openxmlformats-officedocument.presentationml.tags+xml"/>
  <Override PartName="/ppt/tags/tag5659.xml" ContentType="application/vnd.openxmlformats-officedocument.presentationml.tags+xml"/>
  <Override PartName="/ppt/tags/tag5660.xml" ContentType="application/vnd.openxmlformats-officedocument.presentationml.tags+xml"/>
  <Override PartName="/ppt/tags/tag5661.xml" ContentType="application/vnd.openxmlformats-officedocument.presentationml.tags+xml"/>
  <Override PartName="/ppt/tags/tag5662.xml" ContentType="application/vnd.openxmlformats-officedocument.presentationml.tags+xml"/>
  <Override PartName="/ppt/tags/tag5663.xml" ContentType="application/vnd.openxmlformats-officedocument.presentationml.tags+xml"/>
  <Override PartName="/ppt/tags/tag5664.xml" ContentType="application/vnd.openxmlformats-officedocument.presentationml.tags+xml"/>
  <Override PartName="/ppt/tags/tag5665.xml" ContentType="application/vnd.openxmlformats-officedocument.presentationml.tags+xml"/>
  <Override PartName="/ppt/tags/tag5666.xml" ContentType="application/vnd.openxmlformats-officedocument.presentationml.tags+xml"/>
  <Override PartName="/ppt/tags/tag5667.xml" ContentType="application/vnd.openxmlformats-officedocument.presentationml.tags+xml"/>
  <Override PartName="/ppt/tags/tag5668.xml" ContentType="application/vnd.openxmlformats-officedocument.presentationml.tags+xml"/>
  <Override PartName="/ppt/tags/tag5669.xml" ContentType="application/vnd.openxmlformats-officedocument.presentationml.tags+xml"/>
  <Override PartName="/ppt/tags/tag5670.xml" ContentType="application/vnd.openxmlformats-officedocument.presentationml.tags+xml"/>
  <Override PartName="/ppt/tags/tag5671.xml" ContentType="application/vnd.openxmlformats-officedocument.presentationml.tags+xml"/>
  <Override PartName="/ppt/tags/tag5672.xml" ContentType="application/vnd.openxmlformats-officedocument.presentationml.tags+xml"/>
  <Override PartName="/ppt/tags/tag5673.xml" ContentType="application/vnd.openxmlformats-officedocument.presentationml.tags+xml"/>
  <Override PartName="/ppt/tags/tag5674.xml" ContentType="application/vnd.openxmlformats-officedocument.presentationml.tags+xml"/>
  <Override PartName="/ppt/tags/tag5675.xml" ContentType="application/vnd.openxmlformats-officedocument.presentationml.tags+xml"/>
  <Override PartName="/ppt/tags/tag5676.xml" ContentType="application/vnd.openxmlformats-officedocument.presentationml.tags+xml"/>
  <Override PartName="/ppt/tags/tag5677.xml" ContentType="application/vnd.openxmlformats-officedocument.presentationml.tags+xml"/>
  <Override PartName="/ppt/tags/tag5678.xml" ContentType="application/vnd.openxmlformats-officedocument.presentationml.tags+xml"/>
  <Override PartName="/ppt/tags/tag5679.xml" ContentType="application/vnd.openxmlformats-officedocument.presentationml.tags+xml"/>
  <Override PartName="/ppt/tags/tag5680.xml" ContentType="application/vnd.openxmlformats-officedocument.presentationml.tags+xml"/>
  <Override PartName="/ppt/tags/tag5681.xml" ContentType="application/vnd.openxmlformats-officedocument.presentationml.tags+xml"/>
  <Override PartName="/ppt/tags/tag5682.xml" ContentType="application/vnd.openxmlformats-officedocument.presentationml.tags+xml"/>
  <Override PartName="/ppt/tags/tag5683.xml" ContentType="application/vnd.openxmlformats-officedocument.presentationml.tags+xml"/>
  <Override PartName="/ppt/tags/tag5684.xml" ContentType="application/vnd.openxmlformats-officedocument.presentationml.tags+xml"/>
  <Override PartName="/ppt/tags/tag5685.xml" ContentType="application/vnd.openxmlformats-officedocument.presentationml.tags+xml"/>
  <Override PartName="/ppt/tags/tag5686.xml" ContentType="application/vnd.openxmlformats-officedocument.presentationml.tags+xml"/>
  <Override PartName="/ppt/tags/tag5687.xml" ContentType="application/vnd.openxmlformats-officedocument.presentationml.tags+xml"/>
  <Override PartName="/ppt/tags/tag5688.xml" ContentType="application/vnd.openxmlformats-officedocument.presentationml.tags+xml"/>
  <Override PartName="/ppt/tags/tag5689.xml" ContentType="application/vnd.openxmlformats-officedocument.presentationml.tags+xml"/>
  <Override PartName="/ppt/tags/tag5690.xml" ContentType="application/vnd.openxmlformats-officedocument.presentationml.tags+xml"/>
  <Override PartName="/ppt/tags/tag5691.xml" ContentType="application/vnd.openxmlformats-officedocument.presentationml.tags+xml"/>
  <Override PartName="/ppt/tags/tag5692.xml" ContentType="application/vnd.openxmlformats-officedocument.presentationml.tags+xml"/>
  <Override PartName="/ppt/tags/tag5693.xml" ContentType="application/vnd.openxmlformats-officedocument.presentationml.tags+xml"/>
  <Override PartName="/ppt/tags/tag5694.xml" ContentType="application/vnd.openxmlformats-officedocument.presentationml.tags+xml"/>
  <Override PartName="/ppt/tags/tag5695.xml" ContentType="application/vnd.openxmlformats-officedocument.presentationml.tags+xml"/>
  <Override PartName="/ppt/tags/tag5696.xml" ContentType="application/vnd.openxmlformats-officedocument.presentationml.tags+xml"/>
  <Override PartName="/ppt/tags/tag5697.xml" ContentType="application/vnd.openxmlformats-officedocument.presentationml.tags+xml"/>
  <Override PartName="/ppt/tags/tag5698.xml" ContentType="application/vnd.openxmlformats-officedocument.presentationml.tags+xml"/>
  <Override PartName="/ppt/tags/tag5699.xml" ContentType="application/vnd.openxmlformats-officedocument.presentationml.tags+xml"/>
  <Override PartName="/ppt/tags/tag5700.xml" ContentType="application/vnd.openxmlformats-officedocument.presentationml.tags+xml"/>
  <Override PartName="/ppt/tags/tag5701.xml" ContentType="application/vnd.openxmlformats-officedocument.presentationml.tags+xml"/>
  <Override PartName="/ppt/tags/tag5702.xml" ContentType="application/vnd.openxmlformats-officedocument.presentationml.tags+xml"/>
  <Override PartName="/ppt/tags/tag5703.xml" ContentType="application/vnd.openxmlformats-officedocument.presentationml.tags+xml"/>
  <Override PartName="/ppt/tags/tag5704.xml" ContentType="application/vnd.openxmlformats-officedocument.presentationml.tags+xml"/>
  <Override PartName="/ppt/tags/tag5705.xml" ContentType="application/vnd.openxmlformats-officedocument.presentationml.tags+xml"/>
  <Override PartName="/ppt/tags/tag5706.xml" ContentType="application/vnd.openxmlformats-officedocument.presentationml.tags+xml"/>
  <Override PartName="/ppt/tags/tag5707.xml" ContentType="application/vnd.openxmlformats-officedocument.presentationml.tags+xml"/>
  <Override PartName="/ppt/tags/tag5708.xml" ContentType="application/vnd.openxmlformats-officedocument.presentationml.tags+xml"/>
  <Override PartName="/ppt/tags/tag5709.xml" ContentType="application/vnd.openxmlformats-officedocument.presentationml.tags+xml"/>
  <Override PartName="/ppt/tags/tag5710.xml" ContentType="application/vnd.openxmlformats-officedocument.presentationml.tags+xml"/>
  <Override PartName="/ppt/tags/tag5711.xml" ContentType="application/vnd.openxmlformats-officedocument.presentationml.tags+xml"/>
  <Override PartName="/ppt/tags/tag5712.xml" ContentType="application/vnd.openxmlformats-officedocument.presentationml.tags+xml"/>
  <Override PartName="/ppt/tags/tag5713.xml" ContentType="application/vnd.openxmlformats-officedocument.presentationml.tags+xml"/>
  <Override PartName="/ppt/tags/tag5714.xml" ContentType="application/vnd.openxmlformats-officedocument.presentationml.tags+xml"/>
  <Override PartName="/ppt/tags/tag5715.xml" ContentType="application/vnd.openxmlformats-officedocument.presentationml.tags+xml"/>
  <Override PartName="/ppt/tags/tag5716.xml" ContentType="application/vnd.openxmlformats-officedocument.presentationml.tags+xml"/>
  <Override PartName="/ppt/tags/tag5717.xml" ContentType="application/vnd.openxmlformats-officedocument.presentationml.tags+xml"/>
  <Override PartName="/ppt/tags/tag5718.xml" ContentType="application/vnd.openxmlformats-officedocument.presentationml.tags+xml"/>
  <Override PartName="/ppt/tags/tag5719.xml" ContentType="application/vnd.openxmlformats-officedocument.presentationml.tags+xml"/>
  <Override PartName="/ppt/tags/tag5720.xml" ContentType="application/vnd.openxmlformats-officedocument.presentationml.tags+xml"/>
  <Override PartName="/ppt/tags/tag5721.xml" ContentType="application/vnd.openxmlformats-officedocument.presentationml.tags+xml"/>
  <Override PartName="/ppt/tags/tag5722.xml" ContentType="application/vnd.openxmlformats-officedocument.presentationml.tags+xml"/>
  <Override PartName="/ppt/tags/tag5723.xml" ContentType="application/vnd.openxmlformats-officedocument.presentationml.tags+xml"/>
  <Override PartName="/ppt/tags/tag5724.xml" ContentType="application/vnd.openxmlformats-officedocument.presentationml.tags+xml"/>
  <Override PartName="/ppt/tags/tag5725.xml" ContentType="application/vnd.openxmlformats-officedocument.presentationml.tags+xml"/>
  <Override PartName="/ppt/tags/tag5726.xml" ContentType="application/vnd.openxmlformats-officedocument.presentationml.tags+xml"/>
  <Override PartName="/ppt/tags/tag5727.xml" ContentType="application/vnd.openxmlformats-officedocument.presentationml.tags+xml"/>
  <Override PartName="/ppt/tags/tag5728.xml" ContentType="application/vnd.openxmlformats-officedocument.presentationml.tags+xml"/>
  <Override PartName="/ppt/tags/tag5729.xml" ContentType="application/vnd.openxmlformats-officedocument.presentationml.tags+xml"/>
  <Override PartName="/ppt/tags/tag5730.xml" ContentType="application/vnd.openxmlformats-officedocument.presentationml.tags+xml"/>
  <Override PartName="/ppt/tags/tag5731.xml" ContentType="application/vnd.openxmlformats-officedocument.presentationml.tags+xml"/>
  <Override PartName="/ppt/tags/tag5732.xml" ContentType="application/vnd.openxmlformats-officedocument.presentationml.tags+xml"/>
  <Override PartName="/ppt/tags/tag5733.xml" ContentType="application/vnd.openxmlformats-officedocument.presentationml.tags+xml"/>
  <Override PartName="/ppt/tags/tag5734.xml" ContentType="application/vnd.openxmlformats-officedocument.presentationml.tags+xml"/>
  <Override PartName="/ppt/tags/tag5735.xml" ContentType="application/vnd.openxmlformats-officedocument.presentationml.tags+xml"/>
  <Override PartName="/ppt/tags/tag5736.xml" ContentType="application/vnd.openxmlformats-officedocument.presentationml.tags+xml"/>
  <Override PartName="/ppt/tags/tag5737.xml" ContentType="application/vnd.openxmlformats-officedocument.presentationml.tags+xml"/>
  <Override PartName="/ppt/tags/tag5738.xml" ContentType="application/vnd.openxmlformats-officedocument.presentationml.tags+xml"/>
  <Override PartName="/ppt/tags/tag5739.xml" ContentType="application/vnd.openxmlformats-officedocument.presentationml.tags+xml"/>
  <Override PartName="/ppt/tags/tag5740.xml" ContentType="application/vnd.openxmlformats-officedocument.presentationml.tags+xml"/>
  <Override PartName="/ppt/tags/tag5741.xml" ContentType="application/vnd.openxmlformats-officedocument.presentationml.tags+xml"/>
  <Override PartName="/ppt/tags/tag5742.xml" ContentType="application/vnd.openxmlformats-officedocument.presentationml.tags+xml"/>
  <Override PartName="/ppt/tags/tag5743.xml" ContentType="application/vnd.openxmlformats-officedocument.presentationml.tags+xml"/>
  <Override PartName="/ppt/tags/tag5744.xml" ContentType="application/vnd.openxmlformats-officedocument.presentationml.tags+xml"/>
  <Override PartName="/ppt/tags/tag5745.xml" ContentType="application/vnd.openxmlformats-officedocument.presentationml.tags+xml"/>
  <Override PartName="/ppt/tags/tag5746.xml" ContentType="application/vnd.openxmlformats-officedocument.presentationml.tags+xml"/>
  <Override PartName="/ppt/tags/tag5747.xml" ContentType="application/vnd.openxmlformats-officedocument.presentationml.tags+xml"/>
  <Override PartName="/ppt/tags/tag5748.xml" ContentType="application/vnd.openxmlformats-officedocument.presentationml.tags+xml"/>
  <Override PartName="/ppt/tags/tag5749.xml" ContentType="application/vnd.openxmlformats-officedocument.presentationml.tags+xml"/>
  <Override PartName="/ppt/tags/tag5750.xml" ContentType="application/vnd.openxmlformats-officedocument.presentationml.tags+xml"/>
  <Override PartName="/ppt/tags/tag5751.xml" ContentType="application/vnd.openxmlformats-officedocument.presentationml.tags+xml"/>
  <Override PartName="/ppt/notesSlides/notesSlide39.xml" ContentType="application/vnd.openxmlformats-officedocument.presentationml.notesSlide+xml"/>
  <Override PartName="/ppt/tags/tag5752.xml" ContentType="application/vnd.openxmlformats-officedocument.presentationml.tags+xml"/>
  <Override PartName="/ppt/tags/tag5753.xml" ContentType="application/vnd.openxmlformats-officedocument.presentationml.tags+xml"/>
  <Override PartName="/ppt/tags/tag5754.xml" ContentType="application/vnd.openxmlformats-officedocument.presentationml.tags+xml"/>
  <Override PartName="/ppt/tags/tag5755.xml" ContentType="application/vnd.openxmlformats-officedocument.presentationml.tags+xml"/>
  <Override PartName="/ppt/tags/tag5756.xml" ContentType="application/vnd.openxmlformats-officedocument.presentationml.tags+xml"/>
  <Override PartName="/ppt/tags/tag5757.xml" ContentType="application/vnd.openxmlformats-officedocument.presentationml.tags+xml"/>
  <Override PartName="/ppt/tags/tag5758.xml" ContentType="application/vnd.openxmlformats-officedocument.presentationml.tags+xml"/>
  <Override PartName="/ppt/tags/tag5759.xml" ContentType="application/vnd.openxmlformats-officedocument.presentationml.tags+xml"/>
  <Override PartName="/ppt/tags/tag5760.xml" ContentType="application/vnd.openxmlformats-officedocument.presentationml.tags+xml"/>
  <Override PartName="/ppt/tags/tag5761.xml" ContentType="application/vnd.openxmlformats-officedocument.presentationml.tags+xml"/>
  <Override PartName="/ppt/tags/tag5762.xml" ContentType="application/vnd.openxmlformats-officedocument.presentationml.tags+xml"/>
  <Override PartName="/ppt/tags/tag5763.xml" ContentType="application/vnd.openxmlformats-officedocument.presentationml.tags+xml"/>
  <Override PartName="/ppt/tags/tag5764.xml" ContentType="application/vnd.openxmlformats-officedocument.presentationml.tags+xml"/>
  <Override PartName="/ppt/tags/tag5765.xml" ContentType="application/vnd.openxmlformats-officedocument.presentationml.tags+xml"/>
  <Override PartName="/ppt/tags/tag5766.xml" ContentType="application/vnd.openxmlformats-officedocument.presentationml.tags+xml"/>
  <Override PartName="/ppt/tags/tag5767.xml" ContentType="application/vnd.openxmlformats-officedocument.presentationml.tags+xml"/>
  <Override PartName="/ppt/tags/tag5768.xml" ContentType="application/vnd.openxmlformats-officedocument.presentationml.tags+xml"/>
  <Override PartName="/ppt/tags/tag5769.xml" ContentType="application/vnd.openxmlformats-officedocument.presentationml.tags+xml"/>
  <Override PartName="/ppt/tags/tag5770.xml" ContentType="application/vnd.openxmlformats-officedocument.presentationml.tags+xml"/>
  <Override PartName="/ppt/tags/tag5771.xml" ContentType="application/vnd.openxmlformats-officedocument.presentationml.tags+xml"/>
  <Override PartName="/ppt/tags/tag5772.xml" ContentType="application/vnd.openxmlformats-officedocument.presentationml.tags+xml"/>
  <Override PartName="/ppt/tags/tag5773.xml" ContentType="application/vnd.openxmlformats-officedocument.presentationml.tags+xml"/>
  <Override PartName="/ppt/tags/tag5774.xml" ContentType="application/vnd.openxmlformats-officedocument.presentationml.tags+xml"/>
  <Override PartName="/ppt/tags/tag5775.xml" ContentType="application/vnd.openxmlformats-officedocument.presentationml.tags+xml"/>
  <Override PartName="/ppt/tags/tag5776.xml" ContentType="application/vnd.openxmlformats-officedocument.presentationml.tags+xml"/>
  <Override PartName="/ppt/tags/tag5777.xml" ContentType="application/vnd.openxmlformats-officedocument.presentationml.tags+xml"/>
  <Override PartName="/ppt/tags/tag5778.xml" ContentType="application/vnd.openxmlformats-officedocument.presentationml.tags+xml"/>
  <Override PartName="/ppt/tags/tag5779.xml" ContentType="application/vnd.openxmlformats-officedocument.presentationml.tags+xml"/>
  <Override PartName="/ppt/tags/tag5780.xml" ContentType="application/vnd.openxmlformats-officedocument.presentationml.tags+xml"/>
  <Override PartName="/ppt/tags/tag5781.xml" ContentType="application/vnd.openxmlformats-officedocument.presentationml.tags+xml"/>
  <Override PartName="/ppt/tags/tag5782.xml" ContentType="application/vnd.openxmlformats-officedocument.presentationml.tags+xml"/>
  <Override PartName="/ppt/tags/tag5783.xml" ContentType="application/vnd.openxmlformats-officedocument.presentationml.tags+xml"/>
  <Override PartName="/ppt/tags/tag5784.xml" ContentType="application/vnd.openxmlformats-officedocument.presentationml.tags+xml"/>
  <Override PartName="/ppt/tags/tag5785.xml" ContentType="application/vnd.openxmlformats-officedocument.presentationml.tags+xml"/>
  <Override PartName="/ppt/tags/tag5786.xml" ContentType="application/vnd.openxmlformats-officedocument.presentationml.tags+xml"/>
  <Override PartName="/ppt/tags/tag5787.xml" ContentType="application/vnd.openxmlformats-officedocument.presentationml.tags+xml"/>
  <Override PartName="/ppt/tags/tag5788.xml" ContentType="application/vnd.openxmlformats-officedocument.presentationml.tags+xml"/>
  <Override PartName="/ppt/tags/tag5789.xml" ContentType="application/vnd.openxmlformats-officedocument.presentationml.tags+xml"/>
  <Override PartName="/ppt/tags/tag5790.xml" ContentType="application/vnd.openxmlformats-officedocument.presentationml.tags+xml"/>
  <Override PartName="/ppt/tags/tag5791.xml" ContentType="application/vnd.openxmlformats-officedocument.presentationml.tags+xml"/>
  <Override PartName="/ppt/tags/tag5792.xml" ContentType="application/vnd.openxmlformats-officedocument.presentationml.tags+xml"/>
  <Override PartName="/ppt/tags/tag5793.xml" ContentType="application/vnd.openxmlformats-officedocument.presentationml.tags+xml"/>
  <Override PartName="/ppt/tags/tag5794.xml" ContentType="application/vnd.openxmlformats-officedocument.presentationml.tags+xml"/>
  <Override PartName="/ppt/tags/tag5795.xml" ContentType="application/vnd.openxmlformats-officedocument.presentationml.tags+xml"/>
  <Override PartName="/ppt/tags/tag5796.xml" ContentType="application/vnd.openxmlformats-officedocument.presentationml.tags+xml"/>
  <Override PartName="/ppt/tags/tag5797.xml" ContentType="application/vnd.openxmlformats-officedocument.presentationml.tags+xml"/>
  <Override PartName="/ppt/tags/tag5798.xml" ContentType="application/vnd.openxmlformats-officedocument.presentationml.tags+xml"/>
  <Override PartName="/ppt/tags/tag5799.xml" ContentType="application/vnd.openxmlformats-officedocument.presentationml.tags+xml"/>
  <Override PartName="/ppt/tags/tag5800.xml" ContentType="application/vnd.openxmlformats-officedocument.presentationml.tags+xml"/>
  <Override PartName="/ppt/tags/tag5801.xml" ContentType="application/vnd.openxmlformats-officedocument.presentationml.tags+xml"/>
  <Override PartName="/ppt/tags/tag5802.xml" ContentType="application/vnd.openxmlformats-officedocument.presentationml.tags+xml"/>
  <Override PartName="/ppt/tags/tag5803.xml" ContentType="application/vnd.openxmlformats-officedocument.presentationml.tags+xml"/>
  <Override PartName="/ppt/tags/tag5804.xml" ContentType="application/vnd.openxmlformats-officedocument.presentationml.tags+xml"/>
  <Override PartName="/ppt/tags/tag5805.xml" ContentType="application/vnd.openxmlformats-officedocument.presentationml.tags+xml"/>
  <Override PartName="/ppt/tags/tag5806.xml" ContentType="application/vnd.openxmlformats-officedocument.presentationml.tags+xml"/>
  <Override PartName="/ppt/tags/tag5807.xml" ContentType="application/vnd.openxmlformats-officedocument.presentationml.tags+xml"/>
  <Override PartName="/ppt/tags/tag5808.xml" ContentType="application/vnd.openxmlformats-officedocument.presentationml.tags+xml"/>
  <Override PartName="/ppt/tags/tag5809.xml" ContentType="application/vnd.openxmlformats-officedocument.presentationml.tags+xml"/>
  <Override PartName="/ppt/tags/tag5810.xml" ContentType="application/vnd.openxmlformats-officedocument.presentationml.tags+xml"/>
  <Override PartName="/ppt/tags/tag5811.xml" ContentType="application/vnd.openxmlformats-officedocument.presentationml.tags+xml"/>
  <Override PartName="/ppt/tags/tag5812.xml" ContentType="application/vnd.openxmlformats-officedocument.presentationml.tags+xml"/>
  <Override PartName="/ppt/tags/tag5813.xml" ContentType="application/vnd.openxmlformats-officedocument.presentationml.tags+xml"/>
  <Override PartName="/ppt/tags/tag5814.xml" ContentType="application/vnd.openxmlformats-officedocument.presentationml.tags+xml"/>
  <Override PartName="/ppt/tags/tag5815.xml" ContentType="application/vnd.openxmlformats-officedocument.presentationml.tags+xml"/>
  <Override PartName="/ppt/tags/tag5816.xml" ContentType="application/vnd.openxmlformats-officedocument.presentationml.tags+xml"/>
  <Override PartName="/ppt/tags/tag5817.xml" ContentType="application/vnd.openxmlformats-officedocument.presentationml.tags+xml"/>
  <Override PartName="/ppt/tags/tag5818.xml" ContentType="application/vnd.openxmlformats-officedocument.presentationml.tags+xml"/>
  <Override PartName="/ppt/tags/tag5819.xml" ContentType="application/vnd.openxmlformats-officedocument.presentationml.tags+xml"/>
  <Override PartName="/ppt/tags/tag5820.xml" ContentType="application/vnd.openxmlformats-officedocument.presentationml.tags+xml"/>
  <Override PartName="/ppt/tags/tag5821.xml" ContentType="application/vnd.openxmlformats-officedocument.presentationml.tags+xml"/>
  <Override PartName="/ppt/tags/tag5822.xml" ContentType="application/vnd.openxmlformats-officedocument.presentationml.tags+xml"/>
  <Override PartName="/ppt/tags/tag5823.xml" ContentType="application/vnd.openxmlformats-officedocument.presentationml.tags+xml"/>
  <Override PartName="/ppt/tags/tag5824.xml" ContentType="application/vnd.openxmlformats-officedocument.presentationml.tags+xml"/>
  <Override PartName="/ppt/tags/tag5825.xml" ContentType="application/vnd.openxmlformats-officedocument.presentationml.tags+xml"/>
  <Override PartName="/ppt/tags/tag5826.xml" ContentType="application/vnd.openxmlformats-officedocument.presentationml.tags+xml"/>
  <Override PartName="/ppt/tags/tag5827.xml" ContentType="application/vnd.openxmlformats-officedocument.presentationml.tags+xml"/>
  <Override PartName="/ppt/tags/tag5828.xml" ContentType="application/vnd.openxmlformats-officedocument.presentationml.tags+xml"/>
  <Override PartName="/ppt/tags/tag5829.xml" ContentType="application/vnd.openxmlformats-officedocument.presentationml.tags+xml"/>
  <Override PartName="/ppt/tags/tag5830.xml" ContentType="application/vnd.openxmlformats-officedocument.presentationml.tags+xml"/>
  <Override PartName="/ppt/tags/tag5831.xml" ContentType="application/vnd.openxmlformats-officedocument.presentationml.tags+xml"/>
  <Override PartName="/ppt/tags/tag5832.xml" ContentType="application/vnd.openxmlformats-officedocument.presentationml.tags+xml"/>
  <Override PartName="/ppt/tags/tag5833.xml" ContentType="application/vnd.openxmlformats-officedocument.presentationml.tags+xml"/>
  <Override PartName="/ppt/tags/tag5834.xml" ContentType="application/vnd.openxmlformats-officedocument.presentationml.tags+xml"/>
  <Override PartName="/ppt/tags/tag5835.xml" ContentType="application/vnd.openxmlformats-officedocument.presentationml.tags+xml"/>
  <Override PartName="/ppt/tags/tag5836.xml" ContentType="application/vnd.openxmlformats-officedocument.presentationml.tags+xml"/>
  <Override PartName="/ppt/tags/tag5837.xml" ContentType="application/vnd.openxmlformats-officedocument.presentationml.tags+xml"/>
  <Override PartName="/ppt/tags/tag5838.xml" ContentType="application/vnd.openxmlformats-officedocument.presentationml.tags+xml"/>
  <Override PartName="/ppt/tags/tag5839.xml" ContentType="application/vnd.openxmlformats-officedocument.presentationml.tags+xml"/>
  <Override PartName="/ppt/tags/tag5840.xml" ContentType="application/vnd.openxmlformats-officedocument.presentationml.tags+xml"/>
  <Override PartName="/ppt/tags/tag5841.xml" ContentType="application/vnd.openxmlformats-officedocument.presentationml.tags+xml"/>
  <Override PartName="/ppt/tags/tag5842.xml" ContentType="application/vnd.openxmlformats-officedocument.presentationml.tags+xml"/>
  <Override PartName="/ppt/tags/tag5843.xml" ContentType="application/vnd.openxmlformats-officedocument.presentationml.tags+xml"/>
  <Override PartName="/ppt/tags/tag5844.xml" ContentType="application/vnd.openxmlformats-officedocument.presentationml.tags+xml"/>
  <Override PartName="/ppt/tags/tag5845.xml" ContentType="application/vnd.openxmlformats-officedocument.presentationml.tags+xml"/>
  <Override PartName="/ppt/tags/tag5846.xml" ContentType="application/vnd.openxmlformats-officedocument.presentationml.tags+xml"/>
  <Override PartName="/ppt/tags/tag5847.xml" ContentType="application/vnd.openxmlformats-officedocument.presentationml.tags+xml"/>
  <Override PartName="/ppt/tags/tag5848.xml" ContentType="application/vnd.openxmlformats-officedocument.presentationml.tags+xml"/>
  <Override PartName="/ppt/tags/tag5849.xml" ContentType="application/vnd.openxmlformats-officedocument.presentationml.tags+xml"/>
  <Override PartName="/ppt/tags/tag5850.xml" ContentType="application/vnd.openxmlformats-officedocument.presentationml.tags+xml"/>
  <Override PartName="/ppt/tags/tag5851.xml" ContentType="application/vnd.openxmlformats-officedocument.presentationml.tags+xml"/>
  <Override PartName="/ppt/tags/tag5852.xml" ContentType="application/vnd.openxmlformats-officedocument.presentationml.tags+xml"/>
  <Override PartName="/ppt/tags/tag5853.xml" ContentType="application/vnd.openxmlformats-officedocument.presentationml.tags+xml"/>
  <Override PartName="/ppt/tags/tag5854.xml" ContentType="application/vnd.openxmlformats-officedocument.presentationml.tags+xml"/>
  <Override PartName="/ppt/tags/tag5855.xml" ContentType="application/vnd.openxmlformats-officedocument.presentationml.tags+xml"/>
  <Override PartName="/ppt/tags/tag5856.xml" ContentType="application/vnd.openxmlformats-officedocument.presentationml.tags+xml"/>
  <Override PartName="/ppt/tags/tag5857.xml" ContentType="application/vnd.openxmlformats-officedocument.presentationml.tags+xml"/>
  <Override PartName="/ppt/tags/tag5858.xml" ContentType="application/vnd.openxmlformats-officedocument.presentationml.tags+xml"/>
  <Override PartName="/ppt/tags/tag5859.xml" ContentType="application/vnd.openxmlformats-officedocument.presentationml.tags+xml"/>
  <Override PartName="/ppt/tags/tag5860.xml" ContentType="application/vnd.openxmlformats-officedocument.presentationml.tags+xml"/>
  <Override PartName="/ppt/tags/tag5861.xml" ContentType="application/vnd.openxmlformats-officedocument.presentationml.tags+xml"/>
  <Override PartName="/ppt/tags/tag5862.xml" ContentType="application/vnd.openxmlformats-officedocument.presentationml.tags+xml"/>
  <Override PartName="/ppt/tags/tag5863.xml" ContentType="application/vnd.openxmlformats-officedocument.presentationml.tags+xml"/>
  <Override PartName="/ppt/tags/tag5864.xml" ContentType="application/vnd.openxmlformats-officedocument.presentationml.tags+xml"/>
  <Override PartName="/ppt/tags/tag5865.xml" ContentType="application/vnd.openxmlformats-officedocument.presentationml.tags+xml"/>
  <Override PartName="/ppt/tags/tag5866.xml" ContentType="application/vnd.openxmlformats-officedocument.presentationml.tags+xml"/>
  <Override PartName="/ppt/tags/tag5867.xml" ContentType="application/vnd.openxmlformats-officedocument.presentationml.tags+xml"/>
  <Override PartName="/ppt/tags/tag5868.xml" ContentType="application/vnd.openxmlformats-officedocument.presentationml.tags+xml"/>
  <Override PartName="/ppt/tags/tag5869.xml" ContentType="application/vnd.openxmlformats-officedocument.presentationml.tags+xml"/>
  <Override PartName="/ppt/tags/tag5870.xml" ContentType="application/vnd.openxmlformats-officedocument.presentationml.tags+xml"/>
  <Override PartName="/ppt/tags/tag5871.xml" ContentType="application/vnd.openxmlformats-officedocument.presentationml.tags+xml"/>
  <Override PartName="/ppt/tags/tag5872.xml" ContentType="application/vnd.openxmlformats-officedocument.presentationml.tags+xml"/>
  <Override PartName="/ppt/tags/tag5873.xml" ContentType="application/vnd.openxmlformats-officedocument.presentationml.tags+xml"/>
  <Override PartName="/ppt/tags/tag5874.xml" ContentType="application/vnd.openxmlformats-officedocument.presentationml.tags+xml"/>
  <Override PartName="/ppt/tags/tag5875.xml" ContentType="application/vnd.openxmlformats-officedocument.presentationml.tags+xml"/>
  <Override PartName="/ppt/tags/tag5876.xml" ContentType="application/vnd.openxmlformats-officedocument.presentationml.tags+xml"/>
  <Override PartName="/ppt/tags/tag5877.xml" ContentType="application/vnd.openxmlformats-officedocument.presentationml.tags+xml"/>
  <Override PartName="/ppt/tags/tag5878.xml" ContentType="application/vnd.openxmlformats-officedocument.presentationml.tags+xml"/>
  <Override PartName="/ppt/tags/tag5879.xml" ContentType="application/vnd.openxmlformats-officedocument.presentationml.tags+xml"/>
  <Override PartName="/ppt/tags/tag5880.xml" ContentType="application/vnd.openxmlformats-officedocument.presentationml.tags+xml"/>
  <Override PartName="/ppt/tags/tag5881.xml" ContentType="application/vnd.openxmlformats-officedocument.presentationml.tags+xml"/>
  <Override PartName="/ppt/tags/tag5882.xml" ContentType="application/vnd.openxmlformats-officedocument.presentationml.tags+xml"/>
  <Override PartName="/ppt/tags/tag5883.xml" ContentType="application/vnd.openxmlformats-officedocument.presentationml.tags+xml"/>
  <Override PartName="/ppt/tags/tag5884.xml" ContentType="application/vnd.openxmlformats-officedocument.presentationml.tags+xml"/>
  <Override PartName="/ppt/tags/tag5885.xml" ContentType="application/vnd.openxmlformats-officedocument.presentationml.tags+xml"/>
  <Override PartName="/ppt/tags/tag5886.xml" ContentType="application/vnd.openxmlformats-officedocument.presentationml.tags+xml"/>
  <Override PartName="/ppt/tags/tag5887.xml" ContentType="application/vnd.openxmlformats-officedocument.presentationml.tags+xml"/>
  <Override PartName="/ppt/tags/tag5888.xml" ContentType="application/vnd.openxmlformats-officedocument.presentationml.tags+xml"/>
  <Override PartName="/ppt/tags/tag5889.xml" ContentType="application/vnd.openxmlformats-officedocument.presentationml.tags+xml"/>
  <Override PartName="/ppt/tags/tag5890.xml" ContentType="application/vnd.openxmlformats-officedocument.presentationml.tags+xml"/>
  <Override PartName="/ppt/tags/tag5891.xml" ContentType="application/vnd.openxmlformats-officedocument.presentationml.tags+xml"/>
  <Override PartName="/ppt/tags/tag5892.xml" ContentType="application/vnd.openxmlformats-officedocument.presentationml.tags+xml"/>
  <Override PartName="/ppt/tags/tag5893.xml" ContentType="application/vnd.openxmlformats-officedocument.presentationml.tags+xml"/>
  <Override PartName="/ppt/tags/tag5894.xml" ContentType="application/vnd.openxmlformats-officedocument.presentationml.tags+xml"/>
  <Override PartName="/ppt/tags/tag5895.xml" ContentType="application/vnd.openxmlformats-officedocument.presentationml.tags+xml"/>
  <Override PartName="/ppt/tags/tag5896.xml" ContentType="application/vnd.openxmlformats-officedocument.presentationml.tags+xml"/>
  <Override PartName="/ppt/tags/tag5897.xml" ContentType="application/vnd.openxmlformats-officedocument.presentationml.tags+xml"/>
  <Override PartName="/ppt/tags/tag5898.xml" ContentType="application/vnd.openxmlformats-officedocument.presentationml.tags+xml"/>
  <Override PartName="/ppt/tags/tag5899.xml" ContentType="application/vnd.openxmlformats-officedocument.presentationml.tags+xml"/>
  <Override PartName="/ppt/tags/tag5900.xml" ContentType="application/vnd.openxmlformats-officedocument.presentationml.tags+xml"/>
  <Override PartName="/ppt/tags/tag5901.xml" ContentType="application/vnd.openxmlformats-officedocument.presentationml.tags+xml"/>
  <Override PartName="/ppt/tags/tag5902.xml" ContentType="application/vnd.openxmlformats-officedocument.presentationml.tags+xml"/>
  <Override PartName="/ppt/tags/tag5903.xml" ContentType="application/vnd.openxmlformats-officedocument.presentationml.tags+xml"/>
  <Override PartName="/ppt/tags/tag5904.xml" ContentType="application/vnd.openxmlformats-officedocument.presentationml.tags+xml"/>
  <Override PartName="/ppt/tags/tag5905.xml" ContentType="application/vnd.openxmlformats-officedocument.presentationml.tags+xml"/>
  <Override PartName="/ppt/tags/tag5906.xml" ContentType="application/vnd.openxmlformats-officedocument.presentationml.tags+xml"/>
  <Override PartName="/ppt/tags/tag5907.xml" ContentType="application/vnd.openxmlformats-officedocument.presentationml.tags+xml"/>
  <Override PartName="/ppt/tags/tag5908.xml" ContentType="application/vnd.openxmlformats-officedocument.presentationml.tags+xml"/>
  <Override PartName="/ppt/tags/tag5909.xml" ContentType="application/vnd.openxmlformats-officedocument.presentationml.tags+xml"/>
  <Override PartName="/ppt/tags/tag5910.xml" ContentType="application/vnd.openxmlformats-officedocument.presentationml.tags+xml"/>
  <Override PartName="/ppt/tags/tag5911.xml" ContentType="application/vnd.openxmlformats-officedocument.presentationml.tags+xml"/>
  <Override PartName="/ppt/tags/tag5912.xml" ContentType="application/vnd.openxmlformats-officedocument.presentationml.tags+xml"/>
  <Override PartName="/ppt/tags/tag5913.xml" ContentType="application/vnd.openxmlformats-officedocument.presentationml.tags+xml"/>
  <Override PartName="/ppt/tags/tag5914.xml" ContentType="application/vnd.openxmlformats-officedocument.presentationml.tags+xml"/>
  <Override PartName="/ppt/tags/tag5915.xml" ContentType="application/vnd.openxmlformats-officedocument.presentationml.tags+xml"/>
  <Override PartName="/ppt/tags/tag5916.xml" ContentType="application/vnd.openxmlformats-officedocument.presentationml.tags+xml"/>
  <Override PartName="/ppt/tags/tag5917.xml" ContentType="application/vnd.openxmlformats-officedocument.presentationml.tags+xml"/>
  <Override PartName="/ppt/tags/tag5918.xml" ContentType="application/vnd.openxmlformats-officedocument.presentationml.tags+xml"/>
  <Override PartName="/ppt/tags/tag5919.xml" ContentType="application/vnd.openxmlformats-officedocument.presentationml.tags+xml"/>
  <Override PartName="/ppt/tags/tag5920.xml" ContentType="application/vnd.openxmlformats-officedocument.presentationml.tags+xml"/>
  <Override PartName="/ppt/tags/tag5921.xml" ContentType="application/vnd.openxmlformats-officedocument.presentationml.tags+xml"/>
  <Override PartName="/ppt/tags/tag5922.xml" ContentType="application/vnd.openxmlformats-officedocument.presentationml.tags+xml"/>
  <Override PartName="/ppt/tags/tag5923.xml" ContentType="application/vnd.openxmlformats-officedocument.presentationml.tags+xml"/>
  <Override PartName="/ppt/tags/tag5924.xml" ContentType="application/vnd.openxmlformats-officedocument.presentationml.tags+xml"/>
  <Override PartName="/ppt/tags/tag5925.xml" ContentType="application/vnd.openxmlformats-officedocument.presentationml.tags+xml"/>
  <Override PartName="/ppt/tags/tag5926.xml" ContentType="application/vnd.openxmlformats-officedocument.presentationml.tags+xml"/>
  <Override PartName="/ppt/tags/tag5927.xml" ContentType="application/vnd.openxmlformats-officedocument.presentationml.tags+xml"/>
  <Override PartName="/ppt/tags/tag5928.xml" ContentType="application/vnd.openxmlformats-officedocument.presentationml.tags+xml"/>
  <Override PartName="/ppt/tags/tag5929.xml" ContentType="application/vnd.openxmlformats-officedocument.presentationml.tags+xml"/>
  <Override PartName="/ppt/tags/tag5930.xml" ContentType="application/vnd.openxmlformats-officedocument.presentationml.tags+xml"/>
  <Override PartName="/ppt/tags/tag5931.xml" ContentType="application/vnd.openxmlformats-officedocument.presentationml.tags+xml"/>
  <Override PartName="/ppt/tags/tag5932.xml" ContentType="application/vnd.openxmlformats-officedocument.presentationml.tags+xml"/>
  <Override PartName="/ppt/tags/tag5933.xml" ContentType="application/vnd.openxmlformats-officedocument.presentationml.tags+xml"/>
  <Override PartName="/ppt/tags/tag5934.xml" ContentType="application/vnd.openxmlformats-officedocument.presentationml.tags+xml"/>
  <Override PartName="/ppt/tags/tag5935.xml" ContentType="application/vnd.openxmlformats-officedocument.presentationml.tags+xml"/>
  <Override PartName="/ppt/tags/tag5936.xml" ContentType="application/vnd.openxmlformats-officedocument.presentationml.tags+xml"/>
  <Override PartName="/ppt/tags/tag5937.xml" ContentType="application/vnd.openxmlformats-officedocument.presentationml.tags+xml"/>
  <Override PartName="/ppt/tags/tag5938.xml" ContentType="application/vnd.openxmlformats-officedocument.presentationml.tags+xml"/>
  <Override PartName="/ppt/tags/tag5939.xml" ContentType="application/vnd.openxmlformats-officedocument.presentationml.tags+xml"/>
  <Override PartName="/ppt/tags/tag5940.xml" ContentType="application/vnd.openxmlformats-officedocument.presentationml.tags+xml"/>
  <Override PartName="/ppt/tags/tag5941.xml" ContentType="application/vnd.openxmlformats-officedocument.presentationml.tags+xml"/>
  <Override PartName="/ppt/tags/tag5942.xml" ContentType="application/vnd.openxmlformats-officedocument.presentationml.tags+xml"/>
  <Override PartName="/ppt/tags/tag5943.xml" ContentType="application/vnd.openxmlformats-officedocument.presentationml.tags+xml"/>
  <Override PartName="/ppt/tags/tag5944.xml" ContentType="application/vnd.openxmlformats-officedocument.presentationml.tags+xml"/>
  <Override PartName="/ppt/tags/tag5945.xml" ContentType="application/vnd.openxmlformats-officedocument.presentationml.tags+xml"/>
  <Override PartName="/ppt/tags/tag5946.xml" ContentType="application/vnd.openxmlformats-officedocument.presentationml.tags+xml"/>
  <Override PartName="/ppt/tags/tag5947.xml" ContentType="application/vnd.openxmlformats-officedocument.presentationml.tags+xml"/>
  <Override PartName="/ppt/tags/tag5948.xml" ContentType="application/vnd.openxmlformats-officedocument.presentationml.tags+xml"/>
  <Override PartName="/ppt/tags/tag5949.xml" ContentType="application/vnd.openxmlformats-officedocument.presentationml.tags+xml"/>
  <Override PartName="/ppt/tags/tag5950.xml" ContentType="application/vnd.openxmlformats-officedocument.presentationml.tags+xml"/>
  <Override PartName="/ppt/tags/tag5951.xml" ContentType="application/vnd.openxmlformats-officedocument.presentationml.tags+xml"/>
  <Override PartName="/ppt/tags/tag5952.xml" ContentType="application/vnd.openxmlformats-officedocument.presentationml.tags+xml"/>
  <Override PartName="/ppt/tags/tag5953.xml" ContentType="application/vnd.openxmlformats-officedocument.presentationml.tags+xml"/>
  <Override PartName="/ppt/tags/tag5954.xml" ContentType="application/vnd.openxmlformats-officedocument.presentationml.tags+xml"/>
  <Override PartName="/ppt/tags/tag5955.xml" ContentType="application/vnd.openxmlformats-officedocument.presentationml.tags+xml"/>
  <Override PartName="/ppt/tags/tag5956.xml" ContentType="application/vnd.openxmlformats-officedocument.presentationml.tags+xml"/>
  <Override PartName="/ppt/tags/tag5957.xml" ContentType="application/vnd.openxmlformats-officedocument.presentationml.tags+xml"/>
  <Override PartName="/ppt/tags/tag5958.xml" ContentType="application/vnd.openxmlformats-officedocument.presentationml.tags+xml"/>
  <Override PartName="/ppt/tags/tag5959.xml" ContentType="application/vnd.openxmlformats-officedocument.presentationml.tags+xml"/>
  <Override PartName="/ppt/tags/tag5960.xml" ContentType="application/vnd.openxmlformats-officedocument.presentationml.tags+xml"/>
  <Override PartName="/ppt/tags/tag5961.xml" ContentType="application/vnd.openxmlformats-officedocument.presentationml.tags+xml"/>
  <Override PartName="/ppt/tags/tag5962.xml" ContentType="application/vnd.openxmlformats-officedocument.presentationml.tags+xml"/>
  <Override PartName="/ppt/tags/tag5963.xml" ContentType="application/vnd.openxmlformats-officedocument.presentationml.tags+xml"/>
  <Override PartName="/ppt/tags/tag5964.xml" ContentType="application/vnd.openxmlformats-officedocument.presentationml.tags+xml"/>
  <Override PartName="/ppt/tags/tag5965.xml" ContentType="application/vnd.openxmlformats-officedocument.presentationml.tags+xml"/>
  <Override PartName="/ppt/tags/tag5966.xml" ContentType="application/vnd.openxmlformats-officedocument.presentationml.tags+xml"/>
  <Override PartName="/ppt/tags/tag5967.xml" ContentType="application/vnd.openxmlformats-officedocument.presentationml.tags+xml"/>
  <Override PartName="/ppt/tags/tag5968.xml" ContentType="application/vnd.openxmlformats-officedocument.presentationml.tags+xml"/>
  <Override PartName="/ppt/tags/tag5969.xml" ContentType="application/vnd.openxmlformats-officedocument.presentationml.tags+xml"/>
  <Override PartName="/ppt/tags/tag5970.xml" ContentType="application/vnd.openxmlformats-officedocument.presentationml.tags+xml"/>
  <Override PartName="/ppt/tags/tag5971.xml" ContentType="application/vnd.openxmlformats-officedocument.presentationml.tags+xml"/>
  <Override PartName="/ppt/tags/tag5972.xml" ContentType="application/vnd.openxmlformats-officedocument.presentationml.tags+xml"/>
  <Override PartName="/ppt/tags/tag5973.xml" ContentType="application/vnd.openxmlformats-officedocument.presentationml.tags+xml"/>
  <Override PartName="/ppt/tags/tag5974.xml" ContentType="application/vnd.openxmlformats-officedocument.presentationml.tags+xml"/>
  <Override PartName="/ppt/tags/tag5975.xml" ContentType="application/vnd.openxmlformats-officedocument.presentationml.tags+xml"/>
  <Override PartName="/ppt/tags/tag5976.xml" ContentType="application/vnd.openxmlformats-officedocument.presentationml.tags+xml"/>
  <Override PartName="/ppt/tags/tag5977.xml" ContentType="application/vnd.openxmlformats-officedocument.presentationml.tags+xml"/>
  <Override PartName="/ppt/tags/tag5978.xml" ContentType="application/vnd.openxmlformats-officedocument.presentationml.tags+xml"/>
  <Override PartName="/ppt/tags/tag5979.xml" ContentType="application/vnd.openxmlformats-officedocument.presentationml.tags+xml"/>
  <Override PartName="/ppt/tags/tag5980.xml" ContentType="application/vnd.openxmlformats-officedocument.presentationml.tags+xml"/>
  <Override PartName="/ppt/tags/tag5981.xml" ContentType="application/vnd.openxmlformats-officedocument.presentationml.tags+xml"/>
  <Override PartName="/ppt/tags/tag5982.xml" ContentType="application/vnd.openxmlformats-officedocument.presentationml.tags+xml"/>
  <Override PartName="/ppt/tags/tag5983.xml" ContentType="application/vnd.openxmlformats-officedocument.presentationml.tags+xml"/>
  <Override PartName="/ppt/tags/tag5984.xml" ContentType="application/vnd.openxmlformats-officedocument.presentationml.tags+xml"/>
  <Override PartName="/ppt/tags/tag5985.xml" ContentType="application/vnd.openxmlformats-officedocument.presentationml.tags+xml"/>
  <Override PartName="/ppt/tags/tag5986.xml" ContentType="application/vnd.openxmlformats-officedocument.presentationml.tags+xml"/>
  <Override PartName="/ppt/tags/tag5987.xml" ContentType="application/vnd.openxmlformats-officedocument.presentationml.tags+xml"/>
  <Override PartName="/ppt/tags/tag5988.xml" ContentType="application/vnd.openxmlformats-officedocument.presentationml.tags+xml"/>
  <Override PartName="/ppt/tags/tag5989.xml" ContentType="application/vnd.openxmlformats-officedocument.presentationml.tags+xml"/>
  <Override PartName="/ppt/tags/tag5990.xml" ContentType="application/vnd.openxmlformats-officedocument.presentationml.tags+xml"/>
  <Override PartName="/ppt/tags/tag5991.xml" ContentType="application/vnd.openxmlformats-officedocument.presentationml.tags+xml"/>
  <Override PartName="/ppt/tags/tag5992.xml" ContentType="application/vnd.openxmlformats-officedocument.presentationml.tags+xml"/>
  <Override PartName="/ppt/tags/tag5993.xml" ContentType="application/vnd.openxmlformats-officedocument.presentationml.tags+xml"/>
  <Override PartName="/ppt/tags/tag5994.xml" ContentType="application/vnd.openxmlformats-officedocument.presentationml.tags+xml"/>
  <Override PartName="/ppt/tags/tag5995.xml" ContentType="application/vnd.openxmlformats-officedocument.presentationml.tags+xml"/>
  <Override PartName="/ppt/tags/tag5996.xml" ContentType="application/vnd.openxmlformats-officedocument.presentationml.tags+xml"/>
  <Override PartName="/ppt/tags/tag5997.xml" ContentType="application/vnd.openxmlformats-officedocument.presentationml.tags+xml"/>
  <Override PartName="/ppt/tags/tag5998.xml" ContentType="application/vnd.openxmlformats-officedocument.presentationml.tags+xml"/>
  <Override PartName="/ppt/tags/tag5999.xml" ContentType="application/vnd.openxmlformats-officedocument.presentationml.tags+xml"/>
  <Override PartName="/ppt/tags/tag6000.xml" ContentType="application/vnd.openxmlformats-officedocument.presentationml.tags+xml"/>
  <Override PartName="/ppt/tags/tag6001.xml" ContentType="application/vnd.openxmlformats-officedocument.presentationml.tags+xml"/>
  <Override PartName="/ppt/tags/tag6002.xml" ContentType="application/vnd.openxmlformats-officedocument.presentationml.tags+xml"/>
  <Override PartName="/ppt/tags/tag6003.xml" ContentType="application/vnd.openxmlformats-officedocument.presentationml.tags+xml"/>
  <Override PartName="/ppt/tags/tag6004.xml" ContentType="application/vnd.openxmlformats-officedocument.presentationml.tags+xml"/>
  <Override PartName="/ppt/tags/tag6005.xml" ContentType="application/vnd.openxmlformats-officedocument.presentationml.tags+xml"/>
  <Override PartName="/ppt/tags/tag6006.xml" ContentType="application/vnd.openxmlformats-officedocument.presentationml.tags+xml"/>
  <Override PartName="/ppt/tags/tag6007.xml" ContentType="application/vnd.openxmlformats-officedocument.presentationml.tags+xml"/>
  <Override PartName="/ppt/tags/tag6008.xml" ContentType="application/vnd.openxmlformats-officedocument.presentationml.tags+xml"/>
  <Override PartName="/ppt/tags/tag6009.xml" ContentType="application/vnd.openxmlformats-officedocument.presentationml.tags+xml"/>
  <Override PartName="/ppt/tags/tag6010.xml" ContentType="application/vnd.openxmlformats-officedocument.presentationml.tags+xml"/>
  <Override PartName="/ppt/tags/tag6011.xml" ContentType="application/vnd.openxmlformats-officedocument.presentationml.tags+xml"/>
  <Override PartName="/ppt/tags/tag6012.xml" ContentType="application/vnd.openxmlformats-officedocument.presentationml.tags+xml"/>
  <Override PartName="/ppt/tags/tag6013.xml" ContentType="application/vnd.openxmlformats-officedocument.presentationml.tags+xml"/>
  <Override PartName="/ppt/tags/tag6014.xml" ContentType="application/vnd.openxmlformats-officedocument.presentationml.tags+xml"/>
  <Override PartName="/ppt/tags/tag6015.xml" ContentType="application/vnd.openxmlformats-officedocument.presentationml.tags+xml"/>
  <Override PartName="/ppt/tags/tag6016.xml" ContentType="application/vnd.openxmlformats-officedocument.presentationml.tags+xml"/>
  <Override PartName="/ppt/tags/tag6017.xml" ContentType="application/vnd.openxmlformats-officedocument.presentationml.tags+xml"/>
  <Override PartName="/ppt/tags/tag6018.xml" ContentType="application/vnd.openxmlformats-officedocument.presentationml.tags+xml"/>
  <Override PartName="/ppt/tags/tag6019.xml" ContentType="application/vnd.openxmlformats-officedocument.presentationml.tags+xml"/>
  <Override PartName="/ppt/tags/tag6020.xml" ContentType="application/vnd.openxmlformats-officedocument.presentationml.tags+xml"/>
  <Override PartName="/ppt/tags/tag6021.xml" ContentType="application/vnd.openxmlformats-officedocument.presentationml.tags+xml"/>
  <Override PartName="/ppt/tags/tag6022.xml" ContentType="application/vnd.openxmlformats-officedocument.presentationml.tags+xml"/>
  <Override PartName="/ppt/tags/tag6023.xml" ContentType="application/vnd.openxmlformats-officedocument.presentationml.tags+xml"/>
  <Override PartName="/ppt/tags/tag6024.xml" ContentType="application/vnd.openxmlformats-officedocument.presentationml.tags+xml"/>
  <Override PartName="/ppt/tags/tag6025.xml" ContentType="application/vnd.openxmlformats-officedocument.presentationml.tags+xml"/>
  <Override PartName="/ppt/tags/tag6026.xml" ContentType="application/vnd.openxmlformats-officedocument.presentationml.tags+xml"/>
  <Override PartName="/ppt/tags/tag6027.xml" ContentType="application/vnd.openxmlformats-officedocument.presentationml.tags+xml"/>
  <Override PartName="/ppt/tags/tag6028.xml" ContentType="application/vnd.openxmlformats-officedocument.presentationml.tags+xml"/>
  <Override PartName="/ppt/tags/tag6029.xml" ContentType="application/vnd.openxmlformats-officedocument.presentationml.tags+xml"/>
  <Override PartName="/ppt/tags/tag6030.xml" ContentType="application/vnd.openxmlformats-officedocument.presentationml.tags+xml"/>
  <Override PartName="/ppt/tags/tag6031.xml" ContentType="application/vnd.openxmlformats-officedocument.presentationml.tags+xml"/>
  <Override PartName="/ppt/tags/tag6032.xml" ContentType="application/vnd.openxmlformats-officedocument.presentationml.tags+xml"/>
  <Override PartName="/ppt/tags/tag6033.xml" ContentType="application/vnd.openxmlformats-officedocument.presentationml.tags+xml"/>
  <Override PartName="/ppt/tags/tag6034.xml" ContentType="application/vnd.openxmlformats-officedocument.presentationml.tags+xml"/>
  <Override PartName="/ppt/tags/tag6035.xml" ContentType="application/vnd.openxmlformats-officedocument.presentationml.tags+xml"/>
  <Override PartName="/ppt/tags/tag6036.xml" ContentType="application/vnd.openxmlformats-officedocument.presentationml.tags+xml"/>
  <Override PartName="/ppt/tags/tag6037.xml" ContentType="application/vnd.openxmlformats-officedocument.presentationml.tags+xml"/>
  <Override PartName="/ppt/tags/tag6038.xml" ContentType="application/vnd.openxmlformats-officedocument.presentationml.tags+xml"/>
  <Override PartName="/ppt/tags/tag6039.xml" ContentType="application/vnd.openxmlformats-officedocument.presentationml.tags+xml"/>
  <Override PartName="/ppt/tags/tag6040.xml" ContentType="application/vnd.openxmlformats-officedocument.presentationml.tags+xml"/>
  <Override PartName="/ppt/tags/tag6041.xml" ContentType="application/vnd.openxmlformats-officedocument.presentationml.tags+xml"/>
  <Override PartName="/ppt/tags/tag6042.xml" ContentType="application/vnd.openxmlformats-officedocument.presentationml.tags+xml"/>
  <Override PartName="/ppt/tags/tag6043.xml" ContentType="application/vnd.openxmlformats-officedocument.presentationml.tags+xml"/>
  <Override PartName="/ppt/tags/tag6044.xml" ContentType="application/vnd.openxmlformats-officedocument.presentationml.tags+xml"/>
  <Override PartName="/ppt/tags/tag6045.xml" ContentType="application/vnd.openxmlformats-officedocument.presentationml.tags+xml"/>
  <Override PartName="/ppt/tags/tag6046.xml" ContentType="application/vnd.openxmlformats-officedocument.presentationml.tags+xml"/>
  <Override PartName="/ppt/tags/tag6047.xml" ContentType="application/vnd.openxmlformats-officedocument.presentationml.tags+xml"/>
  <Override PartName="/ppt/tags/tag6048.xml" ContentType="application/vnd.openxmlformats-officedocument.presentationml.tags+xml"/>
  <Override PartName="/ppt/tags/tag6049.xml" ContentType="application/vnd.openxmlformats-officedocument.presentationml.tags+xml"/>
  <Override PartName="/ppt/tags/tag6050.xml" ContentType="application/vnd.openxmlformats-officedocument.presentationml.tags+xml"/>
  <Override PartName="/ppt/tags/tag6051.xml" ContentType="application/vnd.openxmlformats-officedocument.presentationml.tags+xml"/>
  <Override PartName="/ppt/tags/tag6052.xml" ContentType="application/vnd.openxmlformats-officedocument.presentationml.tags+xml"/>
  <Override PartName="/ppt/tags/tag6053.xml" ContentType="application/vnd.openxmlformats-officedocument.presentationml.tags+xml"/>
  <Override PartName="/ppt/tags/tag6054.xml" ContentType="application/vnd.openxmlformats-officedocument.presentationml.tags+xml"/>
  <Override PartName="/ppt/tags/tag6055.xml" ContentType="application/vnd.openxmlformats-officedocument.presentationml.tags+xml"/>
  <Override PartName="/ppt/tags/tag6056.xml" ContentType="application/vnd.openxmlformats-officedocument.presentationml.tags+xml"/>
  <Override PartName="/ppt/tags/tag6057.xml" ContentType="application/vnd.openxmlformats-officedocument.presentationml.tags+xml"/>
  <Override PartName="/ppt/tags/tag6058.xml" ContentType="application/vnd.openxmlformats-officedocument.presentationml.tags+xml"/>
  <Override PartName="/ppt/tags/tag6059.xml" ContentType="application/vnd.openxmlformats-officedocument.presentationml.tags+xml"/>
  <Override PartName="/ppt/tags/tag6060.xml" ContentType="application/vnd.openxmlformats-officedocument.presentationml.tags+xml"/>
  <Override PartName="/ppt/tags/tag6061.xml" ContentType="application/vnd.openxmlformats-officedocument.presentationml.tags+xml"/>
  <Override PartName="/ppt/tags/tag6062.xml" ContentType="application/vnd.openxmlformats-officedocument.presentationml.tags+xml"/>
  <Override PartName="/ppt/tags/tag6063.xml" ContentType="application/vnd.openxmlformats-officedocument.presentationml.tags+xml"/>
  <Override PartName="/ppt/tags/tag6064.xml" ContentType="application/vnd.openxmlformats-officedocument.presentationml.tags+xml"/>
  <Override PartName="/ppt/tags/tag6065.xml" ContentType="application/vnd.openxmlformats-officedocument.presentationml.tags+xml"/>
  <Override PartName="/ppt/tags/tag6066.xml" ContentType="application/vnd.openxmlformats-officedocument.presentationml.tags+xml"/>
  <Override PartName="/ppt/tags/tag6067.xml" ContentType="application/vnd.openxmlformats-officedocument.presentationml.tags+xml"/>
  <Override PartName="/ppt/tags/tag6068.xml" ContentType="application/vnd.openxmlformats-officedocument.presentationml.tags+xml"/>
  <Override PartName="/ppt/tags/tag6069.xml" ContentType="application/vnd.openxmlformats-officedocument.presentationml.tags+xml"/>
  <Override PartName="/ppt/tags/tag6070.xml" ContentType="application/vnd.openxmlformats-officedocument.presentationml.tags+xml"/>
  <Override PartName="/ppt/tags/tag6071.xml" ContentType="application/vnd.openxmlformats-officedocument.presentationml.tags+xml"/>
  <Override PartName="/ppt/tags/tag6072.xml" ContentType="application/vnd.openxmlformats-officedocument.presentationml.tags+xml"/>
  <Override PartName="/ppt/tags/tag6073.xml" ContentType="application/vnd.openxmlformats-officedocument.presentationml.tags+xml"/>
  <Override PartName="/ppt/tags/tag6074.xml" ContentType="application/vnd.openxmlformats-officedocument.presentationml.tags+xml"/>
  <Override PartName="/ppt/tags/tag6075.xml" ContentType="application/vnd.openxmlformats-officedocument.presentationml.tags+xml"/>
  <Override PartName="/ppt/tags/tag6076.xml" ContentType="application/vnd.openxmlformats-officedocument.presentationml.tags+xml"/>
  <Override PartName="/ppt/tags/tag6077.xml" ContentType="application/vnd.openxmlformats-officedocument.presentationml.tags+xml"/>
  <Override PartName="/ppt/tags/tag6078.xml" ContentType="application/vnd.openxmlformats-officedocument.presentationml.tags+xml"/>
  <Override PartName="/ppt/tags/tag6079.xml" ContentType="application/vnd.openxmlformats-officedocument.presentationml.tags+xml"/>
  <Override PartName="/ppt/tags/tag6080.xml" ContentType="application/vnd.openxmlformats-officedocument.presentationml.tags+xml"/>
  <Override PartName="/ppt/tags/tag6081.xml" ContentType="application/vnd.openxmlformats-officedocument.presentationml.tags+xml"/>
  <Override PartName="/ppt/tags/tag6082.xml" ContentType="application/vnd.openxmlformats-officedocument.presentationml.tags+xml"/>
  <Override PartName="/ppt/tags/tag6083.xml" ContentType="application/vnd.openxmlformats-officedocument.presentationml.tags+xml"/>
  <Override PartName="/ppt/tags/tag6084.xml" ContentType="application/vnd.openxmlformats-officedocument.presentationml.tags+xml"/>
  <Override PartName="/ppt/tags/tag6085.xml" ContentType="application/vnd.openxmlformats-officedocument.presentationml.tags+xml"/>
  <Override PartName="/ppt/tags/tag6086.xml" ContentType="application/vnd.openxmlformats-officedocument.presentationml.tags+xml"/>
  <Override PartName="/ppt/tags/tag6087.xml" ContentType="application/vnd.openxmlformats-officedocument.presentationml.tags+xml"/>
  <Override PartName="/ppt/tags/tag6088.xml" ContentType="application/vnd.openxmlformats-officedocument.presentationml.tags+xml"/>
  <Override PartName="/ppt/tags/tag6089.xml" ContentType="application/vnd.openxmlformats-officedocument.presentationml.tags+xml"/>
  <Override PartName="/ppt/tags/tag6090.xml" ContentType="application/vnd.openxmlformats-officedocument.presentationml.tags+xml"/>
  <Override PartName="/ppt/tags/tag6091.xml" ContentType="application/vnd.openxmlformats-officedocument.presentationml.tags+xml"/>
  <Override PartName="/ppt/tags/tag6092.xml" ContentType="application/vnd.openxmlformats-officedocument.presentationml.tags+xml"/>
  <Override PartName="/ppt/tags/tag6093.xml" ContentType="application/vnd.openxmlformats-officedocument.presentationml.tags+xml"/>
  <Override PartName="/ppt/tags/tag6094.xml" ContentType="application/vnd.openxmlformats-officedocument.presentationml.tags+xml"/>
  <Override PartName="/ppt/tags/tag6095.xml" ContentType="application/vnd.openxmlformats-officedocument.presentationml.tags+xml"/>
  <Override PartName="/ppt/tags/tag6096.xml" ContentType="application/vnd.openxmlformats-officedocument.presentationml.tags+xml"/>
  <Override PartName="/ppt/tags/tag6097.xml" ContentType="application/vnd.openxmlformats-officedocument.presentationml.tags+xml"/>
  <Override PartName="/ppt/tags/tag6098.xml" ContentType="application/vnd.openxmlformats-officedocument.presentationml.tags+xml"/>
  <Override PartName="/ppt/tags/tag6099.xml" ContentType="application/vnd.openxmlformats-officedocument.presentationml.tags+xml"/>
  <Override PartName="/ppt/tags/tag6100.xml" ContentType="application/vnd.openxmlformats-officedocument.presentationml.tags+xml"/>
  <Override PartName="/ppt/tags/tag6101.xml" ContentType="application/vnd.openxmlformats-officedocument.presentationml.tags+xml"/>
  <Override PartName="/ppt/tags/tag6102.xml" ContentType="application/vnd.openxmlformats-officedocument.presentationml.tags+xml"/>
  <Override PartName="/ppt/tags/tag6103.xml" ContentType="application/vnd.openxmlformats-officedocument.presentationml.tags+xml"/>
  <Override PartName="/ppt/tags/tag6104.xml" ContentType="application/vnd.openxmlformats-officedocument.presentationml.tags+xml"/>
  <Override PartName="/ppt/tags/tag6105.xml" ContentType="application/vnd.openxmlformats-officedocument.presentationml.tags+xml"/>
  <Override PartName="/ppt/tags/tag6106.xml" ContentType="application/vnd.openxmlformats-officedocument.presentationml.tags+xml"/>
  <Override PartName="/ppt/tags/tag6107.xml" ContentType="application/vnd.openxmlformats-officedocument.presentationml.tags+xml"/>
  <Override PartName="/ppt/tags/tag6108.xml" ContentType="application/vnd.openxmlformats-officedocument.presentationml.tags+xml"/>
  <Override PartName="/ppt/tags/tag6109.xml" ContentType="application/vnd.openxmlformats-officedocument.presentationml.tags+xml"/>
  <Override PartName="/ppt/tags/tag6110.xml" ContentType="application/vnd.openxmlformats-officedocument.presentationml.tags+xml"/>
  <Override PartName="/ppt/tags/tag6111.xml" ContentType="application/vnd.openxmlformats-officedocument.presentationml.tags+xml"/>
  <Override PartName="/ppt/tags/tag6112.xml" ContentType="application/vnd.openxmlformats-officedocument.presentationml.tags+xml"/>
  <Override PartName="/ppt/tags/tag6113.xml" ContentType="application/vnd.openxmlformats-officedocument.presentationml.tags+xml"/>
  <Override PartName="/ppt/tags/tag6114.xml" ContentType="application/vnd.openxmlformats-officedocument.presentationml.tags+xml"/>
  <Override PartName="/ppt/tags/tag6115.xml" ContentType="application/vnd.openxmlformats-officedocument.presentationml.tags+xml"/>
  <Override PartName="/ppt/tags/tag6116.xml" ContentType="application/vnd.openxmlformats-officedocument.presentationml.tags+xml"/>
  <Override PartName="/ppt/tags/tag6117.xml" ContentType="application/vnd.openxmlformats-officedocument.presentationml.tags+xml"/>
  <Override PartName="/ppt/tags/tag6118.xml" ContentType="application/vnd.openxmlformats-officedocument.presentationml.tags+xml"/>
  <Override PartName="/ppt/tags/tag6119.xml" ContentType="application/vnd.openxmlformats-officedocument.presentationml.tags+xml"/>
  <Override PartName="/ppt/tags/tag6120.xml" ContentType="application/vnd.openxmlformats-officedocument.presentationml.tags+xml"/>
  <Override PartName="/ppt/tags/tag6121.xml" ContentType="application/vnd.openxmlformats-officedocument.presentationml.tags+xml"/>
  <Override PartName="/ppt/tags/tag6122.xml" ContentType="application/vnd.openxmlformats-officedocument.presentationml.tags+xml"/>
  <Override PartName="/ppt/tags/tag6123.xml" ContentType="application/vnd.openxmlformats-officedocument.presentationml.tags+xml"/>
  <Override PartName="/ppt/tags/tag6124.xml" ContentType="application/vnd.openxmlformats-officedocument.presentationml.tags+xml"/>
  <Override PartName="/ppt/tags/tag6125.xml" ContentType="application/vnd.openxmlformats-officedocument.presentationml.tags+xml"/>
  <Override PartName="/ppt/tags/tag6126.xml" ContentType="application/vnd.openxmlformats-officedocument.presentationml.tags+xml"/>
  <Override PartName="/ppt/tags/tag6127.xml" ContentType="application/vnd.openxmlformats-officedocument.presentationml.tags+xml"/>
  <Override PartName="/ppt/tags/tag6128.xml" ContentType="application/vnd.openxmlformats-officedocument.presentationml.tags+xml"/>
  <Override PartName="/ppt/tags/tag6129.xml" ContentType="application/vnd.openxmlformats-officedocument.presentationml.tags+xml"/>
  <Override PartName="/ppt/tags/tag6130.xml" ContentType="application/vnd.openxmlformats-officedocument.presentationml.tags+xml"/>
  <Override PartName="/ppt/tags/tag6131.xml" ContentType="application/vnd.openxmlformats-officedocument.presentationml.tags+xml"/>
  <Override PartName="/ppt/tags/tag6132.xml" ContentType="application/vnd.openxmlformats-officedocument.presentationml.tags+xml"/>
  <Override PartName="/ppt/tags/tag6133.xml" ContentType="application/vnd.openxmlformats-officedocument.presentationml.tags+xml"/>
  <Override PartName="/ppt/tags/tag6134.xml" ContentType="application/vnd.openxmlformats-officedocument.presentationml.tags+xml"/>
  <Override PartName="/ppt/tags/tag6135.xml" ContentType="application/vnd.openxmlformats-officedocument.presentationml.tags+xml"/>
  <Override PartName="/ppt/tags/tag6136.xml" ContentType="application/vnd.openxmlformats-officedocument.presentationml.tags+xml"/>
  <Override PartName="/ppt/tags/tag6137.xml" ContentType="application/vnd.openxmlformats-officedocument.presentationml.tags+xml"/>
  <Override PartName="/ppt/tags/tag6138.xml" ContentType="application/vnd.openxmlformats-officedocument.presentationml.tags+xml"/>
  <Override PartName="/ppt/tags/tag6139.xml" ContentType="application/vnd.openxmlformats-officedocument.presentationml.tags+xml"/>
  <Override PartName="/ppt/tags/tag6140.xml" ContentType="application/vnd.openxmlformats-officedocument.presentationml.tags+xml"/>
  <Override PartName="/ppt/tags/tag6141.xml" ContentType="application/vnd.openxmlformats-officedocument.presentationml.tags+xml"/>
  <Override PartName="/ppt/tags/tag6142.xml" ContentType="application/vnd.openxmlformats-officedocument.presentationml.tags+xml"/>
  <Override PartName="/ppt/tags/tag6143.xml" ContentType="application/vnd.openxmlformats-officedocument.presentationml.tags+xml"/>
  <Override PartName="/ppt/tags/tag6144.xml" ContentType="application/vnd.openxmlformats-officedocument.presentationml.tags+xml"/>
  <Override PartName="/ppt/tags/tag6145.xml" ContentType="application/vnd.openxmlformats-officedocument.presentationml.tags+xml"/>
  <Override PartName="/ppt/tags/tag6146.xml" ContentType="application/vnd.openxmlformats-officedocument.presentationml.tags+xml"/>
  <Override PartName="/ppt/tags/tag6147.xml" ContentType="application/vnd.openxmlformats-officedocument.presentationml.tags+xml"/>
  <Override PartName="/ppt/tags/tag6148.xml" ContentType="application/vnd.openxmlformats-officedocument.presentationml.tags+xml"/>
  <Override PartName="/ppt/tags/tag6149.xml" ContentType="application/vnd.openxmlformats-officedocument.presentationml.tags+xml"/>
  <Override PartName="/ppt/tags/tag6150.xml" ContentType="application/vnd.openxmlformats-officedocument.presentationml.tags+xml"/>
  <Override PartName="/ppt/tags/tag6151.xml" ContentType="application/vnd.openxmlformats-officedocument.presentationml.tags+xml"/>
  <Override PartName="/ppt/tags/tag6152.xml" ContentType="application/vnd.openxmlformats-officedocument.presentationml.tags+xml"/>
  <Override PartName="/ppt/tags/tag6153.xml" ContentType="application/vnd.openxmlformats-officedocument.presentationml.tags+xml"/>
  <Override PartName="/ppt/tags/tag6154.xml" ContentType="application/vnd.openxmlformats-officedocument.presentationml.tags+xml"/>
  <Override PartName="/ppt/tags/tag6155.xml" ContentType="application/vnd.openxmlformats-officedocument.presentationml.tags+xml"/>
  <Override PartName="/ppt/tags/tag6156.xml" ContentType="application/vnd.openxmlformats-officedocument.presentationml.tags+xml"/>
  <Override PartName="/ppt/tags/tag6157.xml" ContentType="application/vnd.openxmlformats-officedocument.presentationml.tags+xml"/>
  <Override PartName="/ppt/tags/tag6158.xml" ContentType="application/vnd.openxmlformats-officedocument.presentationml.tags+xml"/>
  <Override PartName="/ppt/tags/tag6159.xml" ContentType="application/vnd.openxmlformats-officedocument.presentationml.tags+xml"/>
  <Override PartName="/ppt/tags/tag6160.xml" ContentType="application/vnd.openxmlformats-officedocument.presentationml.tags+xml"/>
  <Override PartName="/ppt/tags/tag6161.xml" ContentType="application/vnd.openxmlformats-officedocument.presentationml.tags+xml"/>
  <Override PartName="/ppt/tags/tag6162.xml" ContentType="application/vnd.openxmlformats-officedocument.presentationml.tags+xml"/>
  <Override PartName="/ppt/tags/tag6163.xml" ContentType="application/vnd.openxmlformats-officedocument.presentationml.tags+xml"/>
  <Override PartName="/ppt/tags/tag6164.xml" ContentType="application/vnd.openxmlformats-officedocument.presentationml.tags+xml"/>
  <Override PartName="/ppt/tags/tag6165.xml" ContentType="application/vnd.openxmlformats-officedocument.presentationml.tags+xml"/>
  <Override PartName="/ppt/tags/tag6166.xml" ContentType="application/vnd.openxmlformats-officedocument.presentationml.tags+xml"/>
  <Override PartName="/ppt/tags/tag6167.xml" ContentType="application/vnd.openxmlformats-officedocument.presentationml.tags+xml"/>
  <Override PartName="/ppt/tags/tag6168.xml" ContentType="application/vnd.openxmlformats-officedocument.presentationml.tags+xml"/>
  <Override PartName="/ppt/tags/tag6169.xml" ContentType="application/vnd.openxmlformats-officedocument.presentationml.tags+xml"/>
  <Override PartName="/ppt/tags/tag6170.xml" ContentType="application/vnd.openxmlformats-officedocument.presentationml.tags+xml"/>
  <Override PartName="/ppt/tags/tag6171.xml" ContentType="application/vnd.openxmlformats-officedocument.presentationml.tags+xml"/>
  <Override PartName="/ppt/tags/tag6172.xml" ContentType="application/vnd.openxmlformats-officedocument.presentationml.tags+xml"/>
  <Override PartName="/ppt/tags/tag6173.xml" ContentType="application/vnd.openxmlformats-officedocument.presentationml.tags+xml"/>
  <Override PartName="/ppt/tags/tag6174.xml" ContentType="application/vnd.openxmlformats-officedocument.presentationml.tags+xml"/>
  <Override PartName="/ppt/tags/tag6175.xml" ContentType="application/vnd.openxmlformats-officedocument.presentationml.tags+xml"/>
  <Override PartName="/ppt/tags/tag6176.xml" ContentType="application/vnd.openxmlformats-officedocument.presentationml.tags+xml"/>
  <Override PartName="/ppt/tags/tag6177.xml" ContentType="application/vnd.openxmlformats-officedocument.presentationml.tags+xml"/>
  <Override PartName="/ppt/tags/tag6178.xml" ContentType="application/vnd.openxmlformats-officedocument.presentationml.tags+xml"/>
  <Override PartName="/ppt/tags/tag6179.xml" ContentType="application/vnd.openxmlformats-officedocument.presentationml.tags+xml"/>
  <Override PartName="/ppt/tags/tag6180.xml" ContentType="application/vnd.openxmlformats-officedocument.presentationml.tags+xml"/>
  <Override PartName="/ppt/tags/tag6181.xml" ContentType="application/vnd.openxmlformats-officedocument.presentationml.tags+xml"/>
  <Override PartName="/ppt/tags/tag6182.xml" ContentType="application/vnd.openxmlformats-officedocument.presentationml.tags+xml"/>
  <Override PartName="/ppt/tags/tag6183.xml" ContentType="application/vnd.openxmlformats-officedocument.presentationml.tags+xml"/>
  <Override PartName="/ppt/tags/tag6184.xml" ContentType="application/vnd.openxmlformats-officedocument.presentationml.tags+xml"/>
  <Override PartName="/ppt/tags/tag6185.xml" ContentType="application/vnd.openxmlformats-officedocument.presentationml.tags+xml"/>
  <Override PartName="/ppt/tags/tag6186.xml" ContentType="application/vnd.openxmlformats-officedocument.presentationml.tags+xml"/>
  <Override PartName="/ppt/tags/tag6187.xml" ContentType="application/vnd.openxmlformats-officedocument.presentationml.tags+xml"/>
  <Override PartName="/ppt/tags/tag6188.xml" ContentType="application/vnd.openxmlformats-officedocument.presentationml.tags+xml"/>
  <Override PartName="/ppt/tags/tag6189.xml" ContentType="application/vnd.openxmlformats-officedocument.presentationml.tags+xml"/>
  <Override PartName="/ppt/tags/tag6190.xml" ContentType="application/vnd.openxmlformats-officedocument.presentationml.tags+xml"/>
  <Override PartName="/ppt/tags/tag6191.xml" ContentType="application/vnd.openxmlformats-officedocument.presentationml.tags+xml"/>
  <Override PartName="/ppt/tags/tag6192.xml" ContentType="application/vnd.openxmlformats-officedocument.presentationml.tags+xml"/>
  <Override PartName="/ppt/tags/tag6193.xml" ContentType="application/vnd.openxmlformats-officedocument.presentationml.tags+xml"/>
  <Override PartName="/ppt/tags/tag6194.xml" ContentType="application/vnd.openxmlformats-officedocument.presentationml.tags+xml"/>
  <Override PartName="/ppt/tags/tag6195.xml" ContentType="application/vnd.openxmlformats-officedocument.presentationml.tags+xml"/>
  <Override PartName="/ppt/tags/tag6196.xml" ContentType="application/vnd.openxmlformats-officedocument.presentationml.tags+xml"/>
  <Override PartName="/ppt/tags/tag6197.xml" ContentType="application/vnd.openxmlformats-officedocument.presentationml.tags+xml"/>
  <Override PartName="/ppt/tags/tag6198.xml" ContentType="application/vnd.openxmlformats-officedocument.presentationml.tags+xml"/>
  <Override PartName="/ppt/tags/tag6199.xml" ContentType="application/vnd.openxmlformats-officedocument.presentationml.tags+xml"/>
  <Override PartName="/ppt/tags/tag6200.xml" ContentType="application/vnd.openxmlformats-officedocument.presentationml.tags+xml"/>
  <Override PartName="/ppt/tags/tag6201.xml" ContentType="application/vnd.openxmlformats-officedocument.presentationml.tags+xml"/>
  <Override PartName="/ppt/tags/tag6202.xml" ContentType="application/vnd.openxmlformats-officedocument.presentationml.tags+xml"/>
  <Override PartName="/ppt/tags/tag6203.xml" ContentType="application/vnd.openxmlformats-officedocument.presentationml.tags+xml"/>
  <Override PartName="/ppt/tags/tag6204.xml" ContentType="application/vnd.openxmlformats-officedocument.presentationml.tags+xml"/>
  <Override PartName="/ppt/tags/tag6205.xml" ContentType="application/vnd.openxmlformats-officedocument.presentationml.tags+xml"/>
  <Override PartName="/ppt/tags/tag6206.xml" ContentType="application/vnd.openxmlformats-officedocument.presentationml.tags+xml"/>
  <Override PartName="/ppt/tags/tag6207.xml" ContentType="application/vnd.openxmlformats-officedocument.presentationml.tags+xml"/>
  <Override PartName="/ppt/tags/tag6208.xml" ContentType="application/vnd.openxmlformats-officedocument.presentationml.tags+xml"/>
  <Override PartName="/ppt/tags/tag6209.xml" ContentType="application/vnd.openxmlformats-officedocument.presentationml.tags+xml"/>
  <Override PartName="/ppt/tags/tag6210.xml" ContentType="application/vnd.openxmlformats-officedocument.presentationml.tags+xml"/>
  <Override PartName="/ppt/tags/tag6211.xml" ContentType="application/vnd.openxmlformats-officedocument.presentationml.tags+xml"/>
  <Override PartName="/ppt/tags/tag6212.xml" ContentType="application/vnd.openxmlformats-officedocument.presentationml.tags+xml"/>
  <Override PartName="/ppt/tags/tag6213.xml" ContentType="application/vnd.openxmlformats-officedocument.presentationml.tags+xml"/>
  <Override PartName="/ppt/tags/tag6214.xml" ContentType="application/vnd.openxmlformats-officedocument.presentationml.tags+xml"/>
  <Override PartName="/ppt/tags/tag6215.xml" ContentType="application/vnd.openxmlformats-officedocument.presentationml.tags+xml"/>
  <Override PartName="/ppt/tags/tag6216.xml" ContentType="application/vnd.openxmlformats-officedocument.presentationml.tags+xml"/>
  <Override PartName="/ppt/tags/tag6217.xml" ContentType="application/vnd.openxmlformats-officedocument.presentationml.tags+xml"/>
  <Override PartName="/ppt/tags/tag6218.xml" ContentType="application/vnd.openxmlformats-officedocument.presentationml.tags+xml"/>
  <Override PartName="/ppt/tags/tag6219.xml" ContentType="application/vnd.openxmlformats-officedocument.presentationml.tags+xml"/>
  <Override PartName="/ppt/tags/tag6220.xml" ContentType="application/vnd.openxmlformats-officedocument.presentationml.tags+xml"/>
  <Override PartName="/ppt/tags/tag6221.xml" ContentType="application/vnd.openxmlformats-officedocument.presentationml.tags+xml"/>
  <Override PartName="/ppt/tags/tag6222.xml" ContentType="application/vnd.openxmlformats-officedocument.presentationml.tags+xml"/>
  <Override PartName="/ppt/tags/tag6223.xml" ContentType="application/vnd.openxmlformats-officedocument.presentationml.tags+xml"/>
  <Override PartName="/ppt/tags/tag6224.xml" ContentType="application/vnd.openxmlformats-officedocument.presentationml.tags+xml"/>
  <Override PartName="/ppt/tags/tag6225.xml" ContentType="application/vnd.openxmlformats-officedocument.presentationml.tags+xml"/>
  <Override PartName="/ppt/tags/tag6226.xml" ContentType="application/vnd.openxmlformats-officedocument.presentationml.tags+xml"/>
  <Override PartName="/ppt/tags/tag6227.xml" ContentType="application/vnd.openxmlformats-officedocument.presentationml.tags+xml"/>
  <Override PartName="/ppt/tags/tag6228.xml" ContentType="application/vnd.openxmlformats-officedocument.presentationml.tags+xml"/>
  <Override PartName="/ppt/tags/tag6229.xml" ContentType="application/vnd.openxmlformats-officedocument.presentationml.tags+xml"/>
  <Override PartName="/ppt/tags/tag6230.xml" ContentType="application/vnd.openxmlformats-officedocument.presentationml.tags+xml"/>
  <Override PartName="/ppt/tags/tag6231.xml" ContentType="application/vnd.openxmlformats-officedocument.presentationml.tags+xml"/>
  <Override PartName="/ppt/tags/tag6232.xml" ContentType="application/vnd.openxmlformats-officedocument.presentationml.tags+xml"/>
  <Override PartName="/ppt/tags/tag6233.xml" ContentType="application/vnd.openxmlformats-officedocument.presentationml.tags+xml"/>
  <Override PartName="/ppt/tags/tag6234.xml" ContentType="application/vnd.openxmlformats-officedocument.presentationml.tags+xml"/>
  <Override PartName="/ppt/tags/tag6235.xml" ContentType="application/vnd.openxmlformats-officedocument.presentationml.tags+xml"/>
  <Override PartName="/ppt/tags/tag6236.xml" ContentType="application/vnd.openxmlformats-officedocument.presentationml.tags+xml"/>
  <Override PartName="/ppt/tags/tag6237.xml" ContentType="application/vnd.openxmlformats-officedocument.presentationml.tags+xml"/>
  <Override PartName="/ppt/tags/tag6238.xml" ContentType="application/vnd.openxmlformats-officedocument.presentationml.tags+xml"/>
  <Override PartName="/ppt/tags/tag6239.xml" ContentType="application/vnd.openxmlformats-officedocument.presentationml.tags+xml"/>
  <Override PartName="/ppt/tags/tag6240.xml" ContentType="application/vnd.openxmlformats-officedocument.presentationml.tags+xml"/>
  <Override PartName="/ppt/tags/tag6241.xml" ContentType="application/vnd.openxmlformats-officedocument.presentationml.tags+xml"/>
  <Override PartName="/ppt/tags/tag6242.xml" ContentType="application/vnd.openxmlformats-officedocument.presentationml.tags+xml"/>
  <Override PartName="/ppt/tags/tag6243.xml" ContentType="application/vnd.openxmlformats-officedocument.presentationml.tags+xml"/>
  <Override PartName="/ppt/tags/tag6244.xml" ContentType="application/vnd.openxmlformats-officedocument.presentationml.tags+xml"/>
  <Override PartName="/ppt/tags/tag624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4082" r:id="rId3"/>
  </p:sldMasterIdLst>
  <p:notesMasterIdLst>
    <p:notesMasterId r:id="rId140"/>
  </p:notesMasterIdLst>
  <p:handoutMasterIdLst>
    <p:handoutMasterId r:id="rId141"/>
  </p:handoutMasterIdLst>
  <p:sldIdLst>
    <p:sldId id="1041" r:id="rId4"/>
    <p:sldId id="659" r:id="rId5"/>
    <p:sldId id="1064" r:id="rId6"/>
    <p:sldId id="1042" r:id="rId7"/>
    <p:sldId id="1054" r:id="rId8"/>
    <p:sldId id="977" r:id="rId9"/>
    <p:sldId id="1065" r:id="rId10"/>
    <p:sldId id="833" r:id="rId11"/>
    <p:sldId id="1026" r:id="rId12"/>
    <p:sldId id="1036" r:id="rId13"/>
    <p:sldId id="1037" r:id="rId14"/>
    <p:sldId id="1012" r:id="rId15"/>
    <p:sldId id="899" r:id="rId16"/>
    <p:sldId id="901" r:id="rId17"/>
    <p:sldId id="902" r:id="rId18"/>
    <p:sldId id="1062" r:id="rId19"/>
    <p:sldId id="1053" r:id="rId20"/>
    <p:sldId id="1063" r:id="rId21"/>
    <p:sldId id="893" r:id="rId22"/>
    <p:sldId id="917" r:id="rId23"/>
    <p:sldId id="1052" r:id="rId24"/>
    <p:sldId id="973" r:id="rId25"/>
    <p:sldId id="974" r:id="rId26"/>
    <p:sldId id="975" r:id="rId27"/>
    <p:sldId id="982" r:id="rId28"/>
    <p:sldId id="1056" r:id="rId29"/>
    <p:sldId id="1057" r:id="rId30"/>
    <p:sldId id="1058" r:id="rId31"/>
    <p:sldId id="1059" r:id="rId32"/>
    <p:sldId id="1060" r:id="rId33"/>
    <p:sldId id="1061" r:id="rId34"/>
    <p:sldId id="1031" r:id="rId35"/>
    <p:sldId id="1032" r:id="rId36"/>
    <p:sldId id="966" r:id="rId37"/>
    <p:sldId id="1021" r:id="rId38"/>
    <p:sldId id="1022" r:id="rId39"/>
    <p:sldId id="986" r:id="rId40"/>
    <p:sldId id="1045" r:id="rId41"/>
    <p:sldId id="1046" r:id="rId42"/>
    <p:sldId id="1047" r:id="rId43"/>
    <p:sldId id="1048" r:id="rId44"/>
    <p:sldId id="1049" r:id="rId45"/>
    <p:sldId id="1050" r:id="rId46"/>
    <p:sldId id="1051" r:id="rId47"/>
    <p:sldId id="1035" r:id="rId48"/>
    <p:sldId id="832" r:id="rId49"/>
    <p:sldId id="855" r:id="rId50"/>
    <p:sldId id="857" r:id="rId51"/>
    <p:sldId id="983" r:id="rId52"/>
    <p:sldId id="859" r:id="rId53"/>
    <p:sldId id="985" r:id="rId54"/>
    <p:sldId id="969" r:id="rId55"/>
    <p:sldId id="970" r:id="rId56"/>
    <p:sldId id="858" r:id="rId57"/>
    <p:sldId id="1015" r:id="rId58"/>
    <p:sldId id="1016" r:id="rId59"/>
    <p:sldId id="1017" r:id="rId60"/>
    <p:sldId id="934" r:id="rId61"/>
    <p:sldId id="853" r:id="rId62"/>
    <p:sldId id="952" r:id="rId63"/>
    <p:sldId id="924" r:id="rId64"/>
    <p:sldId id="860" r:id="rId65"/>
    <p:sldId id="861" r:id="rId66"/>
    <p:sldId id="862" r:id="rId67"/>
    <p:sldId id="863" r:id="rId68"/>
    <p:sldId id="864" r:id="rId69"/>
    <p:sldId id="865" r:id="rId70"/>
    <p:sldId id="866" r:id="rId71"/>
    <p:sldId id="867" r:id="rId72"/>
    <p:sldId id="868" r:id="rId73"/>
    <p:sldId id="870" r:id="rId74"/>
    <p:sldId id="884" r:id="rId75"/>
    <p:sldId id="914" r:id="rId76"/>
    <p:sldId id="839" r:id="rId77"/>
    <p:sldId id="948" r:id="rId78"/>
    <p:sldId id="949" r:id="rId79"/>
    <p:sldId id="939" r:id="rId80"/>
    <p:sldId id="932" r:id="rId81"/>
    <p:sldId id="890" r:id="rId82"/>
    <p:sldId id="887" r:id="rId83"/>
    <p:sldId id="883" r:id="rId84"/>
    <p:sldId id="886" r:id="rId85"/>
    <p:sldId id="892" r:id="rId86"/>
    <p:sldId id="889" r:id="rId87"/>
    <p:sldId id="891" r:id="rId88"/>
    <p:sldId id="878" r:id="rId89"/>
    <p:sldId id="879" r:id="rId90"/>
    <p:sldId id="881" r:id="rId91"/>
    <p:sldId id="882" r:id="rId92"/>
    <p:sldId id="888" r:id="rId93"/>
    <p:sldId id="869" r:id="rId94"/>
    <p:sldId id="880" r:id="rId95"/>
    <p:sldId id="873" r:id="rId96"/>
    <p:sldId id="840" r:id="rId97"/>
    <p:sldId id="841" r:id="rId98"/>
    <p:sldId id="639" r:id="rId99"/>
    <p:sldId id="801" r:id="rId100"/>
    <p:sldId id="907" r:id="rId101"/>
    <p:sldId id="908" r:id="rId102"/>
    <p:sldId id="909" r:id="rId103"/>
    <p:sldId id="910" r:id="rId104"/>
    <p:sldId id="919" r:id="rId105"/>
    <p:sldId id="921" r:id="rId106"/>
    <p:sldId id="925" r:id="rId107"/>
    <p:sldId id="926" r:id="rId108"/>
    <p:sldId id="927" r:id="rId109"/>
    <p:sldId id="928" r:id="rId110"/>
    <p:sldId id="953" r:id="rId111"/>
    <p:sldId id="954" r:id="rId112"/>
    <p:sldId id="955" r:id="rId113"/>
    <p:sldId id="956" r:id="rId114"/>
    <p:sldId id="957" r:id="rId115"/>
    <p:sldId id="958" r:id="rId116"/>
    <p:sldId id="987" r:id="rId117"/>
    <p:sldId id="988" r:id="rId118"/>
    <p:sldId id="989" r:id="rId119"/>
    <p:sldId id="990" r:id="rId120"/>
    <p:sldId id="991" r:id="rId121"/>
    <p:sldId id="992" r:id="rId122"/>
    <p:sldId id="993" r:id="rId123"/>
    <p:sldId id="994" r:id="rId124"/>
    <p:sldId id="995" r:id="rId125"/>
    <p:sldId id="996" r:id="rId126"/>
    <p:sldId id="997" r:id="rId127"/>
    <p:sldId id="998" r:id="rId128"/>
    <p:sldId id="999" r:id="rId129"/>
    <p:sldId id="1000" r:id="rId130"/>
    <p:sldId id="1001" r:id="rId131"/>
    <p:sldId id="1002" r:id="rId132"/>
    <p:sldId id="1003" r:id="rId133"/>
    <p:sldId id="1004" r:id="rId134"/>
    <p:sldId id="1009" r:id="rId135"/>
    <p:sldId id="1005" r:id="rId136"/>
    <p:sldId id="1007" r:id="rId137"/>
    <p:sldId id="1043" r:id="rId138"/>
    <p:sldId id="1044" r:id="rId139"/>
  </p:sldIdLst>
  <p:sldSz cx="9144000" cy="6858000" type="screen4x3"/>
  <p:notesSz cx="7315200" cy="9601200"/>
  <p:custDataLst>
    <p:tags r:id="rId142"/>
  </p:custDataLst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D9F3E2"/>
    <a:srgbClr val="CAEDFC"/>
    <a:srgbClr val="D9DAFF"/>
    <a:srgbClr val="0A04EB"/>
    <a:srgbClr val="FEDEE0"/>
    <a:srgbClr val="CC00CC"/>
    <a:srgbClr val="067B0E"/>
    <a:srgbClr val="CAF5FB"/>
    <a:srgbClr val="C3EA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9" d="100"/>
          <a:sy n="79" d="100"/>
        </p:scale>
        <p:origin x="-738" y="-7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276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120" d="100"/>
          <a:sy n="120" d="100"/>
        </p:scale>
        <p:origin x="-2632" y="-104"/>
      </p:cViewPr>
      <p:guideLst>
        <p:guide orient="horz" pos="3024"/>
        <p:guide pos="230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38" Type="http://schemas.openxmlformats.org/officeDocument/2006/relationships/slide" Target="slides/slide135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slide" Target="slides/slide125.xml"/><Relationship Id="rId144" Type="http://schemas.openxmlformats.org/officeDocument/2006/relationships/viewProps" Target="viewProps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slide" Target="slides/slide13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16" Type="http://schemas.openxmlformats.org/officeDocument/2006/relationships/slide" Target="slides/slide113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137" Type="http://schemas.openxmlformats.org/officeDocument/2006/relationships/slide" Target="slides/slide13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40" Type="http://schemas.openxmlformats.org/officeDocument/2006/relationships/notesMaster" Target="notesMasters/notesMaster1.xml"/><Relationship Id="rId14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43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handoutMaster" Target="handoutMasters/handoutMaster1.xml"/><Relationship Id="rId146" Type="http://schemas.openxmlformats.org/officeDocument/2006/relationships/tableStyles" Target="tableStyle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tags" Target="tags/tag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528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03539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5280" y="930354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charset="0"/>
                <a:ea typeface="MS PGothic" pitchFamily="34" charset="-128"/>
              </a:defRPr>
            </a:lvl1pPr>
          </a:lstStyle>
          <a:p>
            <a:pPr>
              <a:defRPr/>
            </a:pPr>
            <a:fld id="{430D2B03-0018-4EF6-9AD4-B687287029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12804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18:32.87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503 9128,'0'-26,"0"-27,27 26,-1 1,-26-1,26 1,27 26,-26 0,-1 0,27 26,-26 27,-1-26,27 26,-27 0,1 0,26-27,0 0,0 1,0-1,0-26,26-26,0 26,-26-27,27 27,-1 0,0-26,27 26,0 0,-27 0,27 0,-26 0,-1 0,0 0,1-26,-54 52,27-26,-26 0</inkml:trace>
  <inkml:trace contextRef="#ctx0" brushRef="#br0" timeOffset="5581.3193">450 17224,'0'0,"-26"0,26 0,0 27,0-27,-27 26,27 1,27-27,-27 26,0 1,26-27,-26 26,27-26,-1 0,27 0,-27-26,1-1,26 27,-27-26,27 26,-26 0,26 0,-1 0,-25 0,26 26,0-26,0 27,0-54,0 27,-1-26,28 26,-27-53,0 26,0 1,-1-1,1 27,0 0,0 0,27 27,-1-27,0 26,1-26,26 0,-27-26,27-1,0 1,-1 26,-25-53,26 27,-53-1</inkml:trace>
  <inkml:trace contextRef="#ctx0" brushRef="#br0" timeOffset="41827.3923">16431 17304,'0'0,"0"0,0 0,0 0,26 0,-26 0,27-27,-1 1,27-1,-26 1,-1-1,27 1,-53 0,27-1,-1 1,-26 26,0 0,0 0,0 0,26 26,-26 1,-26-1,26 0,0 27,0 0,0-26,0 52,0-52,0 26,0-53,0 105,0-105,0 53,0-53,0 0,-26 53,26-53,0 0</inkml:trace>
  <inkml:trace contextRef="#ctx0" brushRef="#br0" timeOffset="42227.4153">16325 17965,'0'0,"0"0,0 0,0 0,53-53,-53 53,0 0,79-53,-79 53,80-26,-1-1,-26 1,0 0,26-1,1 1,-1 26,1-27,-28 27,-52 0,80 0,-80 0,0 0,53 0,-53 0,0 0,0 0,0 0,0 0</inkml:trace>
  <inkml:trace contextRef="#ctx0" brushRef="#br0" timeOffset="56957.2578">821 11536,'0'0,"0"26,0-26,0 27,0-1,0 1,0 26,0 0,0-1,0 1,26 27,-26-27,0 0,26 26,-26-26,27 0,-27 0,0-27,0 1,0-1,0-26,0-26,-27-1,27-26,-26 0,-27-26,27 0,-27-27,0 0,26 27,-26-27,1 26,-1 1,26 0,1 26,26 0,0-27,0 54,26-27,1 27,-1 26,27 0,26 0,-26 26,0 0,27 1,-54-1,0 27,1 0,-27 0,-27-26,1 25,-27 1,-26 0,26 0,-27-26,28 26,-28-27</inkml:trace>
  <inkml:trace contextRef="#ctx0" brushRef="#br0" timeOffset="57679.299">847 11509,'26'53,"1"-26,-1-1,1 1,26-27,-27 26,1-26,-1 0,1 0,-27-26,26-1,-26-26,0 27,0-27,0 0,0 0,27 0,-27 0,26 0,0 27,1-1,26 1,-27 26,27 0,-26 0,-1 26,1 1,-27-1,26 27,-26-26,26 26,-26 0,27-27,-27 27,26-27,1 1,-1-1,1-26,-1 0,1-26,-1-1,-26 1,27-1,-27-25,0-1,-27 0,1 0,26 26,-27-26,1 27,26 0,-27 26,27 0,27 0,-1 0,1 0,-1 26,1 0,26 27,-1-26,-25-1,26 1,0-27,0 0,0 0,-1 0,1-53,0 26,-26-26,-1 1,-26-1,-26 0,26 0,-27 26,-26 1,27-1,-1 1,1 26,26 0,0 0,0 0</inkml:trace>
  <inkml:trace contextRef="#ctx0" brushRef="#br0" timeOffset="58134.3251">2593 10848,'0'0,"0"0,-26 0,-1 0,1 26,26 1,-27-1,27 27,27-26,-1-1,27 1,0-1,0-26,26-26,-26-1,0-26,0-26,0-1,-26 1,-27-27,-27 0,-26 1,0-1,-26 0,0 27,-27-1,26 27,-25 27,25-1,54 54,-27-1,53 27,-27 27</inkml:trace>
  <inkml:trace contextRef="#ctx0" brushRef="#br0" timeOffset="58458.3437">1456 11642,'0'-27,"-27"1,1 26,26 0,0 26,0 27,0 27,26-1,1 0,-27 27,52 26,-25 1,26-27,-27 26,27 0,-26-53,-1 1,1-27</inkml:trace>
  <inkml:trace contextRef="#ctx0" brushRef="#br0" timeOffset="58896.3687">1323 12356,'27'-26,"-1"-1,27 1,-26-1,52 1,0 26,-26 0,27 0,-27 26,26 1,-26-1,-27 1,27-1,-26 1,-1-27,-26 0,0 26,0-26,-26-26,-1-1,1 1,-1-27,1 0,-1 26,27-26,-26 0,26 1,26 25,1 1,-1 26,1-27,26 27,-27 0,1 0,25 27,-25-27,-1 0,-26 26,27-26,-1 0,-26 0,0 0,0 0,0-26,0 26</inkml:trace>
  <inkml:trace contextRef="#ctx0" brushRef="#br0" timeOffset="60083.4366">2514 11933,'-27'53,"1"-27,-27 1,27 25,-27 1,53 0,-27-26,27-1,27 27,-1-53,27 0,26-26,-26-1,27 1,-27-27,0 0,-1 26,1-52,-53 53,27-27,-27 26,-27 1,1-1,26 1,-27 26,27 0,0 0,-26 26,26-26,26 27,-26-1,27 1,-1-1,1 1,-1-27,1 26,-1-26,1 27,26-27,-27 0,1-27,-1 27,-26 0,26-53,-26 27,0-1,0 1,0-27,-26 53,0-53,26 53,-27-26,1 26,-1 0,27 0,-26 0,26 26,26-26,-26 26,0-26,27 27,-1-27,1 0,-27 0,26-27,0 27,1-26,-1 0,1 26,-1-27,1 27,-1-26,1 26,-27 0,26 26,27 1,-27 25,1-25,-1 52,27-26,-26 27,26-1,-27-26,1-27,-1 27,-26 0,0-53,0 0,-26 0,-1-26,1-1,-1-26,1-26,-27 0,0-27,26 0,1 27,26-27,0 26,0 1,26 0,27 26,0 26,0 1,27 26,-27 0,-1 0,1 53,0-27,-26 1,-27 25,0-25,-27 26,-26-27,27 27,-1-26,-25-1,-1 1,26-1,1 1,26-27</inkml:trace>
  <inkml:trace contextRef="#ctx0" brushRef="#br0" timeOffset="69565.979">6033 17542,'0'0,"26"79,-26-79,0 80,0-27,0-1,-26 1,26 27,0-27,0 26,26-26,-52 26,26-26,0 0,0-53,0 80</inkml:trace>
  <inkml:trace contextRef="#ctx0" brushRef="#br0" timeOffset="69845.995">5768 17595,'-26'-53,"26"-26,0 26,26 0,1 0,26 26,0 1,26-1,0 27,27 0,-26 0,-1 27,0-1,-26 1,-26-1,-1 1,-52 26,26-53,-53 79,-27-26,1 0,0-27,26 1,0-1,0-26,53 0</inkml:trace>
  <inkml:trace contextRef="#ctx0" brushRef="#br0" timeOffset="70147.0121">6562 17754,'0'52,"0"-52,0 80,0-80,-26 53,26-53,0 0,0 0,-53-53,53 0,0-26,-27 26,54-27,-27 1,26 26,1-26,-1 26,27 26,-53 1,53 26,-27 0</inkml:trace>
  <inkml:trace contextRef="#ctx0" brushRef="#br0" timeOffset="70592.0377">6880 17515,'0'0,"-27"80,27-80,-26 53,26-53,0 53,0-53,0 53,0-53,0 0,79 26,-79-26,79-26,-52-27,26 26,-27-26,1 27,-27-54,0 28,0-1,-27 0,27 26,-26-26,26 27,0 26,0 0,0-27,53 54,-27-1,1 1,25 26,1 0,0 0,-26-1,26 1,-53-53,79 53,-79-53,27 27,-1-27,-26-27,0-26,0 27,0-27,-26-26,26 26,0 0,0 0</inkml:trace>
  <inkml:trace contextRef="#ctx0" brushRef="#br0" timeOffset="71078.0655">7938 17304,'0'26,"-27"27,27-53,-53 80,27-28,26 1,-26 27,26-54,0-26,0 80,0-80,0 0,52-27,-25-26,26-26,-53-1,26-25,1-28,-1 1,-26 0,0-1,-26 28,26-1,-27 26,1 1,26 53,-27-1,1 1,-1 52,1 1</inkml:trace>
  <inkml:trace contextRef="#ctx0" brushRef="#br0" timeOffset="92914.3144">11854 17119,'0'0,"0"0,0-27,0 27,0-26,0 26,0 0,0-27,0 27,0-26,26-1,-26 1,27 26,26-27,-27 1,27-1,0 27,0-26,0 52,0-26,-1 27,-25 26,-1 0,-26 0,0 26,0 0,-26 1,-1 26,-25-27,-1-26,0 0,0 0,53-53,-80 53,80-53,0 0,-52 26,52-26,0 0,52 0,-52 0,133 27,-80-27,26 0,0 26,-26 0,27 1,-80-27,53 53,-53-53,-27 79,27-79,-79 80,-1-1,-25-53,-1 27,0 0,-26 0,52-26,-26-1,27 1,26-1,53-26,0 0,-53-53,80-26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14:36.59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6350 3572,'0'0,"-26"26,26-26,0 0,0 0,0 0,0 0,0 0,26-26,-26 26,0 0,0 0,27-27,-1 1,-26 26,27-26,-1-1,1 27,-1-26,1-1,-27 1,26 26,0-27,1 1,-27-1,0 27,0 0,26-26,-26 26,0 0,0 0,0 0,0 0,0 0,0 0,0 0,0 26,0-26,0 27,0-1,0 1,0 26,0-27,0 27,0 0,-26-27,26 27,0 0,0 0,0-26,0 25,0-25,0-1,0 1,0-1,-27-26,27 27,0-1,0-26,0 27,0-27,0 26,0 1,0-1,-26-26,26 27,0-1,0-26,0 26,0-26,0 0,0 0,0 0,0 0,0 0,0 0,0 0,0 0,0 0,0 0,0 0,0 0,0 0,0 0</inkml:trace>
  <inkml:trace contextRef="#ctx0" brushRef="#br0" timeOffset="944.054">6430 4180,'-27'0,"27"0,0 0,-26 0,26 0,-27 0,27 27,0-27,0 26,0-26,0 0,0 0,27 27,-1-27,27 0,-26 0,26 0,-1 0,-25 0,26 0,0 0,-27 0,27 0,-26-27,-1 27,1 0,-27 0,0 0,26 0,-26 0,0 0,0 0,0 0,0 0,-26 0,26 0,-27 0,1 0,-1 0,1 0,-27 0,26 0,-26 0,0 0,1 27,25-27,-26 0,0 0,27 0,-1 0,1-27,26 27,0 0,-27 0,27 0,0 0,27 0,-1 0,1 0,26 0,-27-26,27 26,26-27,-52 27,52 0,-26-26,0 26,-26-26,26 26,-27 0,0 0,-26 0,0-27,0 27,-26 27,26-27,-26 0,-1 0,-26 0,27 0,-27 0,0 0,0 26,0-26,0 0,27 0,-27 0,26 26,1-26,26 0,0 0,-27 0,27 0,0 0,0 0,0 0,0 0,0 0,0 0,0 0,0 0,0 0,0 0,0 0,27-26,-27 26,26-26,1-1</inkml:trace>
  <inkml:trace contextRef="#ctx0" brushRef="#br0" timeOffset="1605.0918">6324 3678,'0'26,"0"-26,0 0,26 0,-26-26,27 26,-1-27,1 1,-27-1,26 1,1-1,-1 1,1 0,-1-1,0 1,-26-1,27 1,-27 26,0-27,26 27,-26 0,0-26,0 26,0 0,0 0,0 0,0 0,0 26,0-26,0 27,0-1,0 27,0-26,0 25,-26 1,26 0,0 27,0-27,0-1,0 1,0 0,0 27,0-54,0 27,0-26,0 25,0-52,0 27,0-27,0 0,0 26,0-26,0 0,0-26,0 26,0-27,0 27,26-26,-26 0</inkml:trace>
  <inkml:trace contextRef="#ctx0" brushRef="#br0" timeOffset="5383.3079">4392 6244,'0'-26,"0"26,-26-27,26 27,0-26,0 26,-26 0,26 0,-27 0,27 0,-26 0,26 0,-27 0,1 26,-1-26,1 27,-27-1,26 1,1-27,-1 26,-25 1,25-1,1 0,-1-26,1 27,26-1,-27 1,1-1,26 1,-27-1,27 1,0-1,0 1,0-1,0 27,0-27,27 1,-27 26,26-53,1 53,-1-27,1-26,26 27,-27-27,0 26,1-26,-1 0,1 0,26 0,-27 0,27 0,-26-26,-1 26,27-27,-27 27,27-26,-26 26,-1-27,1 1,-1 26,-26-27,27 1,-27 26,26-27,-26 1,0 0,0-1,0 1,0-1,0 1,0-1,-26 1,26-27,0 53,-27-27,27 1,-26-1,26 1,-27 26,1-26,-1-1,1 27,26-26,-27 26,1-27,0 1,-1 26,27-27,-53 27,27 0,-1-26,1 26,-27 0,26 0,-26 0,27 0,-27 0,0 0,27 0,-27 26,26 1,-26-1,53 1,-52-27,25 53,27-27,-26 0,-1 27,27 0,0 0,0-26,0 26,27 0,-27-1,26 1,1-26,25 26,-25-27,-1 27,27-26,0-1,0-26,0 26,0-26,-27 27,27-27,0 0,-26-27,26 27,-27-26,1 26,-1-26,0-1,27 1,-53-1,27-26,-1 27,-26-1,0-26,0 27,0 0,0-1,0 1,-26-1,26-26,-27 53,1-26,-1-1,-25 1,25-1,1 1,-27 26,26-27,-26 1,0 26,0 0,1 0,-1 0,0 0,26 0,-26 0,27 26,-1 1,27-1,-26 1,26-1,0 27,0 0,0 0,0 0,26-27,-26 27,53 0,-26-26,26-1,0 1,0-1,-1 1,1-27,0 26,0-26,0-26,0 26,-26-27,25 27,-25-26,-1-1,1 1,-1-1,-26 1,27-1,-27-26,0 27,0-27,-27 27,27-27,-26 0,-1 26,27-26,-26 27,-1-27,-25 27,25-1,27 1,-53 26,27-27,-27 1,26 26,-26 0,0 0,27 0,-27 0,0 26,0 1,0-27,0 26,27 27,-27-27,27 1,-1 26,1 0,26-27,0 54,26-54,1 27,-1 0,27 0,-27-27,27 27,0-26,0-1,0-26,26 27,-26-27,0 0,0 0,0 0,0 0,-26-27,25 1,-25-1,-1 1,1-27,-1 26,-26-26,0 27,0-53,0 52,-26-26,-1 0,1 27,-1-27,-25 26,25 1,-26 26,27-26,-27 26,0 0,26 0,-26 26,27-26,0 26,26 1,-27-27,27 0</inkml:trace>
  <inkml:trace contextRef="#ctx0" brushRef="#br0" timeOffset="38532.2038">9922 5424,'0'0,"0"0,0 0,0 0,0-26,0 26,0 0,0 0,-26-27,26 27,0 0,0 0,-27 0,27 0,0-26,0 26,-26 0,26 0,-27 0,27 0,0 0,0 0,-26 0,26 0,-27 26,27-26,-26 0,26 27,-26-27,26 26,-27-26,27 26,-26 1,26-1,0 1,0-1,0-26,0 27,0-1,0 1,0-1,0 1,26-27,-26 26,27-26,-1 26,0-26,-26 0,27 0,26 0,-27 0,1-26,-1 26,1-26,-1-1,1 1,-27 26,26-27,-26 1,0-1,0 27,0-26,0-1,0 1,0-1,-26 27,26-26,-27 26,1-26,-1 26,1 0,-1 0,27 0,-26 0,26 0,-27 0,27 0,0 0,0 0,27 0,-1 0</inkml:trace>
  <inkml:trace contextRef="#ctx0" brushRef="#br0" timeOffset="39768.2745">9843 10319,'0'0,"0"0,0 0,0 0,-27 0,27 0,0-27,0 27,-26 0,26 0,-27 0,27 0,-26 0,26 0,0 0,-26 0,-1 0,27 0,-26 0,26 27,0-27,-27 0,1 0,26 26,-27 1,27-1,-26-26,26 27,0-1,-27 27,27-53,0 53,0-27,0 1,0-1,27 1,-27-1,26-26,1 27,-1-27,1 26,-1-26,1 0,-1 0,0 0,1-26,-1 26,1-27,-1 27,1-26,-27-1,26 1,1-1,-27 1,26-1,-26 1,0 0,0-1,0 1,0-1,-26 27,-1 0,27-26,-26 26,-1 0,-26 0,27 0,26 26,-27-26,27 0,0 0,27 0,26-26</inkml:trace>
  <inkml:trace contextRef="#ctx0" brushRef="#br0" timeOffset="51720.9582">13415 4445,'-27'0,"27"0,-26 0,-1 0,1 26,26 1,0 26,-27-27,27 1,0 26,27-27,-27 1,53-27,-27 0,27 0,0-27,-26 1,25-27,-25 26,-27 1,0-27,0 26,-27 27,-25 0,-1 0,26 0,-26 53,0-26</inkml:trace>
  <inkml:trace contextRef="#ctx0" brushRef="#br0" timeOffset="52329.993">13785 9260,'0'0,"-26"0,-1 0,1 27,-1-1,1 1,-1 26,1 0,-1 0,27-27,0 27,27-27,-1 1,1-27,26 0,0-27,-27 1,1-27,26 27,-53-27,0 0,-27 26,1 1,-1 26</inkml:trace>
  <inkml:trace contextRef="#ctx0" brushRef="#br0" timeOffset="53140.0393">22199 11748,'-53'0,"0"0,27 26,-27-26,53 26,0-26,26 27,27-27,53-27,0 27,52-26,1 0,53-27,0 0,26 0,-27 0,1 0,-53 26,0-25,-27 52,-26-27,-53 1,-27 26,-26 0,-26 0,-1 0,-26 26,-26 1,-1-1,1 0,0 1</inkml:trace>
  <inkml:trace contextRef="#ctx0" brushRef="#br0" timeOffset="53415.0551">22331 12303,'0'-26,"53"-1,26-26,54 0,26 0,-1 1,27-1,1 0,-1 0,0 0,-26 53,-27-27,-26 1,-27 0,1 26,-54 0,1 0,-27 0,0 0,-27 0,1 0</inkml:trace>
  <inkml:trace contextRef="#ctx0" brushRef="#br0" timeOffset="59970.4301">13917 3784,'27'-27,"-27"1,0-1,26-26,-52 27,26-1,-27 27,1-26,-27 26,27 0,-1 0,1 0,-27 26,53-26,-27 53,27-53,27 53,-1-26,27 26,0-27,0 27,26-27,1 27,-1-26,-26-1,0 1,-27 26,1-27,-54 27,1-27,-27 27,-26 0,-27-26,0 26,0-53,27 26,-27 1,0-27,53 0,-26 0,52 0,27-27,0 1,27 26,-1-53</inkml:trace>
  <inkml:trace contextRef="#ctx0" brushRef="#br0" timeOffset="60579.4649">13785 8731,'0'0,"0"0,0 0,-26-26,26 26,26 26,-26 1,0-1,0 1,0 26,0-1,0 1,0 0,0-26,0 26,0-27,0 1,-26-1</inkml:trace>
  <inkml:trace contextRef="#ctx0" brushRef="#br0" timeOffset="60970.4873">13494 8652,'27'-79,"25"26,28-27,-1 27,1 0,-1 27,-26-1,26 1,-26 26,-26 0,-27 26,0 27,0-26,-27 26,-26-27,0 54,27-27,-27-27,27 27,-1 0,27 0,0-27,0 1,27 26,25-27,-25 0,26 27,-27-53,27 27,-26-1,26 1,-27-27,0 0,1 0,-27 26,26-26,-26 0,0 0,0 0,0 0</inkml:trace>
  <inkml:trace contextRef="#ctx0" brushRef="#br0" timeOffset="79004.5187">4075 6535,'0'-26,"0"-1,0 1,0-1,0 1,0 26,0-27,0 27,0 0,0 27,-27-1,-25 1,25-1,1 27,-27-26,26-1,1 1,-1-27,27 0,27-27,-1 1,1-1,26-26,-27 27,27-27,-27 26,1 27,-1 0,-52 0,26 27,-53 26,27 0,-27-27,0 27,26 0,1-26,-1-1,27-26,27-26,26-27,26 0,0 26,1-52,-1 26,1 0,-27 27,-27-1,-26 27,0 53,-53-27,0 27,-26 27,26-27,-27 0,28 0,-1-27,26 0,27-26,53-26,0 0,26-27,1 0,26 0,-53 0,26 0,-26 26,-53 27,0 27,-53-1,0 27,-26 0,-1 0,1 0,-1 0,28-27,25 1,27-27,27 0,25-53,28 53,-1-53,1 27,-1-1,-26 1,0 26,-53 0,0 26,-53 27,-26 0,26 0,-27 0,1 0,26-27,26 1,27-27,27 0,26-27,26-26,27 27,-53-1,26-26,1 27,-54 26,-26 0,-26 26,-27 27,-27-26,28 26,-28-27,1 27,26-26,53-27,0 0,26-27,27 1,27-1,-27 1,-1-1,1 1,0 26,-53 26,-26 1,-1-1,1 27,-27 0,0-53,27 53,-1-53,27 0,27-27,-1 1,1 0,25-27</inkml:trace>
  <inkml:trace contextRef="#ctx0" brushRef="#br0" timeOffset="80084.5805">5451 6085,'0'0,"0"0,-27 27,27-27,0 0,0 0,-26 26,26-26,0 0,0 0,0 0,0 0,0 0,26-26,1 26,-27-27,26 27,27-26,-26 0,-1-1,1 1,-1-1,0 1,1-1,-1 27,1-26,-27 26,0 0,0-27,0 27,0 0,0 0,0 0,0 0,0 27,0-27,0 26,0 1,0-1,0 1,-27 26,27-27,0 27,0 0,0 0,-26 0,26-27,0 27,0 0,-27-27,27 27,0-26,0-1,0 1,-26-1,26 1,0-27,0 0,0 26,0-26,0 0,0 0,0 0,0 0,0 0,0 0,0 0,0 0,0 0</inkml:trace>
  <inkml:trace contextRef="#ctx0" brushRef="#br0" timeOffset="80468.6024">5371 6773,'0'27,"0"-27,0 0,-26 0,26 0,0 0,26 0,1-27,-1 27,1 0,26-26,26-1,0 27,-26-26,27 26,-27 0,0 0,-1 0,1 0,-26 0,-1 0,-26 0,0 0,27 0,-27 0,0 0,0 0,0 0,0 0,0 0,0 0,0 0,0 0,0 0,0 0,0-26,0 26</inkml:trace>
  <inkml:trace contextRef="#ctx0" brushRef="#br0" timeOffset="88705.0736">9684 5556,'27'0,"-27"-26,26-1,0 1,1-1,-27 27,0-26,0 26,26-26,-26 26,-26 26,-1-26,1 26,0-26,26 27,-27-1,1 1,26-27,0 0,26 0,1-27,-27 27,26-26,0 26,1 0,-27 0,0 0,0 26,-27 1,1-1,0 1,-1-1,1 1,26-1,-27 1,27-27,53 0,-26-27,-1 27,0-26,1-1,-1 27,1-26,-27 26,0 0,0 0,-27 0,1 26,-1 1,1-1,0-26,-1 27,27-27,27 0,-1 0,0 0,27-27,-26 27,-1-26,1 26,-27 0,0 0,0 26,0 1,-27-1,27 0,0-26,0 27,-26-1,26-26,26 0,-26-26,27-1,-1 27,-26-52,0-1,27 26</inkml:trace>
  <inkml:trace contextRef="#ctx0" brushRef="#br0" timeOffset="89525.1205">8996 5556,'0'0,"0"0,0-26,0 26,0 0,0 0,27-27,-27 27,0-26,26 26,-26-27,27 27,-1 0,0-26,-26 0,27 26,-27-27,26 27,-26 0,0 0,0 0,0 0,27-26,-27 26,0 0,0 0,0 0,0 0,0 0,0 0,0 0,0 26,0-26,0 27,0-27,0 26,0 0,26 1,-26 26,0-27,0 27,0-26,-26-1,26 27,0-27,0-26,0 27,0-1,0-26,0 0,0 0,0 0,0 0,0-26,0-1,0 27,0 0,0 0</inkml:trace>
  <inkml:trace contextRef="#ctx0" brushRef="#br0" timeOffset="89861.1397">9102 5794,'0'0,"0"0,-26 0,26 0,0 27,0-27,0 0,0 0,0 0,0 0,26 0,-26 0,26 0,1 0,26 0,-27 0,1 0,26 0,-27 0,1 0,-1 0,-26 0,0 0,27 0,-27 0,0 0,0 0,0 0,0-27,0 27,0 0,0 0,0-26,26 26</inkml:trace>
  <inkml:trace contextRef="#ctx0" brushRef="#br0" timeOffset="90883.1982">9499 10451,'26'-26,"1"26,-1-27,1 27,-27 0,26 0,-26 0,0 0,0 0,0 0,-26 0,-1 27,1-1,-1-26,27 27,0-27,0 0,27-27,-1 1,27-1,0 1,0-1,0 1,0-27,-27 26,1 27,-27 0,-27 27,1-1,-1 1,-26 26,27-27,0 1,26-1,-27 1,27-27,53 0,-27 0,1-27,26 1,-27-1,1 27,-27 0,0 0,0 0,-27 27,-26-1,27 27,-27-27,27 27,-27-26,53-1,-27 1,27-1,0-26,27 0,-27 0,26 0,1-26,-27 26,26-27,0 27,-26 0,27-26,-27 26,0 0,26-27,-26 27,27 0,-27 0,0 0</inkml:trace>
  <inkml:trace contextRef="#ctx0" brushRef="#br0" timeOffset="91396.2274">8758 10610,'0'0,"27"0,-1-27,0 27,27-26,-26-1,26 1,-27 26,1-26,26-1,-27 1,-26 26,26 0,-26 0,0 0,0 26,0 1,-26-1,26 0,-26 27,-1 0,27 0,-26 0,26 0,0 0,-27 0,27-27,0 1,0-27,0 26,0-26,0 0,0 0,0-26</inkml:trace>
  <inkml:trace contextRef="#ctx0" brushRef="#br0" timeOffset="91705.2451">8785 10980,'0'27,"0"-27,26 0,-26 0,26 0,1 0,-1 0,27 0,0-27,-26 27,26 0,-27 0,27-26,-27 26,1 0,-1 26,-26-26,0 0,27 0,-27 0,0 27,0-27,0 0,0 0,0 0,-27 26,27-26,0 0,0-26</inkml:trace>
  <inkml:trace contextRef="#ctx0" brushRef="#br0" timeOffset="97102.5539">13362 4524,'26'0,"-26"0,27-26,-27 26,0 0,0 0,-27 26,1-26,-1 27,1-1,-1-26,1 27,0-1,26-26,0 0,26-26,0-1,27 1,0-1,0 1,0-1,-26 27,-1 0,0 0,-52 27,0 26,-1-27,1 1,-1 26,1-53,-1 26,27-26,53 0,-26-26,26-1,-1 1,1-1,0 1,-26 26,-1 0,-26 0,-26 26,-1 1,-26-27,27 26,-1 1,1-27,0 0,26 0,0 0,26 0,0 0,-26-27,27 1,26-1,-27 1,1-1,26-26</inkml:trace>
  <inkml:trace contextRef="#ctx0" brushRef="#br0" timeOffset="97585.5815">14632 4313,'26'0,"-26"0,27-27,-27 27,26-26,-26-1,27 27,-1-53,1 53,-1-52,0 25,1 27,-1-26,-26 26,0 0,27 0,-27 26,-27 1,27-1,0 27,0-27,-26 27,26 0,0-26,0-1,0 27,0-53,0 26,0-26,0 27,0-27,-27 0,27 0</inkml:trace>
  <inkml:trace contextRef="#ctx0" brushRef="#br0" timeOffset="97807.5941">14685 4657,'0'0,"0"0,0 0,26 0,-26 0,27-27,26 1,-27 26,0-27,27 27,-26-26,-1 26,1 0,26 0,-53 0,53 0,-27 0,1 0,-27-27,26 27</inkml:trace>
  <inkml:trace contextRef="#ctx0" brushRef="#br0" timeOffset="98313.6232">15082 3995,'-27'-53,"1"27,-1-27,1 26,-1 1,-26 0,0-1,1 27,-28 27,27-1,0 0,-26 27,0 0,26 27,0 26,26-1,-26 1,53 0,0 0,53 0,-26-27,52-26,-26 0,53 0,-27-27,1-26,-1-26,0-1,1 1,-1-53,1 26,-28-53,-25 26,26-25,-27-1,-26 26,0-25,-26 52,-1-27,1 27,-53 27,26-1,-27 27,27 27,0-27,0 0</inkml:trace>
  <inkml:trace contextRef="#ctx0" brushRef="#br0" timeOffset="103971.9467">22887 7832,'0'0,"0"0,0 0,0 0,0 0,0 0,0 0,0 0,26 0,-26-27,27 27,-1-26,27 26,-26-27,-1-26,0 53,27-53,-26 27,-27 0,26-1,1 27,-27 0,0-26,0 26,26 26,-52 1,26-1,0 27,0 0,0 0,0 0,0 0,-27 26,27-53,0 27,0-26,0-1,0 1,0-27,0 0,0 0,27 0,-27 0,0 0,26-27,-26 27,0 0</inkml:trace>
  <inkml:trace contextRef="#ctx0" brushRef="#br0" timeOffset="104250.9627">22966 8229,'0'0,"27"0,-27 0,26-27,1 27,-1 0,27-26,-27 26,27 0,0 0,-26 0,-1 0,27 26,-26-26,-1 0,-26 0,26 27,-26-27,0-27,27 27,-27-26,26 26</inkml:trace>
  <inkml:trace contextRef="#ctx0" brushRef="#br0" timeOffset="105150.0141">23046 7303,'-53'-27,"26"27,-26 0,0 0,-26 0,26 27,0-1,0 0,-26 27,52-26,-26 52,27-26,0 26,-1 1,27-1,27 1,-1-1,0 27,27-27,0-26,0 26,0-26,0 0,26 0,-26-26,0 26,0-53,27 26,-28 1,1-27,0 26,0-26,-26 0,26 0,0 0,-1-26,-25 26,26-27,-27 1,27-1,-26 1,-1-1,27-26,-27 0,1 27,-1-53,1 26,-1 0,-26-27,27 1,-27 0,0-1,0 1,0-1,-27 28,1-28,26 1,-27 26,-26 0,27 0,-27 0,0 27,-26-1,26 1,-26-1,26 27,0 0,-27 0,27 0,0 27,1-1,-1-26,26 27,1 26,26-53</inkml:trace>
  <inkml:trace contextRef="#ctx0" brushRef="#br0" timeOffset="105608.0404">23919 8229,'0'0,"0"0,0 0,26 0,-26 26,0 0,0 27,27-26,-27 26,26 0,-26 0,0 26,0-26,0 0,0 0,-26-27,26 27,-27-26,27-1,-26 0,26-26,-27 27,1-27</inkml:trace>
  <inkml:trace contextRef="#ctx0" brushRef="#br0" timeOffset="105873.0556">23733 8916,'0'27,"0"-1,0 1,0 26,27-53,-27 26,26 1,-26-27,27 0,-27-27,26 1,1 26,26-27,-27 1,-26-1,53 27,-53-26,27 26,-27 0</inkml:trace>
  <inkml:trace contextRef="#ctx0" brushRef="#br0" timeOffset="109432.2591">5768 6006,'-26'0,"-1"27,1-1,26-26,0 0,-27 0,27 0,0 0,27 0,-27 0,26 0,-26 0,-26 26,26 1,-27-1,1 1,-27 26,27-27,-1 1,-26-1,53 1,0-27,0-27,27 1,-1 26,27-53,-26 0,25 26,1 1,-26-1,-27 27,0 0,0 0,-27 27,1 26,-27-27,27 1,-27-1,53 1,0-27,0-27,26 1,27-27,26 26,-52-26,52 27,-26-27,-26 53,-27 0,0 27,-53 25,0-25,0 26,0 0,0 0,27-27,-1 1,27-27,27-27,25 1,1 26,-26-53,26 26,0 1,-27 26,-26 0,0 0,-53 26,27 27,-27-26,0 26,0-27,53-26,0 0,26 26,1-52,26 0,26-1,-26 1,0 26,-53 0,0 26,-26 27,-27-27,-27 54,27-27,0 0,1 0,-1-27,53 1,26-27,1-27,52 1,-26-1,0 1,-27-1,27 1,-53 26,-26-27,-27 54,0-1,-27 27,1-26,26 26,0-27,27 0,52 1,1-54,52 27,0-26,1 0,-1-1,1 1,-28 26,-25 0,-27 0,-27 26,-25 1,-1-1,-27 0,27 1,0 26,1-53,25 0,27 0,0 0,27 0,-1-27,0 1</inkml:trace>
  <inkml:trace contextRef="#ctx0" brushRef="#br0" timeOffset="109920.287">5715 7223,'0'0,"-26"-26,-1 26,1 0,-27 0,-26 0,26 26,-27 1,27-1,1 27,25 26,-26-26,53 27,0-1,27 0,-1 1,27-27,0 0,26-27,1 27,-1-53,27 0,-53-26,53-27,-27 26,-26-52,26-1,-26-25,-26 25,-27 1,0-27,-53 53,0 0,0 0,-26 27,-1 26,1 0,-1 26,28 1,-1-1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23:53.37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5054 7514,'-27'0,"1"-26,0-27,-1 53,1-53,-1 53,-26-53,0 53,0-26,27-1,-53 27,-1-26,27 26,-26 0,0-27,26 27,-27 0,1 0,-1 0,1 27,-27-27,27 0,0 26,-1 27,1-53,-1 53,1 0,0-27,26 27,-27 0,27 0,1 0,-1 26,0-26,0 27,26-27,-26-1,27 28,-1-1,27-26,-26 0,26 26,0-26,0 0,0 27,0-27,0-1,26 1,-26 0,27 0,-1 27,-26-28,27 28,-1-27,1 26,-1-26,27 0,0 26,0-26,0 0,0 0,26-26,-26 25,53 1,-27-26,27 26,0-27,0 1,0-1,26 1,0-1,-26 1,26-27,1 26,-1-26,0 26,27-26,-27 0,1 0,-1 0,0 0,0 0,1-26,-1 26,0-26,-26 26,26-27,1 1,-1 26,-26-53,26 26,0 1,1-27,-27 0,26 0,0 0,0 0,-26 0,0 0,0-26,0 0,-27 26,-26-27,0 1,0 0,0-1,-53 1,0-27,0 27,-27-27,-26 0,1 0,-28 0,1-26,-27 53,-26-27,-27 0,27 27,-54-1,1 1,-26-1,-28 28,1 25,0 1,-53 26,0 0,-26 26,-27 27,0 0,-27 26,-52-26</inkml:trace>
  <inkml:trace contextRef="#ctx0" brushRef="#br0" timeOffset="3771.2157">6324 12621,'0'0,"0"0,0 0,26 26,-26-26,0 0,0 0,0 0,0 0,0 0,0 0,0 0,-26 0,26 0,0 0,0 0,-27 0,1 0,0-26,-1 26,1 0,-27 0,0-27,0 27,-27 0,1 0,0 0,-1 0,-25 0,-1 27,-27-27,28 26,-1-26,-27 27,1-1,26 0,0-26,-26 53,26-26,1-1,25 27,1-26,-1 26,1 0,26-27,27 27,-27-27,53 27,-27 0,27-26,-26 26,52-1,-26-25,27 26,-1 0,1-27,26 27,-1 0,1-26,27 25,-1-25,1-1,25 27,-25-26,52 26,-26-27,0 27,26-27,0 27,1-26,-1-1,27 27,-1-26,-25-1,25 1,1-1,0-26,26 0,-26 0,26-26,-26-1,26 1,-26-1,0-26,-1 0,-25 0,-1-26,-26 26,-53-26,26-1,-53-25,-26 25,-26-26,-27 1,-26-1,-54 0,-52 27,0-27,-53 26,-27 27,-26 0,-53 1,0 52,-53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1.5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0 150 35,'0'0'21,"0"0"-2,0 0 0,0 0-7,0 0-3,0 0-3,0 0-1,52-42-2,-52 42 1,0 0-2,52-40 1,-52 40-1,0 0 0,58-41 1,-58 41-1,0 0 1,43-28 0,-43 28 0,0 0 0,0 0 0,0 0-1,0 0 0,0 0 0,0 0 1,0 0-3,0 0 1,0 0 0,5 58-1,-5-58 1,-5 58 0,5-58 0,-6 69 0,6-69 0,-5 74-1,5-74 2,-6 72-1,6-72 0,-7 59 1,7-59-1,-7 43 0,7-43 0,0 0 0,0 0 0,0 0-2,0 0 0,0 0-1,0 0-1,0 0-2,0 0-7,0 0-7,0 0-18,0 0-1,0 0 1</inkml:trace>
  <inkml:trace contextRef="#ctx0" brushRef="#br0" timeOffset="552">36 567 7,'0'0'33,"0"0"1,0 0 2,0 0-20,0 0-3,0 0 0,0 0-3,0 0-2,60 18-2,-60-18 0,64-6-2,-64 6 0,83-9-1,-39 1-1,-1 2 0,-1 3-1,-42 3 0,69-6-2,-69 6 1,47 4-1,-47-4-3,0 0-2,0 0-15,0 0-18,0 0 0,0 0-1,0 0 2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2.6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122 204 20,'0'0'31,"-19"-40"1,8 32-6,1 14-18,-6 2 0,2 11-1,-2 6-2,3 8-1,1 8-1,6 4-1,1 7 0,8 0 0,6 3 0,6-6-1,6-9 1,7-5 0,5-12 1,5-10-2,5-16 2,3-12 0,1-10 0,0-12 0,-4-8-2,-1-9 2,-9-4-2,-5-6 2,-14 2-1,-10 1-1,-12 0 1,-9 9-1,-11 7 1,28 45-2,-80-57 0,33 45-1,-1 14-3,-1 3-9,49-5-26,-81 42 1,46-12-1,2 2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3.34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-4 92 13,'-3'10'30,"3"-10"1,11 1-10,5 4-8,-6-9 0,13 8-2,-5-9-2,10 5-2,-4-9-2,2 2-1,-2-6-1,0 1-1,-5-3 0,0 4 0,-5-2 0,-2 3 1,-12 10-1,13-14 0,-13 14 1,0 0-1,0 0 0,0 0 0,0 0-1,0 0 1,-1 19-2,-2-3 1,-1 7 0,0 4-1,-1 7 1,0 5-1,0 2 1,-1 1 0,1-4-1,1 0 0,0-6 1,1-4-1,-1-5 0,2-6 0,1-6-1,1-11-1,-1 15 0,1-15-2,0 0-4,0 0-6,0 0-12,0 0-12,0 0 1,0 0 0</inkml:trace>
  <inkml:trace contextRef="#ctx0" brushRef="#br0" timeOffset="534">55 500 7,'0'0'31,"0"0"1,-8 10 0,8-10-17,0 0 0,0 0-4,21-8-2,-9 1-3,8 3 1,1-6-1,8 6-1,0-5-2,5 5 1,-2-4-2,2 5 0,-3 0-1,2 2 1,-4 1-2,-1 2 1,-4 0 0,-4 0 0,-1 1-1,-4 0 1,-3-2-1,-3 1 0,-9-2 0,0 0-3,14 7-14,-14-7-22,0 0 1,-21 8-2,-6-4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8.3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1212 999 45,'-11'-11'34,"-2"-1"-2,2 6-9,-10-6-8,8 8-5,-9-2-3,6 6-2,-3 4-1,3 7-2,-2 6-1,4 9 0,3 4 0,1 7-1,5 4 1,4 3-1,6-2 1,6 1-1,4-5 0,7-5 1,3-6-1,5-7 0,2-5 0,2-7 1,-1-7-1,1-5 1,-2-9 0,-2-5 0,-5-6 1,-2-3 0,-6-3 0,-6-2 0,-7-2 0,-8 2-1,-9 2 0,-9 4 0,-8 5-1,-5 4 0,-2 6-3,-1 5-1,5 15-8,-2-1-13,11 11-12,7 3-1,10 5 1,5 3 0</inkml:trace>
  <inkml:trace contextRef="#ctx0" brushRef="#br0" timeOffset="755">1146 1798 42,'0'0'35,"0"0"-1,0 0-2,8 10-18,-8-10-5,0 0-2,2-14-4,-2 14 0,11-20-2,-2 6 1,0-3-1,2-1 1,1-2-1,-1 4 1,-1-1 0,1 5-1,-5 2 1,-6 10-1,8-12 0,-8 12 1,0 0-1,0 0-1,0 0 1,0 0-1,0 0 1,0 0-1,0 0 0,5 9 0,-5 2 0,1 1 0,0 8 0,0 2 0,1 4 1,0 4-1,0 2 0,1 2 1,0 0-1,-1-1 1,0-1-1,-1-3 1,1-1-1,0-4 0,0-2 0,1-4 0,-2-3 0,1-4 0,-2-11-1,3 12 0,-3-12-2,0 0-3,0 0-8,0 0-19,0 0-4,0 0-2,0 0 1</inkml:trace>
  <inkml:trace contextRef="#ctx0" brushRef="#br0" timeOffset="1301">1180 2222 38,'0'0'35,"-10"-8"1,10 8 0,0 0-18,0 0-5,0 0-5,0 0-3,0 0-2,13-8 0,0 11-1,2-2 1,4 2-2,3 0 1,5 0 0,2-1 0,1 0 0,-1-2 0,0 0 0,-3-2 0,-2 1-1,-5-1 0,-3 0 0,-4 1 0,-12 1 0,12-2-1,-12 2-1,0 0-4,0 0-34,-6 12-2,-3-10 0,-11-6-2</inkml:trace>
  <inkml:trace contextRef="#ctx0" brushRef="#br0" timeOffset="21748">1607 307 1,'-25'-25'23,"1"6"-5,-9-1-3,-3 2-5,-5 0-4,-5 2-2,-2-1-1,-5 0-2,-1 1-2,-3 0-1,-4 1-1,1 5 0,-7 3-1,-1 7-1,-1 4 0,-1 9 1,-4 5 2,0 8 0,2 5 2,2 3 0,3 4 2,2 4 1,2 5-1,4 1 2,9 6-2,5 5 0,6 6-1,4 8 1,10 8-1,3 7 0,11 7 0,3 9-1,7 10 0,4 8 0,4 6 0,5 7 0,4 6 1,7 3 0,4 2 1,3 1-1,4-1 1,0-1 1,4-3 1,-1-2 0,3-2 0,-3-5 0,1 0-1,5-6 0,0-6 1,-1-7-2,4-5 0,3-12-1,2-9 0,3-14 0,3-13-1,-2-16 0,3-16-1,2-16 1,3-17 0,1-17-1,3-17 1,1-17 0,4-15 0,3-14-1,3-12 0,3-9 0,1-10 0,-1-9-1,1-9 0,0-7 0,-4-8 1,-2-8 0,-5-11 1,-6-7 1,-9-9 1,-10-7 2,-10-1-1,-14-5 1,-11 2 0,-18 2 0,-13 9 0,-15 9-1,-7 16-1,-9 14-1,-3 19-1,-4 20 0,-2 17-2,4 22-16,7 16-12,0 6 0,15 12 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21.1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3 143 33,'12'-5'27,"-12"5"-5,0 0-3,13 18-7,-13-8-2,4 8-2,-6-2-1,4 3-1,-4-3-2,3-1-1,-1-15 0,4 14-1,-4-14-1,11-9-1,-1-3 1,-2 1-1,1-1 0,0 2 1,-9 10-1,13-11 0,-13 11 0,4 16 0,-5 1 1,0 3-1,1-1 0,0 0 0,2-2 0,3-5 0,-5-12 0,19 4 0,-6-12 0,4 0-1,0-3 1,3 2 0,-3-1-1,2 3 1,-2 4 0,0 4-1,0 5 1,-2-2 1,2 1-1,2-5 0,2-1 0,3-7 1,-2-7-1,2-3 0,0-3 1,-1 3-1,-1 0 1,-1 7-1,-3 9 1,0 8 0,-3 7-1,0 3 1,-1 4 0,1-1-1,0-1 0,1-3 1,-1-9-1,2-3 0,-1-6 1,2 0-1,-3-4 1,0 1 1,-3-1-1,-2 5 0,0 2 0,-10 0 0,15 5-1,-15-5 1,17 4-1,-7-3 0,3-7 0,1-3 0,1-4 0,1 0 0,-4 0 0,1 0 0,-3 5 1,-10 8-1,15-5 1,-15 5 0,12 14-1,-12-14 1,14 14-1,-2-11 0,2-7 1,4-8-1,2-7 0,4-6-1,2 0 2,1-3-1,-1 4 0,0 7 0,-3 8 0,0 11 1,-5 10-1,-2 3 0,-2 5 0,1 0 0,0-2 0,2-6 0,-1-7 0,2-8 0,0-8 0,2-3 0,0-3 1,0 1-1,-2 1 0,-3 6 0,-2 4 0,2 5 0,-2 5 0,-1 1 0,0 0-1,2-1 1,1-6-1,3-4 1,1-5 0,2-4 0,2-3 0,1 0 0,0 2 0,0 3 0,-3 9 1,1 6-1,-2 6 0,-6 2 1,1 2-1,-1-1 0,2 0 0,-2-3 1,1-5-1,0-6 0,-2-2 0,3 1 0,-2 0 0,-1 2 0,-2 6 0,0 6 0,-1 4 0,-2 2 0,0 1 0,1-2 0,3-3 0,1-7 0,2-10 1,0-8-1,2-3-1,0-4 1,1 0 1,-2 2-1,2 6 0,-4 10 0,0 10 0,-2 6 1,-3 2-2,2 2 2,0-2-2,0-3 0,2-6-1,-3-16-7,7-5-28,-5-8 1,5-4-1,-1-4 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6.99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2010 164 0,'0'17'11,"-1"-4"-1,1 4-1,-1 2-3,1 7-1,1 0 0,3 2-1,2-1 0,4-3-1,0 0-1,4-8 0,0-1 2,2-10 1,0-4 0,-1-5 0,0-7 2,-5-7-1,3-3 1,-7-8-1,1 0 0,-6-5-2,-2 3 0,-6-7-1,-3 9 1,-6 1-1,0 8-1,-3 5-1,-1 6-1,-1 10-1,1 4-2,2 12-6,2 2-11,1 7-11,7 7 1,-1 0 1</inkml:trace>
  <inkml:trace contextRef="#ctx0" brushRef="#br0" timeOffset="5876">17 9583 40,'-5'19'30,"-4"-5"2,4-3-5,5-11-21,0 0-2,0 0-2,6-14 1,6-2-1,2-2 0,4 1 1,2 3-1,2 7 1,2 6-1,-1 10-1,1 6 0,-1 4 0,3 4-1,1-1 0,0-4 0,1-4 0,1-7 0,1-6 0,-1-3 0,-1-2 0,-1 1 1,0 2-1,-1 6 0,-1 2 0,-2 5 0,1 1 0,0 0 0,1-3 0,-1-7 0,4-7 0,-2-9 0,2-5 0,1-6 1,-1-1 0,-2-2-1,-2 3 1,-3 6 0,-1 5 0,-3 6 0,-1 6-1,-2 2 2,-1 3-1,1-1-1,3-1 1,1-5 0,2-4-1,1-4 1,1-4-1,-1 1 1,0-2 0,0 4 0,-2 7 0,0 6 0,-2 10-1,-3 4 1,3 3-1,-1 0 1,4 0-1,0-4 0,0-7 0,3-7 0,0-6-1,1-3 1,-3-3 1,-1 1-1,0 2 0,-2 3 1,0 7-1,-3 8 1,2 2-1,-2 4 0,2 1 1,3-3-1,2-3 0,3-7-1,1-10 1,3-7 0,1-5 0,0-4 1,-1 0-1,-3 2 0,-2 6 0,-4 8 1,-2 10-1,-3 9 0,-1 4 0,-1 3 0,4 1 0,1-3 0,2-4 0,3-9 0,1-7 0,1-6 0,2-3 0,-1-2 0,-3 1 0,-1 5 1,-2 5-1,-1 7 0,-1 7 1,-3-1-1,1 3 0,1-2 0,3-4 0,1-6 0,1-6 0,2-6 0,0-4 0,1-1 0,-1 1 0,-2 2 1,-1 7-1,-1 8 0,-2 9 1,0 4-1,0 5 0,2 1 1,4-2-1,1-1 0,3-6 0,1-7 0,2-9-1,1-3 1,1-4 1,-1-1-1,-1 2 0,-2 0 0,-2 4 0,-2 5 1,-2 6-1,1 3 0,0 1 0,1 1 0,1-2 0,2-1 0,1-3 0,-1-4 0,2-3 0,-1-1 0,0-2 0,-2-1 1,-1 1-1,-2 1 0,-2 0 1,-3 3-1,-2-1 0,-2 2 0,-4 0 1,-11 1 0,14-1 0,-14 1 0,0 0 0,0 0 0,10 1 0,-10-1 0,0 0-1,0 0 0,11-6 0,0 1 0,4-2 0,4-3-1,5-1 1,2-3 0,1-1 0,0 0 0,-2-2 0,-5 3 0,-3-2 0,-6 4-1,-6 1 2,-3-1-1,-6 1 0,-5 0 1,-3 2 0,-1 0-1,0-1 0,-1-5 1,4-1-1,1-2 0,4-3 1,5 1-2,3-5 2,1 2-2,1 0 2,-1 6-1,1 2 0,-3 3 0,0 3 0,-2 9 0,-2-12 0,2 12-1,-2-17 1,3 5 0,2-3-1,4-3 1,0 2 0,1-3 1,-1 1-1,1 3 1,-2 4-1,-4 1 1,-2 10 0,-7-10-1,7 10 0,-20-7 1,10 2-2,-1-2 1,1-3-1,2-3 0,5-4 1,2-3-1,4-1 1,1-2 0,3-1 0,-1 2 0,-1 4 0,-1 0 1,-4 2-1,-5 0 0,-1 1 1,-3-3-1,-1-1 0,-2-2 0,3-4 0,1-3 0,2-1 0,3-2-1,2-1 1,2 1 0,-1 2 0,0 2 0,-3 3 0,-1 5 1,-3 1-1,-3 5 0,1 2 0,0 2 0,1-2 0,2 1 0,3-3 0,4 0 0,1-1 0,4 0 0,0-2 0,1 3 1,0 2-1,-2-1 1,2 2-1,-4-3 0,1-1 0,-1-5 0,0-3 0,1-2 0,0-4 0,2 0 1,-2 2 0,1 1-1,-1 7 2,-1 0-1,0 9 2,-3 9-2,1-11 1,-1 11-2,0 0-2,0 0-3,-18-21-23,13 7-12,-4-10 0,2-3-1</inkml:trace>
  <inkml:trace contextRef="#ctx0" brushRef="#br0" timeOffset="8331">3315 7047 70,'22'-2'35,"3"-5"-1,-2-6 0,-3-4-31,-2-3-1,-2-4-1,-5 0 1,-7-2 0,-4 2 0,-8 2 0,-5 2-1,-3 0 1,-2 3-1,-1 0-1,1 1 0,3 0 0,3 0-1,6-4 1,4 0 0,4-1 0,3-2 1,1-1-1,2-1 1,-1 1-1,-1-1 1,-2 3 0,-4-1-1,-2 1 0,-1-1 0,-2-2 0,0-1 0,0-5 0,0-2 0,1-2 0,2 1-1,1 2 1,0 3 1,1 4-1,-1 5 1,-1 7-1,0 4 1,2 9 0,-2-10-1,2 10 1,4-16-1,2 1 0,2-5 0,3-3 1,1-4 0,0-1 0,-1 2 1,-2 3 0,-1 3 1,-5 4-1,-2 6 1,-1 10-1,-7-13 0,7 13-1,-10-18 0,6 1-1,2-3 0,2-7-1,1-5 1,1-1-1,0-2 1,0 2 0,0 4 0,-3 5 1,-2 6-1,-2 7 0,5 11 1,-16-9-1,16 9 0,-14-2-1,14 2 1,0 0 0,-10-6 0,10 6 0,3-9 0,-3 9 1,0 0-1,0 0 1,9-8 0,-9 8 0,0 0-2,4 9-1,-4-9-2,0 0-15,6-22-20,-4 0 0,-2-17-2,2-8 2</inkml:trace>
  <inkml:trace contextRef="#ctx0" brushRef="#br0" timeOffset="9537">3385 4554 16,'0'0'26,"0"0"0,0 0-6,0 0-7,0 0-1,-17-13-1,17 13 0,-16-5-3,16 5-1,-17-10-2,17 10-2,-13-9-1,13 9-1,0 0 0,-12-12-1,12 12 0,-1-10 0,1 10 0,7-10 0,-7 10 0,12-18 0,-3 7 0,1-2 0,-1-3 1,0 2-1,-2-4 1,-1 4 0,-3-3 0,-2 5 0,-6-1 3,5 13-2,-17-14 1,7 11-1,-3 2 0,3 1 0,0 0 0,10 0-1,-15 4 0,15-4-1,0 0 0,0 0 1,-6-17-1,8 7 0,-1-2 0,1 0 0,-1-1 1,-1-2-1,1 4 0,-1 0 0,0 11 0,-1-14 0,1 14 0,1-13 0,-1 13 0,5-15 0,0 6 0,2-2-1,1-2 1,0 0 0,3-2 1,-3 0-1,1 0 0,-2 3 0,-2 1 1,-5 11 0,6-14 0,-6 14-1,0 0 2,0 0-2,0 0 1,0 0 0,0 0-1,0 0 0,0 0-1,5-10 1,-5 10 0,5-13 0,-5 13 0,5-16 0,-3 6 1,-2 1 0,0 9-1,-4-15 1,4 15-1,-9-13 1,9 13-1,-13-12 0,13 12 0,-10-11 0,10 11 0,-8-9-1,8 9 0,0 0-3,0 0-5,-16-12-20,16 12-7,-9-19-1,4 5 1</inkml:trace>
  <inkml:trace contextRef="#ctx0" brushRef="#br0" timeOffset="10703">3352 2955 11,'9'12'24,"-9"-12"3,0 0-3,0 0-9,3-14-2,-3 14-2,0-25-1,3 12-1,-5-7-2,4 3-2,-1-1-3,1 1-1,0 2 0,3 0-1,0 1 0,-1-3 1,1-1-2,0 1 1,-3 1 0,1 1 1,-4 0 0,0 2 1,-5 1 0,6 12-1,-13-10 2,13 10-1,-14-5 0,14 5-2,-10-8 0,10 8-1,-1-15 1,3 1-1,0 0 1,1-3 0,-2 1 0,0-1 1,-1 2-1,-1 2 1,-2 0 0,0 2-1,-2-3 1,2-2-1,1-3 0,1-8 0,1-2 0,1-7 0,1-2 1,0-2-1,-1 1 1,-1 4-1,-2 3 1,-1 6-1,-3 4 0,1 6 1,-1 3-2,1 0 1,1 2-1,3-5 2,0-1-2,2-2 0,1-3 2,0-2-2,0-2 2,-1 5-1,-2-3 2,1 8-2,-3 3 2,1 3-1,2 10 0,-6-12 0,6 12 0,1-15-1,4-1 0,2-1 0,2-7 0,3-1 1,-2-6 0,0 2-1,-1 2 2,-3 5-1,-4 4 0,-2 2 0,-3 6 0,-1 0 0,0-2 0,0 0-1,2-6 1,2-1-1,3-8 0,2-2 0,-1-2-1,1 0 2,-1 5-1,-1 1 1,-3 6-1,-1 3 1,-4 5 0,5 11 0,-11-12 0,11 12-1,-11-10 1,6 1-1,2-1-1,1-4 1,1 1 0,1-5-1,-1-2 1,-1 1 0,0-2 1,-2 6-1,-1-1 1,0 5-1,-1 0 0,6 11 0,-10-14 0,7 4 0,3 10-1,-3-19 0,7 8 1,0-5-1,1-1 1,0 1 0,-1-2 0,1 6 1,-2 1-1,0 1 0,-3 10 1,2-10-2,-2 10 2,2-9-1,-2 9 0,6-19 0,-1 6 0,0-1 0,0-5 1,1 2-1,-3-2 1,-1 4-1,-3 2 0,-2 3-1,3 10 0,-12-14-3,12 14 0,-12-13-4,12 13-13,-8-15-16,3 0 0,1-2-1,2-6 2</inkml:trace>
  <inkml:trace contextRef="#ctx0" brushRef="#br0" timeOffset="12045">3305 74 28,'0'0'25,"0"0"0,0 0-7,-9-13-11,9 13 0,4-24-1,1 14 1,-5-3 0,0 13 0,5-14-1,-5 14-2,8 14-1,-4 3-2,1 1 1,2 0-1,2-2 1,4 2-1,0-9 1,4-4-1,-2-8 0,1-5 0,-3 1-1,-2-4 0,-2 5-4,-7-4-4,-2 10-11,0 0-9,-7 10-5,2 4 0,0-2 0</inkml:trace>
  <inkml:trace contextRef="#ctx0" brushRef="#br0" timeOffset="12817">3432 3293 3,'8'-22'20,"-3"11"-3,-2 0 2,-1-1-3,-2 12 0,4-10-1,-4 10-2,0 0-1,0 12-2,0-12-5,-3 10-1,3-10-4,0 0 0,0 0 0,0 0 0,10-11 0,-3 2 1,-7 9 0,14-15 0,-14 15 0,14-5 1,-14 5 0,11 14-1,-6-4 0,1 0 0,1 0-1,-7-10-1,17 13-2,-17-13-6,13-11-18,-7 0-4,-5-5-1,3-1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51:36.44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13177 5609,'0'-26,"0"26,0-27,26 27,1-26,-1 26,0-27,1 1,26 26,-27-27,54 27,-27-26,-1 26,28 0,-1 0,-26 0,27 26,25-26,-25 27,26-1,-1 1,-25-1,26 27,-1-26,1 26,-26-1,25 1,1-26,0 26,0 0,0 0,0 0,26-1,-26 1,26 0,-26 27,26-54,-26 27,0 26,26-52,-26 52,0-26,0 0,-27 0,0 0,27 0,-26 26,-1-26,0 26,-26-26,0 27,0-1,26 1,-26-1,0 0,0 1,0 25,0-25,0 26,0-27,26 27,-26 0,0-27,0 27,0-27,0 27,0-26,0 25,0-25,-27-1,27 0,-27 27,27-26,-26-1,-1 0,1 1,-1-1,1 1,-27-1,0 0,26 1,-26-1,0 0,0-26,27 27,-27-1,0-26,0 26,0-26,0 27,0-27,0 0,0 26,0-26,0 0,0 0,0 26,0-26,0 0,0 0,0 26,0-26,0 26,0-26,0 27,0-27,-27 26,27-26,0 26,-26-26,26 27,-27-27,27 26,-26 0,26-26,-27 27,1-1,-1 0,1 1,-1-27,1 26,0 0,-1 27,-26-26,27-1,-1 0,-26 27,27-26,-1 25,-26 1,1-26,25 25,-26-25,0 26,27-1,-27-25,0-1,0 27,0-27,0 1,0-1,-26 1,26-1,0 0,0-26,0 0,0 26,0-26,1-26,-1 26,0 0,0 0,0-27,0 1,0-1,27 0,-27 1,26-1,-26-26,27 27,-27-27,26 26,-25 1,-1-1,26 1,-26-27,27 26,-27 1,0-1,26 0,-25 1,-1-1,0 1,-27-1,27 27,1-53,-1 53,0-26,0-1,0 1,-27-1,28 0,-1 1,-27-1,27 1,0-1,-26 1,26-27,-26 26,26-26,-27 27,1-1,26-26,-26 27,-1-27,-25 0,25 0,1 0,-1 0,1 0,-27-27,27 27,-27-26,27-1,-1 27,-26-26,1-1,-1 1,26 26,-25-27,-1 1,-27-1,28 1,-1 0,0-1,-26 1,26-1,0 1,-26-1,26-26,-26 27,26-27,0 0,-26 27,26-27,-26 0,-1 0,27 26,-26-26,26 1,0-1,-26-27,26 27,27 0,-53 0,26-26,26 26,-25 0,25-26,-26 26,1-26,25 26,1-27,-1 27,-25-26,25 0,1-1,-27 27,27-26,26 26,-27-26,1-1,0 1,-1 26,27-26,-26-1,26 1,-26 0,26-1,0 1,0-27,0 27,0-1,0 1,27-27,-1 27,-26-1,27-26,-1 27,1-27,-1 0,27 27,-26-27,26 27,-26-27,26 27,-27-27,27 26,0 1,0-27,0 27,27-1,-27-25,26 25,-26 1,26-27,1 27,-1-1,1 1,-1-1,-26 1,27 0,-1-1,1 1,-1 0,-26-1,27 27,26-26,-27 0,0-1,1 1,-1-1,27 1,-26 0,26-1,0 1,-1 0,1-1,0 1,-26-1,52 1,-26 0,0-1,0 1,0-27,26 27,-52 26,26-53,-1 53,1-26,0 26,0-27,27 27,-27 1,-1-28,-25 27,26 27,0-27,0 0,-27 27,1-1,25 1,-25-27,-1 26,1 27,-1-26,1-27,-27 26,26 27,1-26,-1-1,1 1,-1 0,1-1,-1 1,0-1,1 27,-1-26,-26 26,27-27,-1 1,-26 26,0 0,27 0,-27 0,0 0,0 0,0-27,-27 27,27 0,-26 0,-27 0,26-26,-25 26,25 0,-26 0,0 0,0 0,0 26,0-26,1 0,-1 27,0-27,0 0,26 26,1-26,-1 0,1 27,26-27,-26 0,26 0,0 0,0 26,26-26,0 0,1-26,26 26,0-27,26 27,-26-26,26 26,1-27,-1 1,-26-1,26 27,-26-26,0 26,0-26,-26 26,-1 0,1 0,-27 0,0 0,0 0,0 0,0 0,0 0,-27 26,27-26,-26 0,-1 26,1 1,26-1,-27 1,1-27,26 26,-27 27,27-26,0-1,-26 27,26-27,0 27,-27-26,27 26,0-27,0 1,0-1,0 1,0-27,0 26,0-26,0 0,0 0,0 0,0 0,0 0,0 0,0 0,0 0,0 0,0 0</inkml:trace>
  <inkml:trace contextRef="#ctx0" brushRef="#br0" timeOffset="5297.303">11086 6244,'0'0,"27"0,-27 0,0-26,26 26,-26 0,27-27,-27 27,26 0,-26-26,27 26,-1 0,1 0,-1-27,1 27,-1 0,27-26,-27 26,1-27,-1 27,1 0,26 0,-27 0,27 0,-27-26,1 26,-1 0,27 26,-26-26,-1 0,1 0,-1 0,1 27,-27-1,26-26,1 27,-1-27,0 26,-26 1,27-27,-1 26,-26 1,27-27,-1 26,-26 1,27-1,-27-26,26 26,-26 1,27-27,-27 26,26 1,-26-1,27 1,-27-1,0-26,26 27,-26-1,0 1,0-1,0 1,0-27,0 26,-26 0,26 1,0-1,-27 1,27-27,-26 26,-1 1,1-1,26 1,-27-1,1 1,-1-1,1 0,-1 1,27-27,-26 26,0-26,-1 27,1-1,-1 1,27-27,-26 26,-1-26,1 0,-1 27,1-27,-1 26,1-26,-27 0,27 0,-1 27,1-27,-1 0,1 0,-1 0,1 0,-1 0,-26 0,27 0,0 0,-1 0,-26 0,27 0,-1-27,1 27,-1 0,1-26,-1 26,1-27,-1 27,1 0,0 0,-1-26,1 26,26-27,0 27,-27-26,27 26,-26 0,26-27,0 27,0-26,-27 26,27-27,0 1,0 26,0-26,0 26,0-27,0 1,0-1,0 27,0-26,0-1,0 27,-26-26,26 26,0-27,0 1,0 26,0-27,0 27,0 0,0-26,0 26,0 0,0-26,0 26,0-27,0 27,0 0,26-26,-26 26,0 0,0 0,0-27,0 27,0 0,0 0,0 0,0 0,0-26,0 26,0 0,0 0,0-27,27 27,-27 0,0-26,0 26,26-27,-26 27,0-26,0 26,0 0,0 0,0 0,0 0,0 0,0 0,0 0,0 0,0 0,0 0,0 0,0 0,0 0,0 0,-26 0,26 0,-27 26,27-26,-26 27,-1-27,27 26,0-26,-26 0,26 0,0 0,0 0,0-26,26-1,-26 1,27 26,-1-27,1 1,-1-27,-26 53,27-26,-1-1,-26 27,27-26,-27 26,0 0,0 0,0 0,0 0,0 0,0 26,0 1,0-27,-27 26,27 0,0 1,0-1,-26 1,26-1,0 1,0-1,0 1,0-1,0-26,0 27,0-27,26 0,-26 0,0 0,0 0,0 0,0 0,0 0,0 0,0 0,0 0,0 0,0 0,0 0,0 0,0 26,0-26,0 0,0 0,-26 27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1.7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0 195 12,'0'0'14,"0"0"-2,0 0-1,0 0-2,0 0 0,0 0-3,0 0-1,16 6-1,-6-8 1,1-3 0,0-1-1,4 0 1,-4-5 0,4-2-1,-3-5 1,3 1 0,-3-4-1,1-2-1,-2 5-1,-2-3 0,1 7-1,-4 2 0,-6 12 0,7-14 0,-7 14 0,0 0 0,1 18 0,-4 0 0,-3-1 0,0 7-1,-3 1 0,3 4-1,-2-2 1,2-4-1,2-1 0,2-6 0,4-4 0,-2-12 1,13 7 0,-3-9-1,4-6 1,0-1 0,3-3 0,1-2 1,2 1-1,-1-1 0,-1 2 0,0 3 0,-3 0 1,0 4-1,-3 3 0,-1 6 1,-11-4-1,14 19 1,-9-4-1,1 0 1,-2 4-1,0-4 0,1-1-1,1-5 1,-6-9 0,17 2 1,-5-11-1,1-2 1,-1-3 0,2-1 0,-2 0 1,-2 1-1,-1 4 0,-9 10 0,11-12 0,-11 12 1,0 0-1,0 0 0,3 10 0,-3-10 0,-2 12 0,2-12-1,0 14 0,0-14-1,0 0 0,8 9 1,-8-9-1,12-1 1,-12 1 0,12-6 0,-12 6 0,10-8 1,-10 8-1,0 0 0,12 1 0,-12-1 1,5 14-1,-2-4 0,2 1-1,-1 0 1,4 0 0,-8-11 0,15 10 0,-3-12-1,0-4 1,3-3 0,0-2 0,0-1 0,-1 0 0,-1 2 1,-1 1-1,-3 4 0,-9 5 1,12-4-1,-12 4 1,0 0-1,0 0 1,0 0 0,9 13-1,-9-13 0,0 0 0,0 0 0,14 5-1,-14-5 1,17-10 0,-7 4 0,2-3 0,0 2 1,0-2-1,-2 3 0,-1 3 0,-9 3 1,15 2-1,-15-2 1,9 18-1,-5-8 0,1 1 1,-1 2-1,2-3 0,-3 0 0,-3-10 0,11 8-1,-11-8 1,15-3-1,-15 3 1,16-9-1,-16 9 1,18-11 0,-18 11 0,13-9 0,-13 9 1,0 0-1,11-9 1,-11 9-1,0 0 1,0 0 0,0 0-1,0 0 1,0 0-1,0 0 0,0 0 0,0 0 0,12-4 0,-12 4-1,10-12 1,-10 12 0,12-14 1,-12 14-1,8-10 0,-8 10 0,0 0 0,0 0 0,8 9 0,-8-9 0,2 16 1,0-6-1,1 1 0,-3-11 0,8 16-1,-8-16 1,14 13 0,-14-13 0,19 5 0,-8-5 0,1-1 0,1-2 1,0-2-1,-1-1 1,-2 1-1,0 0 1,-10 5-1,13-6 2,-13 6-1,0 0 1,0 0-1,6 12 0,-6-12 0,-2 17 0,2-17-1,-2 15 0,2-15 0,3 13 0,-3-13 0,11 0 0,-11 0 1,16-14-1,-5 3 0,0-1 1,0-2 1,1 4-1,-4-3 0,-8 13 0,13-14 0,-13 14-1,0 0 1,0 0 0,7 12-1,-7-12 1,-2 19-1,2-9 0,0-1 0,0-9 0,4 15-1,-4-15 1,9 6-1,-9-6 1,14-1 0,-14 1-1,14-4 1,-14 4 1,13-2-1,-13 2 0,11 1 1,-11-1-1,9 9 1,-9-9-1,7 18 0,-7-18 0,9 15 0,-9-15 0,12 11 0,-12-11 0,17-4 0,-7-4 0,0-3 0,2 1 1,-1-4-1,-2 2 1,0 2-1,-2 1 0,-7 9 0,8-9 1,-8 9-1,0 0 0,0 0 0,0 0 0,10 3 1,-10-3-1,0 0 0,13-4 0,-13 4 0,13-10 0,-13 10 0,16-12-1,-16 12 1,13-8 0,-13 8 0,16 0 0,-16 0 0,13 6 0,-13-6-1,13 10 1,-13-10 0,15 7 0,-15-7 0,14-1 0,-14 1 0,14-8 0,-14 8 0,15-10 0,-15 10 1,9-10-1,-9 10 0,0 0 0,0 0 0,9 5 0,-9-5 0,2 11 0,-2-11 0,3 11 0,-3-11-1,0 0 1,9 11 0,-9-11 0,0 0 0,12 3 0,-12-3 0,0 0 0,13 14 1,-10-4-1,-1 0 0,0 2 0,0 0-1,0 0 1,0-1 0,1-2 0,-3-9-1,8 12 1,-8-12-1,10 3 1,-10-3-1,12-3 1,-12 3 0,14-5 0,-14 5 0,13-4 0,-13 4 0,13-4 0,-13 4 1,10-3-1,-10 3 0,11-2 1,-11 2-1,12-2 0,-12 2 0,11 3 0,-11-3 0,14 3 0,-14-3 0,10 4 0,-10-4 0,0 0 1,11 7-1,-11-7 0,0 0 0,0 0 0,0 0 0,0 0 0,0 0-1,0 0 1,10 10-3,-10-10-6,0 0-26,0 0 1,0 0-1,0 0 1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27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79 0 13,'0'0'18,"-18"5"-3,9 4-3,-2 3-3,2 3-1,0 6-2,-1 4-1,4 5-2,1 2-1,3 1 0,3-2-1,2 1 1,3-4-1,5-2 0,1-6 0,4-5 0,3-4 1,1-5 0,3-6 1,5-3 0,-3-7 1,3 0 0,-4-6 0,1-1-1,-4-4 0,0-1-1,-8 0 0,-1 0 0,-6 1-1,-3 2 0,-6 2 0,-3 5 0,-7 1 0,-4 4-2,-2 5-3,-7 0-6,5 4-13,0 5-7,-1-1 1,5 7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98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51 11,'0'0'25,"-11"-20"-1,11 20-1,-13-16-13,2 7-4,2 5-1,-1 2-2,0 4 0,0 6-1,3 5 1,1 8-2,3 5 1,4 5-1,5 5-1,5 2 0,7 2-1,4-1 1,6-4-1,1-3 1,5-8-1,0-6 0,3-9 1,-3-8 0,-1-10 0,-3-9 1,-1-5 0,-5-10 1,-3-2-1,-6-6 2,-6 2 0,-7 1 0,-5 6-1,-7 6-3,-10 3-11,-6 8-14,0 8-3,-8-2 1,3 0-2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07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538 62 85,'-21'-28'38,"-7"10"-1,-10 4-5,-1 12-23,-10 8-3,-1 13-2,-7 11-1,2 16 0,1 11-2,6 16 2,5 7-1,11 9 0,12 3 0,16 1-1,16-6 0,15-11 0,17-14 0,17-14 0,13-18 0,8-13 0,7-20 0,2-13 0,-5-16 1,-3-8-1,-12-14-1,-10-8 1,-16-10-1,-16-9 1,-18-3-1,-21-1 0,-18 0 1,-16 8-1,-11 9 1,-10 12 0,-4 15-2,0 13-1,8 17-6,4 5-30,23 12-4,16-3 1,18-3-2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06.1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344 1696 0,'-25'-9'23,"5"6"-3,-3 2-1,1 3-3,3 5-2,-6 1-1,5 8-1,-5-2-1,2 6-4,-6 1-1,5 4-1,-2-4-2,6 1 0,0-4-1,7-3 0,3-5 0,10-10 1,14 4-2,4-12 3,6-6-2,7-1 2,2-3-1,4 0 0,0 1-2,-4 2 0,-7 3 0,-5 5 0,-3 4 0,-7 4-1,-11-1 1,10 4-1,-10-4 0,0 0 1,10 3-1,-10-3-1,15-5 1,-4 2 0,0 3-1,0 1 1,1 4 1,-3 4-1,-5 5 1,-2 6-1,-3-1 1,0-1-1,-1 1 0,2-5-1,4-2 1,5-8 0,9-10-2,4-5 2,4-1-1,1-3 1,0 0-1,-1 2 2,-4 2-2,-7 6 1,-15 5 0,12 11 1,-13 0 0,-2-2 0,-2 1-1,3 0 0,2-10 0,0 0 0,15-4 0,-3-5-2,4 0 2,0 2-1,-1 0 1,-3 5 0,-12 2 1,12 17 0,-12-3 0,-3 1-1,0-2 1,3 1-1,0-14 1,15 12-1,1-15-1,6-6 2,4-4-2,3 0 2,0 0-2,-3 1 1,-5 4 0,-3 7 0,-7 2 0,-11-1 1,12 11-1,-12-11 0,6 11 0,3-11 1,3-3-1,6-7-1,5 0 1,4-3-1,3 2 1,0 0 0,-3 3 0,-5 7 0,-5 9 0,-7 3 0,-6 3 1,-4 1-1,-2 2 1,0-2-2,1-1 2,4-3-2,-3-11 1,20 7 0,-4-6-1,3-1 1,2-1 0,-2 2 1,0 1-1,-4 2 0,-2 3 0,-3 2 0,-1-1 0,-9-8 0,21 12 0,-7-11 0,3-4 0,3-2 0,3-4-1,0-2 2,0 0-2,0 3 3,-7 1-2,-2 3 0,-14 4 1,13 6-1,-13-6 1,2 12-2,-2-12 2,4 10-1,-4-10 0,17 0 0,-3-5-1,6-1 2,0-1-1,2-1 1,0 2-2,-1 3 2,-3 2 0,-4 3-1,-3 2 1,-11-4-1,17 12 1,-8-7-2,2-2 2,4-3-2,2-2 1,5-6 0,1 3 0,2-6 0,-2 2-1,-1 1 2,-3 4-2,-5 4 2,-2 1 0,-12-1-1,11 13 0,-7-4 0,-1 1 1,-3-10-2,15 10 2,-4-10-1,2-1 0,2-3 0,1 1-2,-4-10-12,-2 7-21,-10 6 1,4-15-2,-4 15 0</inkml:trace>
  <inkml:trace contextRef="#ctx0" brushRef="#br0" timeOffset="1524">1254 1805 49,'0'0'33,"-7"-20"2,9 8-3,4 1-15,2-4-10,6 3-3,1-3-1,4 3-2,-2 0 1,0 2-1,-3 3 0,-1 3 2,-13 4-2,12-8 1,-12 8 0,0 0 0,-16-12-1,6 7 1,2-4-1,0-2-1,2 0 0,1-1 0,5 2 0,5-1 0,1 0 0,1 0 1,0 2-1,-7 9 0,14-21 0,-10 7 1,-4-6-1,-2 0 0,0-3 1,2-1-1,1-2 0,4-3 0,2 4 0,4 2-1,7 5 1,4 4 0,2 3 0,-1 4 0,0 2 0,-1 4 0,-5 1 1,-2 0-1,-4 1 0,-11-1-3,13 1-10,-13-1-22,5-14-1,0 2 0,6-2 0</inkml:trace>
  <inkml:trace contextRef="#ctx0" brushRef="#br0" timeOffset="2225">2241 1823 50,'-14'-2'36,"14"2"-3,0 0 1,14-11-16,9 11-12,4 0-3,7 3 0,4 2-2,5 3 0,3-1-1,-1 1 1,5 0 0,-1 0 0,-1-2-1,2-2 1,0-7-1,3-2 0,2-4 0,1-1 0,-1-3 0,0-2 0,-3 1 0,-5 0 0,-7 5 0,-6 1 0,-6 3 0,-7 3 0,-3 3 0,1 0 0,-1 2 0,4-2 0,5-1 0,5 1 1,5-3-1,4 1 0,2-3 0,-1 4 0,0 1 0,-2 3 0,-5 2 0,-5 1 0,-3 1 0,-5 3 0,0-2 0,-1-1 0,-2-2 0,3 1 1,1-4-1,3-2 0,3 2 0,3 0 1,0 0-1,3 2 0,-1 0 0,2 2 0,0 0 0,-2 1 0,1-2 0,-3 0 0,-1 0 0,-1-2 0,-2 0 0,0-3 0,1 1 0,-1-3 0,1 1 0,0-2 0,1-1-1,0-1 2,1-1-2,1 2 2,-1-1-2,-1 2 2,-1 0-2,-1 0 2,-2 2-1,-1-1-1,-3 1 1,-1-1 0,1-1 0,-3 1 0,2-1 0,1 2 1,-1-2-2,2 1 2,-3 3-1,-2-1-1,-1 3 2,-2 0-2,0 2 2,-2-1-2,1 1 2,1-1-2,3-3 2,4-1-1,2-3 0,3-2 0,2-3 0,1 1 1,-2 1-2,-1-2 2,-4 3-1,-5 3 0,-4 1 1,-4 2-1,-10-2 0,14 8 0,-4-4 1,1 0-1,5-1 0,2-3 0,6 1 0,2-2 0,3-1 1,-1 0-1,-2 0 0,-4 1 0,-3 0 1,-4 1-1,-4 0 0,-11 0 0,12 1 0,-12-1 0,0 0 0,13-13 0,-6 3 1,2-1-1,3-2 0,2-4 0,-2-3 0,-2-1 0,-6-4 1,-4 1-1,-10 0 0,-5-2 0,-6 1 1,-4-1-1,1 1 0,1 3 0,7 1 0,7 0 0,11-3 1,11 0-1,8-1 1,7 0 0,6 1 0,1-2 0,-1 2 0,-6 3 1,-6 1-1,-7 5 1,-8-1-1,-4 5 1,-6-1-1,-1 3 0,4 9-1,-11-15-1,11 15-3,-6-19-18,6 19-15,8-15 0,2 8-2,2-1 1</inkml:trace>
  <inkml:trace contextRef="#ctx0" brushRef="#br0" timeOffset="3762">5669 1753 52,'20'-1'30,"11"2"0,1-5 0,2 1-23,7 2-4,1 2 0,-2 2-2,-2 1 1,-1 3 0,0 1 0,2 2 0,2-3 0,6-1 0,3-2 0,9-3 0,4-2-1,8-3 0,2 0 1,1 1-1,0-1 1,-3 2-1,-3 1 0,-4 3 0,-4-1 1,-1 1-1,-3 1-1,1-2 0,1 1 0,2-1 0,0-1 1,2-1-1,0 0 1,-1 2 1,-4-3-1,-1 3 1,-8-2-1,-6 1 1,-7 1-1,-5 1 0,-5 0 0,-3-1-1,0-1 0,-3 0 0,3-1 0,2 0 0,3-1 1,2-1-2,1 0 2,1 1-2,0 1 1,0 2 0,-2 0 0,1 1 0,0 1 0,1-1 0,3 0 0,1-1 0,3-1 0,2-1 0,1 1 0,2 0 0,-2 0 0,-3 1 0,-2 1 0,-5 3 0,-4-1 0,-2 0 0,1 0-1,-1-2 1,1-1 0,4-1 0,4-1 0,4-2 0,5 0-1,1-1 1,-2 1 0,0 0 0,-6 2 0,-3-1-1,-7 2 1,-5 2 0,-4 0 0,-1 0 0,0 0 0,2 0 0,4 1 0,4-2-1,7 2 1,3-3-1,2 0 1,-4 0 0,-3-1-1,-8 0 0,-6-2 1,-17 3-1,0 0 0,0 0 0,-5-9 0,5 9-1,0 0 1,0 0 0,20-10 0,7 8 0,10-2 0,3 0 1,2-1 0,0 0 1,-5-4 0,-6 2-1,-8-2 1,-9 0 0,-8 0 0,-5 0-1,-4-1 1,3 10-1,-9-19 0,9 19 0,-3-20 0,6 11-1,2-2 1,3-1 1,2 0-1,-2-2 0,0 3 0,-3-5 0,-3 1 1,-3 0-1,-3-2 1,-1 0-1,-1 1 1,2 0-1,1-1 0,3 2 1,2 2-1,3-1 0,3 1 1,0 2-1,3 1 0,-2 1 0,0 2 1,-9 7-1,16-13 0,-16 13 0,14-11 0,-14 11 0,15-10 0,-15 10 0,16-12 0,-6 6-1,-10 6 1,14-7 0,-14 7 0,11-3 0,-11 3 0,0 0 0,0 0 0,0 0-1,0 0 1,0 0 0,3 13-1,-3-13 0,0 0 1,-15 13 0,4-11-1,-7 0 1,-5-1 0,-3-1 0,-1-1 0,-2 1-1,3-1 1,4-1 0,9 3-1,13-1 1,0 0-1,13-4 2,9 0-1,5-1 0,1-1 1,-1 1-1,-2-2-2,-7-6-15,-4 5-17,-14 8-1,8-14 0,-8 14 0</inkml:trace>
  <inkml:trace contextRef="#ctx0" brushRef="#br0" timeOffset="19979">2163 340 55,'0'0'38,"0"0"-2,0 0 1,17-17-13,10 3-16,2-8-1,9 0-3,1-6 0,5 0-1,-3-2 1,0 0-2,-4-1 2,-5 5-2,-6 0 1,-5 5-1,-5 2 1,-6 5-2,-6 2 1,-4 12 0,0 0-1,0 0-1,-17 16 0,4 7 1,0 10-1,-2 11 0,0 9-1,-1 9 2,2 4-1,0 4 0,2-3 1,2-3-1,-1-4 0,3-10 1,2-6-2,0-9 1,2-9-2,1-8-1,2-6-2,1-12-2,0 0-6,0 0-10,0 0-16,-7-14-1,7 14 0,-15-11 2</inkml:trace>
  <inkml:trace contextRef="#ctx0" brushRef="#br0" timeOffset="20378">2218 761 79,'-17'4'40,"7"0"-1,10-4-3,0 0-18,0 0-6,8-12-5,8 4-1,8-1-1,9-4-1,10 2 0,9-3-2,8 3-1,5-1 1,3 4-2,-3 4 0,-3 0 0,-9 8 0,-9-1-2,-9 9-7,-20-1-33,-4-1-1,-11-10 0,0 0-1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8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71 308 71,'0'0'40,"0"0"-2,19-10 0,-6-9-26,9 2-4,-4-10-1,8-2-2,-4-3-1,2-1-1,-3 3-1,-3 0 0,-4 5-1,0 5 0,-5 2 0,0 9-1,-6 0 0,-3 9 0,0 0 1,4 16-1,-5 8-1,-5 4 1,2 12 0,-3 7 0,1 11 0,-1 3 1,3 2-1,0 2 1,2-1 0,0 0-1,0-2 1,2-6 0,-1-6 0,0-3-1,-1-3 1,0-5-1,-1-7 0,1-8 0,1-8 0,-1-2-1,2-14-1,-2 11-2,2-11-3,-5-14-10,5 14-25,-7-16 1,7 16 0,-16-20 0</inkml:trace>
  <inkml:trace contextRef="#ctx0" brushRef="#br0" timeOffset="444">-5 977 76,'0'17'41,"12"-4"0,8-8 0,13 3-27,-2-10-4,11 1-2,2-5-2,3-2-3,1 2-1,-4-3-1,-7 4 0,-1 1 0,-6-1-1,-5 4 0,-6 0 1,-3 2-1,-16-1 0,15-1-1,-15 1 0,0 0-2,0 0-1,0 0-3,3 14-9,-3-14-26,-7 9 0,7-9 1,-12 12-2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22.28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13528 130 8,'-56'-1'26,"4"6"-1,-8-7-6,-3 0-8,-1 4-3,-7-3-3,-4 2 0,-9-3-1,-2 1 1,-9-4-3,-4 1 0,-9-1-1,-6 0 0,-9-1-1,-5 1-1,-8 2 1,-9 2 0,-8 0 0,-5 3-1,-8 0 1,-5 2 0,-4 1 0,-6 0 0,-7 1 1,-4-1-1,-6 0 0,-8 0 0,-3-2 0,-10 1 0,-3-2 0,-5-1 0,-1-2 0,-1 0 0,3-3 1,-3 0-1,1 1 1,2 0-1,-5-1 1,0 2-1,-4-1 0,-6 2 1,-3 0-1,-3 1 0,-1 0 0,-3 1 0,1 0 0,2 0 0,-1 1-1,1-2 0,2 1-1,-2-2 1,3 1 0,3-2-1,7-1 1,5-1 0,9-3 1,9 1-1,7-3 1,11-1 0,9-3 0,9 0 0,7-1 0,6 2 1,8 1-1,5 2 1,8 4-1,7 3 0,6 5 1,7 5-1,8 5 0,8 4 1,7 8-1,7 5 0,8 9 0,6 10 0,8 12-1,3 7 1,4 12-1,6 8 1,3 8-1,6 9 1,4 1 0,2 6 0,4-3 0,5-2 0,4-1 1,3-3-2,4 0-8,4-6-19,-1-12 0,11-10 0</inkml:trace>
  <inkml:trace contextRef="#ctx0" brushRef="#br0" timeOffset="1287">13516 225 16,'0'0'25,"-23"8"1,23-8 2,-13 2-23,13-2 0,0 0 0,-9 1 1,9-1-1,0 0 0,4 10-1,0 0-2,2 9-1,3 9 0,1 7-1,1 10 1,3 6-1,-3 4 0,4 2 2,-5-3-2,2-2 1,-3-10-1,-2-5 1,-1-7-2,-2-7-5,5-6-23,0-1-3,-9-16 2,17 16-1</inkml:trace>
  <inkml:trace contextRef="#ctx0" brushRef="#br0" timeOffset="2753">3130 1485 44,'-5'-15'34,"-4"2"2,-5-1-2,2 6-21,-10-3-6,2 11-1,-4 6-3,-1 12-1,-2 13 0,3 12-2,3 13 1,3 10 0,6 8 0,7 3 0,10-2 0,8-4 0,10-12 0,9-9 1,7-15 0,9-12 0,3-16 0,7-9 1,2-15-1,0-12 1,-2-11 0,-4-9-1,-9-13 1,-8-5-1,-11-8 0,-11-1 0,-20 2-1,-9 8 0,-13 8 0,-11 11-1,-10 17-1,-3 10 0,-3 17-3,-1 5-3,17 16-18,4-1-15,19 1 1,18-3-1,32-5 1</inkml:trace>
  <inkml:trace contextRef="#ctx0" brushRef="#br0" timeOffset="3459">7197 1422 67,'-11'12'38,"11"-12"-1,-6 18-4,6-18-21,20-4-1,-6-8-3,12-3-1,0-9-2,7-5-1,0-6-2,2-2 0,-1-2-1,-1 3 0,-5 3-1,-4 5 1,-5 5-1,-6 7 0,-3 6 1,-10 10-1,11 12 0,-12 12 0,-3 11 1,-3 10-1,-1 12-1,-1 5 1,-1 9 0,-2 4 0,2-5 0,1-1 0,1-8 0,2-4 0,3-9 0,1-8-1,2-6 0,0-11-2,1-2-2,-1-21-4,4 18-22,-4-18-10,1-13 2,-3-2-2</inkml:trace>
  <inkml:trace contextRef="#ctx0" brushRef="#br0" timeOffset="3855">7305 1912 51,'0'19'40,"13"1"-1,4-9-1,10 4-12,1-11-16,10 4-1,-2-4-4,5 0-2,-4-2-3,-3-3-1,-1 0-2,-3-6-5,9 2-31,-4-6-1,7-6 1,2-7-2</inkml:trace>
  <inkml:trace contextRef="#ctx0" brushRef="#br0" timeOffset="4344">11250 1410 52,'14'-10'37,"-1"-6"0,1 1-3,-4-8-19,9 4-4,-6-7-3,3 3-2,-3-6-1,1 2-1,-1-1-1,0 5-1,-4 1 0,-2 6 0,0 4-1,-7 12-1,0 0 0,9 11 0,-8 12 0,0 11-1,-1 9 1,1 7 0,-1 9 0,0 5 1,1 2-1,-3-3 1,0-1-1,-1-3 1,-1-7-1,-2-4 1,2-8-2,-2-5 1,2-9-1,0-3-1,2-8-1,2-15-3,-1 19-2,1-19-10,0 0-23,0 0 2,0 0-1,-14-15 2</inkml:trace>
  <inkml:trace contextRef="#ctx0" brushRef="#br0" timeOffset="4746">11157 1925 37,'-12'9'36,"7"2"3,5-11 1,15 12-17,4-15-10,16 5 0,-1-8-4,10 3-1,3-2-3,6-3-1,1 1-2,-3-2-1,-7 1 0,-3 3 0,-6-1 0,-5 4-1,-7 0 0,-5 1 0,-7 3 0,-11-2 0,15 6 0,-15-6 0,0 0-1,0 0 0,8 11 1,-8-11-2,0 0-1,0 0-1,0 0-5,0 0-15,0 0-18,5 9 1,-5-9 0,0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1.6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45 267 35,'0'0'32,"-10"9"2,10-9-1,0 0-14,0 0-7,0 0-3,0 0-4,0 0-1,0 0-1,0 0 0,0 0-1,0 0 1,0 0-1,0 0 0,0 0 0,0 0 0,0 0 0,0 0-1,0 0 1,0 0-1,0 0 0,0 0 0,0 0-1,0 0 0,0 0 0,10-10 0,-10 10 0,9-10 0,-9 10 0,18-13 0,-6 4 0,1-1 0,2-7 1,2 2-1,1-4 1,2 1-1,-1-1 0,1-1 1,-1 2-1,-1 1 0,-1 4 1,-3 1-1,-2 1 1,-2 1-1,-2 1 1,-8 9 0,13-15-1,-13 15 1,7-11 0,-7 11 0,0 0 0,0 0-1,0 0 1,0 0-1,3 18 0,-4 2 0,1 8 0,-1 9 1,0 4-1,-1 5 0,-1 7 0,0 1 1,-2 1 0,0-4 0,-1-2 1,-1-4-1,1-4 0,-1-3 0,3-10 0,-1-1 0,1-7-1,0-3 0,2-3-1,0-5-1,1 0-1,1-9-3,-2 12-2,2-12-6,0 0-22,-10 8-3,10-8 0,-15 9 1</inkml:trace>
  <inkml:trace contextRef="#ctx0" brushRef="#br0" timeOffset="719">-4 735 79,'0'0'39,"-9"9"0,9-9 2,23 7-27,-1-7-6,11 5-1,5-5-1,9 4-2,3-4 0,5-2-1,-3 1-1,-5 1-2,-6 4 1,-5-3-1,-10 4 0,-4-3 0,-7 4-1,-4-2 0,-11-4-2,11 3-1,-11-3-10,0 0-27,9-24-1,-6 2 1,9-10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2.9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281 190 43,'-2'-12'36,"-1"-4"1,0 2 0,-5-11-12,9 10-9,-7-8-5,4 4-4,-4-2-1,3 6-1,-5-1-1,8 16 0,-22-14-2,5 19 0,-6 8-1,-2 11 0,-3 12-1,-1 8 0,-2 14 0,6 3 0,4 10 1,7-1-1,10-1 0,6 0 1,10-9-1,8-7 0,9-14 1,5-6 0,5-9-1,4-13 0,3-14 0,4-12 0,1-12 1,-2-7-1,-3-12 0,-4-6 1,-5-10-1,-8-2 1,-6-8 0,-12 4 0,-9 3-1,-7 3 1,-9 12 0,-7 6-1,-8 12 1,-6 10-1,-1 13-1,-3 6-1,3 7-4,-2-4-17,13 7-18,5-4-1,20-3 0,0 0-1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3.8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90 305 36,'0'0'35,"-13"-1"3,13 1-1,0 0-12,0 0-11,0 0-2,4-12-4,7 6-1,-1-8-2,5 2-2,3-6 1,4-2-2,0 0 0,3-4-1,0 2 0,0 1 1,-1-3-1,-4 1 0,-1 3 0,-5 2 1,0 1-1,-7 4 0,-1 4 0,-6 9-1,4-11 0,-4 11 0,0 0-1,-6 22 1,0-4 0,0 7 0,-3 9 0,1 8 0,-3 7 0,3 3 1,-2 4-1,2 4 1,-1 4-1,1-3 1,2-1-1,1-3 1,1-3 0,-1-3 0,2-5-1,-1-7 0,1-9 1,0-2-1,2-6 0,-1-7-1,2-4 0,0-11 0,-1 10-1,1-10-2,0 0-3,3-13-5,-3 13-20,11-13-10,-7 3 2,-3-2-2</inkml:trace>
  <inkml:trace contextRef="#ctx0" brushRef="#br0" timeOffset="564">42 930 55,'-14'11'38,"2"-4"0,12-7 1,-20 4-21,20-4-6,0 0-2,0 0-3,11-3 0,6-1-2,5 2-2,9-2 1,6-1-1,8 1-1,5-3 1,5 2-1,-2-2-1,-3 4 1,-6-6-1,-6 4 0,-8 0 0,-7 1 0,-8 2 1,-5 0-2,-10 2 0,0 0 0,0 0 0,0 0 0,9-2 0,-9 2 0,0 0 0,0 0-3,0 0-1,0 0-3,0 0-28,0 0-9,0 0 1,0 0-1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55:14.91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22622 17489,'0'0,"-26"0,26 0,0 0,0 0,-27 79,27-79,27 53,-27-53,0 80,0-80,26 53,-26-53,0 0,27 52,-27-52,0 0</inkml:trace>
  <inkml:trace contextRef="#ctx0" brushRef="#br0" timeOffset="600.0344">22755 17383,'26'-26,"27"26,-27 0,1 0,26 0,0 0,0 26,-27 1,27-27,-27 26,27 27,-53-53,53 53,-53-53,27 53,-27-53,0 79,0-79,0 53,0-53,-27 53,27-53</inkml:trace>
  <inkml:trace contextRef="#ctx0" brushRef="#br0" timeOffset="679.0389">23098 17886,'-105'0,"105"0,-80 0,80 0,-79-27</inkml:trace>
  <inkml:trace contextRef="#ctx0" brushRef="#br0" timeOffset="41718.3862">18892 1244,'0'0,"0"0,0 0,0 0,0 0,0 0,-53-53,53 53,-53 0,53 0,-80-27,27 27,1 0,-1-26,-27 26,-26 0,27 0,-27 0,0 0,-26 0,0 0,0 0,-1 0,1 0,0 0,-1 0,1 0,26 0,-26 0,26 26,27-26,-27 27,27-27,26 26,0 1,0-27,26 26,1 27,26-27,-27 27,27-26,0 52,0-26,-26 0,26 26,0 1,0-1,0-26,0 26,0-26,0 27,0-54,26 27,1 0,-1-27,27 1,0-1,27-26,-1 0,0 0,1 0,25 0,1 0,0 0,0-26,0 26,26-27,-26 27,26 0,1-26,-1 26,0 0,27-26,-27 26,27 0,-27 0,27 0,0 0,-1 0,1 0,0 0,0 26,-1-26,1 26,0 1,-27-1,27-26,-27 27,-26-1,26 1,-26-1,0 1,0-1,-27-26,1 0,-27 0,-1 0,1-26,-26-1,-1 1,1-1,-27-26,26 0,-26-26,-26 26,26-26,0-1,0 1,-27 0,27-1,-26 1,-1 0,1-1,-27 1,0-1,0 27,-53 27,1 0,-28-1,-26 27,-26 0,0 27,-27-1,1 0,-27 1,52 26,-25 0,78-27,-25 1,52-1</inkml:trace>
  <inkml:trace contextRef="#ctx0" brushRef="#br0" timeOffset="54016.0896">15928 17595,'0'0,"-26"0,26 0,0 0,0-27,0 27,0 0,26 0,1 0,-27 0,26 0,1-26,26 26,-27 0,0 0,1 0,26 0,-27 0,1 0,-1 0,27 0,-26 0,-1 0,1 0,-1 0,0 26,1-26,-1 0,-26 0,27 0,-1 0,-26 0,0 0,27 0,-27 0,0 0,0-26,0 26,0 0,0 0,0 0,0 0,0 0,-27-27,27 27,0 0,-26-26,26 26,-27 0,27-26,-26 26,26-27,-27 27,27 0,0-26,0 26,-26 0,26 0,0 0,0 0,0 0,0 0,0 0,0 0,0 0,26 0,-26 26,27-26,-1 27,1-27,-1 26,1-26,26 0,-27 26,-26-26,27 0,-27 27,26-27,-26 0,0 26,0-26,0 0,0 0,-26 0,26 0,0 0,-80 27,80-27,-79 53,79-53,-53 26,53-26,-79 53,79-53,0 0,-27 53,27-53,0 0,0 0,0 0</inkml:trace>
  <inkml:trace contextRef="#ctx0" brushRef="#br0" timeOffset="72375.1397">16934 17542,'0'-27,"0"27,0 0,0 0,0 0,0 0,0-26,0 26,0 0,0 0,0 0,0 0,0 0,26 0,-26 0,27 0,-27 0,26 0,1 0,-27 0,26 0,-26 0,26 0,1 0,-1 0,-26 26,27-26,-1 0,-26 0,27 0,-1 0,1 0,-1 0,1 0,-1 0,0-26,1 26,-1 0,1 0,-1 0,27 0,-26 0,-27 0,53 0,-27 0,1 0,25 0,-25 0,-1 0,1 0,-1 0,27 0,-26 0,-1 26,1-26,-1 0,0 0,1 0,-1 27,1-27,-1 0,27 0,-26 0,-1 0,27 0,-26 26,25-26,-25 0,26 0,-27 0,27 0,-26 0,26 0,-27 0,27 0,-27-26,27 26,0 0,0-27,-26 27,26 0,-1-26,1 26,0 0,0 0,0 0,0 0,0-26,26 26,-26 0,0-27,0 27,0 0,0-26,0 26,0 0,0 0,0 0,-1 0,1 0,0 0,-26-27,26 27,0 0,-27 0,27 0,0 0,-27 27,27-27,-26 0,-1 0,27 0,-26 0,25 0,-25 26,26-26,0 0,-27 0,27 0,0 27,0-27,0 0,-27 0,27 0,0 0,0 26,0-26,0 0,0 0,0 0,0 0,26 0,-52 0,52 0,-26 0,0 0,0 0,26 0,-26 26,-27-26,27 0,0 0,0 27,0-27,0 0,0 26,0-26,0 0,-27 0,27 0,-26-26,-1 26,0 0,1 0,-27 0,0 0,26 0,-26 0,0 0,0 0,0 0,-26 0,26 0,0-27</inkml:trace>
  <inkml:trace contextRef="#ctx0" brushRef="#br0" timeOffset="73689.2147">17860 17595,'0'0,"0"0,0 0,0 0,0 0,0 0,0 0,0 0,0 0,0 0,0 0,79 53,-79-53,53 0,-53 0,53 26,-53-26,79 0,-79 0,106 0,-53 0,0 0,0 0,0-26,26 26,-26 0,0 0,0-27,26 27,-26 0,27-26,-1 26,-26 0,26-27,-26 1,27 26,-1-27,0 27,1-26,-27 26,0 0,26 0,-26 0,0 0,0 0,26 0,-26 0,0 0,0 0,0 0,0 0,0 0,-1 0,1 0,0 0,0 0,0 0,0 0,0 0,0 0,0 0,26 0,-26 0,26 0,-26 0,0 0,27 0,-1 0,-26 0,26-26,-26 26,27 0,-27-27,26 27,-26 0,26-26,1 26,-28 0,1 0,27 0,-27 0,0 0,0 0,-1 0,-25 0,26 0,0 26,-27-26,1 0,-1 0,1 27,-1-27,0 0,1 0,-1 26,1-26,-27 0,26 0,-26 0,0 0,27 0,-27 0,0 0,-27-26</inkml:trace>
  <inkml:trace contextRef="#ctx0" brushRef="#br0" timeOffset="75479.3171">18680 17806,'0'0,"0"0,0 0,0 0,0 0,0 0,0 0,0 0,0 0,0 0,0 53,0-53,0 0,0 0,0 0,0 0,0 0,79 0,-79 0,0 0,0 0,53 0,-53 0,0 0,53 0,-53 0,0 0,53-26,-53 26,0 0,79 0,-79 0,53-27,-53 27,53 0,-53 0,80 0,-80 0,79-26,-79 26,79 0,-79 0,53 0,-53 0,80-26,-80 26,53 0,-53 0,79 0,-79 0,79-27,-79 27,80 0,-80 0,79-26,-79 26,79 0,-79 0,106-27,-106 27,80 0,-80 0,79 0,-79 0,106 0,-106 0,53 0,-53 0,79 0,-79 0,53 0,-53 0,79 0,-79 0,80 0,-80 0,53 0,-53 0,79 0,-79 0,80 0,-80 0,79-26,-79 26,53 0,-53 0,79 0,-79 0,80 0,-80 0,52 0,-52 0,80 26,-80-26,79 0,-79 0,80 0,-80 0,79 0,-79 0,79 0,-79 0,80 0,-80 0,79 0,-79 0,79 0,-79 0,80 0,-80 0,79 0,-79 0,80 0,-80 0,105 0,-105 0,80 27,-80-27,106 0,-106 0,53 0,-53 0,79 0,-79 0,53 0,-53 0,53 0,-53 0,0 0,79 0,-79 0,0 0,0 0,0 0,0 0,0 0,0 0,0 0</inkml:trace>
  <inkml:trace contextRef="#ctx0" brushRef="#br0" timeOffset="76445.3725">19527 17912,'0'0,"0"0,0 0,0 0,0 0,0 0,0 0,0 0,0 0,0 0,0 0,0 0,0 0,0 0,0 0,0 0,53 0,-53 0,79 0,-26 0,26 27,1-27,-1 0,0-27,1 27,26 0,-1-26,1-1,-26 27,52-26,-26-1,0 1,-1 0,1 26,-26-27,25 27,1-26,-26 26,-1-27,0 27,27 0,-26 0,-1 0,-26 0,26 0,-26 27,0-27,26 0,-26 0,-53 0,80 26,-80-26,79 0,-79 0,79 0,-79 0,53 0,-53 0,80-26,-80 26,53 0,-53 0,0 0,53-27,-53 27,0 0,0 0,0 0,0 0,0 0,0 0</inkml:trace>
  <inkml:trace contextRef="#ctx0" brushRef="#br0" timeOffset="77338.4234">20638 17939,'53'0,"26"0,-26 0,26-27,1 27,-1 0,1-26,-1 26,0-27,1 27,-1 0,-26-26,26 26,1-27,-1 27,0-26,-26 26,0 0,27-26,-27 26,0 0,-53 0,105 0,-105 0,106 0,-106 0,80 0,-28 0,1 0,0 0,0 0,-53 0,106 0,-106 0,79 0,-79 0,53 0,-53 0,0 0,0 0,0 0,0 0,0 0,0 0,0 0,0 0,0 0,0 0,0 0,0 0</inkml:trace>
  <inkml:trace contextRef="#ctx0" brushRef="#br0" timeOffset="111386.371">2091 17304,'-27'0,"27"0,-53-27,27 27,-1 0,-26 0,27-26,-27 26,0 0,-26 0,26-27,-27 27,1 0,26 0,-26 0,26 0,-27-26,1 26,26 0,0 26,-26-26,26 53,26-26,1 26,0 26,-1-26,1 53,-1-27,27 1,0-28,0 28,0-1,27-26,-1 0,-26 0,27 0,-27-53,52 79,-52-79,27 53,-27-53,79 53,-79-53,80 27,-80-27,79 26,-79-26,106 0,-53 0,0 0,26-26,-26 26,26 0,1 0,-1 0,1 0,-1 0,0 0,27 26,-27 0,27-26,-26 27,26-27,-1 0,1 26,26-26,-26 0,0-26,0 26,0 0,0 0,-1-27,-25 1</inkml:trace>
  <inkml:trace contextRef="#ctx0" brushRef="#br0" timeOffset="116031.6367">16563 17357,'0'0,"0"0,0 0,0 0,0 0,0 0,-26 0,26 26,-27-26,1 0,-1 27,-25-27,25 0,-26 0,-26 0,26 26,0-26,0 0,0 0,27 0,-27 0,26 27,1-1,26-26,-27 53,27 0,0 0,0 26,27-26,-1 26,1 1,-1-1,1 1,-27-28,53 1,-53-53,52 80,-52-80,53 53,-53-53,80 53,-80-53,79 26,-79-26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0.73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149 203 21,'-31'23'27,"2"2"1,2-8 3,6-8-14,6 4-8,-2-9 0,17-4 1,-10 1 0,10-1 1,18-15-2,1 7-2,0-3-2,3 3-1,1 1-2,0 5-1,-4 7 0,-4 6-1,-5 2 0,-2 3 1,-3-1-1,-2-1 0,3-3 1,3-4 0,7-9 0,7-7 1,5-7 0,6-4-1,2-1 1,3-1 0,-5-1 0,-4 5-1,-5 4-1,-6 9 1,-7 5-1,-12 0 1,9 13-1,-9-13 0,1 15 0,-1-15 0,14 6 1,2-13-2,8-7 1,6-4-1,3-2 1,4 1-1,-1 3 1,-1 5-1,-6 12 0,-11 10 1,-11 13 0,-9 9 0,-8 5 0,-2 0 0,-1-3 0,-2-2 0,3-10-1,5-9 2,7-14-1,22-10 0,7-9 0,9-5 1,9-3 0,4 1-1,-2 1 1,-1 3-1,-7 7 0,-7 7 0,-10 7 0,-9 6 1,-15-5-2,7 16 1,-7-16 0,0 13 0,0-13 1,15-2-2,3-9 2,7-2-2,4-2 0,1 0 1,0 0-1,-1 7 1,-7 5 0,-5 8-1,-10 7 1,-8 4 1,-4 4-1,-2-2 0,1 1 0,0-4 0,5-5 0,1-10 1,22-2-1,2-7 0,6-5 1,4 1 0,1 0-1,0 0 1,-5 3-1,-4 4-1,-7 4 1,-7 1 0,-12 1-1,12 5 1,-12-5 0,16-10-1,4-1 1,8-8 0,8-5 0,7-4-1,7 3 1,0-3 0,-3 6-1,-7 9 1,-10 9 0,-11 11 0,-13 8 0,-10 6 0,-7 1 1,-2 2 0,-2-2 0,2-4-1,1-4 1,12-14-1,0 0-1,14 3 2,4-10-2,3 0 0,3 0 1,0 0-1,-2 2 1,-4 3 0,-5 3 0,-13-1-1,13 15 1,-13-15-1,-1 17 0,1-17 1,2 10 0,-2-10-1,24-6 1,-4-3 0,7-4 1,5 1-1,2 1 0,2 3 0,-5 5 0,-6 5 0,-6 9-1,-7 2 1,-6 4 0,-4 2 0,-3-3-1,3-1 1,-2-15 0,20 9 0,4-16 0,9-7-1,10-3 1,6-3 0,5 0 0,0 1-1,-6 5 1,-6 4 0,-10 8 1,-10 5-1,-10 5 1,-6 1-1,-7 1 1,1-10-1,-1 14 0,1-14 0,17-3 0,1-4 0,7-3 0,4 1 0,1-1 0,1 6 0,-5 3 0,-5 10-1,-8 5 1,-10 6-1,-5 7 1,-5-2-1,-1 1 0,-1-3 0,3-5 1,7-8-1,-1-10 1,25 2-1,-3-11 1,5 0 1,3-3-1,2 1 0,-4 1 0,-2 4 0,-8 5 0,-1 1 0,-7 5 0,-10-5 0,9 12 1,-9-12-1,0 0 0,15 9 0,-1-13 0,5-4 0,9 0-1,4-3 2,6 0-1,3-1 0,-2 4-1,-3 3 2,-4 2-1,-4 3 0,-6 2 0,-6 3 0,-2 1 0,1-2 0,6 0-1,3-6 1,8-3 0,7-3 0,6-4 0,2 1 0,1-2 0,-5 3 0,-5 4 1,-8 7-1,-11 7 0,-8 2 0,-8 4 0,-5 1-1,-1 0 0,2-1 1,5-4 0,7-8-1,9-5 1,9-5 0,8-3 1,6-3-1,5-1 1,-3 2 0,-3 1 0,-6 4-1,-8 2 1,-6 5-1,-9 2 0,-13-1 0,11 6 0,-11-6 0,0 0 0,18 2 0,-6-4 0,3-3 1,2 2-1,-1 0 0,-1 2 0,-3 5 1,-12-4-1,9 19-1,-12-6 1,-2 2 0,0 0 0,2 0-1,5-2 1,8-8 0,10-4 0,9-7 0,9-3 0,8-3 0,3-3 1,1 1-1,-4 0 1,-7 3-1,-8 3 0,-8 4 0,-7 4 0,-16 0 0,10 8 0,-10-8-1,13 6 1,2-5 0,7-4 1,7-2-1,6-5 0,7 4 1,0-5-1,-4 3 1,-5 7-1,-9 2 0,-10 10 0,-10 2 0,-6 5 0,-8 0 0,0 1-1,3 0 1,4-6 0,11-3 1,12-9-1,11-4 1,10-5-1,7 0 1,4-2-1,0-2 1,-5 4-1,-8 3 1,-12 7-1,-11 6 0,-11 1 0,-7 4 0,-2 1 0,1-1 0,8 0-1,11-7 1,16-6 0,17-6 1,15-5-1,14-3 1,8-6 0,4 1 0,-5 0 0,-11 3 0,-11 6-1,-18 4 1,-15 8-1,-17 3 0,-8 4 0,-5-9 0,-7 19 0,6-10-1,1-9 1,21 6 0,3-9 0,8-3 0,4 2 0,0-1 0,-1 2 1,-7 4-1,-11 8 0,-10 3 0,-9 2 0,-8 3-1,-3-1 1,2 0 0,5-6-1,6-10 1,20 2 0,7-10 0,12-3 0,4-2 0,3 1 0,-2 1 0,-7 4 1,-8 6-1,-10 7 0,-9 3 1,-8 4-1,-2 2 0,0 1 1,3-1-1,8-3 0,5-4 0,8-1 0,3-4 0,1 2 0,-2-4 0,-4 0-1,-5-1 1,-6-2-2,-11 2-1,0 0-5,2-20-20,1 9-14,0-8 1,7-1-2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4.4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358 168 47,'1'-19'34,"-2"-4"-2,4 6-6,-9-6-5,6 10-6,-9-7-3,3 8-4,-7-4-1,2 6-2,-8 1-2,0 5 0,-7 2-1,-4 7 0,-3 5-1,-3 6 0,1 8-1,0 6 1,3 8 0,6 2-1,9 6 1,9 1-1,12 0 2,10 0-1,14-6 1,9-3-1,9-6 1,6-7-1,6-6 1,4-7-1,1-7 0,1-10 0,-5-7 0,-2-7 1,-5-6-1,-6-8 1,-9-4-1,-6-4 1,-11-5-1,-10-1 0,-11 1 0,-9 3-1,-11 6 0,-11 5 0,-9 9 0,-7 9-2,-4 7-1,-4 8-2,4 13-7,-4-1-30,14 9-1,7-1 1,13 4-1</inkml:trace>
  <inkml:trace contextRef="#ctx0" brushRef="#br0" timeOffset="743">113 869 48,'0'0'39,"-13"5"-1,13-5 1,0 0-16,0 0-9,0 0-6,0 0-2,12-14-2,3 7-2,1-3 0,6 0 0,3-2 0,4-1-1,2 0 1,0 2-1,-4 0 1,-3 1 0,-5 1-1,-5 4 0,-4 0 1,-10 5-1,0 0-1,0 0 0,0 0 1,2 11-1,-6 5-1,-2 3 2,0 5-1,-1 7-1,-2 4 1,-2 6 1,-1-4-1,0 2 1,2 0-1,0-2 0,2-1 1,1-7-1,2-1 1,2-4-1,1-3 0,1-4 0,0-7-1,1-10 0,0 12 0,0-12-2,0 0-2,0 0-2,0 0-8,0 0-25,0 0-2,0 0 0,13-3 1</inkml:trace>
  <inkml:trace contextRef="#ctx0" brushRef="#br0" timeOffset="1264">139 1374 60,'0'0'39,"0"0"-1,0 0 1,-11 0-19,11 0-10,0 0-4,0 0-1,15 2-1,-2-2-1,4-1 1,6 2-1,4-2 0,8 3-1,5-1 1,5 2-1,-1 2 0,1-1-1,-1 1 0,-5 0 0,-5 0 0,-5-1 0,-9-3 0,-5 1-1,-5-3 1,-10 1-1,0 0 0,0 0 0,0 0-1,0 0-3,0 0-5,5-9-33,1-3-2,2-11 1,10-9-1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17.7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166 5870 24,'13'9'17,"-4"-4"1,-9-5 0,19 4-1,-19-4-3,15 0-3,-15 0-3,10-2-2,-10 2-2,0 0 0,0 0-1,0 0 0,0 0 0,0 0-1,9-1 1,-9 1-2,0 0 1,10-3-1,-10 3 0,9 0 0,-9 0 0,9-1 0,-9 1-1,0 0 1,0 0 0,9-1-1,-9 1 0,0 0 1,0 0-1,0 0 0,0 0 0,0 0 1,2-16-1,-1 6 1,-2-2 1,2-4-1,-2-5 1,-1-1-1,1-4 0,-1 0 1,-2 1-1,2-2 0,-2 2 0,0 0 0,-1 2 0,1 2 0,-3-2 0,2 5 1,-1 0-2,0-1 2,-1 2-2,0-2 2,0 2-2,2 0 1,-1 2 0,1-1-1,-1 1 1,2 2-1,0 0 1,1 1-1,0 2 1,0 0-1,0-2 0,2 2 0,-1 0 1,-1-1-1,2 2 0,-1-1 0,1-1 0,1 11 0,-1-19 0,1 19 0,0-19 0,0 10 1,0-2-1,1 2 0,-1 0 0,1-2 0,0 2 0,1-3 0,1-2 0,-2 0 0,0-4 0,1 3 0,0-6 1,0 1-1,0 1 1,0-1-1,0 2 0,0 0 0,0 1 1,1 1-1,-1 2 1,-1 0-1,0 1 0,0-1 0,0-2 0,-1-2 1,3 1-1,-2-2 0,2-1 0,0 1 0,1-1 0,0-1 1,0 3-1,1 1 0,0-1 0,-1-1 0,0 2 0,-1-4 0,1 3 0,0-2 0,-1 1 0,1-3 0,1 4 0,-2-2 0,1 1 0,0 1 0,-2-1 0,1 2 0,-1-1 0,0 1 0,0-1 0,0-1 0,-1 1 0,0-3 0,1 2 0,0-2 0,-1-4 0,2 2 1,-1-2-1,1 0 0,0-1 0,-1 1 1,0-2-1,0 3 0,0 2 0,-1-1-1,-1 0 2,-1 0-1,0-3 0,-1 0 0,-1 1 0,-1 0 1,-2-3-1,0 2 1,-2 0-1,1 1 0,-1 1 1,-1 2-1,2-1 1,0 1-1,1 2 0,0 2 0,1 0 0,1 3 1,0 1-1,2 3 0,0 2 0,2 9 0,-2-14 0,2 14 1,-1-11-1,1 11 0,0 0 0,-1-13 0,1 13 0,1-10 0,-1 10 0,1-18 1,2 7-2,1 0 2,2-3-1,3 0 1,1-1-1,2-1 1,3 1-1,-1 2 0,1 1 0,2-1 0,0 3 0,0 2 0,-1 0 0,1 3 0,-2 1 0,1 0 0,-2 1 0,-1 2 0,-2-2 0,-2 3 1,-9 0-1,14-3 0,-14 3 0,0 0 0,10-1 0,-10 1 0,0 0 0,0 0 0,0 0 0,11 5 0,-11-5 0,11 2 0,-11-2 0,17-1 0,-5 0 0,0-1 0,3 1 0,-1-1 0,1 2 0,-1 0 0,0 0 0,-3 2 0,0-1 0,-1 0 0,-10-1 1,13 3-1,-13-3 0,10 2 0,-10-2 0,9 1-1,-9-1 1,10 2 1,-10-2-1,15 3 0,-15-3 0,16 1 0,-6 0 0,-10-1 1,15 1-1,-15-1 0,11 0 0,-11 0 0,0 0 0,12-1-1,-12 1 1,0 0 0,0 0 0,0 0 0,0 0 0,9 0 0,-9 0 0,0 0 0,0 0-2,0 0 0,12 0-4,-12 0-11,0-9-23,0 9 1,1-11 0,-3 1 0</inkml:trace>
  <inkml:trace contextRef="#ctx0" brushRef="#br0" timeOffset="2600">307 3465 32,'0'0'23,"0"0"0,0 0-3,0 0-1,0 0-5,0 0-1,-6-13-3,6 13-4,0 0-2,-3-12 0,-1 2-1,2 0-2,-1-2 1,1-2-1,0 0 1,1-3-1,-1 0 0,2-1 0,-1-1 1,2-1-1,-1-2 0,1 2 1,-1-2 0,2 1 0,-2-2 0,2 1 0,-2-2 0,1 1 1,-1-1-1,1 1 0,-1-3-1,0 0 1,0-1-1,1-1 0,1-2 0,1-2 1,0-3-1,1-1 0,1-1 0,0-2-1,-1-2 1,0 0 0,-1 2 0,-2-1-1,-1 1 1,-2-1 0,-1 1-1,-1 0 1,-1 0-1,-2 3 1,1-2 0,0 1-1,1 2 1,2 1 0,0 2 0,1 0-1,2 3 1,2 2 0,-1 2 0,0 2-1,-1-1 1,1 5 0,-1-1-1,0 1 0,1 0 0,0-1 0,0 1 1,-1 1-2,1-2 1,0 0 0,-1-1 0,1 1 0,-1 0 0,1 0-1,0 0 1,1 0 0,1 2 0,1 0 0,1 3 0,1 0 0,-1 1 0,0 2 0,-1-1 0,0 2 0,0-1 0,-2 2 1,2-1-1,-1 0 0,-1-1 0,2 1 1,-3 0-1,2 1 1,-3 1-1,0-1 1,-1 0-1,1 10 0,-3-15 0,3 15 0,-5-16 1,1 7-2,4 9 1,-4-16 0,4 16 0,-4-15 0,4 15 0,-4-18 0,4 18-1,-3-15 1,2 5 0,-1 0 0,2 10 0,-3-18 0,2 7 0,-1 1 0,1-1 0,0-2 0,-1 2 0,1-2 0,-1-2 0,1 0 0,1 2 0,0-3-1,0 0 1,-1-1 0,0 1 0,-1-1 0,1 2 0,-2 0 0,1 0 0,-1 1 1,0 0-1,1 3 0,0-1 0,0 3 0,2 9 0,-4-16 0,4 16 0,-4-13 0,4 13 0,-2-11 0,2 11 0,-3-13 0,3 13 0,-4-14 0,2 5 0,0-1 0,0-2 0,0-1 0,-1 0-1,0 0 2,1-2-2,-3 1 1,2-1 0,0 1 0,-1 0 0,1 2 0,0-3 0,2 2-1,-1 1 1,1-2 0,1 5 0,0 0 0,0 9-1,2-14 1,-2 14 0,0 0 0,4-9-1,-4 9 1,0 0 0,0 0-1,12-6 1,-12 6-1,13-2 1,-4 2 0,0 0 0,2 0 0,0 1 0,2 1 0,-1-3 0,2 2 0,1 0 1,0 0-1,1 0 0,2 0 0,-1 0 0,2 1 0,-1 1 1,0-1-2,0 1 1,-1-1 1,-1 0-1,0-1 0,-1 1 0,-2-1 0,1 2 0,-1-1 0,1 1 0,-2 0 0,1 1 0,0 0 0,0 0 0,1-1 1,-2 0-1,0 1 0,-2-2 1,0-1-1,0 0 0,-10-1 0,14 0 0,-14 0 0,0 0 0,11 2 0,-11-2 0,0 0 0,0 0 0,0 0 0,0 0 1,11-2-1,-11 2-1,0 0 1,9-1 0,-9 1 0,14-2 0,-14 2 0,16-4 0,-7 2 0,-9 2 0,14-4 0,-14 4 0,0 0 0,0 0 0,0 0-1,4-10 0,-4 10-4,0 0-5,-18-10-30,18 10-1,-8-15 1,8 15 0</inkml:trace>
  <inkml:trace contextRef="#ctx0" brushRef="#br0" timeOffset="5309">49 5983 56,'-13'-7'37,"2"-3"0,0-5-2,4 3-26,1-4-5,10 1-1,9 0 0,7 1-2,10-1 1,10-2-1,4-3 0,9-2 0,3-2-1,0-2 1,-3-2-1,-8-1 1,-7 2-1,-7 2 0,-11 0 1,-12 4-1,-12 4 1,-10 4-1,-13 5 1,-6 5-1,-5 2 0,-1 2 0,4 4 0,3-1-1,8-1 1,8-2-1,16-1 1,-6-11 0,13-3-1,0 0 1,-1-5 0,-1 1 0,-5-3 0,-4 2 0,-4 2 0,-5 0 0,2 2 0,0-2 0,3-1 0,7-4 0,7-3-1,8-4 1,5-3 0,4-1 0,1 0 0,-2 1 1,-8 3-1,-4 3 1,-11 5-1,-9 4 1,-5 4-1,-8 1 0,-3 2 0,2 2 0,4-1 0,3-2-1,9 0 1,5-5-1,8 0 1,3-5-1,4 0 1,-3-3 0,-1 0 0,-2 1 1,-5 1-1,-2 5 1,-4 0-1,-1 2 1,2-2-2,4 4 2,4-2-1,4-1 0,4-1-1,1 0 1,2-1 1,-3 2-1,-3-2 1,-6 3-1,-6-1 0,-6 3 0,-4 0 1,-3 0-1,2-1 0,-1-1 0,6 0 0,5-1 0,7-4 0,6 2 0,5-2 0,1 1 0,2 0 1,-2 3-1,-2 4 1,-4 0 0,-6 2 0,-4 1 0,-4-1-1,-3-2 1,-2-3 0,0-4-1,-3-6 0,3-2 0,0-2 0,1-2 0,3 1 0,0 2 0,2 4 0,1 3 1,1 7-1,-1 4 0,3 10 0,-5-13 1,5 13-1,0 0 0,-2-12 1,2 12-1,6-20 0,0 5 0,1-5 0,3-4 0,1-3 0,-1 0 0,0 1 0,0 3 0,-4 2 1,-1 5-1,-3 4 0,-2 12 0,-2-12 0,2 12 0,0 0 0,0 0 0,-6-11 0,6 11 0,2-21 0,2 5 0,0-5 0,0-4 0,2-5 0,-2-3 0,-2 0 1,0 2 0,-3 4-1,-1 3 0,-2 7 0,-3 5 1,7 12-1,-14-5 0,14 5-1,-16 13-1,16-13 2,-13 14-1,13-14 0,-4 9 0,4-9 1,0 0 0,15-16 0,-5 4 2,-1-2-2,2-1 1,-2-1 0,0 1 0,-4 5-1,-2 1 0,-3 9 0,2-11 0,-2 11-1,0 0 1,0 0-1,-9 2 1,9-2 0,0 0 0,0 0 0,6-13 0,-6 13 0,12-17 0,-6 7 0,0 0 0,-6 10 0,9-15 0,-9 15-1,0 0 1,0 0-1,0 0 1,10 10-1,-10-10 1,3 11 0,-3-11 0,12 4 0,-2-8 0,4-3 0,2-4 0,2-2 1,1-1-1,-1 0 0,-1 1 0,-5 2 0,-1 5 0,-11 6-1,0 0 1,8 12 0,-10-2-1,0 1 1,0 1 0,2-1 0,3-2 1,-3-9 0,14 5-1,-2-9 1,2 0-1,1-2 0,1 1 1,1 3-1,-2 3 0,0 5 0,-1 3 0,-1 4 0,-3 1 0,0 1 0,0-2-1,-1 1-4,-9-14-22,13 0-12,-5-11 1,2-9-1</inkml:trace>
  <inkml:trace contextRef="#ctx0" brushRef="#br0" timeOffset="7525">389 3255 8,'2'-14'25,"-2"14"1,9-13-2,-7 1-9,-2 12-5,8-21-2,-8 21-1,3-17 0,-3 17-1,-5-14-1,5 14-2,-11-17-1,5 8 0,-1-3-1,-2-4 0,1-1-1,1-1 0,2-2 1,-1 0 0,0-1 0,0 2 0,0 1 0,2 3 1,-2 2 0,2 3-1,-2-1 0,6 11-1,-6-18 0,5 6 0,2-2 1,2-5 0,5 0 0,0-4 0,1-2 0,2-1 1,-2 0 1,0 4-1,-2 1 0,-2 4 0,-5 0 0,0 4-1,-1-2 0,-1 2 0,2-4 0,0-1-1,2-2 0,1-1 0,1-1 0,0 0 1,-2 0-1,0 3 0,-3 2 1,-3 5-1,-4 0 1,-2 4-1,1 1 0,0-2 0,1 0 0,4-2 0,4-4 0,5-1 0,4-4 0,0-1 0,2 1 0,-3-1 0,-1 2 1,-5 2 0,-3 3-1,-3 2 1,-1 2 0,5 10 0,-11-19 0,11 19 0,-2-20 0,5 7 0,2 1-1,-1-2 1,-2 0 0,-3 0-1,-4 2 0,-6 1 0,-4 2 1,-2 2-1,-1-1 0,1 0 0,2-2 1,5-2-1,9-2 0,5-4 0,6-1 0,3-2 0,1 0 1,2 0 1,-4 2-1,-1 0 0,-8 3 1,-2 0-1,-4 1 1,-1-1-2,0-4 1,5-2-2,3-3 2,4-2-2,5-1 1,3 1 1,2-2-1,-4 2 1,-2 3-1,-5 3 1,-7 1 0,-3 5 0,-5 3-1,0-1 1,0 3-1,2-4 0,3 1 0,5-2 0,3-1 0,2 0-1,1-1 2,-2-2-1,-4 4 0,-3 0 0,-7 4 0,-4 2 0,-3 0 0,-1 0-1,0 1 1,3-4-1,3-1 1,5-1 0,6-7 0,3-1-1,5-1 2,-1 2-1,0-3 1,1 1-1,-3 3 1,-2-1-1,-4 1 0,-4 1 0,1-2 0,1 0 0,-3 0 0,4-1 0,-1 0 0,2 3 0,2 1 0,3 2 0,-4 2 0,1 3 0,-2 11 0,-2-15 0,2 15 0,0 0 0,-15-11 1,6 10-1,-2-1 0,0 1 0,2 1 0,-2 0 0,11 0 0,-16 1 0,16-1 1,-9 0-1,9 0 0,0 0 1,0 0-1,-8-9 1,8 9-1,1-20 0,0 6 1,2-2-1,2-3 0,0 0-1,2-1 1,0 2 0,0 3 0,1 3 0,-3 1 0,-5 11-1,7-13 1,-7 13-1,0 0 0,0 0 1,0 0-1,0 0 1,0 0-1,9 2 1,-9-2 0,11-4 1,-11 4-1,13-11 0,-13 11 1,16-13-1,-16 13 0,12-10 0,-12 10 0,0 0-1,7 9 1,-8 1 0,1 3-1,-1 0 1,2 2 0,0-1 0,4-3 0,-5-11 1,14 14-1,-2-12 0,2-1 0,1-4 0,3-1 1,-1-2-1,-1-1 0,-1 1 0,-4 0 0,-2 2 0,-9 4 0,10-4 0,-10 4 0,0 0-1,0 0 1,-1 12-1,1-12 1,0 0 0,14 7 0,-2-7 0,2-3 0,0-1 0,2 1 1,-2-2-2,-1 3 1,-4 2 0,-9 0 0,6 13 0,-10-1 0,-1 1 0,-2 0 0,1 2-1,0 1-2,2-6-8,6-1-27,-2-9-1,22 9 2,-2-10-3</inkml:trace>
  <inkml:trace contextRef="#ctx0" brushRef="#br0" timeOffset="13140">1150 608 46,'5'14'31,"-5"-14"2,0 0-5,-2 12-15,2-12-4,0 0-2,0 0 1,0 0-1,0 0-1,3-17 0,2 1 0,4-3-2,0-8 0,2-4-1,-3-6-1,2-2-1,-4 0 0,-2-5 0,-5 1 0,-2 2-1,-3 4 0,0 4 1,-1 6-1,0 4 1,2 7-2,5 16 1,0 0 0,0 0-1,20 27 2,-3-1-2,9 7 1,6 2-1,7 5 1,4-1 0,2 0 0,-1-6 0,-3-5 0,-3-5 0,-7-5 0,-7-5 0,-7-3 0,-8-7 0,-9-3-1,-9-12 0,-10 0 1,-8-5-1,-10-4 1,-8-1-1,-6-2 1,-3 3 0,-1 1 0,5 4 0,4 4 1,8 4-1,10 4 0,8 1 0,20 3 0,0 0 0,0 0 0,31-12 1,-1-1-2,7-3 2,8-6-1,4-6 1,0-3-1,0-4 1,-3-1-1,-4 1 1,-6 5 0,-7 4 0,-8 6 0,-7 4-1,-14 16 1,0 0 0,-11 14 0,-9 9 0,-8 15 0,-3 5-1,-6 9 0,-1 4 0,-1 2 1,2 1-2,5-4 2,3-3-2,6-11 1,5-3 0,5-9 0,3-5-1,5-5-1,1-8-2,6-1-4,-2-10-19,0 0-13,2-12 1,2 3-1,-1-3 1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32.09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151 512 29,'7'-10'33,"1"-4"2,0-5-1,-4-7-11,6 3-11,-7-10-3,3 0-3,-7-10-1,2 3 0,-6-5 0,0 4-1,-4-1 0,-1 5 0,-1 3-1,0 7-1,-1 11-1,1 10-1,2 14 0,4 8 0,5 11-1,3 8-1,5 2 1,6 6 0,6-1-1,3-2 1,2-6 0,1-5 0,-1-6 1,-2-5 0,-4-6 0,-5-4 0,-14-8-1,11 5 1,-11-5 0,-15-14 0,-4 2 1,-7-7-2,-5-1 2,-5-2-1,-1 1 0,0-2 0,3 1 1,3 3 0,6 4 0,6 3 0,9 3 0,10 9 0,4-16-1,12 8 1,7 1-1,8-2 0,9-2 0,6-3 0,6-1 0,1-3 0,0 0 0,-2 1 0,-7 0 1,-5 2-1,-10 2 1,-7 4 0,-9 4-1,-13 5 1,0 0 0,-10 16 0,-7 4 0,-6 6 0,-7 7-1,-3 6 0,-3 2 0,-1 3 0,1 0 0,0-2 0,5-3-1,5-7 1,6-5 0,2-5-1,7-6 1,3-1 0,8-15 0,-8 12-1,8-12-1,0 0-4,0 0-13,0 0-20,11 9-1,-11-9 0,0 0 1</inkml:trace>
  <inkml:trace contextRef="#ctx0" brushRef="#br0" timeOffset="4788">723 425 14,'0'0'26,"-5"18"1,1-7-4,-2-1-9,0 5-4,-7 1-5,0 4-1,0 0-1,-1 0 0,3-4 0,6 2 1,4-9 1,1-9 0,22 6 0,7-13 0,2-4 1,12-2-2,-4-3 1,4 1-2,-4 2-1,-4 3 0,-7 5-1,-10 9 0,-11 6-1,-10 8 1,-10 4-1,-7 4 1,-3 1-1,-1 0 0,1-3-1,5-5 1,9-10 0,9-9 1,21-5-1,6-6 0,7-6 1,5 0-1,2 1 1,0 1-1,-7 5 0,-5 4 1,-9 6-1,-5 2 0,-15-2 0,13 10 1,-13-10-1,14 2 0,1-9 1,9-5-1,7-5 0,6-2 1,5-1-1,0 2 0,-2 4 1,-3 7-1,-10 8 1,-10 7-1,-12 8 0,-6 3 1,-5 1-1,-1 1 1,3-6-1,6-6 0,10-8 1,12-9-1,12-7 1,8-6 0,7-3 0,2 3 1,-3-2 0,-5 7-1,-10 6 1,-10 9-1,-13 5 0,-12-4-1,0 20 0,-6-10 0,-1 0 0,7-10 0,2 11 0,12-16 0,11-7 0,10-2 0,8-4 0,5 2 0,1 3 1,-4 3-1,-6 8 1,-13 10-1,-11 7 1,-11 6-1,-8 4 0,-7 2 1,-2-3-1,1-1 0,3-9 0,9-14 0,0 0 0,23 4 0,-3-14 0,5 0 0,-1-1 0,0 2 0,-3 2 1,-6 4-1,-15 3 0,12 5 1,-12-5-1,1 9 0,-1-9 0,15-2 0,5-4 0,6-7 0,10-3 1,4-3-1,6 0 0,-2 4 0,-3 1 0,-8 10 1,-9 5-1,-7 7 0,-10 6 0,-4 2 0,-2 3 0,0-1 0,3 0-1,6-6 1,6-6 0,10-4-1,8-4 1,3-2 0,1-2 1,1-4-1,-6 4 0,-5 0 0,-8 6 0,-11 2 1,-9-2-1,0 14 0,0-14 0,-11 16 0,11-16 1,0 0-1,0 0 0,23-3-1,1-8 1,5-2 0,2 0 0,-1-1 0,1 5 1,-6 5-1,-8 2 0,-5 6 0,-12-4 0,12 13 0,-12-13 0,11 16 0,0-9-1,5-6 1,8-2 0,4-2 0,5-2-1,2-2 1,0 0 0,-2 2 1,-8 0-1,-5 4 0,-8 2 0,-12-1 0,8 14 0,-10-3 0,-3 0-1,0 0 0,3 0 1,0-1-2,3 0 0,-1-10-4,16 7-15,-6-13-18,3-2 2,3-9-2,3-2 1</inkml:trace>
  <inkml:trace contextRef="#ctx0" brushRef="#br0" timeOffset="6616">5245 511 33,'0'0'30,"5"11"1,-5-11-1,-21 12-19,12-3-7,-3-1-2,12-8 1,-11 8 1,22-9 1,6-10 0,13 1 1,5-7 0,9 4 0,-3-3-2,1 4-1,-4 5-1,-9 5-1,-11 9-1,-9 4 0,-6 3 0,-4 1-1,1 0 1,4-3-1,6-4 1,12-7 0,9-7 0,10-3 0,7-4 1,5-1 1,1-1-1,-3 6 1,-7 1-1,-6 5 0,-10 3 0,-5 6 0,-6 1-1,-5 0 1,1 3-1,5-5 0,6-1 1,6-3 0,8-5 0,7-2 1,0-2 0,4 1 0,-7 0 0,-4 7 0,-11 3 0,-8 6-1,-11 7 0,-7 3 0,-2 3-1,-2 0 0,5 0 0,4-4 1,11-6-1,11-3 0,7-7 0,6-4 0,4-1 0,-1-3 1,-3 0-1,-6 2 1,-9 3-1,-10 5 1,-16-4 0,6 17-1,-6-17 1,-10 19-1,10-19 0,-2 15 1,2-15-1,24 1 0,2-6 0,6-3 0,4-3 1,3 0-1,-3 0 0,-4 0 1,-6 4-1,-8 3 1,-7 3-1,-11 1 0,0 0 0,0 0 0,6 9-1,-6-9 1,20-3 0,-1-5 0,10-4 0,7-2 0,5-3 1,1 0-1,-4 0 1,-2 3-1,-7 4 1,-7 3 0,-6 4-1,-16 3 1,9 3-1,-9-3 1,0 0-1,-1 14 0,1-14 1,0 0-2,0 0 1,13 8 0,-13-8-1,15-3 0,-15 3 0,14-3-2,-14 3-4,7-10-16,-7 10-19,5-16 2,-4 7-2,0-6 2</inkml:trace>
  <inkml:trace contextRef="#ctx0" brushRef="#br0" timeOffset="48846">2130 1801 22,'0'0'32,"18"15"1,2-13 0,5-9-17,13 5-8,3-10 0,13 3-2,5-11 0,10-1 0,3-4-2,9-3 0,2-5 0,3 2 0,-1-4-2,1 2 0,-3 0 0,-4 1 0,-3 0-1,-7 3 0,-7 4 0,-6 1-1,-9 4 1,-4 3-1,-9 2 1,-7 5-1,-6 2 1,-6 3 0,-5 0-1,-10 5 1,0 0-1,0 0 1,-18-3-1,-1 6 0,-5 1 0,-4 1 0,-6 2 0,-2 1 0,-2 2 0,3 1 0,2-2 0,5-1 0,4 0 0,6-3 0,8-1 0,10-4-1,10-2 2,7-3-1,9-2 0,5-2 0,5-3 0,4 0 0,2-1 1,-5 2-2,-3 2 2,-7 3-1,-6 7 0,-8 5 1,-11 8 0,-10 6 1,-10 4-1,-6 6 1,-9 2-1,-2 4 1,-6 0-2,-1-3 0,4-3 0,5-6-2,7-2 0,8-8-4,13 1-6,5-15-28,21-13 1,7-7-1,17-8 2</inkml:trace>
  <inkml:trace contextRef="#ctx0" brushRef="#br0" timeOffset="49807">6509 2040 34,'0'0'30,"0"0"-1,-5 11-8,5-11-6,0 0-3,14-8-2,5 3-2,1-11-1,10-3-1,5-9-2,11-5-1,6-9-1,8-4-1,3-2-1,4-3 1,0 1-1,2 2 1,-4 2-1,-8 6 1,-6 6-1,-9 5 1,-7 5 0,-10 6 0,-5 6-1,-9 4 0,-11 8 1,12-10-1,-12 10 1,0 0-1,0 0 0,0 0 0,0 0 0,1-10 0,-1 10 0,0 0 0,-7-12 0,7 12 0,-16-9 0,3 4 0,-7 0 0,-2 1 0,-4-1 1,0 2-1,-1 0 1,3 2-1,2-1 1,6 1 0,6-2-1,10 3 1,-1-9-1,11 2 0,8-2 0,4 1 0,4-4 0,2 2 0,3-1 0,-1 3 0,0 2 0,-3 1-1,-5 5 1,-2 2 0,-3 5 0,-4 4 1,-6 4 0,-5 4 0,-6 3 0,-4 4 1,-7 0-1,-2 3 0,-4 1 1,-1-3-2,2 0 0,2-5 0,4-2-2,3-5-1,8-1-2,3-14-12,0 0-23,23-14 2,5-4-1,7-6 1</inkml:trace>
  <inkml:trace contextRef="#ctx0" brushRef="#br0" timeOffset="54323">944 595 38,'15'-1'29,"-4"-5"2,2-4-9,8 5-7,-3-7-5,7 7-4,-1-5-1,5 7-1,-2-1-1,4 4 0,1 0 1,3 2-3,0-1 1,3 2-1,2-2 0,3 0 0,2-1 0,3-2 0,-3 0-1,4-1 1,1 0-1,-2 0 1,1 1 0,-3-1-1,0 1 1,-1 2-1,-1 0 1,-2 0-1,-1 1 1,1-1 0,1-2 0,1-3-1,0-2 1,3-3-1,-1-4 1,0 2-1,-3-3 0,-4 3 1,-5 2-1,-4 5 1,-7 5-1,-6 4 1,-6 5 0,-2 0-1,0 1 0,0-1 1,2-4 0,5-4-1,4-6 1,5 0 0,4-7 0,3 1 0,1-1 1,3 3-2,-1 2 1,-2 2 0,-3 5-1,-2 2 0,-2 2 0,0 0 1,1-1-1,-1-1 0,2-2 1,1-1-1,0-1 0,1 0 0,-2 0 0,-1 1 0,-2 3 0,-3 2 0,-2 4 0,-3 3 0,-2-1 0,-1 3 0,-1-2 0,-1-1 0,-4 0 0,2-5 0,-10-5 0,15 6 0,-15-6-1,12 0-2,-3 4-11,-9-4-23,18-11 0,-3 0-1,8-3 0</inkml:trace>
  <inkml:trace contextRef="#ctx0" brushRef="#br0" timeOffset="55350">5473 405 44,'-25'16'33,"2"-4"0,3-1-1,8-1-22,12-10-3,0 0-3,0 0 0,32 3 0,0-7-2,10 3 0,6-1 0,5 4-1,2 2 0,1 3 0,-1 3-1,-4-1 1,1-1-1,-2 0 0,-1-5 0,3-2 0,0-4 0,5-2 1,-3 0-1,1 4 0,-1 3 1,-3 6-1,-5 3 1,-1 5 0,-3 1 0,-2 0 0,0-5 0,2-5 0,-1-8 0,5-6 0,-2-5 0,2-6 0,-5-2-1,-2-1 0,-3 6-5,-9-5-20,1 11-11,-2-2 0,2 4-2,4-1 2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40.17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-5 127 47,'9'-4'32,"-9"4"2,0 0-13,0 0-10,0 0-6,0 0-1,10-2-1,-10 2 0,18 0 1,1-2-2,3-3 3,7 0-2,3 0 0,3 1 0,-2-1-1,-2 2 0,-7 3 0,-6 7-1,-10 2 0,-6 5 0,-6 0-1,-2 1 1,1-1-1,5 0 0,0-14 0,23 7 0,5-13 1,13-5 0,5-3 0,7-3 1,2-1 0,-1 1 0,-7 3 0,-6 3 0,-11 5 0,-7 3-1,-10 3 0,-13 0-1,15 3 1,-15-3-1,18 2 1,-2-2-1,8-3 1,5-2-1,5 0 1,1 2 0,0-1-1,-5 2 1,-5 3 0,-8 4-1,-17-5 1,9 21-1,-12-7 0,-2 0 0,1 2 1,4-1-1,7-2 0,8-5 0,12-2 0,9-5 0,8-3 0,3-2 1,4-3-1,-2-1 1,-6-2-1,-7 4 1,-10 1 0,-10 2-1,-16 3 1,0 0-1,3 9 0,-3-9 1,0 0-1,-2 10 0,13-11 0,9-3 0,8-3 0,4-1 0,2-3 0,-1 1 1,-3 1-1,-9 2 0,-6 4 1,-15 3 0,0 0-1,-7 12 1,-6-4-1,3 1 0,10-9 0,-5 12 1,15-12-2,9-5 1,9-3 0,9-2 0,5-3 1,3-4-2,-5 3 2,-4 0-1,-7 4 0,-9 6 1,-6 2-1,-14 2 0,4 9 0,-4-9 0,-9 14 0,9-14 0,1 13 0,9-12 0,7-3 0,8-4 0,4-4 0,4 0 1,0-1-1,-3 1 0,-6 2 1,-7 4-1,-7 5 0,-10-1 0,-5 16 0,-2-3 1,-3 0-2,2 3 1,2-4 0,7 0 0,-1-12 0,22 9 0,1-10-1,2-3 1,4-1 0,0-6 0,-1 3 0,-4-1 1,-5 1-1,-5 4 0,-14 4 1,10 0-1,-10 0 0,-3 10 1,3-10-1,-8 12-1,8-12 1,-5 10 0,5-10-1,0 0 0,0 0 0,0 0-2,0 0-3,-11 1-11,11-1-25,0 0 0,-11-2 0,-1 0 1</inkml:trace>
  <inkml:trace contextRef="#ctx0" brushRef="#br0" timeOffset="42755">1623 1311 18,'-22'20'31,"3"0"2,0-2-4,-3-5-11,10 4-7,-4-8-3,9 2-2,7-11-1,-9 10-1,9-10 0,0 0 1,18-7-1,0-1-1,2-8 0,8-1 0,3-9-1,8-3 0,3-3 0,4-3-1,2-1 1,1-1 0,2-1-1,0 4 1,-3 1-1,0 2 0,-2 2 0,-4 2 0,-2 3-1,-4 2 0,-5 4 1,-4 0-1,-4 5 0,-6 0 0,-5 4 1,-12 9-1,9-16 1,-9 16-1,-11-13 1,-3 8-1,-6-3 1,-5 2-1,-6 1 0,-5 1 0,0 2 1,2 2-1,3 1 0,5 0 0,7 1 0,7 0 1,12-2-2,0 0 2,21 1-1,-1-3-1,6 0 1,3-3 0,3 1 0,1-2 0,-3 2 0,-3 1 0,-4 2 0,-4 5 0,-6 4 1,-3 5-1,-6 7 0,-5 3 1,-3 5-1,-3 2 1,-1 1-1,-2-1 1,-2-2-1,1 1 1,0-6 0,0-1-1,3-5 0,0-1 0,1-4 0,2 0 0,1-3-1,4-9 0,-4 10-1,4-10-1,0 0-8,0 0-29,-9 9 0,9-9 0,-9-10-1</inkml:trace>
  <inkml:trace contextRef="#ctx0" brushRef="#br0" timeOffset="47999">343 145 40,'-36'4'34,"0"0"2,-2-3-8,9 7-9,-3-9-8,12 3-3,3-6-4,17 4 0,-3-16-1,17 3 0,11-5 0,8 0-1,7-1 1,5 4-1,4 7 0,3 6 0,-5 8-1,-2 10 0,-6 8-1,-3 4 1,-1 2-1,1 0 0,3-5-1,7-7 1,8-7 0,9-12 0,10-9 0,7-8-1,6-4 2,2-2-1,-5-1 0,-4 4 0,-7 2 1,-9 8-1,-12 4 1,-8 4-1,-9 5 0,-6-1 0,-3 4 0,-2-4 0,-1 0 0,0-3 0,0-3 0,3 4 0,-2-3 1,-2 2-1,-5-2 0,-2 3 0,-4 1 1,-10 0-1,10 5 0,-10-5 0,0 0 0,-7 11 0,7-11 0,-9 6 0,9-6-1,-11 3 1,11-3-1,-10-1 0,10 1-2,-10-4 0,10 4-3,-13-8-5,13 8-17,0 0-10,-16-10-1,4 3 2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29.90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8 6,'-8'-11'12,"8"11"0,0 0-2,0 0-2,0 0-3,0 0 0,0 0-1,0 0-2,0 0-1,9 1 0,1 2 0,0 4 1,4-1-1,-1 1 1,5-2 1,-1 0-1,3 1 0,1-3 0,0 0 0,2-1 1,0-1-2,1 0 1,1 0-1,0 0 1,0 1-1,1-2 1,0 3-1,-1-3 0,1 5 0,-2-3 0,0 3 0,-3-2-1,1 4 1,-1-1-1,0 1 0,-2 1 0,1-2 0,3 3 0,-3-1 1,1 0 0,2 0 0,-3 2 0,-2 0 0,-1 0 0,-2 4 1,-3-2 0,0 2 0,-4 0 0,1 2 0,-2-2 1,1 4 0,-3-5 1,4 5 0,-4-2 0,2 3-1,-2 1 1,3 2-1,-4-1 0,2 2-2,-1 1 0,1 1 0,0-2 0,0 4 0,0-2-1,0 2 1,0 0-1,2 3 0,-2 0 0,1-1 1,-2 2-1,1-1 0,-1-1 0,-1-2 0,-1-2-1,-2-5-2,3 0-10,-2-1-17,-2-19-1,6 14 1,-6-14 0</inkml:trace>
  <inkml:trace contextRef="#ctx0" brushRef="#br0" timeOffset="1027">664 1594 23,'0'0'24,"3"-15"-4,-3 15-2,5-10-6,-5 10-4,0 0-2,0 0-1,0 0 0,7 11-2,-3 2 0,-1 1-1,2 6 0,-1 3-1,3 4 1,-1 3-1,2 4 1,-2 0-1,0 2 1,1 1 0,-1 2 0,-2-2 1,1 3 1,-1-7-1,0 4 1,-4-4 0,2 2 0,-4-4 0,1 1-1,-2-2-1,1-1 0,-2 0-2,0-1 2,1-2-2,0-2 1,0-4 0,2 0-1,-2-2 1,3-2-2,-1-2 1,1-5-3,3 2-3,-3-11-11,0 0-16,2 16 0,-2-16-2,3 11 1</inkml:trace>
  <inkml:trace contextRef="#ctx0" brushRef="#br0" timeOffset="1701">733 3112 34,'-5'-15'28,"5"15"2,0 0-11,0 0-7,0 0-5,0 0-2,-7 20-2,2-4 0,1 7-1,0 0 0,3 9 1,-4 4-1,5 2 1,0 3-1,2 5 0,-1 0 0,3 2 0,-2-3-1,0 0 1,0-4-1,-1-1-1,-1-2 0,1-1 1,-2 0 0,0-1-1,-1 0 1,1 1 1,-1 2-1,1 1 0,-2-1 0,3 3 0,-2 0 0,2 1 0,-2-2-1,2-1 0,-1 0 0,2-1 0,1 0 0,-1-2 0,0-1-1,0-2 1,0 1 0,0-1-1,-2 0 1,-1 1-1,0-2 1,-2 0 0,3-1-1,-3-1 1,4-2-2,-3-3-1,4 0-3,-3-11-6,5 3-11,0-8-9,-3-10-2,0 0 2</inkml:trace>
  <inkml:trace contextRef="#ctx0" brushRef="#br0" timeOffset="2225">643 4646 28,'-13'-8'30,"13"8"3,-13 0-2,13 0-12,-12 7-11,12-7-3,-9 21-2,6-9-1,3 6-1,2-1 0,1 4 0,1 1 0,1-1-1,2-2 1,1-1-1,-2-3 0,1-2 1,-7-13-1,14 14 1,-14-14 1,15 3 0,-15-3 0,20-9 0,-9 1 0,2-3-1,-1 0 1,2 0-2,0 0-1,-5-3-4,4 8-12,-6-4-16,-3 1-1,-4 9-1,2-14 1</inkml:trace>
  <inkml:trace contextRef="#ctx0" brushRef="#br0" timeOffset="2704">162 3961 50,'0'0'32,"0"0"2,0-9-6,2-4-16,9 6-3,-1-10-2,4 1-2,-1-8 0,4-1 0,0-4-2,0 0 1,-2 0-2,-1 4 1,-2 1-2,-2 8 2,-4 2-2,-6 14 1,0 0-1,0 0-1,8 24 1,-11 1-2,1 8 1,-2 7 0,1 5-1,-1 4 1,2 1 0,-1 3 0,2-4 0,1-4 0,0-3-2,2-7 0,2-3-1,-1-9-4,4 0-6,-7-13-16,4 0-7,-4-10-1,0 0 1</inkml:trace>
  <inkml:trace contextRef="#ctx0" brushRef="#br0" timeOffset="3090">168 4271 53,'-10'3'35,"10"-3"0,0 0 0,23 3-19,-10-8-8,9 5-2,-1-2 0,5 1-2,1 1-2,2 0 0,-1 0 0,-1 0-1,-1 0-1,-3-1-2,1 2-6,-8-3-27,5-3-1,-2-3-1,1-7-1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3.7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178 70 34,'18'-10'24,"3"0"-2,5 2-1,-2-4-4,7 7-4,-4-6-2,6 6-3,-5-2-3,3 6-1,-4 0-2,1 4 0,-4 2-1,-1 5 1,-2 2-1,-3 7 0,-1 2 1,-2 5-1,-1 4-1,-1 8 1,-2 3 0,-2 2 0,-1 4 0,-2 1 0,1 2 0,-3 1 0,0-2 1,-2-1-1,4-6 0,-2 0 0,1-5-1,-1-2 0,1-6 0,-3-8 0,3 0-3,-6-10-5,6 3-17,-5-14-10,0 0 0,0 0 1</inkml:trace>
  <inkml:trace contextRef="#ctx0" brushRef="#br0" timeOffset="604">673 1382 52,'0'-18'31,"-3"4"1,3 3-11,0 11-11,0 0-3,-5 17-2,3-3-2,3 10 0,-2 4 0,3 7 1,-2 7-1,3 4-1,1 5 1,3 1-1,-1 2 0,-1 1-1,0-2 1,-1-1-1,-1-3 1,1 0-1,-7-6 1,1-2-1,-2-2 0,2-7-1,-2-1 1,3-7-1,-2-3 0,-1-4-1,7-1-1,-6-6-4,9 7-6,-10-8-19,2 4-4,-1 1-2,1 4 1</inkml:trace>
  <inkml:trace contextRef="#ctx0" brushRef="#br0" timeOffset="1171">628 2951 44,'-2'-11'31,"2"11"2,-2 11-2,-2 0-22,4 17-2,-1 8-3,4 12-2,-1 12 1,1 10 0,-2 4 0,2 8 0,0 4 0,1 4-1,-1-2 0,0 0-1,-1-3 0,1-2 0,-1-6-1,2-1 1,-3-7-1,1-5-1,0-6 1,-2-7-1,1-7 0,-1-8-3,1-3-2,-4-12-7,8-1-7,-8-10-8,3-10-6,0 0 2,0 0 2</inkml:trace>
  <inkml:trace contextRef="#ctx0" brushRef="#br0" timeOffset="1453">626 4359 31,'-6'-11'29,"2"2"0,4 9-5,0 0-5,0 0-7,0 0-3,1 25-3,1-5-3,4 7 0,-2 4-2,3 2 1,-2 0 1,3-2-2,-1-4 0,1-3 1,1-9 0,3-4 0,-1-10 0,3-7 0,1-7-1,-1-7-2,2-2-3,-5-9-14,-3 1-17,0-1 0,-5-2-2,-5 3 1</inkml:trace>
  <inkml:trace contextRef="#ctx0" brushRef="#br0" timeOffset="1822">122 3411 49,'-16'-2'31,"-7"6"2,2 13-2,0 11-24,2 10-5,6 11-1,5 8-2,8 3 1,9-1 0,10-5 1,7-8 0,8-9 1,4-16 0,8-11 1,-3-15 0,3-10 0,-4-10 1,0-6-1,-9-11 1,-7 0 0,-11-7 0,-11 2 0,-11 0-1,-10 8 1,-11 5-2,-4 7-1,-5 11-4,-3-1-15,8 11-19,7 1 0,12-7-1,15-7 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6.2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50 73 11,'0'0'31,"-9"-15"0,9 15 1,-3-9-12,1-1-8,2 10-3,18-12-4,-4 8 0,5-6-1,5 5-1,5 0-1,2 3 0,5 2-1,2 4 1,2 3-1,1 3-1,-1 5 0,-1 3 0,-4 3 0,-3 6 1,-4 4-1,-4 4 1,-5 5-1,-7 4 1,-2 4-1,-3 4 1,-3 4-1,-2 1 0,-1 1 1,-1 4-1,-1 1 1,1 2-1,0-2 0,0 1 1,0-2 0,0 2-1,-1 0 1,0-2-1,0 0 1,-1 1-1,-2-1 1,1 0-1,-1 2 0,-2-3 1,2-1-1,1-1 1,-2-3-1,1-1 0,1-2 0,0-3 0,0-4 0,0-1 0,1-3-1,-2-7 0,2-3-1,-2-7 0,3-6-1,-2-7 0,3-12-1,0 0 1,0 0 0,-7-13 0,6-6 2,-2-6 0,-3-2 2,3-1 0,-4-4 2,2 6 0,-3 0 0,4 8 1,-2 5-1,6 13-1,-12 4 0,7 11-1,2 9-1,3 6 0,1 9 0,2 1 0,2 0 0,4 0 1,2-3-1,2-4 1,-1-9 0,2-6 1,-1-9-1,2-7 0,0-7-1,-1-9-3,3-2-7,-8-11-26,6-5-1,0-4 0,0 0 0</inkml:trace>
  <inkml:trace contextRef="#ctx0" brushRef="#br0" timeOffset="1060">484 3237 18,'0'0'28,"0"0"1,-2 27 2,2 3-16,3 16-6,-4 4-1,5 15-1,-3 5-1,5 9 0,-5 0 0,7 7 1,-6-5-2,3 3-1,-2-7-1,1 1-1,-1-6 0,-1-2-1,0-5 1,-1-7-2,-1-4 1,2-6-1,-2-8 0,1-6-1,2-5-3,-2-12-5,6 2-14,-6-8-13,-1-11-1,6 14 1,-6-14 0</inkml:trace>
  <inkml:trace contextRef="#ctx0" brushRef="#br0" timeOffset="1853">118 4062 18,'-8'-13'17,"8"13"-3,-7-11-1,7 11-1,-5-10-1,5 10-1,-4-10-2,4 10 1,0 0-2,-6-12 0,6 12-2,0 0-1,0 0-1,0 0-1,0 0-1,1-9-1,-1 9 0,0 0 1,0 0-1,0 0 0,0 0 0,0 0 0,0 0 0,0 0 1,10-10-1,-10 10 1,0 0 0,0 0 0,0 0 0,0 0 1,0 0 0,0 0 1,0 0-1,0 0 0,0 0 0,0 0 0,0 0-1,0 0 0,0 0 1,0 0-2,0 0 1,0 0 0,0 0 1,2-10-1,-2 10 0,0 0 0,4-10 0,-4 10 0,10-17-1,-4 4 1,4-2 1,0-4-1,2-2 1,-1-2 0,2 0-1,-2-2 1,0 1-1,-4 1 1,2 5 0,-5 1-1,0 6 0,-1 2 0,-3 9 0,0 0-1,-1 11 1,0 7-1,-1 7-1,1 7 1,-1 8 0,0 8-1,2 5 2,-1 0-1,0-1 0,-1 0 0,1-4 0,1-4 0,-1-6 0,1-7 0,0-5 0,0-5-2,-1-8-2,4 0-2,-3-13-5,2 10-15,-2-10-10,0 0-1,0 0 0,-16-4 3</inkml:trace>
  <inkml:trace contextRef="#ctx0" brushRef="#br0" timeOffset="2607">-4 4411 42,'0'0'33,"-9"9"4,9-9-6,0 0-15,27-8-3,-7-2-5,9 5 0,3-7-3,4 6 0,3-3-2,1 3-1,-1-3 0,0 3-1,-5 1 0,-5 2 1,-5 0-1,-5 2-1,-4 0 1,-4 1 0,-11 0-2,9 2 1,-9-2-2,0 0-3,1 9-7,-1-9-27,-7 11 1,7-11-2,-10 12 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6.5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47 178 37,'8'-13'27,"-3"3"-1,-5 10-7,4-22-3,-4 22-4,3-19-3,-3 19 0,-6-13-2,6 13-2,-17-7 0,8 6-3,-3 1-2,2-1 0,10 1 0,-13 1 1,13-1-1,0 0 1,16-7 0,-2 4 0,2-4 0,3 0 0,-2-1 1,0 3-1,-4 0 0,-3 2 0,-10 3 0,0 0 0,-3 13 0,-6-1 0,-1-4 0,1 1-1,0 1 0,9-10 1,-3 9 0,13-10 0,6-4 0,6-4-1,5 0 1,3 0 0,0-3 0,-1 4-1,-7 2 1,-4 4-1,-7 4 0,-11-2 0,1 14 1,-7-4-2,-1 1 1,0-2 0,7-9 1,-2 12-1,12-14 0,10-6 0,8-4 0,7-1 1,2-4 0,1 2-1,-4 0 1,-5 2 0,-8 5-1,-9 4 1,-12 4-1,0 0 1,-23 16-1,7-6 0,0 1 0,1 1 0,5-2 0,10-10 0,8 15-1,11-13 1,8-1 0,2-1 0,0 1 1,0 1-1,-6 4-1,-11 7 2,-13 3-1,-13 6 0,-12 5 0,-4 3 0,-2 1 0,2 0-1,4-3 1,12-6-1,16-4 1,15-5-1,16-6 1,8-3 0,5-4 0,0 0 1,-4 0-1,-11 5 0,-14 3 1,-17 5-1,-16 4 0,-12 3 0,-10 4 0,-2 1 1,0-2-2,7-3 2,10-2-2,13-4 1,13-2 0,11-3 0,5-2 0,4 1-1,-1 3 1,-5-1 0,-5 3 0,-8 0 0,-6 1 0,-3-1 0,0 1-1,3-1 2,2-13-1,9 15 0,2-9-1,4-1 1,0 2 0,-2 3 0,-4 2 0,-7 3-1,-9 5 1,-6 4 0,-2-1 0,-4-1-1,4-1 1,1-1-1,7-5 1,6-2-1,6-3 1,4-4 0,2 2 0,-3 2 0,-3 3 0,-5 3 1,-6 2-1,-4 0 0,-4 2 1,1 0-1,2-3 0,5-3 0,6-4 0,0-10 0,17 11 0,-4-8 1,0 3 0,-13-6 0,11 16-1,-16-3 1,-8 2-3,-5-5-6,3 4-28,0-4-1,5-2 1,10-8-2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8.10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62 0 51,'0'0'35,"0"0"-1,0 0 0,0 0-18,0 0-10,10 8-1,-10-8-1,12 4-1,-12-4 0,13 3 1,-13-3-1,13 3-1,-13-3 0,9 4-1,-9-4 0,0 0-1,0 0 0,7 11 0,-7-11 0,9 9 0,2-4 0,2-1 0,2 2 0,2-1 0,-1 0 0,-3 1 0,-3 2 0,-8 4 1,-8 2-1,-10 4 0,-4 0 1,-2 3-1,-1-2 0,3 2 0,5-2 0,7-3 0,8-2 0,9-3 0,3-2 0,4 3 0,-2 1 0,-1 2 1,-5 1-1,-5 5 0,-5 2 0,-3 3 0,-3 1 1,1-1-1,1-1 0,3-3-1,3-4 1,3-2 0,1-2 0,1 0 0,-1-1 1,-3 6-1,-4 0 0,-4 3 1,-3 4-1,-2 1 0,2 1 0,1-4 0,3 1 0,6-5 0,8-3-1,3-1 1,4-5-1,0 2 1,0-1 0,-5 3 0,-4 3 1,-5 4-1,-5 1 0,-2 2 0,-1 0 0,0-2 1,4 0-1,3-5-1,3-1 1,4-5 0,0 0 0,1 2 0,-3 0 0,-1 2 1,-4 1-1,-4 0 0,0-1 1,-2 1-1,1-1 0,1-3 0,2-3 0,2 0 0,0-10-1,7 15 1,-7-15 0,11 15 0,-11-15 0,11 18 0,-9-7 0,-3 2 0,-3 0 0,-4 0 1,0 2-2,-1-1 1,-1-3 0,3-1 0,3 0-1,4-10 1,4 13 0,-4-13 0,14 11 0,-14-11 0,7 19 0,-10-6 1,-7 3-1,-5 2 0,-4 0 0,1 2 0,0-2 0,5-1 0,7-3 0,9-3 0,8-3 0,6-2 0,4 0 0,-1 2 1,-4 1-1,-7 3 0,-10 2 1,-13 5-1,-10 3 0,-5 2 0,-1 1 0,0-3 0,5 0 0,10-4 0,13-2 0,12-5 0,10-1 0,5-3 0,0 1 0,0 1 1,-5 2-1,-9 1 0,-12 4 0,-9 0 0,-5 3 0,-4-2 0,1 3 0,4-2 0,6-3-1,12-1 1,7-3 0,8-1-1,2 0 1,0-1 0,-3 1 0,-10 2 0,-9 2 0,-12 4 1,-9 1-1,-4 2 0,-1 1 0,2-1 0,2-1 1,11-4-1,9-1 0,9-4 0,7-2 1,2-3-1,0 1 0,-3 1 0,-4 2 1,-8 0-1,-6 1 0,-2 3 0,-6-1 0,2 2 0,2-1 0,8-4 0,7 0 0,9-3 0,4-3 0,1 0 1,2 0-1,-2 0 0,-6 1 1,-13-5-1,-1 16 1,-10-6 0,-4 3-1,-2-3 1,0 2 0,5-2 0,6-1 0,6-9-1,9 11 1,3-7 0,2 1-1,-1 0 1,-1 1-1,-2 2 0,-5 2 0,-5 0 0,-2 0 0,0 1 0,1-1 0,1-10 0,2 15 0,-2-15 0,15 7 0,-3-4 0,0-2 0,0 0 0,-3 0 0,-9-1 0,15 3 0,-15-3 1,0 0-1,0 0 0,0 0 0,9 2 1,-9-2-1,0 0 0,10-2 0,-10 2 0,10 0 0,-10 0 0,0 0 0,0 0 0,-3 15 0,3-15 0,-14 16 0,5-6-1,0 1 1,2 1-1,2-3 0,5-9 0,0 14 0,0-14 1,13 1 0,-2-3 0,0-3 0,0-1 1,-1 0 0,-10 6 0,12-7-1,-12 7-1,0 0 1,-6 12-1,1-2 1,1 0-1,1 1 0,3 0 1,4-2 0,-4-9 0,19 11 0,-4-10 0,4-2 0,1-3 1,-1-2-1,-1 0 0,-4 0 0,-3 2 1,-11 4-1,0 0 0,-7 12 0,-7 0 0,-2 4 0,0-1-1,0 2 1,4-1 0,5-3 0,7-13 0,8 13 0,5-14 0,4-2 0,4-3 0,-1-1 0,0-1 1,-1 1-1,-5 2 0,-3 2 0,-11 3 0,0 0 0,3 9 0,-3-9 0,-10 13-1,10-13 1,0 0 1,0 0-1,11 4 0,5-11 0,5-3 0,4 1 0,2-2 1,-2 0 0,-3 4-1,-4 2 0,-8 5 1,-10 0-1,-4 12 1,-6 0-1,-5-1 0,0 1 0,2 1 0,3-3-1,10-10 1,-1 13 0,12-11 0,6-4 0,5-2 0,-1 2 0,-3 1 0,-1 3 0,-5 3 0,-12-5 0,4 18 0,-10-8-2,-2 2-1,8-12-3,-6 16-21,6-16-14,7-14 1,7-4-1,12-4 1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58:59.83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16325 12726,'0'0,"0"0,-26 0,26 0,-27 0,1 0,-1 27,1-27,-1 26,1-26,-1 0,1 0,-27 0,27 0,-27 0,26 27,-26-27,0 0,1 26,25-26,1 0,-27 27,26-1,-26 1,27-27,-1 26,1 1,-1-1,1 1,26-1,0 27,-26-27,26 27,0-26,0 26,0-27,26 27,-26 0,26-27,1 27,-1-26,1 26,-1-27,1 27,26-53,0 53,-27-27,27 1,0-27,26 26,-26-26,27 0,-28 27,28-27,-27-27,26 27,-26 0</inkml:trace>
  <inkml:trace contextRef="#ctx0" brushRef="#br0" timeOffset="190.0109">16643 13573,'26'-53,"-26"-26,27 26,-27-26,-27-1,27 1,0-1,-26 1,-1 0,-26-1,27 54,-1-54,-26 54,27 0,0 26,-27 0,26 0,1 26,26-26,-27 26</inkml:trace>
  <inkml:trace contextRef="#ctx0" brushRef="#br0" timeOffset="12966.7416">14420 12356,'-53'0,"27"0,-27 0,26 27,-26-1,1 0,-1 1,0 26,26 0,-26 0,27 0,-27 26,27 0,-1 1,1-1,-1-26,27 26,-26 1,26-27,26 26,-26-26,27 26,-1-26,27 0,-27 0,27 0,27 0,-1-27,0 1,1-1,26-26,-27 0,27 0,0-26,-27-1,27-26,-27 1,1-1,-1-27,-26 1,0-1,-53-25,0-28,0 28,-27-28,-25 27,-28-26,1 26,-1 27,-25 0,25 52,-26 1,27 26,-27 26,27 27,26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00.9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31 62 64,'-10'3'36,"10"-3"1,-13 7-10,4-14-12,9 7-7,7-9-2,3 1-2,4-3-1,1 2-1,0 0 0,-1 1 0,-1 0-1,-13 8 0,9 3 0,-12 7-1,-4 0 1,-1 4-1,2 0-1,4 1 1,6-1-1,7-5 1,9-1-1,10-7 1,7-1 0,3-2 0,0-3 0,-2 1 0,-6 0 0,-5 1 0,-8 3 0,-10 3 0,-9-3-1,0 0 1,2 13 0,-2-13-1,0 0 1,16 3 1,3-8-1,9-3 0,3-2 0,6 2 0,0 0 0,-2 1 0,-6 5 0,-6 1-1,-10 4 1,-13-3 0,4 13 0,-4-13 0,-12 12 0,12-12 0,-5 9 0,5-9 0,13 2-1,-1-3 1,5 2 0,-2 0 0,2 3-1,-4-1 1,-1 1 0,-12-4-1,14 10 1,-14-10 0,15 4 0,-4-7-1,7-3 1,2-4 1,9-2-1,4-2 0,1-1 0,-1 3 1,-3-1-1,-4 5 1,-6 2 0,-6 3-1,-14 3 0,9-2 0,-9 2 0,0 0 0,0 0 0,0 0 0,11 3 0,-1-6 0,5 0 0,1 0 0,2 0 0,-2 2 1,-1-1-1,-3 2 0,-12 0 1,12 5-1,-12-5 1,0 0-1,1 11 1,-1-11 0,0 0-1,11 7 1,-11-7 0,17 1 0,-17-1-1,16 0 1,-16 0-1,10 5 0,-10-5 0,0 0 0,-2 13 0,2-13 0,-1 9 0,1-9 1,11 6-1,-2-4 0,4-1 0,0 0 0,1 1 0,-3 1-1,0 0-1,-11-3-4,11 10-16,-11-10-18,0 0 1,0 0 0,-11 4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10-07T20:52:01.50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6,'10'3'5,"0"0"0,-10-3-1,19 2 0,-8-1 0,2 0-1,-1-1 0,2 3 0,1-3 0,0 2-1,0 0 0,0-1 0,3 1 0,-2 1-1,3 0 2,0-2 0,0 2 0,3 0 0,-2-2 1,1 2-1,1-1 1,-3 0-1,1 0 0,-3 0-1,1 2 1,-4-1 1,3 3-2,-3-3 1,2 2 0,0 1-1,1 0 1,0 1 0,1 1 0,1-1 0,0 2 0,-3 0 0,3 0 0,-3-2 0,2 1 0,-2-1-1,1 1 1,-1-1-1,2 0 0,-2-2 0,1 2 1,0-3-1,2 4 1,-3-5-1,0 1 0,-1-2 0,-1 2 0,-3-1-2,-1-1-1,-10-2-3,10 0-9,-10 0-19,0 0-1,0 0 2,0 0-1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5.83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331 26 23,'0'0'31,"1"-14"2,-1 14-13,0 0-3,-5-13-4,5 13-3,0 0-5,0 0-1,4 15-1,-1-4 0,-1 4-1,1 6-1,0 5 0,0 10 1,0 6 0,0 10-2,-3 6 1,-2 9-1,-3 7 0,0 11 1,-2 9-1,-2 4 0,1 11 0,0 5 1,-1 8 0,2 5 0,1 3 0,-2 7 0,-2-1 0,2 3 0,-1-2 2,-1 1-2,1-3 1,1-4 0,-2 0 0,4-7 1,0-2-1,1-6 1,1-6-2,-1-6 1,1-11 0,1-3-1,1-9 0,1-11-1,1-9 1,1-10-1,0-9 1,0-9-1,1-6 0,0-7 1,-1-8 0,0-1-1,-1-11 1,1 9-1,-1-9 0,0 0 1,0 0-1,0 0 0,0 0 1,-9-2-1,9 2 0,-15-20 0,5 5 1,-2-3-1,-3-9 0,0-3 1,-3-5-1,1 0 0,1-2 1,1 2-1,2 3 1,1 3-1,3 6 1,3 7 0,1 3 0,5 13-1,0 0 0,4 9 1,4 18-2,3 11 2,3 15-2,0 6 1,2 9 0,2 5 0,-3-6 0,-2-7 0,-1-14 0,0-11 0,0-20 1,6-16 1,2-16-1,7-13 0,4-5 1,6-6 0,2-1-1,2-2 0,-2 5 0,-4 7-2,-1 10-2,-11 5-10,-1 9-27,-6 7 0,-6 0-1,-10 1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7.39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75 134 35,'-14'-13'34,"-1"-1"1,2 0-5,13 14-11,-21-20-6,21 20-4,-12-13-3,12 13-2,0-10 0,0 10-2,25-16-1,3 7 0,11 1 0,11-2-1,12 5 0,7 3 0,8 5 0,3 5 0,-2 9 0,-1 6-1,-9 7 1,-5 7-1,-6 6 1,-4 6 0,-5 6 0,-3 2 0,-1 2 0,-2-3 0,-1-1 0,1-5 1,-5-7-1,0-7 1,-5-9 0,-4-6 0,-7-6 0,-3-5 0,-6-5 0,-12-5 0,12 4-1,-12-4-1,0 0-2,-2-18 0,2 6-3,-4-9-2,6 1-4,-7-14 1,7 2 0,-5-8 2,4-1 4,-3-4 3,-1 2 4,0 3 4,-5-2 3,3 12 3,-5-1 0,6 11-2,-5 1-2,6 9-2,3 10-1,0 0-3,0 0 0,10 19-2,5 2 1,7 8 0,4 6-1,5 8 1,4 2 0,1 4 0,-1-3 0,-1-2 0,-4-2 0,-3-5 0,-6-5 0,-3-7 0,-7-4 1,-2-6 0,-7-3 0,-2-12 0,-19 13 1,-4-9 0,-9-4-1,-6 2 0,-8 0-1,-5 2 0,-4 0 0,2 3-1,3 0 0,4 3-1,8 2 0,4 0-1,9 1-1,4-4-6,16 4-24,5-13-8,0 13 0,14-17-1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8.51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0 920 75,'16'-12'36,"1"-8"-1,4 2-9,0-16-17,10 2-3,0-6-2,6 2 1,3-4-1,7 1 0,4-1-1,7 1 0,3 0-1,6 0-1,4 2 0,4 0 0,-2-1-1,2 4 1,-3 2-1,-2 3 1,-2 4 0,-5 4-1,-6 6 1,-6 0 0,-4 6-1,-7 2 1,-4 0-1,-3 5 1,-4 0-1,-2 1 0,-2-1 0,1 1 0,-2-1 0,0 1 0,-1 0 0,-4-1 0,-3 1 0,-3 0 1,-2-1-1,-11 2 0,11-2 0,-11 2 1,0 0-1,0 0 1,0 0-1,-1-13 0,1 13 0,-11-16 0,0 4 0,-4-2 0,-6-5 0,-6 0 0,-6 0 0,-4 2 1,-4 2 0,-1 3 0,3 4-1,4 2 1,7 6-1,6 1 0,13 3 0,9-4 0,16 8 0,13-5 0,9 0 0,9-1 0,7-1 1,8-1-1,1 0 0,-5 0 0,-3 5 0,-11 0 0,-7 2 0,-10 4 0,-8 6 1,-12 4-1,-9 4 1,-7 3 0,-11 4 0,-6 4 0,-6 2 0,-3 4 0,-4-3 0,1 0 0,1-4 0,4-5-1,8-6 1,5-4-1,5-6 0,5-6 0,10-8 0,0 0 0,-9 9 0,9-9 0,0 0 0,0 0-1,0 0-1,0 0-1,0 0-3,0 0-4,9 4-30,-9-4-2,0 0 2,0 0-2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59:54.78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6509 1244,'0'0,"0"0,0 0,0 0,0 0,0 0,-79 26,79-26,-27 0,27 26,-26 1,-1-1,27 27,-26 0,26 0,0 0,0-26,0 52,26-53,1 27,-1-26,1-1,26 1,-27-27,1 0,25-27,-25 1,-27 26,0-53,0 26,0 1,-27 26,1-27,0 27,-1 0,1 0,-1 27,1-27,26 0,-27 26,27-26</inkml:trace>
  <inkml:trace contextRef="#ctx0" brushRef="#br0" timeOffset="1679.0961">5292 14870,'318'105,"-27"-25,0-1,26-26,-26-26,27-1,-54-52,27 26,27-53,-27-27,26 1,-26-27,-26-26,0-1,-27-25,0-27,-53-27,-26 27,-27-53,-53-1,1 1,-80-26,-27-1,-26-26,-26 0,-53 0,-53 26,-1-26,-52 27,0-1,-27 27,1 0,-27 26,-27 27,1-27,-1 54,27-28,-26 54,-1 0,27 26,-26 27,-1 26,27 26,-26 27,-1 53,1 0,26 26,0 27,26 27,0 25,27 1,27 53,25-27,28 53,25-26,28 52,52-26,0-26,26 26,27-26,27 26,-1-26,27-27,27 27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2:40.59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11695 10848,'0'0,"0"26,0 1,-27-1,27 1,0 26,0-27,-26 27,26 0,0 0,26 0,-26 0,0 0,0 0,27-1,-27-25,26-1,-26 1,0-1,27-26,-27 0,0 0,0 0,0 0,0-26,-27-1,27 27,-26-26,26-1,-27 27,27-26,-26 0,26 26,-26 0,26 0,0-27,0 27,-27 0,27 0,0 0,-26 0,26 0,0 27,0-27,-27 26,27-26,0 0,0 26,0-26,0-26,0 0,0-1,27 1,-27-1,0 1,0-1,0 1,0-1,0 27,0 0,0 0,0 0,26 27,-26-1,27 1,-27-27,26 53,0-27,-26 1,27-27,-27 26,26-26,-26 0,0 26,0-26,0 0,0 0,27-26,-27 0,0 26,0-27,0 1,26-1,-26 1,0 26,0 0,0 0,27-27,-27 27,0 0,0 0,0 0,0 0,0 0,0 0,0 0,0 0,0 0,0 0,0 0,0 27,0-27,0 26,0 1,0-1,0-26,0 27,0-27,0 26,0-26,0 0,0 0,-27 0,27 0,0-26,-26 26,-1-27,27 27,-26-26,-1-1,1 1,26-1,-26 1,-1 26,27-27,-26 27,26 0,-27-26,27 26,0 0,0 0,-26 26,26-26,0 27,0-27,0 26,0 1,0 26,26-27,-26 1,27 25,-1-25,-26-1,27 1,-1-1,0 1,-26-27,27 26,-27-26,0 0,26 0,-26 0,27-26,-27-1,0 27,26-53,-26 27,0-1,27 1,-27 0,0-1,26 1,-26-1,0 1,27 26,-27 0,0-27,0 27,0 0,0 0,-27 0,27 0,-26 0,-1 27,27-27,-26 26,-1 1,1-1,-1 1,1-27,0 26,26 0,-27-26,1 0,26-26,0 0,-27 26,27-53,-26 26,26 1,0 26,0-27,0 1,0 26,0 0,0 26,26-26,-26 27,27-1,-27 1,0-1,26 1</inkml:trace>
  <inkml:trace contextRef="#ctx0" brushRef="#br0" timeOffset="14456.8268">14500 10848,'-27'0,"27"0,0 0,0 0,-26 0,26 0,-27 0,27 0,-26 0,26 0,-27 0,1 0,-1 0,1 0,-1 26,-26-26,27 0,-27 0,0 0,0 27,0-1,0-26,-26 0,26 27,-26-1,26 1,-27-1,1-26,0 27,-1-1,27-26,1 27,-28-27,27 0,0 26,0-26,0 0,1 0,25 26,1-26,-1 0,-26 0,27 0,-1 27,1-27,-27 0,27 26,-1-26,1 27,-1-27,1 26,-1 1,1-27,26 26,-27 27,27-26,-26 25,26-25,0 26,0 26,0-26,0 27,0-1,26 0,-26 1,27 25,-1-25,-26 26,27-27,-1 27,1 0,-1 0,1-1,-27 1,0 0,26-27,-26 27,-26 0,26-27,0 27,0-26,-27-1,27 0,0-26,0 0,0-26,0 26,27-27,-27-26,26 27,0-27,1 26,-1-26,27 0,0 0,0 0,-26 0,52 0,-26 0,0 0,26 0,1 0,-1 26,-26-26,53 27,-27-1,27 1,-27-27,27 0,0 26,0 1,26-27,-26 0,26 26,0-26,1 0,-27 0,26 0,0 0,0 27,-26-27,0 26,0-26,-27 27,1-27,-27 26,0-26,-27 0,27 0,-27 0,-26 0,27-26,-27-1,0-26,0 27,0-27,0-27,0 1,-27 0,27-27,0 27,0-27,0 0,0-26,0 26,27-27,-27 1,0 0,0 0,-27-1,27 1,0 0,0-1,-26 1,26 26,-27 0,1 1,26-1,-26 26,-1-25,27 25,-26 1,-1-1,27 1,-26 26,-1-26,27 26,-26 0,-1 0,1 27,26-27,-27 26,1 1,-1-1,1 27,0-26,-1 26,-26-27,27 27,-27 0,0 0,-26 27,26-1,-27-26,1 27,-1-1,28-26,-28 27,27-27,0 0,27 0,-27 0,27-27,26 27,-27-26,27-1,-26 1</inkml:trace>
  <inkml:trace contextRef="#ctx0" brushRef="#br0" timeOffset="15510.887">14738 14631,'0'0,"-27"0,27 0,0 0,0 0,0 0,0 27,0-27,-26 26,26 1,26-1,-26 27,0-26,0 26,27 0,-27-1,26 28,-26-1,0 1,0 25,27-25,-27 26,0-1,0-25,0 26,0-27,-27 0,27-26,0 0,0-26,0-1,0 1,0-27,0 0,0 0,0 0,0 0,0 0,27 0,-27 0,0 0,0 0,0 0,26 0,-26 0,0 0,0 0,0 0,0 0,0 0,0 0,0 0,0 0,0 0,0 0,0-27,0 27,0 0,0 0</inkml:trace>
  <inkml:trace contextRef="#ctx0" brushRef="#br0" timeOffset="16351.9353">13997 16907,'0'0,"26"0,1 0,26-27,0 27,26 0,0-26,1 26,26-26,26 26,-26-27,52 1,-25-1,52-26,-26 27,26-27,0-27,27 28,-1-28,1 1,0 26,-1-26,-25 26,-1 0,0 26,-53-26,1 27,-28-1,-25 27,-27-26,-27 26,-26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3:17.58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6536 4260,'0'0,"0"0,0 0,0 0,0 0,0-27,26 27,-26-26,26-1,1 27,-27-26,26 0,1-1,-1 1,-26-1,27 1,-1 26,-26-27,0 27,27 0,-27 0,0 0,0 0,0 0,0 27,0-27,0 26,0 1,0-1,0 1,0 25,0-25,0 26,0-27,0 1,0 26,0-27,0 1,0-1,0 0,0 1,0-1,0-26,0 27,0-27,0 0,0 0,0 26,0-26,0 0,0 0,0 0,0 0,0 0,0 0,0 0,0 0,-27 0,27 0,0 0</inkml:trace>
  <inkml:trace contextRef="#ctx0" brushRef="#br0" timeOffset="434.0248">6588 4630,'-26'0,"26"0,-26 0,26 0,0 27,0-27,0 0,-27 0,27 0,0 0,27 0,-1 0,-26 0,53 0,-53 0,53 0,-27 0,27 0,0 0,0 0,-26 0,-1 0,0 0,1 0,-1 0,-26 0,0 0,27 0,-27 0,0 0,0 0,26 0,-26 0,0 0,0 0,0 0,0 0,0 0,27 0,-27 0,0 26,0-26,0 0,0 0</inkml:trace>
  <inkml:trace contextRef="#ctx0" brushRef="#br0" timeOffset="13087.7486">15664 5080,'-27'-26,"27"-1,0 1,-26-1,26 1,-27 26,27-27,-26 27,-1 0,1 0,26 27,-27-1,1 1,26 26,-26-1,26 1,-27 0,27 0,27-26,-27 26,26-27,0-26,1 0,26 0,0-26,0-1,0-26,0 27,-27-27,27-27,-27 28,1-1,-27-27,-27 54,1-27,-27 53,0-27,0 27,0 27,-26-27,52 26,-26 1,53-27</inkml:trace>
  <inkml:trace contextRef="#ctx0" brushRef="#br0" timeOffset="26366.5081">8890 16298,'0'0,"0"0,0 0,0 0,0 0,0 0,0 0,27 0,-27 0,0 0,0 0,26 0,1 0,-1 0,1 27,-1-27,27 0,0 0,0 0,26 0,1 0,-1 0,27 0,0 0,-1 26,1-26,27 0,-28 27,28-1,-1-26,0 27,27-27,0 26,0 1,26-1,0 0,-26 1,26-1,0-26,0 27,1-1,25 1,1-1,0-26,-1 27,27-1,0 1,1-27,25 26,1 1,26-1,-27-26,27 26,-26-26,26 27,0-27,-26 26,26-26,-53 0,26 27,-25-27,-1 0,0 0,-53 0,0 26,0-26,-26 0,-27 0,-26 27,0-27,-26 0,-28 26,-25-26,-27 0,0 0</inkml:trace>
  <inkml:trace contextRef="#ctx0" brushRef="#br0" timeOffset="30599.7502">6615 4286,'0'0,"-27"-26,27 26,0-53,0 53,0-27,0 27,27-52,-27 52,0-27,26 27,-26-26,0 26,0 0,0 26,-26 1,-1-1,1 0,-27 27,27 0,-1-53,1 27,-1-1,27-26,0 0,27-26,-1-1,1 1,26-27,-1 26,-25-25,-1 25,1-26,-27 27,0 26,0 0,-27 0,1 26,-1 27,1-26,-27 25,27-25,-1-1,1 1,26-1,0-26,0 0,26 0,27-26,-26-1,25 1,-25-27,26 27,-27-1,1 1,-1-1,-26 27,-26 27,-1-1,-26 27,27 0,-27 26,0-26,0-26,27 26,-1-1,1-52,26 0,53 27,-27-54,27 1,0 0,0-1,-27 1,27-27,-26 26,-1 27,-26 0,0 0,0 0,-53 27,27 26,-27-27,0 27,0-27,27 1,-1-1,1 1,26-27,53-27,-27 1,27-1,0-25,0-1,0 26,0 1,-27-1,1 27,-27 0,-27 0,1 53,-27-26,26 26,-26-1,27-25,-1 26,1-53,26 0,26 0,1 0,26-53,0 26,26 1,-26-27,0 27,-27-1,1 27,-27 27,-27-27,-25 53,-1-1,0 1,0-26,0 26,0 0,53-27,-27 1,27-1,0-26,27 0,-27-26,0-1,26 1,1 26,-1-27</inkml:trace>
  <inkml:trace contextRef="#ctx0" brushRef="#br0" timeOffset="32133.838">7541 4075,'0'-27,"-26"27,26 0,0-26,0 26,0 0,0 0,-27-27,27 27,0 0,0 0,0 0,-26 0,26 0,-27 0,27 27,-26-27,-1 26,27 1,-26-1,-1-26,1 27,26-1,-27 0,27 1,-26-1,26 1,0-1,0 1,0-1,0 1,0-27,0 26,0 1,0-27,0 26,0 0,0-26,0 0,0 27,26-27,-26 26,0-26,0 27,0-27,0 0,27 26,-27-26,0 27,0-27,26 0,-26 0,27 26,-27-26,0 27,0-27,26 0,-26 0,0 26,0-26,27 27,-27-27,26 0,-26 0,0 26,0-26,27 0,-1 27,-26-27,27 0,-1 0,-26 0,26 26,1-26,-27 0,26-26,-26 26,27 0,-1 0,-26 0,27-27,-27 27,26 0,-26-26,27-1,-1 1,-26 26,27-27,-1 1,-26-1,26 1,-26-1,27 1,-27-1,0 1,0 0,0-1,0 1,0-1,-27-26,27 27,0-1,-26 1,26-1,0 1,-26 0,26-1,0 27,-27 0,1-26,26 26,-27-27,27 1,-26 26,-1 0,1 0,26-27,-27 27,1 0,26 0,-27 0,27 0,-26 0,0 0,-1 0,27 0,-26 27,-1-27,27 0,-26 26,26-26</inkml:trace>
  <inkml:trace contextRef="#ctx0" brushRef="#br0" timeOffset="38670.2118">8070 5980,'0'0,"-26"0,26 0,-27 0,27 0,-26-27,26 27,0 0,0 0,-27-26,27 26,-26 0,26 0,-27 0,27 0,-26 26,26-26,-27 0,1 27,26-27,-26 26,-1 1,27-27,-26 26,26 0,-27 1,27-27,-26 26,26 1,0-1,0 1,0-1,0 1,0-27,0 26,0 1,0-1,0-26,0 26,0-26,0 0,26 27,-26-27,0 0,0 0,0 26,0-26,27 0,-1 0,-26 0,27 0,-1 0,0 0,-26 0,27 0,-1 0,1 0,-1 0,1 0,-1 0,1 0,-1 0,-26 0,27-26,-1 26,1 0,-27 0,26 0,0 0,-26-27,0 27,27 0,-27 0,0 0,0 0,26-26,-26 26,27 0,-27-26,0-27,0 53,0-53,26 26,-26-26,-26 27,26-1,0 1,0-27,-27 27,27 26,-26-27,26 27,-27-26,27 26,0 0,0 0,-26-27,26 27,-26 0,26 0,-27 0,27 0,-26 0,-1 27,27-27,0 0</inkml:trace>
  <inkml:trace contextRef="#ctx0" brushRef="#br0" timeOffset="47878.7385">15717 5054,'0'0,"26"0,-26-27,0 1,0 26,0-27,-26 1,26-1,-27 27,-26 0,0 27,0 26,0 0,-26-1,0 28,-1-1,54-26,-27 0,27-53,26 0,0-26,26-1,27-26,-27-26,27-1,0 1,0 26,-26 0,-1 27,-26 26,0 0,0 26,-26 1,26 26,0-27,-27 27,54-53,-1 26,0-52,27 26,0-53,0 27,-26-1,26 1,-53-1,0 27,-27 27,1 26,-27 0,26-1,-26 1,0 0,27 0,26-26,0-27,0 0,53-27,-27 1,27-27,0 26,-26 1,-1-1,1 1,-27 52,-27 1,1 26,-1 0,1 0,-1 0,1 0,26-1,0-52,26 27,1-27,-1-27,1 1,26 0,-27-1,1 1,-1-1,0 1</inkml:trace>
  <inkml:trace contextRef="#ctx0" brushRef="#br0" timeOffset="48423.7696">16299 4868,'0'0,"0"-26,0 26,0-27,26 1,1 0,-1-1,1-26,25 27,1-27,-26 0,26 0,0 26,-27 1,-26 0,27 26,-27 0,0 0,0 26,0 0,0 27,0 0,0 27,0-27,0 26,0-26,0 26,0-26,0 0,0-26,0-1,0 0,0-26,0 0,0 0,0 0,0 0</inkml:trace>
  <inkml:trace contextRef="#ctx0" brushRef="#br0" timeOffset="48684.7846">16378 5292,'0'0,"27"0,25 0,-25 0,26-27,26 27,-26 0,0 0,0 0,0-26,-27 26,1 0,-1 0,1 0,-27 0,0 0,26 0,-26 0,27-27,-27 27,26-26</inkml:trace>
  <inkml:trace contextRef="#ctx0" brushRef="#br0" timeOffset="51547.9484">16325 6906,'0'0,"0"0,0-27,0 27,27 0,-27-26,26-1,1 27,-27-26,26 26,-26-27,26 27,-26 0,0-26,0 26,0 0,0 26,0 1,0-27,0 53,0-27,0 27,-26 0,26 0,0-27,0 27,0 0,0-26,0-1,0 1,0-27,0 26,0-26</inkml:trace>
  <inkml:trace contextRef="#ctx0" brushRef="#br0" timeOffset="51730.9588">16272 7329,'0'0,"0"0,27 0,-27 0,26 0,1 0,-1 0,1-26,25 26,-25-27,26 1,0 26,0-27,0 1</inkml:trace>
  <inkml:trace contextRef="#ctx0" brushRef="#br0" timeOffset="52351.9943">16352 8334,'0'0,"26"-26,1-1,-27 27,26-52,0 52,1-27,-1 1,-26-1,27 27,-27 0,0-26,0 26,0 26,0 1,0 26,-27-27,27 53,-26-52,26 26,0 26,-27-52,27 26,0-27,0 0,0 1,0-27,0 0,0 0,-26 0,26 0</inkml:trace>
  <inkml:trace contextRef="#ctx0" brushRef="#br0" timeOffset="52528.0044">16299 8705,'-27'0,"27"26,0 1,0-27,0 26,27-26,-1 0,1 0,26 0,-27 0,27 0,-27 0,1-26,26 26,-27-27,1 1,-1 26</inkml:trace>
  <inkml:trace contextRef="#ctx0" brushRef="#br0" timeOffset="53196.0426">15717 9816,'0'0,"0"0,0 0,0-26,0 26,26 0,-26-27,27 27,-27-26,26-1,-26 27,26 0,-26 0,0-26,0 26,0 0,27 26,-27 1,0-1,0 1,0-1,0 1,0 25,0 1,0-26,0 26,0-27,0 1,0-1,0 1,0-27</inkml:trace>
  <inkml:trace contextRef="#ctx0" brushRef="#br0" timeOffset="53393.0539">15717 10134,'0'0,"0"26,0-26,0 0,26 0,-26 0,27 0,-27 0,26-26,27 26,-27 0,1 0,-1-27,-26 27</inkml:trace>
  <inkml:trace contextRef="#ctx0" brushRef="#br0" timeOffset="53972.087">13997 8678,'0'0,"0"0,0 0,0 0,0 0,0 0,0 0,26-26,-26-1,27 1,-1 0,-26-1,27 1,-1 26,1 0,-27-27,0 27,26 27,-26-1,0 1,-26-1,26 27,0 0,-27-27,27 27,-26-26,26 26,0-27,0 0,-27-26</inkml:trace>
  <inkml:trace contextRef="#ctx0" brushRef="#br0" timeOffset="54134.0963">13970 9022,'0'0,"-26"27,26-27,0 0,0 0,26 0,1 0,-1-27,1 27,-1 0,1-26,-1 26,1-27,25 27</inkml:trace>
  <inkml:trace contextRef="#ctx0" brushRef="#br0" timeOffset="54650.1258">12727 9604,'0'0,"26"-26,27-1,-53 1,27 26,-1-26,1 26,-27 0,0 0,0 26,0 0,-27 1,27-1,-26 27,-1-26,1 26,26 0,-27-27,27 1,-26-1,26 0</inkml:trace>
  <inkml:trace contextRef="#ctx0" brushRef="#br0" timeOffset="54786.1335">12568 9948,'0'27,"27"-27,-27 0,52 26,-25-26,26-26,0 26,-27-27,27 27</inkml:trace>
  <inkml:trace contextRef="#ctx0" brushRef="#br0" timeOffset="55277.1616">10742 8996,'27'-27,"-27"27,26-26,1 26,-27-27,0 1,26 26,-26-26,27 26,-27-27,26 1,1 26,-27 0,26 0,1 26,-27-26,26 27,-26 25,0-25,0-1,0 27,0-26,0 26,-26-53,26 26,0-26,0 0,-27 27</inkml:trace>
  <inkml:trace contextRef="#ctx0" brushRef="#br0" timeOffset="55422.17">10848 9181,'0'0,"-26"0,26 27,0-27,0 0,26 0,1 0,-1 0,1 0,-1 0,27 0,-27-27</inkml:trace>
  <inkml:trace contextRef="#ctx0" brushRef="#br0" timeOffset="56084.2078">9922 9551,'0'0,"0"27,-26-27,26 0,0 0,0 0,0 0,26-27,-26 27,27 0,-1 0,1-26,-27 26,26 0,-26 0,0 26,0 1,0-1,-26 1,26 26,0-27,-27 27,27-26,0 26,-26-53,26 26,0 0,0-26,-27 0</inkml:trace>
  <inkml:trace contextRef="#ctx0" brushRef="#br0" timeOffset="56224.2158">9737 9869,'-26'0,"26"0,0 0,26 26,0-52,1 26,-1 0,27-26,0 26,-26 0,26 0,-27-27</inkml:trace>
  <inkml:trace contextRef="#ctx0" brushRef="#br0" timeOffset="56854.2519">7171 9551,'0'0,"26"-26,-26 0,26 26,1-53,-1 26,1-26,-27 0,26 27,1-27,-27 27,0-1,0 27,0 0,26 27,-26-1,0 27,0-27,0 54,0-27,0 0,27-27,-27 27,0-27,0 1,0-1,-27 1,27-27</inkml:trace>
  <inkml:trace contextRef="#ctx0" brushRef="#br0" timeOffset="57023.2614">7197 9737,'0'0,"0"26,0-26,26-26,1 26,-1 0,27 0,-26 0,26-27,-27 27,1-26,-1 26,-26-27</inkml:trace>
  <inkml:trace contextRef="#ctx0" brushRef="#br0" timeOffset="57577.2931">7303 8017,'-27'-27,"1"27,26-26,0 26,-27-26,27 26,27-27,-27 1,26 26,-26-27,27 1,-1-1,1 1,-1-1,1 27,-27-26,26 26,-26 26,0 1,0-1,0 1,0 26,0 0,0-1,0 28,-26-54,26 27,0-26,-27-1,27 1,-26-27,26 0</inkml:trace>
  <inkml:trace contextRef="#ctx0" brushRef="#br0" timeOffset="57722.3015">7197 8229,'0'26,"26"-26,1 0,-1 0,1 0,26 0,-27 0,1-26,-1 26</inkml:trace>
  <inkml:trace contextRef="#ctx0" brushRef="#br0" timeOffset="58269.3328">8017 7091,'0'0,"0"-27,0 27,27 0,-27-26,0-1,26 1,-26 26,27-26,-27-1,26 27,-26 0,27 0,-27 27,0-27,26 26,-26 0,0 27,26-26,-26 26,0-27,0 27,0-26,0-1,0 1,0-1,-26-26</inkml:trace>
  <inkml:trace contextRef="#ctx0" brushRef="#br0" timeOffset="58454.3434">7991 7435,'0'26,"26"-26,1 0,-1 0,1 0,-1 0,27 0,0-26,-27 26,27 0,0 0,-26-27</inkml:trace>
  <inkml:trace contextRef="#ctx0" brushRef="#br0" timeOffset="58933.3708">8864 6403,'0'0,"26"0,-26 0,27-27,-27 27,26-26,1 0,-1-1,1 1,-27 26,26-27,1 1,-27 26,0 0,26 26,-26 1,0-1,0 1,0 25,0-25,0 26,0-27,0 1,0-1,0-26,0 0,0 0</inkml:trace>
  <inkml:trace contextRef="#ctx0" brushRef="#br0" timeOffset="59077.379">8996 6615,'0'0,"27"26,-27-26,26 0,1 0,-1 0,27 0,-27 0,1 0,-1 0</inkml:trace>
  <inkml:trace contextRef="#ctx0" brushRef="#br0" timeOffset="72925.1711">16907 4392,'27'-53,"-1"27,1-1,-27 27,-53 27,0 26,0 0,-53 26,27 27,-1-27,-26 27,54-53,-1 0,26-27,54-52,-1-1,53 1,-26-53,27 52,-1-26,-26 27,-27 26,1 26,-54 27,1 0,0 0,-1 0,1-27,26-26,0-26,26-27,27 26,0-52,0 53,0-27,-27 79,1 1,-54 26,1 26,-1 27,1-27,-27 0,26-26,1-26,0-1,26-52,0-1,26-52,0 0,27-27,-26 0,52-26,-26-1</inkml:trace>
  <inkml:trace contextRef="#ctx0" brushRef="#br0" timeOffset="73272.1909">17436 3598,'27'-53,"-27"1,26 25,-52 1,26-1,-27 27,1 0,-1 53,1-26,-27 52,27 0,-1 27,1-27,26 27,0 0,53 0,0-27,26-26,0-26,1-27,26-27,-1-26,-25 0,-1-26,-26 0,-27-1,1-26,-54 27,-25 26,-1 0,-27 0,-26 27,1 26,25 26,1 1,26-1,0 1,27 26</inkml:trace>
  <inkml:trace contextRef="#ctx0" brushRef="#br0" timeOffset="75318.308">16801 6006,'0'0,"0"27,-26-1,-1 0,27 27,-26 27,0-1,26 27,-27 26,27-26,0 53,0-27,0 27,0 0,0 26,0 0,0 0,27 0,-27 1,0 25,26-25,-52-1,26-27,-27 1,27-26,-53-1,27-26,-27-1,-27-25,1-1,0 1,-27-54,0 1,-26-1,-1 0,1-26,-27 0,1 0,-1 0,-26-26,-27 26,27 0,-27-26,0 26,-26 0,27 0,-54 0,27 0,-27 0,1 26,-1-26,27 0,-53 26,26-26,1 27,-27-27,26 26,1 1,-1-27,-26 26,26-26,1 0,-1 0,27-26,-26-1,25 1,28-53,-1 26,27-27,0-26,26-26,27 0,-1-27,28 0,25-52,27 25,0-25,27-27,-1 26,27 0,0-26,0 53,0 0,0 26,27 0,-27 27,26 53,1-1,26 1,0 52,26 1,27 26,26 0,27 0,0 0,26-27,27 1,26 0</inkml:trace>
  <inkml:trace contextRef="#ctx0" brushRef="#br0" timeOffset="76071.351">17489 3360,'-26'27,"-1"-1,-26 1,27-1,0 1,-1 25,27-25,0-27,27 0,-1 0,27-27,0 27,0-26,-27 26,1 0,-1 26,-26 27,0 0,-26 27,-1-1,1-26,-1 26,1-52,52-27,1 0,-1-27,27 1,0-27,0 26,-27-25,1 25,-27 27,0 53,-27-27,1 54,-27-27,0 0,27 0,-1-27,1 27,26-53,0 0,0 0,26-53,1 27,-27-1,53 1,-27-27</inkml:trace>
  <inkml:trace contextRef="#ctx0" brushRef="#br0" timeOffset="76371.3682">17992 3784,'53'0,"-27"-27,1 1,-1-27,27 0,0 0,0-26,-26 26,25 0,1 0,-26 0,-1 26,1 27,-27 0,0 27,26-1,-26 27,0 27,0-27,0 26,0 27,0-27,27 0,-27-26,0 0,26 0,-26-26,27-27,-27 0,0 0,0 0</inkml:trace>
  <inkml:trace contextRef="#ctx0" brushRef="#br0" timeOffset="76583.3803">18415 4048,'-26'27,"-1"-1,54-26,-27 0,26 0,27 0,-26 0,26 0,0 0,-1-26,1-1,-26 27,26-26,-27 26,1 0,-1 0,1 0,-27 0,0 0,26 26,-26-26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5:41.22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10346 1349,'0'0,"0"0,0 0,52-26,-52 26,-26 0,26 26,0-26,-26 27,26-27,0 0,0 0,0 0,105-53,-25 26,-1-25,53-1,-26 0,0 26,0 1,-27-1,1 1,-27 26,-53 0,53 0,-53 0,0 0,0 0,0 0,0 0,0 0</inkml:trace>
  <inkml:trace contextRef="#ctx0" brushRef="#br0" timeOffset="2148.1227">11907 8573,'0'0,"-27"0,27 0,27 0,-1-27,1 27,-1-26,27-27,0 26,0 1,0-27,0 26,-1-26,1 1,-26 52,-1-27,1 1,-1-1,1 27,-27-26,0 26,0 0,0-27,-27 27,1 0,-1 0,1 0,-27 0,26 0,-25 27,25-27,-26 0,27 0,-1 0,27 0,0 0,0 0,0 0,27-27,-1 27,27 0,-26 0,-1 0,27 0,-27 27,-26-27,27 26,-1-26,-26 53,0-26,-26 25,26-25,-27 26,27-27,0 1,0-1,0 1,0-1</inkml:trace>
  <inkml:trace contextRef="#ctx0" brushRef="#br0" timeOffset="4641.2654">11483 13626,'0'0,"0"0,-26-26,26 26,0 0,0-27,0 27,26-26,-26 26,27-27,-1 1,27-1,-26 1,25-1,1-26,0 53,27-52,-54 25,27 1,0-1,-27 27,27-26,-26-1,-27 27,0 0,0 0,0 0,0 0,-27 27,1-27,-27 26,27-26,-27 27,0-27,26 0,-26 0,27 0,-1 0,1 0,26 0,0 0,0-27,26 27,-26-26,27-1,-1 27,1-26,-1-1,1 1,-1 26,-26 0,0-27,0 27,27-26,-27 26,0 0,0 0,0 0,0 0,0 0,-27 0,27 0,0 0,-26 26,26-26,0 0,0 0,0 0,0 0,0 0,26 0,-26 0,27 0,-1 0,1 0,-1 0,0 0,1-26,-1 26,1 0,-1 0,1-26,-27 26,0 0,0 0,26 0,-26 0,0 26,0-26,0 26,0 1,0-1,-26 1,26 26,0-27,-27 27,27 0,-26-27,26 1,-27-1,27 1,0-1,0-26,0 0,-26 27,26-27,0 0,0 0,0 0</inkml:trace>
  <inkml:trace contextRef="#ctx0" brushRef="#br0" timeOffset="19510.1158">18415 6641,'0'0,"0"0,0 27,-26-27,26 26,0-26,0 0,0 0,26 26,-26-26,27 0,-1 0,27-26,-26 26,26-26,-1-1,1 1,0-1,27-26,-27 27,0-1,-1 1,1 26,0-27,-26 27,-1-26,-26 26,27 0,-27 0,0 0,0 0,0 0</inkml:trace>
  <inkml:trace contextRef="#ctx0" brushRef="#br0" timeOffset="27999.6015">19738 11774,'-26'26,"26"1,-27-27,1 0,26 26,0 1,0-27,-27 0,27 0,27 0,-1 0,1 0,26-27,0 1,0 26,-1-53,1 27,0 26,27-27,-27 1,26-1,-53 1,27 26,0 0,-26 0,-27 0,26 0,-26 0,0 0,0 0,0 0,27 0</inkml:trace>
  <inkml:trace contextRef="#ctx0" brushRef="#br0" timeOffset="33156.8964">9737 1614,'0'0,"0"0,0 26,0-26,0 27,0-27,0 26,0 1,0-27,0 26,-26 1,26-27,26 0,0-27,27 1,0-27,27 0,26 0,26-53,0 27,27-1,0-25,26 25,-26-26,-1 54,-25-28,-28 54,1-27,-53 26,0 1,-53 26,79-27,-79 27,0 0,0 0,0 0,0 0,0 0,0 0,0 0,0 0,0 0,0 0,0 0,0 0,0 0,0 0,0 0,0 0,0 0,0 0,0 0,0 0,0 0,0 0,0 0,0 0,0 0,0 0,0 0,0 0,0-26,0 26,0 0,0 0</inkml:trace>
  <inkml:trace contextRef="#ctx0" brushRef="#br0" timeOffset="33958.9423">9340 3678,'-26'26,"26"-26,0 0,26 0,1 0,-1 0,27 0,0 0,0 0,26-26,1 26,25 0,-25 0,-1 0,-26 0,26-27,-52 27,26 0,-27 0,-26 0,0 0,0 0,0 0</inkml:trace>
  <inkml:trace contextRef="#ctx0" brushRef="#br0" timeOffset="39123.2376">12727 6853,'0'-27,"26"1,-26 26,27-27,-27 1,0-1,0 1,0 26,0 0,0 0,0-26,0 26,0 26,-27-26,1 0,-1 0,1 26,26-26,-27 27,1-27,26 0,0 0,0 0,26-27,-26 1,27 26,-27 0,26-26,-26 26,0 0,-26 0,-1 26,1 0,0 1,-1-1,1-26,-1 27,27-27,0 0,27-27,-1 1,1-1,25 1,-25 26,-1-26,1-1,-27 27,0 0,0 27,-27-1,1 0,-1 27,1-26,0-27,26 26,0-26,26 0,0 0,27-26,-26 26,-1 0,1 0,-27 0,0 0,0 26,-27 1,1-1,-1 1,1-1,26-26,0 0,26-26,1-1,26 1,-27-1,1 1,26-1,-53 27,0 0,0 0,0 0,-27 27,1-27,-1 26,1 1,-1-1,27-26,0 0,0 0,27-26,-1-1,1 1,-1-1,1 1,-27-1,26 27,-26 0,0-26,-26 26,26 26,-27 1,1-27,-1 26,1 1,-1-27,1 26,26-26,0-26,0 26,0 0,0-27,26 1</inkml:trace>
  <inkml:trace contextRef="#ctx0" brushRef="#br0" timeOffset="39843.2789">13256 6456,'0'0,"0"0,0 0,0 0,0 0,26 0,1 0,-27-27,26 1,1 26,-27-27,26 1,1 26,-1 0,-26-26,0 26,27 0,-27 0,0 0,26 0,-26 0,0 26,0-26,0 26,0 1,0 26,0-27,0 1,0-1,-26 27,26-26,0 26,0-27,0 0,0 1,0-1,0 1,0-27,-27 0,54 26,-27-26,0 0,0 0,0 0,0 0,0 0</inkml:trace>
  <inkml:trace contextRef="#ctx0" brushRef="#br0" timeOffset="40307.3054">13256 6879,'0'0,"0"0,0 0,0 0,0 0,0 0,0 0,0 0,0 0,0 0,26 0,1 0,-1 27,1-27,26 0,0 0,0 0,-1 0,1-27,0 27,-26 0,-1 0,1 0,-27 0,0 0,26 0,-26 0,0 0,0 0,0 0,0 0,0 0,0 0,0 0,0 0,0 0,0 0,0 0</inkml:trace>
  <inkml:trace contextRef="#ctx0" brushRef="#br0" timeOffset="47348.7082">18257 7038,'-27'26,"27"-26,-26 0,26 0,0 0,0 0,0 0,0 0,0 0,26 0,-26-26,0-1,27 27,-27 0,0 0,0 0,-27 27,1-1,26-26,-27 27,27-1,-26-26,26 27,0-27,26 0,1 0,26-27,-27 27,1 0,-1-26,0 26,-26 0,0 26,0 1,0-1,-26-26,26 0,0 0,0 0,26 0,1 0,-1 0,1-26,-1 26,1 0,-27 0,0 26,-27-26,-26 53,0-26,1-1,25 1,-26-1,53 0,0-26,0 0,0-26,27 26,26 0,-27-26,0 26,-26 0,0 0,27 26,-54 0,27-26,0 27,-26-1,26-26,0 0,0 0,26-26,1-1,-1 1,27 0,-26-1</inkml:trace>
  <inkml:trace contextRef="#ctx0" brushRef="#br0" timeOffset="47846.7365">18865 7064,'0'0,"0"0,-26-26,26 26,0 0,0 0,-27 26,1-26,-1 27,27-1,-26 1,26-1,0 27,0-26,0-1,26 1,1-1,-1-26,1 0,26 0,0 0,-1 0,-25-26,26-1,0 1,-27 26,1-27,-1-26,-26 27,0-1,-26 1,-1-1,1 27,-1-26,-26 26,0 0,27 0,0 26,-1-26,1 0,26 0,0 0</inkml:trace>
  <inkml:trace contextRef="#ctx0" brushRef="#br0" timeOffset="50658.8975">14552 10689,'0'0,"0"0,0 0,0 0,0 0,0 0,-26 0,26 0,-26 0,26 0,0 0,0 0,-27 0,27 0,0 0,0 0,-26 27,26-27,-27 0,27 0,0 26,0-26,-26 0,-1 0,27 0,0 0,-26 27,26-1,0-26,-27 0,27 26,0-26,0 27,27-27,-27 0,0 26,0 1,26-27,-26 26,0-26,27 0,-1 27,-26-27,27 26,-1-26,-26 27,27-27,-1 0,-26 26,26-26,1 0,-1 0,-26 0,27 0,-1 0,-26 0,27 0,-1-26,-26 26,27-27,-1 1,-26-1,27 27,-27-26,0-1,0 1,0-1,0 1,0 0,0-1,0 27,0-26,-27-1,27 27,-26 0,26-26,-27 26,27 0,-26-27,-1 27,1 0,-1 0,1 0,-1 0,27 0,-26 0,0 27,26-27,0 0,-27 0,27 0,0 26</inkml:trace>
  <inkml:trace contextRef="#ctx0" brushRef="#br0" timeOffset="54545.1198">19606 11245,'0'-27,"26"27,-26 0,0-26,27-1,-27 1,26 26,-26 0,0-26,0 26,0 0,0 26,0 0,-26-26,26 27,0-1,0-26,0 0,0 0,26-26,-26-1,27 1,-1 0,-26 26,27-27,-27 1,0 26,0 0,0 26,-27 1,1-1,26 0,-27 1,27-1,0-26,0 0,27 0,-27-26,26-1,1 27,-1-26,1 0,-27 26,0 0,0 26,-27 0,27 1,-26-1,-1 27,27-26,0-27,0 0,0 0,27 0,-1-27,1 27,-1-26,1-1,-1 27,-26 0,0 0,-26 0,-1 27,1-1,26 1,-27-27,1 26,26-26,0 0,26 0,-26-26,27-1,-1 27,1-26,-1-1,0 27,-26 0,0 0,-26 27,26-27,-26 0,26 0,-27 26,27-26,0-26</inkml:trace>
  <inkml:trace contextRef="#ctx0" brushRef="#br0" timeOffset="55078.1503">20320 10821,'0'0,"27"-26,-27 26,26-26,1 26,-1-27,-26 1,27-1,-1 27,1-26,-27-1,26 1,-26 26,0 0,26-27,-26 27,0 0,0 27,0-1,0-26,-26 53,26-26,0-1,0 27,0 0,0-27,0 27,0 0,0-26,0-1,0 27,0-26,0-27,0 26,0-26,0 0,0 0,0 0,0 0,0 0,0 0,26-26</inkml:trace>
  <inkml:trace contextRef="#ctx0" brushRef="#br0" timeOffset="55385.1678">20373 11113,'0'0,"-26"0,26 0,0 0,0 0,0 0,0 0,26 26,1-52,-1 52,1-26,-1 0,1 0,25 0,-25 0,26 0,-27 26,1-26,-1 0,1 0,-1 0,1-26,-1 52,-26-52,27 26,-27 0,0 0</inkml:trace>
  <inkml:trace contextRef="#ctx0" brushRef="#br0" timeOffset="57423.2844">19632 11959,'27'-26,"-27"26,0-27,0 27,0 0,0 27,-27-1,27 1,-26 26,0 26,-27 0,26 27,1 0,-27 0,0 0,26-1,-26-25,1-1,25-26,1 0,-1-26,1 25,-1-52,27 27,-26-27,26-27,0 1,0 0,26-27,1 0,-1-27,27 1,-26 0,25-27,1 0,0 0,0 27,0-27,0 26,-26 1,25 26,-25 27,-1-1,-26 1,27-1,-27 27,0 0,0 0,0 0,-27 27,1-27,-1 0,1 26,-27 1,27-27,-27 26,-27 1,27-27,0 26,1-26,25 27,-26-27,27 26,26-26,0 0,0 0,26 0,1-26,-1 26,1-27,25 27,-25-26,26-1,0 1,0 26,0-27,-27 27,27-26,-27-1,1 27,-1 0,1 0,-27-26,0 26,26 0,-26 0,0 0,0 0,0 26,0-26,0 27,0-27,0 26,0 1,0-1,0 27,-26-26,26 25,0-25,0 26,0-27,-27 1,27-1,0 1,0-27,0 26,0-26,0 0,0 0,0 0,27 27,-27-27,0 0,0 0,0 0,0 0,-27-27,27 27,-26-26,-1-1,1 1,-27-1,27 1,-27-1,0 1,0-1,0 1,0 0,27 26,-27 0,26 0,1 0,26 0,0 0,0 0,26 26,-26-26,53 26,-26 1,25-27,1 26,0 1,0-27,0 26,-26-26,-1 0,1 0,-1 0,-26 0,26 0,-26 0,0 0,0 0,0 0</inkml:trace>
  <inkml:trace contextRef="#ctx0" brushRef="#br0" timeOffset="65516.7473">5821 4763,'27'-53,"-1"26,1-26,-1 27,0-27,-26 26,-26 1,26-1,-26 1,-27 0,0-1,0 27,0 0,-26 0,26 27,-27-1,1 27,26 0,26-27,1 54,26-27,26 26,1-26,52 26,-26 1,53-27,-27 26,1-26,-1 26,-26-26,26 0,-26 0,-26-27,-1 27,-26-26,0-1,-26 1,-27-27,0 26,-26 1,26-27,-27 0,1 0,26 0,-26 0,26 0,26 26,1-52,26 26,0 0,0 0,26-27,27 1</inkml:trace>
  <inkml:trace contextRef="#ctx0" brushRef="#br0" timeOffset="66264.7901">6588 5159,'0'0,"0"0,0 0,0 0,-26-26,26 26,0 0,26 26,1-26,-1 27,27-27,0 0,0 0,27 26,-1-26,0 27,1-27,-1 0,-26 26,0-26,0 0,0 0,-27 0,1 0,-27 0,0 0,26-26,-26 26,0-27,0 1,0 26,0-53,-26 26,26 1,-27 0,1-27,-27 53,26-27,1 1,-27-1,26 27,1 0,0 0,26 0,0 0,0 27,26-1,0 1,27-27,0 26,27 1,-1-1,-26 0,0 1,0-1,0-26,0 27,-27-1,1 1,-27-1,-27 1,27-1,-53 27,27-53,-27 53,0-27,26 1,-25-1,25 1,1-27,-1 26,27-26,0 0,0 0,0 0,0 0,27 0</inkml:trace>
  <inkml:trace contextRef="#ctx0" brushRef="#br0" timeOffset="67362.8529">8626 4683,'0'0,"-27"-26,1 26,-1 0,1 0,26 0,-27 0,1 0,0 0,26 26,-27 1,1-1,26 1,-27 25,1-25,-1-1,27 27,-26 0,-1-26,27 26,-26-1,26-25,-27 26,27 0,0-27,27 27,-27 0,26-26,-26 25,27-25,-1-1,27 27,-26-53,26 27,-1-1,1-26,0 0,-26 0,26 0,0-26,0 26,-1-27,1 1,0-27,0 26,-26-25,26-1,-27-27,27 27,-27-26,1 26,-27-26,26-1,-26 27,0-26,0 26,-26 0,-1 0,1 27,-1-27,-25 53,-1-27,0 1,0 26,0 0,-26 26,26-26,-27 27,27-1,27-26,-27 27</inkml:trace>
  <inkml:trace contextRef="#ctx0" brushRef="#br0" timeOffset="69222.9593">12251 7303,'0'0,"0"-27,0 1,0 26,0 0,0-27,-27 1,1 26,26-27,-53 27,26 0,1-26,-27 26,26 0,-25 0,25-27,-26 54,27-27,-27 0,26 26,-26-26,0 0,1 27,-1-27,-27 0,54 0,-27 0,0 0,0 0,0 0,27-27,-27 27,0 0,0 0,0 27,-26-27,52 26,-52 1,26-1,-26 1,26-1,0-26,26 0,-26 0,27 0,-1 0,1 0,-27 0,0 26,-26 1,26-1,-27 1,1-1,0 1,-1-1,1 1,26-1,0-26,27-26,-27 26,26-27,1 1,-27-1,0 1,0 26,-26 0,-1 0,1 0,0 0,-1 0,27-27,-26 27,26-26,0-1,0 1,27 0,-54-1,54 1,-54 26,1-27,0 27,-1 0,1 27,0-27,26 0,0 0,26 0,1-27,-1 27,1-26,-1-1,1 27,0 0,-27 0,0 0,-27 27,27-1,-26 1,26-27,-26 53,26-53,26 26,-26-26,27 0,26-26,0 26,-26-27</inkml:trace>
  <inkml:trace contextRef="#ctx0" brushRef="#br0" timeOffset="70136.0114">4975 6800,'26'0,"27"0,26 26,1 1,25-1,1 27,27 0,-1-27,-26 27,0-26,26 26,-26-27,-27 1,0 26,1-53,-27 26</inkml:trace>
  <inkml:trace contextRef="#ctx0" brushRef="#br0" timeOffset="70347.0236">4816 7699,'-27'27,"54"-1,52 1,1-27,52 26,27-26,-1 0,1 0,-27-26,-26 26,-26 26,-28-26</inkml:trace>
  <inkml:trace contextRef="#ctx0" brushRef="#br0" timeOffset="70536.0344">4525 8678,'106'0,"-1"0,54-26,26-1,-26 1,26 0,-26-1,-27 1,-52-1,-27 27</inkml:trace>
  <inkml:trace contextRef="#ctx0" brushRef="#br0" timeOffset="70729.0454">4287 9313,'53'0,"52"0,54-26,0-27,26 0,27 0,-1-26,28-1,-28 1,27 0</inkml:trace>
  <inkml:trace contextRef="#ctx0" brushRef="#br0" timeOffset="78217.4737">13388 6456,'-26'0,"-1"0,1 0,-1 26,27-26,-26 0,26 0,-26 27,26-27,26-27,0 27,1-26,-1 26,1 0,26 0,-27-27,-26 27,0 0,0 0,-26 27,-1-27,1 26,-27 1,53-1,-27-26,1 0,26 0,0 0,26 0,1 0,-1 0,1-26,-1 26,1 0,-27 0,0 0,-27 26,1-26,-1 27,1-27,-1 26,1 1,26-27,26 0,1 0,-1 0,27 0,0-27,0 27,0 0,-27 0,-26 0,-26 27,-27-27,27 26,-27 1,26-1,1-26,26 0,26 0,1 0,-1 0,27 0,0 0,-27 0,1 26,-27-26,-53 27,27-1,-27 1,-27-1,27 27,27-53,-27 27,27-1,26-26,0 0,0-26,26 26,0-27,1 27,-27-26,26-1,27 27,-26-26,-1-1,27 1,-26-1</inkml:trace>
  <inkml:trace contextRef="#ctx0" brushRef="#br0" timeOffset="78796.5068">13997 6509,'0'0,"0"0,0 0,0 0,-27 0,27 0,0 26,-26-26,26 27,0-1,0 1,-27-1,27 1,27-1,-27 0,0 1,26-1,1 1,-27-27,26 26,27-26,-26 27,-1-54,1 27,25 0,-25-26,26-1,-27 1,1-1,-1 1,1 0,-1-1,1 1,-27-1,0 1,0-1,0 27,-27-26,1-1,-1 1,1 26,-1 0,27-27,-53 27,27 0,-27 27,27-27,-27 0,26 26,1-26,-1 27,27-1</inkml:trace>
  <inkml:trace contextRef="#ctx0" brushRef="#br0" timeOffset="117835.7398">13494 6694,'0'0,"0"0,0 0,0 0,0 0,-26 0,26 0,-27 0,27 26,-26-26,-1 27,1-27,26 0,0-27,0 1,0 0,0-1,26 1,-26-1,0-26,0 53,0-26,0 26,-26 0,-1 26,1-26,-27 53,27-26,-27-1,26 1,1-1,26-26,0 0,26 0,1-26,-1-1,27 1,0-1,-27-26,27 53,-26 0,-1 0,-26 0,0 27,-26 26,-1 0,1-27,-1 0,27 27,0-53,0 27,53-54,0 1,27-27,-1 27,27-27,-27 0,1 26,-28-26,1 27,-26 26,-1 26,-52 1,-1-1,1 54,-27-54,27 27,-27 0,26 0,27-27,0-26,27 0,26-26,-1-1,1-26,27 27,-1 0,-26-27,-27 53,1 0,-27 0,0 26,-27 27,1 0,0 0,-1 0,1-27,-1 27,27-26,0-1,0-26,27 0,-27-26,53-1,-53 1,26-27,0 0,1-27</inkml:trace>
  <inkml:trace contextRef="#ctx0" brushRef="#br0" timeOffset="118548.7806">13203 5583,'0'0,"0"0,0 0,0 0,0 0,0 0,0-27,27 27,-1 0,0-26,1-1,-1 1,1-1,-1 1,27 0,-26-1,-27 27,26 0,-26 0,0 0,0 0,-26 0,26 27,0-1,-27 0,27 27,-26 0,26 0,-27 0,27 0,-26 0,26 0,-27 26,27-52,0 26,0-27,-26 27,26-27,0-26,0 27,0-27,0 0,0-27,0 27,0 0</inkml:trace>
  <inkml:trace contextRef="#ctx0" brushRef="#br0" timeOffset="118760.7927">13097 6138,'0'0,"27"27,-1-54,1 54,-1-27,27 0,-27 0,27-27,0 27,0 0,0-26,-26 26,25-27,1 27,-26 0,-1-26</inkml:trace>
  <inkml:trace contextRef="#ctx0" brushRef="#br0" timeOffset="120360.8842">18918 7197,'0'-27,"0"27,0 0,0 0,0-26,0 26,0-27,0 27,-26-26,26 26,0-27,0 27,-27 0,27 0,-26 0,-1 0,27 0,-26 0,26 0,-27 0,27 0,-26 0,26 0,-27 27,27-27,0 26,0-26,-26 27,26-1,0-26,0 27,26-1,-26 1,0-27,27 26,-27 1,26-27,1 26,-1-26,1 0,-1 26,1-26,-1 0,1-26,-1 26,0 0,-26 0,27 0,-1-26,1 26,-27-27,26 27,-26-26,27 26,-27 0,0 0,26-27,-26 27,27-26,-27 26,0-27,-27 27,27 0,-26 0,-1-26,27 26,-53 0,27 0,-1 0,1 0,0 0,-1 26,27-26,-26 0,26 0,0 0,0 0</inkml:trace>
  <inkml:trace contextRef="#ctx0" brushRef="#br0" timeOffset="122338.9974">20294 10795,'0'0,"0"0,26-26,-26 26,27-27,-27 27,26-26,1-1,-1 27,1-26,-27 26,26-27,1 1,-27 26,0 0,26 0,-26 0,0 0,0 0,0 0,0 0,0 0,0 0,0 26,-26 1,26-1,0-26,0 53,0-53,0 53,-27-27,27 1,0-1,0 1,0-1,27-26,-27 0,0 27,0-27,0 26,0-26,0 0,0 0,0 27,0-27,0 0,0 0,-27 26,27-26</inkml:trace>
  <inkml:trace contextRef="#ctx0" brushRef="#br0" timeOffset="122720.0192">20294 11139,'0'0,"0"0,0 0,0 0,0 0,26 0,-26 0,53 0,-26-26,-1 26,1 0,26 0,-27 0,0 0,27 0,-26 0,-1 0,1 0,-1 0,-26 0,0 0,27 0,-27 0,0 26,0-26,0 0,0 0,0 0,26 0,-26 0,0 0,0 0,0-26,0 26,27 0</inkml:trace>
  <inkml:trace contextRef="#ctx0" brushRef="#br0" timeOffset="129214.3906">19024 9895,'26'0,"1"-26,-1 0,1-1,-1 1,1 26,-1-27,1 1,-1 26,-26 0,0 0,0 26,-26 1,26-1,-27 1,27-1,0 27,0-27,-26 27,26-26,0-1,26-26,-26 0,0 27,0-27,0 0,0 0</inkml:trace>
  <inkml:trace contextRef="#ctx0" brushRef="#br0" timeOffset="129402.4014">18997 10160,'0'26,"27"1,-1-27,1 0,26 0,-27 0,27 26,-26-26,-1 0,0 0,1 0,-27 0,26-26</inkml:trace>
  <inkml:trace contextRef="#ctx0" brushRef="#br0" timeOffset="130057.4388">17754 9657,'26'0,"1"-26,-27-1,26 27,1-26,-1 26,-26 0,27 0,-27 0,0 26,0-26,26 27,-26-1,-26 1,26-1,0 27,0-26,0-27,0 53,-27-53,27 0,0 0</inkml:trace>
  <inkml:trace contextRef="#ctx0" brushRef="#br0" timeOffset="130215.4478">17807 9895,'26'0,"1"0,26 0,-27 0,1 27,-1-27,0 0,-26-27</inkml:trace>
  <inkml:trace contextRef="#ctx0" brushRef="#br0" timeOffset="130922.4883">14923 8890,'26'0,"1"-26,-1-1,1 1,-1-1,1 27,-1-26,-26 26,27-27,-27 27,26 0,-26 0,0 27,0-1,0 1,0-1,0 1,0-1,0 0,0 27,-26-53,26 53,0-53,0 27,0-27,0 0,0 0,0 0</inkml:trace>
  <inkml:trace contextRef="#ctx0" brushRef="#br0" timeOffset="131102.4986">15002 9102,'27'0,"26"26,0-26,-27 0,27 0,-27 0,-26 0,27 0,-1 0,-26 0</inkml:trace>
  <inkml:trace contextRef="#ctx0" brushRef="#br0" timeOffset="131958.5476">13626 7832,'0'0,"-26"0,26 0,0 26,-27 1,27-27,0 0,0 26,0-26,27 0,-1-26,-26 26,27 0,-1 0,-26 0,0 26,0 1,0-1,0 0,0 1,0-1,0 1,0-27,27 0,-27-27,26 1,1-1,-27 27,26-26,-26 26,0 26,-26 1,26-1,-27 1,1-1,-1 1,27-1,-26-26,26 0,26 0,1 0,-27 0,26 0,1-26,-27 26,26 26,-26-26,0 27,-26-1,26 1,0-27,0 0,0 26,0-26,0-26,26-1,-26 1</inkml:trace>
  <inkml:trace contextRef="#ctx0" brushRef="#br0" timeOffset="132645.5869">14605 7461,'0'0,"0"0,0 0,27 0,-1 0,-26 0,27 0,-1-26,-26 26,27 0,-1 0,1-27,-1 27,-26-26,0 26,26 0,-26 0,0 0,0 0,0 0,0 26,0-26,27 27,-27-27,0 26,0 1,0-1,0-26,0 27,0-1,0 1,0-27,-27 26,27-26,0 0,0 26,-26-26,26 0,0 0,0 0,0 0</inkml:trace>
  <inkml:trace contextRef="#ctx0" brushRef="#br0" timeOffset="133035.6092">14711 7673,'0'0,"0"0,0 0,0 0,0 0,0 0,0 0,0 0,0 0,27 0,-1 0,1 0,-1 0,0 26,-26-26,27 0,-1 0,1 0,-1 27,1-27,-27 0,26 0,-26 0,0 0,0 0,0 0,0 0,0 0,0 0,0 0,0 0,27 0,-27 0,0-27</inkml:trace>
  <inkml:trace contextRef="#ctx0" brushRef="#br0" timeOffset="136093.7841">13177 5556,'26'0,"27"-53,0 27,-27-1,27 1,-26 0,-1 26,1 0,-27 0,26 26,-52 0,-1 27,-26 0,0 27,0-27,1 26,-1-53,26 27,-26-26,53-1,0-26,0-26,27-27,26 26,0-26,-1 1,-25 25,26 1,-27-1,1 27,-27 27,-27-1,1 53,-1-26,1 0,-27 0,27 0,-1 0,27-26,0-27,27 0,-1-27,27 1,0-1,0-26,0 27,-27-1,27 1,-27 26,-26 0,0 0,-26 26,0 27,-1-26,-26-1,27 1,-1-1,27-26,0 0,27-26,-1-1,27-26,0 27,0-27,-27 26,27 1,-26 26,-27 0,-27 26,1 1,-1 26,1-27,-1 27,1-26,0-1,26-26,26 0,0-26,54-1,-27-26,26 27</inkml:trace>
  <inkml:trace contextRef="#ctx0" brushRef="#br0" timeOffset="136996.8357">14261 5450,'-26'0,"26"0,-27 0,27 0,-26 0,26 0,-26 0,26 0,-27 0,27 0,-26 27,26-1,0 1,-27-1,27 1,0-1,0 27,0-26,0 25,0 1,0-26,0 26,27-27,-27 1,26 26,-26-27,27 1,-27-1,26 0,0 1,1-27,-1 26,-26-26,53 27,-53-27,27 0,26-27,-27 27,1-26,26-1,-27 1,0 0,27-1,-26 1,-1-1,1-26,-1 27,-26-1,0-26,0 27,0-1,0 1,0-27,0 27,-26-1,-1 1,1 26,-1-27,-26 27,27 0,0-26,-27 26,26 0,-26 0,27 0,-1 0,1 26,-1-26,1 0,-1 0,1 27,0-27,26 0,0 26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8:17.9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9287 1958,'27'-27,"-1"27,-26 0,0 0,0 0,0 0,0 0,0 27,0-27,0 0,27 0,26-27,-1 1,28-27,26 0,26-26,27-1,-27 1,27-27,-1 27,-25-1,26 28,-27-28,-26 54,-27-27,-26 26,0 27,-53 0,0 0,0 0,0 0</inkml:trace>
  <inkml:trace contextRef="#ctx0" brushRef="#br0" timeOffset="457.026">9922 3043,'0'26,"0"1,0-1,-26 27,52 0,-26-27,27 1,-1-1,27-26,26-26,27-1,27-26,-1-52,53 25,27-52,-27 26,27 0,-27 27,26 0,-52 26,-26 0,-1 26,-53 1</inkml:trace>
  <inkml:trace contextRef="#ctx0" brushRef="#br0" timeOffset="854.0488">11377 4498,'0'0,"0"26,-26 1,26-1,-26 27,26 0,26 0,0-53,27 0,27 0,26-26,52-27,1-53,26 26,27 1,-27-27,27 27,-53 0,-1 26,1 0,-53 0,-27 0,-26 26</inkml:trace>
  <inkml:trace contextRef="#ctx0" brushRef="#br0" timeOffset="2199.1257">1747 5980,'0'0,"-27"-27,1 27,-1-26,-26 26,0 0,-26 0,0 0,-1 26,1-26,0 27,-1-27,1 26,26 1,0-1,0 0,27-26,-1 27,-26-1,27 1,-1 26,-26 0,27-27,-27 27,27 0,-27 26,26-26,-26 27,27-27,-27 26,26 0,1-26,-1 53,1-27,0 1,26 26,0-27,0 27,26 0,0 26,-26-26,27 26,-1 27,1-27,-1 0,1 27,-27 0,26 0,-26 26,0-26,0-1,0 28,-26-28,26 1,0-27,0 1,0-1,26-26,-26-27,27 27,-27-53,26 0,-26-27,0 27,27-53,-27 27,26-1,-26-26,0 0,0 0,27 27,-27-27,0 0,0 26,0-26,26 26,-26-26,0 0,0 0,26 27,-26-27,27 0,-27 0,26 0,1 26,26-26,-27 0,1 0,-1 0,1 0,25 0,-52 0,27 0,-27 0,26 0,-26 0,0 27,0-1,0 1</inkml:trace>
  <inkml:trace contextRef="#ctx0" brushRef="#br0" timeOffset="3882.222">1085 13361,'0'-26,"-26"0,26-27,0-27,0 27,-27-26,27 26,0-26,-26 26,-1 0,27 0,-26 26,26 27,0 0,0 27,26-1,1 27,26 0,0 0,26 27,-26-1,26-26,-26-27,0 27,-26-26,25-27,-52 26,0-26,-26 27,0-54,-27 27,-27-26,-26 26,27-27,-27 1,0-1,27 27,0-26,-1 26,54 0,-1 0,27 0,53 26,0-52,27 26,-1-27,0 1,1-1,26-25,-27-1,0 0,1 26,-54-26,1 27,-27 26,0 0,-27 0,1 26,-54 1,27 26,-26 26,0 0,-1 1,27-1,0-26,27 26,26-52,0-1,0 1</inkml:trace>
  <inkml:trace contextRef="#ctx0" brushRef="#br0" timeOffset="4497.2572">1482 13388,'26'-27,"-26"1,27 0,-54-27,27-27,0 27,0-52,0 25,-26 1,26-27,0 27,-26 26,26-27,0 54,0-1,0 27,0 27,26-1,27 27,0 0,0 26,26 1,1-27,-1 26,0-26,-26 0,27 0,-28-53,-25 26,-27 1,0-27,-53 0,0 0,-26-27,-1 1,-25-1,25-25,-26 25,53 1,0-1,27 1,26 26,26-27,1 1,26-1,26 1,1-27,-1 26,-26-25,26 25,-26-26,0 0,-26 53,-1-26,-26 26,-26 26,-1 1,-26 26,0 26,-26 0,26 1,-26 26,26-27,0 0,0 1,26-27,1-53,26 26,0-26,0-26,26-1</inkml:trace>
  <inkml:trace contextRef="#ctx0" brushRef="#br0" timeOffset="4796.2742">1165 13547,'0'53,"26"-27,-26-26,26 0,27 0,0-26,0-1,27 1,-1-27,0 0,54 0,-28 0,1-26,0 26,-27 26,1-26,-1 27,-52 26,26-27,-53 27,0 0,0 0,0 0,-53 0,26 27,-26-27</inkml:trace>
  <inkml:trace contextRef="#ctx0" brushRef="#br0" timeOffset="5070.29">1059 13732,'0'0,"26"-27,27-25,26 25,27-26,0 0,0-26,26 26,1 0,-28 0,1 27,0-27,0 26,-53 1,0-1,-27 27,-26 0,0 0,0 0,0 0,0-26,0 26</inkml:trace>
  <inkml:trace contextRef="#ctx0" brushRef="#br0" timeOffset="19264.1018">11563 6509,'0'26,"0"-26,0 0,0 0,26 0,-26 0,0 27,0-27,0 0,0 0,0 0,27 0,-1 0,0 0,27-27,27 1,-27-1,26 1,27-27,-27 0,27 27,-27-1,1 1,-1-1,-26 1,0 26,-26-27,-1 27,-26 0,0 0,0 0,0 0,0 0,0 0,0 0,0 0,0 0,0 0,0 0,0 0,0 0,0 0,0 0,0 0,0 0,0 0</inkml:trace>
  <inkml:trace contextRef="#ctx0" brushRef="#br0" timeOffset="20571.1766">11616 8493,'0'0,"0"0,0 27,0-27,26 0,-26 0,0 0,0 26,0 1,0-27,0 26,-26 0,26 1,0-27,26 26,-26-26,26 27,-26-54,53 27,-26-26,26-1,26 1,-26-27,26 0,1 0,-1 27,1-1,-28-26,1 53,-26 0,-1-26,1 26,-27 0,0 0,0 0,0 0,26 0,-26 0,0 0,0 0,0 0,0 0,0 0,27 0,-27 0,0-27,0 27,26-26</inkml:trace>
  <inkml:trace contextRef="#ctx0" brushRef="#br0" timeOffset="23052.3184">10769 8281,'0'0,"0"0,0 0,0 0,0 0,0 0,-27 0,27 0,-26 27,26-27,0 0,0 0,-26 26,26-26,-27 27,27-27,0 26,-26 1,26-1,0 1,0-1,0 1,26-1,-26 27,27-27,-27 1,26-1,-26 1,0-1,26 1,1-1,-27-26,26 0,-26 0,27 0,-27 0,26 0,-26 0,27-26,-1-1,-26 27,27-26,-27-1,0 1,26-1,-26 1,0 0,0-27,0 26,0 1,0-27,0 53,-26-53,26 26,0 27,-27-26,27-1,-26 1,26 0,-27 26,1-27,26 27,-27-26,1 26,26 0,-27 0,1 0,0 26,26-26,-27 27,1-27,26 26,-27 0,27 27,0-26,0-1,0 1,0 26,0 0,27-27,-27 27,26-27,-26 1,27-1,-27 1,26-1,0-26,-26 27,27-27,-1 0,1 0,-1-27,27 27,-26-26,-27-1,53 1,-27-1,0 1,1 0,-27-27,26 26,-26-26,0 27,-26-1,26 1,-27-1,1 1,0-1,-1 1,1 0,-1 26,1 0,-1 0,1 0,-27 0,26 26,1-26,0 26,-1 1,27-1,-26 27,-1-26,27 26,0-27,0 27,0-26,0-1,27 27,-27-27,26 1,-26-1,27 1,-1-1,0-26,1 0,-1 0,1 0,-1-26,27-1,-26 1,-1-1,1 1,-1-27,0 27,1-27,-1 26,-26-26,0 27,-26-27,26 26,-27 1,-25-1,25 1,1 26,-27 0,26 0,-26 0,27 26,-1 1,-25-1,25 1,27 26,-26-27,26 27,0-26,0 26,26-1,-26-25,27 26,-1-53,0 26,1-26,-1 0,-26 0,27-26</inkml:trace>
  <inkml:trace contextRef="#ctx0" brushRef="#br0" timeOffset="25704.4702">11033 10927,'27'27,"-27"-1,0 1,0-1,0 1,26 26,-26-27,0 0,27 1,-1-1,1-26,26-26,0-1,26 1,27 0,0-27,-1 0,28 0,-27 26,-1-26,1 27,-26-1,-27 27,-1 0,-25 0,-1 0,-26 0,0 0</inkml:trace>
  <inkml:trace contextRef="#ctx0" brushRef="#br0" timeOffset="93283.3355">2673 5953,'26'-26,"-26"26,27-27,-27 1,0 26,0-53,0 26,0 27,-27-26,1-1,-1 27,1 0,-27-26,26 26,-26 26,1-26,25 0,1 27,-1-1,27-26,27 27,-1 26,1-27,52 1,-26-1,26 1,1 26,-28-27,1 0,0 27,-26-26,-27 26,0-27,-27 1,1-1,-27 1,0-27,0 26,-26-26,-1 0,27-26,-26 26,26 0,27 0,-1-27,1 27,26 0,0 0,0 0,26-26,1 26</inkml:trace>
  <inkml:trace contextRef="#ctx0" brushRef="#br0" timeOffset="93573.3521">3334 5953,'0'0,"0"27,0-27,-26 26,26 27,0-27,0 1,-27 26,27-27,0 1,0-1,0 1,0-27,27 0,-27 0,0-27</inkml:trace>
  <inkml:trace contextRef="#ctx0" brushRef="#br0" timeOffset="93683.3584">3228 5927,'0'0,"-26"0,26 0</inkml:trace>
  <inkml:trace contextRef="#ctx0" brushRef="#br0" timeOffset="94018.3775">3810 5874,'0'26,"-26"-26,-1 27,1-1,0 1,-27-27,0 26,0 1,26-27,27 26,27 0,-27 1,53-1,0 1,0-27,-1 26,1 1,-26-1,26-26,-53 27,0-27,0 0,-27 26,1-26,-27 0,26 0,-25 0,25 0,-26 0,27 0,26 0</inkml:trace>
  <inkml:trace contextRef="#ctx0" brushRef="#br0" timeOffset="94451.4022">4736 5821,'27'0,"-27"-27,0 27,-27 0,1 0,-1-26,-25 26,-1 0,26 0,1 26,-1-26,1 27,26-1,26 1,1-1,-1 1,27 26,0-27,0 1,-27-1,27 0,-53 1,27-1,-27 1,-27-27,1 0,-27 0,26 0,-25 0,-1 0,0 0,26-27,27 1,0-1,0 1,27-27</inkml:trace>
  <inkml:trace contextRef="#ctx0" brushRef="#br0" timeOffset="95328.4524">5027 5424,'27'-26,"-27"52,0 0,0 1,0 52,0-26,26 27,-26-1,0 27,0-27,0 1,0-28,0 1,27 0,-27-26,-27-27,27 0,0-27,-26 1,-1-1,27-26,-26 1,26 25,0 1,26-27,-26 26,27 27,-1 0,1 0,-1 0,1 27,-1-1,1 1,-1-27,1 26,25 1,-25-1,-1-26,27 26,-26-26,26 0,-27-26,27 26,-26-26,-1-27,0 26,1-26,-1 0,1 0,-27-26,26 0,-26 26,27 0,-27 0,0 0,-27 27,27-1,0 27,-26 27,26-1,-27 27,27 0,-26 0,-1 26,27 0,-26 27,26-53,26 27,-26-1,27-53,-1 27,1-26,-1-27,1 0,26-27,-27 1,27-27,-27-26,27-1,-26 1,-1-1,1-25,-27 25,26 27,-26 0,0 27,-26 0,26 26,-27 26,27 0,-26 54,26-27,-27 26,27 0,0 1,-26-1,26 1,0-27,0-1,26 1,-26-26,0-1,0-26,0-26,0-1</inkml:trace>
  <inkml:trace contextRef="#ctx0" brushRef="#br0" timeOffset="95522.4635">5583 5609,'-26'0,"-27"27,53-27,-27 26,1-26,26 27,-27-27,27 0,0 0,0 0,0-27,27 1,-1 26</inkml:trace>
  <inkml:trace contextRef="#ctx0" brushRef="#br0" timeOffset="96131.4984">6774 5794,'0'0,"0"0,-27-26,27 26,-26-27,-1 27,-26 0,27 27,-1-27,1 26,0 1,-1 26,1-27,-1 27,27-26,0 52,0-53,27 27,-1 0,27-26,-27 26,27-53,0 0,-26 0,26 0,0-27,-27 1,1-27,-27 0,0 0,0 0,-27 0,1 0,-27 0,26 27,1-1,-1 27,1-26,26 26,0 0,0 26</inkml:trace>
  <inkml:trace contextRef="#ctx0" brushRef="#br0" timeOffset="96485.5186">7488 5609,'27'-26,"-27"26,0 0,0 0,-27 26,27 1,-26-27,-1 53,27-27,-26 27,-1-27,27 27,-26-26,26-1,0 1,0-1,-27-26,27 0,27 27,-27-27,0 0,0 0,0 0,26 0,-26 0</inkml:trace>
  <inkml:trace contextRef="#ctx0" brushRef="#br0" timeOffset="96876.541">7276 6271,'0'0,"27"0,-27 0,0 0,0 0,0 0,0 0,0 0,0 0,0 0,0 0,0 0,0 0,0 0,0 0,0 0,0 0,0 0,0 0,0 0,0 0,0 0,0 0</inkml:trace>
  <inkml:trace contextRef="#ctx0" brushRef="#br0" timeOffset="295029.8747">10425 7461,'0'0,"0"0,0 0,0 0,0 0,0-26,26 26,-26-27,0-26,0 27,0-27,27 27,-27-1,0 1,26 26,-26 0,0 0,0 0,0 26,0-26,0 27,0-27,27 26,-27-26,26 0,1-26,-1 26,1 0,-27-27,26 1,1 26,-27 0,0 0,0 26,26-26,-26 27,0-1,26 1,-26-27,27 26,-27-26,26 0,1-26,-1 26,1-27,-1 1,1-27,-1 26,1-26,-27 27,26-1,-26 1,26-1,-26 54,27-27,-1 26,-26 1,27 26,-1-27,1 27,-27-26,26-1,-26 1,0-1,0-26,-26 0,-1 0,1 0,-1-26,1-1,-1 1,-25 26,25-27,27 1</inkml:trace>
  <inkml:trace contextRef="#ctx0" brushRef="#br0" timeOffset="295317.8912">11272 6800,'0'26,"0"1,0-1,0 27,0 0,0 0,0 0,0 0,0-27,0 1,0-1,0-26,0 0,0 0</inkml:trace>
  <inkml:trace contextRef="#ctx0" brushRef="#br0" timeOffset="295795.9185">11510 7064,'26'27,"-26"-27,0 26,0-26,-26 27,-1-27,1 26,-1-26,-26 0,53 27,-26-27,26 26,0-26,53 0,-27 0,1 27,26-27,0 0,0 0,-1 0,-25 0,26 0,-27 0,27 0,-26-27,-27 27,26-26,-26 26,0-27,0 27,-26-26,-1 26,1 0,-1 0,1 0,-1 26,27-26,0 27,-26-27,52 26,-26 1,27-27,-1 26,1-26,-1 0,1 0,-1 0,27-26,-26 26</inkml:trace>
  <inkml:trace contextRef="#ctx0" brushRef="#br0" timeOffset="296241.9441">12621 7011,'0'-26,"0"26,0-26,-26-1,-1 27,27-26,-53 26,27 0,-1 26,1 1,-1-1,1 0,26 27,0-26,26 26,1-27,26 1,0-27,26 26,-26-26,26-26,1 26,-1-27,-26-26,0 0,0 0,-27 1,-26-28,0 27,-26 0,-1 0,-26 27,0 0,1-1,25 27,-26 0,27 0,-1 27,1-1,-1-26</inkml:trace>
  <inkml:trace contextRef="#ctx0" brushRef="#br0" timeOffset="296441.9555">12700 6932,'0'53,"0"-27,27 27,-27-26,26 26,1 0,-1-27,1 1,-1-1,1 1,-27-1,26-26,0 0,1 0,-27 0,26-26</inkml:trace>
  <inkml:trace contextRef="#ctx0" brushRef="#br0" timeOffset="296918.9828">13812 6879,'0'0,"0"0,0-26,-27 26,27 0,-26 26,-1-26,1 27,-1 26,1-27,-1 27,27 0,0 0,27-27,-1 27,1-26,26-27,-27 0,27 0,26 0,-26-27,27-26,-27 27,0-27,-1 0,-25 0,-1-26,-26 26,-26 0,-1 26,1-26,-27 53,27-26,-27 26,26 0,-26 0,27 0</inkml:trace>
  <inkml:trace contextRef="#ctx0" brushRef="#br0" timeOffset="300367.18">11166 8996,'-27'-27,"1"-26,-1 27,-26 0,27 26,-27 0,0 26,0 0,0 27,27 0,-27 0,27 0,26 27,0-28,26 1,0-26,1 26,26-53,26 0,-26-27,26 1,1-1,-1-26,-26-26,0 26,-26-26,-1 26,-26-27,0 28,-26 25,-27-26,26 53,-26 0,0 0,0 0,0 27</inkml:trace>
  <inkml:trace contextRef="#ctx0" brushRef="#br0" timeOffset="300565.1913">10981 9260,'26'27,"0"-1,1 1,-1 26,1-27,-1-26,1 27,-1-27,1 0,-27 0</inkml:trace>
  <inkml:trace contextRef="#ctx0" brushRef="#br0" timeOffset="300923.2118">11854 9155,'0'0,"0"0,0 0,-27 0,1-27,-27 27,26 0,-26 0,27 27,26-27,0 26,0-26,26 27,27-1,0-26,0 26,0 1,-26-1,-1-26,-26 27,0-27,-26 26,-1-26,1 27,-1-27,-26 0</inkml:trace>
  <inkml:trace contextRef="#ctx0" brushRef="#br0" timeOffset="301104.2222">12118 8678,'27'27,"-1"26,1 0,-27 26,26 0,-26 27</inkml:trace>
  <inkml:trace contextRef="#ctx0" brushRef="#br0" timeOffset="301790.2614">12092 9208,'0'-27,"0"1,26-1,-26 27,53 0,-26 0,-1 27,27-27,-27 26,1 1,-1-1,-26-26,27 26,-27-26,26 0,-26 0,0-26,27 0,-1-1,1-26,-1 27,1-27,-1 26,27 1,-27 26,1-27,-1 54,1-1,-1 1,1-1,-27 1,26-1,-26 27,0-26,-26-1,26-26,-27 0,1 0,-1 0,1 0,-1 0,27-26,-26 26,26 0,26-27,1 27,-1 0,1 0,-1-26,27 26,-26 0,-1-27,-26 27,27 0,-27 0,0 0,26 0,-26 0,26 27,1 26,-27-27,26 53,1-52,26 52,-53 1,26-28,-26 1,0 0,0-26,-26-1,-1 1,1-27,-27 0,26 0,-25-27,25 1,1-1</inkml:trace>
  <inkml:trace contextRef="#ctx0" brushRef="#br0" timeOffset="302149.2819">13521 8758,'0'0,"0"0,-27 26,27 27,-26 0,-1 0,27 0,-26 0,26 0,26-27,1 1,26-27,-1 0,1-27,27 1,-27-27,-27-27,27 27,-26-26,-27 26,0-26,-27-1,-26 28,27 25,-27 1,0-1,0 54,0-27,0 26</inkml:trace>
  <inkml:trace contextRef="#ctx0" brushRef="#br0" timeOffset="302604.3079">11695 9604,'79'27,"27"-27,-26 0,52 0,27 0,-27 0,53 0,-26 0,0-27,26 27,-26 0,-27-26,27-1,-54 1,1 26,-53-26,0-1,0 27,-27-26,1-1,-27 27,0 0,26 0,-26 0,0 0,0 0</inkml:trace>
  <inkml:trace contextRef="#ctx0" brushRef="#br0" timeOffset="324020.5329">11060 12832,'0'0,"0"0,-27 0,27 0,0 0,-26 27,0-27,26 0,-27 0,27 26,-26-26,26 0,-27 0,27-26,-26 26,-1 0,1-27,-1 27,1 0,26 0,-53-26,27 26,-1 0,1 0,-27 0,26 0,-26 0,0 0,27 0,-27 0,0 0,0 0,0 26,0-26,27 0,-27 0,27 0,-1 0,1 0,-1 0,1 0,-1 0,1 0,-1 0,27 0,-26 0,-1 0,1 0,-1 0,1 0,0 0,26 0,-27 0,1 0,26 0,-27 27,27-27,-26 26,26 1,0-27,-27 26,27 27,-26-26,26 25,-27-25,27 26,-26-27,26 27,0 0,0-26,0 25,0-25,0 26,26-27,-26 1,0-1,27 1,-27-1,0 1,26-1,-26 1,0-27,0 26,27 0,-27 1,0-27,26 26,-26-26,27 27,-27-27,26 26,-26-26,27 0,-1 0,-26 27,26-27,1 26,-27-26,26 0,1 0,-1 27,1-27,-27 0,26 0,1 0,26 0,-27 0,1 0,-1 0,0 0,27 0,-26 0,26 0,-27 0,27 0,-26 0,25 0,1 0,-26 0,26 0,0 0,-27 26,27-26,0 0,-27 0,27 0,-26 0,26 0,-27 27,1-27,26 0,-27 0,27 0,-27 0,27 0,0 0,0 0,-26 0,26 0,-1-27,1 27,-26 0,26 0,0 0,-27 0,27 0,-27 0,27 0,-26 0,-1 0,1 0,26 0,-27 0,-26 0,27 0,-1 0,1 0,-1 0,-26 0,26 0,1 0,-27 0,0 0,26-26,-26 26,0-27,27 1,-27 26,0-27,26 1,-26-1,0 1,0-1,0 1,0 0,0-27,0 26,0 1,0-27,0 0,-26 26,26 1,-27-1,27-25,0 25,-26 1,26-1,-27 1,27-1,-26 1,26-1,0 1,-26-1,26 27,0-26,0 0,-27 26,27 0,-26 0,26-27,-27 27,27 0,-26-26,26 26,-27 0,1 0,-1 0,1 0,-1 0,1-27,-1 27,1 0,0 0,-1 0,-26-26,27 26,-1 0,1 0,-27 0,0 0,27-27,-27 27,26 0,-26 0,27 0,-27 0,26 0,1 0,26 0,-27 27,1-27,26 0,-26 0,26 0,0 0,0 0,0-27</inkml:trace>
  <inkml:trace contextRef="#ctx0" brushRef="#br0" timeOffset="331041.9345">23337 16272,'-53'-27,"53"27,-53 0,26 0,1-26,-1 26,1-26,-27 26,27-27,-1 27,1 0,-27 0,26 0,1 0,-1 0,1 0,-1 0,1 0,-27 27,53-27,-26 0,-1 0,1 26,-1-26,1 0,-1 26,27-26,-26 0,-1 27,1-27,-1 26,27-26,-26 27,0-27,-1 0,27 26,0 1,-26-27,26 26,0 1,-27-27,27 26,0 1,-26-1,26 0,0 27,-27-26,27-1,0 1,0 26,-26-27,26 27,0 0,0-27,0 27,0-26,0 26,0 0,0 0,0-27,-27 27,27 0,0 0,0 0,-26 0,26-27,0-26,0 79,0-79,-27 80,27-80,-26 79,26-79,0 80,0-80,-26 52,26-52,0 53,0-53,-27 53,27-53,0 53,0-53,0 53,0-53,0 0,0 53,0-53,0 0,0 0,0 53,0-53,0 0,0 0,0 0,53 26,-53-26,0 0,53 27,-53-27,0 0,79 26,-79-26,80 0,-80 0,53 27,-53-27,105 0,-105 0,106 26,-106-26,80 0,-80 0,105 0,-52 0,0 0,0 0,0 0,0-26,26 26,-26 0,27-27,-27 27,0 0,-1 0,28 0,-27 0,0 0,0 0,-1 0,-52 0,106 27,-106-27,80 0,-80 0,79 0,-79 0,53-27,-53 27,0 0,53 0,-53 0,0 0,0 0,53-79,-53 79,26-53,-26 53,27-79,-1 26,-26 0,27 0,-27-26,26-1,-26 1,0-1,0 1,0 0,0-1,-26-26,26 27,-27 0,1-1,-1 1,1 0,26-1,-53 27,26 0,1 0,0 1,-1 25,1-26,-1 27,1-1,-1 1,-26-1,27 1,-1-1,1 27,-27 0,0 0,0 0,0 0,0 0,-26 0,26 0,27 27,-27-1,53-26,-27 0,27 0</inkml:trace>
  <inkml:trace contextRef="#ctx0" brushRef="#br0" timeOffset="358585.5099">23892 15743,'0'0,"0"0,0 0,-26-53,26 53,-27-27,1-26,26 1,-27 25,1-52,26 26,-27 0,27 0,-26 26,26 1,0 0,0 26,0 0,26 26,-26 27,27-27,26 27,-53 0,53 0,0 0,-27 0,27-27,-26 1,25-1,-52 1,27-27,-27 0,0 0,-27 0,-25-27,-1 1,0-27,-27 53,27-26,-26-1,26 27,0-26,0 26,27 0,26 0,0 0,26 0,1-27,26 1,0-1,-1 1,1-27,0 0,0 0,0 0,0 27,-26-1,-1 27,0 0,-26 27,0-1,-26 27,26 0,-26 26,-1 1,-26-1,27 0,-1 1,1-27,-1-27,27 27,-26-26,26-1,0-26,0 0,0 0,0 0,0-26,0-1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528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15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5360" y="4560570"/>
            <a:ext cx="5364480" cy="43205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235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E683C523-0CEE-4451-B523-787EE3289F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36834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ＭＳ Ｐゴシック" pitchFamily="-106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1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8152F64-1CB6-4BF4-966D-C83704096231}" type="slidenum">
              <a:rPr lang="en-US" sz="1300">
                <a:latin typeface="Arial" pitchFamily="34" charset="0"/>
              </a:rPr>
              <a:pPr/>
              <a:t>47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5F6EDBC-D9A5-476F-BE85-6D2A99439106}" type="slidenum">
              <a:rPr lang="en-US" sz="1300">
                <a:latin typeface="Arial" pitchFamily="34" charset="0"/>
              </a:rPr>
              <a:pPr/>
              <a:t>48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3E137D0-AFD0-40E7-B731-907D97235486}" type="slidenum">
              <a:rPr lang="en-US" sz="1300">
                <a:latin typeface="Arial" pitchFamily="34" charset="0"/>
              </a:rPr>
              <a:pPr/>
              <a:t>49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08D6F49-C028-4511-B6F2-C261D8021814}" type="slidenum">
              <a:rPr lang="en-US" sz="1300">
                <a:latin typeface="Arial" pitchFamily="34" charset="0"/>
              </a:rPr>
              <a:pPr/>
              <a:t>50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781732-16DB-4767-83D5-0C7268B1DCF0}" type="slidenum">
              <a:rPr lang="en-US" sz="1300">
                <a:latin typeface="Arial" pitchFamily="34" charset="0"/>
              </a:rPr>
              <a:pPr/>
              <a:t>54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82D497B8-DED8-4E1B-B254-656FCEB4F3BE}" type="slidenum">
              <a:rPr lang="en-US" sz="1300">
                <a:latin typeface="Arial" pitchFamily="34" charset="0"/>
              </a:rPr>
              <a:pPr/>
              <a:t>59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25CF26-DEB8-4FC6-97D9-39A83DEAAD38}" type="slidenum">
              <a:rPr lang="en-US" sz="1300">
                <a:latin typeface="Arial" pitchFamily="34" charset="0"/>
              </a:rPr>
              <a:pPr/>
              <a:t>60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C494F76-E081-4FEE-9377-8F249B73BC07}" type="slidenum">
              <a:rPr lang="en-US" sz="1300">
                <a:latin typeface="Arial" pitchFamily="34" charset="0"/>
              </a:rPr>
              <a:pPr/>
              <a:t>61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6D5AD7D-F611-4DFA-9C6E-1BAA3873F040}" type="slidenum">
              <a:rPr lang="en-US" sz="1300">
                <a:latin typeface="Arial" pitchFamily="34" charset="0"/>
              </a:rPr>
              <a:pPr/>
              <a:t>62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542E691-E475-4120-B8EA-6A4C64BADEE4}" type="slidenum">
              <a:rPr lang="en-US" sz="1300">
                <a:latin typeface="Arial" pitchFamily="34" charset="0"/>
              </a:rPr>
              <a:pPr/>
              <a:t>64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E75B4A-A77B-4E51-A23E-475EB702EBEA}" type="slidenum">
              <a:rPr lang="en-US" sz="1300">
                <a:latin typeface="Arial" pitchFamily="34" charset="0"/>
              </a:rPr>
              <a:pPr/>
              <a:t>65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C317532-0D0E-4354-9C98-56C62991F456}" type="slidenum">
              <a:rPr lang="en-US" sz="1300">
                <a:latin typeface="Arial" pitchFamily="34" charset="0"/>
              </a:rPr>
              <a:pPr/>
              <a:t>66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4DDA8B-655E-45C6-B8F2-863FAB7D4B93}" type="slidenum">
              <a:rPr lang="en-US" sz="1300">
                <a:latin typeface="Arial" pitchFamily="34" charset="0"/>
              </a:rPr>
              <a:pPr/>
              <a:t>67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49C8E59-5DD9-4867-936F-A79DE2334BFC}" type="slidenum">
              <a:rPr lang="en-US" sz="1300">
                <a:latin typeface="Arial" pitchFamily="34" charset="0"/>
              </a:rPr>
              <a:pPr/>
              <a:t>72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76E4C86-F011-47C9-91B9-FFBC475A51F2}" type="slidenum">
              <a:rPr lang="en-US" sz="1300">
                <a:latin typeface="Arial" pitchFamily="34" charset="0"/>
              </a:rPr>
              <a:pPr/>
              <a:t>80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B8CA55D-43F2-4243-BE1B-7B70A4335164}" type="slidenum">
              <a:rPr lang="en-US" sz="1300">
                <a:latin typeface="Arial" pitchFamily="34" charset="0"/>
              </a:rPr>
              <a:pPr/>
              <a:t>81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7038D12-5F30-44B3-9292-9982AD4A65B2}" type="slidenum">
              <a:rPr lang="en-US" sz="1300">
                <a:latin typeface="Arial" pitchFamily="34" charset="0"/>
              </a:rPr>
              <a:pPr/>
              <a:t>82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86800E1-3F52-4744-9CD8-97C889D9D56B}" type="slidenum">
              <a:rPr lang="en-US" sz="1300">
                <a:latin typeface="Arial" pitchFamily="34" charset="0"/>
              </a:rPr>
              <a:pPr/>
              <a:t>83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C6BCA9-F475-4044-BB81-162EC5ABB23F}" type="slidenum">
              <a:rPr lang="en-US" sz="1300">
                <a:latin typeface="Arial" pitchFamily="34" charset="0"/>
              </a:rPr>
              <a:pPr/>
              <a:t>84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A140AF3-3A4C-4889-88F5-3348BFA5ADE5}" type="slidenum">
              <a:rPr lang="en-US" sz="1300">
                <a:latin typeface="Arial" pitchFamily="34" charset="0"/>
              </a:rPr>
              <a:pPr/>
              <a:t>88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A4DA5B9-39E4-4FB6-ABA5-960001C416F7}" type="slidenum">
              <a:rPr lang="en-US" sz="1300">
                <a:latin typeface="Arial" pitchFamily="34" charset="0"/>
              </a:rPr>
              <a:pPr/>
              <a:t>89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5281E55B-5552-4848-97DF-E07A26B85781}" type="slidenum">
              <a:rPr lang="en-US" sz="1300">
                <a:latin typeface="Arial" pitchFamily="34" charset="0"/>
              </a:rPr>
              <a:pPr/>
              <a:t>90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4D9AF1-200A-4215-9184-5608560FD74F}" type="slidenum">
              <a:rPr lang="en-US" sz="1300">
                <a:latin typeface="Arial" pitchFamily="34" charset="0"/>
              </a:rPr>
              <a:pPr/>
              <a:t>91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728F16F-CF34-475E-BB48-30508B7EE943}" type="slidenum">
              <a:rPr lang="en-US" sz="1300">
                <a:latin typeface="Arial" pitchFamily="34" charset="0"/>
              </a:rPr>
              <a:pPr/>
              <a:t>93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8F045F-5862-4E97-9D04-CFE3692A7A4C}" type="slidenum">
              <a:rPr lang="en-US" sz="1300">
                <a:latin typeface="Arial" pitchFamily="34" charset="0"/>
              </a:rPr>
              <a:pPr/>
              <a:t>102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56199E5-01D9-4F95-B9DC-FFE9A47124A2}" type="slidenum">
              <a:rPr lang="en-US" sz="1300">
                <a:latin typeface="Arial" pitchFamily="34" charset="0"/>
              </a:rPr>
              <a:pPr/>
              <a:t>103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FCBA892-7A8F-4B46-8964-D1BB759C6449}" type="slidenum">
              <a:rPr lang="en-US" sz="1300">
                <a:latin typeface="Arial" pitchFamily="34" charset="0"/>
              </a:rPr>
              <a:pPr/>
              <a:t>104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6467D1-3458-4884-883A-0E7F8C26192E}" type="slidenum">
              <a:rPr lang="en-US" sz="1300">
                <a:latin typeface="Arial" pitchFamily="34" charset="0"/>
              </a:rPr>
              <a:pPr/>
              <a:t>105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2760F9-1F24-433C-B324-26AE7FA880C3}" type="slidenum">
              <a:rPr lang="en-US" sz="1300">
                <a:latin typeface="Arial" pitchFamily="34" charset="0"/>
              </a:rPr>
              <a:pPr/>
              <a:t>122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 txBox="1">
            <a:spLocks noGrp="1" noChangeArrowheads="1"/>
          </p:cNvSpPr>
          <p:nvPr/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61" tIns="48331" rIns="96661" bIns="48331" anchor="b"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fld id="{FCB13CB1-134A-4901-A767-B30421DBB455}" type="slidenum">
              <a:rPr lang="en-US" sz="1300">
                <a:latin typeface="Arial" pitchFamily="34" charset="0"/>
              </a:rPr>
              <a:pPr algn="r"/>
              <a:t>132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4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5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25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0F664709-A9CF-49D1-ADB8-AB0B30BF786D}" type="slidenum">
              <a:rPr lang="en-US" sz="1300">
                <a:latin typeface="Arial" pitchFamily="34" charset="0"/>
              </a:rPr>
              <a:pPr/>
              <a:t>43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59E2B45-589C-4922-A803-5AD376E52041}" type="slidenum">
              <a:rPr lang="en-US" sz="1300">
                <a:latin typeface="Arial" pitchFamily="34" charset="0"/>
              </a:rPr>
              <a:pPr/>
              <a:t>46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278FE1-A01B-4704-912F-00C3A8E1C3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89742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1611DC-F7FC-4669-A0DE-6F9C8225A9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61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F5E80-C24C-4F1B-9915-C538B0EDA1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87444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A0AE8E-1DF4-48D4-9FBE-B820EAF269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11746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3BE451-2D68-478C-BDF0-2FC769DFAF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7141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A3BBB5-C7E6-4179-B025-3388ED5989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567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16465-5EAE-4479-B03D-D3C45CB6A3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22905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5399C1-1AD3-45DC-81E6-12A5504799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1998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DA07C-1B42-455E-9A90-728946C548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0798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862810-EB35-42D5-87DC-11D00F028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3308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27A4A6-9D00-48BC-8796-2B8DBE7C47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8985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2DD8A2-E3D8-48C0-A039-979FB24BD2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44793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B0D660-A2AE-4BD6-9EDE-E4E8813390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1736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C0FA7B-9F8F-41CF-8A26-097D80508E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7373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0086E-D861-4552-A6BC-A19DFF8E9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4218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ECE739-EE13-4F9C-88C5-FB7632302A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04928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EFE5A1-D53A-42C1-A9B9-F2BA834814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35745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7ADE12-AE43-4183-AFD7-70DBED6F2BF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0354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B68246-5079-4AB6-838E-6298684980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24545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9CC8D2-B70B-434C-9177-EB0180402D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960585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8CA198-80EE-4F13-889F-C13FEFE42F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867948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722B40-0602-4C20-A0A6-134DA88CEE8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52501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B0BA5B-5EED-4EDF-B30E-3ABD8AE47D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4873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6C3BB2-7988-4349-833A-74E26E0D1C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291846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9D7E83-3695-497A-93CA-AA096245425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897797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B58F8C-6677-48C3-AD8C-491DD1C55F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537580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874132-9E3F-46EE-8C30-F090E92EB2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3371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24627A-7B40-4D1D-8D31-7A0B2E954B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7635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2FB40D-B8F4-459B-87DD-9C3BC46A43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71827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0287DC-4C84-4F79-9208-D6ED36223A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8553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315253-E806-4CEA-AE3E-8C388F5141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32417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4F1D2F-D543-4293-8BA3-6ECDEAA8F31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5133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28EC8F-71B0-49B9-A613-607FC2D1DF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2932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7073A5EB-E44B-4748-BA0B-D55BFC04B9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062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CC792E50-3D16-46B9-B7DA-86E83D48D9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CBA04EF0-CF09-49F7-AC4A-502F851810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02" r:id="rId1"/>
    <p:sldLayoutId id="2147484403" r:id="rId2"/>
    <p:sldLayoutId id="2147484404" r:id="rId3"/>
    <p:sldLayoutId id="2147484405" r:id="rId4"/>
    <p:sldLayoutId id="2147484406" r:id="rId5"/>
    <p:sldLayoutId id="2147484407" r:id="rId6"/>
    <p:sldLayoutId id="2147484408" r:id="rId7"/>
    <p:sldLayoutId id="2147484409" r:id="rId8"/>
    <p:sldLayoutId id="2147484410" r:id="rId9"/>
    <p:sldLayoutId id="2147484411" r:id="rId10"/>
    <p:sldLayoutId id="214748441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2" Type="http://schemas.openxmlformats.org/officeDocument/2006/relationships/customXml" Target="../ink/ink4.xml"/><Relationship Id="rId1" Type="http://schemas.openxmlformats.org/officeDocument/2006/relationships/slideLayout" Target="../slideLayouts/slideLayout24.xml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tags" Target="../tags/tag4347.xml"/><Relationship Id="rId21" Type="http://schemas.openxmlformats.org/officeDocument/2006/relationships/tags" Target="../tags/tag4251.xml"/><Relationship Id="rId42" Type="http://schemas.openxmlformats.org/officeDocument/2006/relationships/tags" Target="../tags/tag4272.xml"/><Relationship Id="rId63" Type="http://schemas.openxmlformats.org/officeDocument/2006/relationships/tags" Target="../tags/tag4293.xml"/><Relationship Id="rId84" Type="http://schemas.openxmlformats.org/officeDocument/2006/relationships/tags" Target="../tags/tag4314.xml"/><Relationship Id="rId138" Type="http://schemas.openxmlformats.org/officeDocument/2006/relationships/tags" Target="../tags/tag4368.xml"/><Relationship Id="rId159" Type="http://schemas.openxmlformats.org/officeDocument/2006/relationships/tags" Target="../tags/tag4389.xml"/><Relationship Id="rId170" Type="http://schemas.openxmlformats.org/officeDocument/2006/relationships/tags" Target="../tags/tag4400.xml"/><Relationship Id="rId191" Type="http://schemas.openxmlformats.org/officeDocument/2006/relationships/tags" Target="../tags/tag4421.xml"/><Relationship Id="rId205" Type="http://schemas.openxmlformats.org/officeDocument/2006/relationships/tags" Target="../tags/tag4435.xml"/><Relationship Id="rId107" Type="http://schemas.openxmlformats.org/officeDocument/2006/relationships/tags" Target="../tags/tag4337.xml"/><Relationship Id="rId11" Type="http://schemas.openxmlformats.org/officeDocument/2006/relationships/tags" Target="../tags/tag4241.xml"/><Relationship Id="rId32" Type="http://schemas.openxmlformats.org/officeDocument/2006/relationships/tags" Target="../tags/tag4262.xml"/><Relationship Id="rId53" Type="http://schemas.openxmlformats.org/officeDocument/2006/relationships/tags" Target="../tags/tag4283.xml"/><Relationship Id="rId74" Type="http://schemas.openxmlformats.org/officeDocument/2006/relationships/tags" Target="../tags/tag4304.xml"/><Relationship Id="rId128" Type="http://schemas.openxmlformats.org/officeDocument/2006/relationships/tags" Target="../tags/tag4358.xml"/><Relationship Id="rId149" Type="http://schemas.openxmlformats.org/officeDocument/2006/relationships/tags" Target="../tags/tag4379.xml"/><Relationship Id="rId5" Type="http://schemas.openxmlformats.org/officeDocument/2006/relationships/tags" Target="../tags/tag4235.xml"/><Relationship Id="rId90" Type="http://schemas.openxmlformats.org/officeDocument/2006/relationships/tags" Target="../tags/tag4320.xml"/><Relationship Id="rId95" Type="http://schemas.openxmlformats.org/officeDocument/2006/relationships/tags" Target="../tags/tag4325.xml"/><Relationship Id="rId160" Type="http://schemas.openxmlformats.org/officeDocument/2006/relationships/tags" Target="../tags/tag4390.xml"/><Relationship Id="rId165" Type="http://schemas.openxmlformats.org/officeDocument/2006/relationships/tags" Target="../tags/tag4395.xml"/><Relationship Id="rId181" Type="http://schemas.openxmlformats.org/officeDocument/2006/relationships/tags" Target="../tags/tag4411.xml"/><Relationship Id="rId186" Type="http://schemas.openxmlformats.org/officeDocument/2006/relationships/tags" Target="../tags/tag4416.xml"/><Relationship Id="rId216" Type="http://schemas.openxmlformats.org/officeDocument/2006/relationships/tags" Target="../tags/tag4446.xml"/><Relationship Id="rId211" Type="http://schemas.openxmlformats.org/officeDocument/2006/relationships/tags" Target="../tags/tag4441.xml"/><Relationship Id="rId22" Type="http://schemas.openxmlformats.org/officeDocument/2006/relationships/tags" Target="../tags/tag4252.xml"/><Relationship Id="rId27" Type="http://schemas.openxmlformats.org/officeDocument/2006/relationships/tags" Target="../tags/tag4257.xml"/><Relationship Id="rId43" Type="http://schemas.openxmlformats.org/officeDocument/2006/relationships/tags" Target="../tags/tag4273.xml"/><Relationship Id="rId48" Type="http://schemas.openxmlformats.org/officeDocument/2006/relationships/tags" Target="../tags/tag4278.xml"/><Relationship Id="rId64" Type="http://schemas.openxmlformats.org/officeDocument/2006/relationships/tags" Target="../tags/tag4294.xml"/><Relationship Id="rId69" Type="http://schemas.openxmlformats.org/officeDocument/2006/relationships/tags" Target="../tags/tag4299.xml"/><Relationship Id="rId113" Type="http://schemas.openxmlformats.org/officeDocument/2006/relationships/tags" Target="../tags/tag4343.xml"/><Relationship Id="rId118" Type="http://schemas.openxmlformats.org/officeDocument/2006/relationships/tags" Target="../tags/tag4348.xml"/><Relationship Id="rId134" Type="http://schemas.openxmlformats.org/officeDocument/2006/relationships/tags" Target="../tags/tag4364.xml"/><Relationship Id="rId139" Type="http://schemas.openxmlformats.org/officeDocument/2006/relationships/tags" Target="../tags/tag4369.xml"/><Relationship Id="rId80" Type="http://schemas.openxmlformats.org/officeDocument/2006/relationships/tags" Target="../tags/tag4310.xml"/><Relationship Id="rId85" Type="http://schemas.openxmlformats.org/officeDocument/2006/relationships/tags" Target="../tags/tag4315.xml"/><Relationship Id="rId150" Type="http://schemas.openxmlformats.org/officeDocument/2006/relationships/tags" Target="../tags/tag4380.xml"/><Relationship Id="rId155" Type="http://schemas.openxmlformats.org/officeDocument/2006/relationships/tags" Target="../tags/tag4385.xml"/><Relationship Id="rId171" Type="http://schemas.openxmlformats.org/officeDocument/2006/relationships/tags" Target="../tags/tag4401.xml"/><Relationship Id="rId176" Type="http://schemas.openxmlformats.org/officeDocument/2006/relationships/tags" Target="../tags/tag4406.xml"/><Relationship Id="rId192" Type="http://schemas.openxmlformats.org/officeDocument/2006/relationships/tags" Target="../tags/tag4422.xml"/><Relationship Id="rId197" Type="http://schemas.openxmlformats.org/officeDocument/2006/relationships/tags" Target="../tags/tag4427.xml"/><Relationship Id="rId206" Type="http://schemas.openxmlformats.org/officeDocument/2006/relationships/tags" Target="../tags/tag4436.xml"/><Relationship Id="rId201" Type="http://schemas.openxmlformats.org/officeDocument/2006/relationships/tags" Target="../tags/tag4431.xml"/><Relationship Id="rId12" Type="http://schemas.openxmlformats.org/officeDocument/2006/relationships/tags" Target="../tags/tag4242.xml"/><Relationship Id="rId17" Type="http://schemas.openxmlformats.org/officeDocument/2006/relationships/tags" Target="../tags/tag4247.xml"/><Relationship Id="rId33" Type="http://schemas.openxmlformats.org/officeDocument/2006/relationships/tags" Target="../tags/tag4263.xml"/><Relationship Id="rId38" Type="http://schemas.openxmlformats.org/officeDocument/2006/relationships/tags" Target="../tags/tag4268.xml"/><Relationship Id="rId59" Type="http://schemas.openxmlformats.org/officeDocument/2006/relationships/tags" Target="../tags/tag4289.xml"/><Relationship Id="rId103" Type="http://schemas.openxmlformats.org/officeDocument/2006/relationships/tags" Target="../tags/tag4333.xml"/><Relationship Id="rId108" Type="http://schemas.openxmlformats.org/officeDocument/2006/relationships/tags" Target="../tags/tag4338.xml"/><Relationship Id="rId124" Type="http://schemas.openxmlformats.org/officeDocument/2006/relationships/tags" Target="../tags/tag4354.xml"/><Relationship Id="rId129" Type="http://schemas.openxmlformats.org/officeDocument/2006/relationships/tags" Target="../tags/tag4359.xml"/><Relationship Id="rId54" Type="http://schemas.openxmlformats.org/officeDocument/2006/relationships/tags" Target="../tags/tag4284.xml"/><Relationship Id="rId70" Type="http://schemas.openxmlformats.org/officeDocument/2006/relationships/tags" Target="../tags/tag4300.xml"/><Relationship Id="rId75" Type="http://schemas.openxmlformats.org/officeDocument/2006/relationships/tags" Target="../tags/tag4305.xml"/><Relationship Id="rId91" Type="http://schemas.openxmlformats.org/officeDocument/2006/relationships/tags" Target="../tags/tag4321.xml"/><Relationship Id="rId96" Type="http://schemas.openxmlformats.org/officeDocument/2006/relationships/tags" Target="../tags/tag4326.xml"/><Relationship Id="rId140" Type="http://schemas.openxmlformats.org/officeDocument/2006/relationships/tags" Target="../tags/tag4370.xml"/><Relationship Id="rId145" Type="http://schemas.openxmlformats.org/officeDocument/2006/relationships/tags" Target="../tags/tag4375.xml"/><Relationship Id="rId161" Type="http://schemas.openxmlformats.org/officeDocument/2006/relationships/tags" Target="../tags/tag4391.xml"/><Relationship Id="rId166" Type="http://schemas.openxmlformats.org/officeDocument/2006/relationships/tags" Target="../tags/tag4396.xml"/><Relationship Id="rId182" Type="http://schemas.openxmlformats.org/officeDocument/2006/relationships/tags" Target="../tags/tag4412.xml"/><Relationship Id="rId187" Type="http://schemas.openxmlformats.org/officeDocument/2006/relationships/tags" Target="../tags/tag4417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4231.xml"/><Relationship Id="rId6" Type="http://schemas.openxmlformats.org/officeDocument/2006/relationships/tags" Target="../tags/tag4236.xml"/><Relationship Id="rId212" Type="http://schemas.openxmlformats.org/officeDocument/2006/relationships/tags" Target="../tags/tag4442.xml"/><Relationship Id="rId23" Type="http://schemas.openxmlformats.org/officeDocument/2006/relationships/tags" Target="../tags/tag4253.xml"/><Relationship Id="rId28" Type="http://schemas.openxmlformats.org/officeDocument/2006/relationships/tags" Target="../tags/tag4258.xml"/><Relationship Id="rId49" Type="http://schemas.openxmlformats.org/officeDocument/2006/relationships/tags" Target="../tags/tag4279.xml"/><Relationship Id="rId114" Type="http://schemas.openxmlformats.org/officeDocument/2006/relationships/tags" Target="../tags/tag4344.xml"/><Relationship Id="rId119" Type="http://schemas.openxmlformats.org/officeDocument/2006/relationships/tags" Target="../tags/tag4349.xml"/><Relationship Id="rId44" Type="http://schemas.openxmlformats.org/officeDocument/2006/relationships/tags" Target="../tags/tag4274.xml"/><Relationship Id="rId60" Type="http://schemas.openxmlformats.org/officeDocument/2006/relationships/tags" Target="../tags/tag4290.xml"/><Relationship Id="rId65" Type="http://schemas.openxmlformats.org/officeDocument/2006/relationships/tags" Target="../tags/tag4295.xml"/><Relationship Id="rId81" Type="http://schemas.openxmlformats.org/officeDocument/2006/relationships/tags" Target="../tags/tag4311.xml"/><Relationship Id="rId86" Type="http://schemas.openxmlformats.org/officeDocument/2006/relationships/tags" Target="../tags/tag4316.xml"/><Relationship Id="rId130" Type="http://schemas.openxmlformats.org/officeDocument/2006/relationships/tags" Target="../tags/tag4360.xml"/><Relationship Id="rId135" Type="http://schemas.openxmlformats.org/officeDocument/2006/relationships/tags" Target="../tags/tag4365.xml"/><Relationship Id="rId151" Type="http://schemas.openxmlformats.org/officeDocument/2006/relationships/tags" Target="../tags/tag4381.xml"/><Relationship Id="rId156" Type="http://schemas.openxmlformats.org/officeDocument/2006/relationships/tags" Target="../tags/tag4386.xml"/><Relationship Id="rId177" Type="http://schemas.openxmlformats.org/officeDocument/2006/relationships/tags" Target="../tags/tag4407.xml"/><Relationship Id="rId198" Type="http://schemas.openxmlformats.org/officeDocument/2006/relationships/tags" Target="../tags/tag4428.xml"/><Relationship Id="rId172" Type="http://schemas.openxmlformats.org/officeDocument/2006/relationships/tags" Target="../tags/tag4402.xml"/><Relationship Id="rId193" Type="http://schemas.openxmlformats.org/officeDocument/2006/relationships/tags" Target="../tags/tag4423.xml"/><Relationship Id="rId202" Type="http://schemas.openxmlformats.org/officeDocument/2006/relationships/tags" Target="../tags/tag4432.xml"/><Relationship Id="rId207" Type="http://schemas.openxmlformats.org/officeDocument/2006/relationships/tags" Target="../tags/tag4437.xml"/><Relationship Id="rId13" Type="http://schemas.openxmlformats.org/officeDocument/2006/relationships/tags" Target="../tags/tag4243.xml"/><Relationship Id="rId18" Type="http://schemas.openxmlformats.org/officeDocument/2006/relationships/tags" Target="../tags/tag4248.xml"/><Relationship Id="rId39" Type="http://schemas.openxmlformats.org/officeDocument/2006/relationships/tags" Target="../tags/tag4269.xml"/><Relationship Id="rId109" Type="http://schemas.openxmlformats.org/officeDocument/2006/relationships/tags" Target="../tags/tag4339.xml"/><Relationship Id="rId34" Type="http://schemas.openxmlformats.org/officeDocument/2006/relationships/tags" Target="../tags/tag4264.xml"/><Relationship Id="rId50" Type="http://schemas.openxmlformats.org/officeDocument/2006/relationships/tags" Target="../tags/tag4280.xml"/><Relationship Id="rId55" Type="http://schemas.openxmlformats.org/officeDocument/2006/relationships/tags" Target="../tags/tag4285.xml"/><Relationship Id="rId76" Type="http://schemas.openxmlformats.org/officeDocument/2006/relationships/tags" Target="../tags/tag4306.xml"/><Relationship Id="rId97" Type="http://schemas.openxmlformats.org/officeDocument/2006/relationships/tags" Target="../tags/tag4327.xml"/><Relationship Id="rId104" Type="http://schemas.openxmlformats.org/officeDocument/2006/relationships/tags" Target="../tags/tag4334.xml"/><Relationship Id="rId120" Type="http://schemas.openxmlformats.org/officeDocument/2006/relationships/tags" Target="../tags/tag4350.xml"/><Relationship Id="rId125" Type="http://schemas.openxmlformats.org/officeDocument/2006/relationships/tags" Target="../tags/tag4355.xml"/><Relationship Id="rId141" Type="http://schemas.openxmlformats.org/officeDocument/2006/relationships/tags" Target="../tags/tag4371.xml"/><Relationship Id="rId146" Type="http://schemas.openxmlformats.org/officeDocument/2006/relationships/tags" Target="../tags/tag4376.xml"/><Relationship Id="rId167" Type="http://schemas.openxmlformats.org/officeDocument/2006/relationships/tags" Target="../tags/tag4397.xml"/><Relationship Id="rId188" Type="http://schemas.openxmlformats.org/officeDocument/2006/relationships/tags" Target="../tags/tag4418.xml"/><Relationship Id="rId7" Type="http://schemas.openxmlformats.org/officeDocument/2006/relationships/tags" Target="../tags/tag4237.xml"/><Relationship Id="rId71" Type="http://schemas.openxmlformats.org/officeDocument/2006/relationships/tags" Target="../tags/tag4301.xml"/><Relationship Id="rId92" Type="http://schemas.openxmlformats.org/officeDocument/2006/relationships/tags" Target="../tags/tag4322.xml"/><Relationship Id="rId162" Type="http://schemas.openxmlformats.org/officeDocument/2006/relationships/tags" Target="../tags/tag4392.xml"/><Relationship Id="rId183" Type="http://schemas.openxmlformats.org/officeDocument/2006/relationships/tags" Target="../tags/tag4413.xml"/><Relationship Id="rId213" Type="http://schemas.openxmlformats.org/officeDocument/2006/relationships/tags" Target="../tags/tag4443.xml"/><Relationship Id="rId2" Type="http://schemas.openxmlformats.org/officeDocument/2006/relationships/tags" Target="../tags/tag4232.xml"/><Relationship Id="rId29" Type="http://schemas.openxmlformats.org/officeDocument/2006/relationships/tags" Target="../tags/tag4259.xml"/><Relationship Id="rId24" Type="http://schemas.openxmlformats.org/officeDocument/2006/relationships/tags" Target="../tags/tag4254.xml"/><Relationship Id="rId40" Type="http://schemas.openxmlformats.org/officeDocument/2006/relationships/tags" Target="../tags/tag4270.xml"/><Relationship Id="rId45" Type="http://schemas.openxmlformats.org/officeDocument/2006/relationships/tags" Target="../tags/tag4275.xml"/><Relationship Id="rId66" Type="http://schemas.openxmlformats.org/officeDocument/2006/relationships/tags" Target="../tags/tag4296.xml"/><Relationship Id="rId87" Type="http://schemas.openxmlformats.org/officeDocument/2006/relationships/tags" Target="../tags/tag4317.xml"/><Relationship Id="rId110" Type="http://schemas.openxmlformats.org/officeDocument/2006/relationships/tags" Target="../tags/tag4340.xml"/><Relationship Id="rId115" Type="http://schemas.openxmlformats.org/officeDocument/2006/relationships/tags" Target="../tags/tag4345.xml"/><Relationship Id="rId131" Type="http://schemas.openxmlformats.org/officeDocument/2006/relationships/tags" Target="../tags/tag4361.xml"/><Relationship Id="rId136" Type="http://schemas.openxmlformats.org/officeDocument/2006/relationships/tags" Target="../tags/tag4366.xml"/><Relationship Id="rId157" Type="http://schemas.openxmlformats.org/officeDocument/2006/relationships/tags" Target="../tags/tag4387.xml"/><Relationship Id="rId178" Type="http://schemas.openxmlformats.org/officeDocument/2006/relationships/tags" Target="../tags/tag4408.xml"/><Relationship Id="rId61" Type="http://schemas.openxmlformats.org/officeDocument/2006/relationships/tags" Target="../tags/tag4291.xml"/><Relationship Id="rId82" Type="http://schemas.openxmlformats.org/officeDocument/2006/relationships/tags" Target="../tags/tag4312.xml"/><Relationship Id="rId152" Type="http://schemas.openxmlformats.org/officeDocument/2006/relationships/tags" Target="../tags/tag4382.xml"/><Relationship Id="rId173" Type="http://schemas.openxmlformats.org/officeDocument/2006/relationships/tags" Target="../tags/tag4403.xml"/><Relationship Id="rId194" Type="http://schemas.openxmlformats.org/officeDocument/2006/relationships/tags" Target="../tags/tag4424.xml"/><Relationship Id="rId199" Type="http://schemas.openxmlformats.org/officeDocument/2006/relationships/tags" Target="../tags/tag4429.xml"/><Relationship Id="rId203" Type="http://schemas.openxmlformats.org/officeDocument/2006/relationships/tags" Target="../tags/tag4433.xml"/><Relationship Id="rId208" Type="http://schemas.openxmlformats.org/officeDocument/2006/relationships/tags" Target="../tags/tag4438.xml"/><Relationship Id="rId19" Type="http://schemas.openxmlformats.org/officeDocument/2006/relationships/tags" Target="../tags/tag4249.xml"/><Relationship Id="rId14" Type="http://schemas.openxmlformats.org/officeDocument/2006/relationships/tags" Target="../tags/tag4244.xml"/><Relationship Id="rId30" Type="http://schemas.openxmlformats.org/officeDocument/2006/relationships/tags" Target="../tags/tag4260.xml"/><Relationship Id="rId35" Type="http://schemas.openxmlformats.org/officeDocument/2006/relationships/tags" Target="../tags/tag4265.xml"/><Relationship Id="rId56" Type="http://schemas.openxmlformats.org/officeDocument/2006/relationships/tags" Target="../tags/tag4286.xml"/><Relationship Id="rId77" Type="http://schemas.openxmlformats.org/officeDocument/2006/relationships/tags" Target="../tags/tag4307.xml"/><Relationship Id="rId100" Type="http://schemas.openxmlformats.org/officeDocument/2006/relationships/tags" Target="../tags/tag4330.xml"/><Relationship Id="rId105" Type="http://schemas.openxmlformats.org/officeDocument/2006/relationships/tags" Target="../tags/tag4335.xml"/><Relationship Id="rId126" Type="http://schemas.openxmlformats.org/officeDocument/2006/relationships/tags" Target="../tags/tag4356.xml"/><Relationship Id="rId147" Type="http://schemas.openxmlformats.org/officeDocument/2006/relationships/tags" Target="../tags/tag4377.xml"/><Relationship Id="rId168" Type="http://schemas.openxmlformats.org/officeDocument/2006/relationships/tags" Target="../tags/tag4398.xml"/><Relationship Id="rId8" Type="http://schemas.openxmlformats.org/officeDocument/2006/relationships/tags" Target="../tags/tag4238.xml"/><Relationship Id="rId51" Type="http://schemas.openxmlformats.org/officeDocument/2006/relationships/tags" Target="../tags/tag4281.xml"/><Relationship Id="rId72" Type="http://schemas.openxmlformats.org/officeDocument/2006/relationships/tags" Target="../tags/tag4302.xml"/><Relationship Id="rId93" Type="http://schemas.openxmlformats.org/officeDocument/2006/relationships/tags" Target="../tags/tag4323.xml"/><Relationship Id="rId98" Type="http://schemas.openxmlformats.org/officeDocument/2006/relationships/tags" Target="../tags/tag4328.xml"/><Relationship Id="rId121" Type="http://schemas.openxmlformats.org/officeDocument/2006/relationships/tags" Target="../tags/tag4351.xml"/><Relationship Id="rId142" Type="http://schemas.openxmlformats.org/officeDocument/2006/relationships/tags" Target="../tags/tag4372.xml"/><Relationship Id="rId163" Type="http://schemas.openxmlformats.org/officeDocument/2006/relationships/tags" Target="../tags/tag4393.xml"/><Relationship Id="rId184" Type="http://schemas.openxmlformats.org/officeDocument/2006/relationships/tags" Target="../tags/tag4414.xml"/><Relationship Id="rId189" Type="http://schemas.openxmlformats.org/officeDocument/2006/relationships/tags" Target="../tags/tag4419.xml"/><Relationship Id="rId3" Type="http://schemas.openxmlformats.org/officeDocument/2006/relationships/tags" Target="../tags/tag4233.xml"/><Relationship Id="rId214" Type="http://schemas.openxmlformats.org/officeDocument/2006/relationships/tags" Target="../tags/tag4444.xml"/><Relationship Id="rId25" Type="http://schemas.openxmlformats.org/officeDocument/2006/relationships/tags" Target="../tags/tag4255.xml"/><Relationship Id="rId46" Type="http://schemas.openxmlformats.org/officeDocument/2006/relationships/tags" Target="../tags/tag4276.xml"/><Relationship Id="rId67" Type="http://schemas.openxmlformats.org/officeDocument/2006/relationships/tags" Target="../tags/tag4297.xml"/><Relationship Id="rId116" Type="http://schemas.openxmlformats.org/officeDocument/2006/relationships/tags" Target="../tags/tag4346.xml"/><Relationship Id="rId137" Type="http://schemas.openxmlformats.org/officeDocument/2006/relationships/tags" Target="../tags/tag4367.xml"/><Relationship Id="rId158" Type="http://schemas.openxmlformats.org/officeDocument/2006/relationships/tags" Target="../tags/tag4388.xml"/><Relationship Id="rId20" Type="http://schemas.openxmlformats.org/officeDocument/2006/relationships/tags" Target="../tags/tag4250.xml"/><Relationship Id="rId41" Type="http://schemas.openxmlformats.org/officeDocument/2006/relationships/tags" Target="../tags/tag4271.xml"/><Relationship Id="rId62" Type="http://schemas.openxmlformats.org/officeDocument/2006/relationships/tags" Target="../tags/tag4292.xml"/><Relationship Id="rId83" Type="http://schemas.openxmlformats.org/officeDocument/2006/relationships/tags" Target="../tags/tag4313.xml"/><Relationship Id="rId88" Type="http://schemas.openxmlformats.org/officeDocument/2006/relationships/tags" Target="../tags/tag4318.xml"/><Relationship Id="rId111" Type="http://schemas.openxmlformats.org/officeDocument/2006/relationships/tags" Target="../tags/tag4341.xml"/><Relationship Id="rId132" Type="http://schemas.openxmlformats.org/officeDocument/2006/relationships/tags" Target="../tags/tag4362.xml"/><Relationship Id="rId153" Type="http://schemas.openxmlformats.org/officeDocument/2006/relationships/tags" Target="../tags/tag4383.xml"/><Relationship Id="rId174" Type="http://schemas.openxmlformats.org/officeDocument/2006/relationships/tags" Target="../tags/tag4404.xml"/><Relationship Id="rId179" Type="http://schemas.openxmlformats.org/officeDocument/2006/relationships/tags" Target="../tags/tag4409.xml"/><Relationship Id="rId195" Type="http://schemas.openxmlformats.org/officeDocument/2006/relationships/tags" Target="../tags/tag4425.xml"/><Relationship Id="rId209" Type="http://schemas.openxmlformats.org/officeDocument/2006/relationships/tags" Target="../tags/tag4439.xml"/><Relationship Id="rId190" Type="http://schemas.openxmlformats.org/officeDocument/2006/relationships/tags" Target="../tags/tag4420.xml"/><Relationship Id="rId204" Type="http://schemas.openxmlformats.org/officeDocument/2006/relationships/tags" Target="../tags/tag4434.xml"/><Relationship Id="rId15" Type="http://schemas.openxmlformats.org/officeDocument/2006/relationships/tags" Target="../tags/tag4245.xml"/><Relationship Id="rId36" Type="http://schemas.openxmlformats.org/officeDocument/2006/relationships/tags" Target="../tags/tag4266.xml"/><Relationship Id="rId57" Type="http://schemas.openxmlformats.org/officeDocument/2006/relationships/tags" Target="../tags/tag4287.xml"/><Relationship Id="rId106" Type="http://schemas.openxmlformats.org/officeDocument/2006/relationships/tags" Target="../tags/tag4336.xml"/><Relationship Id="rId127" Type="http://schemas.openxmlformats.org/officeDocument/2006/relationships/tags" Target="../tags/tag4357.xml"/><Relationship Id="rId10" Type="http://schemas.openxmlformats.org/officeDocument/2006/relationships/tags" Target="../tags/tag4240.xml"/><Relationship Id="rId31" Type="http://schemas.openxmlformats.org/officeDocument/2006/relationships/tags" Target="../tags/tag4261.xml"/><Relationship Id="rId52" Type="http://schemas.openxmlformats.org/officeDocument/2006/relationships/tags" Target="../tags/tag4282.xml"/><Relationship Id="rId73" Type="http://schemas.openxmlformats.org/officeDocument/2006/relationships/tags" Target="../tags/tag4303.xml"/><Relationship Id="rId78" Type="http://schemas.openxmlformats.org/officeDocument/2006/relationships/tags" Target="../tags/tag4308.xml"/><Relationship Id="rId94" Type="http://schemas.openxmlformats.org/officeDocument/2006/relationships/tags" Target="../tags/tag4324.xml"/><Relationship Id="rId99" Type="http://schemas.openxmlformats.org/officeDocument/2006/relationships/tags" Target="../tags/tag4329.xml"/><Relationship Id="rId101" Type="http://schemas.openxmlformats.org/officeDocument/2006/relationships/tags" Target="../tags/tag4331.xml"/><Relationship Id="rId122" Type="http://schemas.openxmlformats.org/officeDocument/2006/relationships/tags" Target="../tags/tag4352.xml"/><Relationship Id="rId143" Type="http://schemas.openxmlformats.org/officeDocument/2006/relationships/tags" Target="../tags/tag4373.xml"/><Relationship Id="rId148" Type="http://schemas.openxmlformats.org/officeDocument/2006/relationships/tags" Target="../tags/tag4378.xml"/><Relationship Id="rId164" Type="http://schemas.openxmlformats.org/officeDocument/2006/relationships/tags" Target="../tags/tag4394.xml"/><Relationship Id="rId169" Type="http://schemas.openxmlformats.org/officeDocument/2006/relationships/tags" Target="../tags/tag4399.xml"/><Relationship Id="rId185" Type="http://schemas.openxmlformats.org/officeDocument/2006/relationships/tags" Target="../tags/tag4415.xml"/><Relationship Id="rId4" Type="http://schemas.openxmlformats.org/officeDocument/2006/relationships/tags" Target="../tags/tag4234.xml"/><Relationship Id="rId9" Type="http://schemas.openxmlformats.org/officeDocument/2006/relationships/tags" Target="../tags/tag4239.xml"/><Relationship Id="rId180" Type="http://schemas.openxmlformats.org/officeDocument/2006/relationships/tags" Target="../tags/tag4410.xml"/><Relationship Id="rId210" Type="http://schemas.openxmlformats.org/officeDocument/2006/relationships/tags" Target="../tags/tag4440.xml"/><Relationship Id="rId215" Type="http://schemas.openxmlformats.org/officeDocument/2006/relationships/tags" Target="../tags/tag4445.xml"/><Relationship Id="rId26" Type="http://schemas.openxmlformats.org/officeDocument/2006/relationships/tags" Target="../tags/tag4256.xml"/><Relationship Id="rId47" Type="http://schemas.openxmlformats.org/officeDocument/2006/relationships/tags" Target="../tags/tag4277.xml"/><Relationship Id="rId68" Type="http://schemas.openxmlformats.org/officeDocument/2006/relationships/tags" Target="../tags/tag4298.xml"/><Relationship Id="rId89" Type="http://schemas.openxmlformats.org/officeDocument/2006/relationships/tags" Target="../tags/tag4319.xml"/><Relationship Id="rId112" Type="http://schemas.openxmlformats.org/officeDocument/2006/relationships/tags" Target="../tags/tag4342.xml"/><Relationship Id="rId133" Type="http://schemas.openxmlformats.org/officeDocument/2006/relationships/tags" Target="../tags/tag4363.xml"/><Relationship Id="rId154" Type="http://schemas.openxmlformats.org/officeDocument/2006/relationships/tags" Target="../tags/tag4384.xml"/><Relationship Id="rId175" Type="http://schemas.openxmlformats.org/officeDocument/2006/relationships/tags" Target="../tags/tag4405.xml"/><Relationship Id="rId196" Type="http://schemas.openxmlformats.org/officeDocument/2006/relationships/tags" Target="../tags/tag4426.xml"/><Relationship Id="rId200" Type="http://schemas.openxmlformats.org/officeDocument/2006/relationships/tags" Target="../tags/tag4430.xml"/><Relationship Id="rId16" Type="http://schemas.openxmlformats.org/officeDocument/2006/relationships/tags" Target="../tags/tag4246.xml"/><Relationship Id="rId37" Type="http://schemas.openxmlformats.org/officeDocument/2006/relationships/tags" Target="../tags/tag4267.xml"/><Relationship Id="rId58" Type="http://schemas.openxmlformats.org/officeDocument/2006/relationships/tags" Target="../tags/tag4288.xml"/><Relationship Id="rId79" Type="http://schemas.openxmlformats.org/officeDocument/2006/relationships/tags" Target="../tags/tag4309.xml"/><Relationship Id="rId102" Type="http://schemas.openxmlformats.org/officeDocument/2006/relationships/tags" Target="../tags/tag4332.xml"/><Relationship Id="rId123" Type="http://schemas.openxmlformats.org/officeDocument/2006/relationships/tags" Target="../tags/tag4353.xml"/><Relationship Id="rId144" Type="http://schemas.openxmlformats.org/officeDocument/2006/relationships/tags" Target="../tags/tag4374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tags" Target="../tags/tag4563.xml"/><Relationship Id="rId21" Type="http://schemas.openxmlformats.org/officeDocument/2006/relationships/tags" Target="../tags/tag4467.xml"/><Relationship Id="rId42" Type="http://schemas.openxmlformats.org/officeDocument/2006/relationships/tags" Target="../tags/tag4488.xml"/><Relationship Id="rId63" Type="http://schemas.openxmlformats.org/officeDocument/2006/relationships/tags" Target="../tags/tag4509.xml"/><Relationship Id="rId84" Type="http://schemas.openxmlformats.org/officeDocument/2006/relationships/tags" Target="../tags/tag4530.xml"/><Relationship Id="rId138" Type="http://schemas.openxmlformats.org/officeDocument/2006/relationships/tags" Target="../tags/tag4584.xml"/><Relationship Id="rId159" Type="http://schemas.openxmlformats.org/officeDocument/2006/relationships/tags" Target="../tags/tag4605.xml"/><Relationship Id="rId170" Type="http://schemas.openxmlformats.org/officeDocument/2006/relationships/tags" Target="../tags/tag4616.xml"/><Relationship Id="rId191" Type="http://schemas.openxmlformats.org/officeDocument/2006/relationships/tags" Target="../tags/tag4637.xml"/><Relationship Id="rId205" Type="http://schemas.openxmlformats.org/officeDocument/2006/relationships/tags" Target="../tags/tag4651.xml"/><Relationship Id="rId107" Type="http://schemas.openxmlformats.org/officeDocument/2006/relationships/tags" Target="../tags/tag4553.xml"/><Relationship Id="rId11" Type="http://schemas.openxmlformats.org/officeDocument/2006/relationships/tags" Target="../tags/tag4457.xml"/><Relationship Id="rId32" Type="http://schemas.openxmlformats.org/officeDocument/2006/relationships/tags" Target="../tags/tag4478.xml"/><Relationship Id="rId53" Type="http://schemas.openxmlformats.org/officeDocument/2006/relationships/tags" Target="../tags/tag4499.xml"/><Relationship Id="rId74" Type="http://schemas.openxmlformats.org/officeDocument/2006/relationships/tags" Target="../tags/tag4520.xml"/><Relationship Id="rId128" Type="http://schemas.openxmlformats.org/officeDocument/2006/relationships/tags" Target="../tags/tag4574.xml"/><Relationship Id="rId149" Type="http://schemas.openxmlformats.org/officeDocument/2006/relationships/tags" Target="../tags/tag4595.xml"/><Relationship Id="rId5" Type="http://schemas.openxmlformats.org/officeDocument/2006/relationships/tags" Target="../tags/tag4451.xml"/><Relationship Id="rId90" Type="http://schemas.openxmlformats.org/officeDocument/2006/relationships/tags" Target="../tags/tag4536.xml"/><Relationship Id="rId95" Type="http://schemas.openxmlformats.org/officeDocument/2006/relationships/tags" Target="../tags/tag4541.xml"/><Relationship Id="rId160" Type="http://schemas.openxmlformats.org/officeDocument/2006/relationships/tags" Target="../tags/tag4606.xml"/><Relationship Id="rId165" Type="http://schemas.openxmlformats.org/officeDocument/2006/relationships/tags" Target="../tags/tag4611.xml"/><Relationship Id="rId181" Type="http://schemas.openxmlformats.org/officeDocument/2006/relationships/tags" Target="../tags/tag4627.xml"/><Relationship Id="rId186" Type="http://schemas.openxmlformats.org/officeDocument/2006/relationships/tags" Target="../tags/tag4632.xml"/><Relationship Id="rId216" Type="http://schemas.openxmlformats.org/officeDocument/2006/relationships/tags" Target="../tags/tag4662.xml"/><Relationship Id="rId211" Type="http://schemas.openxmlformats.org/officeDocument/2006/relationships/tags" Target="../tags/tag4657.xml"/><Relationship Id="rId22" Type="http://schemas.openxmlformats.org/officeDocument/2006/relationships/tags" Target="../tags/tag4468.xml"/><Relationship Id="rId27" Type="http://schemas.openxmlformats.org/officeDocument/2006/relationships/tags" Target="../tags/tag4473.xml"/><Relationship Id="rId43" Type="http://schemas.openxmlformats.org/officeDocument/2006/relationships/tags" Target="../tags/tag4489.xml"/><Relationship Id="rId48" Type="http://schemas.openxmlformats.org/officeDocument/2006/relationships/tags" Target="../tags/tag4494.xml"/><Relationship Id="rId64" Type="http://schemas.openxmlformats.org/officeDocument/2006/relationships/tags" Target="../tags/tag4510.xml"/><Relationship Id="rId69" Type="http://schemas.openxmlformats.org/officeDocument/2006/relationships/tags" Target="../tags/tag4515.xml"/><Relationship Id="rId113" Type="http://schemas.openxmlformats.org/officeDocument/2006/relationships/tags" Target="../tags/tag4559.xml"/><Relationship Id="rId118" Type="http://schemas.openxmlformats.org/officeDocument/2006/relationships/tags" Target="../tags/tag4564.xml"/><Relationship Id="rId134" Type="http://schemas.openxmlformats.org/officeDocument/2006/relationships/tags" Target="../tags/tag4580.xml"/><Relationship Id="rId139" Type="http://schemas.openxmlformats.org/officeDocument/2006/relationships/tags" Target="../tags/tag4585.xml"/><Relationship Id="rId80" Type="http://schemas.openxmlformats.org/officeDocument/2006/relationships/tags" Target="../tags/tag4526.xml"/><Relationship Id="rId85" Type="http://schemas.openxmlformats.org/officeDocument/2006/relationships/tags" Target="../tags/tag4531.xml"/><Relationship Id="rId150" Type="http://schemas.openxmlformats.org/officeDocument/2006/relationships/tags" Target="../tags/tag4596.xml"/><Relationship Id="rId155" Type="http://schemas.openxmlformats.org/officeDocument/2006/relationships/tags" Target="../tags/tag4601.xml"/><Relationship Id="rId171" Type="http://schemas.openxmlformats.org/officeDocument/2006/relationships/tags" Target="../tags/tag4617.xml"/><Relationship Id="rId176" Type="http://schemas.openxmlformats.org/officeDocument/2006/relationships/tags" Target="../tags/tag4622.xml"/><Relationship Id="rId192" Type="http://schemas.openxmlformats.org/officeDocument/2006/relationships/tags" Target="../tags/tag4638.xml"/><Relationship Id="rId197" Type="http://schemas.openxmlformats.org/officeDocument/2006/relationships/tags" Target="../tags/tag4643.xml"/><Relationship Id="rId206" Type="http://schemas.openxmlformats.org/officeDocument/2006/relationships/tags" Target="../tags/tag4652.xml"/><Relationship Id="rId201" Type="http://schemas.openxmlformats.org/officeDocument/2006/relationships/tags" Target="../tags/tag4647.xml"/><Relationship Id="rId12" Type="http://schemas.openxmlformats.org/officeDocument/2006/relationships/tags" Target="../tags/tag4458.xml"/><Relationship Id="rId17" Type="http://schemas.openxmlformats.org/officeDocument/2006/relationships/tags" Target="../tags/tag4463.xml"/><Relationship Id="rId33" Type="http://schemas.openxmlformats.org/officeDocument/2006/relationships/tags" Target="../tags/tag4479.xml"/><Relationship Id="rId38" Type="http://schemas.openxmlformats.org/officeDocument/2006/relationships/tags" Target="../tags/tag4484.xml"/><Relationship Id="rId59" Type="http://schemas.openxmlformats.org/officeDocument/2006/relationships/tags" Target="../tags/tag4505.xml"/><Relationship Id="rId103" Type="http://schemas.openxmlformats.org/officeDocument/2006/relationships/tags" Target="../tags/tag4549.xml"/><Relationship Id="rId108" Type="http://schemas.openxmlformats.org/officeDocument/2006/relationships/tags" Target="../tags/tag4554.xml"/><Relationship Id="rId124" Type="http://schemas.openxmlformats.org/officeDocument/2006/relationships/tags" Target="../tags/tag4570.xml"/><Relationship Id="rId129" Type="http://schemas.openxmlformats.org/officeDocument/2006/relationships/tags" Target="../tags/tag4575.xml"/><Relationship Id="rId54" Type="http://schemas.openxmlformats.org/officeDocument/2006/relationships/tags" Target="../tags/tag4500.xml"/><Relationship Id="rId70" Type="http://schemas.openxmlformats.org/officeDocument/2006/relationships/tags" Target="../tags/tag4516.xml"/><Relationship Id="rId75" Type="http://schemas.openxmlformats.org/officeDocument/2006/relationships/tags" Target="../tags/tag4521.xml"/><Relationship Id="rId91" Type="http://schemas.openxmlformats.org/officeDocument/2006/relationships/tags" Target="../tags/tag4537.xml"/><Relationship Id="rId96" Type="http://schemas.openxmlformats.org/officeDocument/2006/relationships/tags" Target="../tags/tag4542.xml"/><Relationship Id="rId140" Type="http://schemas.openxmlformats.org/officeDocument/2006/relationships/tags" Target="../tags/tag4586.xml"/><Relationship Id="rId145" Type="http://schemas.openxmlformats.org/officeDocument/2006/relationships/tags" Target="../tags/tag4591.xml"/><Relationship Id="rId161" Type="http://schemas.openxmlformats.org/officeDocument/2006/relationships/tags" Target="../tags/tag4607.xml"/><Relationship Id="rId166" Type="http://schemas.openxmlformats.org/officeDocument/2006/relationships/tags" Target="../tags/tag4612.xml"/><Relationship Id="rId182" Type="http://schemas.openxmlformats.org/officeDocument/2006/relationships/tags" Target="../tags/tag4628.xml"/><Relationship Id="rId187" Type="http://schemas.openxmlformats.org/officeDocument/2006/relationships/tags" Target="../tags/tag4633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4447.xml"/><Relationship Id="rId6" Type="http://schemas.openxmlformats.org/officeDocument/2006/relationships/tags" Target="../tags/tag4452.xml"/><Relationship Id="rId212" Type="http://schemas.openxmlformats.org/officeDocument/2006/relationships/tags" Target="../tags/tag4658.xml"/><Relationship Id="rId23" Type="http://schemas.openxmlformats.org/officeDocument/2006/relationships/tags" Target="../tags/tag4469.xml"/><Relationship Id="rId28" Type="http://schemas.openxmlformats.org/officeDocument/2006/relationships/tags" Target="../tags/tag4474.xml"/><Relationship Id="rId49" Type="http://schemas.openxmlformats.org/officeDocument/2006/relationships/tags" Target="../tags/tag4495.xml"/><Relationship Id="rId114" Type="http://schemas.openxmlformats.org/officeDocument/2006/relationships/tags" Target="../tags/tag4560.xml"/><Relationship Id="rId119" Type="http://schemas.openxmlformats.org/officeDocument/2006/relationships/tags" Target="../tags/tag4565.xml"/><Relationship Id="rId44" Type="http://schemas.openxmlformats.org/officeDocument/2006/relationships/tags" Target="../tags/tag4490.xml"/><Relationship Id="rId60" Type="http://schemas.openxmlformats.org/officeDocument/2006/relationships/tags" Target="../tags/tag4506.xml"/><Relationship Id="rId65" Type="http://schemas.openxmlformats.org/officeDocument/2006/relationships/tags" Target="../tags/tag4511.xml"/><Relationship Id="rId81" Type="http://schemas.openxmlformats.org/officeDocument/2006/relationships/tags" Target="../tags/tag4527.xml"/><Relationship Id="rId86" Type="http://schemas.openxmlformats.org/officeDocument/2006/relationships/tags" Target="../tags/tag4532.xml"/><Relationship Id="rId130" Type="http://schemas.openxmlformats.org/officeDocument/2006/relationships/tags" Target="../tags/tag4576.xml"/><Relationship Id="rId135" Type="http://schemas.openxmlformats.org/officeDocument/2006/relationships/tags" Target="../tags/tag4581.xml"/><Relationship Id="rId151" Type="http://schemas.openxmlformats.org/officeDocument/2006/relationships/tags" Target="../tags/tag4597.xml"/><Relationship Id="rId156" Type="http://schemas.openxmlformats.org/officeDocument/2006/relationships/tags" Target="../tags/tag4602.xml"/><Relationship Id="rId177" Type="http://schemas.openxmlformats.org/officeDocument/2006/relationships/tags" Target="../tags/tag4623.xml"/><Relationship Id="rId198" Type="http://schemas.openxmlformats.org/officeDocument/2006/relationships/tags" Target="../tags/tag4644.xml"/><Relationship Id="rId172" Type="http://schemas.openxmlformats.org/officeDocument/2006/relationships/tags" Target="../tags/tag4618.xml"/><Relationship Id="rId193" Type="http://schemas.openxmlformats.org/officeDocument/2006/relationships/tags" Target="../tags/tag4639.xml"/><Relationship Id="rId202" Type="http://schemas.openxmlformats.org/officeDocument/2006/relationships/tags" Target="../tags/tag4648.xml"/><Relationship Id="rId207" Type="http://schemas.openxmlformats.org/officeDocument/2006/relationships/tags" Target="../tags/tag4653.xml"/><Relationship Id="rId13" Type="http://schemas.openxmlformats.org/officeDocument/2006/relationships/tags" Target="../tags/tag4459.xml"/><Relationship Id="rId18" Type="http://schemas.openxmlformats.org/officeDocument/2006/relationships/tags" Target="../tags/tag4464.xml"/><Relationship Id="rId39" Type="http://schemas.openxmlformats.org/officeDocument/2006/relationships/tags" Target="../tags/tag4485.xml"/><Relationship Id="rId109" Type="http://schemas.openxmlformats.org/officeDocument/2006/relationships/tags" Target="../tags/tag4555.xml"/><Relationship Id="rId34" Type="http://schemas.openxmlformats.org/officeDocument/2006/relationships/tags" Target="../tags/tag4480.xml"/><Relationship Id="rId50" Type="http://schemas.openxmlformats.org/officeDocument/2006/relationships/tags" Target="../tags/tag4496.xml"/><Relationship Id="rId55" Type="http://schemas.openxmlformats.org/officeDocument/2006/relationships/tags" Target="../tags/tag4501.xml"/><Relationship Id="rId76" Type="http://schemas.openxmlformats.org/officeDocument/2006/relationships/tags" Target="../tags/tag4522.xml"/><Relationship Id="rId97" Type="http://schemas.openxmlformats.org/officeDocument/2006/relationships/tags" Target="../tags/tag4543.xml"/><Relationship Id="rId104" Type="http://schemas.openxmlformats.org/officeDocument/2006/relationships/tags" Target="../tags/tag4550.xml"/><Relationship Id="rId120" Type="http://schemas.openxmlformats.org/officeDocument/2006/relationships/tags" Target="../tags/tag4566.xml"/><Relationship Id="rId125" Type="http://schemas.openxmlformats.org/officeDocument/2006/relationships/tags" Target="../tags/tag4571.xml"/><Relationship Id="rId141" Type="http://schemas.openxmlformats.org/officeDocument/2006/relationships/tags" Target="../tags/tag4587.xml"/><Relationship Id="rId146" Type="http://schemas.openxmlformats.org/officeDocument/2006/relationships/tags" Target="../tags/tag4592.xml"/><Relationship Id="rId167" Type="http://schemas.openxmlformats.org/officeDocument/2006/relationships/tags" Target="../tags/tag4613.xml"/><Relationship Id="rId188" Type="http://schemas.openxmlformats.org/officeDocument/2006/relationships/tags" Target="../tags/tag4634.xml"/><Relationship Id="rId7" Type="http://schemas.openxmlformats.org/officeDocument/2006/relationships/tags" Target="../tags/tag4453.xml"/><Relationship Id="rId71" Type="http://schemas.openxmlformats.org/officeDocument/2006/relationships/tags" Target="../tags/tag4517.xml"/><Relationship Id="rId92" Type="http://schemas.openxmlformats.org/officeDocument/2006/relationships/tags" Target="../tags/tag4538.xml"/><Relationship Id="rId162" Type="http://schemas.openxmlformats.org/officeDocument/2006/relationships/tags" Target="../tags/tag4608.xml"/><Relationship Id="rId183" Type="http://schemas.openxmlformats.org/officeDocument/2006/relationships/tags" Target="../tags/tag4629.xml"/><Relationship Id="rId213" Type="http://schemas.openxmlformats.org/officeDocument/2006/relationships/tags" Target="../tags/tag4659.xml"/><Relationship Id="rId2" Type="http://schemas.openxmlformats.org/officeDocument/2006/relationships/tags" Target="../tags/tag4448.xml"/><Relationship Id="rId29" Type="http://schemas.openxmlformats.org/officeDocument/2006/relationships/tags" Target="../tags/tag4475.xml"/><Relationship Id="rId24" Type="http://schemas.openxmlformats.org/officeDocument/2006/relationships/tags" Target="../tags/tag4470.xml"/><Relationship Id="rId40" Type="http://schemas.openxmlformats.org/officeDocument/2006/relationships/tags" Target="../tags/tag4486.xml"/><Relationship Id="rId45" Type="http://schemas.openxmlformats.org/officeDocument/2006/relationships/tags" Target="../tags/tag4491.xml"/><Relationship Id="rId66" Type="http://schemas.openxmlformats.org/officeDocument/2006/relationships/tags" Target="../tags/tag4512.xml"/><Relationship Id="rId87" Type="http://schemas.openxmlformats.org/officeDocument/2006/relationships/tags" Target="../tags/tag4533.xml"/><Relationship Id="rId110" Type="http://schemas.openxmlformats.org/officeDocument/2006/relationships/tags" Target="../tags/tag4556.xml"/><Relationship Id="rId115" Type="http://schemas.openxmlformats.org/officeDocument/2006/relationships/tags" Target="../tags/tag4561.xml"/><Relationship Id="rId131" Type="http://schemas.openxmlformats.org/officeDocument/2006/relationships/tags" Target="../tags/tag4577.xml"/><Relationship Id="rId136" Type="http://schemas.openxmlformats.org/officeDocument/2006/relationships/tags" Target="../tags/tag4582.xml"/><Relationship Id="rId157" Type="http://schemas.openxmlformats.org/officeDocument/2006/relationships/tags" Target="../tags/tag4603.xml"/><Relationship Id="rId178" Type="http://schemas.openxmlformats.org/officeDocument/2006/relationships/tags" Target="../tags/tag4624.xml"/><Relationship Id="rId61" Type="http://schemas.openxmlformats.org/officeDocument/2006/relationships/tags" Target="../tags/tag4507.xml"/><Relationship Id="rId82" Type="http://schemas.openxmlformats.org/officeDocument/2006/relationships/tags" Target="../tags/tag4528.xml"/><Relationship Id="rId152" Type="http://schemas.openxmlformats.org/officeDocument/2006/relationships/tags" Target="../tags/tag4598.xml"/><Relationship Id="rId173" Type="http://schemas.openxmlformats.org/officeDocument/2006/relationships/tags" Target="../tags/tag4619.xml"/><Relationship Id="rId194" Type="http://schemas.openxmlformats.org/officeDocument/2006/relationships/tags" Target="../tags/tag4640.xml"/><Relationship Id="rId199" Type="http://schemas.openxmlformats.org/officeDocument/2006/relationships/tags" Target="../tags/tag4645.xml"/><Relationship Id="rId203" Type="http://schemas.openxmlformats.org/officeDocument/2006/relationships/tags" Target="../tags/tag4649.xml"/><Relationship Id="rId208" Type="http://schemas.openxmlformats.org/officeDocument/2006/relationships/tags" Target="../tags/tag4654.xml"/><Relationship Id="rId19" Type="http://schemas.openxmlformats.org/officeDocument/2006/relationships/tags" Target="../tags/tag4465.xml"/><Relationship Id="rId14" Type="http://schemas.openxmlformats.org/officeDocument/2006/relationships/tags" Target="../tags/tag4460.xml"/><Relationship Id="rId30" Type="http://schemas.openxmlformats.org/officeDocument/2006/relationships/tags" Target="../tags/tag4476.xml"/><Relationship Id="rId35" Type="http://schemas.openxmlformats.org/officeDocument/2006/relationships/tags" Target="../tags/tag4481.xml"/><Relationship Id="rId56" Type="http://schemas.openxmlformats.org/officeDocument/2006/relationships/tags" Target="../tags/tag4502.xml"/><Relationship Id="rId77" Type="http://schemas.openxmlformats.org/officeDocument/2006/relationships/tags" Target="../tags/tag4523.xml"/><Relationship Id="rId100" Type="http://schemas.openxmlformats.org/officeDocument/2006/relationships/tags" Target="../tags/tag4546.xml"/><Relationship Id="rId105" Type="http://schemas.openxmlformats.org/officeDocument/2006/relationships/tags" Target="../tags/tag4551.xml"/><Relationship Id="rId126" Type="http://schemas.openxmlformats.org/officeDocument/2006/relationships/tags" Target="../tags/tag4572.xml"/><Relationship Id="rId147" Type="http://schemas.openxmlformats.org/officeDocument/2006/relationships/tags" Target="../tags/tag4593.xml"/><Relationship Id="rId168" Type="http://schemas.openxmlformats.org/officeDocument/2006/relationships/tags" Target="../tags/tag4614.xml"/><Relationship Id="rId8" Type="http://schemas.openxmlformats.org/officeDocument/2006/relationships/tags" Target="../tags/tag4454.xml"/><Relationship Id="rId51" Type="http://schemas.openxmlformats.org/officeDocument/2006/relationships/tags" Target="../tags/tag4497.xml"/><Relationship Id="rId72" Type="http://schemas.openxmlformats.org/officeDocument/2006/relationships/tags" Target="../tags/tag4518.xml"/><Relationship Id="rId93" Type="http://schemas.openxmlformats.org/officeDocument/2006/relationships/tags" Target="../tags/tag4539.xml"/><Relationship Id="rId98" Type="http://schemas.openxmlformats.org/officeDocument/2006/relationships/tags" Target="../tags/tag4544.xml"/><Relationship Id="rId121" Type="http://schemas.openxmlformats.org/officeDocument/2006/relationships/tags" Target="../tags/tag4567.xml"/><Relationship Id="rId142" Type="http://schemas.openxmlformats.org/officeDocument/2006/relationships/tags" Target="../tags/tag4588.xml"/><Relationship Id="rId163" Type="http://schemas.openxmlformats.org/officeDocument/2006/relationships/tags" Target="../tags/tag4609.xml"/><Relationship Id="rId184" Type="http://schemas.openxmlformats.org/officeDocument/2006/relationships/tags" Target="../tags/tag4630.xml"/><Relationship Id="rId189" Type="http://schemas.openxmlformats.org/officeDocument/2006/relationships/tags" Target="../tags/tag4635.xml"/><Relationship Id="rId3" Type="http://schemas.openxmlformats.org/officeDocument/2006/relationships/tags" Target="../tags/tag4449.xml"/><Relationship Id="rId214" Type="http://schemas.openxmlformats.org/officeDocument/2006/relationships/tags" Target="../tags/tag4660.xml"/><Relationship Id="rId25" Type="http://schemas.openxmlformats.org/officeDocument/2006/relationships/tags" Target="../tags/tag4471.xml"/><Relationship Id="rId46" Type="http://schemas.openxmlformats.org/officeDocument/2006/relationships/tags" Target="../tags/tag4492.xml"/><Relationship Id="rId67" Type="http://schemas.openxmlformats.org/officeDocument/2006/relationships/tags" Target="../tags/tag4513.xml"/><Relationship Id="rId116" Type="http://schemas.openxmlformats.org/officeDocument/2006/relationships/tags" Target="../tags/tag4562.xml"/><Relationship Id="rId137" Type="http://schemas.openxmlformats.org/officeDocument/2006/relationships/tags" Target="../tags/tag4583.xml"/><Relationship Id="rId158" Type="http://schemas.openxmlformats.org/officeDocument/2006/relationships/tags" Target="../tags/tag4604.xml"/><Relationship Id="rId20" Type="http://schemas.openxmlformats.org/officeDocument/2006/relationships/tags" Target="../tags/tag4466.xml"/><Relationship Id="rId41" Type="http://schemas.openxmlformats.org/officeDocument/2006/relationships/tags" Target="../tags/tag4487.xml"/><Relationship Id="rId62" Type="http://schemas.openxmlformats.org/officeDocument/2006/relationships/tags" Target="../tags/tag4508.xml"/><Relationship Id="rId83" Type="http://schemas.openxmlformats.org/officeDocument/2006/relationships/tags" Target="../tags/tag4529.xml"/><Relationship Id="rId88" Type="http://schemas.openxmlformats.org/officeDocument/2006/relationships/tags" Target="../tags/tag4534.xml"/><Relationship Id="rId111" Type="http://schemas.openxmlformats.org/officeDocument/2006/relationships/tags" Target="../tags/tag4557.xml"/><Relationship Id="rId132" Type="http://schemas.openxmlformats.org/officeDocument/2006/relationships/tags" Target="../tags/tag4578.xml"/><Relationship Id="rId153" Type="http://schemas.openxmlformats.org/officeDocument/2006/relationships/tags" Target="../tags/tag4599.xml"/><Relationship Id="rId174" Type="http://schemas.openxmlformats.org/officeDocument/2006/relationships/tags" Target="../tags/tag4620.xml"/><Relationship Id="rId179" Type="http://schemas.openxmlformats.org/officeDocument/2006/relationships/tags" Target="../tags/tag4625.xml"/><Relationship Id="rId195" Type="http://schemas.openxmlformats.org/officeDocument/2006/relationships/tags" Target="../tags/tag4641.xml"/><Relationship Id="rId209" Type="http://schemas.openxmlformats.org/officeDocument/2006/relationships/tags" Target="../tags/tag4655.xml"/><Relationship Id="rId190" Type="http://schemas.openxmlformats.org/officeDocument/2006/relationships/tags" Target="../tags/tag4636.xml"/><Relationship Id="rId204" Type="http://schemas.openxmlformats.org/officeDocument/2006/relationships/tags" Target="../tags/tag4650.xml"/><Relationship Id="rId15" Type="http://schemas.openxmlformats.org/officeDocument/2006/relationships/tags" Target="../tags/tag4461.xml"/><Relationship Id="rId36" Type="http://schemas.openxmlformats.org/officeDocument/2006/relationships/tags" Target="../tags/tag4482.xml"/><Relationship Id="rId57" Type="http://schemas.openxmlformats.org/officeDocument/2006/relationships/tags" Target="../tags/tag4503.xml"/><Relationship Id="rId106" Type="http://schemas.openxmlformats.org/officeDocument/2006/relationships/tags" Target="../tags/tag4552.xml"/><Relationship Id="rId127" Type="http://schemas.openxmlformats.org/officeDocument/2006/relationships/tags" Target="../tags/tag4573.xml"/><Relationship Id="rId10" Type="http://schemas.openxmlformats.org/officeDocument/2006/relationships/tags" Target="../tags/tag4456.xml"/><Relationship Id="rId31" Type="http://schemas.openxmlformats.org/officeDocument/2006/relationships/tags" Target="../tags/tag4477.xml"/><Relationship Id="rId52" Type="http://schemas.openxmlformats.org/officeDocument/2006/relationships/tags" Target="../tags/tag4498.xml"/><Relationship Id="rId73" Type="http://schemas.openxmlformats.org/officeDocument/2006/relationships/tags" Target="../tags/tag4519.xml"/><Relationship Id="rId78" Type="http://schemas.openxmlformats.org/officeDocument/2006/relationships/tags" Target="../tags/tag4524.xml"/><Relationship Id="rId94" Type="http://schemas.openxmlformats.org/officeDocument/2006/relationships/tags" Target="../tags/tag4540.xml"/><Relationship Id="rId99" Type="http://schemas.openxmlformats.org/officeDocument/2006/relationships/tags" Target="../tags/tag4545.xml"/><Relationship Id="rId101" Type="http://schemas.openxmlformats.org/officeDocument/2006/relationships/tags" Target="../tags/tag4547.xml"/><Relationship Id="rId122" Type="http://schemas.openxmlformats.org/officeDocument/2006/relationships/tags" Target="../tags/tag4568.xml"/><Relationship Id="rId143" Type="http://schemas.openxmlformats.org/officeDocument/2006/relationships/tags" Target="../tags/tag4589.xml"/><Relationship Id="rId148" Type="http://schemas.openxmlformats.org/officeDocument/2006/relationships/tags" Target="../tags/tag4594.xml"/><Relationship Id="rId164" Type="http://schemas.openxmlformats.org/officeDocument/2006/relationships/tags" Target="../tags/tag4610.xml"/><Relationship Id="rId169" Type="http://schemas.openxmlformats.org/officeDocument/2006/relationships/tags" Target="../tags/tag4615.xml"/><Relationship Id="rId185" Type="http://schemas.openxmlformats.org/officeDocument/2006/relationships/tags" Target="../tags/tag4631.xml"/><Relationship Id="rId4" Type="http://schemas.openxmlformats.org/officeDocument/2006/relationships/tags" Target="../tags/tag4450.xml"/><Relationship Id="rId9" Type="http://schemas.openxmlformats.org/officeDocument/2006/relationships/tags" Target="../tags/tag4455.xml"/><Relationship Id="rId180" Type="http://schemas.openxmlformats.org/officeDocument/2006/relationships/tags" Target="../tags/tag4626.xml"/><Relationship Id="rId210" Type="http://schemas.openxmlformats.org/officeDocument/2006/relationships/tags" Target="../tags/tag4656.xml"/><Relationship Id="rId215" Type="http://schemas.openxmlformats.org/officeDocument/2006/relationships/tags" Target="../tags/tag4661.xml"/><Relationship Id="rId26" Type="http://schemas.openxmlformats.org/officeDocument/2006/relationships/tags" Target="../tags/tag4472.xml"/><Relationship Id="rId47" Type="http://schemas.openxmlformats.org/officeDocument/2006/relationships/tags" Target="../tags/tag4493.xml"/><Relationship Id="rId68" Type="http://schemas.openxmlformats.org/officeDocument/2006/relationships/tags" Target="../tags/tag4514.xml"/><Relationship Id="rId89" Type="http://schemas.openxmlformats.org/officeDocument/2006/relationships/tags" Target="../tags/tag4535.xml"/><Relationship Id="rId112" Type="http://schemas.openxmlformats.org/officeDocument/2006/relationships/tags" Target="../tags/tag4558.xml"/><Relationship Id="rId133" Type="http://schemas.openxmlformats.org/officeDocument/2006/relationships/tags" Target="../tags/tag4579.xml"/><Relationship Id="rId154" Type="http://schemas.openxmlformats.org/officeDocument/2006/relationships/tags" Target="../tags/tag4600.xml"/><Relationship Id="rId175" Type="http://schemas.openxmlformats.org/officeDocument/2006/relationships/tags" Target="../tags/tag4621.xml"/><Relationship Id="rId196" Type="http://schemas.openxmlformats.org/officeDocument/2006/relationships/tags" Target="../tags/tag4642.xml"/><Relationship Id="rId200" Type="http://schemas.openxmlformats.org/officeDocument/2006/relationships/tags" Target="../tags/tag4646.xml"/><Relationship Id="rId16" Type="http://schemas.openxmlformats.org/officeDocument/2006/relationships/tags" Target="../tags/tag4462.xml"/><Relationship Id="rId37" Type="http://schemas.openxmlformats.org/officeDocument/2006/relationships/tags" Target="../tags/tag4483.xml"/><Relationship Id="rId58" Type="http://schemas.openxmlformats.org/officeDocument/2006/relationships/tags" Target="../tags/tag4504.xml"/><Relationship Id="rId79" Type="http://schemas.openxmlformats.org/officeDocument/2006/relationships/tags" Target="../tags/tag4525.xml"/><Relationship Id="rId102" Type="http://schemas.openxmlformats.org/officeDocument/2006/relationships/tags" Target="../tags/tag4548.xml"/><Relationship Id="rId123" Type="http://schemas.openxmlformats.org/officeDocument/2006/relationships/tags" Target="../tags/tag4569.xml"/><Relationship Id="rId144" Type="http://schemas.openxmlformats.org/officeDocument/2006/relationships/tags" Target="../tags/tag4590.xml"/></Relationships>
</file>

<file path=ppt/slides/_rels/slide102.xml.rels><?xml version="1.0" encoding="UTF-8" standalone="yes"?>
<Relationships xmlns="http://schemas.openxmlformats.org/package/2006/relationships"><Relationship Id="rId13" Type="http://schemas.openxmlformats.org/officeDocument/2006/relationships/tags" Target="../tags/tag4674.xml"/><Relationship Id="rId18" Type="http://schemas.openxmlformats.org/officeDocument/2006/relationships/tags" Target="../tags/tag4679.xml"/><Relationship Id="rId26" Type="http://schemas.openxmlformats.org/officeDocument/2006/relationships/tags" Target="../tags/tag4687.xml"/><Relationship Id="rId39" Type="http://schemas.openxmlformats.org/officeDocument/2006/relationships/tags" Target="../tags/tag4700.xml"/><Relationship Id="rId21" Type="http://schemas.openxmlformats.org/officeDocument/2006/relationships/tags" Target="../tags/tag4682.xml"/><Relationship Id="rId34" Type="http://schemas.openxmlformats.org/officeDocument/2006/relationships/tags" Target="../tags/tag4695.xml"/><Relationship Id="rId42" Type="http://schemas.openxmlformats.org/officeDocument/2006/relationships/tags" Target="../tags/tag4703.xml"/><Relationship Id="rId47" Type="http://schemas.openxmlformats.org/officeDocument/2006/relationships/tags" Target="../tags/tag4708.xml"/><Relationship Id="rId50" Type="http://schemas.openxmlformats.org/officeDocument/2006/relationships/tags" Target="../tags/tag4711.xml"/><Relationship Id="rId55" Type="http://schemas.openxmlformats.org/officeDocument/2006/relationships/tags" Target="../tags/tag4716.xml"/><Relationship Id="rId63" Type="http://schemas.openxmlformats.org/officeDocument/2006/relationships/tags" Target="../tags/tag4724.xml"/><Relationship Id="rId68" Type="http://schemas.openxmlformats.org/officeDocument/2006/relationships/tags" Target="../tags/tag4729.xml"/><Relationship Id="rId76" Type="http://schemas.openxmlformats.org/officeDocument/2006/relationships/slideLayout" Target="../slideLayouts/slideLayout6.xml"/><Relationship Id="rId7" Type="http://schemas.openxmlformats.org/officeDocument/2006/relationships/tags" Target="../tags/tag4668.xml"/><Relationship Id="rId71" Type="http://schemas.openxmlformats.org/officeDocument/2006/relationships/tags" Target="../tags/tag4732.xml"/><Relationship Id="rId2" Type="http://schemas.openxmlformats.org/officeDocument/2006/relationships/tags" Target="../tags/tag4663.xml"/><Relationship Id="rId16" Type="http://schemas.openxmlformats.org/officeDocument/2006/relationships/tags" Target="../tags/tag4677.xml"/><Relationship Id="rId29" Type="http://schemas.openxmlformats.org/officeDocument/2006/relationships/tags" Target="../tags/tag4690.xml"/><Relationship Id="rId11" Type="http://schemas.openxmlformats.org/officeDocument/2006/relationships/tags" Target="../tags/tag4672.xml"/><Relationship Id="rId24" Type="http://schemas.openxmlformats.org/officeDocument/2006/relationships/tags" Target="../tags/tag4685.xml"/><Relationship Id="rId32" Type="http://schemas.openxmlformats.org/officeDocument/2006/relationships/tags" Target="../tags/tag4693.xml"/><Relationship Id="rId37" Type="http://schemas.openxmlformats.org/officeDocument/2006/relationships/tags" Target="../tags/tag4698.xml"/><Relationship Id="rId40" Type="http://schemas.openxmlformats.org/officeDocument/2006/relationships/tags" Target="../tags/tag4701.xml"/><Relationship Id="rId45" Type="http://schemas.openxmlformats.org/officeDocument/2006/relationships/tags" Target="../tags/tag4706.xml"/><Relationship Id="rId53" Type="http://schemas.openxmlformats.org/officeDocument/2006/relationships/tags" Target="../tags/tag4714.xml"/><Relationship Id="rId58" Type="http://schemas.openxmlformats.org/officeDocument/2006/relationships/tags" Target="../tags/tag4719.xml"/><Relationship Id="rId66" Type="http://schemas.openxmlformats.org/officeDocument/2006/relationships/tags" Target="../tags/tag4727.xml"/><Relationship Id="rId74" Type="http://schemas.openxmlformats.org/officeDocument/2006/relationships/tags" Target="../tags/tag4735.xml"/><Relationship Id="rId79" Type="http://schemas.openxmlformats.org/officeDocument/2006/relationships/image" Target="../media/image52.wmf"/><Relationship Id="rId5" Type="http://schemas.openxmlformats.org/officeDocument/2006/relationships/tags" Target="../tags/tag4666.xml"/><Relationship Id="rId61" Type="http://schemas.openxmlformats.org/officeDocument/2006/relationships/tags" Target="../tags/tag4722.xml"/><Relationship Id="rId10" Type="http://schemas.openxmlformats.org/officeDocument/2006/relationships/tags" Target="../tags/tag4671.xml"/><Relationship Id="rId19" Type="http://schemas.openxmlformats.org/officeDocument/2006/relationships/tags" Target="../tags/tag4680.xml"/><Relationship Id="rId31" Type="http://schemas.openxmlformats.org/officeDocument/2006/relationships/tags" Target="../tags/tag4692.xml"/><Relationship Id="rId44" Type="http://schemas.openxmlformats.org/officeDocument/2006/relationships/tags" Target="../tags/tag4705.xml"/><Relationship Id="rId52" Type="http://schemas.openxmlformats.org/officeDocument/2006/relationships/tags" Target="../tags/tag4713.xml"/><Relationship Id="rId60" Type="http://schemas.openxmlformats.org/officeDocument/2006/relationships/tags" Target="../tags/tag4721.xml"/><Relationship Id="rId65" Type="http://schemas.openxmlformats.org/officeDocument/2006/relationships/tags" Target="../tags/tag4726.xml"/><Relationship Id="rId73" Type="http://schemas.openxmlformats.org/officeDocument/2006/relationships/tags" Target="../tags/tag4734.xml"/><Relationship Id="rId78" Type="http://schemas.openxmlformats.org/officeDocument/2006/relationships/oleObject" Target="../embeddings/oleObject4.bin"/><Relationship Id="rId4" Type="http://schemas.openxmlformats.org/officeDocument/2006/relationships/tags" Target="../tags/tag4665.xml"/><Relationship Id="rId9" Type="http://schemas.openxmlformats.org/officeDocument/2006/relationships/tags" Target="../tags/tag4670.xml"/><Relationship Id="rId14" Type="http://schemas.openxmlformats.org/officeDocument/2006/relationships/tags" Target="../tags/tag4675.xml"/><Relationship Id="rId22" Type="http://schemas.openxmlformats.org/officeDocument/2006/relationships/tags" Target="../tags/tag4683.xml"/><Relationship Id="rId27" Type="http://schemas.openxmlformats.org/officeDocument/2006/relationships/tags" Target="../tags/tag4688.xml"/><Relationship Id="rId30" Type="http://schemas.openxmlformats.org/officeDocument/2006/relationships/tags" Target="../tags/tag4691.xml"/><Relationship Id="rId35" Type="http://schemas.openxmlformats.org/officeDocument/2006/relationships/tags" Target="../tags/tag4696.xml"/><Relationship Id="rId43" Type="http://schemas.openxmlformats.org/officeDocument/2006/relationships/tags" Target="../tags/tag4704.xml"/><Relationship Id="rId48" Type="http://schemas.openxmlformats.org/officeDocument/2006/relationships/tags" Target="../tags/tag4709.xml"/><Relationship Id="rId56" Type="http://schemas.openxmlformats.org/officeDocument/2006/relationships/tags" Target="../tags/tag4717.xml"/><Relationship Id="rId64" Type="http://schemas.openxmlformats.org/officeDocument/2006/relationships/tags" Target="../tags/tag4725.xml"/><Relationship Id="rId69" Type="http://schemas.openxmlformats.org/officeDocument/2006/relationships/tags" Target="../tags/tag4730.xml"/><Relationship Id="rId77" Type="http://schemas.openxmlformats.org/officeDocument/2006/relationships/notesSlide" Target="../notesSlides/notesSlide34.xml"/><Relationship Id="rId8" Type="http://schemas.openxmlformats.org/officeDocument/2006/relationships/tags" Target="../tags/tag4669.xml"/><Relationship Id="rId51" Type="http://schemas.openxmlformats.org/officeDocument/2006/relationships/tags" Target="../tags/tag4712.xml"/><Relationship Id="rId72" Type="http://schemas.openxmlformats.org/officeDocument/2006/relationships/tags" Target="../tags/tag4733.xml"/><Relationship Id="rId3" Type="http://schemas.openxmlformats.org/officeDocument/2006/relationships/tags" Target="../tags/tag4664.xml"/><Relationship Id="rId12" Type="http://schemas.openxmlformats.org/officeDocument/2006/relationships/tags" Target="../tags/tag4673.xml"/><Relationship Id="rId17" Type="http://schemas.openxmlformats.org/officeDocument/2006/relationships/tags" Target="../tags/tag4678.xml"/><Relationship Id="rId25" Type="http://schemas.openxmlformats.org/officeDocument/2006/relationships/tags" Target="../tags/tag4686.xml"/><Relationship Id="rId33" Type="http://schemas.openxmlformats.org/officeDocument/2006/relationships/tags" Target="../tags/tag4694.xml"/><Relationship Id="rId38" Type="http://schemas.openxmlformats.org/officeDocument/2006/relationships/tags" Target="../tags/tag4699.xml"/><Relationship Id="rId46" Type="http://schemas.openxmlformats.org/officeDocument/2006/relationships/tags" Target="../tags/tag4707.xml"/><Relationship Id="rId59" Type="http://schemas.openxmlformats.org/officeDocument/2006/relationships/tags" Target="../tags/tag4720.xml"/><Relationship Id="rId67" Type="http://schemas.openxmlformats.org/officeDocument/2006/relationships/tags" Target="../tags/tag4728.xml"/><Relationship Id="rId20" Type="http://schemas.openxmlformats.org/officeDocument/2006/relationships/tags" Target="../tags/tag4681.xml"/><Relationship Id="rId41" Type="http://schemas.openxmlformats.org/officeDocument/2006/relationships/tags" Target="../tags/tag4702.xml"/><Relationship Id="rId54" Type="http://schemas.openxmlformats.org/officeDocument/2006/relationships/tags" Target="../tags/tag4715.xml"/><Relationship Id="rId62" Type="http://schemas.openxmlformats.org/officeDocument/2006/relationships/tags" Target="../tags/tag4723.xml"/><Relationship Id="rId70" Type="http://schemas.openxmlformats.org/officeDocument/2006/relationships/tags" Target="../tags/tag4731.xml"/><Relationship Id="rId75" Type="http://schemas.openxmlformats.org/officeDocument/2006/relationships/tags" Target="../tags/tag4736.xml"/><Relationship Id="rId1" Type="http://schemas.openxmlformats.org/officeDocument/2006/relationships/vmlDrawing" Target="../drawings/vmlDrawing3.vml"/><Relationship Id="rId6" Type="http://schemas.openxmlformats.org/officeDocument/2006/relationships/tags" Target="../tags/tag4667.xml"/><Relationship Id="rId15" Type="http://schemas.openxmlformats.org/officeDocument/2006/relationships/tags" Target="../tags/tag4676.xml"/><Relationship Id="rId23" Type="http://schemas.openxmlformats.org/officeDocument/2006/relationships/tags" Target="../tags/tag4684.xml"/><Relationship Id="rId28" Type="http://schemas.openxmlformats.org/officeDocument/2006/relationships/tags" Target="../tags/tag4689.xml"/><Relationship Id="rId36" Type="http://schemas.openxmlformats.org/officeDocument/2006/relationships/tags" Target="../tags/tag4697.xml"/><Relationship Id="rId49" Type="http://schemas.openxmlformats.org/officeDocument/2006/relationships/tags" Target="../tags/tag4710.xml"/><Relationship Id="rId57" Type="http://schemas.openxmlformats.org/officeDocument/2006/relationships/tags" Target="../tags/tag4718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tags" Target="../tags/tag4744.xml"/><Relationship Id="rId13" Type="http://schemas.openxmlformats.org/officeDocument/2006/relationships/tags" Target="../tags/tag4749.xml"/><Relationship Id="rId18" Type="http://schemas.openxmlformats.org/officeDocument/2006/relationships/tags" Target="../tags/tag4754.xml"/><Relationship Id="rId26" Type="http://schemas.openxmlformats.org/officeDocument/2006/relationships/tags" Target="../tags/tag4762.xml"/><Relationship Id="rId3" Type="http://schemas.openxmlformats.org/officeDocument/2006/relationships/tags" Target="../tags/tag4739.xml"/><Relationship Id="rId21" Type="http://schemas.openxmlformats.org/officeDocument/2006/relationships/tags" Target="../tags/tag4757.xml"/><Relationship Id="rId34" Type="http://schemas.openxmlformats.org/officeDocument/2006/relationships/notesSlide" Target="../notesSlides/notesSlide35.xml"/><Relationship Id="rId7" Type="http://schemas.openxmlformats.org/officeDocument/2006/relationships/tags" Target="../tags/tag4743.xml"/><Relationship Id="rId12" Type="http://schemas.openxmlformats.org/officeDocument/2006/relationships/tags" Target="../tags/tag4748.xml"/><Relationship Id="rId17" Type="http://schemas.openxmlformats.org/officeDocument/2006/relationships/tags" Target="../tags/tag4753.xml"/><Relationship Id="rId25" Type="http://schemas.openxmlformats.org/officeDocument/2006/relationships/tags" Target="../tags/tag4761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4738.xml"/><Relationship Id="rId16" Type="http://schemas.openxmlformats.org/officeDocument/2006/relationships/tags" Target="../tags/tag4752.xml"/><Relationship Id="rId20" Type="http://schemas.openxmlformats.org/officeDocument/2006/relationships/tags" Target="../tags/tag4756.xml"/><Relationship Id="rId29" Type="http://schemas.openxmlformats.org/officeDocument/2006/relationships/tags" Target="../tags/tag4765.xml"/><Relationship Id="rId1" Type="http://schemas.openxmlformats.org/officeDocument/2006/relationships/tags" Target="../tags/tag4737.xml"/><Relationship Id="rId6" Type="http://schemas.openxmlformats.org/officeDocument/2006/relationships/tags" Target="../tags/tag4742.xml"/><Relationship Id="rId11" Type="http://schemas.openxmlformats.org/officeDocument/2006/relationships/tags" Target="../tags/tag4747.xml"/><Relationship Id="rId24" Type="http://schemas.openxmlformats.org/officeDocument/2006/relationships/tags" Target="../tags/tag4760.xml"/><Relationship Id="rId32" Type="http://schemas.openxmlformats.org/officeDocument/2006/relationships/tags" Target="../tags/tag4768.xml"/><Relationship Id="rId5" Type="http://schemas.openxmlformats.org/officeDocument/2006/relationships/tags" Target="../tags/tag4741.xml"/><Relationship Id="rId15" Type="http://schemas.openxmlformats.org/officeDocument/2006/relationships/tags" Target="../tags/tag4751.xml"/><Relationship Id="rId23" Type="http://schemas.openxmlformats.org/officeDocument/2006/relationships/tags" Target="../tags/tag4759.xml"/><Relationship Id="rId28" Type="http://schemas.openxmlformats.org/officeDocument/2006/relationships/tags" Target="../tags/tag4764.xml"/><Relationship Id="rId10" Type="http://schemas.openxmlformats.org/officeDocument/2006/relationships/tags" Target="../tags/tag4746.xml"/><Relationship Id="rId19" Type="http://schemas.openxmlformats.org/officeDocument/2006/relationships/tags" Target="../tags/tag4755.xml"/><Relationship Id="rId31" Type="http://schemas.openxmlformats.org/officeDocument/2006/relationships/tags" Target="../tags/tag4767.xml"/><Relationship Id="rId4" Type="http://schemas.openxmlformats.org/officeDocument/2006/relationships/tags" Target="../tags/tag4740.xml"/><Relationship Id="rId9" Type="http://schemas.openxmlformats.org/officeDocument/2006/relationships/tags" Target="../tags/tag4745.xml"/><Relationship Id="rId14" Type="http://schemas.openxmlformats.org/officeDocument/2006/relationships/tags" Target="../tags/tag4750.xml"/><Relationship Id="rId22" Type="http://schemas.openxmlformats.org/officeDocument/2006/relationships/tags" Target="../tags/tag4758.xml"/><Relationship Id="rId27" Type="http://schemas.openxmlformats.org/officeDocument/2006/relationships/tags" Target="../tags/tag4763.xml"/><Relationship Id="rId30" Type="http://schemas.openxmlformats.org/officeDocument/2006/relationships/tags" Target="../tags/tag4766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tags" Target="../tags/tag4776.xml"/><Relationship Id="rId13" Type="http://schemas.openxmlformats.org/officeDocument/2006/relationships/tags" Target="../tags/tag4781.xml"/><Relationship Id="rId18" Type="http://schemas.openxmlformats.org/officeDocument/2006/relationships/tags" Target="../tags/tag4786.xml"/><Relationship Id="rId26" Type="http://schemas.openxmlformats.org/officeDocument/2006/relationships/tags" Target="../tags/tag4794.xml"/><Relationship Id="rId3" Type="http://schemas.openxmlformats.org/officeDocument/2006/relationships/tags" Target="../tags/tag4771.xml"/><Relationship Id="rId21" Type="http://schemas.openxmlformats.org/officeDocument/2006/relationships/tags" Target="../tags/tag4789.xml"/><Relationship Id="rId34" Type="http://schemas.openxmlformats.org/officeDocument/2006/relationships/notesSlide" Target="../notesSlides/notesSlide36.xml"/><Relationship Id="rId7" Type="http://schemas.openxmlformats.org/officeDocument/2006/relationships/tags" Target="../tags/tag4775.xml"/><Relationship Id="rId12" Type="http://schemas.openxmlformats.org/officeDocument/2006/relationships/tags" Target="../tags/tag4780.xml"/><Relationship Id="rId17" Type="http://schemas.openxmlformats.org/officeDocument/2006/relationships/tags" Target="../tags/tag4785.xml"/><Relationship Id="rId25" Type="http://schemas.openxmlformats.org/officeDocument/2006/relationships/tags" Target="../tags/tag4793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4770.xml"/><Relationship Id="rId16" Type="http://schemas.openxmlformats.org/officeDocument/2006/relationships/tags" Target="../tags/tag4784.xml"/><Relationship Id="rId20" Type="http://schemas.openxmlformats.org/officeDocument/2006/relationships/tags" Target="../tags/tag4788.xml"/><Relationship Id="rId29" Type="http://schemas.openxmlformats.org/officeDocument/2006/relationships/tags" Target="../tags/tag4797.xml"/><Relationship Id="rId1" Type="http://schemas.openxmlformats.org/officeDocument/2006/relationships/tags" Target="../tags/tag4769.xml"/><Relationship Id="rId6" Type="http://schemas.openxmlformats.org/officeDocument/2006/relationships/tags" Target="../tags/tag4774.xml"/><Relationship Id="rId11" Type="http://schemas.openxmlformats.org/officeDocument/2006/relationships/tags" Target="../tags/tag4779.xml"/><Relationship Id="rId24" Type="http://schemas.openxmlformats.org/officeDocument/2006/relationships/tags" Target="../tags/tag4792.xml"/><Relationship Id="rId32" Type="http://schemas.openxmlformats.org/officeDocument/2006/relationships/tags" Target="../tags/tag4800.xml"/><Relationship Id="rId5" Type="http://schemas.openxmlformats.org/officeDocument/2006/relationships/tags" Target="../tags/tag4773.xml"/><Relationship Id="rId15" Type="http://schemas.openxmlformats.org/officeDocument/2006/relationships/tags" Target="../tags/tag4783.xml"/><Relationship Id="rId23" Type="http://schemas.openxmlformats.org/officeDocument/2006/relationships/tags" Target="../tags/tag4791.xml"/><Relationship Id="rId28" Type="http://schemas.openxmlformats.org/officeDocument/2006/relationships/tags" Target="../tags/tag4796.xml"/><Relationship Id="rId10" Type="http://schemas.openxmlformats.org/officeDocument/2006/relationships/tags" Target="../tags/tag4778.xml"/><Relationship Id="rId19" Type="http://schemas.openxmlformats.org/officeDocument/2006/relationships/tags" Target="../tags/tag4787.xml"/><Relationship Id="rId31" Type="http://schemas.openxmlformats.org/officeDocument/2006/relationships/tags" Target="../tags/tag4799.xml"/><Relationship Id="rId4" Type="http://schemas.openxmlformats.org/officeDocument/2006/relationships/tags" Target="../tags/tag4772.xml"/><Relationship Id="rId9" Type="http://schemas.openxmlformats.org/officeDocument/2006/relationships/tags" Target="../tags/tag4777.xml"/><Relationship Id="rId14" Type="http://schemas.openxmlformats.org/officeDocument/2006/relationships/tags" Target="../tags/tag4782.xml"/><Relationship Id="rId22" Type="http://schemas.openxmlformats.org/officeDocument/2006/relationships/tags" Target="../tags/tag4790.xml"/><Relationship Id="rId27" Type="http://schemas.openxmlformats.org/officeDocument/2006/relationships/tags" Target="../tags/tag4795.xml"/><Relationship Id="rId30" Type="http://schemas.openxmlformats.org/officeDocument/2006/relationships/tags" Target="../tags/tag4798.xml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tags" Target="../tags/tag4813.xml"/><Relationship Id="rId18" Type="http://schemas.openxmlformats.org/officeDocument/2006/relationships/tags" Target="../tags/tag4818.xml"/><Relationship Id="rId26" Type="http://schemas.openxmlformats.org/officeDocument/2006/relationships/tags" Target="../tags/tag4826.xml"/><Relationship Id="rId39" Type="http://schemas.openxmlformats.org/officeDocument/2006/relationships/tags" Target="../tags/tag4839.xml"/><Relationship Id="rId21" Type="http://schemas.openxmlformats.org/officeDocument/2006/relationships/tags" Target="../tags/tag4821.xml"/><Relationship Id="rId34" Type="http://schemas.openxmlformats.org/officeDocument/2006/relationships/tags" Target="../tags/tag4834.xml"/><Relationship Id="rId42" Type="http://schemas.openxmlformats.org/officeDocument/2006/relationships/tags" Target="../tags/tag4842.xml"/><Relationship Id="rId47" Type="http://schemas.openxmlformats.org/officeDocument/2006/relationships/tags" Target="../tags/tag4847.xml"/><Relationship Id="rId50" Type="http://schemas.openxmlformats.org/officeDocument/2006/relationships/tags" Target="../tags/tag4850.xml"/><Relationship Id="rId55" Type="http://schemas.openxmlformats.org/officeDocument/2006/relationships/tags" Target="../tags/tag4855.xml"/><Relationship Id="rId63" Type="http://schemas.openxmlformats.org/officeDocument/2006/relationships/tags" Target="../tags/tag4863.xml"/><Relationship Id="rId68" Type="http://schemas.openxmlformats.org/officeDocument/2006/relationships/slideLayout" Target="../slideLayouts/slideLayout6.xml"/><Relationship Id="rId7" Type="http://schemas.openxmlformats.org/officeDocument/2006/relationships/tags" Target="../tags/tag4807.xml"/><Relationship Id="rId2" Type="http://schemas.openxmlformats.org/officeDocument/2006/relationships/tags" Target="../tags/tag4802.xml"/><Relationship Id="rId16" Type="http://schemas.openxmlformats.org/officeDocument/2006/relationships/tags" Target="../tags/tag4816.xml"/><Relationship Id="rId29" Type="http://schemas.openxmlformats.org/officeDocument/2006/relationships/tags" Target="../tags/tag4829.xml"/><Relationship Id="rId1" Type="http://schemas.openxmlformats.org/officeDocument/2006/relationships/tags" Target="../tags/tag4801.xml"/><Relationship Id="rId6" Type="http://schemas.openxmlformats.org/officeDocument/2006/relationships/tags" Target="../tags/tag4806.xml"/><Relationship Id="rId11" Type="http://schemas.openxmlformats.org/officeDocument/2006/relationships/tags" Target="../tags/tag4811.xml"/><Relationship Id="rId24" Type="http://schemas.openxmlformats.org/officeDocument/2006/relationships/tags" Target="../tags/tag4824.xml"/><Relationship Id="rId32" Type="http://schemas.openxmlformats.org/officeDocument/2006/relationships/tags" Target="../tags/tag4832.xml"/><Relationship Id="rId37" Type="http://schemas.openxmlformats.org/officeDocument/2006/relationships/tags" Target="../tags/tag4837.xml"/><Relationship Id="rId40" Type="http://schemas.openxmlformats.org/officeDocument/2006/relationships/tags" Target="../tags/tag4840.xml"/><Relationship Id="rId45" Type="http://schemas.openxmlformats.org/officeDocument/2006/relationships/tags" Target="../tags/tag4845.xml"/><Relationship Id="rId53" Type="http://schemas.openxmlformats.org/officeDocument/2006/relationships/tags" Target="../tags/tag4853.xml"/><Relationship Id="rId58" Type="http://schemas.openxmlformats.org/officeDocument/2006/relationships/tags" Target="../tags/tag4858.xml"/><Relationship Id="rId66" Type="http://schemas.openxmlformats.org/officeDocument/2006/relationships/tags" Target="../tags/tag4866.xml"/><Relationship Id="rId5" Type="http://schemas.openxmlformats.org/officeDocument/2006/relationships/tags" Target="../tags/tag4805.xml"/><Relationship Id="rId15" Type="http://schemas.openxmlformats.org/officeDocument/2006/relationships/tags" Target="../tags/tag4815.xml"/><Relationship Id="rId23" Type="http://schemas.openxmlformats.org/officeDocument/2006/relationships/tags" Target="../tags/tag4823.xml"/><Relationship Id="rId28" Type="http://schemas.openxmlformats.org/officeDocument/2006/relationships/tags" Target="../tags/tag4828.xml"/><Relationship Id="rId36" Type="http://schemas.openxmlformats.org/officeDocument/2006/relationships/tags" Target="../tags/tag4836.xml"/><Relationship Id="rId49" Type="http://schemas.openxmlformats.org/officeDocument/2006/relationships/tags" Target="../tags/tag4849.xml"/><Relationship Id="rId57" Type="http://schemas.openxmlformats.org/officeDocument/2006/relationships/tags" Target="../tags/tag4857.xml"/><Relationship Id="rId61" Type="http://schemas.openxmlformats.org/officeDocument/2006/relationships/tags" Target="../tags/tag4861.xml"/><Relationship Id="rId10" Type="http://schemas.openxmlformats.org/officeDocument/2006/relationships/tags" Target="../tags/tag4810.xml"/><Relationship Id="rId19" Type="http://schemas.openxmlformats.org/officeDocument/2006/relationships/tags" Target="../tags/tag4819.xml"/><Relationship Id="rId31" Type="http://schemas.openxmlformats.org/officeDocument/2006/relationships/tags" Target="../tags/tag4831.xml"/><Relationship Id="rId44" Type="http://schemas.openxmlformats.org/officeDocument/2006/relationships/tags" Target="../tags/tag4844.xml"/><Relationship Id="rId52" Type="http://schemas.openxmlformats.org/officeDocument/2006/relationships/tags" Target="../tags/tag4852.xml"/><Relationship Id="rId60" Type="http://schemas.openxmlformats.org/officeDocument/2006/relationships/tags" Target="../tags/tag4860.xml"/><Relationship Id="rId65" Type="http://schemas.openxmlformats.org/officeDocument/2006/relationships/tags" Target="../tags/tag4865.xml"/><Relationship Id="rId4" Type="http://schemas.openxmlformats.org/officeDocument/2006/relationships/tags" Target="../tags/tag4804.xml"/><Relationship Id="rId9" Type="http://schemas.openxmlformats.org/officeDocument/2006/relationships/tags" Target="../tags/tag4809.xml"/><Relationship Id="rId14" Type="http://schemas.openxmlformats.org/officeDocument/2006/relationships/tags" Target="../tags/tag4814.xml"/><Relationship Id="rId22" Type="http://schemas.openxmlformats.org/officeDocument/2006/relationships/tags" Target="../tags/tag4822.xml"/><Relationship Id="rId27" Type="http://schemas.openxmlformats.org/officeDocument/2006/relationships/tags" Target="../tags/tag4827.xml"/><Relationship Id="rId30" Type="http://schemas.openxmlformats.org/officeDocument/2006/relationships/tags" Target="../tags/tag4830.xml"/><Relationship Id="rId35" Type="http://schemas.openxmlformats.org/officeDocument/2006/relationships/tags" Target="../tags/tag4835.xml"/><Relationship Id="rId43" Type="http://schemas.openxmlformats.org/officeDocument/2006/relationships/tags" Target="../tags/tag4843.xml"/><Relationship Id="rId48" Type="http://schemas.openxmlformats.org/officeDocument/2006/relationships/tags" Target="../tags/tag4848.xml"/><Relationship Id="rId56" Type="http://schemas.openxmlformats.org/officeDocument/2006/relationships/tags" Target="../tags/tag4856.xml"/><Relationship Id="rId64" Type="http://schemas.openxmlformats.org/officeDocument/2006/relationships/tags" Target="../tags/tag4864.xml"/><Relationship Id="rId69" Type="http://schemas.openxmlformats.org/officeDocument/2006/relationships/notesSlide" Target="../notesSlides/notesSlide37.xml"/><Relationship Id="rId8" Type="http://schemas.openxmlformats.org/officeDocument/2006/relationships/tags" Target="../tags/tag4808.xml"/><Relationship Id="rId51" Type="http://schemas.openxmlformats.org/officeDocument/2006/relationships/tags" Target="../tags/tag4851.xml"/><Relationship Id="rId3" Type="http://schemas.openxmlformats.org/officeDocument/2006/relationships/tags" Target="../tags/tag4803.xml"/><Relationship Id="rId12" Type="http://schemas.openxmlformats.org/officeDocument/2006/relationships/tags" Target="../tags/tag4812.xml"/><Relationship Id="rId17" Type="http://schemas.openxmlformats.org/officeDocument/2006/relationships/tags" Target="../tags/tag4817.xml"/><Relationship Id="rId25" Type="http://schemas.openxmlformats.org/officeDocument/2006/relationships/tags" Target="../tags/tag4825.xml"/><Relationship Id="rId33" Type="http://schemas.openxmlformats.org/officeDocument/2006/relationships/tags" Target="../tags/tag4833.xml"/><Relationship Id="rId38" Type="http://schemas.openxmlformats.org/officeDocument/2006/relationships/tags" Target="../tags/tag4838.xml"/><Relationship Id="rId46" Type="http://schemas.openxmlformats.org/officeDocument/2006/relationships/tags" Target="../tags/tag4846.xml"/><Relationship Id="rId59" Type="http://schemas.openxmlformats.org/officeDocument/2006/relationships/tags" Target="../tags/tag4859.xml"/><Relationship Id="rId67" Type="http://schemas.openxmlformats.org/officeDocument/2006/relationships/tags" Target="../tags/tag4867.xml"/><Relationship Id="rId20" Type="http://schemas.openxmlformats.org/officeDocument/2006/relationships/tags" Target="../tags/tag4820.xml"/><Relationship Id="rId41" Type="http://schemas.openxmlformats.org/officeDocument/2006/relationships/tags" Target="../tags/tag4841.xml"/><Relationship Id="rId54" Type="http://schemas.openxmlformats.org/officeDocument/2006/relationships/tags" Target="../tags/tag4854.xml"/><Relationship Id="rId62" Type="http://schemas.openxmlformats.org/officeDocument/2006/relationships/tags" Target="../tags/tag4862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tags" Target="../tags/tag4875.xml"/><Relationship Id="rId13" Type="http://schemas.openxmlformats.org/officeDocument/2006/relationships/tags" Target="../tags/tag4880.xml"/><Relationship Id="rId18" Type="http://schemas.openxmlformats.org/officeDocument/2006/relationships/tags" Target="../tags/tag4885.xml"/><Relationship Id="rId26" Type="http://schemas.openxmlformats.org/officeDocument/2006/relationships/tags" Target="../tags/tag4893.xml"/><Relationship Id="rId3" Type="http://schemas.openxmlformats.org/officeDocument/2006/relationships/tags" Target="../tags/tag4870.xml"/><Relationship Id="rId21" Type="http://schemas.openxmlformats.org/officeDocument/2006/relationships/tags" Target="../tags/tag4888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4874.xml"/><Relationship Id="rId12" Type="http://schemas.openxmlformats.org/officeDocument/2006/relationships/tags" Target="../tags/tag4879.xml"/><Relationship Id="rId17" Type="http://schemas.openxmlformats.org/officeDocument/2006/relationships/tags" Target="../tags/tag4884.xml"/><Relationship Id="rId25" Type="http://schemas.openxmlformats.org/officeDocument/2006/relationships/tags" Target="../tags/tag4892.xml"/><Relationship Id="rId33" Type="http://schemas.openxmlformats.org/officeDocument/2006/relationships/tags" Target="../tags/tag4900.xml"/><Relationship Id="rId2" Type="http://schemas.openxmlformats.org/officeDocument/2006/relationships/tags" Target="../tags/tag4869.xml"/><Relationship Id="rId16" Type="http://schemas.openxmlformats.org/officeDocument/2006/relationships/tags" Target="../tags/tag4883.xml"/><Relationship Id="rId20" Type="http://schemas.openxmlformats.org/officeDocument/2006/relationships/tags" Target="../tags/tag4887.xml"/><Relationship Id="rId29" Type="http://schemas.openxmlformats.org/officeDocument/2006/relationships/tags" Target="../tags/tag4896.xml"/><Relationship Id="rId1" Type="http://schemas.openxmlformats.org/officeDocument/2006/relationships/tags" Target="../tags/tag4868.xml"/><Relationship Id="rId6" Type="http://schemas.openxmlformats.org/officeDocument/2006/relationships/tags" Target="../tags/tag4873.xml"/><Relationship Id="rId11" Type="http://schemas.openxmlformats.org/officeDocument/2006/relationships/tags" Target="../tags/tag4878.xml"/><Relationship Id="rId24" Type="http://schemas.openxmlformats.org/officeDocument/2006/relationships/tags" Target="../tags/tag4891.xml"/><Relationship Id="rId32" Type="http://schemas.openxmlformats.org/officeDocument/2006/relationships/tags" Target="../tags/tag4899.xml"/><Relationship Id="rId5" Type="http://schemas.openxmlformats.org/officeDocument/2006/relationships/tags" Target="../tags/tag4872.xml"/><Relationship Id="rId15" Type="http://schemas.openxmlformats.org/officeDocument/2006/relationships/tags" Target="../tags/tag4882.xml"/><Relationship Id="rId23" Type="http://schemas.openxmlformats.org/officeDocument/2006/relationships/tags" Target="../tags/tag4890.xml"/><Relationship Id="rId28" Type="http://schemas.openxmlformats.org/officeDocument/2006/relationships/tags" Target="../tags/tag4895.xml"/><Relationship Id="rId10" Type="http://schemas.openxmlformats.org/officeDocument/2006/relationships/tags" Target="../tags/tag4877.xml"/><Relationship Id="rId19" Type="http://schemas.openxmlformats.org/officeDocument/2006/relationships/tags" Target="../tags/tag4886.xml"/><Relationship Id="rId31" Type="http://schemas.openxmlformats.org/officeDocument/2006/relationships/tags" Target="../tags/tag4898.xml"/><Relationship Id="rId4" Type="http://schemas.openxmlformats.org/officeDocument/2006/relationships/tags" Target="../tags/tag4871.xml"/><Relationship Id="rId9" Type="http://schemas.openxmlformats.org/officeDocument/2006/relationships/tags" Target="../tags/tag4876.xml"/><Relationship Id="rId14" Type="http://schemas.openxmlformats.org/officeDocument/2006/relationships/tags" Target="../tags/tag4881.xml"/><Relationship Id="rId22" Type="http://schemas.openxmlformats.org/officeDocument/2006/relationships/tags" Target="../tags/tag4889.xml"/><Relationship Id="rId27" Type="http://schemas.openxmlformats.org/officeDocument/2006/relationships/tags" Target="../tags/tag4894.xml"/><Relationship Id="rId30" Type="http://schemas.openxmlformats.org/officeDocument/2006/relationships/tags" Target="../tags/tag4897.xml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tags" Target="../tags/tag4908.xml"/><Relationship Id="rId13" Type="http://schemas.openxmlformats.org/officeDocument/2006/relationships/tags" Target="../tags/tag4913.xml"/><Relationship Id="rId18" Type="http://schemas.openxmlformats.org/officeDocument/2006/relationships/tags" Target="../tags/tag4918.xml"/><Relationship Id="rId26" Type="http://schemas.openxmlformats.org/officeDocument/2006/relationships/tags" Target="../tags/tag4926.xml"/><Relationship Id="rId3" Type="http://schemas.openxmlformats.org/officeDocument/2006/relationships/tags" Target="../tags/tag4903.xml"/><Relationship Id="rId21" Type="http://schemas.openxmlformats.org/officeDocument/2006/relationships/tags" Target="../tags/tag4921.xml"/><Relationship Id="rId34" Type="http://schemas.openxmlformats.org/officeDocument/2006/relationships/tags" Target="../tags/tag4934.xml"/><Relationship Id="rId7" Type="http://schemas.openxmlformats.org/officeDocument/2006/relationships/tags" Target="../tags/tag4907.xml"/><Relationship Id="rId12" Type="http://schemas.openxmlformats.org/officeDocument/2006/relationships/tags" Target="../tags/tag4912.xml"/><Relationship Id="rId17" Type="http://schemas.openxmlformats.org/officeDocument/2006/relationships/tags" Target="../tags/tag4917.xml"/><Relationship Id="rId25" Type="http://schemas.openxmlformats.org/officeDocument/2006/relationships/tags" Target="../tags/tag4925.xml"/><Relationship Id="rId33" Type="http://schemas.openxmlformats.org/officeDocument/2006/relationships/tags" Target="../tags/tag4933.xml"/><Relationship Id="rId38" Type="http://schemas.openxmlformats.org/officeDocument/2006/relationships/slideLayout" Target="../slideLayouts/slideLayout1.xml"/><Relationship Id="rId2" Type="http://schemas.openxmlformats.org/officeDocument/2006/relationships/tags" Target="../tags/tag4902.xml"/><Relationship Id="rId16" Type="http://schemas.openxmlformats.org/officeDocument/2006/relationships/tags" Target="../tags/tag4916.xml"/><Relationship Id="rId20" Type="http://schemas.openxmlformats.org/officeDocument/2006/relationships/tags" Target="../tags/tag4920.xml"/><Relationship Id="rId29" Type="http://schemas.openxmlformats.org/officeDocument/2006/relationships/tags" Target="../tags/tag4929.xml"/><Relationship Id="rId1" Type="http://schemas.openxmlformats.org/officeDocument/2006/relationships/tags" Target="../tags/tag4901.xml"/><Relationship Id="rId6" Type="http://schemas.openxmlformats.org/officeDocument/2006/relationships/tags" Target="../tags/tag4906.xml"/><Relationship Id="rId11" Type="http://schemas.openxmlformats.org/officeDocument/2006/relationships/tags" Target="../tags/tag4911.xml"/><Relationship Id="rId24" Type="http://schemas.openxmlformats.org/officeDocument/2006/relationships/tags" Target="../tags/tag4924.xml"/><Relationship Id="rId32" Type="http://schemas.openxmlformats.org/officeDocument/2006/relationships/tags" Target="../tags/tag4932.xml"/><Relationship Id="rId37" Type="http://schemas.openxmlformats.org/officeDocument/2006/relationships/tags" Target="../tags/tag4937.xml"/><Relationship Id="rId5" Type="http://schemas.openxmlformats.org/officeDocument/2006/relationships/tags" Target="../tags/tag4905.xml"/><Relationship Id="rId15" Type="http://schemas.openxmlformats.org/officeDocument/2006/relationships/tags" Target="../tags/tag4915.xml"/><Relationship Id="rId23" Type="http://schemas.openxmlformats.org/officeDocument/2006/relationships/tags" Target="../tags/tag4923.xml"/><Relationship Id="rId28" Type="http://schemas.openxmlformats.org/officeDocument/2006/relationships/tags" Target="../tags/tag4928.xml"/><Relationship Id="rId36" Type="http://schemas.openxmlformats.org/officeDocument/2006/relationships/tags" Target="../tags/tag4936.xml"/><Relationship Id="rId10" Type="http://schemas.openxmlformats.org/officeDocument/2006/relationships/tags" Target="../tags/tag4910.xml"/><Relationship Id="rId19" Type="http://schemas.openxmlformats.org/officeDocument/2006/relationships/tags" Target="../tags/tag4919.xml"/><Relationship Id="rId31" Type="http://schemas.openxmlformats.org/officeDocument/2006/relationships/tags" Target="../tags/tag4931.xml"/><Relationship Id="rId4" Type="http://schemas.openxmlformats.org/officeDocument/2006/relationships/tags" Target="../tags/tag4904.xml"/><Relationship Id="rId9" Type="http://schemas.openxmlformats.org/officeDocument/2006/relationships/tags" Target="../tags/tag4909.xml"/><Relationship Id="rId14" Type="http://schemas.openxmlformats.org/officeDocument/2006/relationships/tags" Target="../tags/tag4914.xml"/><Relationship Id="rId22" Type="http://schemas.openxmlformats.org/officeDocument/2006/relationships/tags" Target="../tags/tag4922.xml"/><Relationship Id="rId27" Type="http://schemas.openxmlformats.org/officeDocument/2006/relationships/tags" Target="../tags/tag4927.xml"/><Relationship Id="rId30" Type="http://schemas.openxmlformats.org/officeDocument/2006/relationships/tags" Target="../tags/tag4930.xml"/><Relationship Id="rId35" Type="http://schemas.openxmlformats.org/officeDocument/2006/relationships/tags" Target="../tags/tag4935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.xml"/><Relationship Id="rId3" Type="http://schemas.openxmlformats.org/officeDocument/2006/relationships/tags" Target="../tags/tag160.xml"/><Relationship Id="rId7" Type="http://schemas.openxmlformats.org/officeDocument/2006/relationships/image" Target="../media/image9.png"/><Relationship Id="rId2" Type="http://schemas.openxmlformats.org/officeDocument/2006/relationships/tags" Target="../tags/tag159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slideLayout" Target="../slideLayouts/slideLayout28.xml"/><Relationship Id="rId4" Type="http://schemas.openxmlformats.org/officeDocument/2006/relationships/tags" Target="../tags/tag161.xml"/><Relationship Id="rId9" Type="http://schemas.openxmlformats.org/officeDocument/2006/relationships/image" Target="../media/image14.emf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tags" Target="../tags/tag4945.xml"/><Relationship Id="rId13" Type="http://schemas.openxmlformats.org/officeDocument/2006/relationships/tags" Target="../tags/tag4950.xml"/><Relationship Id="rId18" Type="http://schemas.openxmlformats.org/officeDocument/2006/relationships/tags" Target="../tags/tag4955.xml"/><Relationship Id="rId3" Type="http://schemas.openxmlformats.org/officeDocument/2006/relationships/tags" Target="../tags/tag4940.xml"/><Relationship Id="rId7" Type="http://schemas.openxmlformats.org/officeDocument/2006/relationships/tags" Target="../tags/tag4944.xml"/><Relationship Id="rId12" Type="http://schemas.openxmlformats.org/officeDocument/2006/relationships/tags" Target="../tags/tag4949.xml"/><Relationship Id="rId17" Type="http://schemas.openxmlformats.org/officeDocument/2006/relationships/tags" Target="../tags/tag4954.xml"/><Relationship Id="rId2" Type="http://schemas.openxmlformats.org/officeDocument/2006/relationships/tags" Target="../tags/tag4939.xml"/><Relationship Id="rId16" Type="http://schemas.openxmlformats.org/officeDocument/2006/relationships/tags" Target="../tags/tag4953.xml"/><Relationship Id="rId20" Type="http://schemas.openxmlformats.org/officeDocument/2006/relationships/image" Target="../media/image48.png"/><Relationship Id="rId1" Type="http://schemas.openxmlformats.org/officeDocument/2006/relationships/tags" Target="../tags/tag4938.xml"/><Relationship Id="rId6" Type="http://schemas.openxmlformats.org/officeDocument/2006/relationships/tags" Target="../tags/tag4943.xml"/><Relationship Id="rId11" Type="http://schemas.openxmlformats.org/officeDocument/2006/relationships/tags" Target="../tags/tag4948.xml"/><Relationship Id="rId5" Type="http://schemas.openxmlformats.org/officeDocument/2006/relationships/tags" Target="../tags/tag4942.xml"/><Relationship Id="rId15" Type="http://schemas.openxmlformats.org/officeDocument/2006/relationships/tags" Target="../tags/tag4952.xml"/><Relationship Id="rId10" Type="http://schemas.openxmlformats.org/officeDocument/2006/relationships/tags" Target="../tags/tag4947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4941.xml"/><Relationship Id="rId9" Type="http://schemas.openxmlformats.org/officeDocument/2006/relationships/tags" Target="../tags/tag4946.xml"/><Relationship Id="rId14" Type="http://schemas.openxmlformats.org/officeDocument/2006/relationships/tags" Target="../tags/tag4951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tags" Target="../tags/tag4963.xml"/><Relationship Id="rId13" Type="http://schemas.openxmlformats.org/officeDocument/2006/relationships/tags" Target="../tags/tag4968.xml"/><Relationship Id="rId18" Type="http://schemas.openxmlformats.org/officeDocument/2006/relationships/tags" Target="../tags/tag4973.xml"/><Relationship Id="rId3" Type="http://schemas.openxmlformats.org/officeDocument/2006/relationships/tags" Target="../tags/tag4958.xml"/><Relationship Id="rId7" Type="http://schemas.openxmlformats.org/officeDocument/2006/relationships/tags" Target="../tags/tag4962.xml"/><Relationship Id="rId12" Type="http://schemas.openxmlformats.org/officeDocument/2006/relationships/tags" Target="../tags/tag4967.xml"/><Relationship Id="rId17" Type="http://schemas.openxmlformats.org/officeDocument/2006/relationships/tags" Target="../tags/tag4972.xml"/><Relationship Id="rId2" Type="http://schemas.openxmlformats.org/officeDocument/2006/relationships/tags" Target="../tags/tag4957.xml"/><Relationship Id="rId16" Type="http://schemas.openxmlformats.org/officeDocument/2006/relationships/tags" Target="../tags/tag4971.xml"/><Relationship Id="rId20" Type="http://schemas.openxmlformats.org/officeDocument/2006/relationships/image" Target="../media/image47.png"/><Relationship Id="rId1" Type="http://schemas.openxmlformats.org/officeDocument/2006/relationships/tags" Target="../tags/tag4956.xml"/><Relationship Id="rId6" Type="http://schemas.openxmlformats.org/officeDocument/2006/relationships/tags" Target="../tags/tag4961.xml"/><Relationship Id="rId11" Type="http://schemas.openxmlformats.org/officeDocument/2006/relationships/tags" Target="../tags/tag4966.xml"/><Relationship Id="rId5" Type="http://schemas.openxmlformats.org/officeDocument/2006/relationships/tags" Target="../tags/tag4960.xml"/><Relationship Id="rId15" Type="http://schemas.openxmlformats.org/officeDocument/2006/relationships/tags" Target="../tags/tag4970.xml"/><Relationship Id="rId10" Type="http://schemas.openxmlformats.org/officeDocument/2006/relationships/tags" Target="../tags/tag4965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4959.xml"/><Relationship Id="rId9" Type="http://schemas.openxmlformats.org/officeDocument/2006/relationships/tags" Target="../tags/tag4964.xml"/><Relationship Id="rId14" Type="http://schemas.openxmlformats.org/officeDocument/2006/relationships/tags" Target="../tags/tag4969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png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tags" Target="../tags/tag4986.xml"/><Relationship Id="rId18" Type="http://schemas.openxmlformats.org/officeDocument/2006/relationships/tags" Target="../tags/tag4991.xml"/><Relationship Id="rId26" Type="http://schemas.openxmlformats.org/officeDocument/2006/relationships/tags" Target="../tags/tag4999.xml"/><Relationship Id="rId39" Type="http://schemas.openxmlformats.org/officeDocument/2006/relationships/tags" Target="../tags/tag5012.xml"/><Relationship Id="rId21" Type="http://schemas.openxmlformats.org/officeDocument/2006/relationships/tags" Target="../tags/tag4994.xml"/><Relationship Id="rId34" Type="http://schemas.openxmlformats.org/officeDocument/2006/relationships/tags" Target="../tags/tag5007.xml"/><Relationship Id="rId42" Type="http://schemas.openxmlformats.org/officeDocument/2006/relationships/tags" Target="../tags/tag5015.xml"/><Relationship Id="rId47" Type="http://schemas.openxmlformats.org/officeDocument/2006/relationships/tags" Target="../tags/tag5020.xml"/><Relationship Id="rId50" Type="http://schemas.openxmlformats.org/officeDocument/2006/relationships/tags" Target="../tags/tag5023.xml"/><Relationship Id="rId55" Type="http://schemas.openxmlformats.org/officeDocument/2006/relationships/tags" Target="../tags/tag5028.xml"/><Relationship Id="rId63" Type="http://schemas.openxmlformats.org/officeDocument/2006/relationships/tags" Target="../tags/tag5036.xml"/><Relationship Id="rId68" Type="http://schemas.openxmlformats.org/officeDocument/2006/relationships/tags" Target="../tags/tag5041.xml"/><Relationship Id="rId76" Type="http://schemas.openxmlformats.org/officeDocument/2006/relationships/tags" Target="../tags/tag5049.xml"/><Relationship Id="rId7" Type="http://schemas.openxmlformats.org/officeDocument/2006/relationships/tags" Target="../tags/tag4980.xml"/><Relationship Id="rId71" Type="http://schemas.openxmlformats.org/officeDocument/2006/relationships/tags" Target="../tags/tag5044.xml"/><Relationship Id="rId2" Type="http://schemas.openxmlformats.org/officeDocument/2006/relationships/tags" Target="../tags/tag4975.xml"/><Relationship Id="rId16" Type="http://schemas.openxmlformats.org/officeDocument/2006/relationships/tags" Target="../tags/tag4989.xml"/><Relationship Id="rId29" Type="http://schemas.openxmlformats.org/officeDocument/2006/relationships/tags" Target="../tags/tag5002.xml"/><Relationship Id="rId11" Type="http://schemas.openxmlformats.org/officeDocument/2006/relationships/tags" Target="../tags/tag4984.xml"/><Relationship Id="rId24" Type="http://schemas.openxmlformats.org/officeDocument/2006/relationships/tags" Target="../tags/tag4997.xml"/><Relationship Id="rId32" Type="http://schemas.openxmlformats.org/officeDocument/2006/relationships/tags" Target="../tags/tag5005.xml"/><Relationship Id="rId37" Type="http://schemas.openxmlformats.org/officeDocument/2006/relationships/tags" Target="../tags/tag5010.xml"/><Relationship Id="rId40" Type="http://schemas.openxmlformats.org/officeDocument/2006/relationships/tags" Target="../tags/tag5013.xml"/><Relationship Id="rId45" Type="http://schemas.openxmlformats.org/officeDocument/2006/relationships/tags" Target="../tags/tag5018.xml"/><Relationship Id="rId53" Type="http://schemas.openxmlformats.org/officeDocument/2006/relationships/tags" Target="../tags/tag5026.xml"/><Relationship Id="rId58" Type="http://schemas.openxmlformats.org/officeDocument/2006/relationships/tags" Target="../tags/tag5031.xml"/><Relationship Id="rId66" Type="http://schemas.openxmlformats.org/officeDocument/2006/relationships/tags" Target="../tags/tag5039.xml"/><Relationship Id="rId74" Type="http://schemas.openxmlformats.org/officeDocument/2006/relationships/tags" Target="../tags/tag5047.xml"/><Relationship Id="rId79" Type="http://schemas.openxmlformats.org/officeDocument/2006/relationships/tags" Target="../tags/tag5052.xml"/><Relationship Id="rId5" Type="http://schemas.openxmlformats.org/officeDocument/2006/relationships/tags" Target="../tags/tag4978.xml"/><Relationship Id="rId61" Type="http://schemas.openxmlformats.org/officeDocument/2006/relationships/tags" Target="../tags/tag5034.xml"/><Relationship Id="rId10" Type="http://schemas.openxmlformats.org/officeDocument/2006/relationships/tags" Target="../tags/tag4983.xml"/><Relationship Id="rId19" Type="http://schemas.openxmlformats.org/officeDocument/2006/relationships/tags" Target="../tags/tag4992.xml"/><Relationship Id="rId31" Type="http://schemas.openxmlformats.org/officeDocument/2006/relationships/tags" Target="../tags/tag5004.xml"/><Relationship Id="rId44" Type="http://schemas.openxmlformats.org/officeDocument/2006/relationships/tags" Target="../tags/tag5017.xml"/><Relationship Id="rId52" Type="http://schemas.openxmlformats.org/officeDocument/2006/relationships/tags" Target="../tags/tag5025.xml"/><Relationship Id="rId60" Type="http://schemas.openxmlformats.org/officeDocument/2006/relationships/tags" Target="../tags/tag5033.xml"/><Relationship Id="rId65" Type="http://schemas.openxmlformats.org/officeDocument/2006/relationships/tags" Target="../tags/tag5038.xml"/><Relationship Id="rId73" Type="http://schemas.openxmlformats.org/officeDocument/2006/relationships/tags" Target="../tags/tag5046.xml"/><Relationship Id="rId78" Type="http://schemas.openxmlformats.org/officeDocument/2006/relationships/tags" Target="../tags/tag5051.xml"/><Relationship Id="rId81" Type="http://schemas.openxmlformats.org/officeDocument/2006/relationships/slideLayout" Target="../slideLayouts/slideLayout6.xml"/><Relationship Id="rId4" Type="http://schemas.openxmlformats.org/officeDocument/2006/relationships/tags" Target="../tags/tag4977.xml"/><Relationship Id="rId9" Type="http://schemas.openxmlformats.org/officeDocument/2006/relationships/tags" Target="../tags/tag4982.xml"/><Relationship Id="rId14" Type="http://schemas.openxmlformats.org/officeDocument/2006/relationships/tags" Target="../tags/tag4987.xml"/><Relationship Id="rId22" Type="http://schemas.openxmlformats.org/officeDocument/2006/relationships/tags" Target="../tags/tag4995.xml"/><Relationship Id="rId27" Type="http://schemas.openxmlformats.org/officeDocument/2006/relationships/tags" Target="../tags/tag5000.xml"/><Relationship Id="rId30" Type="http://schemas.openxmlformats.org/officeDocument/2006/relationships/tags" Target="../tags/tag5003.xml"/><Relationship Id="rId35" Type="http://schemas.openxmlformats.org/officeDocument/2006/relationships/tags" Target="../tags/tag5008.xml"/><Relationship Id="rId43" Type="http://schemas.openxmlformats.org/officeDocument/2006/relationships/tags" Target="../tags/tag5016.xml"/><Relationship Id="rId48" Type="http://schemas.openxmlformats.org/officeDocument/2006/relationships/tags" Target="../tags/tag5021.xml"/><Relationship Id="rId56" Type="http://schemas.openxmlformats.org/officeDocument/2006/relationships/tags" Target="../tags/tag5029.xml"/><Relationship Id="rId64" Type="http://schemas.openxmlformats.org/officeDocument/2006/relationships/tags" Target="../tags/tag5037.xml"/><Relationship Id="rId69" Type="http://schemas.openxmlformats.org/officeDocument/2006/relationships/tags" Target="../tags/tag5042.xml"/><Relationship Id="rId77" Type="http://schemas.openxmlformats.org/officeDocument/2006/relationships/tags" Target="../tags/tag5050.xml"/><Relationship Id="rId8" Type="http://schemas.openxmlformats.org/officeDocument/2006/relationships/tags" Target="../tags/tag4981.xml"/><Relationship Id="rId51" Type="http://schemas.openxmlformats.org/officeDocument/2006/relationships/tags" Target="../tags/tag5024.xml"/><Relationship Id="rId72" Type="http://schemas.openxmlformats.org/officeDocument/2006/relationships/tags" Target="../tags/tag5045.xml"/><Relationship Id="rId80" Type="http://schemas.openxmlformats.org/officeDocument/2006/relationships/tags" Target="../tags/tag5053.xml"/><Relationship Id="rId3" Type="http://schemas.openxmlformats.org/officeDocument/2006/relationships/tags" Target="../tags/tag4976.xml"/><Relationship Id="rId12" Type="http://schemas.openxmlformats.org/officeDocument/2006/relationships/tags" Target="../tags/tag4985.xml"/><Relationship Id="rId17" Type="http://schemas.openxmlformats.org/officeDocument/2006/relationships/tags" Target="../tags/tag4990.xml"/><Relationship Id="rId25" Type="http://schemas.openxmlformats.org/officeDocument/2006/relationships/tags" Target="../tags/tag4998.xml"/><Relationship Id="rId33" Type="http://schemas.openxmlformats.org/officeDocument/2006/relationships/tags" Target="../tags/tag5006.xml"/><Relationship Id="rId38" Type="http://schemas.openxmlformats.org/officeDocument/2006/relationships/tags" Target="../tags/tag5011.xml"/><Relationship Id="rId46" Type="http://schemas.openxmlformats.org/officeDocument/2006/relationships/tags" Target="../tags/tag5019.xml"/><Relationship Id="rId59" Type="http://schemas.openxmlformats.org/officeDocument/2006/relationships/tags" Target="../tags/tag5032.xml"/><Relationship Id="rId67" Type="http://schemas.openxmlformats.org/officeDocument/2006/relationships/tags" Target="../tags/tag5040.xml"/><Relationship Id="rId20" Type="http://schemas.openxmlformats.org/officeDocument/2006/relationships/tags" Target="../tags/tag4993.xml"/><Relationship Id="rId41" Type="http://schemas.openxmlformats.org/officeDocument/2006/relationships/tags" Target="../tags/tag5014.xml"/><Relationship Id="rId54" Type="http://schemas.openxmlformats.org/officeDocument/2006/relationships/tags" Target="../tags/tag5027.xml"/><Relationship Id="rId62" Type="http://schemas.openxmlformats.org/officeDocument/2006/relationships/tags" Target="../tags/tag5035.xml"/><Relationship Id="rId70" Type="http://schemas.openxmlformats.org/officeDocument/2006/relationships/tags" Target="../tags/tag5043.xml"/><Relationship Id="rId75" Type="http://schemas.openxmlformats.org/officeDocument/2006/relationships/tags" Target="../tags/tag5048.xml"/><Relationship Id="rId1" Type="http://schemas.openxmlformats.org/officeDocument/2006/relationships/tags" Target="../tags/tag4974.xml"/><Relationship Id="rId6" Type="http://schemas.openxmlformats.org/officeDocument/2006/relationships/tags" Target="../tags/tag4979.xml"/><Relationship Id="rId15" Type="http://schemas.openxmlformats.org/officeDocument/2006/relationships/tags" Target="../tags/tag4988.xml"/><Relationship Id="rId23" Type="http://schemas.openxmlformats.org/officeDocument/2006/relationships/tags" Target="../tags/tag4996.xml"/><Relationship Id="rId28" Type="http://schemas.openxmlformats.org/officeDocument/2006/relationships/tags" Target="../tags/tag5001.xml"/><Relationship Id="rId36" Type="http://schemas.openxmlformats.org/officeDocument/2006/relationships/tags" Target="../tags/tag5009.xml"/><Relationship Id="rId49" Type="http://schemas.openxmlformats.org/officeDocument/2006/relationships/tags" Target="../tags/tag5022.xml"/><Relationship Id="rId57" Type="http://schemas.openxmlformats.org/officeDocument/2006/relationships/tags" Target="../tags/tag5030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tags" Target="../tags/tag5066.xml"/><Relationship Id="rId18" Type="http://schemas.openxmlformats.org/officeDocument/2006/relationships/tags" Target="../tags/tag5071.xml"/><Relationship Id="rId26" Type="http://schemas.openxmlformats.org/officeDocument/2006/relationships/tags" Target="../tags/tag5079.xml"/><Relationship Id="rId39" Type="http://schemas.openxmlformats.org/officeDocument/2006/relationships/tags" Target="../tags/tag5092.xml"/><Relationship Id="rId21" Type="http://schemas.openxmlformats.org/officeDocument/2006/relationships/tags" Target="../tags/tag5074.xml"/><Relationship Id="rId34" Type="http://schemas.openxmlformats.org/officeDocument/2006/relationships/tags" Target="../tags/tag5087.xml"/><Relationship Id="rId42" Type="http://schemas.openxmlformats.org/officeDocument/2006/relationships/tags" Target="../tags/tag5095.xml"/><Relationship Id="rId47" Type="http://schemas.openxmlformats.org/officeDocument/2006/relationships/tags" Target="../tags/tag5100.xml"/><Relationship Id="rId50" Type="http://schemas.openxmlformats.org/officeDocument/2006/relationships/tags" Target="../tags/tag5103.xml"/><Relationship Id="rId55" Type="http://schemas.openxmlformats.org/officeDocument/2006/relationships/tags" Target="../tags/tag5108.xml"/><Relationship Id="rId7" Type="http://schemas.openxmlformats.org/officeDocument/2006/relationships/tags" Target="../tags/tag5060.xml"/><Relationship Id="rId12" Type="http://schemas.openxmlformats.org/officeDocument/2006/relationships/tags" Target="../tags/tag5065.xml"/><Relationship Id="rId17" Type="http://schemas.openxmlformats.org/officeDocument/2006/relationships/tags" Target="../tags/tag5070.xml"/><Relationship Id="rId25" Type="http://schemas.openxmlformats.org/officeDocument/2006/relationships/tags" Target="../tags/tag5078.xml"/><Relationship Id="rId33" Type="http://schemas.openxmlformats.org/officeDocument/2006/relationships/tags" Target="../tags/tag5086.xml"/><Relationship Id="rId38" Type="http://schemas.openxmlformats.org/officeDocument/2006/relationships/tags" Target="../tags/tag5091.xml"/><Relationship Id="rId46" Type="http://schemas.openxmlformats.org/officeDocument/2006/relationships/tags" Target="../tags/tag5099.xml"/><Relationship Id="rId2" Type="http://schemas.openxmlformats.org/officeDocument/2006/relationships/tags" Target="../tags/tag5055.xml"/><Relationship Id="rId16" Type="http://schemas.openxmlformats.org/officeDocument/2006/relationships/tags" Target="../tags/tag5069.xml"/><Relationship Id="rId20" Type="http://schemas.openxmlformats.org/officeDocument/2006/relationships/tags" Target="../tags/tag5073.xml"/><Relationship Id="rId29" Type="http://schemas.openxmlformats.org/officeDocument/2006/relationships/tags" Target="../tags/tag5082.xml"/><Relationship Id="rId41" Type="http://schemas.openxmlformats.org/officeDocument/2006/relationships/tags" Target="../tags/tag5094.xml"/><Relationship Id="rId54" Type="http://schemas.openxmlformats.org/officeDocument/2006/relationships/tags" Target="../tags/tag5107.xml"/><Relationship Id="rId1" Type="http://schemas.openxmlformats.org/officeDocument/2006/relationships/tags" Target="../tags/tag5054.xml"/><Relationship Id="rId6" Type="http://schemas.openxmlformats.org/officeDocument/2006/relationships/tags" Target="../tags/tag5059.xml"/><Relationship Id="rId11" Type="http://schemas.openxmlformats.org/officeDocument/2006/relationships/tags" Target="../tags/tag5064.xml"/><Relationship Id="rId24" Type="http://schemas.openxmlformats.org/officeDocument/2006/relationships/tags" Target="../tags/tag5077.xml"/><Relationship Id="rId32" Type="http://schemas.openxmlformats.org/officeDocument/2006/relationships/tags" Target="../tags/tag5085.xml"/><Relationship Id="rId37" Type="http://schemas.openxmlformats.org/officeDocument/2006/relationships/tags" Target="../tags/tag5090.xml"/><Relationship Id="rId40" Type="http://schemas.openxmlformats.org/officeDocument/2006/relationships/tags" Target="../tags/tag5093.xml"/><Relationship Id="rId45" Type="http://schemas.openxmlformats.org/officeDocument/2006/relationships/tags" Target="../tags/tag5098.xml"/><Relationship Id="rId53" Type="http://schemas.openxmlformats.org/officeDocument/2006/relationships/tags" Target="../tags/tag5106.xml"/><Relationship Id="rId5" Type="http://schemas.openxmlformats.org/officeDocument/2006/relationships/tags" Target="../tags/tag5058.xml"/><Relationship Id="rId15" Type="http://schemas.openxmlformats.org/officeDocument/2006/relationships/tags" Target="../tags/tag5068.xml"/><Relationship Id="rId23" Type="http://schemas.openxmlformats.org/officeDocument/2006/relationships/tags" Target="../tags/tag5076.xml"/><Relationship Id="rId28" Type="http://schemas.openxmlformats.org/officeDocument/2006/relationships/tags" Target="../tags/tag5081.xml"/><Relationship Id="rId36" Type="http://schemas.openxmlformats.org/officeDocument/2006/relationships/tags" Target="../tags/tag5089.xml"/><Relationship Id="rId49" Type="http://schemas.openxmlformats.org/officeDocument/2006/relationships/tags" Target="../tags/tag5102.xml"/><Relationship Id="rId10" Type="http://schemas.openxmlformats.org/officeDocument/2006/relationships/tags" Target="../tags/tag5063.xml"/><Relationship Id="rId19" Type="http://schemas.openxmlformats.org/officeDocument/2006/relationships/tags" Target="../tags/tag5072.xml"/><Relationship Id="rId31" Type="http://schemas.openxmlformats.org/officeDocument/2006/relationships/tags" Target="../tags/tag5084.xml"/><Relationship Id="rId44" Type="http://schemas.openxmlformats.org/officeDocument/2006/relationships/tags" Target="../tags/tag5097.xml"/><Relationship Id="rId52" Type="http://schemas.openxmlformats.org/officeDocument/2006/relationships/tags" Target="../tags/tag5105.xml"/><Relationship Id="rId4" Type="http://schemas.openxmlformats.org/officeDocument/2006/relationships/tags" Target="../tags/tag5057.xml"/><Relationship Id="rId9" Type="http://schemas.openxmlformats.org/officeDocument/2006/relationships/tags" Target="../tags/tag5062.xml"/><Relationship Id="rId14" Type="http://schemas.openxmlformats.org/officeDocument/2006/relationships/tags" Target="../tags/tag5067.xml"/><Relationship Id="rId22" Type="http://schemas.openxmlformats.org/officeDocument/2006/relationships/tags" Target="../tags/tag5075.xml"/><Relationship Id="rId27" Type="http://schemas.openxmlformats.org/officeDocument/2006/relationships/tags" Target="../tags/tag5080.xml"/><Relationship Id="rId30" Type="http://schemas.openxmlformats.org/officeDocument/2006/relationships/tags" Target="../tags/tag5083.xml"/><Relationship Id="rId35" Type="http://schemas.openxmlformats.org/officeDocument/2006/relationships/tags" Target="../tags/tag5088.xml"/><Relationship Id="rId43" Type="http://schemas.openxmlformats.org/officeDocument/2006/relationships/tags" Target="../tags/tag5096.xml"/><Relationship Id="rId48" Type="http://schemas.openxmlformats.org/officeDocument/2006/relationships/tags" Target="../tags/tag5101.xml"/><Relationship Id="rId56" Type="http://schemas.openxmlformats.org/officeDocument/2006/relationships/slideLayout" Target="../slideLayouts/slideLayout6.xml"/><Relationship Id="rId8" Type="http://schemas.openxmlformats.org/officeDocument/2006/relationships/tags" Target="../tags/tag5061.xml"/><Relationship Id="rId51" Type="http://schemas.openxmlformats.org/officeDocument/2006/relationships/tags" Target="../tags/tag5104.xml"/><Relationship Id="rId3" Type="http://schemas.openxmlformats.org/officeDocument/2006/relationships/tags" Target="../tags/tag5056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tags" Target="../tags/tag5116.xml"/><Relationship Id="rId13" Type="http://schemas.openxmlformats.org/officeDocument/2006/relationships/tags" Target="../tags/tag5121.xml"/><Relationship Id="rId18" Type="http://schemas.openxmlformats.org/officeDocument/2006/relationships/tags" Target="../tags/tag5126.xml"/><Relationship Id="rId26" Type="http://schemas.openxmlformats.org/officeDocument/2006/relationships/image" Target="../media/image68.jpeg"/><Relationship Id="rId3" Type="http://schemas.openxmlformats.org/officeDocument/2006/relationships/tags" Target="../tags/tag5111.xml"/><Relationship Id="rId21" Type="http://schemas.openxmlformats.org/officeDocument/2006/relationships/tags" Target="../tags/tag5129.xml"/><Relationship Id="rId7" Type="http://schemas.openxmlformats.org/officeDocument/2006/relationships/tags" Target="../tags/tag5115.xml"/><Relationship Id="rId12" Type="http://schemas.openxmlformats.org/officeDocument/2006/relationships/tags" Target="../tags/tag5120.xml"/><Relationship Id="rId17" Type="http://schemas.openxmlformats.org/officeDocument/2006/relationships/tags" Target="../tags/tag5125.xml"/><Relationship Id="rId25" Type="http://schemas.openxmlformats.org/officeDocument/2006/relationships/image" Target="../media/image16.jpeg"/><Relationship Id="rId2" Type="http://schemas.openxmlformats.org/officeDocument/2006/relationships/tags" Target="../tags/tag5110.xml"/><Relationship Id="rId16" Type="http://schemas.openxmlformats.org/officeDocument/2006/relationships/tags" Target="../tags/tag5124.xml"/><Relationship Id="rId20" Type="http://schemas.openxmlformats.org/officeDocument/2006/relationships/tags" Target="../tags/tag5128.xml"/><Relationship Id="rId1" Type="http://schemas.openxmlformats.org/officeDocument/2006/relationships/tags" Target="../tags/tag5109.xml"/><Relationship Id="rId6" Type="http://schemas.openxmlformats.org/officeDocument/2006/relationships/tags" Target="../tags/tag5114.xml"/><Relationship Id="rId11" Type="http://schemas.openxmlformats.org/officeDocument/2006/relationships/tags" Target="../tags/tag5119.xml"/><Relationship Id="rId24" Type="http://schemas.openxmlformats.org/officeDocument/2006/relationships/slideLayout" Target="../slideLayouts/slideLayout1.xml"/><Relationship Id="rId5" Type="http://schemas.openxmlformats.org/officeDocument/2006/relationships/tags" Target="../tags/tag5113.xml"/><Relationship Id="rId15" Type="http://schemas.openxmlformats.org/officeDocument/2006/relationships/tags" Target="../tags/tag5123.xml"/><Relationship Id="rId23" Type="http://schemas.openxmlformats.org/officeDocument/2006/relationships/tags" Target="../tags/tag5131.xml"/><Relationship Id="rId10" Type="http://schemas.openxmlformats.org/officeDocument/2006/relationships/tags" Target="../tags/tag5118.xml"/><Relationship Id="rId19" Type="http://schemas.openxmlformats.org/officeDocument/2006/relationships/tags" Target="../tags/tag5127.xml"/><Relationship Id="rId4" Type="http://schemas.openxmlformats.org/officeDocument/2006/relationships/tags" Target="../tags/tag5112.xml"/><Relationship Id="rId9" Type="http://schemas.openxmlformats.org/officeDocument/2006/relationships/tags" Target="../tags/tag5117.xml"/><Relationship Id="rId14" Type="http://schemas.openxmlformats.org/officeDocument/2006/relationships/tags" Target="../tags/tag5122.xml"/><Relationship Id="rId22" Type="http://schemas.openxmlformats.org/officeDocument/2006/relationships/tags" Target="../tags/tag5130.xml"/><Relationship Id="rId27" Type="http://schemas.openxmlformats.org/officeDocument/2006/relationships/image" Target="../media/image18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tags" Target="../tags/tag5139.xml"/><Relationship Id="rId13" Type="http://schemas.openxmlformats.org/officeDocument/2006/relationships/tags" Target="../tags/tag5144.xml"/><Relationship Id="rId18" Type="http://schemas.openxmlformats.org/officeDocument/2006/relationships/tags" Target="../tags/tag5149.xml"/><Relationship Id="rId26" Type="http://schemas.openxmlformats.org/officeDocument/2006/relationships/tags" Target="../tags/tag5157.xml"/><Relationship Id="rId3" Type="http://schemas.openxmlformats.org/officeDocument/2006/relationships/tags" Target="../tags/tag5134.xml"/><Relationship Id="rId21" Type="http://schemas.openxmlformats.org/officeDocument/2006/relationships/tags" Target="../tags/tag5152.xml"/><Relationship Id="rId34" Type="http://schemas.openxmlformats.org/officeDocument/2006/relationships/tags" Target="../tags/tag5165.xml"/><Relationship Id="rId7" Type="http://schemas.openxmlformats.org/officeDocument/2006/relationships/tags" Target="../tags/tag5138.xml"/><Relationship Id="rId12" Type="http://schemas.openxmlformats.org/officeDocument/2006/relationships/tags" Target="../tags/tag5143.xml"/><Relationship Id="rId17" Type="http://schemas.openxmlformats.org/officeDocument/2006/relationships/tags" Target="../tags/tag5148.xml"/><Relationship Id="rId25" Type="http://schemas.openxmlformats.org/officeDocument/2006/relationships/tags" Target="../tags/tag5156.xml"/><Relationship Id="rId33" Type="http://schemas.openxmlformats.org/officeDocument/2006/relationships/tags" Target="../tags/tag5164.xml"/><Relationship Id="rId38" Type="http://schemas.openxmlformats.org/officeDocument/2006/relationships/image" Target="../media/image21.png"/><Relationship Id="rId2" Type="http://schemas.openxmlformats.org/officeDocument/2006/relationships/tags" Target="../tags/tag5133.xml"/><Relationship Id="rId16" Type="http://schemas.openxmlformats.org/officeDocument/2006/relationships/tags" Target="../tags/tag5147.xml"/><Relationship Id="rId20" Type="http://schemas.openxmlformats.org/officeDocument/2006/relationships/tags" Target="../tags/tag5151.xml"/><Relationship Id="rId29" Type="http://schemas.openxmlformats.org/officeDocument/2006/relationships/tags" Target="../tags/tag5160.xml"/><Relationship Id="rId1" Type="http://schemas.openxmlformats.org/officeDocument/2006/relationships/tags" Target="../tags/tag5132.xml"/><Relationship Id="rId6" Type="http://schemas.openxmlformats.org/officeDocument/2006/relationships/tags" Target="../tags/tag5137.xml"/><Relationship Id="rId11" Type="http://schemas.openxmlformats.org/officeDocument/2006/relationships/tags" Target="../tags/tag5142.xml"/><Relationship Id="rId24" Type="http://schemas.openxmlformats.org/officeDocument/2006/relationships/tags" Target="../tags/tag5155.xml"/><Relationship Id="rId32" Type="http://schemas.openxmlformats.org/officeDocument/2006/relationships/tags" Target="../tags/tag5163.xml"/><Relationship Id="rId37" Type="http://schemas.openxmlformats.org/officeDocument/2006/relationships/slideLayout" Target="../slideLayouts/slideLayout1.xml"/><Relationship Id="rId5" Type="http://schemas.openxmlformats.org/officeDocument/2006/relationships/tags" Target="../tags/tag5136.xml"/><Relationship Id="rId15" Type="http://schemas.openxmlformats.org/officeDocument/2006/relationships/tags" Target="../tags/tag5146.xml"/><Relationship Id="rId23" Type="http://schemas.openxmlformats.org/officeDocument/2006/relationships/tags" Target="../tags/tag5154.xml"/><Relationship Id="rId28" Type="http://schemas.openxmlformats.org/officeDocument/2006/relationships/tags" Target="../tags/tag5159.xml"/><Relationship Id="rId36" Type="http://schemas.openxmlformats.org/officeDocument/2006/relationships/tags" Target="../tags/tag5167.xml"/><Relationship Id="rId10" Type="http://schemas.openxmlformats.org/officeDocument/2006/relationships/tags" Target="../tags/tag5141.xml"/><Relationship Id="rId19" Type="http://schemas.openxmlformats.org/officeDocument/2006/relationships/tags" Target="../tags/tag5150.xml"/><Relationship Id="rId31" Type="http://schemas.openxmlformats.org/officeDocument/2006/relationships/tags" Target="../tags/tag5162.xml"/><Relationship Id="rId4" Type="http://schemas.openxmlformats.org/officeDocument/2006/relationships/tags" Target="../tags/tag5135.xml"/><Relationship Id="rId9" Type="http://schemas.openxmlformats.org/officeDocument/2006/relationships/tags" Target="../tags/tag5140.xml"/><Relationship Id="rId14" Type="http://schemas.openxmlformats.org/officeDocument/2006/relationships/tags" Target="../tags/tag5145.xml"/><Relationship Id="rId22" Type="http://schemas.openxmlformats.org/officeDocument/2006/relationships/tags" Target="../tags/tag5153.xml"/><Relationship Id="rId27" Type="http://schemas.openxmlformats.org/officeDocument/2006/relationships/tags" Target="../tags/tag5158.xml"/><Relationship Id="rId30" Type="http://schemas.openxmlformats.org/officeDocument/2006/relationships/tags" Target="../tags/tag5161.xml"/><Relationship Id="rId35" Type="http://schemas.openxmlformats.org/officeDocument/2006/relationships/tags" Target="../tags/tag5166.xm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tags" Target="../tags/tag5175.xml"/><Relationship Id="rId13" Type="http://schemas.openxmlformats.org/officeDocument/2006/relationships/image" Target="../media/image24.png"/><Relationship Id="rId3" Type="http://schemas.openxmlformats.org/officeDocument/2006/relationships/tags" Target="../tags/tag5170.xml"/><Relationship Id="rId7" Type="http://schemas.openxmlformats.org/officeDocument/2006/relationships/tags" Target="../tags/tag5174.xml"/><Relationship Id="rId12" Type="http://schemas.openxmlformats.org/officeDocument/2006/relationships/image" Target="../media/image21.png"/><Relationship Id="rId2" Type="http://schemas.openxmlformats.org/officeDocument/2006/relationships/tags" Target="../tags/tag5169.xml"/><Relationship Id="rId1" Type="http://schemas.openxmlformats.org/officeDocument/2006/relationships/tags" Target="../tags/tag5168.xml"/><Relationship Id="rId6" Type="http://schemas.openxmlformats.org/officeDocument/2006/relationships/tags" Target="../tags/tag5173.xml"/><Relationship Id="rId11" Type="http://schemas.openxmlformats.org/officeDocument/2006/relationships/image" Target="../media/image69.png"/><Relationship Id="rId5" Type="http://schemas.openxmlformats.org/officeDocument/2006/relationships/tags" Target="../tags/tag5172.xml"/><Relationship Id="rId10" Type="http://schemas.openxmlformats.org/officeDocument/2006/relationships/image" Target="../media/image23.png"/><Relationship Id="rId4" Type="http://schemas.openxmlformats.org/officeDocument/2006/relationships/tags" Target="../tags/tag5171.xml"/><Relationship Id="rId9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177.xml"/><Relationship Id="rId1" Type="http://schemas.openxmlformats.org/officeDocument/2006/relationships/tags" Target="../tags/tag5176.xml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63.xml"/><Relationship Id="rId1" Type="http://schemas.openxmlformats.org/officeDocument/2006/relationships/tags" Target="../tags/tag16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179.xml"/><Relationship Id="rId1" Type="http://schemas.openxmlformats.org/officeDocument/2006/relationships/tags" Target="../tags/tag5178.xml"/><Relationship Id="rId4" Type="http://schemas.openxmlformats.org/officeDocument/2006/relationships/image" Target="../media/image33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181.xml"/><Relationship Id="rId1" Type="http://schemas.openxmlformats.org/officeDocument/2006/relationships/tags" Target="../tags/tag5180.xml"/><Relationship Id="rId4" Type="http://schemas.openxmlformats.org/officeDocument/2006/relationships/image" Target="../media/image34.png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tags" Target="../tags/tag5189.xml"/><Relationship Id="rId13" Type="http://schemas.openxmlformats.org/officeDocument/2006/relationships/image" Target="../media/image35.png"/><Relationship Id="rId3" Type="http://schemas.openxmlformats.org/officeDocument/2006/relationships/tags" Target="../tags/tag5184.xml"/><Relationship Id="rId7" Type="http://schemas.openxmlformats.org/officeDocument/2006/relationships/tags" Target="../tags/tag5188.xml"/><Relationship Id="rId12" Type="http://schemas.openxmlformats.org/officeDocument/2006/relationships/notesSlide" Target="../notesSlides/notesSlide38.xml"/><Relationship Id="rId2" Type="http://schemas.openxmlformats.org/officeDocument/2006/relationships/tags" Target="../tags/tag5183.xml"/><Relationship Id="rId1" Type="http://schemas.openxmlformats.org/officeDocument/2006/relationships/tags" Target="../tags/tag5182.xml"/><Relationship Id="rId6" Type="http://schemas.openxmlformats.org/officeDocument/2006/relationships/tags" Target="../tags/tag5187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5186.xml"/><Relationship Id="rId10" Type="http://schemas.openxmlformats.org/officeDocument/2006/relationships/tags" Target="../tags/tag5191.xml"/><Relationship Id="rId4" Type="http://schemas.openxmlformats.org/officeDocument/2006/relationships/tags" Target="../tags/tag5185.xml"/><Relationship Id="rId9" Type="http://schemas.openxmlformats.org/officeDocument/2006/relationships/tags" Target="../tags/tag5190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tags" Target="../tags/tag5194.xml"/><Relationship Id="rId7" Type="http://schemas.openxmlformats.org/officeDocument/2006/relationships/image" Target="../media/image36.png"/><Relationship Id="rId2" Type="http://schemas.openxmlformats.org/officeDocument/2006/relationships/tags" Target="../tags/tag5193.xml"/><Relationship Id="rId1" Type="http://schemas.openxmlformats.org/officeDocument/2006/relationships/tags" Target="../tags/tag5192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5196.xml"/><Relationship Id="rId4" Type="http://schemas.openxmlformats.org/officeDocument/2006/relationships/tags" Target="../tags/tag5195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197.xml"/><Relationship Id="rId6" Type="http://schemas.openxmlformats.org/officeDocument/2006/relationships/image" Target="../media/image73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tags" Target="../tags/tag5205.xml"/><Relationship Id="rId13" Type="http://schemas.openxmlformats.org/officeDocument/2006/relationships/tags" Target="../tags/tag5210.xml"/><Relationship Id="rId18" Type="http://schemas.openxmlformats.org/officeDocument/2006/relationships/slideLayout" Target="../slideLayouts/slideLayout1.xml"/><Relationship Id="rId3" Type="http://schemas.openxmlformats.org/officeDocument/2006/relationships/tags" Target="../tags/tag5200.xml"/><Relationship Id="rId7" Type="http://schemas.openxmlformats.org/officeDocument/2006/relationships/tags" Target="../tags/tag5204.xml"/><Relationship Id="rId12" Type="http://schemas.openxmlformats.org/officeDocument/2006/relationships/tags" Target="../tags/tag5209.xml"/><Relationship Id="rId17" Type="http://schemas.openxmlformats.org/officeDocument/2006/relationships/tags" Target="../tags/tag5214.xml"/><Relationship Id="rId2" Type="http://schemas.openxmlformats.org/officeDocument/2006/relationships/tags" Target="../tags/tag5199.xml"/><Relationship Id="rId16" Type="http://schemas.openxmlformats.org/officeDocument/2006/relationships/tags" Target="../tags/tag5213.xml"/><Relationship Id="rId1" Type="http://schemas.openxmlformats.org/officeDocument/2006/relationships/tags" Target="../tags/tag5198.xml"/><Relationship Id="rId6" Type="http://schemas.openxmlformats.org/officeDocument/2006/relationships/tags" Target="../tags/tag5203.xml"/><Relationship Id="rId11" Type="http://schemas.openxmlformats.org/officeDocument/2006/relationships/tags" Target="../tags/tag5208.xml"/><Relationship Id="rId5" Type="http://schemas.openxmlformats.org/officeDocument/2006/relationships/tags" Target="../tags/tag5202.xml"/><Relationship Id="rId15" Type="http://schemas.openxmlformats.org/officeDocument/2006/relationships/tags" Target="../tags/tag5212.xml"/><Relationship Id="rId10" Type="http://schemas.openxmlformats.org/officeDocument/2006/relationships/tags" Target="../tags/tag5207.xml"/><Relationship Id="rId4" Type="http://schemas.openxmlformats.org/officeDocument/2006/relationships/tags" Target="../tags/tag5201.xml"/><Relationship Id="rId9" Type="http://schemas.openxmlformats.org/officeDocument/2006/relationships/tags" Target="../tags/tag5206.xml"/><Relationship Id="rId14" Type="http://schemas.openxmlformats.org/officeDocument/2006/relationships/tags" Target="../tags/tag5211.xml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tags" Target="../tags/tag5222.xml"/><Relationship Id="rId13" Type="http://schemas.openxmlformats.org/officeDocument/2006/relationships/tags" Target="../tags/tag5227.xml"/><Relationship Id="rId18" Type="http://schemas.openxmlformats.org/officeDocument/2006/relationships/tags" Target="../tags/tag5232.xml"/><Relationship Id="rId26" Type="http://schemas.openxmlformats.org/officeDocument/2006/relationships/tags" Target="../tags/tag5240.xml"/><Relationship Id="rId39" Type="http://schemas.openxmlformats.org/officeDocument/2006/relationships/tags" Target="../tags/tag5253.xml"/><Relationship Id="rId3" Type="http://schemas.openxmlformats.org/officeDocument/2006/relationships/tags" Target="../tags/tag5217.xml"/><Relationship Id="rId21" Type="http://schemas.openxmlformats.org/officeDocument/2006/relationships/tags" Target="../tags/tag5235.xml"/><Relationship Id="rId34" Type="http://schemas.openxmlformats.org/officeDocument/2006/relationships/tags" Target="../tags/tag5248.xml"/><Relationship Id="rId42" Type="http://schemas.openxmlformats.org/officeDocument/2006/relationships/tags" Target="../tags/tag5256.xml"/><Relationship Id="rId47" Type="http://schemas.openxmlformats.org/officeDocument/2006/relationships/tags" Target="../tags/tag5261.xml"/><Relationship Id="rId7" Type="http://schemas.openxmlformats.org/officeDocument/2006/relationships/tags" Target="../tags/tag5221.xml"/><Relationship Id="rId12" Type="http://schemas.openxmlformats.org/officeDocument/2006/relationships/tags" Target="../tags/tag5226.xml"/><Relationship Id="rId17" Type="http://schemas.openxmlformats.org/officeDocument/2006/relationships/tags" Target="../tags/tag5231.xml"/><Relationship Id="rId25" Type="http://schemas.openxmlformats.org/officeDocument/2006/relationships/tags" Target="../tags/tag5239.xml"/><Relationship Id="rId33" Type="http://schemas.openxmlformats.org/officeDocument/2006/relationships/tags" Target="../tags/tag5247.xml"/><Relationship Id="rId38" Type="http://schemas.openxmlformats.org/officeDocument/2006/relationships/tags" Target="../tags/tag5252.xml"/><Relationship Id="rId46" Type="http://schemas.openxmlformats.org/officeDocument/2006/relationships/tags" Target="../tags/tag5260.xml"/><Relationship Id="rId2" Type="http://schemas.openxmlformats.org/officeDocument/2006/relationships/tags" Target="../tags/tag5216.xml"/><Relationship Id="rId16" Type="http://schemas.openxmlformats.org/officeDocument/2006/relationships/tags" Target="../tags/tag5230.xml"/><Relationship Id="rId20" Type="http://schemas.openxmlformats.org/officeDocument/2006/relationships/tags" Target="../tags/tag5234.xml"/><Relationship Id="rId29" Type="http://schemas.openxmlformats.org/officeDocument/2006/relationships/tags" Target="../tags/tag5243.xml"/><Relationship Id="rId41" Type="http://schemas.openxmlformats.org/officeDocument/2006/relationships/tags" Target="../tags/tag5255.xml"/><Relationship Id="rId1" Type="http://schemas.openxmlformats.org/officeDocument/2006/relationships/tags" Target="../tags/tag5215.xml"/><Relationship Id="rId6" Type="http://schemas.openxmlformats.org/officeDocument/2006/relationships/tags" Target="../tags/tag5220.xml"/><Relationship Id="rId11" Type="http://schemas.openxmlformats.org/officeDocument/2006/relationships/tags" Target="../tags/tag5225.xml"/><Relationship Id="rId24" Type="http://schemas.openxmlformats.org/officeDocument/2006/relationships/tags" Target="../tags/tag5238.xml"/><Relationship Id="rId32" Type="http://schemas.openxmlformats.org/officeDocument/2006/relationships/tags" Target="../tags/tag5246.xml"/><Relationship Id="rId37" Type="http://schemas.openxmlformats.org/officeDocument/2006/relationships/tags" Target="../tags/tag5251.xml"/><Relationship Id="rId40" Type="http://schemas.openxmlformats.org/officeDocument/2006/relationships/tags" Target="../tags/tag5254.xml"/><Relationship Id="rId45" Type="http://schemas.openxmlformats.org/officeDocument/2006/relationships/tags" Target="../tags/tag5259.xml"/><Relationship Id="rId5" Type="http://schemas.openxmlformats.org/officeDocument/2006/relationships/tags" Target="../tags/tag5219.xml"/><Relationship Id="rId15" Type="http://schemas.openxmlformats.org/officeDocument/2006/relationships/tags" Target="../tags/tag5229.xml"/><Relationship Id="rId23" Type="http://schemas.openxmlformats.org/officeDocument/2006/relationships/tags" Target="../tags/tag5237.xml"/><Relationship Id="rId28" Type="http://schemas.openxmlformats.org/officeDocument/2006/relationships/tags" Target="../tags/tag5242.xml"/><Relationship Id="rId36" Type="http://schemas.openxmlformats.org/officeDocument/2006/relationships/tags" Target="../tags/tag5250.xml"/><Relationship Id="rId10" Type="http://schemas.openxmlformats.org/officeDocument/2006/relationships/tags" Target="../tags/tag5224.xml"/><Relationship Id="rId19" Type="http://schemas.openxmlformats.org/officeDocument/2006/relationships/tags" Target="../tags/tag5233.xml"/><Relationship Id="rId31" Type="http://schemas.openxmlformats.org/officeDocument/2006/relationships/tags" Target="../tags/tag5245.xml"/><Relationship Id="rId44" Type="http://schemas.openxmlformats.org/officeDocument/2006/relationships/tags" Target="../tags/tag5258.xml"/><Relationship Id="rId4" Type="http://schemas.openxmlformats.org/officeDocument/2006/relationships/tags" Target="../tags/tag5218.xml"/><Relationship Id="rId9" Type="http://schemas.openxmlformats.org/officeDocument/2006/relationships/tags" Target="../tags/tag5223.xml"/><Relationship Id="rId14" Type="http://schemas.openxmlformats.org/officeDocument/2006/relationships/tags" Target="../tags/tag5228.xml"/><Relationship Id="rId22" Type="http://schemas.openxmlformats.org/officeDocument/2006/relationships/tags" Target="../tags/tag5236.xml"/><Relationship Id="rId27" Type="http://schemas.openxmlformats.org/officeDocument/2006/relationships/tags" Target="../tags/tag5241.xml"/><Relationship Id="rId30" Type="http://schemas.openxmlformats.org/officeDocument/2006/relationships/tags" Target="../tags/tag5244.xml"/><Relationship Id="rId35" Type="http://schemas.openxmlformats.org/officeDocument/2006/relationships/tags" Target="../tags/tag5249.xml"/><Relationship Id="rId43" Type="http://schemas.openxmlformats.org/officeDocument/2006/relationships/tags" Target="../tags/tag5257.xml"/><Relationship Id="rId48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13" Type="http://schemas.openxmlformats.org/officeDocument/2006/relationships/tags" Target="../tags/tag5274.xml"/><Relationship Id="rId18" Type="http://schemas.openxmlformats.org/officeDocument/2006/relationships/tags" Target="../tags/tag5279.xml"/><Relationship Id="rId26" Type="http://schemas.openxmlformats.org/officeDocument/2006/relationships/tags" Target="../tags/tag5287.xml"/><Relationship Id="rId39" Type="http://schemas.openxmlformats.org/officeDocument/2006/relationships/tags" Target="../tags/tag5300.xml"/><Relationship Id="rId21" Type="http://schemas.openxmlformats.org/officeDocument/2006/relationships/tags" Target="../tags/tag5282.xml"/><Relationship Id="rId34" Type="http://schemas.openxmlformats.org/officeDocument/2006/relationships/tags" Target="../tags/tag5295.xml"/><Relationship Id="rId42" Type="http://schemas.openxmlformats.org/officeDocument/2006/relationships/tags" Target="../tags/tag5303.xml"/><Relationship Id="rId47" Type="http://schemas.openxmlformats.org/officeDocument/2006/relationships/tags" Target="../tags/tag5308.xml"/><Relationship Id="rId50" Type="http://schemas.openxmlformats.org/officeDocument/2006/relationships/tags" Target="../tags/tag5311.xml"/><Relationship Id="rId55" Type="http://schemas.openxmlformats.org/officeDocument/2006/relationships/tags" Target="../tags/tag5316.xml"/><Relationship Id="rId63" Type="http://schemas.openxmlformats.org/officeDocument/2006/relationships/tags" Target="../tags/tag5324.xml"/><Relationship Id="rId7" Type="http://schemas.openxmlformats.org/officeDocument/2006/relationships/tags" Target="../tags/tag5268.xml"/><Relationship Id="rId2" Type="http://schemas.openxmlformats.org/officeDocument/2006/relationships/tags" Target="../tags/tag5263.xml"/><Relationship Id="rId16" Type="http://schemas.openxmlformats.org/officeDocument/2006/relationships/tags" Target="../tags/tag5277.xml"/><Relationship Id="rId29" Type="http://schemas.openxmlformats.org/officeDocument/2006/relationships/tags" Target="../tags/tag5290.xml"/><Relationship Id="rId1" Type="http://schemas.openxmlformats.org/officeDocument/2006/relationships/tags" Target="../tags/tag5262.xml"/><Relationship Id="rId6" Type="http://schemas.openxmlformats.org/officeDocument/2006/relationships/tags" Target="../tags/tag5267.xml"/><Relationship Id="rId11" Type="http://schemas.openxmlformats.org/officeDocument/2006/relationships/tags" Target="../tags/tag5272.xml"/><Relationship Id="rId24" Type="http://schemas.openxmlformats.org/officeDocument/2006/relationships/tags" Target="../tags/tag5285.xml"/><Relationship Id="rId32" Type="http://schemas.openxmlformats.org/officeDocument/2006/relationships/tags" Target="../tags/tag5293.xml"/><Relationship Id="rId37" Type="http://schemas.openxmlformats.org/officeDocument/2006/relationships/tags" Target="../tags/tag5298.xml"/><Relationship Id="rId40" Type="http://schemas.openxmlformats.org/officeDocument/2006/relationships/tags" Target="../tags/tag5301.xml"/><Relationship Id="rId45" Type="http://schemas.openxmlformats.org/officeDocument/2006/relationships/tags" Target="../tags/tag5306.xml"/><Relationship Id="rId53" Type="http://schemas.openxmlformats.org/officeDocument/2006/relationships/tags" Target="../tags/tag5314.xml"/><Relationship Id="rId58" Type="http://schemas.openxmlformats.org/officeDocument/2006/relationships/tags" Target="../tags/tag5319.xml"/><Relationship Id="rId66" Type="http://schemas.openxmlformats.org/officeDocument/2006/relationships/tags" Target="../tags/tag5327.xml"/><Relationship Id="rId5" Type="http://schemas.openxmlformats.org/officeDocument/2006/relationships/tags" Target="../tags/tag5266.xml"/><Relationship Id="rId15" Type="http://schemas.openxmlformats.org/officeDocument/2006/relationships/tags" Target="../tags/tag5276.xml"/><Relationship Id="rId23" Type="http://schemas.openxmlformats.org/officeDocument/2006/relationships/tags" Target="../tags/tag5284.xml"/><Relationship Id="rId28" Type="http://schemas.openxmlformats.org/officeDocument/2006/relationships/tags" Target="../tags/tag5289.xml"/><Relationship Id="rId36" Type="http://schemas.openxmlformats.org/officeDocument/2006/relationships/tags" Target="../tags/tag5297.xml"/><Relationship Id="rId49" Type="http://schemas.openxmlformats.org/officeDocument/2006/relationships/tags" Target="../tags/tag5310.xml"/><Relationship Id="rId57" Type="http://schemas.openxmlformats.org/officeDocument/2006/relationships/tags" Target="../tags/tag5318.xml"/><Relationship Id="rId61" Type="http://schemas.openxmlformats.org/officeDocument/2006/relationships/tags" Target="../tags/tag5322.xml"/><Relationship Id="rId10" Type="http://schemas.openxmlformats.org/officeDocument/2006/relationships/tags" Target="../tags/tag5271.xml"/><Relationship Id="rId19" Type="http://schemas.openxmlformats.org/officeDocument/2006/relationships/tags" Target="../tags/tag5280.xml"/><Relationship Id="rId31" Type="http://schemas.openxmlformats.org/officeDocument/2006/relationships/tags" Target="../tags/tag5292.xml"/><Relationship Id="rId44" Type="http://schemas.openxmlformats.org/officeDocument/2006/relationships/tags" Target="../tags/tag5305.xml"/><Relationship Id="rId52" Type="http://schemas.openxmlformats.org/officeDocument/2006/relationships/tags" Target="../tags/tag5313.xml"/><Relationship Id="rId60" Type="http://schemas.openxmlformats.org/officeDocument/2006/relationships/tags" Target="../tags/tag5321.xml"/><Relationship Id="rId65" Type="http://schemas.openxmlformats.org/officeDocument/2006/relationships/tags" Target="../tags/tag5326.xml"/><Relationship Id="rId4" Type="http://schemas.openxmlformats.org/officeDocument/2006/relationships/tags" Target="../tags/tag5265.xml"/><Relationship Id="rId9" Type="http://schemas.openxmlformats.org/officeDocument/2006/relationships/tags" Target="../tags/tag5270.xml"/><Relationship Id="rId14" Type="http://schemas.openxmlformats.org/officeDocument/2006/relationships/tags" Target="../tags/tag5275.xml"/><Relationship Id="rId22" Type="http://schemas.openxmlformats.org/officeDocument/2006/relationships/tags" Target="../tags/tag5283.xml"/><Relationship Id="rId27" Type="http://schemas.openxmlformats.org/officeDocument/2006/relationships/tags" Target="../tags/tag5288.xml"/><Relationship Id="rId30" Type="http://schemas.openxmlformats.org/officeDocument/2006/relationships/tags" Target="../tags/tag5291.xml"/><Relationship Id="rId35" Type="http://schemas.openxmlformats.org/officeDocument/2006/relationships/tags" Target="../tags/tag5296.xml"/><Relationship Id="rId43" Type="http://schemas.openxmlformats.org/officeDocument/2006/relationships/tags" Target="../tags/tag5304.xml"/><Relationship Id="rId48" Type="http://schemas.openxmlformats.org/officeDocument/2006/relationships/tags" Target="../tags/tag5309.xml"/><Relationship Id="rId56" Type="http://schemas.openxmlformats.org/officeDocument/2006/relationships/tags" Target="../tags/tag5317.xml"/><Relationship Id="rId64" Type="http://schemas.openxmlformats.org/officeDocument/2006/relationships/tags" Target="../tags/tag5325.xml"/><Relationship Id="rId8" Type="http://schemas.openxmlformats.org/officeDocument/2006/relationships/tags" Target="../tags/tag5269.xml"/><Relationship Id="rId51" Type="http://schemas.openxmlformats.org/officeDocument/2006/relationships/tags" Target="../tags/tag5312.xml"/><Relationship Id="rId3" Type="http://schemas.openxmlformats.org/officeDocument/2006/relationships/tags" Target="../tags/tag5264.xml"/><Relationship Id="rId12" Type="http://schemas.openxmlformats.org/officeDocument/2006/relationships/tags" Target="../tags/tag5273.xml"/><Relationship Id="rId17" Type="http://schemas.openxmlformats.org/officeDocument/2006/relationships/tags" Target="../tags/tag5278.xml"/><Relationship Id="rId25" Type="http://schemas.openxmlformats.org/officeDocument/2006/relationships/tags" Target="../tags/tag5286.xml"/><Relationship Id="rId33" Type="http://schemas.openxmlformats.org/officeDocument/2006/relationships/tags" Target="../tags/tag5294.xml"/><Relationship Id="rId38" Type="http://schemas.openxmlformats.org/officeDocument/2006/relationships/tags" Target="../tags/tag5299.xml"/><Relationship Id="rId46" Type="http://schemas.openxmlformats.org/officeDocument/2006/relationships/tags" Target="../tags/tag5307.xml"/><Relationship Id="rId59" Type="http://schemas.openxmlformats.org/officeDocument/2006/relationships/tags" Target="../tags/tag5320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5281.xml"/><Relationship Id="rId41" Type="http://schemas.openxmlformats.org/officeDocument/2006/relationships/tags" Target="../tags/tag5302.xml"/><Relationship Id="rId54" Type="http://schemas.openxmlformats.org/officeDocument/2006/relationships/tags" Target="../tags/tag5315.xml"/><Relationship Id="rId62" Type="http://schemas.openxmlformats.org/officeDocument/2006/relationships/tags" Target="../tags/tag5323.xml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tags" Target="../tags/tag5340.xml"/><Relationship Id="rId18" Type="http://schemas.openxmlformats.org/officeDocument/2006/relationships/tags" Target="../tags/tag5345.xml"/><Relationship Id="rId26" Type="http://schemas.openxmlformats.org/officeDocument/2006/relationships/tags" Target="../tags/tag5353.xml"/><Relationship Id="rId39" Type="http://schemas.openxmlformats.org/officeDocument/2006/relationships/tags" Target="../tags/tag5366.xml"/><Relationship Id="rId21" Type="http://schemas.openxmlformats.org/officeDocument/2006/relationships/tags" Target="../tags/tag5348.xml"/><Relationship Id="rId34" Type="http://schemas.openxmlformats.org/officeDocument/2006/relationships/tags" Target="../tags/tag5361.xml"/><Relationship Id="rId42" Type="http://schemas.openxmlformats.org/officeDocument/2006/relationships/tags" Target="../tags/tag5369.xml"/><Relationship Id="rId47" Type="http://schemas.openxmlformats.org/officeDocument/2006/relationships/tags" Target="../tags/tag5374.xml"/><Relationship Id="rId50" Type="http://schemas.openxmlformats.org/officeDocument/2006/relationships/tags" Target="../tags/tag5377.xml"/><Relationship Id="rId55" Type="http://schemas.openxmlformats.org/officeDocument/2006/relationships/tags" Target="../tags/tag5382.xml"/><Relationship Id="rId63" Type="http://schemas.openxmlformats.org/officeDocument/2006/relationships/tags" Target="../tags/tag5390.xml"/><Relationship Id="rId68" Type="http://schemas.openxmlformats.org/officeDocument/2006/relationships/slideLayout" Target="../slideLayouts/slideLayout1.xml"/><Relationship Id="rId7" Type="http://schemas.openxmlformats.org/officeDocument/2006/relationships/tags" Target="../tags/tag5334.xml"/><Relationship Id="rId2" Type="http://schemas.openxmlformats.org/officeDocument/2006/relationships/tags" Target="../tags/tag5329.xml"/><Relationship Id="rId16" Type="http://schemas.openxmlformats.org/officeDocument/2006/relationships/tags" Target="../tags/tag5343.xml"/><Relationship Id="rId29" Type="http://schemas.openxmlformats.org/officeDocument/2006/relationships/tags" Target="../tags/tag5356.xml"/><Relationship Id="rId1" Type="http://schemas.openxmlformats.org/officeDocument/2006/relationships/tags" Target="../tags/tag5328.xml"/><Relationship Id="rId6" Type="http://schemas.openxmlformats.org/officeDocument/2006/relationships/tags" Target="../tags/tag5333.xml"/><Relationship Id="rId11" Type="http://schemas.openxmlformats.org/officeDocument/2006/relationships/tags" Target="../tags/tag5338.xml"/><Relationship Id="rId24" Type="http://schemas.openxmlformats.org/officeDocument/2006/relationships/tags" Target="../tags/tag5351.xml"/><Relationship Id="rId32" Type="http://schemas.openxmlformats.org/officeDocument/2006/relationships/tags" Target="../tags/tag5359.xml"/><Relationship Id="rId37" Type="http://schemas.openxmlformats.org/officeDocument/2006/relationships/tags" Target="../tags/tag5364.xml"/><Relationship Id="rId40" Type="http://schemas.openxmlformats.org/officeDocument/2006/relationships/tags" Target="../tags/tag5367.xml"/><Relationship Id="rId45" Type="http://schemas.openxmlformats.org/officeDocument/2006/relationships/tags" Target="../tags/tag5372.xml"/><Relationship Id="rId53" Type="http://schemas.openxmlformats.org/officeDocument/2006/relationships/tags" Target="../tags/tag5380.xml"/><Relationship Id="rId58" Type="http://schemas.openxmlformats.org/officeDocument/2006/relationships/tags" Target="../tags/tag5385.xml"/><Relationship Id="rId66" Type="http://schemas.openxmlformats.org/officeDocument/2006/relationships/tags" Target="../tags/tag5393.xml"/><Relationship Id="rId5" Type="http://schemas.openxmlformats.org/officeDocument/2006/relationships/tags" Target="../tags/tag5332.xml"/><Relationship Id="rId15" Type="http://schemas.openxmlformats.org/officeDocument/2006/relationships/tags" Target="../tags/tag5342.xml"/><Relationship Id="rId23" Type="http://schemas.openxmlformats.org/officeDocument/2006/relationships/tags" Target="../tags/tag5350.xml"/><Relationship Id="rId28" Type="http://schemas.openxmlformats.org/officeDocument/2006/relationships/tags" Target="../tags/tag5355.xml"/><Relationship Id="rId36" Type="http://schemas.openxmlformats.org/officeDocument/2006/relationships/tags" Target="../tags/tag5363.xml"/><Relationship Id="rId49" Type="http://schemas.openxmlformats.org/officeDocument/2006/relationships/tags" Target="../tags/tag5376.xml"/><Relationship Id="rId57" Type="http://schemas.openxmlformats.org/officeDocument/2006/relationships/tags" Target="../tags/tag5384.xml"/><Relationship Id="rId61" Type="http://schemas.openxmlformats.org/officeDocument/2006/relationships/tags" Target="../tags/tag5388.xml"/><Relationship Id="rId10" Type="http://schemas.openxmlformats.org/officeDocument/2006/relationships/tags" Target="../tags/tag5337.xml"/><Relationship Id="rId19" Type="http://schemas.openxmlformats.org/officeDocument/2006/relationships/tags" Target="../tags/tag5346.xml"/><Relationship Id="rId31" Type="http://schemas.openxmlformats.org/officeDocument/2006/relationships/tags" Target="../tags/tag5358.xml"/><Relationship Id="rId44" Type="http://schemas.openxmlformats.org/officeDocument/2006/relationships/tags" Target="../tags/tag5371.xml"/><Relationship Id="rId52" Type="http://schemas.openxmlformats.org/officeDocument/2006/relationships/tags" Target="../tags/tag5379.xml"/><Relationship Id="rId60" Type="http://schemas.openxmlformats.org/officeDocument/2006/relationships/tags" Target="../tags/tag5387.xml"/><Relationship Id="rId65" Type="http://schemas.openxmlformats.org/officeDocument/2006/relationships/tags" Target="../tags/tag5392.xml"/><Relationship Id="rId4" Type="http://schemas.openxmlformats.org/officeDocument/2006/relationships/tags" Target="../tags/tag5331.xml"/><Relationship Id="rId9" Type="http://schemas.openxmlformats.org/officeDocument/2006/relationships/tags" Target="../tags/tag5336.xml"/><Relationship Id="rId14" Type="http://schemas.openxmlformats.org/officeDocument/2006/relationships/tags" Target="../tags/tag5341.xml"/><Relationship Id="rId22" Type="http://schemas.openxmlformats.org/officeDocument/2006/relationships/tags" Target="../tags/tag5349.xml"/><Relationship Id="rId27" Type="http://schemas.openxmlformats.org/officeDocument/2006/relationships/tags" Target="../tags/tag5354.xml"/><Relationship Id="rId30" Type="http://schemas.openxmlformats.org/officeDocument/2006/relationships/tags" Target="../tags/tag5357.xml"/><Relationship Id="rId35" Type="http://schemas.openxmlformats.org/officeDocument/2006/relationships/tags" Target="../tags/tag5362.xml"/><Relationship Id="rId43" Type="http://schemas.openxmlformats.org/officeDocument/2006/relationships/tags" Target="../tags/tag5370.xml"/><Relationship Id="rId48" Type="http://schemas.openxmlformats.org/officeDocument/2006/relationships/tags" Target="../tags/tag5375.xml"/><Relationship Id="rId56" Type="http://schemas.openxmlformats.org/officeDocument/2006/relationships/tags" Target="../tags/tag5383.xml"/><Relationship Id="rId64" Type="http://schemas.openxmlformats.org/officeDocument/2006/relationships/tags" Target="../tags/tag5391.xml"/><Relationship Id="rId69" Type="http://schemas.openxmlformats.org/officeDocument/2006/relationships/image" Target="../media/image12.png"/><Relationship Id="rId8" Type="http://schemas.openxmlformats.org/officeDocument/2006/relationships/tags" Target="../tags/tag5335.xml"/><Relationship Id="rId51" Type="http://schemas.openxmlformats.org/officeDocument/2006/relationships/tags" Target="../tags/tag5378.xml"/><Relationship Id="rId3" Type="http://schemas.openxmlformats.org/officeDocument/2006/relationships/tags" Target="../tags/tag5330.xml"/><Relationship Id="rId12" Type="http://schemas.openxmlformats.org/officeDocument/2006/relationships/tags" Target="../tags/tag5339.xml"/><Relationship Id="rId17" Type="http://schemas.openxmlformats.org/officeDocument/2006/relationships/tags" Target="../tags/tag5344.xml"/><Relationship Id="rId25" Type="http://schemas.openxmlformats.org/officeDocument/2006/relationships/tags" Target="../tags/tag5352.xml"/><Relationship Id="rId33" Type="http://schemas.openxmlformats.org/officeDocument/2006/relationships/tags" Target="../tags/tag5360.xml"/><Relationship Id="rId38" Type="http://schemas.openxmlformats.org/officeDocument/2006/relationships/tags" Target="../tags/tag5365.xml"/><Relationship Id="rId46" Type="http://schemas.openxmlformats.org/officeDocument/2006/relationships/tags" Target="../tags/tag5373.xml"/><Relationship Id="rId59" Type="http://schemas.openxmlformats.org/officeDocument/2006/relationships/tags" Target="../tags/tag5386.xml"/><Relationship Id="rId67" Type="http://schemas.openxmlformats.org/officeDocument/2006/relationships/tags" Target="../tags/tag5394.xml"/><Relationship Id="rId20" Type="http://schemas.openxmlformats.org/officeDocument/2006/relationships/tags" Target="../tags/tag5347.xml"/><Relationship Id="rId41" Type="http://schemas.openxmlformats.org/officeDocument/2006/relationships/tags" Target="../tags/tag5368.xml"/><Relationship Id="rId54" Type="http://schemas.openxmlformats.org/officeDocument/2006/relationships/tags" Target="../tags/tag5381.xml"/><Relationship Id="rId62" Type="http://schemas.openxmlformats.org/officeDocument/2006/relationships/tags" Target="../tags/tag5389.xml"/></Relationships>
</file>

<file path=ppt/slides/_rels/slide129.xml.rels><?xml version="1.0" encoding="UTF-8" standalone="yes"?>
<Relationships xmlns="http://schemas.openxmlformats.org/package/2006/relationships"><Relationship Id="rId13" Type="http://schemas.openxmlformats.org/officeDocument/2006/relationships/tags" Target="../tags/tag5407.xml"/><Relationship Id="rId18" Type="http://schemas.openxmlformats.org/officeDocument/2006/relationships/tags" Target="../tags/tag5412.xml"/><Relationship Id="rId26" Type="http://schemas.openxmlformats.org/officeDocument/2006/relationships/tags" Target="../tags/tag5420.xml"/><Relationship Id="rId39" Type="http://schemas.openxmlformats.org/officeDocument/2006/relationships/tags" Target="../tags/tag5433.xml"/><Relationship Id="rId21" Type="http://schemas.openxmlformats.org/officeDocument/2006/relationships/tags" Target="../tags/tag5415.xml"/><Relationship Id="rId34" Type="http://schemas.openxmlformats.org/officeDocument/2006/relationships/tags" Target="../tags/tag5428.xml"/><Relationship Id="rId42" Type="http://schemas.openxmlformats.org/officeDocument/2006/relationships/tags" Target="../tags/tag5436.xml"/><Relationship Id="rId47" Type="http://schemas.openxmlformats.org/officeDocument/2006/relationships/tags" Target="../tags/tag5441.xml"/><Relationship Id="rId50" Type="http://schemas.openxmlformats.org/officeDocument/2006/relationships/tags" Target="../tags/tag5444.xml"/><Relationship Id="rId55" Type="http://schemas.openxmlformats.org/officeDocument/2006/relationships/tags" Target="../tags/tag5449.xml"/><Relationship Id="rId63" Type="http://schemas.openxmlformats.org/officeDocument/2006/relationships/tags" Target="../tags/tag5457.xml"/><Relationship Id="rId68" Type="http://schemas.openxmlformats.org/officeDocument/2006/relationships/tags" Target="../tags/tag5462.xml"/><Relationship Id="rId76" Type="http://schemas.openxmlformats.org/officeDocument/2006/relationships/tags" Target="../tags/tag5470.xml"/><Relationship Id="rId84" Type="http://schemas.openxmlformats.org/officeDocument/2006/relationships/tags" Target="../tags/tag5478.xml"/><Relationship Id="rId89" Type="http://schemas.openxmlformats.org/officeDocument/2006/relationships/tags" Target="../tags/tag5483.xml"/><Relationship Id="rId7" Type="http://schemas.openxmlformats.org/officeDocument/2006/relationships/tags" Target="../tags/tag5401.xml"/><Relationship Id="rId71" Type="http://schemas.openxmlformats.org/officeDocument/2006/relationships/tags" Target="../tags/tag5465.xml"/><Relationship Id="rId92" Type="http://schemas.openxmlformats.org/officeDocument/2006/relationships/tags" Target="../tags/tag5486.xml"/><Relationship Id="rId2" Type="http://schemas.openxmlformats.org/officeDocument/2006/relationships/tags" Target="../tags/tag5396.xml"/><Relationship Id="rId16" Type="http://schemas.openxmlformats.org/officeDocument/2006/relationships/tags" Target="../tags/tag5410.xml"/><Relationship Id="rId29" Type="http://schemas.openxmlformats.org/officeDocument/2006/relationships/tags" Target="../tags/tag5423.xml"/><Relationship Id="rId11" Type="http://schemas.openxmlformats.org/officeDocument/2006/relationships/tags" Target="../tags/tag5405.xml"/><Relationship Id="rId24" Type="http://schemas.openxmlformats.org/officeDocument/2006/relationships/tags" Target="../tags/tag5418.xml"/><Relationship Id="rId32" Type="http://schemas.openxmlformats.org/officeDocument/2006/relationships/tags" Target="../tags/tag5426.xml"/><Relationship Id="rId37" Type="http://schemas.openxmlformats.org/officeDocument/2006/relationships/tags" Target="../tags/tag5431.xml"/><Relationship Id="rId40" Type="http://schemas.openxmlformats.org/officeDocument/2006/relationships/tags" Target="../tags/tag5434.xml"/><Relationship Id="rId45" Type="http://schemas.openxmlformats.org/officeDocument/2006/relationships/tags" Target="../tags/tag5439.xml"/><Relationship Id="rId53" Type="http://schemas.openxmlformats.org/officeDocument/2006/relationships/tags" Target="../tags/tag5447.xml"/><Relationship Id="rId58" Type="http://schemas.openxmlformats.org/officeDocument/2006/relationships/tags" Target="../tags/tag5452.xml"/><Relationship Id="rId66" Type="http://schemas.openxmlformats.org/officeDocument/2006/relationships/tags" Target="../tags/tag5460.xml"/><Relationship Id="rId74" Type="http://schemas.openxmlformats.org/officeDocument/2006/relationships/tags" Target="../tags/tag5468.xml"/><Relationship Id="rId79" Type="http://schemas.openxmlformats.org/officeDocument/2006/relationships/tags" Target="../tags/tag5473.xml"/><Relationship Id="rId87" Type="http://schemas.openxmlformats.org/officeDocument/2006/relationships/tags" Target="../tags/tag5481.xml"/><Relationship Id="rId5" Type="http://schemas.openxmlformats.org/officeDocument/2006/relationships/tags" Target="../tags/tag5399.xml"/><Relationship Id="rId61" Type="http://schemas.openxmlformats.org/officeDocument/2006/relationships/tags" Target="../tags/tag5455.xml"/><Relationship Id="rId82" Type="http://schemas.openxmlformats.org/officeDocument/2006/relationships/tags" Target="../tags/tag5476.xml"/><Relationship Id="rId90" Type="http://schemas.openxmlformats.org/officeDocument/2006/relationships/tags" Target="../tags/tag5484.xml"/><Relationship Id="rId95" Type="http://schemas.openxmlformats.org/officeDocument/2006/relationships/image" Target="../media/image14.png"/><Relationship Id="rId19" Type="http://schemas.openxmlformats.org/officeDocument/2006/relationships/tags" Target="../tags/tag5413.xml"/><Relationship Id="rId14" Type="http://schemas.openxmlformats.org/officeDocument/2006/relationships/tags" Target="../tags/tag5408.xml"/><Relationship Id="rId22" Type="http://schemas.openxmlformats.org/officeDocument/2006/relationships/tags" Target="../tags/tag5416.xml"/><Relationship Id="rId27" Type="http://schemas.openxmlformats.org/officeDocument/2006/relationships/tags" Target="../tags/tag5421.xml"/><Relationship Id="rId30" Type="http://schemas.openxmlformats.org/officeDocument/2006/relationships/tags" Target="../tags/tag5424.xml"/><Relationship Id="rId35" Type="http://schemas.openxmlformats.org/officeDocument/2006/relationships/tags" Target="../tags/tag5429.xml"/><Relationship Id="rId43" Type="http://schemas.openxmlformats.org/officeDocument/2006/relationships/tags" Target="../tags/tag5437.xml"/><Relationship Id="rId48" Type="http://schemas.openxmlformats.org/officeDocument/2006/relationships/tags" Target="../tags/tag5442.xml"/><Relationship Id="rId56" Type="http://schemas.openxmlformats.org/officeDocument/2006/relationships/tags" Target="../tags/tag5450.xml"/><Relationship Id="rId64" Type="http://schemas.openxmlformats.org/officeDocument/2006/relationships/tags" Target="../tags/tag5458.xml"/><Relationship Id="rId69" Type="http://schemas.openxmlformats.org/officeDocument/2006/relationships/tags" Target="../tags/tag5463.xml"/><Relationship Id="rId77" Type="http://schemas.openxmlformats.org/officeDocument/2006/relationships/tags" Target="../tags/tag5471.xml"/><Relationship Id="rId8" Type="http://schemas.openxmlformats.org/officeDocument/2006/relationships/tags" Target="../tags/tag5402.xml"/><Relationship Id="rId51" Type="http://schemas.openxmlformats.org/officeDocument/2006/relationships/tags" Target="../tags/tag5445.xml"/><Relationship Id="rId72" Type="http://schemas.openxmlformats.org/officeDocument/2006/relationships/tags" Target="../tags/tag5466.xml"/><Relationship Id="rId80" Type="http://schemas.openxmlformats.org/officeDocument/2006/relationships/tags" Target="../tags/tag5474.xml"/><Relationship Id="rId85" Type="http://schemas.openxmlformats.org/officeDocument/2006/relationships/tags" Target="../tags/tag5479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5397.xml"/><Relationship Id="rId12" Type="http://schemas.openxmlformats.org/officeDocument/2006/relationships/tags" Target="../tags/tag5406.xml"/><Relationship Id="rId17" Type="http://schemas.openxmlformats.org/officeDocument/2006/relationships/tags" Target="../tags/tag5411.xml"/><Relationship Id="rId25" Type="http://schemas.openxmlformats.org/officeDocument/2006/relationships/tags" Target="../tags/tag5419.xml"/><Relationship Id="rId33" Type="http://schemas.openxmlformats.org/officeDocument/2006/relationships/tags" Target="../tags/tag5427.xml"/><Relationship Id="rId38" Type="http://schemas.openxmlformats.org/officeDocument/2006/relationships/tags" Target="../tags/tag5432.xml"/><Relationship Id="rId46" Type="http://schemas.openxmlformats.org/officeDocument/2006/relationships/tags" Target="../tags/tag5440.xml"/><Relationship Id="rId59" Type="http://schemas.openxmlformats.org/officeDocument/2006/relationships/tags" Target="../tags/tag5453.xml"/><Relationship Id="rId67" Type="http://schemas.openxmlformats.org/officeDocument/2006/relationships/tags" Target="../tags/tag5461.xml"/><Relationship Id="rId20" Type="http://schemas.openxmlformats.org/officeDocument/2006/relationships/tags" Target="../tags/tag5414.xml"/><Relationship Id="rId41" Type="http://schemas.openxmlformats.org/officeDocument/2006/relationships/tags" Target="../tags/tag5435.xml"/><Relationship Id="rId54" Type="http://schemas.openxmlformats.org/officeDocument/2006/relationships/tags" Target="../tags/tag5448.xml"/><Relationship Id="rId62" Type="http://schemas.openxmlformats.org/officeDocument/2006/relationships/tags" Target="../tags/tag5456.xml"/><Relationship Id="rId70" Type="http://schemas.openxmlformats.org/officeDocument/2006/relationships/tags" Target="../tags/tag5464.xml"/><Relationship Id="rId75" Type="http://schemas.openxmlformats.org/officeDocument/2006/relationships/tags" Target="../tags/tag5469.xml"/><Relationship Id="rId83" Type="http://schemas.openxmlformats.org/officeDocument/2006/relationships/tags" Target="../tags/tag5477.xml"/><Relationship Id="rId88" Type="http://schemas.openxmlformats.org/officeDocument/2006/relationships/tags" Target="../tags/tag5482.xml"/><Relationship Id="rId91" Type="http://schemas.openxmlformats.org/officeDocument/2006/relationships/tags" Target="../tags/tag5485.xml"/><Relationship Id="rId1" Type="http://schemas.openxmlformats.org/officeDocument/2006/relationships/tags" Target="../tags/tag5395.xml"/><Relationship Id="rId6" Type="http://schemas.openxmlformats.org/officeDocument/2006/relationships/tags" Target="../tags/tag5400.xml"/><Relationship Id="rId15" Type="http://schemas.openxmlformats.org/officeDocument/2006/relationships/tags" Target="../tags/tag5409.xml"/><Relationship Id="rId23" Type="http://schemas.openxmlformats.org/officeDocument/2006/relationships/tags" Target="../tags/tag5417.xml"/><Relationship Id="rId28" Type="http://schemas.openxmlformats.org/officeDocument/2006/relationships/tags" Target="../tags/tag5422.xml"/><Relationship Id="rId36" Type="http://schemas.openxmlformats.org/officeDocument/2006/relationships/tags" Target="../tags/tag5430.xml"/><Relationship Id="rId49" Type="http://schemas.openxmlformats.org/officeDocument/2006/relationships/tags" Target="../tags/tag5443.xml"/><Relationship Id="rId57" Type="http://schemas.openxmlformats.org/officeDocument/2006/relationships/tags" Target="../tags/tag5451.xml"/><Relationship Id="rId10" Type="http://schemas.openxmlformats.org/officeDocument/2006/relationships/tags" Target="../tags/tag5404.xml"/><Relationship Id="rId31" Type="http://schemas.openxmlformats.org/officeDocument/2006/relationships/tags" Target="../tags/tag5425.xml"/><Relationship Id="rId44" Type="http://schemas.openxmlformats.org/officeDocument/2006/relationships/tags" Target="../tags/tag5438.xml"/><Relationship Id="rId52" Type="http://schemas.openxmlformats.org/officeDocument/2006/relationships/tags" Target="../tags/tag5446.xml"/><Relationship Id="rId60" Type="http://schemas.openxmlformats.org/officeDocument/2006/relationships/tags" Target="../tags/tag5454.xml"/><Relationship Id="rId65" Type="http://schemas.openxmlformats.org/officeDocument/2006/relationships/tags" Target="../tags/tag5459.xml"/><Relationship Id="rId73" Type="http://schemas.openxmlformats.org/officeDocument/2006/relationships/tags" Target="../tags/tag5467.xml"/><Relationship Id="rId78" Type="http://schemas.openxmlformats.org/officeDocument/2006/relationships/tags" Target="../tags/tag5472.xml"/><Relationship Id="rId81" Type="http://schemas.openxmlformats.org/officeDocument/2006/relationships/tags" Target="../tags/tag5475.xml"/><Relationship Id="rId86" Type="http://schemas.openxmlformats.org/officeDocument/2006/relationships/tags" Target="../tags/tag5480.xml"/><Relationship Id="rId94" Type="http://schemas.openxmlformats.org/officeDocument/2006/relationships/image" Target="../media/image13.jpeg"/><Relationship Id="rId4" Type="http://schemas.openxmlformats.org/officeDocument/2006/relationships/tags" Target="../tags/tag5398.xml"/><Relationship Id="rId9" Type="http://schemas.openxmlformats.org/officeDocument/2006/relationships/tags" Target="../tags/tag5403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71.xml"/><Relationship Id="rId13" Type="http://schemas.openxmlformats.org/officeDocument/2006/relationships/tags" Target="../tags/tag176.xml"/><Relationship Id="rId18" Type="http://schemas.openxmlformats.org/officeDocument/2006/relationships/tags" Target="../tags/tag181.xml"/><Relationship Id="rId26" Type="http://schemas.openxmlformats.org/officeDocument/2006/relationships/tags" Target="../tags/tag189.xml"/><Relationship Id="rId3" Type="http://schemas.openxmlformats.org/officeDocument/2006/relationships/tags" Target="../tags/tag166.xml"/><Relationship Id="rId21" Type="http://schemas.openxmlformats.org/officeDocument/2006/relationships/tags" Target="../tags/tag184.xml"/><Relationship Id="rId34" Type="http://schemas.openxmlformats.org/officeDocument/2006/relationships/tags" Target="../tags/tag197.xml"/><Relationship Id="rId7" Type="http://schemas.openxmlformats.org/officeDocument/2006/relationships/tags" Target="../tags/tag170.xml"/><Relationship Id="rId12" Type="http://schemas.openxmlformats.org/officeDocument/2006/relationships/tags" Target="../tags/tag175.xml"/><Relationship Id="rId17" Type="http://schemas.openxmlformats.org/officeDocument/2006/relationships/tags" Target="../tags/tag180.xml"/><Relationship Id="rId25" Type="http://schemas.openxmlformats.org/officeDocument/2006/relationships/tags" Target="../tags/tag188.xml"/><Relationship Id="rId33" Type="http://schemas.openxmlformats.org/officeDocument/2006/relationships/tags" Target="../tags/tag196.xml"/><Relationship Id="rId2" Type="http://schemas.openxmlformats.org/officeDocument/2006/relationships/tags" Target="../tags/tag165.xml"/><Relationship Id="rId16" Type="http://schemas.openxmlformats.org/officeDocument/2006/relationships/tags" Target="../tags/tag179.xml"/><Relationship Id="rId20" Type="http://schemas.openxmlformats.org/officeDocument/2006/relationships/tags" Target="../tags/tag183.xml"/><Relationship Id="rId29" Type="http://schemas.openxmlformats.org/officeDocument/2006/relationships/tags" Target="../tags/tag192.xml"/><Relationship Id="rId1" Type="http://schemas.openxmlformats.org/officeDocument/2006/relationships/tags" Target="../tags/tag164.xml"/><Relationship Id="rId6" Type="http://schemas.openxmlformats.org/officeDocument/2006/relationships/tags" Target="../tags/tag169.xml"/><Relationship Id="rId11" Type="http://schemas.openxmlformats.org/officeDocument/2006/relationships/tags" Target="../tags/tag174.xml"/><Relationship Id="rId24" Type="http://schemas.openxmlformats.org/officeDocument/2006/relationships/tags" Target="../tags/tag187.xml"/><Relationship Id="rId32" Type="http://schemas.openxmlformats.org/officeDocument/2006/relationships/tags" Target="../tags/tag195.xml"/><Relationship Id="rId37" Type="http://schemas.openxmlformats.org/officeDocument/2006/relationships/image" Target="../media/image15.emf"/><Relationship Id="rId5" Type="http://schemas.openxmlformats.org/officeDocument/2006/relationships/tags" Target="../tags/tag168.xml"/><Relationship Id="rId15" Type="http://schemas.openxmlformats.org/officeDocument/2006/relationships/tags" Target="../tags/tag178.xml"/><Relationship Id="rId23" Type="http://schemas.openxmlformats.org/officeDocument/2006/relationships/tags" Target="../tags/tag186.xml"/><Relationship Id="rId28" Type="http://schemas.openxmlformats.org/officeDocument/2006/relationships/tags" Target="../tags/tag191.xml"/><Relationship Id="rId36" Type="http://schemas.openxmlformats.org/officeDocument/2006/relationships/customXml" Target="../ink/ink6.xml"/><Relationship Id="rId10" Type="http://schemas.openxmlformats.org/officeDocument/2006/relationships/tags" Target="../tags/tag173.xml"/><Relationship Id="rId19" Type="http://schemas.openxmlformats.org/officeDocument/2006/relationships/tags" Target="../tags/tag182.xml"/><Relationship Id="rId31" Type="http://schemas.openxmlformats.org/officeDocument/2006/relationships/tags" Target="../tags/tag194.xml"/><Relationship Id="rId4" Type="http://schemas.openxmlformats.org/officeDocument/2006/relationships/tags" Target="../tags/tag167.xml"/><Relationship Id="rId9" Type="http://schemas.openxmlformats.org/officeDocument/2006/relationships/tags" Target="../tags/tag172.xml"/><Relationship Id="rId14" Type="http://schemas.openxmlformats.org/officeDocument/2006/relationships/tags" Target="../tags/tag177.xml"/><Relationship Id="rId22" Type="http://schemas.openxmlformats.org/officeDocument/2006/relationships/tags" Target="../tags/tag185.xml"/><Relationship Id="rId27" Type="http://schemas.openxmlformats.org/officeDocument/2006/relationships/tags" Target="../tags/tag190.xml"/><Relationship Id="rId30" Type="http://schemas.openxmlformats.org/officeDocument/2006/relationships/tags" Target="../tags/tag193.xml"/><Relationship Id="rId35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tags" Target="../tags/tag5494.xml"/><Relationship Id="rId13" Type="http://schemas.openxmlformats.org/officeDocument/2006/relationships/tags" Target="../tags/tag5499.xml"/><Relationship Id="rId18" Type="http://schemas.openxmlformats.org/officeDocument/2006/relationships/tags" Target="../tags/tag5504.xml"/><Relationship Id="rId26" Type="http://schemas.openxmlformats.org/officeDocument/2006/relationships/tags" Target="../tags/tag5512.xml"/><Relationship Id="rId3" Type="http://schemas.openxmlformats.org/officeDocument/2006/relationships/tags" Target="../tags/tag5489.xml"/><Relationship Id="rId21" Type="http://schemas.openxmlformats.org/officeDocument/2006/relationships/tags" Target="../tags/tag5507.xml"/><Relationship Id="rId7" Type="http://schemas.openxmlformats.org/officeDocument/2006/relationships/tags" Target="../tags/tag5493.xml"/><Relationship Id="rId12" Type="http://schemas.openxmlformats.org/officeDocument/2006/relationships/tags" Target="../tags/tag5498.xml"/><Relationship Id="rId17" Type="http://schemas.openxmlformats.org/officeDocument/2006/relationships/tags" Target="../tags/tag5503.xml"/><Relationship Id="rId25" Type="http://schemas.openxmlformats.org/officeDocument/2006/relationships/tags" Target="../tags/tag5511.xml"/><Relationship Id="rId2" Type="http://schemas.openxmlformats.org/officeDocument/2006/relationships/tags" Target="../tags/tag5488.xml"/><Relationship Id="rId16" Type="http://schemas.openxmlformats.org/officeDocument/2006/relationships/tags" Target="../tags/tag5502.xml"/><Relationship Id="rId20" Type="http://schemas.openxmlformats.org/officeDocument/2006/relationships/tags" Target="../tags/tag5506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5487.xml"/><Relationship Id="rId6" Type="http://schemas.openxmlformats.org/officeDocument/2006/relationships/tags" Target="../tags/tag5492.xml"/><Relationship Id="rId11" Type="http://schemas.openxmlformats.org/officeDocument/2006/relationships/tags" Target="../tags/tag5497.xml"/><Relationship Id="rId24" Type="http://schemas.openxmlformats.org/officeDocument/2006/relationships/tags" Target="../tags/tag5510.xml"/><Relationship Id="rId5" Type="http://schemas.openxmlformats.org/officeDocument/2006/relationships/tags" Target="../tags/tag5491.xml"/><Relationship Id="rId15" Type="http://schemas.openxmlformats.org/officeDocument/2006/relationships/tags" Target="../tags/tag5501.xml"/><Relationship Id="rId23" Type="http://schemas.openxmlformats.org/officeDocument/2006/relationships/tags" Target="../tags/tag5509.xml"/><Relationship Id="rId28" Type="http://schemas.openxmlformats.org/officeDocument/2006/relationships/tags" Target="../tags/tag5514.xml"/><Relationship Id="rId10" Type="http://schemas.openxmlformats.org/officeDocument/2006/relationships/tags" Target="../tags/tag5496.xml"/><Relationship Id="rId19" Type="http://schemas.openxmlformats.org/officeDocument/2006/relationships/tags" Target="../tags/tag5505.xml"/><Relationship Id="rId4" Type="http://schemas.openxmlformats.org/officeDocument/2006/relationships/tags" Target="../tags/tag5490.xml"/><Relationship Id="rId9" Type="http://schemas.openxmlformats.org/officeDocument/2006/relationships/tags" Target="../tags/tag5495.xml"/><Relationship Id="rId14" Type="http://schemas.openxmlformats.org/officeDocument/2006/relationships/tags" Target="../tags/tag5500.xml"/><Relationship Id="rId22" Type="http://schemas.openxmlformats.org/officeDocument/2006/relationships/tags" Target="../tags/tag5508.xml"/><Relationship Id="rId27" Type="http://schemas.openxmlformats.org/officeDocument/2006/relationships/tags" Target="../tags/tag5513.xml"/><Relationship Id="rId30" Type="http://schemas.openxmlformats.org/officeDocument/2006/relationships/image" Target="../media/image61.png"/></Relationships>
</file>

<file path=ppt/slides/_rels/slide131.xml.rels><?xml version="1.0" encoding="UTF-8" standalone="yes"?>
<Relationships xmlns="http://schemas.openxmlformats.org/package/2006/relationships"><Relationship Id="rId117" Type="http://schemas.openxmlformats.org/officeDocument/2006/relationships/tags" Target="../tags/tag5631.xml"/><Relationship Id="rId21" Type="http://schemas.openxmlformats.org/officeDocument/2006/relationships/tags" Target="../tags/tag5535.xml"/><Relationship Id="rId42" Type="http://schemas.openxmlformats.org/officeDocument/2006/relationships/tags" Target="../tags/tag5556.xml"/><Relationship Id="rId63" Type="http://schemas.openxmlformats.org/officeDocument/2006/relationships/tags" Target="../tags/tag5577.xml"/><Relationship Id="rId84" Type="http://schemas.openxmlformats.org/officeDocument/2006/relationships/tags" Target="../tags/tag5598.xml"/><Relationship Id="rId138" Type="http://schemas.openxmlformats.org/officeDocument/2006/relationships/tags" Target="../tags/tag5652.xml"/><Relationship Id="rId159" Type="http://schemas.openxmlformats.org/officeDocument/2006/relationships/tags" Target="../tags/tag5673.xml"/><Relationship Id="rId170" Type="http://schemas.openxmlformats.org/officeDocument/2006/relationships/tags" Target="../tags/tag5684.xml"/><Relationship Id="rId191" Type="http://schemas.openxmlformats.org/officeDocument/2006/relationships/tags" Target="../tags/tag5705.xml"/><Relationship Id="rId205" Type="http://schemas.openxmlformats.org/officeDocument/2006/relationships/tags" Target="../tags/tag5719.xml"/><Relationship Id="rId107" Type="http://schemas.openxmlformats.org/officeDocument/2006/relationships/tags" Target="../tags/tag5621.xml"/><Relationship Id="rId11" Type="http://schemas.openxmlformats.org/officeDocument/2006/relationships/tags" Target="../tags/tag5525.xml"/><Relationship Id="rId32" Type="http://schemas.openxmlformats.org/officeDocument/2006/relationships/tags" Target="../tags/tag5546.xml"/><Relationship Id="rId37" Type="http://schemas.openxmlformats.org/officeDocument/2006/relationships/tags" Target="../tags/tag5551.xml"/><Relationship Id="rId53" Type="http://schemas.openxmlformats.org/officeDocument/2006/relationships/tags" Target="../tags/tag5567.xml"/><Relationship Id="rId58" Type="http://schemas.openxmlformats.org/officeDocument/2006/relationships/tags" Target="../tags/tag5572.xml"/><Relationship Id="rId74" Type="http://schemas.openxmlformats.org/officeDocument/2006/relationships/tags" Target="../tags/tag5588.xml"/><Relationship Id="rId79" Type="http://schemas.openxmlformats.org/officeDocument/2006/relationships/tags" Target="../tags/tag5593.xml"/><Relationship Id="rId102" Type="http://schemas.openxmlformats.org/officeDocument/2006/relationships/tags" Target="../tags/tag5616.xml"/><Relationship Id="rId123" Type="http://schemas.openxmlformats.org/officeDocument/2006/relationships/tags" Target="../tags/tag5637.xml"/><Relationship Id="rId128" Type="http://schemas.openxmlformats.org/officeDocument/2006/relationships/tags" Target="../tags/tag5642.xml"/><Relationship Id="rId144" Type="http://schemas.openxmlformats.org/officeDocument/2006/relationships/tags" Target="../tags/tag5658.xml"/><Relationship Id="rId149" Type="http://schemas.openxmlformats.org/officeDocument/2006/relationships/tags" Target="../tags/tag5663.xml"/><Relationship Id="rId5" Type="http://schemas.openxmlformats.org/officeDocument/2006/relationships/tags" Target="../tags/tag5519.xml"/><Relationship Id="rId90" Type="http://schemas.openxmlformats.org/officeDocument/2006/relationships/tags" Target="../tags/tag5604.xml"/><Relationship Id="rId95" Type="http://schemas.openxmlformats.org/officeDocument/2006/relationships/tags" Target="../tags/tag5609.xml"/><Relationship Id="rId160" Type="http://schemas.openxmlformats.org/officeDocument/2006/relationships/tags" Target="../tags/tag5674.xml"/><Relationship Id="rId165" Type="http://schemas.openxmlformats.org/officeDocument/2006/relationships/tags" Target="../tags/tag5679.xml"/><Relationship Id="rId181" Type="http://schemas.openxmlformats.org/officeDocument/2006/relationships/tags" Target="../tags/tag5695.xml"/><Relationship Id="rId186" Type="http://schemas.openxmlformats.org/officeDocument/2006/relationships/tags" Target="../tags/tag5700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5725.xml"/><Relationship Id="rId22" Type="http://schemas.openxmlformats.org/officeDocument/2006/relationships/tags" Target="../tags/tag5536.xml"/><Relationship Id="rId27" Type="http://schemas.openxmlformats.org/officeDocument/2006/relationships/tags" Target="../tags/tag5541.xml"/><Relationship Id="rId43" Type="http://schemas.openxmlformats.org/officeDocument/2006/relationships/tags" Target="../tags/tag5557.xml"/><Relationship Id="rId48" Type="http://schemas.openxmlformats.org/officeDocument/2006/relationships/tags" Target="../tags/tag5562.xml"/><Relationship Id="rId64" Type="http://schemas.openxmlformats.org/officeDocument/2006/relationships/tags" Target="../tags/tag5578.xml"/><Relationship Id="rId69" Type="http://schemas.openxmlformats.org/officeDocument/2006/relationships/tags" Target="../tags/tag5583.xml"/><Relationship Id="rId113" Type="http://schemas.openxmlformats.org/officeDocument/2006/relationships/tags" Target="../tags/tag5627.xml"/><Relationship Id="rId118" Type="http://schemas.openxmlformats.org/officeDocument/2006/relationships/tags" Target="../tags/tag5632.xml"/><Relationship Id="rId134" Type="http://schemas.openxmlformats.org/officeDocument/2006/relationships/tags" Target="../tags/tag5648.xml"/><Relationship Id="rId139" Type="http://schemas.openxmlformats.org/officeDocument/2006/relationships/tags" Target="../tags/tag5653.xml"/><Relationship Id="rId80" Type="http://schemas.openxmlformats.org/officeDocument/2006/relationships/tags" Target="../tags/tag5594.xml"/><Relationship Id="rId85" Type="http://schemas.openxmlformats.org/officeDocument/2006/relationships/tags" Target="../tags/tag5599.xml"/><Relationship Id="rId150" Type="http://schemas.openxmlformats.org/officeDocument/2006/relationships/tags" Target="../tags/tag5664.xml"/><Relationship Id="rId155" Type="http://schemas.openxmlformats.org/officeDocument/2006/relationships/tags" Target="../tags/tag5669.xml"/><Relationship Id="rId171" Type="http://schemas.openxmlformats.org/officeDocument/2006/relationships/tags" Target="../tags/tag5685.xml"/><Relationship Id="rId176" Type="http://schemas.openxmlformats.org/officeDocument/2006/relationships/tags" Target="../tags/tag5690.xml"/><Relationship Id="rId192" Type="http://schemas.openxmlformats.org/officeDocument/2006/relationships/tags" Target="../tags/tag5706.xml"/><Relationship Id="rId197" Type="http://schemas.openxmlformats.org/officeDocument/2006/relationships/tags" Target="../tags/tag5711.xml"/><Relationship Id="rId206" Type="http://schemas.openxmlformats.org/officeDocument/2006/relationships/tags" Target="../tags/tag5720.xml"/><Relationship Id="rId201" Type="http://schemas.openxmlformats.org/officeDocument/2006/relationships/tags" Target="../tags/tag5715.xml"/><Relationship Id="rId12" Type="http://schemas.openxmlformats.org/officeDocument/2006/relationships/tags" Target="../tags/tag5526.xml"/><Relationship Id="rId17" Type="http://schemas.openxmlformats.org/officeDocument/2006/relationships/tags" Target="../tags/tag5531.xml"/><Relationship Id="rId33" Type="http://schemas.openxmlformats.org/officeDocument/2006/relationships/tags" Target="../tags/tag5547.xml"/><Relationship Id="rId38" Type="http://schemas.openxmlformats.org/officeDocument/2006/relationships/tags" Target="../tags/tag5552.xml"/><Relationship Id="rId59" Type="http://schemas.openxmlformats.org/officeDocument/2006/relationships/tags" Target="../tags/tag5573.xml"/><Relationship Id="rId103" Type="http://schemas.openxmlformats.org/officeDocument/2006/relationships/tags" Target="../tags/tag5617.xml"/><Relationship Id="rId108" Type="http://schemas.openxmlformats.org/officeDocument/2006/relationships/tags" Target="../tags/tag5622.xml"/><Relationship Id="rId124" Type="http://schemas.openxmlformats.org/officeDocument/2006/relationships/tags" Target="../tags/tag5638.xml"/><Relationship Id="rId129" Type="http://schemas.openxmlformats.org/officeDocument/2006/relationships/tags" Target="../tags/tag5643.xml"/><Relationship Id="rId54" Type="http://schemas.openxmlformats.org/officeDocument/2006/relationships/tags" Target="../tags/tag5568.xml"/><Relationship Id="rId70" Type="http://schemas.openxmlformats.org/officeDocument/2006/relationships/tags" Target="../tags/tag5584.xml"/><Relationship Id="rId75" Type="http://schemas.openxmlformats.org/officeDocument/2006/relationships/tags" Target="../tags/tag5589.xml"/><Relationship Id="rId91" Type="http://schemas.openxmlformats.org/officeDocument/2006/relationships/tags" Target="../tags/tag5605.xml"/><Relationship Id="rId96" Type="http://schemas.openxmlformats.org/officeDocument/2006/relationships/tags" Target="../tags/tag5610.xml"/><Relationship Id="rId140" Type="http://schemas.openxmlformats.org/officeDocument/2006/relationships/tags" Target="../tags/tag5654.xml"/><Relationship Id="rId145" Type="http://schemas.openxmlformats.org/officeDocument/2006/relationships/tags" Target="../tags/tag5659.xml"/><Relationship Id="rId161" Type="http://schemas.openxmlformats.org/officeDocument/2006/relationships/tags" Target="../tags/tag5675.xml"/><Relationship Id="rId166" Type="http://schemas.openxmlformats.org/officeDocument/2006/relationships/tags" Target="../tags/tag5680.xml"/><Relationship Id="rId182" Type="http://schemas.openxmlformats.org/officeDocument/2006/relationships/tags" Target="../tags/tag5696.xml"/><Relationship Id="rId187" Type="http://schemas.openxmlformats.org/officeDocument/2006/relationships/tags" Target="../tags/tag5701.xml"/><Relationship Id="rId1" Type="http://schemas.openxmlformats.org/officeDocument/2006/relationships/tags" Target="../tags/tag5515.xml"/><Relationship Id="rId6" Type="http://schemas.openxmlformats.org/officeDocument/2006/relationships/tags" Target="../tags/tag5520.xml"/><Relationship Id="rId212" Type="http://schemas.openxmlformats.org/officeDocument/2006/relationships/tags" Target="../tags/tag5726.xml"/><Relationship Id="rId23" Type="http://schemas.openxmlformats.org/officeDocument/2006/relationships/tags" Target="../tags/tag5537.xml"/><Relationship Id="rId28" Type="http://schemas.openxmlformats.org/officeDocument/2006/relationships/tags" Target="../tags/tag5542.xml"/><Relationship Id="rId49" Type="http://schemas.openxmlformats.org/officeDocument/2006/relationships/tags" Target="../tags/tag5563.xml"/><Relationship Id="rId114" Type="http://schemas.openxmlformats.org/officeDocument/2006/relationships/tags" Target="../tags/tag5628.xml"/><Relationship Id="rId119" Type="http://schemas.openxmlformats.org/officeDocument/2006/relationships/tags" Target="../tags/tag5633.xml"/><Relationship Id="rId44" Type="http://schemas.openxmlformats.org/officeDocument/2006/relationships/tags" Target="../tags/tag5558.xml"/><Relationship Id="rId60" Type="http://schemas.openxmlformats.org/officeDocument/2006/relationships/tags" Target="../tags/tag5574.xml"/><Relationship Id="rId65" Type="http://schemas.openxmlformats.org/officeDocument/2006/relationships/tags" Target="../tags/tag5579.xml"/><Relationship Id="rId81" Type="http://schemas.openxmlformats.org/officeDocument/2006/relationships/tags" Target="../tags/tag5595.xml"/><Relationship Id="rId86" Type="http://schemas.openxmlformats.org/officeDocument/2006/relationships/tags" Target="../tags/tag5600.xml"/><Relationship Id="rId130" Type="http://schemas.openxmlformats.org/officeDocument/2006/relationships/tags" Target="../tags/tag5644.xml"/><Relationship Id="rId135" Type="http://schemas.openxmlformats.org/officeDocument/2006/relationships/tags" Target="../tags/tag5649.xml"/><Relationship Id="rId151" Type="http://schemas.openxmlformats.org/officeDocument/2006/relationships/tags" Target="../tags/tag5665.xml"/><Relationship Id="rId156" Type="http://schemas.openxmlformats.org/officeDocument/2006/relationships/tags" Target="../tags/tag5670.xml"/><Relationship Id="rId177" Type="http://schemas.openxmlformats.org/officeDocument/2006/relationships/tags" Target="../tags/tag5691.xml"/><Relationship Id="rId198" Type="http://schemas.openxmlformats.org/officeDocument/2006/relationships/tags" Target="../tags/tag5712.xml"/><Relationship Id="rId172" Type="http://schemas.openxmlformats.org/officeDocument/2006/relationships/tags" Target="../tags/tag5686.xml"/><Relationship Id="rId193" Type="http://schemas.openxmlformats.org/officeDocument/2006/relationships/tags" Target="../tags/tag5707.xml"/><Relationship Id="rId202" Type="http://schemas.openxmlformats.org/officeDocument/2006/relationships/tags" Target="../tags/tag5716.xml"/><Relationship Id="rId207" Type="http://schemas.openxmlformats.org/officeDocument/2006/relationships/tags" Target="../tags/tag5721.xml"/><Relationship Id="rId13" Type="http://schemas.openxmlformats.org/officeDocument/2006/relationships/tags" Target="../tags/tag5527.xml"/><Relationship Id="rId18" Type="http://schemas.openxmlformats.org/officeDocument/2006/relationships/tags" Target="../tags/tag5532.xml"/><Relationship Id="rId39" Type="http://schemas.openxmlformats.org/officeDocument/2006/relationships/tags" Target="../tags/tag5553.xml"/><Relationship Id="rId109" Type="http://schemas.openxmlformats.org/officeDocument/2006/relationships/tags" Target="../tags/tag5623.xml"/><Relationship Id="rId34" Type="http://schemas.openxmlformats.org/officeDocument/2006/relationships/tags" Target="../tags/tag5548.xml"/><Relationship Id="rId50" Type="http://schemas.openxmlformats.org/officeDocument/2006/relationships/tags" Target="../tags/tag5564.xml"/><Relationship Id="rId55" Type="http://schemas.openxmlformats.org/officeDocument/2006/relationships/tags" Target="../tags/tag5569.xml"/><Relationship Id="rId76" Type="http://schemas.openxmlformats.org/officeDocument/2006/relationships/tags" Target="../tags/tag5590.xml"/><Relationship Id="rId97" Type="http://schemas.openxmlformats.org/officeDocument/2006/relationships/tags" Target="../tags/tag5611.xml"/><Relationship Id="rId104" Type="http://schemas.openxmlformats.org/officeDocument/2006/relationships/tags" Target="../tags/tag5618.xml"/><Relationship Id="rId120" Type="http://schemas.openxmlformats.org/officeDocument/2006/relationships/tags" Target="../tags/tag5634.xml"/><Relationship Id="rId125" Type="http://schemas.openxmlformats.org/officeDocument/2006/relationships/tags" Target="../tags/tag5639.xml"/><Relationship Id="rId141" Type="http://schemas.openxmlformats.org/officeDocument/2006/relationships/tags" Target="../tags/tag5655.xml"/><Relationship Id="rId146" Type="http://schemas.openxmlformats.org/officeDocument/2006/relationships/tags" Target="../tags/tag5660.xml"/><Relationship Id="rId167" Type="http://schemas.openxmlformats.org/officeDocument/2006/relationships/tags" Target="../tags/tag5681.xml"/><Relationship Id="rId188" Type="http://schemas.openxmlformats.org/officeDocument/2006/relationships/tags" Target="../tags/tag5702.xml"/><Relationship Id="rId7" Type="http://schemas.openxmlformats.org/officeDocument/2006/relationships/tags" Target="../tags/tag5521.xml"/><Relationship Id="rId71" Type="http://schemas.openxmlformats.org/officeDocument/2006/relationships/tags" Target="../tags/tag5585.xml"/><Relationship Id="rId92" Type="http://schemas.openxmlformats.org/officeDocument/2006/relationships/tags" Target="../tags/tag5606.xml"/><Relationship Id="rId162" Type="http://schemas.openxmlformats.org/officeDocument/2006/relationships/tags" Target="../tags/tag5676.xml"/><Relationship Id="rId183" Type="http://schemas.openxmlformats.org/officeDocument/2006/relationships/tags" Target="../tags/tag5697.xml"/><Relationship Id="rId213" Type="http://schemas.openxmlformats.org/officeDocument/2006/relationships/tags" Target="../tags/tag5727.xml"/><Relationship Id="rId2" Type="http://schemas.openxmlformats.org/officeDocument/2006/relationships/tags" Target="../tags/tag5516.xml"/><Relationship Id="rId29" Type="http://schemas.openxmlformats.org/officeDocument/2006/relationships/tags" Target="../tags/tag5543.xml"/><Relationship Id="rId24" Type="http://schemas.openxmlformats.org/officeDocument/2006/relationships/tags" Target="../tags/tag5538.xml"/><Relationship Id="rId40" Type="http://schemas.openxmlformats.org/officeDocument/2006/relationships/tags" Target="../tags/tag5554.xml"/><Relationship Id="rId45" Type="http://schemas.openxmlformats.org/officeDocument/2006/relationships/tags" Target="../tags/tag5559.xml"/><Relationship Id="rId66" Type="http://schemas.openxmlformats.org/officeDocument/2006/relationships/tags" Target="../tags/tag5580.xml"/><Relationship Id="rId87" Type="http://schemas.openxmlformats.org/officeDocument/2006/relationships/tags" Target="../tags/tag5601.xml"/><Relationship Id="rId110" Type="http://schemas.openxmlformats.org/officeDocument/2006/relationships/tags" Target="../tags/tag5624.xml"/><Relationship Id="rId115" Type="http://schemas.openxmlformats.org/officeDocument/2006/relationships/tags" Target="../tags/tag5629.xml"/><Relationship Id="rId131" Type="http://schemas.openxmlformats.org/officeDocument/2006/relationships/tags" Target="../tags/tag5645.xml"/><Relationship Id="rId136" Type="http://schemas.openxmlformats.org/officeDocument/2006/relationships/tags" Target="../tags/tag5650.xml"/><Relationship Id="rId157" Type="http://schemas.openxmlformats.org/officeDocument/2006/relationships/tags" Target="../tags/tag5671.xml"/><Relationship Id="rId178" Type="http://schemas.openxmlformats.org/officeDocument/2006/relationships/tags" Target="../tags/tag5692.xml"/><Relationship Id="rId61" Type="http://schemas.openxmlformats.org/officeDocument/2006/relationships/tags" Target="../tags/tag5575.xml"/><Relationship Id="rId82" Type="http://schemas.openxmlformats.org/officeDocument/2006/relationships/tags" Target="../tags/tag5596.xml"/><Relationship Id="rId152" Type="http://schemas.openxmlformats.org/officeDocument/2006/relationships/tags" Target="../tags/tag5666.xml"/><Relationship Id="rId173" Type="http://schemas.openxmlformats.org/officeDocument/2006/relationships/tags" Target="../tags/tag5687.xml"/><Relationship Id="rId194" Type="http://schemas.openxmlformats.org/officeDocument/2006/relationships/tags" Target="../tags/tag5708.xml"/><Relationship Id="rId199" Type="http://schemas.openxmlformats.org/officeDocument/2006/relationships/tags" Target="../tags/tag5713.xml"/><Relationship Id="rId203" Type="http://schemas.openxmlformats.org/officeDocument/2006/relationships/tags" Target="../tags/tag5717.xml"/><Relationship Id="rId208" Type="http://schemas.openxmlformats.org/officeDocument/2006/relationships/tags" Target="../tags/tag5722.xml"/><Relationship Id="rId19" Type="http://schemas.openxmlformats.org/officeDocument/2006/relationships/tags" Target="../tags/tag5533.xml"/><Relationship Id="rId14" Type="http://schemas.openxmlformats.org/officeDocument/2006/relationships/tags" Target="../tags/tag5528.xml"/><Relationship Id="rId30" Type="http://schemas.openxmlformats.org/officeDocument/2006/relationships/tags" Target="../tags/tag5544.xml"/><Relationship Id="rId35" Type="http://schemas.openxmlformats.org/officeDocument/2006/relationships/tags" Target="../tags/tag5549.xml"/><Relationship Id="rId56" Type="http://schemas.openxmlformats.org/officeDocument/2006/relationships/tags" Target="../tags/tag5570.xml"/><Relationship Id="rId77" Type="http://schemas.openxmlformats.org/officeDocument/2006/relationships/tags" Target="../tags/tag5591.xml"/><Relationship Id="rId100" Type="http://schemas.openxmlformats.org/officeDocument/2006/relationships/tags" Target="../tags/tag5614.xml"/><Relationship Id="rId105" Type="http://schemas.openxmlformats.org/officeDocument/2006/relationships/tags" Target="../tags/tag5619.xml"/><Relationship Id="rId126" Type="http://schemas.openxmlformats.org/officeDocument/2006/relationships/tags" Target="../tags/tag5640.xml"/><Relationship Id="rId147" Type="http://schemas.openxmlformats.org/officeDocument/2006/relationships/tags" Target="../tags/tag5661.xml"/><Relationship Id="rId168" Type="http://schemas.openxmlformats.org/officeDocument/2006/relationships/tags" Target="../tags/tag5682.xml"/><Relationship Id="rId8" Type="http://schemas.openxmlformats.org/officeDocument/2006/relationships/tags" Target="../tags/tag5522.xml"/><Relationship Id="rId51" Type="http://schemas.openxmlformats.org/officeDocument/2006/relationships/tags" Target="../tags/tag5565.xml"/><Relationship Id="rId72" Type="http://schemas.openxmlformats.org/officeDocument/2006/relationships/tags" Target="../tags/tag5586.xml"/><Relationship Id="rId93" Type="http://schemas.openxmlformats.org/officeDocument/2006/relationships/tags" Target="../tags/tag5607.xml"/><Relationship Id="rId98" Type="http://schemas.openxmlformats.org/officeDocument/2006/relationships/tags" Target="../tags/tag5612.xml"/><Relationship Id="rId121" Type="http://schemas.openxmlformats.org/officeDocument/2006/relationships/tags" Target="../tags/tag5635.xml"/><Relationship Id="rId142" Type="http://schemas.openxmlformats.org/officeDocument/2006/relationships/tags" Target="../tags/tag5656.xml"/><Relationship Id="rId163" Type="http://schemas.openxmlformats.org/officeDocument/2006/relationships/tags" Target="../tags/tag5677.xml"/><Relationship Id="rId184" Type="http://schemas.openxmlformats.org/officeDocument/2006/relationships/tags" Target="../tags/tag5698.xml"/><Relationship Id="rId189" Type="http://schemas.openxmlformats.org/officeDocument/2006/relationships/tags" Target="../tags/tag5703.xml"/><Relationship Id="rId3" Type="http://schemas.openxmlformats.org/officeDocument/2006/relationships/tags" Target="../tags/tag5517.xml"/><Relationship Id="rId214" Type="http://schemas.openxmlformats.org/officeDocument/2006/relationships/tags" Target="../tags/tag5728.xml"/><Relationship Id="rId25" Type="http://schemas.openxmlformats.org/officeDocument/2006/relationships/tags" Target="../tags/tag5539.xml"/><Relationship Id="rId46" Type="http://schemas.openxmlformats.org/officeDocument/2006/relationships/tags" Target="../tags/tag5560.xml"/><Relationship Id="rId67" Type="http://schemas.openxmlformats.org/officeDocument/2006/relationships/tags" Target="../tags/tag5581.xml"/><Relationship Id="rId116" Type="http://schemas.openxmlformats.org/officeDocument/2006/relationships/tags" Target="../tags/tag5630.xml"/><Relationship Id="rId137" Type="http://schemas.openxmlformats.org/officeDocument/2006/relationships/tags" Target="../tags/tag5651.xml"/><Relationship Id="rId158" Type="http://schemas.openxmlformats.org/officeDocument/2006/relationships/tags" Target="../tags/tag5672.xml"/><Relationship Id="rId20" Type="http://schemas.openxmlformats.org/officeDocument/2006/relationships/tags" Target="../tags/tag5534.xml"/><Relationship Id="rId41" Type="http://schemas.openxmlformats.org/officeDocument/2006/relationships/tags" Target="../tags/tag5555.xml"/><Relationship Id="rId62" Type="http://schemas.openxmlformats.org/officeDocument/2006/relationships/tags" Target="../tags/tag5576.xml"/><Relationship Id="rId83" Type="http://schemas.openxmlformats.org/officeDocument/2006/relationships/tags" Target="../tags/tag5597.xml"/><Relationship Id="rId88" Type="http://schemas.openxmlformats.org/officeDocument/2006/relationships/tags" Target="../tags/tag5602.xml"/><Relationship Id="rId111" Type="http://schemas.openxmlformats.org/officeDocument/2006/relationships/tags" Target="../tags/tag5625.xml"/><Relationship Id="rId132" Type="http://schemas.openxmlformats.org/officeDocument/2006/relationships/tags" Target="../tags/tag5646.xml"/><Relationship Id="rId153" Type="http://schemas.openxmlformats.org/officeDocument/2006/relationships/tags" Target="../tags/tag5667.xml"/><Relationship Id="rId174" Type="http://schemas.openxmlformats.org/officeDocument/2006/relationships/tags" Target="../tags/tag5688.xml"/><Relationship Id="rId179" Type="http://schemas.openxmlformats.org/officeDocument/2006/relationships/tags" Target="../tags/tag5693.xml"/><Relationship Id="rId195" Type="http://schemas.openxmlformats.org/officeDocument/2006/relationships/tags" Target="../tags/tag5709.xml"/><Relationship Id="rId209" Type="http://schemas.openxmlformats.org/officeDocument/2006/relationships/tags" Target="../tags/tag5723.xml"/><Relationship Id="rId190" Type="http://schemas.openxmlformats.org/officeDocument/2006/relationships/tags" Target="../tags/tag5704.xml"/><Relationship Id="rId204" Type="http://schemas.openxmlformats.org/officeDocument/2006/relationships/tags" Target="../tags/tag5718.xml"/><Relationship Id="rId15" Type="http://schemas.openxmlformats.org/officeDocument/2006/relationships/tags" Target="../tags/tag5529.xml"/><Relationship Id="rId36" Type="http://schemas.openxmlformats.org/officeDocument/2006/relationships/tags" Target="../tags/tag5550.xml"/><Relationship Id="rId57" Type="http://schemas.openxmlformats.org/officeDocument/2006/relationships/tags" Target="../tags/tag5571.xml"/><Relationship Id="rId106" Type="http://schemas.openxmlformats.org/officeDocument/2006/relationships/tags" Target="../tags/tag5620.xml"/><Relationship Id="rId127" Type="http://schemas.openxmlformats.org/officeDocument/2006/relationships/tags" Target="../tags/tag5641.xml"/><Relationship Id="rId10" Type="http://schemas.openxmlformats.org/officeDocument/2006/relationships/tags" Target="../tags/tag5524.xml"/><Relationship Id="rId31" Type="http://schemas.openxmlformats.org/officeDocument/2006/relationships/tags" Target="../tags/tag5545.xml"/><Relationship Id="rId52" Type="http://schemas.openxmlformats.org/officeDocument/2006/relationships/tags" Target="../tags/tag5566.xml"/><Relationship Id="rId73" Type="http://schemas.openxmlformats.org/officeDocument/2006/relationships/tags" Target="../tags/tag5587.xml"/><Relationship Id="rId78" Type="http://schemas.openxmlformats.org/officeDocument/2006/relationships/tags" Target="../tags/tag5592.xml"/><Relationship Id="rId94" Type="http://schemas.openxmlformats.org/officeDocument/2006/relationships/tags" Target="../tags/tag5608.xml"/><Relationship Id="rId99" Type="http://schemas.openxmlformats.org/officeDocument/2006/relationships/tags" Target="../tags/tag5613.xml"/><Relationship Id="rId101" Type="http://schemas.openxmlformats.org/officeDocument/2006/relationships/tags" Target="../tags/tag5615.xml"/><Relationship Id="rId122" Type="http://schemas.openxmlformats.org/officeDocument/2006/relationships/tags" Target="../tags/tag5636.xml"/><Relationship Id="rId143" Type="http://schemas.openxmlformats.org/officeDocument/2006/relationships/tags" Target="../tags/tag5657.xml"/><Relationship Id="rId148" Type="http://schemas.openxmlformats.org/officeDocument/2006/relationships/tags" Target="../tags/tag5662.xml"/><Relationship Id="rId164" Type="http://schemas.openxmlformats.org/officeDocument/2006/relationships/tags" Target="../tags/tag5678.xml"/><Relationship Id="rId169" Type="http://schemas.openxmlformats.org/officeDocument/2006/relationships/tags" Target="../tags/tag5683.xml"/><Relationship Id="rId185" Type="http://schemas.openxmlformats.org/officeDocument/2006/relationships/tags" Target="../tags/tag5699.xml"/><Relationship Id="rId4" Type="http://schemas.openxmlformats.org/officeDocument/2006/relationships/tags" Target="../tags/tag5518.xml"/><Relationship Id="rId9" Type="http://schemas.openxmlformats.org/officeDocument/2006/relationships/tags" Target="../tags/tag5523.xml"/><Relationship Id="rId180" Type="http://schemas.openxmlformats.org/officeDocument/2006/relationships/tags" Target="../tags/tag5694.xml"/><Relationship Id="rId210" Type="http://schemas.openxmlformats.org/officeDocument/2006/relationships/tags" Target="../tags/tag5724.xml"/><Relationship Id="rId215" Type="http://schemas.openxmlformats.org/officeDocument/2006/relationships/tags" Target="../tags/tag5729.xml"/><Relationship Id="rId26" Type="http://schemas.openxmlformats.org/officeDocument/2006/relationships/tags" Target="../tags/tag5540.xml"/><Relationship Id="rId47" Type="http://schemas.openxmlformats.org/officeDocument/2006/relationships/tags" Target="../tags/tag5561.xml"/><Relationship Id="rId68" Type="http://schemas.openxmlformats.org/officeDocument/2006/relationships/tags" Target="../tags/tag5582.xml"/><Relationship Id="rId89" Type="http://schemas.openxmlformats.org/officeDocument/2006/relationships/tags" Target="../tags/tag5603.xml"/><Relationship Id="rId112" Type="http://schemas.openxmlformats.org/officeDocument/2006/relationships/tags" Target="../tags/tag5626.xml"/><Relationship Id="rId133" Type="http://schemas.openxmlformats.org/officeDocument/2006/relationships/tags" Target="../tags/tag5647.xml"/><Relationship Id="rId154" Type="http://schemas.openxmlformats.org/officeDocument/2006/relationships/tags" Target="../tags/tag5668.xml"/><Relationship Id="rId175" Type="http://schemas.openxmlformats.org/officeDocument/2006/relationships/tags" Target="../tags/tag5689.xml"/><Relationship Id="rId196" Type="http://schemas.openxmlformats.org/officeDocument/2006/relationships/tags" Target="../tags/tag5710.xml"/><Relationship Id="rId200" Type="http://schemas.openxmlformats.org/officeDocument/2006/relationships/tags" Target="../tags/tag5714.xml"/><Relationship Id="rId16" Type="http://schemas.openxmlformats.org/officeDocument/2006/relationships/tags" Target="../tags/tag5530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tags" Target="../tags/tag5737.xml"/><Relationship Id="rId13" Type="http://schemas.openxmlformats.org/officeDocument/2006/relationships/tags" Target="../tags/tag5742.xml"/><Relationship Id="rId18" Type="http://schemas.openxmlformats.org/officeDocument/2006/relationships/tags" Target="../tags/tag5747.xml"/><Relationship Id="rId3" Type="http://schemas.openxmlformats.org/officeDocument/2006/relationships/tags" Target="../tags/tag5732.xml"/><Relationship Id="rId21" Type="http://schemas.openxmlformats.org/officeDocument/2006/relationships/tags" Target="../tags/tag5750.xml"/><Relationship Id="rId7" Type="http://schemas.openxmlformats.org/officeDocument/2006/relationships/tags" Target="../tags/tag5736.xml"/><Relationship Id="rId12" Type="http://schemas.openxmlformats.org/officeDocument/2006/relationships/tags" Target="../tags/tag5741.xml"/><Relationship Id="rId17" Type="http://schemas.openxmlformats.org/officeDocument/2006/relationships/tags" Target="../tags/tag5746.xml"/><Relationship Id="rId2" Type="http://schemas.openxmlformats.org/officeDocument/2006/relationships/tags" Target="../tags/tag5731.xml"/><Relationship Id="rId16" Type="http://schemas.openxmlformats.org/officeDocument/2006/relationships/tags" Target="../tags/tag5745.xml"/><Relationship Id="rId20" Type="http://schemas.openxmlformats.org/officeDocument/2006/relationships/tags" Target="../tags/tag5749.xml"/><Relationship Id="rId1" Type="http://schemas.openxmlformats.org/officeDocument/2006/relationships/tags" Target="../tags/tag5730.xml"/><Relationship Id="rId6" Type="http://schemas.openxmlformats.org/officeDocument/2006/relationships/tags" Target="../tags/tag5735.xml"/><Relationship Id="rId11" Type="http://schemas.openxmlformats.org/officeDocument/2006/relationships/tags" Target="../tags/tag5740.xml"/><Relationship Id="rId24" Type="http://schemas.openxmlformats.org/officeDocument/2006/relationships/notesSlide" Target="../notesSlides/notesSlide39.xml"/><Relationship Id="rId5" Type="http://schemas.openxmlformats.org/officeDocument/2006/relationships/tags" Target="../tags/tag5734.xml"/><Relationship Id="rId15" Type="http://schemas.openxmlformats.org/officeDocument/2006/relationships/tags" Target="../tags/tag5744.xml"/><Relationship Id="rId23" Type="http://schemas.openxmlformats.org/officeDocument/2006/relationships/slideLayout" Target="../slideLayouts/slideLayout7.xml"/><Relationship Id="rId10" Type="http://schemas.openxmlformats.org/officeDocument/2006/relationships/tags" Target="../tags/tag5739.xml"/><Relationship Id="rId19" Type="http://schemas.openxmlformats.org/officeDocument/2006/relationships/tags" Target="../tags/tag5748.xml"/><Relationship Id="rId4" Type="http://schemas.openxmlformats.org/officeDocument/2006/relationships/tags" Target="../tags/tag5733.xml"/><Relationship Id="rId9" Type="http://schemas.openxmlformats.org/officeDocument/2006/relationships/tags" Target="../tags/tag5738.xml"/><Relationship Id="rId14" Type="http://schemas.openxmlformats.org/officeDocument/2006/relationships/tags" Target="../tags/tag5743.xml"/><Relationship Id="rId22" Type="http://schemas.openxmlformats.org/officeDocument/2006/relationships/tags" Target="../tags/tag5751.xml"/></Relationships>
</file>

<file path=ppt/slides/_rels/slide133.xml.rels><?xml version="1.0" encoding="UTF-8" standalone="yes"?>
<Relationships xmlns="http://schemas.openxmlformats.org/package/2006/relationships"><Relationship Id="rId117" Type="http://schemas.openxmlformats.org/officeDocument/2006/relationships/tags" Target="../tags/tag5868.xml"/><Relationship Id="rId21" Type="http://schemas.openxmlformats.org/officeDocument/2006/relationships/tags" Target="../tags/tag5772.xml"/><Relationship Id="rId42" Type="http://schemas.openxmlformats.org/officeDocument/2006/relationships/tags" Target="../tags/tag5793.xml"/><Relationship Id="rId63" Type="http://schemas.openxmlformats.org/officeDocument/2006/relationships/tags" Target="../tags/tag5814.xml"/><Relationship Id="rId84" Type="http://schemas.openxmlformats.org/officeDocument/2006/relationships/tags" Target="../tags/tag5835.xml"/><Relationship Id="rId138" Type="http://schemas.openxmlformats.org/officeDocument/2006/relationships/tags" Target="../tags/tag5889.xml"/><Relationship Id="rId159" Type="http://schemas.openxmlformats.org/officeDocument/2006/relationships/tags" Target="../tags/tag5910.xml"/><Relationship Id="rId170" Type="http://schemas.openxmlformats.org/officeDocument/2006/relationships/tags" Target="../tags/tag5921.xml"/><Relationship Id="rId191" Type="http://schemas.openxmlformats.org/officeDocument/2006/relationships/tags" Target="../tags/tag5942.xml"/><Relationship Id="rId205" Type="http://schemas.openxmlformats.org/officeDocument/2006/relationships/tags" Target="../tags/tag5956.xml"/><Relationship Id="rId107" Type="http://schemas.openxmlformats.org/officeDocument/2006/relationships/tags" Target="../tags/tag5858.xml"/><Relationship Id="rId11" Type="http://schemas.openxmlformats.org/officeDocument/2006/relationships/tags" Target="../tags/tag5762.xml"/><Relationship Id="rId32" Type="http://schemas.openxmlformats.org/officeDocument/2006/relationships/tags" Target="../tags/tag5783.xml"/><Relationship Id="rId37" Type="http://schemas.openxmlformats.org/officeDocument/2006/relationships/tags" Target="../tags/tag5788.xml"/><Relationship Id="rId53" Type="http://schemas.openxmlformats.org/officeDocument/2006/relationships/tags" Target="../tags/tag5804.xml"/><Relationship Id="rId58" Type="http://schemas.openxmlformats.org/officeDocument/2006/relationships/tags" Target="../tags/tag5809.xml"/><Relationship Id="rId74" Type="http://schemas.openxmlformats.org/officeDocument/2006/relationships/tags" Target="../tags/tag5825.xml"/><Relationship Id="rId79" Type="http://schemas.openxmlformats.org/officeDocument/2006/relationships/tags" Target="../tags/tag5830.xml"/><Relationship Id="rId102" Type="http://schemas.openxmlformats.org/officeDocument/2006/relationships/tags" Target="../tags/tag5853.xml"/><Relationship Id="rId123" Type="http://schemas.openxmlformats.org/officeDocument/2006/relationships/tags" Target="../tags/tag5874.xml"/><Relationship Id="rId128" Type="http://schemas.openxmlformats.org/officeDocument/2006/relationships/tags" Target="../tags/tag5879.xml"/><Relationship Id="rId144" Type="http://schemas.openxmlformats.org/officeDocument/2006/relationships/tags" Target="../tags/tag5895.xml"/><Relationship Id="rId149" Type="http://schemas.openxmlformats.org/officeDocument/2006/relationships/tags" Target="../tags/tag5900.xml"/><Relationship Id="rId5" Type="http://schemas.openxmlformats.org/officeDocument/2006/relationships/tags" Target="../tags/tag5756.xml"/><Relationship Id="rId90" Type="http://schemas.openxmlformats.org/officeDocument/2006/relationships/tags" Target="../tags/tag5841.xml"/><Relationship Id="rId95" Type="http://schemas.openxmlformats.org/officeDocument/2006/relationships/tags" Target="../tags/tag5846.xml"/><Relationship Id="rId160" Type="http://schemas.openxmlformats.org/officeDocument/2006/relationships/tags" Target="../tags/tag5911.xml"/><Relationship Id="rId165" Type="http://schemas.openxmlformats.org/officeDocument/2006/relationships/tags" Target="../tags/tag5916.xml"/><Relationship Id="rId181" Type="http://schemas.openxmlformats.org/officeDocument/2006/relationships/tags" Target="../tags/tag5932.xml"/><Relationship Id="rId186" Type="http://schemas.openxmlformats.org/officeDocument/2006/relationships/tags" Target="../tags/tag5937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5962.xml"/><Relationship Id="rId22" Type="http://schemas.openxmlformats.org/officeDocument/2006/relationships/tags" Target="../tags/tag5773.xml"/><Relationship Id="rId27" Type="http://schemas.openxmlformats.org/officeDocument/2006/relationships/tags" Target="../tags/tag5778.xml"/><Relationship Id="rId43" Type="http://schemas.openxmlformats.org/officeDocument/2006/relationships/tags" Target="../tags/tag5794.xml"/><Relationship Id="rId48" Type="http://schemas.openxmlformats.org/officeDocument/2006/relationships/tags" Target="../tags/tag5799.xml"/><Relationship Id="rId64" Type="http://schemas.openxmlformats.org/officeDocument/2006/relationships/tags" Target="../tags/tag5815.xml"/><Relationship Id="rId69" Type="http://schemas.openxmlformats.org/officeDocument/2006/relationships/tags" Target="../tags/tag5820.xml"/><Relationship Id="rId113" Type="http://schemas.openxmlformats.org/officeDocument/2006/relationships/tags" Target="../tags/tag5864.xml"/><Relationship Id="rId118" Type="http://schemas.openxmlformats.org/officeDocument/2006/relationships/tags" Target="../tags/tag5869.xml"/><Relationship Id="rId134" Type="http://schemas.openxmlformats.org/officeDocument/2006/relationships/tags" Target="../tags/tag5885.xml"/><Relationship Id="rId139" Type="http://schemas.openxmlformats.org/officeDocument/2006/relationships/tags" Target="../tags/tag5890.xml"/><Relationship Id="rId80" Type="http://schemas.openxmlformats.org/officeDocument/2006/relationships/tags" Target="../tags/tag5831.xml"/><Relationship Id="rId85" Type="http://schemas.openxmlformats.org/officeDocument/2006/relationships/tags" Target="../tags/tag5836.xml"/><Relationship Id="rId150" Type="http://schemas.openxmlformats.org/officeDocument/2006/relationships/tags" Target="../tags/tag5901.xml"/><Relationship Id="rId155" Type="http://schemas.openxmlformats.org/officeDocument/2006/relationships/tags" Target="../tags/tag5906.xml"/><Relationship Id="rId171" Type="http://schemas.openxmlformats.org/officeDocument/2006/relationships/tags" Target="../tags/tag5922.xml"/><Relationship Id="rId176" Type="http://schemas.openxmlformats.org/officeDocument/2006/relationships/tags" Target="../tags/tag5927.xml"/><Relationship Id="rId192" Type="http://schemas.openxmlformats.org/officeDocument/2006/relationships/tags" Target="../tags/tag5943.xml"/><Relationship Id="rId197" Type="http://schemas.openxmlformats.org/officeDocument/2006/relationships/tags" Target="../tags/tag5948.xml"/><Relationship Id="rId206" Type="http://schemas.openxmlformats.org/officeDocument/2006/relationships/tags" Target="../tags/tag5957.xml"/><Relationship Id="rId201" Type="http://schemas.openxmlformats.org/officeDocument/2006/relationships/tags" Target="../tags/tag5952.xml"/><Relationship Id="rId12" Type="http://schemas.openxmlformats.org/officeDocument/2006/relationships/tags" Target="../tags/tag5763.xml"/><Relationship Id="rId17" Type="http://schemas.openxmlformats.org/officeDocument/2006/relationships/tags" Target="../tags/tag5768.xml"/><Relationship Id="rId33" Type="http://schemas.openxmlformats.org/officeDocument/2006/relationships/tags" Target="../tags/tag5784.xml"/><Relationship Id="rId38" Type="http://schemas.openxmlformats.org/officeDocument/2006/relationships/tags" Target="../tags/tag5789.xml"/><Relationship Id="rId59" Type="http://schemas.openxmlformats.org/officeDocument/2006/relationships/tags" Target="../tags/tag5810.xml"/><Relationship Id="rId103" Type="http://schemas.openxmlformats.org/officeDocument/2006/relationships/tags" Target="../tags/tag5854.xml"/><Relationship Id="rId108" Type="http://schemas.openxmlformats.org/officeDocument/2006/relationships/tags" Target="../tags/tag5859.xml"/><Relationship Id="rId124" Type="http://schemas.openxmlformats.org/officeDocument/2006/relationships/tags" Target="../tags/tag5875.xml"/><Relationship Id="rId129" Type="http://schemas.openxmlformats.org/officeDocument/2006/relationships/tags" Target="../tags/tag5880.xml"/><Relationship Id="rId54" Type="http://schemas.openxmlformats.org/officeDocument/2006/relationships/tags" Target="../tags/tag5805.xml"/><Relationship Id="rId70" Type="http://schemas.openxmlformats.org/officeDocument/2006/relationships/tags" Target="../tags/tag5821.xml"/><Relationship Id="rId75" Type="http://schemas.openxmlformats.org/officeDocument/2006/relationships/tags" Target="../tags/tag5826.xml"/><Relationship Id="rId91" Type="http://schemas.openxmlformats.org/officeDocument/2006/relationships/tags" Target="../tags/tag5842.xml"/><Relationship Id="rId96" Type="http://schemas.openxmlformats.org/officeDocument/2006/relationships/tags" Target="../tags/tag5847.xml"/><Relationship Id="rId140" Type="http://schemas.openxmlformats.org/officeDocument/2006/relationships/tags" Target="../tags/tag5891.xml"/><Relationship Id="rId145" Type="http://schemas.openxmlformats.org/officeDocument/2006/relationships/tags" Target="../tags/tag5896.xml"/><Relationship Id="rId161" Type="http://schemas.openxmlformats.org/officeDocument/2006/relationships/tags" Target="../tags/tag5912.xml"/><Relationship Id="rId166" Type="http://schemas.openxmlformats.org/officeDocument/2006/relationships/tags" Target="../tags/tag5917.xml"/><Relationship Id="rId182" Type="http://schemas.openxmlformats.org/officeDocument/2006/relationships/tags" Target="../tags/tag5933.xml"/><Relationship Id="rId187" Type="http://schemas.openxmlformats.org/officeDocument/2006/relationships/tags" Target="../tags/tag5938.xml"/><Relationship Id="rId1" Type="http://schemas.openxmlformats.org/officeDocument/2006/relationships/tags" Target="../tags/tag5752.xml"/><Relationship Id="rId6" Type="http://schemas.openxmlformats.org/officeDocument/2006/relationships/tags" Target="../tags/tag5757.xml"/><Relationship Id="rId212" Type="http://schemas.openxmlformats.org/officeDocument/2006/relationships/tags" Target="../tags/tag5963.xml"/><Relationship Id="rId23" Type="http://schemas.openxmlformats.org/officeDocument/2006/relationships/tags" Target="../tags/tag5774.xml"/><Relationship Id="rId28" Type="http://schemas.openxmlformats.org/officeDocument/2006/relationships/tags" Target="../tags/tag5779.xml"/><Relationship Id="rId49" Type="http://schemas.openxmlformats.org/officeDocument/2006/relationships/tags" Target="../tags/tag5800.xml"/><Relationship Id="rId114" Type="http://schemas.openxmlformats.org/officeDocument/2006/relationships/tags" Target="../tags/tag5865.xml"/><Relationship Id="rId119" Type="http://schemas.openxmlformats.org/officeDocument/2006/relationships/tags" Target="../tags/tag5870.xml"/><Relationship Id="rId44" Type="http://schemas.openxmlformats.org/officeDocument/2006/relationships/tags" Target="../tags/tag5795.xml"/><Relationship Id="rId60" Type="http://schemas.openxmlformats.org/officeDocument/2006/relationships/tags" Target="../tags/tag5811.xml"/><Relationship Id="rId65" Type="http://schemas.openxmlformats.org/officeDocument/2006/relationships/tags" Target="../tags/tag5816.xml"/><Relationship Id="rId81" Type="http://schemas.openxmlformats.org/officeDocument/2006/relationships/tags" Target="../tags/tag5832.xml"/><Relationship Id="rId86" Type="http://schemas.openxmlformats.org/officeDocument/2006/relationships/tags" Target="../tags/tag5837.xml"/><Relationship Id="rId130" Type="http://schemas.openxmlformats.org/officeDocument/2006/relationships/tags" Target="../tags/tag5881.xml"/><Relationship Id="rId135" Type="http://schemas.openxmlformats.org/officeDocument/2006/relationships/tags" Target="../tags/tag5886.xml"/><Relationship Id="rId151" Type="http://schemas.openxmlformats.org/officeDocument/2006/relationships/tags" Target="../tags/tag5902.xml"/><Relationship Id="rId156" Type="http://schemas.openxmlformats.org/officeDocument/2006/relationships/tags" Target="../tags/tag5907.xml"/><Relationship Id="rId177" Type="http://schemas.openxmlformats.org/officeDocument/2006/relationships/tags" Target="../tags/tag5928.xml"/><Relationship Id="rId198" Type="http://schemas.openxmlformats.org/officeDocument/2006/relationships/tags" Target="../tags/tag5949.xml"/><Relationship Id="rId172" Type="http://schemas.openxmlformats.org/officeDocument/2006/relationships/tags" Target="../tags/tag5923.xml"/><Relationship Id="rId193" Type="http://schemas.openxmlformats.org/officeDocument/2006/relationships/tags" Target="../tags/tag5944.xml"/><Relationship Id="rId202" Type="http://schemas.openxmlformats.org/officeDocument/2006/relationships/tags" Target="../tags/tag5953.xml"/><Relationship Id="rId207" Type="http://schemas.openxmlformats.org/officeDocument/2006/relationships/tags" Target="../tags/tag5958.xml"/><Relationship Id="rId13" Type="http://schemas.openxmlformats.org/officeDocument/2006/relationships/tags" Target="../tags/tag5764.xml"/><Relationship Id="rId18" Type="http://schemas.openxmlformats.org/officeDocument/2006/relationships/tags" Target="../tags/tag5769.xml"/><Relationship Id="rId39" Type="http://schemas.openxmlformats.org/officeDocument/2006/relationships/tags" Target="../tags/tag5790.xml"/><Relationship Id="rId109" Type="http://schemas.openxmlformats.org/officeDocument/2006/relationships/tags" Target="../tags/tag5860.xml"/><Relationship Id="rId34" Type="http://schemas.openxmlformats.org/officeDocument/2006/relationships/tags" Target="../tags/tag5785.xml"/><Relationship Id="rId50" Type="http://schemas.openxmlformats.org/officeDocument/2006/relationships/tags" Target="../tags/tag5801.xml"/><Relationship Id="rId55" Type="http://schemas.openxmlformats.org/officeDocument/2006/relationships/tags" Target="../tags/tag5806.xml"/><Relationship Id="rId76" Type="http://schemas.openxmlformats.org/officeDocument/2006/relationships/tags" Target="../tags/tag5827.xml"/><Relationship Id="rId97" Type="http://schemas.openxmlformats.org/officeDocument/2006/relationships/tags" Target="../tags/tag5848.xml"/><Relationship Id="rId104" Type="http://schemas.openxmlformats.org/officeDocument/2006/relationships/tags" Target="../tags/tag5855.xml"/><Relationship Id="rId120" Type="http://schemas.openxmlformats.org/officeDocument/2006/relationships/tags" Target="../tags/tag5871.xml"/><Relationship Id="rId125" Type="http://schemas.openxmlformats.org/officeDocument/2006/relationships/tags" Target="../tags/tag5876.xml"/><Relationship Id="rId141" Type="http://schemas.openxmlformats.org/officeDocument/2006/relationships/tags" Target="../tags/tag5892.xml"/><Relationship Id="rId146" Type="http://schemas.openxmlformats.org/officeDocument/2006/relationships/tags" Target="../tags/tag5897.xml"/><Relationship Id="rId167" Type="http://schemas.openxmlformats.org/officeDocument/2006/relationships/tags" Target="../tags/tag5918.xml"/><Relationship Id="rId188" Type="http://schemas.openxmlformats.org/officeDocument/2006/relationships/tags" Target="../tags/tag5939.xml"/><Relationship Id="rId7" Type="http://schemas.openxmlformats.org/officeDocument/2006/relationships/tags" Target="../tags/tag5758.xml"/><Relationship Id="rId71" Type="http://schemas.openxmlformats.org/officeDocument/2006/relationships/tags" Target="../tags/tag5822.xml"/><Relationship Id="rId92" Type="http://schemas.openxmlformats.org/officeDocument/2006/relationships/tags" Target="../tags/tag5843.xml"/><Relationship Id="rId162" Type="http://schemas.openxmlformats.org/officeDocument/2006/relationships/tags" Target="../tags/tag5913.xml"/><Relationship Id="rId183" Type="http://schemas.openxmlformats.org/officeDocument/2006/relationships/tags" Target="../tags/tag5934.xml"/><Relationship Id="rId213" Type="http://schemas.openxmlformats.org/officeDocument/2006/relationships/tags" Target="../tags/tag5964.xml"/><Relationship Id="rId2" Type="http://schemas.openxmlformats.org/officeDocument/2006/relationships/tags" Target="../tags/tag5753.xml"/><Relationship Id="rId29" Type="http://schemas.openxmlformats.org/officeDocument/2006/relationships/tags" Target="../tags/tag5780.xml"/><Relationship Id="rId24" Type="http://schemas.openxmlformats.org/officeDocument/2006/relationships/tags" Target="../tags/tag5775.xml"/><Relationship Id="rId40" Type="http://schemas.openxmlformats.org/officeDocument/2006/relationships/tags" Target="../tags/tag5791.xml"/><Relationship Id="rId45" Type="http://schemas.openxmlformats.org/officeDocument/2006/relationships/tags" Target="../tags/tag5796.xml"/><Relationship Id="rId66" Type="http://schemas.openxmlformats.org/officeDocument/2006/relationships/tags" Target="../tags/tag5817.xml"/><Relationship Id="rId87" Type="http://schemas.openxmlformats.org/officeDocument/2006/relationships/tags" Target="../tags/tag5838.xml"/><Relationship Id="rId110" Type="http://schemas.openxmlformats.org/officeDocument/2006/relationships/tags" Target="../tags/tag5861.xml"/><Relationship Id="rId115" Type="http://schemas.openxmlformats.org/officeDocument/2006/relationships/tags" Target="../tags/tag5866.xml"/><Relationship Id="rId131" Type="http://schemas.openxmlformats.org/officeDocument/2006/relationships/tags" Target="../tags/tag5882.xml"/><Relationship Id="rId136" Type="http://schemas.openxmlformats.org/officeDocument/2006/relationships/tags" Target="../tags/tag5887.xml"/><Relationship Id="rId157" Type="http://schemas.openxmlformats.org/officeDocument/2006/relationships/tags" Target="../tags/tag5908.xml"/><Relationship Id="rId178" Type="http://schemas.openxmlformats.org/officeDocument/2006/relationships/tags" Target="../tags/tag5929.xml"/><Relationship Id="rId61" Type="http://schemas.openxmlformats.org/officeDocument/2006/relationships/tags" Target="../tags/tag5812.xml"/><Relationship Id="rId82" Type="http://schemas.openxmlformats.org/officeDocument/2006/relationships/tags" Target="../tags/tag5833.xml"/><Relationship Id="rId152" Type="http://schemas.openxmlformats.org/officeDocument/2006/relationships/tags" Target="../tags/tag5903.xml"/><Relationship Id="rId173" Type="http://schemas.openxmlformats.org/officeDocument/2006/relationships/tags" Target="../tags/tag5924.xml"/><Relationship Id="rId194" Type="http://schemas.openxmlformats.org/officeDocument/2006/relationships/tags" Target="../tags/tag5945.xml"/><Relationship Id="rId199" Type="http://schemas.openxmlformats.org/officeDocument/2006/relationships/tags" Target="../tags/tag5950.xml"/><Relationship Id="rId203" Type="http://schemas.openxmlformats.org/officeDocument/2006/relationships/tags" Target="../tags/tag5954.xml"/><Relationship Id="rId208" Type="http://schemas.openxmlformats.org/officeDocument/2006/relationships/tags" Target="../tags/tag5959.xml"/><Relationship Id="rId19" Type="http://schemas.openxmlformats.org/officeDocument/2006/relationships/tags" Target="../tags/tag5770.xml"/><Relationship Id="rId14" Type="http://schemas.openxmlformats.org/officeDocument/2006/relationships/tags" Target="../tags/tag5765.xml"/><Relationship Id="rId30" Type="http://schemas.openxmlformats.org/officeDocument/2006/relationships/tags" Target="../tags/tag5781.xml"/><Relationship Id="rId35" Type="http://schemas.openxmlformats.org/officeDocument/2006/relationships/tags" Target="../tags/tag5786.xml"/><Relationship Id="rId56" Type="http://schemas.openxmlformats.org/officeDocument/2006/relationships/tags" Target="../tags/tag5807.xml"/><Relationship Id="rId77" Type="http://schemas.openxmlformats.org/officeDocument/2006/relationships/tags" Target="../tags/tag5828.xml"/><Relationship Id="rId100" Type="http://schemas.openxmlformats.org/officeDocument/2006/relationships/tags" Target="../tags/tag5851.xml"/><Relationship Id="rId105" Type="http://schemas.openxmlformats.org/officeDocument/2006/relationships/tags" Target="../tags/tag5856.xml"/><Relationship Id="rId126" Type="http://schemas.openxmlformats.org/officeDocument/2006/relationships/tags" Target="../tags/tag5877.xml"/><Relationship Id="rId147" Type="http://schemas.openxmlformats.org/officeDocument/2006/relationships/tags" Target="../tags/tag5898.xml"/><Relationship Id="rId168" Type="http://schemas.openxmlformats.org/officeDocument/2006/relationships/tags" Target="../tags/tag5919.xml"/><Relationship Id="rId8" Type="http://schemas.openxmlformats.org/officeDocument/2006/relationships/tags" Target="../tags/tag5759.xml"/><Relationship Id="rId51" Type="http://schemas.openxmlformats.org/officeDocument/2006/relationships/tags" Target="../tags/tag5802.xml"/><Relationship Id="rId72" Type="http://schemas.openxmlformats.org/officeDocument/2006/relationships/tags" Target="../tags/tag5823.xml"/><Relationship Id="rId93" Type="http://schemas.openxmlformats.org/officeDocument/2006/relationships/tags" Target="../tags/tag5844.xml"/><Relationship Id="rId98" Type="http://schemas.openxmlformats.org/officeDocument/2006/relationships/tags" Target="../tags/tag5849.xml"/><Relationship Id="rId121" Type="http://schemas.openxmlformats.org/officeDocument/2006/relationships/tags" Target="../tags/tag5872.xml"/><Relationship Id="rId142" Type="http://schemas.openxmlformats.org/officeDocument/2006/relationships/tags" Target="../tags/tag5893.xml"/><Relationship Id="rId163" Type="http://schemas.openxmlformats.org/officeDocument/2006/relationships/tags" Target="../tags/tag5914.xml"/><Relationship Id="rId184" Type="http://schemas.openxmlformats.org/officeDocument/2006/relationships/tags" Target="../tags/tag5935.xml"/><Relationship Id="rId189" Type="http://schemas.openxmlformats.org/officeDocument/2006/relationships/tags" Target="../tags/tag5940.xml"/><Relationship Id="rId3" Type="http://schemas.openxmlformats.org/officeDocument/2006/relationships/tags" Target="../tags/tag5754.xml"/><Relationship Id="rId214" Type="http://schemas.openxmlformats.org/officeDocument/2006/relationships/tags" Target="../tags/tag5965.xml"/><Relationship Id="rId25" Type="http://schemas.openxmlformats.org/officeDocument/2006/relationships/tags" Target="../tags/tag5776.xml"/><Relationship Id="rId46" Type="http://schemas.openxmlformats.org/officeDocument/2006/relationships/tags" Target="../tags/tag5797.xml"/><Relationship Id="rId67" Type="http://schemas.openxmlformats.org/officeDocument/2006/relationships/tags" Target="../tags/tag5818.xml"/><Relationship Id="rId116" Type="http://schemas.openxmlformats.org/officeDocument/2006/relationships/tags" Target="../tags/tag5867.xml"/><Relationship Id="rId137" Type="http://schemas.openxmlformats.org/officeDocument/2006/relationships/tags" Target="../tags/tag5888.xml"/><Relationship Id="rId158" Type="http://schemas.openxmlformats.org/officeDocument/2006/relationships/tags" Target="../tags/tag5909.xml"/><Relationship Id="rId20" Type="http://schemas.openxmlformats.org/officeDocument/2006/relationships/tags" Target="../tags/tag5771.xml"/><Relationship Id="rId41" Type="http://schemas.openxmlformats.org/officeDocument/2006/relationships/tags" Target="../tags/tag5792.xml"/><Relationship Id="rId62" Type="http://schemas.openxmlformats.org/officeDocument/2006/relationships/tags" Target="../tags/tag5813.xml"/><Relationship Id="rId83" Type="http://schemas.openxmlformats.org/officeDocument/2006/relationships/tags" Target="../tags/tag5834.xml"/><Relationship Id="rId88" Type="http://schemas.openxmlformats.org/officeDocument/2006/relationships/tags" Target="../tags/tag5839.xml"/><Relationship Id="rId111" Type="http://schemas.openxmlformats.org/officeDocument/2006/relationships/tags" Target="../tags/tag5862.xml"/><Relationship Id="rId132" Type="http://schemas.openxmlformats.org/officeDocument/2006/relationships/tags" Target="../tags/tag5883.xml"/><Relationship Id="rId153" Type="http://schemas.openxmlformats.org/officeDocument/2006/relationships/tags" Target="../tags/tag5904.xml"/><Relationship Id="rId174" Type="http://schemas.openxmlformats.org/officeDocument/2006/relationships/tags" Target="../tags/tag5925.xml"/><Relationship Id="rId179" Type="http://schemas.openxmlformats.org/officeDocument/2006/relationships/tags" Target="../tags/tag5930.xml"/><Relationship Id="rId195" Type="http://schemas.openxmlformats.org/officeDocument/2006/relationships/tags" Target="../tags/tag5946.xml"/><Relationship Id="rId209" Type="http://schemas.openxmlformats.org/officeDocument/2006/relationships/tags" Target="../tags/tag5960.xml"/><Relationship Id="rId190" Type="http://schemas.openxmlformats.org/officeDocument/2006/relationships/tags" Target="../tags/tag5941.xml"/><Relationship Id="rId204" Type="http://schemas.openxmlformats.org/officeDocument/2006/relationships/tags" Target="../tags/tag5955.xml"/><Relationship Id="rId15" Type="http://schemas.openxmlformats.org/officeDocument/2006/relationships/tags" Target="../tags/tag5766.xml"/><Relationship Id="rId36" Type="http://schemas.openxmlformats.org/officeDocument/2006/relationships/tags" Target="../tags/tag5787.xml"/><Relationship Id="rId57" Type="http://schemas.openxmlformats.org/officeDocument/2006/relationships/tags" Target="../tags/tag5808.xml"/><Relationship Id="rId106" Type="http://schemas.openxmlformats.org/officeDocument/2006/relationships/tags" Target="../tags/tag5857.xml"/><Relationship Id="rId127" Type="http://schemas.openxmlformats.org/officeDocument/2006/relationships/tags" Target="../tags/tag5878.xml"/><Relationship Id="rId10" Type="http://schemas.openxmlformats.org/officeDocument/2006/relationships/tags" Target="../tags/tag5761.xml"/><Relationship Id="rId31" Type="http://schemas.openxmlformats.org/officeDocument/2006/relationships/tags" Target="../tags/tag5782.xml"/><Relationship Id="rId52" Type="http://schemas.openxmlformats.org/officeDocument/2006/relationships/tags" Target="../tags/tag5803.xml"/><Relationship Id="rId73" Type="http://schemas.openxmlformats.org/officeDocument/2006/relationships/tags" Target="../tags/tag5824.xml"/><Relationship Id="rId78" Type="http://schemas.openxmlformats.org/officeDocument/2006/relationships/tags" Target="../tags/tag5829.xml"/><Relationship Id="rId94" Type="http://schemas.openxmlformats.org/officeDocument/2006/relationships/tags" Target="../tags/tag5845.xml"/><Relationship Id="rId99" Type="http://schemas.openxmlformats.org/officeDocument/2006/relationships/tags" Target="../tags/tag5850.xml"/><Relationship Id="rId101" Type="http://schemas.openxmlformats.org/officeDocument/2006/relationships/tags" Target="../tags/tag5852.xml"/><Relationship Id="rId122" Type="http://schemas.openxmlformats.org/officeDocument/2006/relationships/tags" Target="../tags/tag5873.xml"/><Relationship Id="rId143" Type="http://schemas.openxmlformats.org/officeDocument/2006/relationships/tags" Target="../tags/tag5894.xml"/><Relationship Id="rId148" Type="http://schemas.openxmlformats.org/officeDocument/2006/relationships/tags" Target="../tags/tag5899.xml"/><Relationship Id="rId164" Type="http://schemas.openxmlformats.org/officeDocument/2006/relationships/tags" Target="../tags/tag5915.xml"/><Relationship Id="rId169" Type="http://schemas.openxmlformats.org/officeDocument/2006/relationships/tags" Target="../tags/tag5920.xml"/><Relationship Id="rId185" Type="http://schemas.openxmlformats.org/officeDocument/2006/relationships/tags" Target="../tags/tag5936.xml"/><Relationship Id="rId4" Type="http://schemas.openxmlformats.org/officeDocument/2006/relationships/tags" Target="../tags/tag5755.xml"/><Relationship Id="rId9" Type="http://schemas.openxmlformats.org/officeDocument/2006/relationships/tags" Target="../tags/tag5760.xml"/><Relationship Id="rId180" Type="http://schemas.openxmlformats.org/officeDocument/2006/relationships/tags" Target="../tags/tag5931.xml"/><Relationship Id="rId210" Type="http://schemas.openxmlformats.org/officeDocument/2006/relationships/tags" Target="../tags/tag5961.xml"/><Relationship Id="rId215" Type="http://schemas.openxmlformats.org/officeDocument/2006/relationships/tags" Target="../tags/tag5966.xml"/><Relationship Id="rId26" Type="http://schemas.openxmlformats.org/officeDocument/2006/relationships/tags" Target="../tags/tag5777.xml"/><Relationship Id="rId47" Type="http://schemas.openxmlformats.org/officeDocument/2006/relationships/tags" Target="../tags/tag5798.xml"/><Relationship Id="rId68" Type="http://schemas.openxmlformats.org/officeDocument/2006/relationships/tags" Target="../tags/tag5819.xml"/><Relationship Id="rId89" Type="http://schemas.openxmlformats.org/officeDocument/2006/relationships/tags" Target="../tags/tag5840.xml"/><Relationship Id="rId112" Type="http://schemas.openxmlformats.org/officeDocument/2006/relationships/tags" Target="../tags/tag5863.xml"/><Relationship Id="rId133" Type="http://schemas.openxmlformats.org/officeDocument/2006/relationships/tags" Target="../tags/tag5884.xml"/><Relationship Id="rId154" Type="http://schemas.openxmlformats.org/officeDocument/2006/relationships/tags" Target="../tags/tag5905.xml"/><Relationship Id="rId175" Type="http://schemas.openxmlformats.org/officeDocument/2006/relationships/tags" Target="../tags/tag5926.xml"/><Relationship Id="rId196" Type="http://schemas.openxmlformats.org/officeDocument/2006/relationships/tags" Target="../tags/tag5947.xml"/><Relationship Id="rId200" Type="http://schemas.openxmlformats.org/officeDocument/2006/relationships/tags" Target="../tags/tag5951.xml"/><Relationship Id="rId16" Type="http://schemas.openxmlformats.org/officeDocument/2006/relationships/tags" Target="../tags/tag5767.xml"/></Relationships>
</file>

<file path=ppt/slides/_rels/slide134.xml.rels><?xml version="1.0" encoding="UTF-8" standalone="yes"?>
<Relationships xmlns="http://schemas.openxmlformats.org/package/2006/relationships"><Relationship Id="rId117" Type="http://schemas.openxmlformats.org/officeDocument/2006/relationships/tags" Target="../tags/tag6083.xml"/><Relationship Id="rId21" Type="http://schemas.openxmlformats.org/officeDocument/2006/relationships/tags" Target="../tags/tag5987.xml"/><Relationship Id="rId42" Type="http://schemas.openxmlformats.org/officeDocument/2006/relationships/tags" Target="../tags/tag6008.xml"/><Relationship Id="rId63" Type="http://schemas.openxmlformats.org/officeDocument/2006/relationships/tags" Target="../tags/tag6029.xml"/><Relationship Id="rId84" Type="http://schemas.openxmlformats.org/officeDocument/2006/relationships/tags" Target="../tags/tag6050.xml"/><Relationship Id="rId138" Type="http://schemas.openxmlformats.org/officeDocument/2006/relationships/tags" Target="../tags/tag6104.xml"/><Relationship Id="rId159" Type="http://schemas.openxmlformats.org/officeDocument/2006/relationships/tags" Target="../tags/tag6125.xml"/><Relationship Id="rId170" Type="http://schemas.openxmlformats.org/officeDocument/2006/relationships/tags" Target="../tags/tag6136.xml"/><Relationship Id="rId191" Type="http://schemas.openxmlformats.org/officeDocument/2006/relationships/tags" Target="../tags/tag6157.xml"/><Relationship Id="rId205" Type="http://schemas.openxmlformats.org/officeDocument/2006/relationships/tags" Target="../tags/tag6171.xml"/><Relationship Id="rId226" Type="http://schemas.openxmlformats.org/officeDocument/2006/relationships/tags" Target="../tags/tag6192.xml"/><Relationship Id="rId247" Type="http://schemas.openxmlformats.org/officeDocument/2006/relationships/tags" Target="../tags/tag6213.xml"/><Relationship Id="rId107" Type="http://schemas.openxmlformats.org/officeDocument/2006/relationships/tags" Target="../tags/tag6073.xml"/><Relationship Id="rId268" Type="http://schemas.openxmlformats.org/officeDocument/2006/relationships/tags" Target="../tags/tag6234.xml"/><Relationship Id="rId11" Type="http://schemas.openxmlformats.org/officeDocument/2006/relationships/tags" Target="../tags/tag5977.xml"/><Relationship Id="rId32" Type="http://schemas.openxmlformats.org/officeDocument/2006/relationships/tags" Target="../tags/tag5998.xml"/><Relationship Id="rId53" Type="http://schemas.openxmlformats.org/officeDocument/2006/relationships/tags" Target="../tags/tag6019.xml"/><Relationship Id="rId74" Type="http://schemas.openxmlformats.org/officeDocument/2006/relationships/tags" Target="../tags/tag6040.xml"/><Relationship Id="rId128" Type="http://schemas.openxmlformats.org/officeDocument/2006/relationships/tags" Target="../tags/tag6094.xml"/><Relationship Id="rId149" Type="http://schemas.openxmlformats.org/officeDocument/2006/relationships/tags" Target="../tags/tag6115.xml"/><Relationship Id="rId5" Type="http://schemas.openxmlformats.org/officeDocument/2006/relationships/tags" Target="../tags/tag5971.xml"/><Relationship Id="rId95" Type="http://schemas.openxmlformats.org/officeDocument/2006/relationships/tags" Target="../tags/tag6061.xml"/><Relationship Id="rId160" Type="http://schemas.openxmlformats.org/officeDocument/2006/relationships/tags" Target="../tags/tag6126.xml"/><Relationship Id="rId181" Type="http://schemas.openxmlformats.org/officeDocument/2006/relationships/tags" Target="../tags/tag6147.xml"/><Relationship Id="rId216" Type="http://schemas.openxmlformats.org/officeDocument/2006/relationships/tags" Target="../tags/tag6182.xml"/><Relationship Id="rId237" Type="http://schemas.openxmlformats.org/officeDocument/2006/relationships/tags" Target="../tags/tag6203.xml"/><Relationship Id="rId258" Type="http://schemas.openxmlformats.org/officeDocument/2006/relationships/tags" Target="../tags/tag6224.xml"/><Relationship Id="rId279" Type="http://schemas.openxmlformats.org/officeDocument/2006/relationships/tags" Target="../tags/tag6245.xml"/><Relationship Id="rId22" Type="http://schemas.openxmlformats.org/officeDocument/2006/relationships/tags" Target="../tags/tag5988.xml"/><Relationship Id="rId43" Type="http://schemas.openxmlformats.org/officeDocument/2006/relationships/tags" Target="../tags/tag6009.xml"/><Relationship Id="rId64" Type="http://schemas.openxmlformats.org/officeDocument/2006/relationships/tags" Target="../tags/tag6030.xml"/><Relationship Id="rId118" Type="http://schemas.openxmlformats.org/officeDocument/2006/relationships/tags" Target="../tags/tag6084.xml"/><Relationship Id="rId139" Type="http://schemas.openxmlformats.org/officeDocument/2006/relationships/tags" Target="../tags/tag6105.xml"/><Relationship Id="rId85" Type="http://schemas.openxmlformats.org/officeDocument/2006/relationships/tags" Target="../tags/tag6051.xml"/><Relationship Id="rId150" Type="http://schemas.openxmlformats.org/officeDocument/2006/relationships/tags" Target="../tags/tag6116.xml"/><Relationship Id="rId171" Type="http://schemas.openxmlformats.org/officeDocument/2006/relationships/tags" Target="../tags/tag6137.xml"/><Relationship Id="rId192" Type="http://schemas.openxmlformats.org/officeDocument/2006/relationships/tags" Target="../tags/tag6158.xml"/><Relationship Id="rId206" Type="http://schemas.openxmlformats.org/officeDocument/2006/relationships/tags" Target="../tags/tag6172.xml"/><Relationship Id="rId227" Type="http://schemas.openxmlformats.org/officeDocument/2006/relationships/tags" Target="../tags/tag6193.xml"/><Relationship Id="rId248" Type="http://schemas.openxmlformats.org/officeDocument/2006/relationships/tags" Target="../tags/tag6214.xml"/><Relationship Id="rId269" Type="http://schemas.openxmlformats.org/officeDocument/2006/relationships/tags" Target="../tags/tag6235.xml"/><Relationship Id="rId12" Type="http://schemas.openxmlformats.org/officeDocument/2006/relationships/tags" Target="../tags/tag5978.xml"/><Relationship Id="rId33" Type="http://schemas.openxmlformats.org/officeDocument/2006/relationships/tags" Target="../tags/tag5999.xml"/><Relationship Id="rId108" Type="http://schemas.openxmlformats.org/officeDocument/2006/relationships/tags" Target="../tags/tag6074.xml"/><Relationship Id="rId129" Type="http://schemas.openxmlformats.org/officeDocument/2006/relationships/tags" Target="../tags/tag6095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6020.xml"/><Relationship Id="rId75" Type="http://schemas.openxmlformats.org/officeDocument/2006/relationships/tags" Target="../tags/tag6041.xml"/><Relationship Id="rId96" Type="http://schemas.openxmlformats.org/officeDocument/2006/relationships/tags" Target="../tags/tag6062.xml"/><Relationship Id="rId140" Type="http://schemas.openxmlformats.org/officeDocument/2006/relationships/tags" Target="../tags/tag6106.xml"/><Relationship Id="rId161" Type="http://schemas.openxmlformats.org/officeDocument/2006/relationships/tags" Target="../tags/tag6127.xml"/><Relationship Id="rId182" Type="http://schemas.openxmlformats.org/officeDocument/2006/relationships/tags" Target="../tags/tag6148.xml"/><Relationship Id="rId217" Type="http://schemas.openxmlformats.org/officeDocument/2006/relationships/tags" Target="../tags/tag6183.xml"/><Relationship Id="rId6" Type="http://schemas.openxmlformats.org/officeDocument/2006/relationships/tags" Target="../tags/tag5972.xml"/><Relationship Id="rId238" Type="http://schemas.openxmlformats.org/officeDocument/2006/relationships/tags" Target="../tags/tag6204.xml"/><Relationship Id="rId259" Type="http://schemas.openxmlformats.org/officeDocument/2006/relationships/tags" Target="../tags/tag6225.xml"/><Relationship Id="rId23" Type="http://schemas.openxmlformats.org/officeDocument/2006/relationships/tags" Target="../tags/tag5989.xml"/><Relationship Id="rId119" Type="http://schemas.openxmlformats.org/officeDocument/2006/relationships/tags" Target="../tags/tag6085.xml"/><Relationship Id="rId270" Type="http://schemas.openxmlformats.org/officeDocument/2006/relationships/tags" Target="../tags/tag6236.xml"/><Relationship Id="rId44" Type="http://schemas.openxmlformats.org/officeDocument/2006/relationships/tags" Target="../tags/tag6010.xml"/><Relationship Id="rId65" Type="http://schemas.openxmlformats.org/officeDocument/2006/relationships/tags" Target="../tags/tag6031.xml"/><Relationship Id="rId86" Type="http://schemas.openxmlformats.org/officeDocument/2006/relationships/tags" Target="../tags/tag6052.xml"/><Relationship Id="rId130" Type="http://schemas.openxmlformats.org/officeDocument/2006/relationships/tags" Target="../tags/tag6096.xml"/><Relationship Id="rId151" Type="http://schemas.openxmlformats.org/officeDocument/2006/relationships/tags" Target="../tags/tag6117.xml"/><Relationship Id="rId172" Type="http://schemas.openxmlformats.org/officeDocument/2006/relationships/tags" Target="../tags/tag6138.xml"/><Relationship Id="rId193" Type="http://schemas.openxmlformats.org/officeDocument/2006/relationships/tags" Target="../tags/tag6159.xml"/><Relationship Id="rId202" Type="http://schemas.openxmlformats.org/officeDocument/2006/relationships/tags" Target="../tags/tag6168.xml"/><Relationship Id="rId207" Type="http://schemas.openxmlformats.org/officeDocument/2006/relationships/tags" Target="../tags/tag6173.xml"/><Relationship Id="rId223" Type="http://schemas.openxmlformats.org/officeDocument/2006/relationships/tags" Target="../tags/tag6189.xml"/><Relationship Id="rId228" Type="http://schemas.openxmlformats.org/officeDocument/2006/relationships/tags" Target="../tags/tag6194.xml"/><Relationship Id="rId244" Type="http://schemas.openxmlformats.org/officeDocument/2006/relationships/tags" Target="../tags/tag6210.xml"/><Relationship Id="rId249" Type="http://schemas.openxmlformats.org/officeDocument/2006/relationships/tags" Target="../tags/tag6215.xml"/><Relationship Id="rId13" Type="http://schemas.openxmlformats.org/officeDocument/2006/relationships/tags" Target="../tags/tag5979.xml"/><Relationship Id="rId18" Type="http://schemas.openxmlformats.org/officeDocument/2006/relationships/tags" Target="../tags/tag5984.xml"/><Relationship Id="rId39" Type="http://schemas.openxmlformats.org/officeDocument/2006/relationships/tags" Target="../tags/tag6005.xml"/><Relationship Id="rId109" Type="http://schemas.openxmlformats.org/officeDocument/2006/relationships/tags" Target="../tags/tag6075.xml"/><Relationship Id="rId260" Type="http://schemas.openxmlformats.org/officeDocument/2006/relationships/tags" Target="../tags/tag6226.xml"/><Relationship Id="rId265" Type="http://schemas.openxmlformats.org/officeDocument/2006/relationships/tags" Target="../tags/tag6231.xml"/><Relationship Id="rId34" Type="http://schemas.openxmlformats.org/officeDocument/2006/relationships/tags" Target="../tags/tag6000.xml"/><Relationship Id="rId50" Type="http://schemas.openxmlformats.org/officeDocument/2006/relationships/tags" Target="../tags/tag6016.xml"/><Relationship Id="rId55" Type="http://schemas.openxmlformats.org/officeDocument/2006/relationships/tags" Target="../tags/tag6021.xml"/><Relationship Id="rId76" Type="http://schemas.openxmlformats.org/officeDocument/2006/relationships/tags" Target="../tags/tag6042.xml"/><Relationship Id="rId97" Type="http://schemas.openxmlformats.org/officeDocument/2006/relationships/tags" Target="../tags/tag6063.xml"/><Relationship Id="rId104" Type="http://schemas.openxmlformats.org/officeDocument/2006/relationships/tags" Target="../tags/tag6070.xml"/><Relationship Id="rId120" Type="http://schemas.openxmlformats.org/officeDocument/2006/relationships/tags" Target="../tags/tag6086.xml"/><Relationship Id="rId125" Type="http://schemas.openxmlformats.org/officeDocument/2006/relationships/tags" Target="../tags/tag6091.xml"/><Relationship Id="rId141" Type="http://schemas.openxmlformats.org/officeDocument/2006/relationships/tags" Target="../tags/tag6107.xml"/><Relationship Id="rId146" Type="http://schemas.openxmlformats.org/officeDocument/2006/relationships/tags" Target="../tags/tag6112.xml"/><Relationship Id="rId167" Type="http://schemas.openxmlformats.org/officeDocument/2006/relationships/tags" Target="../tags/tag6133.xml"/><Relationship Id="rId188" Type="http://schemas.openxmlformats.org/officeDocument/2006/relationships/tags" Target="../tags/tag6154.xml"/><Relationship Id="rId7" Type="http://schemas.openxmlformats.org/officeDocument/2006/relationships/tags" Target="../tags/tag5973.xml"/><Relationship Id="rId71" Type="http://schemas.openxmlformats.org/officeDocument/2006/relationships/tags" Target="../tags/tag6037.xml"/><Relationship Id="rId92" Type="http://schemas.openxmlformats.org/officeDocument/2006/relationships/tags" Target="../tags/tag6058.xml"/><Relationship Id="rId162" Type="http://schemas.openxmlformats.org/officeDocument/2006/relationships/tags" Target="../tags/tag6128.xml"/><Relationship Id="rId183" Type="http://schemas.openxmlformats.org/officeDocument/2006/relationships/tags" Target="../tags/tag6149.xml"/><Relationship Id="rId213" Type="http://schemas.openxmlformats.org/officeDocument/2006/relationships/tags" Target="../tags/tag6179.xml"/><Relationship Id="rId218" Type="http://schemas.openxmlformats.org/officeDocument/2006/relationships/tags" Target="../tags/tag6184.xml"/><Relationship Id="rId234" Type="http://schemas.openxmlformats.org/officeDocument/2006/relationships/tags" Target="../tags/tag6200.xml"/><Relationship Id="rId239" Type="http://schemas.openxmlformats.org/officeDocument/2006/relationships/tags" Target="../tags/tag6205.xml"/><Relationship Id="rId2" Type="http://schemas.openxmlformats.org/officeDocument/2006/relationships/tags" Target="../tags/tag5968.xml"/><Relationship Id="rId29" Type="http://schemas.openxmlformats.org/officeDocument/2006/relationships/tags" Target="../tags/tag5995.xml"/><Relationship Id="rId250" Type="http://schemas.openxmlformats.org/officeDocument/2006/relationships/tags" Target="../tags/tag6216.xml"/><Relationship Id="rId255" Type="http://schemas.openxmlformats.org/officeDocument/2006/relationships/tags" Target="../tags/tag6221.xml"/><Relationship Id="rId271" Type="http://schemas.openxmlformats.org/officeDocument/2006/relationships/tags" Target="../tags/tag6237.xml"/><Relationship Id="rId276" Type="http://schemas.openxmlformats.org/officeDocument/2006/relationships/tags" Target="../tags/tag6242.xml"/><Relationship Id="rId24" Type="http://schemas.openxmlformats.org/officeDocument/2006/relationships/tags" Target="../tags/tag5990.xml"/><Relationship Id="rId40" Type="http://schemas.openxmlformats.org/officeDocument/2006/relationships/tags" Target="../tags/tag6006.xml"/><Relationship Id="rId45" Type="http://schemas.openxmlformats.org/officeDocument/2006/relationships/tags" Target="../tags/tag6011.xml"/><Relationship Id="rId66" Type="http://schemas.openxmlformats.org/officeDocument/2006/relationships/tags" Target="../tags/tag6032.xml"/><Relationship Id="rId87" Type="http://schemas.openxmlformats.org/officeDocument/2006/relationships/tags" Target="../tags/tag6053.xml"/><Relationship Id="rId110" Type="http://schemas.openxmlformats.org/officeDocument/2006/relationships/tags" Target="../tags/tag6076.xml"/><Relationship Id="rId115" Type="http://schemas.openxmlformats.org/officeDocument/2006/relationships/tags" Target="../tags/tag6081.xml"/><Relationship Id="rId131" Type="http://schemas.openxmlformats.org/officeDocument/2006/relationships/tags" Target="../tags/tag6097.xml"/><Relationship Id="rId136" Type="http://schemas.openxmlformats.org/officeDocument/2006/relationships/tags" Target="../tags/tag6102.xml"/><Relationship Id="rId157" Type="http://schemas.openxmlformats.org/officeDocument/2006/relationships/tags" Target="../tags/tag6123.xml"/><Relationship Id="rId178" Type="http://schemas.openxmlformats.org/officeDocument/2006/relationships/tags" Target="../tags/tag6144.xml"/><Relationship Id="rId61" Type="http://schemas.openxmlformats.org/officeDocument/2006/relationships/tags" Target="../tags/tag6027.xml"/><Relationship Id="rId82" Type="http://schemas.openxmlformats.org/officeDocument/2006/relationships/tags" Target="../tags/tag6048.xml"/><Relationship Id="rId152" Type="http://schemas.openxmlformats.org/officeDocument/2006/relationships/tags" Target="../tags/tag6118.xml"/><Relationship Id="rId173" Type="http://schemas.openxmlformats.org/officeDocument/2006/relationships/tags" Target="../tags/tag6139.xml"/><Relationship Id="rId194" Type="http://schemas.openxmlformats.org/officeDocument/2006/relationships/tags" Target="../tags/tag6160.xml"/><Relationship Id="rId199" Type="http://schemas.openxmlformats.org/officeDocument/2006/relationships/tags" Target="../tags/tag6165.xml"/><Relationship Id="rId203" Type="http://schemas.openxmlformats.org/officeDocument/2006/relationships/tags" Target="../tags/tag6169.xml"/><Relationship Id="rId208" Type="http://schemas.openxmlformats.org/officeDocument/2006/relationships/tags" Target="../tags/tag6174.xml"/><Relationship Id="rId229" Type="http://schemas.openxmlformats.org/officeDocument/2006/relationships/tags" Target="../tags/tag6195.xml"/><Relationship Id="rId19" Type="http://schemas.openxmlformats.org/officeDocument/2006/relationships/tags" Target="../tags/tag5985.xml"/><Relationship Id="rId224" Type="http://schemas.openxmlformats.org/officeDocument/2006/relationships/tags" Target="../tags/tag6190.xml"/><Relationship Id="rId240" Type="http://schemas.openxmlformats.org/officeDocument/2006/relationships/tags" Target="../tags/tag6206.xml"/><Relationship Id="rId245" Type="http://schemas.openxmlformats.org/officeDocument/2006/relationships/tags" Target="../tags/tag6211.xml"/><Relationship Id="rId261" Type="http://schemas.openxmlformats.org/officeDocument/2006/relationships/tags" Target="../tags/tag6227.xml"/><Relationship Id="rId266" Type="http://schemas.openxmlformats.org/officeDocument/2006/relationships/tags" Target="../tags/tag6232.xml"/><Relationship Id="rId14" Type="http://schemas.openxmlformats.org/officeDocument/2006/relationships/tags" Target="../tags/tag5980.xml"/><Relationship Id="rId30" Type="http://schemas.openxmlformats.org/officeDocument/2006/relationships/tags" Target="../tags/tag5996.xml"/><Relationship Id="rId35" Type="http://schemas.openxmlformats.org/officeDocument/2006/relationships/tags" Target="../tags/tag6001.xml"/><Relationship Id="rId56" Type="http://schemas.openxmlformats.org/officeDocument/2006/relationships/tags" Target="../tags/tag6022.xml"/><Relationship Id="rId77" Type="http://schemas.openxmlformats.org/officeDocument/2006/relationships/tags" Target="../tags/tag6043.xml"/><Relationship Id="rId100" Type="http://schemas.openxmlformats.org/officeDocument/2006/relationships/tags" Target="../tags/tag6066.xml"/><Relationship Id="rId105" Type="http://schemas.openxmlformats.org/officeDocument/2006/relationships/tags" Target="../tags/tag6071.xml"/><Relationship Id="rId126" Type="http://schemas.openxmlformats.org/officeDocument/2006/relationships/tags" Target="../tags/tag6092.xml"/><Relationship Id="rId147" Type="http://schemas.openxmlformats.org/officeDocument/2006/relationships/tags" Target="../tags/tag6113.xml"/><Relationship Id="rId168" Type="http://schemas.openxmlformats.org/officeDocument/2006/relationships/tags" Target="../tags/tag6134.xml"/><Relationship Id="rId8" Type="http://schemas.openxmlformats.org/officeDocument/2006/relationships/tags" Target="../tags/tag5974.xml"/><Relationship Id="rId51" Type="http://schemas.openxmlformats.org/officeDocument/2006/relationships/tags" Target="../tags/tag6017.xml"/><Relationship Id="rId72" Type="http://schemas.openxmlformats.org/officeDocument/2006/relationships/tags" Target="../tags/tag6038.xml"/><Relationship Id="rId93" Type="http://schemas.openxmlformats.org/officeDocument/2006/relationships/tags" Target="../tags/tag6059.xml"/><Relationship Id="rId98" Type="http://schemas.openxmlformats.org/officeDocument/2006/relationships/tags" Target="../tags/tag6064.xml"/><Relationship Id="rId121" Type="http://schemas.openxmlformats.org/officeDocument/2006/relationships/tags" Target="../tags/tag6087.xml"/><Relationship Id="rId142" Type="http://schemas.openxmlformats.org/officeDocument/2006/relationships/tags" Target="../tags/tag6108.xml"/><Relationship Id="rId163" Type="http://schemas.openxmlformats.org/officeDocument/2006/relationships/tags" Target="../tags/tag6129.xml"/><Relationship Id="rId184" Type="http://schemas.openxmlformats.org/officeDocument/2006/relationships/tags" Target="../tags/tag6150.xml"/><Relationship Id="rId189" Type="http://schemas.openxmlformats.org/officeDocument/2006/relationships/tags" Target="../tags/tag6155.xml"/><Relationship Id="rId219" Type="http://schemas.openxmlformats.org/officeDocument/2006/relationships/tags" Target="../tags/tag6185.xml"/><Relationship Id="rId3" Type="http://schemas.openxmlformats.org/officeDocument/2006/relationships/tags" Target="../tags/tag5969.xml"/><Relationship Id="rId214" Type="http://schemas.openxmlformats.org/officeDocument/2006/relationships/tags" Target="../tags/tag6180.xml"/><Relationship Id="rId230" Type="http://schemas.openxmlformats.org/officeDocument/2006/relationships/tags" Target="../tags/tag6196.xml"/><Relationship Id="rId235" Type="http://schemas.openxmlformats.org/officeDocument/2006/relationships/tags" Target="../tags/tag6201.xml"/><Relationship Id="rId251" Type="http://schemas.openxmlformats.org/officeDocument/2006/relationships/tags" Target="../tags/tag6217.xml"/><Relationship Id="rId256" Type="http://schemas.openxmlformats.org/officeDocument/2006/relationships/tags" Target="../tags/tag6222.xml"/><Relationship Id="rId277" Type="http://schemas.openxmlformats.org/officeDocument/2006/relationships/tags" Target="../tags/tag6243.xml"/><Relationship Id="rId25" Type="http://schemas.openxmlformats.org/officeDocument/2006/relationships/tags" Target="../tags/tag5991.xml"/><Relationship Id="rId46" Type="http://schemas.openxmlformats.org/officeDocument/2006/relationships/tags" Target="../tags/tag6012.xml"/><Relationship Id="rId67" Type="http://schemas.openxmlformats.org/officeDocument/2006/relationships/tags" Target="../tags/tag6033.xml"/><Relationship Id="rId116" Type="http://schemas.openxmlformats.org/officeDocument/2006/relationships/tags" Target="../tags/tag6082.xml"/><Relationship Id="rId137" Type="http://schemas.openxmlformats.org/officeDocument/2006/relationships/tags" Target="../tags/tag6103.xml"/><Relationship Id="rId158" Type="http://schemas.openxmlformats.org/officeDocument/2006/relationships/tags" Target="../tags/tag6124.xml"/><Relationship Id="rId272" Type="http://schemas.openxmlformats.org/officeDocument/2006/relationships/tags" Target="../tags/tag6238.xml"/><Relationship Id="rId20" Type="http://schemas.openxmlformats.org/officeDocument/2006/relationships/tags" Target="../tags/tag5986.xml"/><Relationship Id="rId41" Type="http://schemas.openxmlformats.org/officeDocument/2006/relationships/tags" Target="../tags/tag6007.xml"/><Relationship Id="rId62" Type="http://schemas.openxmlformats.org/officeDocument/2006/relationships/tags" Target="../tags/tag6028.xml"/><Relationship Id="rId83" Type="http://schemas.openxmlformats.org/officeDocument/2006/relationships/tags" Target="../tags/tag6049.xml"/><Relationship Id="rId88" Type="http://schemas.openxmlformats.org/officeDocument/2006/relationships/tags" Target="../tags/tag6054.xml"/><Relationship Id="rId111" Type="http://schemas.openxmlformats.org/officeDocument/2006/relationships/tags" Target="../tags/tag6077.xml"/><Relationship Id="rId132" Type="http://schemas.openxmlformats.org/officeDocument/2006/relationships/tags" Target="../tags/tag6098.xml"/><Relationship Id="rId153" Type="http://schemas.openxmlformats.org/officeDocument/2006/relationships/tags" Target="../tags/tag6119.xml"/><Relationship Id="rId174" Type="http://schemas.openxmlformats.org/officeDocument/2006/relationships/tags" Target="../tags/tag6140.xml"/><Relationship Id="rId179" Type="http://schemas.openxmlformats.org/officeDocument/2006/relationships/tags" Target="../tags/tag6145.xml"/><Relationship Id="rId195" Type="http://schemas.openxmlformats.org/officeDocument/2006/relationships/tags" Target="../tags/tag6161.xml"/><Relationship Id="rId209" Type="http://schemas.openxmlformats.org/officeDocument/2006/relationships/tags" Target="../tags/tag6175.xml"/><Relationship Id="rId190" Type="http://schemas.openxmlformats.org/officeDocument/2006/relationships/tags" Target="../tags/tag6156.xml"/><Relationship Id="rId204" Type="http://schemas.openxmlformats.org/officeDocument/2006/relationships/tags" Target="../tags/tag6170.xml"/><Relationship Id="rId220" Type="http://schemas.openxmlformats.org/officeDocument/2006/relationships/tags" Target="../tags/tag6186.xml"/><Relationship Id="rId225" Type="http://schemas.openxmlformats.org/officeDocument/2006/relationships/tags" Target="../tags/tag6191.xml"/><Relationship Id="rId241" Type="http://schemas.openxmlformats.org/officeDocument/2006/relationships/tags" Target="../tags/tag6207.xml"/><Relationship Id="rId246" Type="http://schemas.openxmlformats.org/officeDocument/2006/relationships/tags" Target="../tags/tag6212.xml"/><Relationship Id="rId267" Type="http://schemas.openxmlformats.org/officeDocument/2006/relationships/tags" Target="../tags/tag6233.xml"/><Relationship Id="rId15" Type="http://schemas.openxmlformats.org/officeDocument/2006/relationships/tags" Target="../tags/tag5981.xml"/><Relationship Id="rId36" Type="http://schemas.openxmlformats.org/officeDocument/2006/relationships/tags" Target="../tags/tag6002.xml"/><Relationship Id="rId57" Type="http://schemas.openxmlformats.org/officeDocument/2006/relationships/tags" Target="../tags/tag6023.xml"/><Relationship Id="rId106" Type="http://schemas.openxmlformats.org/officeDocument/2006/relationships/tags" Target="../tags/tag6072.xml"/><Relationship Id="rId127" Type="http://schemas.openxmlformats.org/officeDocument/2006/relationships/tags" Target="../tags/tag6093.xml"/><Relationship Id="rId262" Type="http://schemas.openxmlformats.org/officeDocument/2006/relationships/tags" Target="../tags/tag6228.xml"/><Relationship Id="rId10" Type="http://schemas.openxmlformats.org/officeDocument/2006/relationships/tags" Target="../tags/tag5976.xml"/><Relationship Id="rId31" Type="http://schemas.openxmlformats.org/officeDocument/2006/relationships/tags" Target="../tags/tag5997.xml"/><Relationship Id="rId52" Type="http://schemas.openxmlformats.org/officeDocument/2006/relationships/tags" Target="../tags/tag6018.xml"/><Relationship Id="rId73" Type="http://schemas.openxmlformats.org/officeDocument/2006/relationships/tags" Target="../tags/tag6039.xml"/><Relationship Id="rId78" Type="http://schemas.openxmlformats.org/officeDocument/2006/relationships/tags" Target="../tags/tag6044.xml"/><Relationship Id="rId94" Type="http://schemas.openxmlformats.org/officeDocument/2006/relationships/tags" Target="../tags/tag6060.xml"/><Relationship Id="rId99" Type="http://schemas.openxmlformats.org/officeDocument/2006/relationships/tags" Target="../tags/tag6065.xml"/><Relationship Id="rId101" Type="http://schemas.openxmlformats.org/officeDocument/2006/relationships/tags" Target="../tags/tag6067.xml"/><Relationship Id="rId122" Type="http://schemas.openxmlformats.org/officeDocument/2006/relationships/tags" Target="../tags/tag6088.xml"/><Relationship Id="rId143" Type="http://schemas.openxmlformats.org/officeDocument/2006/relationships/tags" Target="../tags/tag6109.xml"/><Relationship Id="rId148" Type="http://schemas.openxmlformats.org/officeDocument/2006/relationships/tags" Target="../tags/tag6114.xml"/><Relationship Id="rId164" Type="http://schemas.openxmlformats.org/officeDocument/2006/relationships/tags" Target="../tags/tag6130.xml"/><Relationship Id="rId169" Type="http://schemas.openxmlformats.org/officeDocument/2006/relationships/tags" Target="../tags/tag6135.xml"/><Relationship Id="rId185" Type="http://schemas.openxmlformats.org/officeDocument/2006/relationships/tags" Target="../tags/tag6151.xml"/><Relationship Id="rId4" Type="http://schemas.openxmlformats.org/officeDocument/2006/relationships/tags" Target="../tags/tag5970.xml"/><Relationship Id="rId9" Type="http://schemas.openxmlformats.org/officeDocument/2006/relationships/tags" Target="../tags/tag5975.xml"/><Relationship Id="rId180" Type="http://schemas.openxmlformats.org/officeDocument/2006/relationships/tags" Target="../tags/tag6146.xml"/><Relationship Id="rId210" Type="http://schemas.openxmlformats.org/officeDocument/2006/relationships/tags" Target="../tags/tag6176.xml"/><Relationship Id="rId215" Type="http://schemas.openxmlformats.org/officeDocument/2006/relationships/tags" Target="../tags/tag6181.xml"/><Relationship Id="rId236" Type="http://schemas.openxmlformats.org/officeDocument/2006/relationships/tags" Target="../tags/tag6202.xml"/><Relationship Id="rId257" Type="http://schemas.openxmlformats.org/officeDocument/2006/relationships/tags" Target="../tags/tag6223.xml"/><Relationship Id="rId278" Type="http://schemas.openxmlformats.org/officeDocument/2006/relationships/tags" Target="../tags/tag6244.xml"/><Relationship Id="rId26" Type="http://schemas.openxmlformats.org/officeDocument/2006/relationships/tags" Target="../tags/tag5992.xml"/><Relationship Id="rId231" Type="http://schemas.openxmlformats.org/officeDocument/2006/relationships/tags" Target="../tags/tag6197.xml"/><Relationship Id="rId252" Type="http://schemas.openxmlformats.org/officeDocument/2006/relationships/tags" Target="../tags/tag6218.xml"/><Relationship Id="rId273" Type="http://schemas.openxmlformats.org/officeDocument/2006/relationships/tags" Target="../tags/tag6239.xml"/><Relationship Id="rId47" Type="http://schemas.openxmlformats.org/officeDocument/2006/relationships/tags" Target="../tags/tag6013.xml"/><Relationship Id="rId68" Type="http://schemas.openxmlformats.org/officeDocument/2006/relationships/tags" Target="../tags/tag6034.xml"/><Relationship Id="rId89" Type="http://schemas.openxmlformats.org/officeDocument/2006/relationships/tags" Target="../tags/tag6055.xml"/><Relationship Id="rId112" Type="http://schemas.openxmlformats.org/officeDocument/2006/relationships/tags" Target="../tags/tag6078.xml"/><Relationship Id="rId133" Type="http://schemas.openxmlformats.org/officeDocument/2006/relationships/tags" Target="../tags/tag6099.xml"/><Relationship Id="rId154" Type="http://schemas.openxmlformats.org/officeDocument/2006/relationships/tags" Target="../tags/tag6120.xml"/><Relationship Id="rId175" Type="http://schemas.openxmlformats.org/officeDocument/2006/relationships/tags" Target="../tags/tag6141.xml"/><Relationship Id="rId196" Type="http://schemas.openxmlformats.org/officeDocument/2006/relationships/tags" Target="../tags/tag6162.xml"/><Relationship Id="rId200" Type="http://schemas.openxmlformats.org/officeDocument/2006/relationships/tags" Target="../tags/tag6166.xml"/><Relationship Id="rId16" Type="http://schemas.openxmlformats.org/officeDocument/2006/relationships/tags" Target="../tags/tag5982.xml"/><Relationship Id="rId221" Type="http://schemas.openxmlformats.org/officeDocument/2006/relationships/tags" Target="../tags/tag6187.xml"/><Relationship Id="rId242" Type="http://schemas.openxmlformats.org/officeDocument/2006/relationships/tags" Target="../tags/tag6208.xml"/><Relationship Id="rId263" Type="http://schemas.openxmlformats.org/officeDocument/2006/relationships/tags" Target="../tags/tag6229.xml"/><Relationship Id="rId37" Type="http://schemas.openxmlformats.org/officeDocument/2006/relationships/tags" Target="../tags/tag6003.xml"/><Relationship Id="rId58" Type="http://schemas.openxmlformats.org/officeDocument/2006/relationships/tags" Target="../tags/tag6024.xml"/><Relationship Id="rId79" Type="http://schemas.openxmlformats.org/officeDocument/2006/relationships/tags" Target="../tags/tag6045.xml"/><Relationship Id="rId102" Type="http://schemas.openxmlformats.org/officeDocument/2006/relationships/tags" Target="../tags/tag6068.xml"/><Relationship Id="rId123" Type="http://schemas.openxmlformats.org/officeDocument/2006/relationships/tags" Target="../tags/tag6089.xml"/><Relationship Id="rId144" Type="http://schemas.openxmlformats.org/officeDocument/2006/relationships/tags" Target="../tags/tag6110.xml"/><Relationship Id="rId90" Type="http://schemas.openxmlformats.org/officeDocument/2006/relationships/tags" Target="../tags/tag6056.xml"/><Relationship Id="rId165" Type="http://schemas.openxmlformats.org/officeDocument/2006/relationships/tags" Target="../tags/tag6131.xml"/><Relationship Id="rId186" Type="http://schemas.openxmlformats.org/officeDocument/2006/relationships/tags" Target="../tags/tag6152.xml"/><Relationship Id="rId211" Type="http://schemas.openxmlformats.org/officeDocument/2006/relationships/tags" Target="../tags/tag6177.xml"/><Relationship Id="rId232" Type="http://schemas.openxmlformats.org/officeDocument/2006/relationships/tags" Target="../tags/tag6198.xml"/><Relationship Id="rId253" Type="http://schemas.openxmlformats.org/officeDocument/2006/relationships/tags" Target="../tags/tag6219.xml"/><Relationship Id="rId274" Type="http://schemas.openxmlformats.org/officeDocument/2006/relationships/tags" Target="../tags/tag6240.xml"/><Relationship Id="rId27" Type="http://schemas.openxmlformats.org/officeDocument/2006/relationships/tags" Target="../tags/tag5993.xml"/><Relationship Id="rId48" Type="http://schemas.openxmlformats.org/officeDocument/2006/relationships/tags" Target="../tags/tag6014.xml"/><Relationship Id="rId69" Type="http://schemas.openxmlformats.org/officeDocument/2006/relationships/tags" Target="../tags/tag6035.xml"/><Relationship Id="rId113" Type="http://schemas.openxmlformats.org/officeDocument/2006/relationships/tags" Target="../tags/tag6079.xml"/><Relationship Id="rId134" Type="http://schemas.openxmlformats.org/officeDocument/2006/relationships/tags" Target="../tags/tag6100.xml"/><Relationship Id="rId80" Type="http://schemas.openxmlformats.org/officeDocument/2006/relationships/tags" Target="../tags/tag6046.xml"/><Relationship Id="rId155" Type="http://schemas.openxmlformats.org/officeDocument/2006/relationships/tags" Target="../tags/tag6121.xml"/><Relationship Id="rId176" Type="http://schemas.openxmlformats.org/officeDocument/2006/relationships/tags" Target="../tags/tag6142.xml"/><Relationship Id="rId197" Type="http://schemas.openxmlformats.org/officeDocument/2006/relationships/tags" Target="../tags/tag6163.xml"/><Relationship Id="rId201" Type="http://schemas.openxmlformats.org/officeDocument/2006/relationships/tags" Target="../tags/tag6167.xml"/><Relationship Id="rId222" Type="http://schemas.openxmlformats.org/officeDocument/2006/relationships/tags" Target="../tags/tag6188.xml"/><Relationship Id="rId243" Type="http://schemas.openxmlformats.org/officeDocument/2006/relationships/tags" Target="../tags/tag6209.xml"/><Relationship Id="rId264" Type="http://schemas.openxmlformats.org/officeDocument/2006/relationships/tags" Target="../tags/tag6230.xml"/><Relationship Id="rId17" Type="http://schemas.openxmlformats.org/officeDocument/2006/relationships/tags" Target="../tags/tag5983.xml"/><Relationship Id="rId38" Type="http://schemas.openxmlformats.org/officeDocument/2006/relationships/tags" Target="../tags/tag6004.xml"/><Relationship Id="rId59" Type="http://schemas.openxmlformats.org/officeDocument/2006/relationships/tags" Target="../tags/tag6025.xml"/><Relationship Id="rId103" Type="http://schemas.openxmlformats.org/officeDocument/2006/relationships/tags" Target="../tags/tag6069.xml"/><Relationship Id="rId124" Type="http://schemas.openxmlformats.org/officeDocument/2006/relationships/tags" Target="../tags/tag6090.xml"/><Relationship Id="rId70" Type="http://schemas.openxmlformats.org/officeDocument/2006/relationships/tags" Target="../tags/tag6036.xml"/><Relationship Id="rId91" Type="http://schemas.openxmlformats.org/officeDocument/2006/relationships/tags" Target="../tags/tag6057.xml"/><Relationship Id="rId145" Type="http://schemas.openxmlformats.org/officeDocument/2006/relationships/tags" Target="../tags/tag6111.xml"/><Relationship Id="rId166" Type="http://schemas.openxmlformats.org/officeDocument/2006/relationships/tags" Target="../tags/tag6132.xml"/><Relationship Id="rId187" Type="http://schemas.openxmlformats.org/officeDocument/2006/relationships/tags" Target="../tags/tag6153.xml"/><Relationship Id="rId1" Type="http://schemas.openxmlformats.org/officeDocument/2006/relationships/tags" Target="../tags/tag5967.xml"/><Relationship Id="rId212" Type="http://schemas.openxmlformats.org/officeDocument/2006/relationships/tags" Target="../tags/tag6178.xml"/><Relationship Id="rId233" Type="http://schemas.openxmlformats.org/officeDocument/2006/relationships/tags" Target="../tags/tag6199.xml"/><Relationship Id="rId254" Type="http://schemas.openxmlformats.org/officeDocument/2006/relationships/tags" Target="../tags/tag6220.xml"/><Relationship Id="rId28" Type="http://schemas.openxmlformats.org/officeDocument/2006/relationships/tags" Target="../tags/tag5994.xml"/><Relationship Id="rId49" Type="http://schemas.openxmlformats.org/officeDocument/2006/relationships/tags" Target="../tags/tag6015.xml"/><Relationship Id="rId114" Type="http://schemas.openxmlformats.org/officeDocument/2006/relationships/tags" Target="../tags/tag6080.xml"/><Relationship Id="rId275" Type="http://schemas.openxmlformats.org/officeDocument/2006/relationships/tags" Target="../tags/tag6241.xml"/><Relationship Id="rId60" Type="http://schemas.openxmlformats.org/officeDocument/2006/relationships/tags" Target="../tags/tag6026.xml"/><Relationship Id="rId81" Type="http://schemas.openxmlformats.org/officeDocument/2006/relationships/tags" Target="../tags/tag6047.xml"/><Relationship Id="rId135" Type="http://schemas.openxmlformats.org/officeDocument/2006/relationships/tags" Target="../tags/tag6101.xml"/><Relationship Id="rId156" Type="http://schemas.openxmlformats.org/officeDocument/2006/relationships/tags" Target="../tags/tag6122.xml"/><Relationship Id="rId177" Type="http://schemas.openxmlformats.org/officeDocument/2006/relationships/tags" Target="../tags/tag6143.xml"/><Relationship Id="rId198" Type="http://schemas.openxmlformats.org/officeDocument/2006/relationships/tags" Target="../tags/tag6164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205.xml"/><Relationship Id="rId13" Type="http://schemas.openxmlformats.org/officeDocument/2006/relationships/tags" Target="../tags/tag210.xml"/><Relationship Id="rId18" Type="http://schemas.openxmlformats.org/officeDocument/2006/relationships/tags" Target="../tags/tag215.xml"/><Relationship Id="rId3" Type="http://schemas.openxmlformats.org/officeDocument/2006/relationships/tags" Target="../tags/tag200.xml"/><Relationship Id="rId21" Type="http://schemas.openxmlformats.org/officeDocument/2006/relationships/customXml" Target="../ink/ink7.xml"/><Relationship Id="rId7" Type="http://schemas.openxmlformats.org/officeDocument/2006/relationships/tags" Target="../tags/tag204.xml"/><Relationship Id="rId12" Type="http://schemas.openxmlformats.org/officeDocument/2006/relationships/tags" Target="../tags/tag209.xml"/><Relationship Id="rId17" Type="http://schemas.openxmlformats.org/officeDocument/2006/relationships/tags" Target="../tags/tag214.xml"/><Relationship Id="rId2" Type="http://schemas.openxmlformats.org/officeDocument/2006/relationships/tags" Target="../tags/tag199.xml"/><Relationship Id="rId16" Type="http://schemas.openxmlformats.org/officeDocument/2006/relationships/tags" Target="../tags/tag213.xml"/><Relationship Id="rId20" Type="http://schemas.openxmlformats.org/officeDocument/2006/relationships/image" Target="../media/image10.png"/><Relationship Id="rId1" Type="http://schemas.openxmlformats.org/officeDocument/2006/relationships/tags" Target="../tags/tag198.xml"/><Relationship Id="rId6" Type="http://schemas.openxmlformats.org/officeDocument/2006/relationships/tags" Target="../tags/tag203.xml"/><Relationship Id="rId11" Type="http://schemas.openxmlformats.org/officeDocument/2006/relationships/tags" Target="../tags/tag208.xml"/><Relationship Id="rId5" Type="http://schemas.openxmlformats.org/officeDocument/2006/relationships/tags" Target="../tags/tag202.xml"/><Relationship Id="rId15" Type="http://schemas.openxmlformats.org/officeDocument/2006/relationships/tags" Target="../tags/tag212.xml"/><Relationship Id="rId10" Type="http://schemas.openxmlformats.org/officeDocument/2006/relationships/tags" Target="../tags/tag207.xml"/><Relationship Id="rId19" Type="http://schemas.openxmlformats.org/officeDocument/2006/relationships/slideLayout" Target="../slideLayouts/slideLayout1.xml"/><Relationship Id="rId4" Type="http://schemas.openxmlformats.org/officeDocument/2006/relationships/tags" Target="../tags/tag201.xml"/><Relationship Id="rId9" Type="http://schemas.openxmlformats.org/officeDocument/2006/relationships/tags" Target="../tags/tag206.xml"/><Relationship Id="rId14" Type="http://schemas.openxmlformats.org/officeDocument/2006/relationships/tags" Target="../tags/tag211.xml"/><Relationship Id="rId22" Type="http://schemas.openxmlformats.org/officeDocument/2006/relationships/image" Target="../media/image17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223.xml"/><Relationship Id="rId13" Type="http://schemas.openxmlformats.org/officeDocument/2006/relationships/tags" Target="../tags/tag228.xml"/><Relationship Id="rId18" Type="http://schemas.openxmlformats.org/officeDocument/2006/relationships/tags" Target="../tags/tag233.xml"/><Relationship Id="rId26" Type="http://schemas.openxmlformats.org/officeDocument/2006/relationships/tags" Target="../tags/tag241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218.xml"/><Relationship Id="rId21" Type="http://schemas.openxmlformats.org/officeDocument/2006/relationships/tags" Target="../tags/tag236.xml"/><Relationship Id="rId34" Type="http://schemas.openxmlformats.org/officeDocument/2006/relationships/tags" Target="../tags/tag249.xml"/><Relationship Id="rId7" Type="http://schemas.openxmlformats.org/officeDocument/2006/relationships/tags" Target="../tags/tag222.xml"/><Relationship Id="rId12" Type="http://schemas.openxmlformats.org/officeDocument/2006/relationships/tags" Target="../tags/tag227.xml"/><Relationship Id="rId17" Type="http://schemas.openxmlformats.org/officeDocument/2006/relationships/tags" Target="../tags/tag232.xml"/><Relationship Id="rId25" Type="http://schemas.openxmlformats.org/officeDocument/2006/relationships/tags" Target="../tags/tag240.xml"/><Relationship Id="rId33" Type="http://schemas.openxmlformats.org/officeDocument/2006/relationships/tags" Target="../tags/tag248.xml"/><Relationship Id="rId38" Type="http://schemas.openxmlformats.org/officeDocument/2006/relationships/tags" Target="../tags/tag253.xml"/><Relationship Id="rId2" Type="http://schemas.openxmlformats.org/officeDocument/2006/relationships/tags" Target="../tags/tag217.xml"/><Relationship Id="rId16" Type="http://schemas.openxmlformats.org/officeDocument/2006/relationships/tags" Target="../tags/tag231.xml"/><Relationship Id="rId20" Type="http://schemas.openxmlformats.org/officeDocument/2006/relationships/tags" Target="../tags/tag235.xml"/><Relationship Id="rId29" Type="http://schemas.openxmlformats.org/officeDocument/2006/relationships/tags" Target="../tags/tag244.xml"/><Relationship Id="rId41" Type="http://schemas.openxmlformats.org/officeDocument/2006/relationships/image" Target="../media/image18.emf"/><Relationship Id="rId1" Type="http://schemas.openxmlformats.org/officeDocument/2006/relationships/tags" Target="../tags/tag216.xml"/><Relationship Id="rId6" Type="http://schemas.openxmlformats.org/officeDocument/2006/relationships/tags" Target="../tags/tag221.xml"/><Relationship Id="rId11" Type="http://schemas.openxmlformats.org/officeDocument/2006/relationships/tags" Target="../tags/tag226.xml"/><Relationship Id="rId24" Type="http://schemas.openxmlformats.org/officeDocument/2006/relationships/tags" Target="../tags/tag239.xml"/><Relationship Id="rId32" Type="http://schemas.openxmlformats.org/officeDocument/2006/relationships/tags" Target="../tags/tag247.xml"/><Relationship Id="rId37" Type="http://schemas.openxmlformats.org/officeDocument/2006/relationships/tags" Target="../tags/tag252.xml"/><Relationship Id="rId40" Type="http://schemas.openxmlformats.org/officeDocument/2006/relationships/customXml" Target="../ink/ink8.xml"/><Relationship Id="rId5" Type="http://schemas.openxmlformats.org/officeDocument/2006/relationships/tags" Target="../tags/tag220.xml"/><Relationship Id="rId15" Type="http://schemas.openxmlformats.org/officeDocument/2006/relationships/tags" Target="../tags/tag230.xml"/><Relationship Id="rId23" Type="http://schemas.openxmlformats.org/officeDocument/2006/relationships/tags" Target="../tags/tag238.xml"/><Relationship Id="rId28" Type="http://schemas.openxmlformats.org/officeDocument/2006/relationships/tags" Target="../tags/tag243.xml"/><Relationship Id="rId36" Type="http://schemas.openxmlformats.org/officeDocument/2006/relationships/tags" Target="../tags/tag251.xml"/><Relationship Id="rId10" Type="http://schemas.openxmlformats.org/officeDocument/2006/relationships/tags" Target="../tags/tag225.xml"/><Relationship Id="rId19" Type="http://schemas.openxmlformats.org/officeDocument/2006/relationships/tags" Target="../tags/tag234.xml"/><Relationship Id="rId31" Type="http://schemas.openxmlformats.org/officeDocument/2006/relationships/tags" Target="../tags/tag246.xml"/><Relationship Id="rId4" Type="http://schemas.openxmlformats.org/officeDocument/2006/relationships/tags" Target="../tags/tag219.xml"/><Relationship Id="rId9" Type="http://schemas.openxmlformats.org/officeDocument/2006/relationships/tags" Target="../tags/tag224.xml"/><Relationship Id="rId14" Type="http://schemas.openxmlformats.org/officeDocument/2006/relationships/tags" Target="../tags/tag229.xml"/><Relationship Id="rId22" Type="http://schemas.openxmlformats.org/officeDocument/2006/relationships/tags" Target="../tags/tag237.xml"/><Relationship Id="rId27" Type="http://schemas.openxmlformats.org/officeDocument/2006/relationships/tags" Target="../tags/tag242.xml"/><Relationship Id="rId30" Type="http://schemas.openxmlformats.org/officeDocument/2006/relationships/tags" Target="../tags/tag245.xml"/><Relationship Id="rId35" Type="http://schemas.openxmlformats.org/officeDocument/2006/relationships/tags" Target="../tags/tag250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261.xml"/><Relationship Id="rId13" Type="http://schemas.openxmlformats.org/officeDocument/2006/relationships/tags" Target="../tags/tag266.xml"/><Relationship Id="rId18" Type="http://schemas.openxmlformats.org/officeDocument/2006/relationships/tags" Target="../tags/tag271.xml"/><Relationship Id="rId26" Type="http://schemas.openxmlformats.org/officeDocument/2006/relationships/tags" Target="../tags/tag279.xml"/><Relationship Id="rId39" Type="http://schemas.openxmlformats.org/officeDocument/2006/relationships/tags" Target="../tags/tag292.xml"/><Relationship Id="rId3" Type="http://schemas.openxmlformats.org/officeDocument/2006/relationships/tags" Target="../tags/tag256.xml"/><Relationship Id="rId21" Type="http://schemas.openxmlformats.org/officeDocument/2006/relationships/tags" Target="../tags/tag274.xml"/><Relationship Id="rId34" Type="http://schemas.openxmlformats.org/officeDocument/2006/relationships/tags" Target="../tags/tag287.xml"/><Relationship Id="rId42" Type="http://schemas.openxmlformats.org/officeDocument/2006/relationships/tags" Target="../tags/tag295.xml"/><Relationship Id="rId47" Type="http://schemas.openxmlformats.org/officeDocument/2006/relationships/image" Target="../media/image20.emf"/><Relationship Id="rId7" Type="http://schemas.openxmlformats.org/officeDocument/2006/relationships/tags" Target="../tags/tag260.xml"/><Relationship Id="rId12" Type="http://schemas.openxmlformats.org/officeDocument/2006/relationships/tags" Target="../tags/tag265.xml"/><Relationship Id="rId17" Type="http://schemas.openxmlformats.org/officeDocument/2006/relationships/tags" Target="../tags/tag270.xml"/><Relationship Id="rId25" Type="http://schemas.openxmlformats.org/officeDocument/2006/relationships/tags" Target="../tags/tag278.xml"/><Relationship Id="rId33" Type="http://schemas.openxmlformats.org/officeDocument/2006/relationships/tags" Target="../tags/tag286.xml"/><Relationship Id="rId38" Type="http://schemas.openxmlformats.org/officeDocument/2006/relationships/tags" Target="../tags/tag291.xml"/><Relationship Id="rId46" Type="http://schemas.openxmlformats.org/officeDocument/2006/relationships/customXml" Target="../ink/ink9.xml"/><Relationship Id="rId2" Type="http://schemas.openxmlformats.org/officeDocument/2006/relationships/tags" Target="../tags/tag255.xml"/><Relationship Id="rId16" Type="http://schemas.openxmlformats.org/officeDocument/2006/relationships/tags" Target="../tags/tag269.xml"/><Relationship Id="rId20" Type="http://schemas.openxmlformats.org/officeDocument/2006/relationships/tags" Target="../tags/tag273.xml"/><Relationship Id="rId29" Type="http://schemas.openxmlformats.org/officeDocument/2006/relationships/tags" Target="../tags/tag282.xml"/><Relationship Id="rId41" Type="http://schemas.openxmlformats.org/officeDocument/2006/relationships/tags" Target="../tags/tag294.xml"/><Relationship Id="rId1" Type="http://schemas.openxmlformats.org/officeDocument/2006/relationships/tags" Target="../tags/tag254.xml"/><Relationship Id="rId6" Type="http://schemas.openxmlformats.org/officeDocument/2006/relationships/tags" Target="../tags/tag259.xml"/><Relationship Id="rId11" Type="http://schemas.openxmlformats.org/officeDocument/2006/relationships/tags" Target="../tags/tag264.xml"/><Relationship Id="rId24" Type="http://schemas.openxmlformats.org/officeDocument/2006/relationships/tags" Target="../tags/tag277.xml"/><Relationship Id="rId32" Type="http://schemas.openxmlformats.org/officeDocument/2006/relationships/tags" Target="../tags/tag285.xml"/><Relationship Id="rId37" Type="http://schemas.openxmlformats.org/officeDocument/2006/relationships/tags" Target="../tags/tag290.xml"/><Relationship Id="rId40" Type="http://schemas.openxmlformats.org/officeDocument/2006/relationships/tags" Target="../tags/tag293.xml"/><Relationship Id="rId45" Type="http://schemas.openxmlformats.org/officeDocument/2006/relationships/image" Target="../media/image11.png"/><Relationship Id="rId5" Type="http://schemas.openxmlformats.org/officeDocument/2006/relationships/tags" Target="../tags/tag258.xml"/><Relationship Id="rId15" Type="http://schemas.openxmlformats.org/officeDocument/2006/relationships/tags" Target="../tags/tag268.xml"/><Relationship Id="rId23" Type="http://schemas.openxmlformats.org/officeDocument/2006/relationships/tags" Target="../tags/tag276.xml"/><Relationship Id="rId28" Type="http://schemas.openxmlformats.org/officeDocument/2006/relationships/tags" Target="../tags/tag281.xml"/><Relationship Id="rId36" Type="http://schemas.openxmlformats.org/officeDocument/2006/relationships/tags" Target="../tags/tag289.xml"/><Relationship Id="rId10" Type="http://schemas.openxmlformats.org/officeDocument/2006/relationships/tags" Target="../tags/tag263.xml"/><Relationship Id="rId19" Type="http://schemas.openxmlformats.org/officeDocument/2006/relationships/tags" Target="../tags/tag272.xml"/><Relationship Id="rId31" Type="http://schemas.openxmlformats.org/officeDocument/2006/relationships/tags" Target="../tags/tag284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257.xml"/><Relationship Id="rId9" Type="http://schemas.openxmlformats.org/officeDocument/2006/relationships/tags" Target="../tags/tag262.xml"/><Relationship Id="rId14" Type="http://schemas.openxmlformats.org/officeDocument/2006/relationships/tags" Target="../tags/tag267.xml"/><Relationship Id="rId22" Type="http://schemas.openxmlformats.org/officeDocument/2006/relationships/tags" Target="../tags/tag275.xml"/><Relationship Id="rId27" Type="http://schemas.openxmlformats.org/officeDocument/2006/relationships/tags" Target="../tags/tag280.xml"/><Relationship Id="rId30" Type="http://schemas.openxmlformats.org/officeDocument/2006/relationships/tags" Target="../tags/tag283.xml"/><Relationship Id="rId35" Type="http://schemas.openxmlformats.org/officeDocument/2006/relationships/tags" Target="../tags/tag288.xml"/><Relationship Id="rId43" Type="http://schemas.openxmlformats.org/officeDocument/2006/relationships/tags" Target="../tags/tag296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tags" Target="../tags/tag309.xml"/><Relationship Id="rId18" Type="http://schemas.openxmlformats.org/officeDocument/2006/relationships/tags" Target="../tags/tag314.xml"/><Relationship Id="rId26" Type="http://schemas.openxmlformats.org/officeDocument/2006/relationships/tags" Target="../tags/tag322.xml"/><Relationship Id="rId39" Type="http://schemas.openxmlformats.org/officeDocument/2006/relationships/tags" Target="../tags/tag335.xml"/><Relationship Id="rId21" Type="http://schemas.openxmlformats.org/officeDocument/2006/relationships/tags" Target="../tags/tag317.xml"/><Relationship Id="rId34" Type="http://schemas.openxmlformats.org/officeDocument/2006/relationships/tags" Target="../tags/tag330.xml"/><Relationship Id="rId42" Type="http://schemas.openxmlformats.org/officeDocument/2006/relationships/tags" Target="../tags/tag338.xml"/><Relationship Id="rId47" Type="http://schemas.openxmlformats.org/officeDocument/2006/relationships/tags" Target="../tags/tag343.xml"/><Relationship Id="rId50" Type="http://schemas.openxmlformats.org/officeDocument/2006/relationships/tags" Target="../tags/tag346.xml"/><Relationship Id="rId55" Type="http://schemas.openxmlformats.org/officeDocument/2006/relationships/tags" Target="../tags/tag351.xml"/><Relationship Id="rId63" Type="http://schemas.openxmlformats.org/officeDocument/2006/relationships/tags" Target="../tags/tag359.xml"/><Relationship Id="rId68" Type="http://schemas.openxmlformats.org/officeDocument/2006/relationships/image" Target="../media/image12.png"/><Relationship Id="rId7" Type="http://schemas.openxmlformats.org/officeDocument/2006/relationships/tags" Target="../tags/tag303.xml"/><Relationship Id="rId2" Type="http://schemas.openxmlformats.org/officeDocument/2006/relationships/tags" Target="../tags/tag298.xml"/><Relationship Id="rId16" Type="http://schemas.openxmlformats.org/officeDocument/2006/relationships/tags" Target="../tags/tag312.xml"/><Relationship Id="rId29" Type="http://schemas.openxmlformats.org/officeDocument/2006/relationships/tags" Target="../tags/tag325.xml"/><Relationship Id="rId1" Type="http://schemas.openxmlformats.org/officeDocument/2006/relationships/tags" Target="../tags/tag297.xml"/><Relationship Id="rId6" Type="http://schemas.openxmlformats.org/officeDocument/2006/relationships/tags" Target="../tags/tag302.xml"/><Relationship Id="rId11" Type="http://schemas.openxmlformats.org/officeDocument/2006/relationships/tags" Target="../tags/tag307.xml"/><Relationship Id="rId24" Type="http://schemas.openxmlformats.org/officeDocument/2006/relationships/tags" Target="../tags/tag320.xml"/><Relationship Id="rId32" Type="http://schemas.openxmlformats.org/officeDocument/2006/relationships/tags" Target="../tags/tag328.xml"/><Relationship Id="rId37" Type="http://schemas.openxmlformats.org/officeDocument/2006/relationships/tags" Target="../tags/tag333.xml"/><Relationship Id="rId40" Type="http://schemas.openxmlformats.org/officeDocument/2006/relationships/tags" Target="../tags/tag336.xml"/><Relationship Id="rId45" Type="http://schemas.openxmlformats.org/officeDocument/2006/relationships/tags" Target="../tags/tag341.xml"/><Relationship Id="rId53" Type="http://schemas.openxmlformats.org/officeDocument/2006/relationships/tags" Target="../tags/tag349.xml"/><Relationship Id="rId58" Type="http://schemas.openxmlformats.org/officeDocument/2006/relationships/tags" Target="../tags/tag354.xml"/><Relationship Id="rId66" Type="http://schemas.openxmlformats.org/officeDocument/2006/relationships/tags" Target="../tags/tag362.xml"/><Relationship Id="rId5" Type="http://schemas.openxmlformats.org/officeDocument/2006/relationships/tags" Target="../tags/tag301.xml"/><Relationship Id="rId15" Type="http://schemas.openxmlformats.org/officeDocument/2006/relationships/tags" Target="../tags/tag311.xml"/><Relationship Id="rId23" Type="http://schemas.openxmlformats.org/officeDocument/2006/relationships/tags" Target="../tags/tag319.xml"/><Relationship Id="rId28" Type="http://schemas.openxmlformats.org/officeDocument/2006/relationships/tags" Target="../tags/tag324.xml"/><Relationship Id="rId36" Type="http://schemas.openxmlformats.org/officeDocument/2006/relationships/tags" Target="../tags/tag332.xml"/><Relationship Id="rId49" Type="http://schemas.openxmlformats.org/officeDocument/2006/relationships/tags" Target="../tags/tag345.xml"/><Relationship Id="rId57" Type="http://schemas.openxmlformats.org/officeDocument/2006/relationships/tags" Target="../tags/tag353.xml"/><Relationship Id="rId61" Type="http://schemas.openxmlformats.org/officeDocument/2006/relationships/tags" Target="../tags/tag357.xml"/><Relationship Id="rId10" Type="http://schemas.openxmlformats.org/officeDocument/2006/relationships/tags" Target="../tags/tag306.xml"/><Relationship Id="rId19" Type="http://schemas.openxmlformats.org/officeDocument/2006/relationships/tags" Target="../tags/tag315.xml"/><Relationship Id="rId31" Type="http://schemas.openxmlformats.org/officeDocument/2006/relationships/tags" Target="../tags/tag327.xml"/><Relationship Id="rId44" Type="http://schemas.openxmlformats.org/officeDocument/2006/relationships/tags" Target="../tags/tag340.xml"/><Relationship Id="rId52" Type="http://schemas.openxmlformats.org/officeDocument/2006/relationships/tags" Target="../tags/tag348.xml"/><Relationship Id="rId60" Type="http://schemas.openxmlformats.org/officeDocument/2006/relationships/tags" Target="../tags/tag356.xml"/><Relationship Id="rId65" Type="http://schemas.openxmlformats.org/officeDocument/2006/relationships/tags" Target="../tags/tag361.xml"/><Relationship Id="rId4" Type="http://schemas.openxmlformats.org/officeDocument/2006/relationships/tags" Target="../tags/tag300.xml"/><Relationship Id="rId9" Type="http://schemas.openxmlformats.org/officeDocument/2006/relationships/tags" Target="../tags/tag305.xml"/><Relationship Id="rId14" Type="http://schemas.openxmlformats.org/officeDocument/2006/relationships/tags" Target="../tags/tag310.xml"/><Relationship Id="rId22" Type="http://schemas.openxmlformats.org/officeDocument/2006/relationships/tags" Target="../tags/tag318.xml"/><Relationship Id="rId27" Type="http://schemas.openxmlformats.org/officeDocument/2006/relationships/tags" Target="../tags/tag323.xml"/><Relationship Id="rId30" Type="http://schemas.openxmlformats.org/officeDocument/2006/relationships/tags" Target="../tags/tag326.xml"/><Relationship Id="rId35" Type="http://schemas.openxmlformats.org/officeDocument/2006/relationships/tags" Target="../tags/tag331.xml"/><Relationship Id="rId43" Type="http://schemas.openxmlformats.org/officeDocument/2006/relationships/tags" Target="../tags/tag339.xml"/><Relationship Id="rId48" Type="http://schemas.openxmlformats.org/officeDocument/2006/relationships/tags" Target="../tags/tag344.xml"/><Relationship Id="rId56" Type="http://schemas.openxmlformats.org/officeDocument/2006/relationships/tags" Target="../tags/tag352.xml"/><Relationship Id="rId64" Type="http://schemas.openxmlformats.org/officeDocument/2006/relationships/tags" Target="../tags/tag360.xml"/><Relationship Id="rId69" Type="http://schemas.openxmlformats.org/officeDocument/2006/relationships/customXml" Target="../ink/ink10.xml"/><Relationship Id="rId8" Type="http://schemas.openxmlformats.org/officeDocument/2006/relationships/tags" Target="../tags/tag304.xml"/><Relationship Id="rId51" Type="http://schemas.openxmlformats.org/officeDocument/2006/relationships/tags" Target="../tags/tag347.xml"/><Relationship Id="rId3" Type="http://schemas.openxmlformats.org/officeDocument/2006/relationships/tags" Target="../tags/tag299.xml"/><Relationship Id="rId12" Type="http://schemas.openxmlformats.org/officeDocument/2006/relationships/tags" Target="../tags/tag308.xml"/><Relationship Id="rId17" Type="http://schemas.openxmlformats.org/officeDocument/2006/relationships/tags" Target="../tags/tag313.xml"/><Relationship Id="rId25" Type="http://schemas.openxmlformats.org/officeDocument/2006/relationships/tags" Target="../tags/tag321.xml"/><Relationship Id="rId33" Type="http://schemas.openxmlformats.org/officeDocument/2006/relationships/tags" Target="../tags/tag329.xml"/><Relationship Id="rId38" Type="http://schemas.openxmlformats.org/officeDocument/2006/relationships/tags" Target="../tags/tag334.xml"/><Relationship Id="rId46" Type="http://schemas.openxmlformats.org/officeDocument/2006/relationships/tags" Target="../tags/tag342.xml"/><Relationship Id="rId59" Type="http://schemas.openxmlformats.org/officeDocument/2006/relationships/tags" Target="../tags/tag355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316.xml"/><Relationship Id="rId41" Type="http://schemas.openxmlformats.org/officeDocument/2006/relationships/tags" Target="../tags/tag337.xml"/><Relationship Id="rId54" Type="http://schemas.openxmlformats.org/officeDocument/2006/relationships/tags" Target="../tags/tag350.xml"/><Relationship Id="rId62" Type="http://schemas.openxmlformats.org/officeDocument/2006/relationships/tags" Target="../tags/tag358.xml"/><Relationship Id="rId70" Type="http://schemas.openxmlformats.org/officeDocument/2006/relationships/image" Target="../media/image22.emf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tags" Target="../tags/tag375.xml"/><Relationship Id="rId18" Type="http://schemas.openxmlformats.org/officeDocument/2006/relationships/tags" Target="../tags/tag380.xml"/><Relationship Id="rId26" Type="http://schemas.openxmlformats.org/officeDocument/2006/relationships/tags" Target="../tags/tag388.xml"/><Relationship Id="rId39" Type="http://schemas.openxmlformats.org/officeDocument/2006/relationships/tags" Target="../tags/tag401.xml"/><Relationship Id="rId21" Type="http://schemas.openxmlformats.org/officeDocument/2006/relationships/tags" Target="../tags/tag383.xml"/><Relationship Id="rId34" Type="http://schemas.openxmlformats.org/officeDocument/2006/relationships/tags" Target="../tags/tag396.xml"/><Relationship Id="rId42" Type="http://schemas.openxmlformats.org/officeDocument/2006/relationships/tags" Target="../tags/tag404.xml"/><Relationship Id="rId47" Type="http://schemas.openxmlformats.org/officeDocument/2006/relationships/tags" Target="../tags/tag409.xml"/><Relationship Id="rId50" Type="http://schemas.openxmlformats.org/officeDocument/2006/relationships/tags" Target="../tags/tag412.xml"/><Relationship Id="rId55" Type="http://schemas.openxmlformats.org/officeDocument/2006/relationships/tags" Target="../tags/tag417.xml"/><Relationship Id="rId63" Type="http://schemas.openxmlformats.org/officeDocument/2006/relationships/tags" Target="../tags/tag425.xml"/><Relationship Id="rId68" Type="http://schemas.openxmlformats.org/officeDocument/2006/relationships/image" Target="../media/image12.png"/><Relationship Id="rId7" Type="http://schemas.openxmlformats.org/officeDocument/2006/relationships/tags" Target="../tags/tag369.xml"/><Relationship Id="rId2" Type="http://schemas.openxmlformats.org/officeDocument/2006/relationships/tags" Target="../tags/tag364.xml"/><Relationship Id="rId16" Type="http://schemas.openxmlformats.org/officeDocument/2006/relationships/tags" Target="../tags/tag378.xml"/><Relationship Id="rId29" Type="http://schemas.openxmlformats.org/officeDocument/2006/relationships/tags" Target="../tags/tag391.xml"/><Relationship Id="rId1" Type="http://schemas.openxmlformats.org/officeDocument/2006/relationships/tags" Target="../tags/tag363.xml"/><Relationship Id="rId6" Type="http://schemas.openxmlformats.org/officeDocument/2006/relationships/tags" Target="../tags/tag368.xml"/><Relationship Id="rId11" Type="http://schemas.openxmlformats.org/officeDocument/2006/relationships/tags" Target="../tags/tag373.xml"/><Relationship Id="rId24" Type="http://schemas.openxmlformats.org/officeDocument/2006/relationships/tags" Target="../tags/tag386.xml"/><Relationship Id="rId32" Type="http://schemas.openxmlformats.org/officeDocument/2006/relationships/tags" Target="../tags/tag394.xml"/><Relationship Id="rId37" Type="http://schemas.openxmlformats.org/officeDocument/2006/relationships/tags" Target="../tags/tag399.xml"/><Relationship Id="rId40" Type="http://schemas.openxmlformats.org/officeDocument/2006/relationships/tags" Target="../tags/tag402.xml"/><Relationship Id="rId45" Type="http://schemas.openxmlformats.org/officeDocument/2006/relationships/tags" Target="../tags/tag407.xml"/><Relationship Id="rId53" Type="http://schemas.openxmlformats.org/officeDocument/2006/relationships/tags" Target="../tags/tag415.xml"/><Relationship Id="rId58" Type="http://schemas.openxmlformats.org/officeDocument/2006/relationships/tags" Target="../tags/tag420.xml"/><Relationship Id="rId66" Type="http://schemas.openxmlformats.org/officeDocument/2006/relationships/tags" Target="../tags/tag428.xml"/><Relationship Id="rId5" Type="http://schemas.openxmlformats.org/officeDocument/2006/relationships/tags" Target="../tags/tag367.xml"/><Relationship Id="rId15" Type="http://schemas.openxmlformats.org/officeDocument/2006/relationships/tags" Target="../tags/tag377.xml"/><Relationship Id="rId23" Type="http://schemas.openxmlformats.org/officeDocument/2006/relationships/tags" Target="../tags/tag385.xml"/><Relationship Id="rId28" Type="http://schemas.openxmlformats.org/officeDocument/2006/relationships/tags" Target="../tags/tag390.xml"/><Relationship Id="rId36" Type="http://schemas.openxmlformats.org/officeDocument/2006/relationships/tags" Target="../tags/tag398.xml"/><Relationship Id="rId49" Type="http://schemas.openxmlformats.org/officeDocument/2006/relationships/tags" Target="../tags/tag411.xml"/><Relationship Id="rId57" Type="http://schemas.openxmlformats.org/officeDocument/2006/relationships/tags" Target="../tags/tag419.xml"/><Relationship Id="rId61" Type="http://schemas.openxmlformats.org/officeDocument/2006/relationships/tags" Target="../tags/tag423.xml"/><Relationship Id="rId10" Type="http://schemas.openxmlformats.org/officeDocument/2006/relationships/tags" Target="../tags/tag372.xml"/><Relationship Id="rId19" Type="http://schemas.openxmlformats.org/officeDocument/2006/relationships/tags" Target="../tags/tag381.xml"/><Relationship Id="rId31" Type="http://schemas.openxmlformats.org/officeDocument/2006/relationships/tags" Target="../tags/tag393.xml"/><Relationship Id="rId44" Type="http://schemas.openxmlformats.org/officeDocument/2006/relationships/tags" Target="../tags/tag406.xml"/><Relationship Id="rId52" Type="http://schemas.openxmlformats.org/officeDocument/2006/relationships/tags" Target="../tags/tag414.xml"/><Relationship Id="rId60" Type="http://schemas.openxmlformats.org/officeDocument/2006/relationships/tags" Target="../tags/tag422.xml"/><Relationship Id="rId65" Type="http://schemas.openxmlformats.org/officeDocument/2006/relationships/tags" Target="../tags/tag427.xml"/><Relationship Id="rId4" Type="http://schemas.openxmlformats.org/officeDocument/2006/relationships/tags" Target="../tags/tag366.xml"/><Relationship Id="rId9" Type="http://schemas.openxmlformats.org/officeDocument/2006/relationships/tags" Target="../tags/tag371.xml"/><Relationship Id="rId14" Type="http://schemas.openxmlformats.org/officeDocument/2006/relationships/tags" Target="../tags/tag376.xml"/><Relationship Id="rId22" Type="http://schemas.openxmlformats.org/officeDocument/2006/relationships/tags" Target="../tags/tag384.xml"/><Relationship Id="rId27" Type="http://schemas.openxmlformats.org/officeDocument/2006/relationships/tags" Target="../tags/tag389.xml"/><Relationship Id="rId30" Type="http://schemas.openxmlformats.org/officeDocument/2006/relationships/tags" Target="../tags/tag392.xml"/><Relationship Id="rId35" Type="http://schemas.openxmlformats.org/officeDocument/2006/relationships/tags" Target="../tags/tag397.xml"/><Relationship Id="rId43" Type="http://schemas.openxmlformats.org/officeDocument/2006/relationships/tags" Target="../tags/tag405.xml"/><Relationship Id="rId48" Type="http://schemas.openxmlformats.org/officeDocument/2006/relationships/tags" Target="../tags/tag410.xml"/><Relationship Id="rId56" Type="http://schemas.openxmlformats.org/officeDocument/2006/relationships/tags" Target="../tags/tag418.xml"/><Relationship Id="rId64" Type="http://schemas.openxmlformats.org/officeDocument/2006/relationships/tags" Target="../tags/tag426.xml"/><Relationship Id="rId8" Type="http://schemas.openxmlformats.org/officeDocument/2006/relationships/tags" Target="../tags/tag370.xml"/><Relationship Id="rId51" Type="http://schemas.openxmlformats.org/officeDocument/2006/relationships/tags" Target="../tags/tag413.xml"/><Relationship Id="rId3" Type="http://schemas.openxmlformats.org/officeDocument/2006/relationships/tags" Target="../tags/tag365.xml"/><Relationship Id="rId12" Type="http://schemas.openxmlformats.org/officeDocument/2006/relationships/tags" Target="../tags/tag374.xml"/><Relationship Id="rId17" Type="http://schemas.openxmlformats.org/officeDocument/2006/relationships/tags" Target="../tags/tag379.xml"/><Relationship Id="rId25" Type="http://schemas.openxmlformats.org/officeDocument/2006/relationships/tags" Target="../tags/tag387.xml"/><Relationship Id="rId33" Type="http://schemas.openxmlformats.org/officeDocument/2006/relationships/tags" Target="../tags/tag395.xml"/><Relationship Id="rId38" Type="http://schemas.openxmlformats.org/officeDocument/2006/relationships/tags" Target="../tags/tag400.xml"/><Relationship Id="rId46" Type="http://schemas.openxmlformats.org/officeDocument/2006/relationships/tags" Target="../tags/tag408.xml"/><Relationship Id="rId59" Type="http://schemas.openxmlformats.org/officeDocument/2006/relationships/tags" Target="../tags/tag421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382.xml"/><Relationship Id="rId41" Type="http://schemas.openxmlformats.org/officeDocument/2006/relationships/tags" Target="../tags/tag403.xml"/><Relationship Id="rId54" Type="http://schemas.openxmlformats.org/officeDocument/2006/relationships/tags" Target="../tags/tag416.xml"/><Relationship Id="rId62" Type="http://schemas.openxmlformats.org/officeDocument/2006/relationships/tags" Target="../tags/tag424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tags" Target="../tags/tag441.xml"/><Relationship Id="rId18" Type="http://schemas.openxmlformats.org/officeDocument/2006/relationships/tags" Target="../tags/tag446.xml"/><Relationship Id="rId26" Type="http://schemas.openxmlformats.org/officeDocument/2006/relationships/tags" Target="../tags/tag454.xml"/><Relationship Id="rId39" Type="http://schemas.openxmlformats.org/officeDocument/2006/relationships/tags" Target="../tags/tag467.xml"/><Relationship Id="rId21" Type="http://schemas.openxmlformats.org/officeDocument/2006/relationships/tags" Target="../tags/tag449.xml"/><Relationship Id="rId34" Type="http://schemas.openxmlformats.org/officeDocument/2006/relationships/tags" Target="../tags/tag462.xml"/><Relationship Id="rId42" Type="http://schemas.openxmlformats.org/officeDocument/2006/relationships/tags" Target="../tags/tag470.xml"/><Relationship Id="rId47" Type="http://schemas.openxmlformats.org/officeDocument/2006/relationships/tags" Target="../tags/tag475.xml"/><Relationship Id="rId50" Type="http://schemas.openxmlformats.org/officeDocument/2006/relationships/tags" Target="../tags/tag478.xml"/><Relationship Id="rId55" Type="http://schemas.openxmlformats.org/officeDocument/2006/relationships/tags" Target="../tags/tag483.xml"/><Relationship Id="rId63" Type="http://schemas.openxmlformats.org/officeDocument/2006/relationships/tags" Target="../tags/tag491.xml"/><Relationship Id="rId68" Type="http://schemas.openxmlformats.org/officeDocument/2006/relationships/tags" Target="../tags/tag496.xml"/><Relationship Id="rId76" Type="http://schemas.openxmlformats.org/officeDocument/2006/relationships/tags" Target="../tags/tag504.xml"/><Relationship Id="rId84" Type="http://schemas.openxmlformats.org/officeDocument/2006/relationships/image" Target="../media/image13.jpeg"/><Relationship Id="rId7" Type="http://schemas.openxmlformats.org/officeDocument/2006/relationships/tags" Target="../tags/tag435.xml"/><Relationship Id="rId71" Type="http://schemas.openxmlformats.org/officeDocument/2006/relationships/tags" Target="../tags/tag499.xml"/><Relationship Id="rId2" Type="http://schemas.openxmlformats.org/officeDocument/2006/relationships/tags" Target="../tags/tag430.xml"/><Relationship Id="rId16" Type="http://schemas.openxmlformats.org/officeDocument/2006/relationships/tags" Target="../tags/tag444.xml"/><Relationship Id="rId29" Type="http://schemas.openxmlformats.org/officeDocument/2006/relationships/tags" Target="../tags/tag457.xml"/><Relationship Id="rId11" Type="http://schemas.openxmlformats.org/officeDocument/2006/relationships/tags" Target="../tags/tag439.xml"/><Relationship Id="rId24" Type="http://schemas.openxmlformats.org/officeDocument/2006/relationships/tags" Target="../tags/tag452.xml"/><Relationship Id="rId32" Type="http://schemas.openxmlformats.org/officeDocument/2006/relationships/tags" Target="../tags/tag460.xml"/><Relationship Id="rId37" Type="http://schemas.openxmlformats.org/officeDocument/2006/relationships/tags" Target="../tags/tag465.xml"/><Relationship Id="rId40" Type="http://schemas.openxmlformats.org/officeDocument/2006/relationships/tags" Target="../tags/tag468.xml"/><Relationship Id="rId45" Type="http://schemas.openxmlformats.org/officeDocument/2006/relationships/tags" Target="../tags/tag473.xml"/><Relationship Id="rId53" Type="http://schemas.openxmlformats.org/officeDocument/2006/relationships/tags" Target="../tags/tag481.xml"/><Relationship Id="rId58" Type="http://schemas.openxmlformats.org/officeDocument/2006/relationships/tags" Target="../tags/tag486.xml"/><Relationship Id="rId66" Type="http://schemas.openxmlformats.org/officeDocument/2006/relationships/tags" Target="../tags/tag494.xml"/><Relationship Id="rId74" Type="http://schemas.openxmlformats.org/officeDocument/2006/relationships/tags" Target="../tags/tag502.xml"/><Relationship Id="rId79" Type="http://schemas.openxmlformats.org/officeDocument/2006/relationships/tags" Target="../tags/tag507.xml"/><Relationship Id="rId5" Type="http://schemas.openxmlformats.org/officeDocument/2006/relationships/tags" Target="../tags/tag433.xml"/><Relationship Id="rId61" Type="http://schemas.openxmlformats.org/officeDocument/2006/relationships/tags" Target="../tags/tag489.xml"/><Relationship Id="rId82" Type="http://schemas.openxmlformats.org/officeDocument/2006/relationships/tags" Target="../tags/tag510.xml"/><Relationship Id="rId19" Type="http://schemas.openxmlformats.org/officeDocument/2006/relationships/tags" Target="../tags/tag447.xml"/><Relationship Id="rId4" Type="http://schemas.openxmlformats.org/officeDocument/2006/relationships/tags" Target="../tags/tag432.xml"/><Relationship Id="rId9" Type="http://schemas.openxmlformats.org/officeDocument/2006/relationships/tags" Target="../tags/tag437.xml"/><Relationship Id="rId14" Type="http://schemas.openxmlformats.org/officeDocument/2006/relationships/tags" Target="../tags/tag442.xml"/><Relationship Id="rId22" Type="http://schemas.openxmlformats.org/officeDocument/2006/relationships/tags" Target="../tags/tag450.xml"/><Relationship Id="rId27" Type="http://schemas.openxmlformats.org/officeDocument/2006/relationships/tags" Target="../tags/tag455.xml"/><Relationship Id="rId30" Type="http://schemas.openxmlformats.org/officeDocument/2006/relationships/tags" Target="../tags/tag458.xml"/><Relationship Id="rId35" Type="http://schemas.openxmlformats.org/officeDocument/2006/relationships/tags" Target="../tags/tag463.xml"/><Relationship Id="rId43" Type="http://schemas.openxmlformats.org/officeDocument/2006/relationships/tags" Target="../tags/tag471.xml"/><Relationship Id="rId48" Type="http://schemas.openxmlformats.org/officeDocument/2006/relationships/tags" Target="../tags/tag476.xml"/><Relationship Id="rId56" Type="http://schemas.openxmlformats.org/officeDocument/2006/relationships/tags" Target="../tags/tag484.xml"/><Relationship Id="rId64" Type="http://schemas.openxmlformats.org/officeDocument/2006/relationships/tags" Target="../tags/tag492.xml"/><Relationship Id="rId69" Type="http://schemas.openxmlformats.org/officeDocument/2006/relationships/tags" Target="../tags/tag497.xml"/><Relationship Id="rId77" Type="http://schemas.openxmlformats.org/officeDocument/2006/relationships/tags" Target="../tags/tag505.xml"/><Relationship Id="rId8" Type="http://schemas.openxmlformats.org/officeDocument/2006/relationships/tags" Target="../tags/tag436.xml"/><Relationship Id="rId51" Type="http://schemas.openxmlformats.org/officeDocument/2006/relationships/tags" Target="../tags/tag479.xml"/><Relationship Id="rId72" Type="http://schemas.openxmlformats.org/officeDocument/2006/relationships/tags" Target="../tags/tag500.xml"/><Relationship Id="rId80" Type="http://schemas.openxmlformats.org/officeDocument/2006/relationships/tags" Target="../tags/tag508.xml"/><Relationship Id="rId85" Type="http://schemas.openxmlformats.org/officeDocument/2006/relationships/image" Target="../media/image14.png"/><Relationship Id="rId3" Type="http://schemas.openxmlformats.org/officeDocument/2006/relationships/tags" Target="../tags/tag431.xml"/><Relationship Id="rId12" Type="http://schemas.openxmlformats.org/officeDocument/2006/relationships/tags" Target="../tags/tag440.xml"/><Relationship Id="rId17" Type="http://schemas.openxmlformats.org/officeDocument/2006/relationships/tags" Target="../tags/tag445.xml"/><Relationship Id="rId25" Type="http://schemas.openxmlformats.org/officeDocument/2006/relationships/tags" Target="../tags/tag453.xml"/><Relationship Id="rId33" Type="http://schemas.openxmlformats.org/officeDocument/2006/relationships/tags" Target="../tags/tag461.xml"/><Relationship Id="rId38" Type="http://schemas.openxmlformats.org/officeDocument/2006/relationships/tags" Target="../tags/tag466.xml"/><Relationship Id="rId46" Type="http://schemas.openxmlformats.org/officeDocument/2006/relationships/tags" Target="../tags/tag474.xml"/><Relationship Id="rId59" Type="http://schemas.openxmlformats.org/officeDocument/2006/relationships/tags" Target="../tags/tag487.xml"/><Relationship Id="rId67" Type="http://schemas.openxmlformats.org/officeDocument/2006/relationships/tags" Target="../tags/tag495.xml"/><Relationship Id="rId20" Type="http://schemas.openxmlformats.org/officeDocument/2006/relationships/tags" Target="../tags/tag448.xml"/><Relationship Id="rId41" Type="http://schemas.openxmlformats.org/officeDocument/2006/relationships/tags" Target="../tags/tag469.xml"/><Relationship Id="rId54" Type="http://schemas.openxmlformats.org/officeDocument/2006/relationships/tags" Target="../tags/tag482.xml"/><Relationship Id="rId62" Type="http://schemas.openxmlformats.org/officeDocument/2006/relationships/tags" Target="../tags/tag490.xml"/><Relationship Id="rId70" Type="http://schemas.openxmlformats.org/officeDocument/2006/relationships/tags" Target="../tags/tag498.xml"/><Relationship Id="rId75" Type="http://schemas.openxmlformats.org/officeDocument/2006/relationships/tags" Target="../tags/tag503.xml"/><Relationship Id="rId83" Type="http://schemas.openxmlformats.org/officeDocument/2006/relationships/slideLayout" Target="../slideLayouts/slideLayout6.xml"/><Relationship Id="rId1" Type="http://schemas.openxmlformats.org/officeDocument/2006/relationships/tags" Target="../tags/tag429.xml"/><Relationship Id="rId6" Type="http://schemas.openxmlformats.org/officeDocument/2006/relationships/tags" Target="../tags/tag434.xml"/><Relationship Id="rId15" Type="http://schemas.openxmlformats.org/officeDocument/2006/relationships/tags" Target="../tags/tag443.xml"/><Relationship Id="rId23" Type="http://schemas.openxmlformats.org/officeDocument/2006/relationships/tags" Target="../tags/tag451.xml"/><Relationship Id="rId28" Type="http://schemas.openxmlformats.org/officeDocument/2006/relationships/tags" Target="../tags/tag456.xml"/><Relationship Id="rId36" Type="http://schemas.openxmlformats.org/officeDocument/2006/relationships/tags" Target="../tags/tag464.xml"/><Relationship Id="rId49" Type="http://schemas.openxmlformats.org/officeDocument/2006/relationships/tags" Target="../tags/tag477.xml"/><Relationship Id="rId57" Type="http://schemas.openxmlformats.org/officeDocument/2006/relationships/tags" Target="../tags/tag485.xml"/><Relationship Id="rId10" Type="http://schemas.openxmlformats.org/officeDocument/2006/relationships/tags" Target="../tags/tag438.xml"/><Relationship Id="rId31" Type="http://schemas.openxmlformats.org/officeDocument/2006/relationships/tags" Target="../tags/tag459.xml"/><Relationship Id="rId44" Type="http://schemas.openxmlformats.org/officeDocument/2006/relationships/tags" Target="../tags/tag472.xml"/><Relationship Id="rId52" Type="http://schemas.openxmlformats.org/officeDocument/2006/relationships/tags" Target="../tags/tag480.xml"/><Relationship Id="rId60" Type="http://schemas.openxmlformats.org/officeDocument/2006/relationships/tags" Target="../tags/tag488.xml"/><Relationship Id="rId65" Type="http://schemas.openxmlformats.org/officeDocument/2006/relationships/tags" Target="../tags/tag493.xml"/><Relationship Id="rId73" Type="http://schemas.openxmlformats.org/officeDocument/2006/relationships/tags" Target="../tags/tag501.xml"/><Relationship Id="rId78" Type="http://schemas.openxmlformats.org/officeDocument/2006/relationships/tags" Target="../tags/tag506.xml"/><Relationship Id="rId81" Type="http://schemas.openxmlformats.org/officeDocument/2006/relationships/tags" Target="../tags/tag50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tags" Target="../tags/tag27.xml"/><Relationship Id="rId3" Type="http://schemas.openxmlformats.org/officeDocument/2006/relationships/tags" Target="../tags/tag4.xml"/><Relationship Id="rId21" Type="http://schemas.openxmlformats.org/officeDocument/2006/relationships/tags" Target="../tags/tag22.xml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tags" Target="../tags/tag26.xml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tags" Target="../tags/tag21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tags" Target="../tags/tag25.xml"/><Relationship Id="rId32" Type="http://schemas.openxmlformats.org/officeDocument/2006/relationships/image" Target="../media/image2.png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tags" Target="../tags/tag24.xml"/><Relationship Id="rId28" Type="http://schemas.openxmlformats.org/officeDocument/2006/relationships/tags" Target="../tags/tag29.xml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31" Type="http://schemas.openxmlformats.org/officeDocument/2006/relationships/image" Target="../media/image1.png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tags" Target="../tags/tag28.xml"/><Relationship Id="rId30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tags" Target="../tags/tag523.xml"/><Relationship Id="rId18" Type="http://schemas.openxmlformats.org/officeDocument/2006/relationships/tags" Target="../tags/tag528.xml"/><Relationship Id="rId26" Type="http://schemas.openxmlformats.org/officeDocument/2006/relationships/tags" Target="../tags/tag536.xml"/><Relationship Id="rId39" Type="http://schemas.openxmlformats.org/officeDocument/2006/relationships/tags" Target="../tags/tag549.xml"/><Relationship Id="rId21" Type="http://schemas.openxmlformats.org/officeDocument/2006/relationships/tags" Target="../tags/tag531.xml"/><Relationship Id="rId34" Type="http://schemas.openxmlformats.org/officeDocument/2006/relationships/tags" Target="../tags/tag544.xml"/><Relationship Id="rId42" Type="http://schemas.openxmlformats.org/officeDocument/2006/relationships/tags" Target="../tags/tag552.xml"/><Relationship Id="rId47" Type="http://schemas.openxmlformats.org/officeDocument/2006/relationships/tags" Target="../tags/tag557.xml"/><Relationship Id="rId50" Type="http://schemas.openxmlformats.org/officeDocument/2006/relationships/tags" Target="../tags/tag560.xml"/><Relationship Id="rId55" Type="http://schemas.openxmlformats.org/officeDocument/2006/relationships/tags" Target="../tags/tag565.xml"/><Relationship Id="rId63" Type="http://schemas.openxmlformats.org/officeDocument/2006/relationships/tags" Target="../tags/tag573.xml"/><Relationship Id="rId68" Type="http://schemas.openxmlformats.org/officeDocument/2006/relationships/tags" Target="../tags/tag578.xml"/><Relationship Id="rId76" Type="http://schemas.openxmlformats.org/officeDocument/2006/relationships/tags" Target="../tags/tag586.xml"/><Relationship Id="rId84" Type="http://schemas.openxmlformats.org/officeDocument/2006/relationships/tags" Target="../tags/tag594.xml"/><Relationship Id="rId89" Type="http://schemas.openxmlformats.org/officeDocument/2006/relationships/tags" Target="../tags/tag599.xml"/><Relationship Id="rId7" Type="http://schemas.openxmlformats.org/officeDocument/2006/relationships/tags" Target="../tags/tag517.xml"/><Relationship Id="rId71" Type="http://schemas.openxmlformats.org/officeDocument/2006/relationships/tags" Target="../tags/tag581.xml"/><Relationship Id="rId92" Type="http://schemas.openxmlformats.org/officeDocument/2006/relationships/slideLayout" Target="../slideLayouts/slideLayout6.xml"/><Relationship Id="rId2" Type="http://schemas.openxmlformats.org/officeDocument/2006/relationships/tags" Target="../tags/tag512.xml"/><Relationship Id="rId16" Type="http://schemas.openxmlformats.org/officeDocument/2006/relationships/tags" Target="../tags/tag526.xml"/><Relationship Id="rId29" Type="http://schemas.openxmlformats.org/officeDocument/2006/relationships/tags" Target="../tags/tag539.xml"/><Relationship Id="rId11" Type="http://schemas.openxmlformats.org/officeDocument/2006/relationships/tags" Target="../tags/tag521.xml"/><Relationship Id="rId24" Type="http://schemas.openxmlformats.org/officeDocument/2006/relationships/tags" Target="../tags/tag534.xml"/><Relationship Id="rId32" Type="http://schemas.openxmlformats.org/officeDocument/2006/relationships/tags" Target="../tags/tag542.xml"/><Relationship Id="rId37" Type="http://schemas.openxmlformats.org/officeDocument/2006/relationships/tags" Target="../tags/tag547.xml"/><Relationship Id="rId40" Type="http://schemas.openxmlformats.org/officeDocument/2006/relationships/tags" Target="../tags/tag550.xml"/><Relationship Id="rId45" Type="http://schemas.openxmlformats.org/officeDocument/2006/relationships/tags" Target="../tags/tag555.xml"/><Relationship Id="rId53" Type="http://schemas.openxmlformats.org/officeDocument/2006/relationships/tags" Target="../tags/tag563.xml"/><Relationship Id="rId58" Type="http://schemas.openxmlformats.org/officeDocument/2006/relationships/tags" Target="../tags/tag568.xml"/><Relationship Id="rId66" Type="http://schemas.openxmlformats.org/officeDocument/2006/relationships/tags" Target="../tags/tag576.xml"/><Relationship Id="rId74" Type="http://schemas.openxmlformats.org/officeDocument/2006/relationships/tags" Target="../tags/tag584.xml"/><Relationship Id="rId79" Type="http://schemas.openxmlformats.org/officeDocument/2006/relationships/tags" Target="../tags/tag589.xml"/><Relationship Id="rId87" Type="http://schemas.openxmlformats.org/officeDocument/2006/relationships/tags" Target="../tags/tag597.xml"/><Relationship Id="rId5" Type="http://schemas.openxmlformats.org/officeDocument/2006/relationships/tags" Target="../tags/tag515.xml"/><Relationship Id="rId61" Type="http://schemas.openxmlformats.org/officeDocument/2006/relationships/tags" Target="../tags/tag571.xml"/><Relationship Id="rId82" Type="http://schemas.openxmlformats.org/officeDocument/2006/relationships/tags" Target="../tags/tag592.xml"/><Relationship Id="rId90" Type="http://schemas.openxmlformats.org/officeDocument/2006/relationships/tags" Target="../tags/tag600.xml"/><Relationship Id="rId19" Type="http://schemas.openxmlformats.org/officeDocument/2006/relationships/tags" Target="../tags/tag529.xml"/><Relationship Id="rId14" Type="http://schemas.openxmlformats.org/officeDocument/2006/relationships/tags" Target="../tags/tag524.xml"/><Relationship Id="rId22" Type="http://schemas.openxmlformats.org/officeDocument/2006/relationships/tags" Target="../tags/tag532.xml"/><Relationship Id="rId27" Type="http://schemas.openxmlformats.org/officeDocument/2006/relationships/tags" Target="../tags/tag537.xml"/><Relationship Id="rId30" Type="http://schemas.openxmlformats.org/officeDocument/2006/relationships/tags" Target="../tags/tag540.xml"/><Relationship Id="rId35" Type="http://schemas.openxmlformats.org/officeDocument/2006/relationships/tags" Target="../tags/tag545.xml"/><Relationship Id="rId43" Type="http://schemas.openxmlformats.org/officeDocument/2006/relationships/tags" Target="../tags/tag553.xml"/><Relationship Id="rId48" Type="http://schemas.openxmlformats.org/officeDocument/2006/relationships/tags" Target="../tags/tag558.xml"/><Relationship Id="rId56" Type="http://schemas.openxmlformats.org/officeDocument/2006/relationships/tags" Target="../tags/tag566.xml"/><Relationship Id="rId64" Type="http://schemas.openxmlformats.org/officeDocument/2006/relationships/tags" Target="../tags/tag574.xml"/><Relationship Id="rId69" Type="http://schemas.openxmlformats.org/officeDocument/2006/relationships/tags" Target="../tags/tag579.xml"/><Relationship Id="rId77" Type="http://schemas.openxmlformats.org/officeDocument/2006/relationships/tags" Target="../tags/tag587.xml"/><Relationship Id="rId8" Type="http://schemas.openxmlformats.org/officeDocument/2006/relationships/tags" Target="../tags/tag518.xml"/><Relationship Id="rId51" Type="http://schemas.openxmlformats.org/officeDocument/2006/relationships/tags" Target="../tags/tag561.xml"/><Relationship Id="rId72" Type="http://schemas.openxmlformats.org/officeDocument/2006/relationships/tags" Target="../tags/tag582.xml"/><Relationship Id="rId80" Type="http://schemas.openxmlformats.org/officeDocument/2006/relationships/tags" Target="../tags/tag590.xml"/><Relationship Id="rId85" Type="http://schemas.openxmlformats.org/officeDocument/2006/relationships/tags" Target="../tags/tag595.xml"/><Relationship Id="rId93" Type="http://schemas.openxmlformats.org/officeDocument/2006/relationships/image" Target="../media/image13.jpeg"/><Relationship Id="rId3" Type="http://schemas.openxmlformats.org/officeDocument/2006/relationships/tags" Target="../tags/tag513.xml"/><Relationship Id="rId12" Type="http://schemas.openxmlformats.org/officeDocument/2006/relationships/tags" Target="../tags/tag522.xml"/><Relationship Id="rId17" Type="http://schemas.openxmlformats.org/officeDocument/2006/relationships/tags" Target="../tags/tag527.xml"/><Relationship Id="rId25" Type="http://schemas.openxmlformats.org/officeDocument/2006/relationships/tags" Target="../tags/tag535.xml"/><Relationship Id="rId33" Type="http://schemas.openxmlformats.org/officeDocument/2006/relationships/tags" Target="../tags/tag543.xml"/><Relationship Id="rId38" Type="http://schemas.openxmlformats.org/officeDocument/2006/relationships/tags" Target="../tags/tag548.xml"/><Relationship Id="rId46" Type="http://schemas.openxmlformats.org/officeDocument/2006/relationships/tags" Target="../tags/tag556.xml"/><Relationship Id="rId59" Type="http://schemas.openxmlformats.org/officeDocument/2006/relationships/tags" Target="../tags/tag569.xml"/><Relationship Id="rId67" Type="http://schemas.openxmlformats.org/officeDocument/2006/relationships/tags" Target="../tags/tag577.xml"/><Relationship Id="rId20" Type="http://schemas.openxmlformats.org/officeDocument/2006/relationships/tags" Target="../tags/tag530.xml"/><Relationship Id="rId41" Type="http://schemas.openxmlformats.org/officeDocument/2006/relationships/tags" Target="../tags/tag551.xml"/><Relationship Id="rId54" Type="http://schemas.openxmlformats.org/officeDocument/2006/relationships/tags" Target="../tags/tag564.xml"/><Relationship Id="rId62" Type="http://schemas.openxmlformats.org/officeDocument/2006/relationships/tags" Target="../tags/tag572.xml"/><Relationship Id="rId70" Type="http://schemas.openxmlformats.org/officeDocument/2006/relationships/tags" Target="../tags/tag580.xml"/><Relationship Id="rId75" Type="http://schemas.openxmlformats.org/officeDocument/2006/relationships/tags" Target="../tags/tag585.xml"/><Relationship Id="rId83" Type="http://schemas.openxmlformats.org/officeDocument/2006/relationships/tags" Target="../tags/tag593.xml"/><Relationship Id="rId88" Type="http://schemas.openxmlformats.org/officeDocument/2006/relationships/tags" Target="../tags/tag598.xml"/><Relationship Id="rId91" Type="http://schemas.openxmlformats.org/officeDocument/2006/relationships/tags" Target="../tags/tag601.xml"/><Relationship Id="rId1" Type="http://schemas.openxmlformats.org/officeDocument/2006/relationships/tags" Target="../tags/tag511.xml"/><Relationship Id="rId6" Type="http://schemas.openxmlformats.org/officeDocument/2006/relationships/tags" Target="../tags/tag516.xml"/><Relationship Id="rId15" Type="http://schemas.openxmlformats.org/officeDocument/2006/relationships/tags" Target="../tags/tag525.xml"/><Relationship Id="rId23" Type="http://schemas.openxmlformats.org/officeDocument/2006/relationships/tags" Target="../tags/tag533.xml"/><Relationship Id="rId28" Type="http://schemas.openxmlformats.org/officeDocument/2006/relationships/tags" Target="../tags/tag538.xml"/><Relationship Id="rId36" Type="http://schemas.openxmlformats.org/officeDocument/2006/relationships/tags" Target="../tags/tag546.xml"/><Relationship Id="rId49" Type="http://schemas.openxmlformats.org/officeDocument/2006/relationships/tags" Target="../tags/tag559.xml"/><Relationship Id="rId57" Type="http://schemas.openxmlformats.org/officeDocument/2006/relationships/tags" Target="../tags/tag567.xml"/><Relationship Id="rId10" Type="http://schemas.openxmlformats.org/officeDocument/2006/relationships/tags" Target="../tags/tag520.xml"/><Relationship Id="rId31" Type="http://schemas.openxmlformats.org/officeDocument/2006/relationships/tags" Target="../tags/tag541.xml"/><Relationship Id="rId44" Type="http://schemas.openxmlformats.org/officeDocument/2006/relationships/tags" Target="../tags/tag554.xml"/><Relationship Id="rId52" Type="http://schemas.openxmlformats.org/officeDocument/2006/relationships/tags" Target="../tags/tag562.xml"/><Relationship Id="rId60" Type="http://schemas.openxmlformats.org/officeDocument/2006/relationships/tags" Target="../tags/tag570.xml"/><Relationship Id="rId65" Type="http://schemas.openxmlformats.org/officeDocument/2006/relationships/tags" Target="../tags/tag575.xml"/><Relationship Id="rId73" Type="http://schemas.openxmlformats.org/officeDocument/2006/relationships/tags" Target="../tags/tag583.xml"/><Relationship Id="rId78" Type="http://schemas.openxmlformats.org/officeDocument/2006/relationships/tags" Target="../tags/tag588.xml"/><Relationship Id="rId81" Type="http://schemas.openxmlformats.org/officeDocument/2006/relationships/tags" Target="../tags/tag591.xml"/><Relationship Id="rId86" Type="http://schemas.openxmlformats.org/officeDocument/2006/relationships/tags" Target="../tags/tag596.xml"/><Relationship Id="rId94" Type="http://schemas.openxmlformats.org/officeDocument/2006/relationships/image" Target="../media/image14.png"/><Relationship Id="rId4" Type="http://schemas.openxmlformats.org/officeDocument/2006/relationships/tags" Target="../tags/tag514.xml"/><Relationship Id="rId9" Type="http://schemas.openxmlformats.org/officeDocument/2006/relationships/tags" Target="../tags/tag519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tags" Target="../tags/tag614.xml"/><Relationship Id="rId18" Type="http://schemas.openxmlformats.org/officeDocument/2006/relationships/tags" Target="../tags/tag619.xml"/><Relationship Id="rId26" Type="http://schemas.openxmlformats.org/officeDocument/2006/relationships/tags" Target="../tags/tag627.xml"/><Relationship Id="rId39" Type="http://schemas.openxmlformats.org/officeDocument/2006/relationships/tags" Target="../tags/tag640.xml"/><Relationship Id="rId21" Type="http://schemas.openxmlformats.org/officeDocument/2006/relationships/tags" Target="../tags/tag622.xml"/><Relationship Id="rId34" Type="http://schemas.openxmlformats.org/officeDocument/2006/relationships/tags" Target="../tags/tag635.xml"/><Relationship Id="rId42" Type="http://schemas.openxmlformats.org/officeDocument/2006/relationships/tags" Target="../tags/tag643.xml"/><Relationship Id="rId47" Type="http://schemas.openxmlformats.org/officeDocument/2006/relationships/tags" Target="../tags/tag648.xml"/><Relationship Id="rId50" Type="http://schemas.openxmlformats.org/officeDocument/2006/relationships/tags" Target="../tags/tag651.xml"/><Relationship Id="rId55" Type="http://schemas.openxmlformats.org/officeDocument/2006/relationships/tags" Target="../tags/tag656.xml"/><Relationship Id="rId63" Type="http://schemas.openxmlformats.org/officeDocument/2006/relationships/tags" Target="../tags/tag664.xml"/><Relationship Id="rId68" Type="http://schemas.openxmlformats.org/officeDocument/2006/relationships/tags" Target="../tags/tag669.xml"/><Relationship Id="rId76" Type="http://schemas.openxmlformats.org/officeDocument/2006/relationships/tags" Target="../tags/tag677.xml"/><Relationship Id="rId84" Type="http://schemas.openxmlformats.org/officeDocument/2006/relationships/tags" Target="../tags/tag685.xml"/><Relationship Id="rId89" Type="http://schemas.openxmlformats.org/officeDocument/2006/relationships/tags" Target="../tags/tag690.xml"/><Relationship Id="rId7" Type="http://schemas.openxmlformats.org/officeDocument/2006/relationships/tags" Target="../tags/tag608.xml"/><Relationship Id="rId71" Type="http://schemas.openxmlformats.org/officeDocument/2006/relationships/tags" Target="../tags/tag672.xml"/><Relationship Id="rId92" Type="http://schemas.openxmlformats.org/officeDocument/2006/relationships/tags" Target="../tags/tag693.xml"/><Relationship Id="rId2" Type="http://schemas.openxmlformats.org/officeDocument/2006/relationships/tags" Target="../tags/tag603.xml"/><Relationship Id="rId16" Type="http://schemas.openxmlformats.org/officeDocument/2006/relationships/tags" Target="../tags/tag617.xml"/><Relationship Id="rId29" Type="http://schemas.openxmlformats.org/officeDocument/2006/relationships/tags" Target="../tags/tag630.xml"/><Relationship Id="rId11" Type="http://schemas.openxmlformats.org/officeDocument/2006/relationships/tags" Target="../tags/tag612.xml"/><Relationship Id="rId24" Type="http://schemas.openxmlformats.org/officeDocument/2006/relationships/tags" Target="../tags/tag625.xml"/><Relationship Id="rId32" Type="http://schemas.openxmlformats.org/officeDocument/2006/relationships/tags" Target="../tags/tag633.xml"/><Relationship Id="rId37" Type="http://schemas.openxmlformats.org/officeDocument/2006/relationships/tags" Target="../tags/tag638.xml"/><Relationship Id="rId40" Type="http://schemas.openxmlformats.org/officeDocument/2006/relationships/tags" Target="../tags/tag641.xml"/><Relationship Id="rId45" Type="http://schemas.openxmlformats.org/officeDocument/2006/relationships/tags" Target="../tags/tag646.xml"/><Relationship Id="rId53" Type="http://schemas.openxmlformats.org/officeDocument/2006/relationships/tags" Target="../tags/tag654.xml"/><Relationship Id="rId58" Type="http://schemas.openxmlformats.org/officeDocument/2006/relationships/tags" Target="../tags/tag659.xml"/><Relationship Id="rId66" Type="http://schemas.openxmlformats.org/officeDocument/2006/relationships/tags" Target="../tags/tag667.xml"/><Relationship Id="rId74" Type="http://schemas.openxmlformats.org/officeDocument/2006/relationships/tags" Target="../tags/tag675.xml"/><Relationship Id="rId79" Type="http://schemas.openxmlformats.org/officeDocument/2006/relationships/tags" Target="../tags/tag680.xml"/><Relationship Id="rId87" Type="http://schemas.openxmlformats.org/officeDocument/2006/relationships/tags" Target="../tags/tag688.xml"/><Relationship Id="rId5" Type="http://schemas.openxmlformats.org/officeDocument/2006/relationships/tags" Target="../tags/tag606.xml"/><Relationship Id="rId61" Type="http://schemas.openxmlformats.org/officeDocument/2006/relationships/tags" Target="../tags/tag662.xml"/><Relationship Id="rId82" Type="http://schemas.openxmlformats.org/officeDocument/2006/relationships/tags" Target="../tags/tag683.xml"/><Relationship Id="rId90" Type="http://schemas.openxmlformats.org/officeDocument/2006/relationships/tags" Target="../tags/tag691.xml"/><Relationship Id="rId95" Type="http://schemas.openxmlformats.org/officeDocument/2006/relationships/image" Target="../media/image14.png"/><Relationship Id="rId19" Type="http://schemas.openxmlformats.org/officeDocument/2006/relationships/tags" Target="../tags/tag620.xml"/><Relationship Id="rId14" Type="http://schemas.openxmlformats.org/officeDocument/2006/relationships/tags" Target="../tags/tag615.xml"/><Relationship Id="rId22" Type="http://schemas.openxmlformats.org/officeDocument/2006/relationships/tags" Target="../tags/tag623.xml"/><Relationship Id="rId27" Type="http://schemas.openxmlformats.org/officeDocument/2006/relationships/tags" Target="../tags/tag628.xml"/><Relationship Id="rId30" Type="http://schemas.openxmlformats.org/officeDocument/2006/relationships/tags" Target="../tags/tag631.xml"/><Relationship Id="rId35" Type="http://schemas.openxmlformats.org/officeDocument/2006/relationships/tags" Target="../tags/tag636.xml"/><Relationship Id="rId43" Type="http://schemas.openxmlformats.org/officeDocument/2006/relationships/tags" Target="../tags/tag644.xml"/><Relationship Id="rId48" Type="http://schemas.openxmlformats.org/officeDocument/2006/relationships/tags" Target="../tags/tag649.xml"/><Relationship Id="rId56" Type="http://schemas.openxmlformats.org/officeDocument/2006/relationships/tags" Target="../tags/tag657.xml"/><Relationship Id="rId64" Type="http://schemas.openxmlformats.org/officeDocument/2006/relationships/tags" Target="../tags/tag665.xml"/><Relationship Id="rId69" Type="http://schemas.openxmlformats.org/officeDocument/2006/relationships/tags" Target="../tags/tag670.xml"/><Relationship Id="rId77" Type="http://schemas.openxmlformats.org/officeDocument/2006/relationships/tags" Target="../tags/tag678.xml"/><Relationship Id="rId8" Type="http://schemas.openxmlformats.org/officeDocument/2006/relationships/tags" Target="../tags/tag609.xml"/><Relationship Id="rId51" Type="http://schemas.openxmlformats.org/officeDocument/2006/relationships/tags" Target="../tags/tag652.xml"/><Relationship Id="rId72" Type="http://schemas.openxmlformats.org/officeDocument/2006/relationships/tags" Target="../tags/tag673.xml"/><Relationship Id="rId80" Type="http://schemas.openxmlformats.org/officeDocument/2006/relationships/tags" Target="../tags/tag681.xml"/><Relationship Id="rId85" Type="http://schemas.openxmlformats.org/officeDocument/2006/relationships/tags" Target="../tags/tag686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604.xml"/><Relationship Id="rId12" Type="http://schemas.openxmlformats.org/officeDocument/2006/relationships/tags" Target="../tags/tag613.xml"/><Relationship Id="rId17" Type="http://schemas.openxmlformats.org/officeDocument/2006/relationships/tags" Target="../tags/tag618.xml"/><Relationship Id="rId25" Type="http://schemas.openxmlformats.org/officeDocument/2006/relationships/tags" Target="../tags/tag626.xml"/><Relationship Id="rId33" Type="http://schemas.openxmlformats.org/officeDocument/2006/relationships/tags" Target="../tags/tag634.xml"/><Relationship Id="rId38" Type="http://schemas.openxmlformats.org/officeDocument/2006/relationships/tags" Target="../tags/tag639.xml"/><Relationship Id="rId46" Type="http://schemas.openxmlformats.org/officeDocument/2006/relationships/tags" Target="../tags/tag647.xml"/><Relationship Id="rId59" Type="http://schemas.openxmlformats.org/officeDocument/2006/relationships/tags" Target="../tags/tag660.xml"/><Relationship Id="rId67" Type="http://schemas.openxmlformats.org/officeDocument/2006/relationships/tags" Target="../tags/tag668.xml"/><Relationship Id="rId20" Type="http://schemas.openxmlformats.org/officeDocument/2006/relationships/tags" Target="../tags/tag621.xml"/><Relationship Id="rId41" Type="http://schemas.openxmlformats.org/officeDocument/2006/relationships/tags" Target="../tags/tag642.xml"/><Relationship Id="rId54" Type="http://schemas.openxmlformats.org/officeDocument/2006/relationships/tags" Target="../tags/tag655.xml"/><Relationship Id="rId62" Type="http://schemas.openxmlformats.org/officeDocument/2006/relationships/tags" Target="../tags/tag663.xml"/><Relationship Id="rId70" Type="http://schemas.openxmlformats.org/officeDocument/2006/relationships/tags" Target="../tags/tag671.xml"/><Relationship Id="rId75" Type="http://schemas.openxmlformats.org/officeDocument/2006/relationships/tags" Target="../tags/tag676.xml"/><Relationship Id="rId83" Type="http://schemas.openxmlformats.org/officeDocument/2006/relationships/tags" Target="../tags/tag684.xml"/><Relationship Id="rId88" Type="http://schemas.openxmlformats.org/officeDocument/2006/relationships/tags" Target="../tags/tag689.xml"/><Relationship Id="rId91" Type="http://schemas.openxmlformats.org/officeDocument/2006/relationships/tags" Target="../tags/tag692.xml"/><Relationship Id="rId1" Type="http://schemas.openxmlformats.org/officeDocument/2006/relationships/tags" Target="../tags/tag602.xml"/><Relationship Id="rId6" Type="http://schemas.openxmlformats.org/officeDocument/2006/relationships/tags" Target="../tags/tag607.xml"/><Relationship Id="rId15" Type="http://schemas.openxmlformats.org/officeDocument/2006/relationships/tags" Target="../tags/tag616.xml"/><Relationship Id="rId23" Type="http://schemas.openxmlformats.org/officeDocument/2006/relationships/tags" Target="../tags/tag624.xml"/><Relationship Id="rId28" Type="http://schemas.openxmlformats.org/officeDocument/2006/relationships/tags" Target="../tags/tag629.xml"/><Relationship Id="rId36" Type="http://schemas.openxmlformats.org/officeDocument/2006/relationships/tags" Target="../tags/tag637.xml"/><Relationship Id="rId49" Type="http://schemas.openxmlformats.org/officeDocument/2006/relationships/tags" Target="../tags/tag650.xml"/><Relationship Id="rId57" Type="http://schemas.openxmlformats.org/officeDocument/2006/relationships/tags" Target="../tags/tag658.xml"/><Relationship Id="rId10" Type="http://schemas.openxmlformats.org/officeDocument/2006/relationships/tags" Target="../tags/tag611.xml"/><Relationship Id="rId31" Type="http://schemas.openxmlformats.org/officeDocument/2006/relationships/tags" Target="../tags/tag632.xml"/><Relationship Id="rId44" Type="http://schemas.openxmlformats.org/officeDocument/2006/relationships/tags" Target="../tags/tag645.xml"/><Relationship Id="rId52" Type="http://schemas.openxmlformats.org/officeDocument/2006/relationships/tags" Target="../tags/tag653.xml"/><Relationship Id="rId60" Type="http://schemas.openxmlformats.org/officeDocument/2006/relationships/tags" Target="../tags/tag661.xml"/><Relationship Id="rId65" Type="http://schemas.openxmlformats.org/officeDocument/2006/relationships/tags" Target="../tags/tag666.xml"/><Relationship Id="rId73" Type="http://schemas.openxmlformats.org/officeDocument/2006/relationships/tags" Target="../tags/tag674.xml"/><Relationship Id="rId78" Type="http://schemas.openxmlformats.org/officeDocument/2006/relationships/tags" Target="../tags/tag679.xml"/><Relationship Id="rId81" Type="http://schemas.openxmlformats.org/officeDocument/2006/relationships/tags" Target="../tags/tag682.xml"/><Relationship Id="rId86" Type="http://schemas.openxmlformats.org/officeDocument/2006/relationships/tags" Target="../tags/tag687.xml"/><Relationship Id="rId94" Type="http://schemas.openxmlformats.org/officeDocument/2006/relationships/image" Target="../media/image13.jpeg"/><Relationship Id="rId4" Type="http://schemas.openxmlformats.org/officeDocument/2006/relationships/tags" Target="../tags/tag605.xml"/><Relationship Id="rId9" Type="http://schemas.openxmlformats.org/officeDocument/2006/relationships/tags" Target="../tags/tag610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701.xml"/><Relationship Id="rId13" Type="http://schemas.openxmlformats.org/officeDocument/2006/relationships/tags" Target="../tags/tag706.xml"/><Relationship Id="rId18" Type="http://schemas.openxmlformats.org/officeDocument/2006/relationships/tags" Target="../tags/tag711.xml"/><Relationship Id="rId26" Type="http://schemas.openxmlformats.org/officeDocument/2006/relationships/customXml" Target="../ink/ink11.xml"/><Relationship Id="rId3" Type="http://schemas.openxmlformats.org/officeDocument/2006/relationships/tags" Target="../tags/tag696.xml"/><Relationship Id="rId21" Type="http://schemas.openxmlformats.org/officeDocument/2006/relationships/tags" Target="../tags/tag714.xml"/><Relationship Id="rId7" Type="http://schemas.openxmlformats.org/officeDocument/2006/relationships/tags" Target="../tags/tag700.xml"/><Relationship Id="rId12" Type="http://schemas.openxmlformats.org/officeDocument/2006/relationships/tags" Target="../tags/tag705.xml"/><Relationship Id="rId17" Type="http://schemas.openxmlformats.org/officeDocument/2006/relationships/tags" Target="../tags/tag710.xml"/><Relationship Id="rId25" Type="http://schemas.openxmlformats.org/officeDocument/2006/relationships/slideLayout" Target="../slideLayouts/slideLayout7.xml"/><Relationship Id="rId2" Type="http://schemas.openxmlformats.org/officeDocument/2006/relationships/tags" Target="../tags/tag695.xml"/><Relationship Id="rId16" Type="http://schemas.openxmlformats.org/officeDocument/2006/relationships/tags" Target="../tags/tag709.xml"/><Relationship Id="rId20" Type="http://schemas.openxmlformats.org/officeDocument/2006/relationships/tags" Target="../tags/tag713.xml"/><Relationship Id="rId1" Type="http://schemas.openxmlformats.org/officeDocument/2006/relationships/tags" Target="../tags/tag694.xml"/><Relationship Id="rId6" Type="http://schemas.openxmlformats.org/officeDocument/2006/relationships/tags" Target="../tags/tag699.xml"/><Relationship Id="rId11" Type="http://schemas.openxmlformats.org/officeDocument/2006/relationships/tags" Target="../tags/tag704.xml"/><Relationship Id="rId24" Type="http://schemas.openxmlformats.org/officeDocument/2006/relationships/tags" Target="../tags/tag717.xml"/><Relationship Id="rId5" Type="http://schemas.openxmlformats.org/officeDocument/2006/relationships/tags" Target="../tags/tag698.xml"/><Relationship Id="rId15" Type="http://schemas.openxmlformats.org/officeDocument/2006/relationships/tags" Target="../tags/tag708.xml"/><Relationship Id="rId23" Type="http://schemas.openxmlformats.org/officeDocument/2006/relationships/tags" Target="../tags/tag716.xml"/><Relationship Id="rId10" Type="http://schemas.openxmlformats.org/officeDocument/2006/relationships/tags" Target="../tags/tag703.xml"/><Relationship Id="rId19" Type="http://schemas.openxmlformats.org/officeDocument/2006/relationships/tags" Target="../tags/tag712.xml"/><Relationship Id="rId4" Type="http://schemas.openxmlformats.org/officeDocument/2006/relationships/tags" Target="../tags/tag697.xml"/><Relationship Id="rId9" Type="http://schemas.openxmlformats.org/officeDocument/2006/relationships/tags" Target="../tags/tag702.xml"/><Relationship Id="rId14" Type="http://schemas.openxmlformats.org/officeDocument/2006/relationships/tags" Target="../tags/tag707.xml"/><Relationship Id="rId22" Type="http://schemas.openxmlformats.org/officeDocument/2006/relationships/tags" Target="../tags/tag715.xml"/><Relationship Id="rId27" Type="http://schemas.openxmlformats.org/officeDocument/2006/relationships/image" Target="../media/image25.emf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tags" Target="../tags/tag834.xml"/><Relationship Id="rId21" Type="http://schemas.openxmlformats.org/officeDocument/2006/relationships/tags" Target="../tags/tag738.xml"/><Relationship Id="rId42" Type="http://schemas.openxmlformats.org/officeDocument/2006/relationships/tags" Target="../tags/tag759.xml"/><Relationship Id="rId63" Type="http://schemas.openxmlformats.org/officeDocument/2006/relationships/tags" Target="../tags/tag780.xml"/><Relationship Id="rId84" Type="http://schemas.openxmlformats.org/officeDocument/2006/relationships/tags" Target="../tags/tag801.xml"/><Relationship Id="rId138" Type="http://schemas.openxmlformats.org/officeDocument/2006/relationships/tags" Target="../tags/tag855.xml"/><Relationship Id="rId159" Type="http://schemas.openxmlformats.org/officeDocument/2006/relationships/tags" Target="../tags/tag876.xml"/><Relationship Id="rId170" Type="http://schemas.openxmlformats.org/officeDocument/2006/relationships/tags" Target="../tags/tag887.xml"/><Relationship Id="rId191" Type="http://schemas.openxmlformats.org/officeDocument/2006/relationships/tags" Target="../tags/tag908.xml"/><Relationship Id="rId205" Type="http://schemas.openxmlformats.org/officeDocument/2006/relationships/tags" Target="../tags/tag922.xml"/><Relationship Id="rId107" Type="http://schemas.openxmlformats.org/officeDocument/2006/relationships/tags" Target="../tags/tag824.xml"/><Relationship Id="rId11" Type="http://schemas.openxmlformats.org/officeDocument/2006/relationships/tags" Target="../tags/tag728.xml"/><Relationship Id="rId32" Type="http://schemas.openxmlformats.org/officeDocument/2006/relationships/tags" Target="../tags/tag749.xml"/><Relationship Id="rId37" Type="http://schemas.openxmlformats.org/officeDocument/2006/relationships/tags" Target="../tags/tag754.xml"/><Relationship Id="rId53" Type="http://schemas.openxmlformats.org/officeDocument/2006/relationships/tags" Target="../tags/tag770.xml"/><Relationship Id="rId58" Type="http://schemas.openxmlformats.org/officeDocument/2006/relationships/tags" Target="../tags/tag775.xml"/><Relationship Id="rId74" Type="http://schemas.openxmlformats.org/officeDocument/2006/relationships/tags" Target="../tags/tag791.xml"/><Relationship Id="rId79" Type="http://schemas.openxmlformats.org/officeDocument/2006/relationships/tags" Target="../tags/tag796.xml"/><Relationship Id="rId102" Type="http://schemas.openxmlformats.org/officeDocument/2006/relationships/tags" Target="../tags/tag819.xml"/><Relationship Id="rId123" Type="http://schemas.openxmlformats.org/officeDocument/2006/relationships/tags" Target="../tags/tag840.xml"/><Relationship Id="rId128" Type="http://schemas.openxmlformats.org/officeDocument/2006/relationships/tags" Target="../tags/tag845.xml"/><Relationship Id="rId144" Type="http://schemas.openxmlformats.org/officeDocument/2006/relationships/tags" Target="../tags/tag861.xml"/><Relationship Id="rId149" Type="http://schemas.openxmlformats.org/officeDocument/2006/relationships/tags" Target="../tags/tag866.xml"/><Relationship Id="rId5" Type="http://schemas.openxmlformats.org/officeDocument/2006/relationships/tags" Target="../tags/tag722.xml"/><Relationship Id="rId90" Type="http://schemas.openxmlformats.org/officeDocument/2006/relationships/tags" Target="../tags/tag807.xml"/><Relationship Id="rId95" Type="http://schemas.openxmlformats.org/officeDocument/2006/relationships/tags" Target="../tags/tag812.xml"/><Relationship Id="rId160" Type="http://schemas.openxmlformats.org/officeDocument/2006/relationships/tags" Target="../tags/tag877.xml"/><Relationship Id="rId165" Type="http://schemas.openxmlformats.org/officeDocument/2006/relationships/tags" Target="../tags/tag882.xml"/><Relationship Id="rId181" Type="http://schemas.openxmlformats.org/officeDocument/2006/relationships/tags" Target="../tags/tag898.xml"/><Relationship Id="rId186" Type="http://schemas.openxmlformats.org/officeDocument/2006/relationships/tags" Target="../tags/tag903.xml"/><Relationship Id="rId211" Type="http://schemas.openxmlformats.org/officeDocument/2006/relationships/tags" Target="../tags/tag928.xml"/><Relationship Id="rId22" Type="http://schemas.openxmlformats.org/officeDocument/2006/relationships/tags" Target="../tags/tag739.xml"/><Relationship Id="rId27" Type="http://schemas.openxmlformats.org/officeDocument/2006/relationships/tags" Target="../tags/tag744.xml"/><Relationship Id="rId43" Type="http://schemas.openxmlformats.org/officeDocument/2006/relationships/tags" Target="../tags/tag760.xml"/><Relationship Id="rId48" Type="http://schemas.openxmlformats.org/officeDocument/2006/relationships/tags" Target="../tags/tag765.xml"/><Relationship Id="rId64" Type="http://schemas.openxmlformats.org/officeDocument/2006/relationships/tags" Target="../tags/tag781.xml"/><Relationship Id="rId69" Type="http://schemas.openxmlformats.org/officeDocument/2006/relationships/tags" Target="../tags/tag786.xml"/><Relationship Id="rId113" Type="http://schemas.openxmlformats.org/officeDocument/2006/relationships/tags" Target="../tags/tag830.xml"/><Relationship Id="rId118" Type="http://schemas.openxmlformats.org/officeDocument/2006/relationships/tags" Target="../tags/tag835.xml"/><Relationship Id="rId134" Type="http://schemas.openxmlformats.org/officeDocument/2006/relationships/tags" Target="../tags/tag851.xml"/><Relationship Id="rId139" Type="http://schemas.openxmlformats.org/officeDocument/2006/relationships/tags" Target="../tags/tag856.xml"/><Relationship Id="rId80" Type="http://schemas.openxmlformats.org/officeDocument/2006/relationships/tags" Target="../tags/tag797.xml"/><Relationship Id="rId85" Type="http://schemas.openxmlformats.org/officeDocument/2006/relationships/tags" Target="../tags/tag802.xml"/><Relationship Id="rId150" Type="http://schemas.openxmlformats.org/officeDocument/2006/relationships/tags" Target="../tags/tag867.xml"/><Relationship Id="rId155" Type="http://schemas.openxmlformats.org/officeDocument/2006/relationships/tags" Target="../tags/tag872.xml"/><Relationship Id="rId171" Type="http://schemas.openxmlformats.org/officeDocument/2006/relationships/tags" Target="../tags/tag888.xml"/><Relationship Id="rId176" Type="http://schemas.openxmlformats.org/officeDocument/2006/relationships/tags" Target="../tags/tag893.xml"/><Relationship Id="rId192" Type="http://schemas.openxmlformats.org/officeDocument/2006/relationships/tags" Target="../tags/tag909.xml"/><Relationship Id="rId197" Type="http://schemas.openxmlformats.org/officeDocument/2006/relationships/tags" Target="../tags/tag914.xml"/><Relationship Id="rId206" Type="http://schemas.openxmlformats.org/officeDocument/2006/relationships/tags" Target="../tags/tag923.xml"/><Relationship Id="rId201" Type="http://schemas.openxmlformats.org/officeDocument/2006/relationships/tags" Target="../tags/tag918.xml"/><Relationship Id="rId12" Type="http://schemas.openxmlformats.org/officeDocument/2006/relationships/tags" Target="../tags/tag729.xml"/><Relationship Id="rId17" Type="http://schemas.openxmlformats.org/officeDocument/2006/relationships/tags" Target="../tags/tag734.xml"/><Relationship Id="rId33" Type="http://schemas.openxmlformats.org/officeDocument/2006/relationships/tags" Target="../tags/tag750.xml"/><Relationship Id="rId38" Type="http://schemas.openxmlformats.org/officeDocument/2006/relationships/tags" Target="../tags/tag755.xml"/><Relationship Id="rId59" Type="http://schemas.openxmlformats.org/officeDocument/2006/relationships/tags" Target="../tags/tag776.xml"/><Relationship Id="rId103" Type="http://schemas.openxmlformats.org/officeDocument/2006/relationships/tags" Target="../tags/tag820.xml"/><Relationship Id="rId108" Type="http://schemas.openxmlformats.org/officeDocument/2006/relationships/tags" Target="../tags/tag825.xml"/><Relationship Id="rId124" Type="http://schemas.openxmlformats.org/officeDocument/2006/relationships/tags" Target="../tags/tag841.xml"/><Relationship Id="rId129" Type="http://schemas.openxmlformats.org/officeDocument/2006/relationships/tags" Target="../tags/tag846.xml"/><Relationship Id="rId54" Type="http://schemas.openxmlformats.org/officeDocument/2006/relationships/tags" Target="../tags/tag771.xml"/><Relationship Id="rId70" Type="http://schemas.openxmlformats.org/officeDocument/2006/relationships/tags" Target="../tags/tag787.xml"/><Relationship Id="rId75" Type="http://schemas.openxmlformats.org/officeDocument/2006/relationships/tags" Target="../tags/tag792.xml"/><Relationship Id="rId91" Type="http://schemas.openxmlformats.org/officeDocument/2006/relationships/tags" Target="../tags/tag808.xml"/><Relationship Id="rId96" Type="http://schemas.openxmlformats.org/officeDocument/2006/relationships/tags" Target="../tags/tag813.xml"/><Relationship Id="rId140" Type="http://schemas.openxmlformats.org/officeDocument/2006/relationships/tags" Target="../tags/tag857.xml"/><Relationship Id="rId145" Type="http://schemas.openxmlformats.org/officeDocument/2006/relationships/tags" Target="../tags/tag862.xml"/><Relationship Id="rId161" Type="http://schemas.openxmlformats.org/officeDocument/2006/relationships/tags" Target="../tags/tag878.xml"/><Relationship Id="rId166" Type="http://schemas.openxmlformats.org/officeDocument/2006/relationships/tags" Target="../tags/tag883.xml"/><Relationship Id="rId182" Type="http://schemas.openxmlformats.org/officeDocument/2006/relationships/tags" Target="../tags/tag899.xml"/><Relationship Id="rId187" Type="http://schemas.openxmlformats.org/officeDocument/2006/relationships/tags" Target="../tags/tag904.xml"/><Relationship Id="rId1" Type="http://schemas.openxmlformats.org/officeDocument/2006/relationships/tags" Target="../tags/tag718.xml"/><Relationship Id="rId6" Type="http://schemas.openxmlformats.org/officeDocument/2006/relationships/tags" Target="../tags/tag723.xml"/><Relationship Id="rId212" Type="http://schemas.openxmlformats.org/officeDocument/2006/relationships/tags" Target="../tags/tag929.xml"/><Relationship Id="rId23" Type="http://schemas.openxmlformats.org/officeDocument/2006/relationships/tags" Target="../tags/tag740.xml"/><Relationship Id="rId28" Type="http://schemas.openxmlformats.org/officeDocument/2006/relationships/tags" Target="../tags/tag745.xml"/><Relationship Id="rId49" Type="http://schemas.openxmlformats.org/officeDocument/2006/relationships/tags" Target="../tags/tag766.xml"/><Relationship Id="rId114" Type="http://schemas.openxmlformats.org/officeDocument/2006/relationships/tags" Target="../tags/tag831.xml"/><Relationship Id="rId119" Type="http://schemas.openxmlformats.org/officeDocument/2006/relationships/tags" Target="../tags/tag836.xml"/><Relationship Id="rId44" Type="http://schemas.openxmlformats.org/officeDocument/2006/relationships/tags" Target="../tags/tag761.xml"/><Relationship Id="rId60" Type="http://schemas.openxmlformats.org/officeDocument/2006/relationships/tags" Target="../tags/tag777.xml"/><Relationship Id="rId65" Type="http://schemas.openxmlformats.org/officeDocument/2006/relationships/tags" Target="../tags/tag782.xml"/><Relationship Id="rId81" Type="http://schemas.openxmlformats.org/officeDocument/2006/relationships/tags" Target="../tags/tag798.xml"/><Relationship Id="rId86" Type="http://schemas.openxmlformats.org/officeDocument/2006/relationships/tags" Target="../tags/tag803.xml"/><Relationship Id="rId130" Type="http://schemas.openxmlformats.org/officeDocument/2006/relationships/tags" Target="../tags/tag847.xml"/><Relationship Id="rId135" Type="http://schemas.openxmlformats.org/officeDocument/2006/relationships/tags" Target="../tags/tag852.xml"/><Relationship Id="rId151" Type="http://schemas.openxmlformats.org/officeDocument/2006/relationships/tags" Target="../tags/tag868.xml"/><Relationship Id="rId156" Type="http://schemas.openxmlformats.org/officeDocument/2006/relationships/tags" Target="../tags/tag873.xml"/><Relationship Id="rId177" Type="http://schemas.openxmlformats.org/officeDocument/2006/relationships/tags" Target="../tags/tag894.xml"/><Relationship Id="rId198" Type="http://schemas.openxmlformats.org/officeDocument/2006/relationships/tags" Target="../tags/tag915.xml"/><Relationship Id="rId172" Type="http://schemas.openxmlformats.org/officeDocument/2006/relationships/tags" Target="../tags/tag889.xml"/><Relationship Id="rId193" Type="http://schemas.openxmlformats.org/officeDocument/2006/relationships/tags" Target="../tags/tag910.xml"/><Relationship Id="rId202" Type="http://schemas.openxmlformats.org/officeDocument/2006/relationships/tags" Target="../tags/tag919.xml"/><Relationship Id="rId207" Type="http://schemas.openxmlformats.org/officeDocument/2006/relationships/tags" Target="../tags/tag924.xml"/><Relationship Id="rId13" Type="http://schemas.openxmlformats.org/officeDocument/2006/relationships/tags" Target="../tags/tag730.xml"/><Relationship Id="rId18" Type="http://schemas.openxmlformats.org/officeDocument/2006/relationships/tags" Target="../tags/tag735.xml"/><Relationship Id="rId39" Type="http://schemas.openxmlformats.org/officeDocument/2006/relationships/tags" Target="../tags/tag756.xml"/><Relationship Id="rId109" Type="http://schemas.openxmlformats.org/officeDocument/2006/relationships/tags" Target="../tags/tag826.xml"/><Relationship Id="rId34" Type="http://schemas.openxmlformats.org/officeDocument/2006/relationships/tags" Target="../tags/tag751.xml"/><Relationship Id="rId50" Type="http://schemas.openxmlformats.org/officeDocument/2006/relationships/tags" Target="../tags/tag767.xml"/><Relationship Id="rId55" Type="http://schemas.openxmlformats.org/officeDocument/2006/relationships/tags" Target="../tags/tag772.xml"/><Relationship Id="rId76" Type="http://schemas.openxmlformats.org/officeDocument/2006/relationships/tags" Target="../tags/tag793.xml"/><Relationship Id="rId97" Type="http://schemas.openxmlformats.org/officeDocument/2006/relationships/tags" Target="../tags/tag814.xml"/><Relationship Id="rId104" Type="http://schemas.openxmlformats.org/officeDocument/2006/relationships/tags" Target="../tags/tag821.xml"/><Relationship Id="rId120" Type="http://schemas.openxmlformats.org/officeDocument/2006/relationships/tags" Target="../tags/tag837.xml"/><Relationship Id="rId125" Type="http://schemas.openxmlformats.org/officeDocument/2006/relationships/tags" Target="../tags/tag842.xml"/><Relationship Id="rId141" Type="http://schemas.openxmlformats.org/officeDocument/2006/relationships/tags" Target="../tags/tag858.xml"/><Relationship Id="rId146" Type="http://schemas.openxmlformats.org/officeDocument/2006/relationships/tags" Target="../tags/tag863.xml"/><Relationship Id="rId167" Type="http://schemas.openxmlformats.org/officeDocument/2006/relationships/tags" Target="../tags/tag884.xml"/><Relationship Id="rId188" Type="http://schemas.openxmlformats.org/officeDocument/2006/relationships/tags" Target="../tags/tag905.xml"/><Relationship Id="rId7" Type="http://schemas.openxmlformats.org/officeDocument/2006/relationships/tags" Target="../tags/tag724.xml"/><Relationship Id="rId71" Type="http://schemas.openxmlformats.org/officeDocument/2006/relationships/tags" Target="../tags/tag788.xml"/><Relationship Id="rId92" Type="http://schemas.openxmlformats.org/officeDocument/2006/relationships/tags" Target="../tags/tag809.xml"/><Relationship Id="rId162" Type="http://schemas.openxmlformats.org/officeDocument/2006/relationships/tags" Target="../tags/tag879.xml"/><Relationship Id="rId183" Type="http://schemas.openxmlformats.org/officeDocument/2006/relationships/tags" Target="../tags/tag900.xml"/><Relationship Id="rId213" Type="http://schemas.openxmlformats.org/officeDocument/2006/relationships/tags" Target="../tags/tag930.xml"/><Relationship Id="rId2" Type="http://schemas.openxmlformats.org/officeDocument/2006/relationships/tags" Target="../tags/tag719.xml"/><Relationship Id="rId29" Type="http://schemas.openxmlformats.org/officeDocument/2006/relationships/tags" Target="../tags/tag746.xml"/><Relationship Id="rId24" Type="http://schemas.openxmlformats.org/officeDocument/2006/relationships/tags" Target="../tags/tag741.xml"/><Relationship Id="rId40" Type="http://schemas.openxmlformats.org/officeDocument/2006/relationships/tags" Target="../tags/tag757.xml"/><Relationship Id="rId45" Type="http://schemas.openxmlformats.org/officeDocument/2006/relationships/tags" Target="../tags/tag762.xml"/><Relationship Id="rId66" Type="http://schemas.openxmlformats.org/officeDocument/2006/relationships/tags" Target="../tags/tag783.xml"/><Relationship Id="rId87" Type="http://schemas.openxmlformats.org/officeDocument/2006/relationships/tags" Target="../tags/tag804.xml"/><Relationship Id="rId110" Type="http://schemas.openxmlformats.org/officeDocument/2006/relationships/tags" Target="../tags/tag827.xml"/><Relationship Id="rId115" Type="http://schemas.openxmlformats.org/officeDocument/2006/relationships/tags" Target="../tags/tag832.xml"/><Relationship Id="rId131" Type="http://schemas.openxmlformats.org/officeDocument/2006/relationships/tags" Target="../tags/tag848.xml"/><Relationship Id="rId136" Type="http://schemas.openxmlformats.org/officeDocument/2006/relationships/tags" Target="../tags/tag853.xml"/><Relationship Id="rId157" Type="http://schemas.openxmlformats.org/officeDocument/2006/relationships/tags" Target="../tags/tag874.xml"/><Relationship Id="rId178" Type="http://schemas.openxmlformats.org/officeDocument/2006/relationships/tags" Target="../tags/tag895.xml"/><Relationship Id="rId61" Type="http://schemas.openxmlformats.org/officeDocument/2006/relationships/tags" Target="../tags/tag778.xml"/><Relationship Id="rId82" Type="http://schemas.openxmlformats.org/officeDocument/2006/relationships/tags" Target="../tags/tag799.xml"/><Relationship Id="rId152" Type="http://schemas.openxmlformats.org/officeDocument/2006/relationships/tags" Target="../tags/tag869.xml"/><Relationship Id="rId173" Type="http://schemas.openxmlformats.org/officeDocument/2006/relationships/tags" Target="../tags/tag890.xml"/><Relationship Id="rId194" Type="http://schemas.openxmlformats.org/officeDocument/2006/relationships/tags" Target="../tags/tag911.xml"/><Relationship Id="rId199" Type="http://schemas.openxmlformats.org/officeDocument/2006/relationships/tags" Target="../tags/tag916.xml"/><Relationship Id="rId203" Type="http://schemas.openxmlformats.org/officeDocument/2006/relationships/tags" Target="../tags/tag920.xml"/><Relationship Id="rId208" Type="http://schemas.openxmlformats.org/officeDocument/2006/relationships/tags" Target="../tags/tag925.xml"/><Relationship Id="rId19" Type="http://schemas.openxmlformats.org/officeDocument/2006/relationships/tags" Target="../tags/tag736.xml"/><Relationship Id="rId14" Type="http://schemas.openxmlformats.org/officeDocument/2006/relationships/tags" Target="../tags/tag731.xml"/><Relationship Id="rId30" Type="http://schemas.openxmlformats.org/officeDocument/2006/relationships/tags" Target="../tags/tag747.xml"/><Relationship Id="rId35" Type="http://schemas.openxmlformats.org/officeDocument/2006/relationships/tags" Target="../tags/tag752.xml"/><Relationship Id="rId56" Type="http://schemas.openxmlformats.org/officeDocument/2006/relationships/tags" Target="../tags/tag773.xml"/><Relationship Id="rId77" Type="http://schemas.openxmlformats.org/officeDocument/2006/relationships/tags" Target="../tags/tag794.xml"/><Relationship Id="rId100" Type="http://schemas.openxmlformats.org/officeDocument/2006/relationships/tags" Target="../tags/tag817.xml"/><Relationship Id="rId105" Type="http://schemas.openxmlformats.org/officeDocument/2006/relationships/tags" Target="../tags/tag822.xml"/><Relationship Id="rId126" Type="http://schemas.openxmlformats.org/officeDocument/2006/relationships/tags" Target="../tags/tag843.xml"/><Relationship Id="rId147" Type="http://schemas.openxmlformats.org/officeDocument/2006/relationships/tags" Target="../tags/tag864.xml"/><Relationship Id="rId168" Type="http://schemas.openxmlformats.org/officeDocument/2006/relationships/tags" Target="../tags/tag885.xml"/><Relationship Id="rId8" Type="http://schemas.openxmlformats.org/officeDocument/2006/relationships/tags" Target="../tags/tag725.xml"/><Relationship Id="rId51" Type="http://schemas.openxmlformats.org/officeDocument/2006/relationships/tags" Target="../tags/tag768.xml"/><Relationship Id="rId72" Type="http://schemas.openxmlformats.org/officeDocument/2006/relationships/tags" Target="../tags/tag789.xml"/><Relationship Id="rId93" Type="http://schemas.openxmlformats.org/officeDocument/2006/relationships/tags" Target="../tags/tag810.xml"/><Relationship Id="rId98" Type="http://schemas.openxmlformats.org/officeDocument/2006/relationships/tags" Target="../tags/tag815.xml"/><Relationship Id="rId121" Type="http://schemas.openxmlformats.org/officeDocument/2006/relationships/tags" Target="../tags/tag838.xml"/><Relationship Id="rId142" Type="http://schemas.openxmlformats.org/officeDocument/2006/relationships/tags" Target="../tags/tag859.xml"/><Relationship Id="rId163" Type="http://schemas.openxmlformats.org/officeDocument/2006/relationships/tags" Target="../tags/tag880.xml"/><Relationship Id="rId184" Type="http://schemas.openxmlformats.org/officeDocument/2006/relationships/tags" Target="../tags/tag901.xml"/><Relationship Id="rId189" Type="http://schemas.openxmlformats.org/officeDocument/2006/relationships/tags" Target="../tags/tag906.xml"/><Relationship Id="rId3" Type="http://schemas.openxmlformats.org/officeDocument/2006/relationships/tags" Target="../tags/tag720.xml"/><Relationship Id="rId214" Type="http://schemas.openxmlformats.org/officeDocument/2006/relationships/slideLayout" Target="../slideLayouts/slideLayout7.xml"/><Relationship Id="rId25" Type="http://schemas.openxmlformats.org/officeDocument/2006/relationships/tags" Target="../tags/tag742.xml"/><Relationship Id="rId46" Type="http://schemas.openxmlformats.org/officeDocument/2006/relationships/tags" Target="../tags/tag763.xml"/><Relationship Id="rId67" Type="http://schemas.openxmlformats.org/officeDocument/2006/relationships/tags" Target="../tags/tag784.xml"/><Relationship Id="rId116" Type="http://schemas.openxmlformats.org/officeDocument/2006/relationships/tags" Target="../tags/tag833.xml"/><Relationship Id="rId137" Type="http://schemas.openxmlformats.org/officeDocument/2006/relationships/tags" Target="../tags/tag854.xml"/><Relationship Id="rId158" Type="http://schemas.openxmlformats.org/officeDocument/2006/relationships/tags" Target="../tags/tag875.xml"/><Relationship Id="rId20" Type="http://schemas.openxmlformats.org/officeDocument/2006/relationships/tags" Target="../tags/tag737.xml"/><Relationship Id="rId41" Type="http://schemas.openxmlformats.org/officeDocument/2006/relationships/tags" Target="../tags/tag758.xml"/><Relationship Id="rId62" Type="http://schemas.openxmlformats.org/officeDocument/2006/relationships/tags" Target="../tags/tag779.xml"/><Relationship Id="rId83" Type="http://schemas.openxmlformats.org/officeDocument/2006/relationships/tags" Target="../tags/tag800.xml"/><Relationship Id="rId88" Type="http://schemas.openxmlformats.org/officeDocument/2006/relationships/tags" Target="../tags/tag805.xml"/><Relationship Id="rId111" Type="http://schemas.openxmlformats.org/officeDocument/2006/relationships/tags" Target="../tags/tag828.xml"/><Relationship Id="rId132" Type="http://schemas.openxmlformats.org/officeDocument/2006/relationships/tags" Target="../tags/tag849.xml"/><Relationship Id="rId153" Type="http://schemas.openxmlformats.org/officeDocument/2006/relationships/tags" Target="../tags/tag870.xml"/><Relationship Id="rId174" Type="http://schemas.openxmlformats.org/officeDocument/2006/relationships/tags" Target="../tags/tag891.xml"/><Relationship Id="rId179" Type="http://schemas.openxmlformats.org/officeDocument/2006/relationships/tags" Target="../tags/tag896.xml"/><Relationship Id="rId195" Type="http://schemas.openxmlformats.org/officeDocument/2006/relationships/tags" Target="../tags/tag912.xml"/><Relationship Id="rId209" Type="http://schemas.openxmlformats.org/officeDocument/2006/relationships/tags" Target="../tags/tag926.xml"/><Relationship Id="rId190" Type="http://schemas.openxmlformats.org/officeDocument/2006/relationships/tags" Target="../tags/tag907.xml"/><Relationship Id="rId204" Type="http://schemas.openxmlformats.org/officeDocument/2006/relationships/tags" Target="../tags/tag921.xml"/><Relationship Id="rId15" Type="http://schemas.openxmlformats.org/officeDocument/2006/relationships/tags" Target="../tags/tag732.xml"/><Relationship Id="rId36" Type="http://schemas.openxmlformats.org/officeDocument/2006/relationships/tags" Target="../tags/tag753.xml"/><Relationship Id="rId57" Type="http://schemas.openxmlformats.org/officeDocument/2006/relationships/tags" Target="../tags/tag774.xml"/><Relationship Id="rId106" Type="http://schemas.openxmlformats.org/officeDocument/2006/relationships/tags" Target="../tags/tag823.xml"/><Relationship Id="rId127" Type="http://schemas.openxmlformats.org/officeDocument/2006/relationships/tags" Target="../tags/tag844.xml"/><Relationship Id="rId10" Type="http://schemas.openxmlformats.org/officeDocument/2006/relationships/tags" Target="../tags/tag727.xml"/><Relationship Id="rId31" Type="http://schemas.openxmlformats.org/officeDocument/2006/relationships/tags" Target="../tags/tag748.xml"/><Relationship Id="rId52" Type="http://schemas.openxmlformats.org/officeDocument/2006/relationships/tags" Target="../tags/tag769.xml"/><Relationship Id="rId73" Type="http://schemas.openxmlformats.org/officeDocument/2006/relationships/tags" Target="../tags/tag790.xml"/><Relationship Id="rId78" Type="http://schemas.openxmlformats.org/officeDocument/2006/relationships/tags" Target="../tags/tag795.xml"/><Relationship Id="rId94" Type="http://schemas.openxmlformats.org/officeDocument/2006/relationships/tags" Target="../tags/tag811.xml"/><Relationship Id="rId99" Type="http://schemas.openxmlformats.org/officeDocument/2006/relationships/tags" Target="../tags/tag816.xml"/><Relationship Id="rId101" Type="http://schemas.openxmlformats.org/officeDocument/2006/relationships/tags" Target="../tags/tag818.xml"/><Relationship Id="rId122" Type="http://schemas.openxmlformats.org/officeDocument/2006/relationships/tags" Target="../tags/tag839.xml"/><Relationship Id="rId143" Type="http://schemas.openxmlformats.org/officeDocument/2006/relationships/tags" Target="../tags/tag860.xml"/><Relationship Id="rId148" Type="http://schemas.openxmlformats.org/officeDocument/2006/relationships/tags" Target="../tags/tag865.xml"/><Relationship Id="rId164" Type="http://schemas.openxmlformats.org/officeDocument/2006/relationships/tags" Target="../tags/tag881.xml"/><Relationship Id="rId169" Type="http://schemas.openxmlformats.org/officeDocument/2006/relationships/tags" Target="../tags/tag886.xml"/><Relationship Id="rId185" Type="http://schemas.openxmlformats.org/officeDocument/2006/relationships/tags" Target="../tags/tag902.xml"/><Relationship Id="rId4" Type="http://schemas.openxmlformats.org/officeDocument/2006/relationships/tags" Target="../tags/tag721.xml"/><Relationship Id="rId9" Type="http://schemas.openxmlformats.org/officeDocument/2006/relationships/tags" Target="../tags/tag726.xml"/><Relationship Id="rId180" Type="http://schemas.openxmlformats.org/officeDocument/2006/relationships/tags" Target="../tags/tag897.xml"/><Relationship Id="rId210" Type="http://schemas.openxmlformats.org/officeDocument/2006/relationships/tags" Target="../tags/tag927.xml"/><Relationship Id="rId26" Type="http://schemas.openxmlformats.org/officeDocument/2006/relationships/tags" Target="../tags/tag743.xml"/><Relationship Id="rId47" Type="http://schemas.openxmlformats.org/officeDocument/2006/relationships/tags" Target="../tags/tag764.xml"/><Relationship Id="rId68" Type="http://schemas.openxmlformats.org/officeDocument/2006/relationships/tags" Target="../tags/tag785.xml"/><Relationship Id="rId89" Type="http://schemas.openxmlformats.org/officeDocument/2006/relationships/tags" Target="../tags/tag806.xml"/><Relationship Id="rId112" Type="http://schemas.openxmlformats.org/officeDocument/2006/relationships/tags" Target="../tags/tag829.xml"/><Relationship Id="rId133" Type="http://schemas.openxmlformats.org/officeDocument/2006/relationships/tags" Target="../tags/tag850.xml"/><Relationship Id="rId154" Type="http://schemas.openxmlformats.org/officeDocument/2006/relationships/tags" Target="../tags/tag871.xml"/><Relationship Id="rId175" Type="http://schemas.openxmlformats.org/officeDocument/2006/relationships/tags" Target="../tags/tag892.xml"/><Relationship Id="rId196" Type="http://schemas.openxmlformats.org/officeDocument/2006/relationships/tags" Target="../tags/tag913.xml"/><Relationship Id="rId200" Type="http://schemas.openxmlformats.org/officeDocument/2006/relationships/tags" Target="../tags/tag917.xml"/><Relationship Id="rId16" Type="http://schemas.openxmlformats.org/officeDocument/2006/relationships/tags" Target="../tags/tag733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tags" Target="../tags/tag1047.xml"/><Relationship Id="rId21" Type="http://schemas.openxmlformats.org/officeDocument/2006/relationships/tags" Target="../tags/tag951.xml"/><Relationship Id="rId42" Type="http://schemas.openxmlformats.org/officeDocument/2006/relationships/tags" Target="../tags/tag972.xml"/><Relationship Id="rId63" Type="http://schemas.openxmlformats.org/officeDocument/2006/relationships/tags" Target="../tags/tag993.xml"/><Relationship Id="rId84" Type="http://schemas.openxmlformats.org/officeDocument/2006/relationships/tags" Target="../tags/tag1014.xml"/><Relationship Id="rId138" Type="http://schemas.openxmlformats.org/officeDocument/2006/relationships/tags" Target="../tags/tag1068.xml"/><Relationship Id="rId159" Type="http://schemas.openxmlformats.org/officeDocument/2006/relationships/tags" Target="../tags/tag1089.xml"/><Relationship Id="rId170" Type="http://schemas.openxmlformats.org/officeDocument/2006/relationships/tags" Target="../tags/tag1100.xml"/><Relationship Id="rId191" Type="http://schemas.openxmlformats.org/officeDocument/2006/relationships/tags" Target="../tags/tag1121.xml"/><Relationship Id="rId205" Type="http://schemas.openxmlformats.org/officeDocument/2006/relationships/tags" Target="../tags/tag1135.xml"/><Relationship Id="rId107" Type="http://schemas.openxmlformats.org/officeDocument/2006/relationships/tags" Target="../tags/tag1037.xml"/><Relationship Id="rId11" Type="http://schemas.openxmlformats.org/officeDocument/2006/relationships/tags" Target="../tags/tag941.xml"/><Relationship Id="rId32" Type="http://schemas.openxmlformats.org/officeDocument/2006/relationships/tags" Target="../tags/tag962.xml"/><Relationship Id="rId37" Type="http://schemas.openxmlformats.org/officeDocument/2006/relationships/tags" Target="../tags/tag967.xml"/><Relationship Id="rId53" Type="http://schemas.openxmlformats.org/officeDocument/2006/relationships/tags" Target="../tags/tag983.xml"/><Relationship Id="rId58" Type="http://schemas.openxmlformats.org/officeDocument/2006/relationships/tags" Target="../tags/tag988.xml"/><Relationship Id="rId74" Type="http://schemas.openxmlformats.org/officeDocument/2006/relationships/tags" Target="../tags/tag1004.xml"/><Relationship Id="rId79" Type="http://schemas.openxmlformats.org/officeDocument/2006/relationships/tags" Target="../tags/tag1009.xml"/><Relationship Id="rId102" Type="http://schemas.openxmlformats.org/officeDocument/2006/relationships/tags" Target="../tags/tag1032.xml"/><Relationship Id="rId123" Type="http://schemas.openxmlformats.org/officeDocument/2006/relationships/tags" Target="../tags/tag1053.xml"/><Relationship Id="rId128" Type="http://schemas.openxmlformats.org/officeDocument/2006/relationships/tags" Target="../tags/tag1058.xml"/><Relationship Id="rId144" Type="http://schemas.openxmlformats.org/officeDocument/2006/relationships/tags" Target="../tags/tag1074.xml"/><Relationship Id="rId149" Type="http://schemas.openxmlformats.org/officeDocument/2006/relationships/tags" Target="../tags/tag1079.xml"/><Relationship Id="rId5" Type="http://schemas.openxmlformats.org/officeDocument/2006/relationships/tags" Target="../tags/tag935.xml"/><Relationship Id="rId90" Type="http://schemas.openxmlformats.org/officeDocument/2006/relationships/tags" Target="../tags/tag1020.xml"/><Relationship Id="rId95" Type="http://schemas.openxmlformats.org/officeDocument/2006/relationships/tags" Target="../tags/tag1025.xml"/><Relationship Id="rId160" Type="http://schemas.openxmlformats.org/officeDocument/2006/relationships/tags" Target="../tags/tag1090.xml"/><Relationship Id="rId165" Type="http://schemas.openxmlformats.org/officeDocument/2006/relationships/tags" Target="../tags/tag1095.xml"/><Relationship Id="rId181" Type="http://schemas.openxmlformats.org/officeDocument/2006/relationships/tags" Target="../tags/tag1111.xml"/><Relationship Id="rId186" Type="http://schemas.openxmlformats.org/officeDocument/2006/relationships/tags" Target="../tags/tag1116.xml"/><Relationship Id="rId211" Type="http://schemas.openxmlformats.org/officeDocument/2006/relationships/tags" Target="../tags/tag1141.xml"/><Relationship Id="rId22" Type="http://schemas.openxmlformats.org/officeDocument/2006/relationships/tags" Target="../tags/tag952.xml"/><Relationship Id="rId27" Type="http://schemas.openxmlformats.org/officeDocument/2006/relationships/tags" Target="../tags/tag957.xml"/><Relationship Id="rId43" Type="http://schemas.openxmlformats.org/officeDocument/2006/relationships/tags" Target="../tags/tag973.xml"/><Relationship Id="rId48" Type="http://schemas.openxmlformats.org/officeDocument/2006/relationships/tags" Target="../tags/tag978.xml"/><Relationship Id="rId64" Type="http://schemas.openxmlformats.org/officeDocument/2006/relationships/tags" Target="../tags/tag994.xml"/><Relationship Id="rId69" Type="http://schemas.openxmlformats.org/officeDocument/2006/relationships/tags" Target="../tags/tag999.xml"/><Relationship Id="rId113" Type="http://schemas.openxmlformats.org/officeDocument/2006/relationships/tags" Target="../tags/tag1043.xml"/><Relationship Id="rId118" Type="http://schemas.openxmlformats.org/officeDocument/2006/relationships/tags" Target="../tags/tag1048.xml"/><Relationship Id="rId134" Type="http://schemas.openxmlformats.org/officeDocument/2006/relationships/tags" Target="../tags/tag1064.xml"/><Relationship Id="rId139" Type="http://schemas.openxmlformats.org/officeDocument/2006/relationships/tags" Target="../tags/tag1069.xml"/><Relationship Id="rId80" Type="http://schemas.openxmlformats.org/officeDocument/2006/relationships/tags" Target="../tags/tag1010.xml"/><Relationship Id="rId85" Type="http://schemas.openxmlformats.org/officeDocument/2006/relationships/tags" Target="../tags/tag1015.xml"/><Relationship Id="rId150" Type="http://schemas.openxmlformats.org/officeDocument/2006/relationships/tags" Target="../tags/tag1080.xml"/><Relationship Id="rId155" Type="http://schemas.openxmlformats.org/officeDocument/2006/relationships/tags" Target="../tags/tag1085.xml"/><Relationship Id="rId171" Type="http://schemas.openxmlformats.org/officeDocument/2006/relationships/tags" Target="../tags/tag1101.xml"/><Relationship Id="rId176" Type="http://schemas.openxmlformats.org/officeDocument/2006/relationships/tags" Target="../tags/tag1106.xml"/><Relationship Id="rId192" Type="http://schemas.openxmlformats.org/officeDocument/2006/relationships/tags" Target="../tags/tag1122.xml"/><Relationship Id="rId197" Type="http://schemas.openxmlformats.org/officeDocument/2006/relationships/tags" Target="../tags/tag1127.xml"/><Relationship Id="rId206" Type="http://schemas.openxmlformats.org/officeDocument/2006/relationships/tags" Target="../tags/tag1136.xml"/><Relationship Id="rId201" Type="http://schemas.openxmlformats.org/officeDocument/2006/relationships/tags" Target="../tags/tag1131.xml"/><Relationship Id="rId12" Type="http://schemas.openxmlformats.org/officeDocument/2006/relationships/tags" Target="../tags/tag942.xml"/><Relationship Id="rId17" Type="http://schemas.openxmlformats.org/officeDocument/2006/relationships/tags" Target="../tags/tag947.xml"/><Relationship Id="rId33" Type="http://schemas.openxmlformats.org/officeDocument/2006/relationships/tags" Target="../tags/tag963.xml"/><Relationship Id="rId38" Type="http://schemas.openxmlformats.org/officeDocument/2006/relationships/tags" Target="../tags/tag968.xml"/><Relationship Id="rId59" Type="http://schemas.openxmlformats.org/officeDocument/2006/relationships/tags" Target="../tags/tag989.xml"/><Relationship Id="rId103" Type="http://schemas.openxmlformats.org/officeDocument/2006/relationships/tags" Target="../tags/tag1033.xml"/><Relationship Id="rId108" Type="http://schemas.openxmlformats.org/officeDocument/2006/relationships/tags" Target="../tags/tag1038.xml"/><Relationship Id="rId124" Type="http://schemas.openxmlformats.org/officeDocument/2006/relationships/tags" Target="../tags/tag1054.xml"/><Relationship Id="rId129" Type="http://schemas.openxmlformats.org/officeDocument/2006/relationships/tags" Target="../tags/tag1059.xml"/><Relationship Id="rId54" Type="http://schemas.openxmlformats.org/officeDocument/2006/relationships/tags" Target="../tags/tag984.xml"/><Relationship Id="rId70" Type="http://schemas.openxmlformats.org/officeDocument/2006/relationships/tags" Target="../tags/tag1000.xml"/><Relationship Id="rId75" Type="http://schemas.openxmlformats.org/officeDocument/2006/relationships/tags" Target="../tags/tag1005.xml"/><Relationship Id="rId91" Type="http://schemas.openxmlformats.org/officeDocument/2006/relationships/tags" Target="../tags/tag1021.xml"/><Relationship Id="rId96" Type="http://schemas.openxmlformats.org/officeDocument/2006/relationships/tags" Target="../tags/tag1026.xml"/><Relationship Id="rId140" Type="http://schemas.openxmlformats.org/officeDocument/2006/relationships/tags" Target="../tags/tag1070.xml"/><Relationship Id="rId145" Type="http://schemas.openxmlformats.org/officeDocument/2006/relationships/tags" Target="../tags/tag1075.xml"/><Relationship Id="rId161" Type="http://schemas.openxmlformats.org/officeDocument/2006/relationships/tags" Target="../tags/tag1091.xml"/><Relationship Id="rId166" Type="http://schemas.openxmlformats.org/officeDocument/2006/relationships/tags" Target="../tags/tag1096.xml"/><Relationship Id="rId182" Type="http://schemas.openxmlformats.org/officeDocument/2006/relationships/tags" Target="../tags/tag1112.xml"/><Relationship Id="rId187" Type="http://schemas.openxmlformats.org/officeDocument/2006/relationships/tags" Target="../tags/tag1117.xml"/><Relationship Id="rId1" Type="http://schemas.openxmlformats.org/officeDocument/2006/relationships/tags" Target="../tags/tag931.xml"/><Relationship Id="rId6" Type="http://schemas.openxmlformats.org/officeDocument/2006/relationships/tags" Target="../tags/tag936.xml"/><Relationship Id="rId212" Type="http://schemas.openxmlformats.org/officeDocument/2006/relationships/tags" Target="../tags/tag1142.xml"/><Relationship Id="rId23" Type="http://schemas.openxmlformats.org/officeDocument/2006/relationships/tags" Target="../tags/tag953.xml"/><Relationship Id="rId28" Type="http://schemas.openxmlformats.org/officeDocument/2006/relationships/tags" Target="../tags/tag958.xml"/><Relationship Id="rId49" Type="http://schemas.openxmlformats.org/officeDocument/2006/relationships/tags" Target="../tags/tag979.xml"/><Relationship Id="rId114" Type="http://schemas.openxmlformats.org/officeDocument/2006/relationships/tags" Target="../tags/tag1044.xml"/><Relationship Id="rId119" Type="http://schemas.openxmlformats.org/officeDocument/2006/relationships/tags" Target="../tags/tag1049.xml"/><Relationship Id="rId44" Type="http://schemas.openxmlformats.org/officeDocument/2006/relationships/tags" Target="../tags/tag974.xml"/><Relationship Id="rId60" Type="http://schemas.openxmlformats.org/officeDocument/2006/relationships/tags" Target="../tags/tag990.xml"/><Relationship Id="rId65" Type="http://schemas.openxmlformats.org/officeDocument/2006/relationships/tags" Target="../tags/tag995.xml"/><Relationship Id="rId81" Type="http://schemas.openxmlformats.org/officeDocument/2006/relationships/tags" Target="../tags/tag1011.xml"/><Relationship Id="rId86" Type="http://schemas.openxmlformats.org/officeDocument/2006/relationships/tags" Target="../tags/tag1016.xml"/><Relationship Id="rId130" Type="http://schemas.openxmlformats.org/officeDocument/2006/relationships/tags" Target="../tags/tag1060.xml"/><Relationship Id="rId135" Type="http://schemas.openxmlformats.org/officeDocument/2006/relationships/tags" Target="../tags/tag1065.xml"/><Relationship Id="rId151" Type="http://schemas.openxmlformats.org/officeDocument/2006/relationships/tags" Target="../tags/tag1081.xml"/><Relationship Id="rId156" Type="http://schemas.openxmlformats.org/officeDocument/2006/relationships/tags" Target="../tags/tag1086.xml"/><Relationship Id="rId177" Type="http://schemas.openxmlformats.org/officeDocument/2006/relationships/tags" Target="../tags/tag1107.xml"/><Relationship Id="rId198" Type="http://schemas.openxmlformats.org/officeDocument/2006/relationships/tags" Target="../tags/tag1128.xml"/><Relationship Id="rId172" Type="http://schemas.openxmlformats.org/officeDocument/2006/relationships/tags" Target="../tags/tag1102.xml"/><Relationship Id="rId193" Type="http://schemas.openxmlformats.org/officeDocument/2006/relationships/tags" Target="../tags/tag1123.xml"/><Relationship Id="rId202" Type="http://schemas.openxmlformats.org/officeDocument/2006/relationships/tags" Target="../tags/tag1132.xml"/><Relationship Id="rId207" Type="http://schemas.openxmlformats.org/officeDocument/2006/relationships/tags" Target="../tags/tag1137.xml"/><Relationship Id="rId13" Type="http://schemas.openxmlformats.org/officeDocument/2006/relationships/tags" Target="../tags/tag943.xml"/><Relationship Id="rId18" Type="http://schemas.openxmlformats.org/officeDocument/2006/relationships/tags" Target="../tags/tag948.xml"/><Relationship Id="rId39" Type="http://schemas.openxmlformats.org/officeDocument/2006/relationships/tags" Target="../tags/tag969.xml"/><Relationship Id="rId109" Type="http://schemas.openxmlformats.org/officeDocument/2006/relationships/tags" Target="../tags/tag1039.xml"/><Relationship Id="rId34" Type="http://schemas.openxmlformats.org/officeDocument/2006/relationships/tags" Target="../tags/tag964.xml"/><Relationship Id="rId50" Type="http://schemas.openxmlformats.org/officeDocument/2006/relationships/tags" Target="../tags/tag980.xml"/><Relationship Id="rId55" Type="http://schemas.openxmlformats.org/officeDocument/2006/relationships/tags" Target="../tags/tag985.xml"/><Relationship Id="rId76" Type="http://schemas.openxmlformats.org/officeDocument/2006/relationships/tags" Target="../tags/tag1006.xml"/><Relationship Id="rId97" Type="http://schemas.openxmlformats.org/officeDocument/2006/relationships/tags" Target="../tags/tag1027.xml"/><Relationship Id="rId104" Type="http://schemas.openxmlformats.org/officeDocument/2006/relationships/tags" Target="../tags/tag1034.xml"/><Relationship Id="rId120" Type="http://schemas.openxmlformats.org/officeDocument/2006/relationships/tags" Target="../tags/tag1050.xml"/><Relationship Id="rId125" Type="http://schemas.openxmlformats.org/officeDocument/2006/relationships/tags" Target="../tags/tag1055.xml"/><Relationship Id="rId141" Type="http://schemas.openxmlformats.org/officeDocument/2006/relationships/tags" Target="../tags/tag1071.xml"/><Relationship Id="rId146" Type="http://schemas.openxmlformats.org/officeDocument/2006/relationships/tags" Target="../tags/tag1076.xml"/><Relationship Id="rId167" Type="http://schemas.openxmlformats.org/officeDocument/2006/relationships/tags" Target="../tags/tag1097.xml"/><Relationship Id="rId188" Type="http://schemas.openxmlformats.org/officeDocument/2006/relationships/tags" Target="../tags/tag1118.xml"/><Relationship Id="rId7" Type="http://schemas.openxmlformats.org/officeDocument/2006/relationships/tags" Target="../tags/tag937.xml"/><Relationship Id="rId71" Type="http://schemas.openxmlformats.org/officeDocument/2006/relationships/tags" Target="../tags/tag1001.xml"/><Relationship Id="rId92" Type="http://schemas.openxmlformats.org/officeDocument/2006/relationships/tags" Target="../tags/tag1022.xml"/><Relationship Id="rId162" Type="http://schemas.openxmlformats.org/officeDocument/2006/relationships/tags" Target="../tags/tag1092.xml"/><Relationship Id="rId183" Type="http://schemas.openxmlformats.org/officeDocument/2006/relationships/tags" Target="../tags/tag1113.xml"/><Relationship Id="rId213" Type="http://schemas.openxmlformats.org/officeDocument/2006/relationships/tags" Target="../tags/tag1143.xml"/><Relationship Id="rId2" Type="http://schemas.openxmlformats.org/officeDocument/2006/relationships/tags" Target="../tags/tag932.xml"/><Relationship Id="rId29" Type="http://schemas.openxmlformats.org/officeDocument/2006/relationships/tags" Target="../tags/tag959.xml"/><Relationship Id="rId24" Type="http://schemas.openxmlformats.org/officeDocument/2006/relationships/tags" Target="../tags/tag954.xml"/><Relationship Id="rId40" Type="http://schemas.openxmlformats.org/officeDocument/2006/relationships/tags" Target="../tags/tag970.xml"/><Relationship Id="rId45" Type="http://schemas.openxmlformats.org/officeDocument/2006/relationships/tags" Target="../tags/tag975.xml"/><Relationship Id="rId66" Type="http://schemas.openxmlformats.org/officeDocument/2006/relationships/tags" Target="../tags/tag996.xml"/><Relationship Id="rId87" Type="http://schemas.openxmlformats.org/officeDocument/2006/relationships/tags" Target="../tags/tag1017.xml"/><Relationship Id="rId110" Type="http://schemas.openxmlformats.org/officeDocument/2006/relationships/tags" Target="../tags/tag1040.xml"/><Relationship Id="rId115" Type="http://schemas.openxmlformats.org/officeDocument/2006/relationships/tags" Target="../tags/tag1045.xml"/><Relationship Id="rId131" Type="http://schemas.openxmlformats.org/officeDocument/2006/relationships/tags" Target="../tags/tag1061.xml"/><Relationship Id="rId136" Type="http://schemas.openxmlformats.org/officeDocument/2006/relationships/tags" Target="../tags/tag1066.xml"/><Relationship Id="rId157" Type="http://schemas.openxmlformats.org/officeDocument/2006/relationships/tags" Target="../tags/tag1087.xml"/><Relationship Id="rId178" Type="http://schemas.openxmlformats.org/officeDocument/2006/relationships/tags" Target="../tags/tag1108.xml"/><Relationship Id="rId61" Type="http://schemas.openxmlformats.org/officeDocument/2006/relationships/tags" Target="../tags/tag991.xml"/><Relationship Id="rId82" Type="http://schemas.openxmlformats.org/officeDocument/2006/relationships/tags" Target="../tags/tag1012.xml"/><Relationship Id="rId152" Type="http://schemas.openxmlformats.org/officeDocument/2006/relationships/tags" Target="../tags/tag1082.xml"/><Relationship Id="rId173" Type="http://schemas.openxmlformats.org/officeDocument/2006/relationships/tags" Target="../tags/tag1103.xml"/><Relationship Id="rId194" Type="http://schemas.openxmlformats.org/officeDocument/2006/relationships/tags" Target="../tags/tag1124.xml"/><Relationship Id="rId199" Type="http://schemas.openxmlformats.org/officeDocument/2006/relationships/tags" Target="../tags/tag1129.xml"/><Relationship Id="rId203" Type="http://schemas.openxmlformats.org/officeDocument/2006/relationships/tags" Target="../tags/tag1133.xml"/><Relationship Id="rId208" Type="http://schemas.openxmlformats.org/officeDocument/2006/relationships/tags" Target="../tags/tag1138.xml"/><Relationship Id="rId19" Type="http://schemas.openxmlformats.org/officeDocument/2006/relationships/tags" Target="../tags/tag949.xml"/><Relationship Id="rId14" Type="http://schemas.openxmlformats.org/officeDocument/2006/relationships/tags" Target="../tags/tag944.xml"/><Relationship Id="rId30" Type="http://schemas.openxmlformats.org/officeDocument/2006/relationships/tags" Target="../tags/tag960.xml"/><Relationship Id="rId35" Type="http://schemas.openxmlformats.org/officeDocument/2006/relationships/tags" Target="../tags/tag965.xml"/><Relationship Id="rId56" Type="http://schemas.openxmlformats.org/officeDocument/2006/relationships/tags" Target="../tags/tag986.xml"/><Relationship Id="rId77" Type="http://schemas.openxmlformats.org/officeDocument/2006/relationships/tags" Target="../tags/tag1007.xml"/><Relationship Id="rId100" Type="http://schemas.openxmlformats.org/officeDocument/2006/relationships/tags" Target="../tags/tag1030.xml"/><Relationship Id="rId105" Type="http://schemas.openxmlformats.org/officeDocument/2006/relationships/tags" Target="../tags/tag1035.xml"/><Relationship Id="rId126" Type="http://schemas.openxmlformats.org/officeDocument/2006/relationships/tags" Target="../tags/tag1056.xml"/><Relationship Id="rId147" Type="http://schemas.openxmlformats.org/officeDocument/2006/relationships/tags" Target="../tags/tag1077.xml"/><Relationship Id="rId168" Type="http://schemas.openxmlformats.org/officeDocument/2006/relationships/tags" Target="../tags/tag1098.xml"/><Relationship Id="rId8" Type="http://schemas.openxmlformats.org/officeDocument/2006/relationships/tags" Target="../tags/tag938.xml"/><Relationship Id="rId51" Type="http://schemas.openxmlformats.org/officeDocument/2006/relationships/tags" Target="../tags/tag981.xml"/><Relationship Id="rId72" Type="http://schemas.openxmlformats.org/officeDocument/2006/relationships/tags" Target="../tags/tag1002.xml"/><Relationship Id="rId93" Type="http://schemas.openxmlformats.org/officeDocument/2006/relationships/tags" Target="../tags/tag1023.xml"/><Relationship Id="rId98" Type="http://schemas.openxmlformats.org/officeDocument/2006/relationships/tags" Target="../tags/tag1028.xml"/><Relationship Id="rId121" Type="http://schemas.openxmlformats.org/officeDocument/2006/relationships/tags" Target="../tags/tag1051.xml"/><Relationship Id="rId142" Type="http://schemas.openxmlformats.org/officeDocument/2006/relationships/tags" Target="../tags/tag1072.xml"/><Relationship Id="rId163" Type="http://schemas.openxmlformats.org/officeDocument/2006/relationships/tags" Target="../tags/tag1093.xml"/><Relationship Id="rId184" Type="http://schemas.openxmlformats.org/officeDocument/2006/relationships/tags" Target="../tags/tag1114.xml"/><Relationship Id="rId189" Type="http://schemas.openxmlformats.org/officeDocument/2006/relationships/tags" Target="../tags/tag1119.xml"/><Relationship Id="rId3" Type="http://schemas.openxmlformats.org/officeDocument/2006/relationships/tags" Target="../tags/tag933.xml"/><Relationship Id="rId214" Type="http://schemas.openxmlformats.org/officeDocument/2006/relationships/slideLayout" Target="../slideLayouts/slideLayout7.xml"/><Relationship Id="rId25" Type="http://schemas.openxmlformats.org/officeDocument/2006/relationships/tags" Target="../tags/tag955.xml"/><Relationship Id="rId46" Type="http://schemas.openxmlformats.org/officeDocument/2006/relationships/tags" Target="../tags/tag976.xml"/><Relationship Id="rId67" Type="http://schemas.openxmlformats.org/officeDocument/2006/relationships/tags" Target="../tags/tag997.xml"/><Relationship Id="rId116" Type="http://schemas.openxmlformats.org/officeDocument/2006/relationships/tags" Target="../tags/tag1046.xml"/><Relationship Id="rId137" Type="http://schemas.openxmlformats.org/officeDocument/2006/relationships/tags" Target="../tags/tag1067.xml"/><Relationship Id="rId158" Type="http://schemas.openxmlformats.org/officeDocument/2006/relationships/tags" Target="../tags/tag1088.xml"/><Relationship Id="rId20" Type="http://schemas.openxmlformats.org/officeDocument/2006/relationships/tags" Target="../tags/tag950.xml"/><Relationship Id="rId41" Type="http://schemas.openxmlformats.org/officeDocument/2006/relationships/tags" Target="../tags/tag971.xml"/><Relationship Id="rId62" Type="http://schemas.openxmlformats.org/officeDocument/2006/relationships/tags" Target="../tags/tag992.xml"/><Relationship Id="rId83" Type="http://schemas.openxmlformats.org/officeDocument/2006/relationships/tags" Target="../tags/tag1013.xml"/><Relationship Id="rId88" Type="http://schemas.openxmlformats.org/officeDocument/2006/relationships/tags" Target="../tags/tag1018.xml"/><Relationship Id="rId111" Type="http://schemas.openxmlformats.org/officeDocument/2006/relationships/tags" Target="../tags/tag1041.xml"/><Relationship Id="rId132" Type="http://schemas.openxmlformats.org/officeDocument/2006/relationships/tags" Target="../tags/tag1062.xml"/><Relationship Id="rId153" Type="http://schemas.openxmlformats.org/officeDocument/2006/relationships/tags" Target="../tags/tag1083.xml"/><Relationship Id="rId174" Type="http://schemas.openxmlformats.org/officeDocument/2006/relationships/tags" Target="../tags/tag1104.xml"/><Relationship Id="rId179" Type="http://schemas.openxmlformats.org/officeDocument/2006/relationships/tags" Target="../tags/tag1109.xml"/><Relationship Id="rId195" Type="http://schemas.openxmlformats.org/officeDocument/2006/relationships/tags" Target="../tags/tag1125.xml"/><Relationship Id="rId209" Type="http://schemas.openxmlformats.org/officeDocument/2006/relationships/tags" Target="../tags/tag1139.xml"/><Relationship Id="rId190" Type="http://schemas.openxmlformats.org/officeDocument/2006/relationships/tags" Target="../tags/tag1120.xml"/><Relationship Id="rId204" Type="http://schemas.openxmlformats.org/officeDocument/2006/relationships/tags" Target="../tags/tag1134.xml"/><Relationship Id="rId15" Type="http://schemas.openxmlformats.org/officeDocument/2006/relationships/tags" Target="../tags/tag945.xml"/><Relationship Id="rId36" Type="http://schemas.openxmlformats.org/officeDocument/2006/relationships/tags" Target="../tags/tag966.xml"/><Relationship Id="rId57" Type="http://schemas.openxmlformats.org/officeDocument/2006/relationships/tags" Target="../tags/tag987.xml"/><Relationship Id="rId106" Type="http://schemas.openxmlformats.org/officeDocument/2006/relationships/tags" Target="../tags/tag1036.xml"/><Relationship Id="rId127" Type="http://schemas.openxmlformats.org/officeDocument/2006/relationships/tags" Target="../tags/tag1057.xml"/><Relationship Id="rId10" Type="http://schemas.openxmlformats.org/officeDocument/2006/relationships/tags" Target="../tags/tag940.xml"/><Relationship Id="rId31" Type="http://schemas.openxmlformats.org/officeDocument/2006/relationships/tags" Target="../tags/tag961.xml"/><Relationship Id="rId52" Type="http://schemas.openxmlformats.org/officeDocument/2006/relationships/tags" Target="../tags/tag982.xml"/><Relationship Id="rId73" Type="http://schemas.openxmlformats.org/officeDocument/2006/relationships/tags" Target="../tags/tag1003.xml"/><Relationship Id="rId78" Type="http://schemas.openxmlformats.org/officeDocument/2006/relationships/tags" Target="../tags/tag1008.xml"/><Relationship Id="rId94" Type="http://schemas.openxmlformats.org/officeDocument/2006/relationships/tags" Target="../tags/tag1024.xml"/><Relationship Id="rId99" Type="http://schemas.openxmlformats.org/officeDocument/2006/relationships/tags" Target="../tags/tag1029.xml"/><Relationship Id="rId101" Type="http://schemas.openxmlformats.org/officeDocument/2006/relationships/tags" Target="../tags/tag1031.xml"/><Relationship Id="rId122" Type="http://schemas.openxmlformats.org/officeDocument/2006/relationships/tags" Target="../tags/tag1052.xml"/><Relationship Id="rId143" Type="http://schemas.openxmlformats.org/officeDocument/2006/relationships/tags" Target="../tags/tag1073.xml"/><Relationship Id="rId148" Type="http://schemas.openxmlformats.org/officeDocument/2006/relationships/tags" Target="../tags/tag1078.xml"/><Relationship Id="rId164" Type="http://schemas.openxmlformats.org/officeDocument/2006/relationships/tags" Target="../tags/tag1094.xml"/><Relationship Id="rId169" Type="http://schemas.openxmlformats.org/officeDocument/2006/relationships/tags" Target="../tags/tag1099.xml"/><Relationship Id="rId185" Type="http://schemas.openxmlformats.org/officeDocument/2006/relationships/tags" Target="../tags/tag1115.xml"/><Relationship Id="rId4" Type="http://schemas.openxmlformats.org/officeDocument/2006/relationships/tags" Target="../tags/tag934.xml"/><Relationship Id="rId9" Type="http://schemas.openxmlformats.org/officeDocument/2006/relationships/tags" Target="../tags/tag939.xml"/><Relationship Id="rId180" Type="http://schemas.openxmlformats.org/officeDocument/2006/relationships/tags" Target="../tags/tag1110.xml"/><Relationship Id="rId210" Type="http://schemas.openxmlformats.org/officeDocument/2006/relationships/tags" Target="../tags/tag1140.xml"/><Relationship Id="rId26" Type="http://schemas.openxmlformats.org/officeDocument/2006/relationships/tags" Target="../tags/tag956.xml"/><Relationship Id="rId47" Type="http://schemas.openxmlformats.org/officeDocument/2006/relationships/tags" Target="../tags/tag977.xml"/><Relationship Id="rId68" Type="http://schemas.openxmlformats.org/officeDocument/2006/relationships/tags" Target="../tags/tag998.xml"/><Relationship Id="rId89" Type="http://schemas.openxmlformats.org/officeDocument/2006/relationships/tags" Target="../tags/tag1019.xml"/><Relationship Id="rId112" Type="http://schemas.openxmlformats.org/officeDocument/2006/relationships/tags" Target="../tags/tag1042.xml"/><Relationship Id="rId133" Type="http://schemas.openxmlformats.org/officeDocument/2006/relationships/tags" Target="../tags/tag1063.xml"/><Relationship Id="rId154" Type="http://schemas.openxmlformats.org/officeDocument/2006/relationships/tags" Target="../tags/tag1084.xml"/><Relationship Id="rId175" Type="http://schemas.openxmlformats.org/officeDocument/2006/relationships/tags" Target="../tags/tag1105.xml"/><Relationship Id="rId196" Type="http://schemas.openxmlformats.org/officeDocument/2006/relationships/tags" Target="../tags/tag1126.xml"/><Relationship Id="rId200" Type="http://schemas.openxmlformats.org/officeDocument/2006/relationships/tags" Target="../tags/tag1130.xml"/><Relationship Id="rId16" Type="http://schemas.openxmlformats.org/officeDocument/2006/relationships/tags" Target="../tags/tag94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tags" Target="../tags/tag1146.xml"/><Relationship Id="rId2" Type="http://schemas.openxmlformats.org/officeDocument/2006/relationships/tags" Target="../tags/tag1145.xml"/><Relationship Id="rId1" Type="http://schemas.openxmlformats.org/officeDocument/2006/relationships/tags" Target="../tags/tag1144.xml"/><Relationship Id="rId6" Type="http://schemas.openxmlformats.org/officeDocument/2006/relationships/image" Target="../media/image15.png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tags" Target="../tags/tag1149.xml"/><Relationship Id="rId2" Type="http://schemas.openxmlformats.org/officeDocument/2006/relationships/tags" Target="../tags/tag1148.xml"/><Relationship Id="rId1" Type="http://schemas.openxmlformats.org/officeDocument/2006/relationships/tags" Target="../tags/tag1147.xml"/><Relationship Id="rId6" Type="http://schemas.openxmlformats.org/officeDocument/2006/relationships/image" Target="../media/image12.png"/><Relationship Id="rId5" Type="http://schemas.openxmlformats.org/officeDocument/2006/relationships/image" Target="../media/image16.jpeg"/><Relationship Id="rId4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150.xml"/><Relationship Id="rId4" Type="http://schemas.openxmlformats.org/officeDocument/2006/relationships/image" Target="../media/image17.jpe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1158.xml"/><Relationship Id="rId13" Type="http://schemas.openxmlformats.org/officeDocument/2006/relationships/tags" Target="../tags/tag1163.xml"/><Relationship Id="rId18" Type="http://schemas.openxmlformats.org/officeDocument/2006/relationships/tags" Target="../tags/tag1168.xml"/><Relationship Id="rId3" Type="http://schemas.openxmlformats.org/officeDocument/2006/relationships/tags" Target="../tags/tag1153.xml"/><Relationship Id="rId21" Type="http://schemas.openxmlformats.org/officeDocument/2006/relationships/tags" Target="../tags/tag1171.xml"/><Relationship Id="rId7" Type="http://schemas.openxmlformats.org/officeDocument/2006/relationships/tags" Target="../tags/tag1157.xml"/><Relationship Id="rId12" Type="http://schemas.openxmlformats.org/officeDocument/2006/relationships/tags" Target="../tags/tag1162.xml"/><Relationship Id="rId17" Type="http://schemas.openxmlformats.org/officeDocument/2006/relationships/tags" Target="../tags/tag1167.xml"/><Relationship Id="rId25" Type="http://schemas.openxmlformats.org/officeDocument/2006/relationships/image" Target="../media/image19.png"/><Relationship Id="rId2" Type="http://schemas.openxmlformats.org/officeDocument/2006/relationships/tags" Target="../tags/tag1152.xml"/><Relationship Id="rId16" Type="http://schemas.openxmlformats.org/officeDocument/2006/relationships/tags" Target="../tags/tag1166.xml"/><Relationship Id="rId20" Type="http://schemas.openxmlformats.org/officeDocument/2006/relationships/tags" Target="../tags/tag1170.xml"/><Relationship Id="rId1" Type="http://schemas.openxmlformats.org/officeDocument/2006/relationships/tags" Target="../tags/tag1151.xml"/><Relationship Id="rId6" Type="http://schemas.openxmlformats.org/officeDocument/2006/relationships/tags" Target="../tags/tag1156.xml"/><Relationship Id="rId11" Type="http://schemas.openxmlformats.org/officeDocument/2006/relationships/tags" Target="../tags/tag1161.xml"/><Relationship Id="rId24" Type="http://schemas.openxmlformats.org/officeDocument/2006/relationships/image" Target="../media/image18.png"/><Relationship Id="rId5" Type="http://schemas.openxmlformats.org/officeDocument/2006/relationships/tags" Target="../tags/tag1155.xml"/><Relationship Id="rId15" Type="http://schemas.openxmlformats.org/officeDocument/2006/relationships/tags" Target="../tags/tag1165.xml"/><Relationship Id="rId23" Type="http://schemas.openxmlformats.org/officeDocument/2006/relationships/slideLayout" Target="../slideLayouts/slideLayout1.xml"/><Relationship Id="rId10" Type="http://schemas.openxmlformats.org/officeDocument/2006/relationships/tags" Target="../tags/tag1160.xml"/><Relationship Id="rId19" Type="http://schemas.openxmlformats.org/officeDocument/2006/relationships/tags" Target="../tags/tag1169.xml"/><Relationship Id="rId4" Type="http://schemas.openxmlformats.org/officeDocument/2006/relationships/tags" Target="../tags/tag1154.xml"/><Relationship Id="rId9" Type="http://schemas.openxmlformats.org/officeDocument/2006/relationships/tags" Target="../tags/tag1159.xml"/><Relationship Id="rId14" Type="http://schemas.openxmlformats.org/officeDocument/2006/relationships/tags" Target="../tags/tag1164.xml"/><Relationship Id="rId22" Type="http://schemas.openxmlformats.org/officeDocument/2006/relationships/tags" Target="../tags/tag1172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1180.xml"/><Relationship Id="rId13" Type="http://schemas.openxmlformats.org/officeDocument/2006/relationships/tags" Target="../tags/tag1185.xml"/><Relationship Id="rId18" Type="http://schemas.openxmlformats.org/officeDocument/2006/relationships/tags" Target="../tags/tag1190.xml"/><Relationship Id="rId26" Type="http://schemas.openxmlformats.org/officeDocument/2006/relationships/tags" Target="../tags/tag1198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1175.xml"/><Relationship Id="rId21" Type="http://schemas.openxmlformats.org/officeDocument/2006/relationships/tags" Target="../tags/tag1193.xml"/><Relationship Id="rId34" Type="http://schemas.openxmlformats.org/officeDocument/2006/relationships/tags" Target="../tags/tag1206.xml"/><Relationship Id="rId42" Type="http://schemas.openxmlformats.org/officeDocument/2006/relationships/customXml" Target="../ink/ink12.xml"/><Relationship Id="rId7" Type="http://schemas.openxmlformats.org/officeDocument/2006/relationships/tags" Target="../tags/tag1179.xml"/><Relationship Id="rId12" Type="http://schemas.openxmlformats.org/officeDocument/2006/relationships/tags" Target="../tags/tag1184.xml"/><Relationship Id="rId17" Type="http://schemas.openxmlformats.org/officeDocument/2006/relationships/tags" Target="../tags/tag1189.xml"/><Relationship Id="rId25" Type="http://schemas.openxmlformats.org/officeDocument/2006/relationships/tags" Target="../tags/tag1197.xml"/><Relationship Id="rId33" Type="http://schemas.openxmlformats.org/officeDocument/2006/relationships/tags" Target="../tags/tag1205.xml"/><Relationship Id="rId38" Type="http://schemas.openxmlformats.org/officeDocument/2006/relationships/tags" Target="../tags/tag1210.xml"/><Relationship Id="rId2" Type="http://schemas.openxmlformats.org/officeDocument/2006/relationships/tags" Target="../tags/tag1174.xml"/><Relationship Id="rId16" Type="http://schemas.openxmlformats.org/officeDocument/2006/relationships/tags" Target="../tags/tag1188.xml"/><Relationship Id="rId20" Type="http://schemas.openxmlformats.org/officeDocument/2006/relationships/tags" Target="../tags/tag1192.xml"/><Relationship Id="rId29" Type="http://schemas.openxmlformats.org/officeDocument/2006/relationships/tags" Target="../tags/tag1201.xml"/><Relationship Id="rId41" Type="http://schemas.openxmlformats.org/officeDocument/2006/relationships/image" Target="../media/image21.png"/><Relationship Id="rId1" Type="http://schemas.openxmlformats.org/officeDocument/2006/relationships/tags" Target="../tags/tag1173.xml"/><Relationship Id="rId6" Type="http://schemas.openxmlformats.org/officeDocument/2006/relationships/tags" Target="../tags/tag1178.xml"/><Relationship Id="rId11" Type="http://schemas.openxmlformats.org/officeDocument/2006/relationships/tags" Target="../tags/tag1183.xml"/><Relationship Id="rId24" Type="http://schemas.openxmlformats.org/officeDocument/2006/relationships/tags" Target="../tags/tag1196.xml"/><Relationship Id="rId32" Type="http://schemas.openxmlformats.org/officeDocument/2006/relationships/tags" Target="../tags/tag1204.xml"/><Relationship Id="rId37" Type="http://schemas.openxmlformats.org/officeDocument/2006/relationships/tags" Target="../tags/tag1209.xml"/><Relationship Id="rId40" Type="http://schemas.openxmlformats.org/officeDocument/2006/relationships/image" Target="../media/image20.png"/><Relationship Id="rId5" Type="http://schemas.openxmlformats.org/officeDocument/2006/relationships/tags" Target="../tags/tag1177.xml"/><Relationship Id="rId15" Type="http://schemas.openxmlformats.org/officeDocument/2006/relationships/tags" Target="../tags/tag1187.xml"/><Relationship Id="rId23" Type="http://schemas.openxmlformats.org/officeDocument/2006/relationships/tags" Target="../tags/tag1195.xml"/><Relationship Id="rId28" Type="http://schemas.openxmlformats.org/officeDocument/2006/relationships/tags" Target="../tags/tag1200.xml"/><Relationship Id="rId36" Type="http://schemas.openxmlformats.org/officeDocument/2006/relationships/tags" Target="../tags/tag1208.xml"/><Relationship Id="rId10" Type="http://schemas.openxmlformats.org/officeDocument/2006/relationships/tags" Target="../tags/tag1182.xml"/><Relationship Id="rId19" Type="http://schemas.openxmlformats.org/officeDocument/2006/relationships/tags" Target="../tags/tag1191.xml"/><Relationship Id="rId31" Type="http://schemas.openxmlformats.org/officeDocument/2006/relationships/tags" Target="../tags/tag1203.xml"/><Relationship Id="rId4" Type="http://schemas.openxmlformats.org/officeDocument/2006/relationships/tags" Target="../tags/tag1176.xml"/><Relationship Id="rId9" Type="http://schemas.openxmlformats.org/officeDocument/2006/relationships/tags" Target="../tags/tag1181.xml"/><Relationship Id="rId14" Type="http://schemas.openxmlformats.org/officeDocument/2006/relationships/tags" Target="../tags/tag1186.xml"/><Relationship Id="rId22" Type="http://schemas.openxmlformats.org/officeDocument/2006/relationships/tags" Target="../tags/tag1194.xml"/><Relationship Id="rId27" Type="http://schemas.openxmlformats.org/officeDocument/2006/relationships/tags" Target="../tags/tag1199.xml"/><Relationship Id="rId30" Type="http://schemas.openxmlformats.org/officeDocument/2006/relationships/tags" Target="../tags/tag1202.xml"/><Relationship Id="rId35" Type="http://schemas.openxmlformats.org/officeDocument/2006/relationships/tags" Target="../tags/tag1207.xml"/><Relationship Id="rId43" Type="http://schemas.openxmlformats.org/officeDocument/2006/relationships/image" Target="../media/image180.e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37.xml"/><Relationship Id="rId13" Type="http://schemas.openxmlformats.org/officeDocument/2006/relationships/tags" Target="../tags/tag42.xml"/><Relationship Id="rId18" Type="http://schemas.openxmlformats.org/officeDocument/2006/relationships/tags" Target="../tags/tag47.xml"/><Relationship Id="rId26" Type="http://schemas.openxmlformats.org/officeDocument/2006/relationships/tags" Target="../tags/tag55.xml"/><Relationship Id="rId3" Type="http://schemas.openxmlformats.org/officeDocument/2006/relationships/tags" Target="../tags/tag32.xml"/><Relationship Id="rId21" Type="http://schemas.openxmlformats.org/officeDocument/2006/relationships/tags" Target="../tags/tag50.xml"/><Relationship Id="rId7" Type="http://schemas.openxmlformats.org/officeDocument/2006/relationships/tags" Target="../tags/tag36.xml"/><Relationship Id="rId12" Type="http://schemas.openxmlformats.org/officeDocument/2006/relationships/tags" Target="../tags/tag41.xml"/><Relationship Id="rId17" Type="http://schemas.openxmlformats.org/officeDocument/2006/relationships/tags" Target="../tags/tag46.xml"/><Relationship Id="rId25" Type="http://schemas.openxmlformats.org/officeDocument/2006/relationships/tags" Target="../tags/tag54.xml"/><Relationship Id="rId33" Type="http://schemas.openxmlformats.org/officeDocument/2006/relationships/image" Target="../media/image3.png"/><Relationship Id="rId2" Type="http://schemas.openxmlformats.org/officeDocument/2006/relationships/tags" Target="../tags/tag31.xml"/><Relationship Id="rId16" Type="http://schemas.openxmlformats.org/officeDocument/2006/relationships/tags" Target="../tags/tag45.xml"/><Relationship Id="rId20" Type="http://schemas.openxmlformats.org/officeDocument/2006/relationships/tags" Target="../tags/tag49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30.xml"/><Relationship Id="rId6" Type="http://schemas.openxmlformats.org/officeDocument/2006/relationships/tags" Target="../tags/tag35.xml"/><Relationship Id="rId11" Type="http://schemas.openxmlformats.org/officeDocument/2006/relationships/tags" Target="../tags/tag40.xml"/><Relationship Id="rId24" Type="http://schemas.openxmlformats.org/officeDocument/2006/relationships/tags" Target="../tags/tag53.xml"/><Relationship Id="rId32" Type="http://schemas.openxmlformats.org/officeDocument/2006/relationships/image" Target="../media/image2.png"/><Relationship Id="rId5" Type="http://schemas.openxmlformats.org/officeDocument/2006/relationships/tags" Target="../tags/tag34.xml"/><Relationship Id="rId15" Type="http://schemas.openxmlformats.org/officeDocument/2006/relationships/tags" Target="../tags/tag44.xml"/><Relationship Id="rId23" Type="http://schemas.openxmlformats.org/officeDocument/2006/relationships/tags" Target="../tags/tag52.xml"/><Relationship Id="rId28" Type="http://schemas.openxmlformats.org/officeDocument/2006/relationships/tags" Target="../tags/tag57.xml"/><Relationship Id="rId10" Type="http://schemas.openxmlformats.org/officeDocument/2006/relationships/tags" Target="../tags/tag39.xml"/><Relationship Id="rId19" Type="http://schemas.openxmlformats.org/officeDocument/2006/relationships/tags" Target="../tags/tag48.xml"/><Relationship Id="rId31" Type="http://schemas.openxmlformats.org/officeDocument/2006/relationships/image" Target="../media/image1.png"/><Relationship Id="rId4" Type="http://schemas.openxmlformats.org/officeDocument/2006/relationships/tags" Target="../tags/tag33.xml"/><Relationship Id="rId9" Type="http://schemas.openxmlformats.org/officeDocument/2006/relationships/tags" Target="../tags/tag38.xml"/><Relationship Id="rId14" Type="http://schemas.openxmlformats.org/officeDocument/2006/relationships/tags" Target="../tags/tag43.xml"/><Relationship Id="rId22" Type="http://schemas.openxmlformats.org/officeDocument/2006/relationships/tags" Target="../tags/tag51.xml"/><Relationship Id="rId27" Type="http://schemas.openxmlformats.org/officeDocument/2006/relationships/tags" Target="../tags/tag56.xml"/><Relationship Id="rId30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1218.xml"/><Relationship Id="rId13" Type="http://schemas.openxmlformats.org/officeDocument/2006/relationships/tags" Target="../tags/tag1223.xml"/><Relationship Id="rId18" Type="http://schemas.openxmlformats.org/officeDocument/2006/relationships/tags" Target="../tags/tag1228.xml"/><Relationship Id="rId26" Type="http://schemas.openxmlformats.org/officeDocument/2006/relationships/tags" Target="../tags/tag1236.xml"/><Relationship Id="rId3" Type="http://schemas.openxmlformats.org/officeDocument/2006/relationships/tags" Target="../tags/tag1213.xml"/><Relationship Id="rId21" Type="http://schemas.openxmlformats.org/officeDocument/2006/relationships/tags" Target="../tags/tag1231.xml"/><Relationship Id="rId34" Type="http://schemas.openxmlformats.org/officeDocument/2006/relationships/image" Target="../media/image21.png"/><Relationship Id="rId7" Type="http://schemas.openxmlformats.org/officeDocument/2006/relationships/tags" Target="../tags/tag1217.xml"/><Relationship Id="rId12" Type="http://schemas.openxmlformats.org/officeDocument/2006/relationships/tags" Target="../tags/tag1222.xml"/><Relationship Id="rId17" Type="http://schemas.openxmlformats.org/officeDocument/2006/relationships/tags" Target="../tags/tag1227.xml"/><Relationship Id="rId25" Type="http://schemas.openxmlformats.org/officeDocument/2006/relationships/tags" Target="../tags/tag1235.xml"/><Relationship Id="rId33" Type="http://schemas.openxmlformats.org/officeDocument/2006/relationships/image" Target="../media/image20.png"/><Relationship Id="rId38" Type="http://schemas.openxmlformats.org/officeDocument/2006/relationships/image" Target="../media/image22.jpeg"/><Relationship Id="rId2" Type="http://schemas.openxmlformats.org/officeDocument/2006/relationships/tags" Target="../tags/tag1212.xml"/><Relationship Id="rId16" Type="http://schemas.openxmlformats.org/officeDocument/2006/relationships/tags" Target="../tags/tag1226.xml"/><Relationship Id="rId20" Type="http://schemas.openxmlformats.org/officeDocument/2006/relationships/tags" Target="../tags/tag1230.xml"/><Relationship Id="rId29" Type="http://schemas.openxmlformats.org/officeDocument/2006/relationships/tags" Target="../tags/tag1239.xml"/><Relationship Id="rId1" Type="http://schemas.openxmlformats.org/officeDocument/2006/relationships/tags" Target="../tags/tag1211.xml"/><Relationship Id="rId6" Type="http://schemas.openxmlformats.org/officeDocument/2006/relationships/tags" Target="../tags/tag1216.xml"/><Relationship Id="rId11" Type="http://schemas.openxmlformats.org/officeDocument/2006/relationships/tags" Target="../tags/tag1221.xml"/><Relationship Id="rId24" Type="http://schemas.openxmlformats.org/officeDocument/2006/relationships/tags" Target="../tags/tag1234.xml"/><Relationship Id="rId32" Type="http://schemas.openxmlformats.org/officeDocument/2006/relationships/slideLayout" Target="../slideLayouts/slideLayout1.xml"/><Relationship Id="rId37" Type="http://schemas.openxmlformats.org/officeDocument/2006/relationships/image" Target="../media/image180.emf"/><Relationship Id="rId5" Type="http://schemas.openxmlformats.org/officeDocument/2006/relationships/tags" Target="../tags/tag1215.xml"/><Relationship Id="rId15" Type="http://schemas.openxmlformats.org/officeDocument/2006/relationships/tags" Target="../tags/tag1225.xml"/><Relationship Id="rId23" Type="http://schemas.openxmlformats.org/officeDocument/2006/relationships/tags" Target="../tags/tag1233.xml"/><Relationship Id="rId28" Type="http://schemas.openxmlformats.org/officeDocument/2006/relationships/tags" Target="../tags/tag1238.xml"/><Relationship Id="rId10" Type="http://schemas.openxmlformats.org/officeDocument/2006/relationships/tags" Target="../tags/tag1220.xml"/><Relationship Id="rId19" Type="http://schemas.openxmlformats.org/officeDocument/2006/relationships/tags" Target="../tags/tag1229.xml"/><Relationship Id="rId31" Type="http://schemas.openxmlformats.org/officeDocument/2006/relationships/tags" Target="../tags/tag1241.xml"/><Relationship Id="rId4" Type="http://schemas.openxmlformats.org/officeDocument/2006/relationships/tags" Target="../tags/tag1214.xml"/><Relationship Id="rId9" Type="http://schemas.openxmlformats.org/officeDocument/2006/relationships/tags" Target="../tags/tag1219.xml"/><Relationship Id="rId14" Type="http://schemas.openxmlformats.org/officeDocument/2006/relationships/tags" Target="../tags/tag1224.xml"/><Relationship Id="rId22" Type="http://schemas.openxmlformats.org/officeDocument/2006/relationships/tags" Target="../tags/tag1232.xml"/><Relationship Id="rId27" Type="http://schemas.openxmlformats.org/officeDocument/2006/relationships/tags" Target="../tags/tag1237.xml"/><Relationship Id="rId30" Type="http://schemas.openxmlformats.org/officeDocument/2006/relationships/tags" Target="../tags/tag1240.xml"/><Relationship Id="rId35" Type="http://schemas.openxmlformats.org/officeDocument/2006/relationships/customXml" Target="../ink/ink1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tags" Target="../tags/tag1249.xml"/><Relationship Id="rId13" Type="http://schemas.openxmlformats.org/officeDocument/2006/relationships/image" Target="../media/image25.png"/><Relationship Id="rId3" Type="http://schemas.openxmlformats.org/officeDocument/2006/relationships/tags" Target="../tags/tag1244.xml"/><Relationship Id="rId7" Type="http://schemas.openxmlformats.org/officeDocument/2006/relationships/tags" Target="../tags/tag1248.xml"/><Relationship Id="rId12" Type="http://schemas.openxmlformats.org/officeDocument/2006/relationships/image" Target="../media/image24.png"/><Relationship Id="rId2" Type="http://schemas.openxmlformats.org/officeDocument/2006/relationships/tags" Target="../tags/tag1243.xml"/><Relationship Id="rId1" Type="http://schemas.openxmlformats.org/officeDocument/2006/relationships/tags" Target="../tags/tag1242.xml"/><Relationship Id="rId6" Type="http://schemas.openxmlformats.org/officeDocument/2006/relationships/tags" Target="../tags/tag1247.xml"/><Relationship Id="rId11" Type="http://schemas.openxmlformats.org/officeDocument/2006/relationships/image" Target="../media/image21.png"/><Relationship Id="rId5" Type="http://schemas.openxmlformats.org/officeDocument/2006/relationships/tags" Target="../tags/tag1246.xml"/><Relationship Id="rId15" Type="http://schemas.openxmlformats.org/officeDocument/2006/relationships/image" Target="../media/image27.png"/><Relationship Id="rId10" Type="http://schemas.openxmlformats.org/officeDocument/2006/relationships/image" Target="../media/image23.png"/><Relationship Id="rId4" Type="http://schemas.openxmlformats.org/officeDocument/2006/relationships/tags" Target="../tags/tag1245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6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tags" Target="../tags/tag1366.xml"/><Relationship Id="rId21" Type="http://schemas.openxmlformats.org/officeDocument/2006/relationships/tags" Target="../tags/tag1270.xml"/><Relationship Id="rId42" Type="http://schemas.openxmlformats.org/officeDocument/2006/relationships/tags" Target="../tags/tag1291.xml"/><Relationship Id="rId63" Type="http://schemas.openxmlformats.org/officeDocument/2006/relationships/tags" Target="../tags/tag1312.xml"/><Relationship Id="rId84" Type="http://schemas.openxmlformats.org/officeDocument/2006/relationships/tags" Target="../tags/tag1333.xml"/><Relationship Id="rId138" Type="http://schemas.openxmlformats.org/officeDocument/2006/relationships/tags" Target="../tags/tag1387.xml"/><Relationship Id="rId159" Type="http://schemas.openxmlformats.org/officeDocument/2006/relationships/tags" Target="../tags/tag1408.xml"/><Relationship Id="rId170" Type="http://schemas.openxmlformats.org/officeDocument/2006/relationships/tags" Target="../tags/tag1419.xml"/><Relationship Id="rId191" Type="http://schemas.openxmlformats.org/officeDocument/2006/relationships/tags" Target="../tags/tag1440.xml"/><Relationship Id="rId205" Type="http://schemas.openxmlformats.org/officeDocument/2006/relationships/tags" Target="../tags/tag1454.xml"/><Relationship Id="rId226" Type="http://schemas.openxmlformats.org/officeDocument/2006/relationships/image" Target="../media/image36.emf"/><Relationship Id="rId107" Type="http://schemas.openxmlformats.org/officeDocument/2006/relationships/tags" Target="../tags/tag1356.xml"/><Relationship Id="rId11" Type="http://schemas.openxmlformats.org/officeDocument/2006/relationships/tags" Target="../tags/tag1260.xml"/><Relationship Id="rId32" Type="http://schemas.openxmlformats.org/officeDocument/2006/relationships/tags" Target="../tags/tag1281.xml"/><Relationship Id="rId53" Type="http://schemas.openxmlformats.org/officeDocument/2006/relationships/tags" Target="../tags/tag1302.xml"/><Relationship Id="rId74" Type="http://schemas.openxmlformats.org/officeDocument/2006/relationships/tags" Target="../tags/tag1323.xml"/><Relationship Id="rId128" Type="http://schemas.openxmlformats.org/officeDocument/2006/relationships/tags" Target="../tags/tag1377.xml"/><Relationship Id="rId149" Type="http://schemas.openxmlformats.org/officeDocument/2006/relationships/tags" Target="../tags/tag1398.xml"/><Relationship Id="rId5" Type="http://schemas.openxmlformats.org/officeDocument/2006/relationships/tags" Target="../tags/tag1254.xml"/><Relationship Id="rId95" Type="http://schemas.openxmlformats.org/officeDocument/2006/relationships/tags" Target="../tags/tag1344.xml"/><Relationship Id="rId160" Type="http://schemas.openxmlformats.org/officeDocument/2006/relationships/tags" Target="../tags/tag1409.xml"/><Relationship Id="rId181" Type="http://schemas.openxmlformats.org/officeDocument/2006/relationships/tags" Target="../tags/tag1430.xml"/><Relationship Id="rId216" Type="http://schemas.openxmlformats.org/officeDocument/2006/relationships/image" Target="../media/image31.emf"/><Relationship Id="rId237" Type="http://schemas.openxmlformats.org/officeDocument/2006/relationships/customXml" Target="../ink/ink25.xml"/><Relationship Id="rId22" Type="http://schemas.openxmlformats.org/officeDocument/2006/relationships/tags" Target="../tags/tag1271.xml"/><Relationship Id="rId43" Type="http://schemas.openxmlformats.org/officeDocument/2006/relationships/tags" Target="../tags/tag1292.xml"/><Relationship Id="rId64" Type="http://schemas.openxmlformats.org/officeDocument/2006/relationships/tags" Target="../tags/tag1313.xml"/><Relationship Id="rId118" Type="http://schemas.openxmlformats.org/officeDocument/2006/relationships/tags" Target="../tags/tag1367.xml"/><Relationship Id="rId139" Type="http://schemas.openxmlformats.org/officeDocument/2006/relationships/tags" Target="../tags/tag1388.xml"/><Relationship Id="rId80" Type="http://schemas.openxmlformats.org/officeDocument/2006/relationships/tags" Target="../tags/tag1329.xml"/><Relationship Id="rId85" Type="http://schemas.openxmlformats.org/officeDocument/2006/relationships/tags" Target="../tags/tag1334.xml"/><Relationship Id="rId150" Type="http://schemas.openxmlformats.org/officeDocument/2006/relationships/tags" Target="../tags/tag1399.xml"/><Relationship Id="rId155" Type="http://schemas.openxmlformats.org/officeDocument/2006/relationships/tags" Target="../tags/tag1404.xml"/><Relationship Id="rId171" Type="http://schemas.openxmlformats.org/officeDocument/2006/relationships/tags" Target="../tags/tag1420.xml"/><Relationship Id="rId176" Type="http://schemas.openxmlformats.org/officeDocument/2006/relationships/tags" Target="../tags/tag1425.xml"/><Relationship Id="rId192" Type="http://schemas.openxmlformats.org/officeDocument/2006/relationships/tags" Target="../tags/tag1441.xml"/><Relationship Id="rId197" Type="http://schemas.openxmlformats.org/officeDocument/2006/relationships/tags" Target="../tags/tag1446.xml"/><Relationship Id="rId206" Type="http://schemas.openxmlformats.org/officeDocument/2006/relationships/tags" Target="../tags/tag1455.xml"/><Relationship Id="rId227" Type="http://schemas.openxmlformats.org/officeDocument/2006/relationships/customXml" Target="../ink/ink20.xml"/><Relationship Id="rId201" Type="http://schemas.openxmlformats.org/officeDocument/2006/relationships/tags" Target="../tags/tag1450.xml"/><Relationship Id="rId222" Type="http://schemas.openxmlformats.org/officeDocument/2006/relationships/image" Target="../media/image34.emf"/><Relationship Id="rId12" Type="http://schemas.openxmlformats.org/officeDocument/2006/relationships/tags" Target="../tags/tag1261.xml"/><Relationship Id="rId17" Type="http://schemas.openxmlformats.org/officeDocument/2006/relationships/tags" Target="../tags/tag1266.xml"/><Relationship Id="rId33" Type="http://schemas.openxmlformats.org/officeDocument/2006/relationships/tags" Target="../tags/tag1282.xml"/><Relationship Id="rId38" Type="http://schemas.openxmlformats.org/officeDocument/2006/relationships/tags" Target="../tags/tag1287.xml"/><Relationship Id="rId59" Type="http://schemas.openxmlformats.org/officeDocument/2006/relationships/tags" Target="../tags/tag1308.xml"/><Relationship Id="rId103" Type="http://schemas.openxmlformats.org/officeDocument/2006/relationships/tags" Target="../tags/tag1352.xml"/><Relationship Id="rId108" Type="http://schemas.openxmlformats.org/officeDocument/2006/relationships/tags" Target="../tags/tag1357.xml"/><Relationship Id="rId124" Type="http://schemas.openxmlformats.org/officeDocument/2006/relationships/tags" Target="../tags/tag1373.xml"/><Relationship Id="rId129" Type="http://schemas.openxmlformats.org/officeDocument/2006/relationships/tags" Target="../tags/tag1378.xml"/><Relationship Id="rId54" Type="http://schemas.openxmlformats.org/officeDocument/2006/relationships/tags" Target="../tags/tag1303.xml"/><Relationship Id="rId70" Type="http://schemas.openxmlformats.org/officeDocument/2006/relationships/tags" Target="../tags/tag1319.xml"/><Relationship Id="rId75" Type="http://schemas.openxmlformats.org/officeDocument/2006/relationships/tags" Target="../tags/tag1324.xml"/><Relationship Id="rId91" Type="http://schemas.openxmlformats.org/officeDocument/2006/relationships/tags" Target="../tags/tag1340.xml"/><Relationship Id="rId96" Type="http://schemas.openxmlformats.org/officeDocument/2006/relationships/tags" Target="../tags/tag1345.xml"/><Relationship Id="rId140" Type="http://schemas.openxmlformats.org/officeDocument/2006/relationships/tags" Target="../tags/tag1389.xml"/><Relationship Id="rId145" Type="http://schemas.openxmlformats.org/officeDocument/2006/relationships/tags" Target="../tags/tag1394.xml"/><Relationship Id="rId161" Type="http://schemas.openxmlformats.org/officeDocument/2006/relationships/tags" Target="../tags/tag1410.xml"/><Relationship Id="rId166" Type="http://schemas.openxmlformats.org/officeDocument/2006/relationships/tags" Target="../tags/tag1415.xml"/><Relationship Id="rId182" Type="http://schemas.openxmlformats.org/officeDocument/2006/relationships/tags" Target="../tags/tag1431.xml"/><Relationship Id="rId187" Type="http://schemas.openxmlformats.org/officeDocument/2006/relationships/tags" Target="../tags/tag1436.xml"/><Relationship Id="rId217" Type="http://schemas.openxmlformats.org/officeDocument/2006/relationships/customXml" Target="../ink/ink15.xml"/><Relationship Id="rId1" Type="http://schemas.openxmlformats.org/officeDocument/2006/relationships/tags" Target="../tags/tag1250.xml"/><Relationship Id="rId6" Type="http://schemas.openxmlformats.org/officeDocument/2006/relationships/tags" Target="../tags/tag1255.xml"/><Relationship Id="rId212" Type="http://schemas.openxmlformats.org/officeDocument/2006/relationships/tags" Target="../tags/tag1461.xml"/><Relationship Id="rId233" Type="http://schemas.openxmlformats.org/officeDocument/2006/relationships/customXml" Target="../ink/ink23.xml"/><Relationship Id="rId238" Type="http://schemas.openxmlformats.org/officeDocument/2006/relationships/image" Target="../media/image42.emf"/><Relationship Id="rId23" Type="http://schemas.openxmlformats.org/officeDocument/2006/relationships/tags" Target="../tags/tag1272.xml"/><Relationship Id="rId28" Type="http://schemas.openxmlformats.org/officeDocument/2006/relationships/tags" Target="../tags/tag1277.xml"/><Relationship Id="rId49" Type="http://schemas.openxmlformats.org/officeDocument/2006/relationships/tags" Target="../tags/tag1298.xml"/><Relationship Id="rId114" Type="http://schemas.openxmlformats.org/officeDocument/2006/relationships/tags" Target="../tags/tag1363.xml"/><Relationship Id="rId119" Type="http://schemas.openxmlformats.org/officeDocument/2006/relationships/tags" Target="../tags/tag1368.xml"/><Relationship Id="rId44" Type="http://schemas.openxmlformats.org/officeDocument/2006/relationships/tags" Target="../tags/tag1293.xml"/><Relationship Id="rId60" Type="http://schemas.openxmlformats.org/officeDocument/2006/relationships/tags" Target="../tags/tag1309.xml"/><Relationship Id="rId65" Type="http://schemas.openxmlformats.org/officeDocument/2006/relationships/tags" Target="../tags/tag1314.xml"/><Relationship Id="rId81" Type="http://schemas.openxmlformats.org/officeDocument/2006/relationships/tags" Target="../tags/tag1330.xml"/><Relationship Id="rId86" Type="http://schemas.openxmlformats.org/officeDocument/2006/relationships/tags" Target="../tags/tag1335.xml"/><Relationship Id="rId130" Type="http://schemas.openxmlformats.org/officeDocument/2006/relationships/tags" Target="../tags/tag1379.xml"/><Relationship Id="rId135" Type="http://schemas.openxmlformats.org/officeDocument/2006/relationships/tags" Target="../tags/tag1384.xml"/><Relationship Id="rId151" Type="http://schemas.openxmlformats.org/officeDocument/2006/relationships/tags" Target="../tags/tag1400.xml"/><Relationship Id="rId156" Type="http://schemas.openxmlformats.org/officeDocument/2006/relationships/tags" Target="../tags/tag1405.xml"/><Relationship Id="rId177" Type="http://schemas.openxmlformats.org/officeDocument/2006/relationships/tags" Target="../tags/tag1426.xml"/><Relationship Id="rId198" Type="http://schemas.openxmlformats.org/officeDocument/2006/relationships/tags" Target="../tags/tag1447.xml"/><Relationship Id="rId172" Type="http://schemas.openxmlformats.org/officeDocument/2006/relationships/tags" Target="../tags/tag1421.xml"/><Relationship Id="rId193" Type="http://schemas.openxmlformats.org/officeDocument/2006/relationships/tags" Target="../tags/tag1442.xml"/><Relationship Id="rId202" Type="http://schemas.openxmlformats.org/officeDocument/2006/relationships/tags" Target="../tags/tag1451.xml"/><Relationship Id="rId207" Type="http://schemas.openxmlformats.org/officeDocument/2006/relationships/tags" Target="../tags/tag1456.xml"/><Relationship Id="rId223" Type="http://schemas.openxmlformats.org/officeDocument/2006/relationships/customXml" Target="../ink/ink18.xml"/><Relationship Id="rId228" Type="http://schemas.openxmlformats.org/officeDocument/2006/relationships/image" Target="../media/image37.emf"/><Relationship Id="rId13" Type="http://schemas.openxmlformats.org/officeDocument/2006/relationships/tags" Target="../tags/tag1262.xml"/><Relationship Id="rId18" Type="http://schemas.openxmlformats.org/officeDocument/2006/relationships/tags" Target="../tags/tag1267.xml"/><Relationship Id="rId39" Type="http://schemas.openxmlformats.org/officeDocument/2006/relationships/tags" Target="../tags/tag1288.xml"/><Relationship Id="rId109" Type="http://schemas.openxmlformats.org/officeDocument/2006/relationships/tags" Target="../tags/tag1358.xml"/><Relationship Id="rId34" Type="http://schemas.openxmlformats.org/officeDocument/2006/relationships/tags" Target="../tags/tag1283.xml"/><Relationship Id="rId50" Type="http://schemas.openxmlformats.org/officeDocument/2006/relationships/tags" Target="../tags/tag1299.xml"/><Relationship Id="rId55" Type="http://schemas.openxmlformats.org/officeDocument/2006/relationships/tags" Target="../tags/tag1304.xml"/><Relationship Id="rId76" Type="http://schemas.openxmlformats.org/officeDocument/2006/relationships/tags" Target="../tags/tag1325.xml"/><Relationship Id="rId97" Type="http://schemas.openxmlformats.org/officeDocument/2006/relationships/tags" Target="../tags/tag1346.xml"/><Relationship Id="rId104" Type="http://schemas.openxmlformats.org/officeDocument/2006/relationships/tags" Target="../tags/tag1353.xml"/><Relationship Id="rId120" Type="http://schemas.openxmlformats.org/officeDocument/2006/relationships/tags" Target="../tags/tag1369.xml"/><Relationship Id="rId125" Type="http://schemas.openxmlformats.org/officeDocument/2006/relationships/tags" Target="../tags/tag1374.xml"/><Relationship Id="rId141" Type="http://schemas.openxmlformats.org/officeDocument/2006/relationships/tags" Target="../tags/tag1390.xml"/><Relationship Id="rId146" Type="http://schemas.openxmlformats.org/officeDocument/2006/relationships/tags" Target="../tags/tag1395.xml"/><Relationship Id="rId167" Type="http://schemas.openxmlformats.org/officeDocument/2006/relationships/tags" Target="../tags/tag1416.xml"/><Relationship Id="rId188" Type="http://schemas.openxmlformats.org/officeDocument/2006/relationships/tags" Target="../tags/tag1437.xml"/><Relationship Id="rId7" Type="http://schemas.openxmlformats.org/officeDocument/2006/relationships/tags" Target="../tags/tag1256.xml"/><Relationship Id="rId71" Type="http://schemas.openxmlformats.org/officeDocument/2006/relationships/tags" Target="../tags/tag1320.xml"/><Relationship Id="rId92" Type="http://schemas.openxmlformats.org/officeDocument/2006/relationships/tags" Target="../tags/tag1341.xml"/><Relationship Id="rId162" Type="http://schemas.openxmlformats.org/officeDocument/2006/relationships/tags" Target="../tags/tag1411.xml"/><Relationship Id="rId183" Type="http://schemas.openxmlformats.org/officeDocument/2006/relationships/tags" Target="../tags/tag1432.xml"/><Relationship Id="rId213" Type="http://schemas.openxmlformats.org/officeDocument/2006/relationships/tags" Target="../tags/tag1462.xml"/><Relationship Id="rId218" Type="http://schemas.openxmlformats.org/officeDocument/2006/relationships/image" Target="../media/image32.emf"/><Relationship Id="rId234" Type="http://schemas.openxmlformats.org/officeDocument/2006/relationships/image" Target="../media/image40.emf"/><Relationship Id="rId2" Type="http://schemas.openxmlformats.org/officeDocument/2006/relationships/tags" Target="../tags/tag1251.xml"/><Relationship Id="rId29" Type="http://schemas.openxmlformats.org/officeDocument/2006/relationships/tags" Target="../tags/tag1278.xml"/><Relationship Id="rId24" Type="http://schemas.openxmlformats.org/officeDocument/2006/relationships/tags" Target="../tags/tag1273.xml"/><Relationship Id="rId40" Type="http://schemas.openxmlformats.org/officeDocument/2006/relationships/tags" Target="../tags/tag1289.xml"/><Relationship Id="rId45" Type="http://schemas.openxmlformats.org/officeDocument/2006/relationships/tags" Target="../tags/tag1294.xml"/><Relationship Id="rId66" Type="http://schemas.openxmlformats.org/officeDocument/2006/relationships/tags" Target="../tags/tag1315.xml"/><Relationship Id="rId87" Type="http://schemas.openxmlformats.org/officeDocument/2006/relationships/tags" Target="../tags/tag1336.xml"/><Relationship Id="rId110" Type="http://schemas.openxmlformats.org/officeDocument/2006/relationships/tags" Target="../tags/tag1359.xml"/><Relationship Id="rId115" Type="http://schemas.openxmlformats.org/officeDocument/2006/relationships/tags" Target="../tags/tag1364.xml"/><Relationship Id="rId131" Type="http://schemas.openxmlformats.org/officeDocument/2006/relationships/tags" Target="../tags/tag1380.xml"/><Relationship Id="rId136" Type="http://schemas.openxmlformats.org/officeDocument/2006/relationships/tags" Target="../tags/tag1385.xml"/><Relationship Id="rId157" Type="http://schemas.openxmlformats.org/officeDocument/2006/relationships/tags" Target="../tags/tag1406.xml"/><Relationship Id="rId178" Type="http://schemas.openxmlformats.org/officeDocument/2006/relationships/tags" Target="../tags/tag1427.xml"/><Relationship Id="rId61" Type="http://schemas.openxmlformats.org/officeDocument/2006/relationships/tags" Target="../tags/tag1310.xml"/><Relationship Id="rId82" Type="http://schemas.openxmlformats.org/officeDocument/2006/relationships/tags" Target="../tags/tag1331.xml"/><Relationship Id="rId152" Type="http://schemas.openxmlformats.org/officeDocument/2006/relationships/tags" Target="../tags/tag1401.xml"/><Relationship Id="rId173" Type="http://schemas.openxmlformats.org/officeDocument/2006/relationships/tags" Target="../tags/tag1422.xml"/><Relationship Id="rId194" Type="http://schemas.openxmlformats.org/officeDocument/2006/relationships/tags" Target="../tags/tag1443.xml"/><Relationship Id="rId199" Type="http://schemas.openxmlformats.org/officeDocument/2006/relationships/tags" Target="../tags/tag1448.xml"/><Relationship Id="rId203" Type="http://schemas.openxmlformats.org/officeDocument/2006/relationships/tags" Target="../tags/tag1452.xml"/><Relationship Id="rId208" Type="http://schemas.openxmlformats.org/officeDocument/2006/relationships/tags" Target="../tags/tag1457.xml"/><Relationship Id="rId229" Type="http://schemas.openxmlformats.org/officeDocument/2006/relationships/customXml" Target="../ink/ink21.xml"/><Relationship Id="rId19" Type="http://schemas.openxmlformats.org/officeDocument/2006/relationships/tags" Target="../tags/tag1268.xml"/><Relationship Id="rId224" Type="http://schemas.openxmlformats.org/officeDocument/2006/relationships/image" Target="../media/image35.emf"/><Relationship Id="rId14" Type="http://schemas.openxmlformats.org/officeDocument/2006/relationships/tags" Target="../tags/tag1263.xml"/><Relationship Id="rId30" Type="http://schemas.openxmlformats.org/officeDocument/2006/relationships/tags" Target="../tags/tag1279.xml"/><Relationship Id="rId35" Type="http://schemas.openxmlformats.org/officeDocument/2006/relationships/tags" Target="../tags/tag1284.xml"/><Relationship Id="rId56" Type="http://schemas.openxmlformats.org/officeDocument/2006/relationships/tags" Target="../tags/tag1305.xml"/><Relationship Id="rId77" Type="http://schemas.openxmlformats.org/officeDocument/2006/relationships/tags" Target="../tags/tag1326.xml"/><Relationship Id="rId100" Type="http://schemas.openxmlformats.org/officeDocument/2006/relationships/tags" Target="../tags/tag1349.xml"/><Relationship Id="rId105" Type="http://schemas.openxmlformats.org/officeDocument/2006/relationships/tags" Target="../tags/tag1354.xml"/><Relationship Id="rId126" Type="http://schemas.openxmlformats.org/officeDocument/2006/relationships/tags" Target="../tags/tag1375.xml"/><Relationship Id="rId147" Type="http://schemas.openxmlformats.org/officeDocument/2006/relationships/tags" Target="../tags/tag1396.xml"/><Relationship Id="rId168" Type="http://schemas.openxmlformats.org/officeDocument/2006/relationships/tags" Target="../tags/tag1417.xml"/><Relationship Id="rId8" Type="http://schemas.openxmlformats.org/officeDocument/2006/relationships/tags" Target="../tags/tag1257.xml"/><Relationship Id="rId51" Type="http://schemas.openxmlformats.org/officeDocument/2006/relationships/tags" Target="../tags/tag1300.xml"/><Relationship Id="rId72" Type="http://schemas.openxmlformats.org/officeDocument/2006/relationships/tags" Target="../tags/tag1321.xml"/><Relationship Id="rId93" Type="http://schemas.openxmlformats.org/officeDocument/2006/relationships/tags" Target="../tags/tag1342.xml"/><Relationship Id="rId98" Type="http://schemas.openxmlformats.org/officeDocument/2006/relationships/tags" Target="../tags/tag1347.xml"/><Relationship Id="rId121" Type="http://schemas.openxmlformats.org/officeDocument/2006/relationships/tags" Target="../tags/tag1370.xml"/><Relationship Id="rId142" Type="http://schemas.openxmlformats.org/officeDocument/2006/relationships/tags" Target="../tags/tag1391.xml"/><Relationship Id="rId163" Type="http://schemas.openxmlformats.org/officeDocument/2006/relationships/tags" Target="../tags/tag1412.xml"/><Relationship Id="rId184" Type="http://schemas.openxmlformats.org/officeDocument/2006/relationships/tags" Target="../tags/tag1433.xml"/><Relationship Id="rId189" Type="http://schemas.openxmlformats.org/officeDocument/2006/relationships/tags" Target="../tags/tag1438.xml"/><Relationship Id="rId219" Type="http://schemas.openxmlformats.org/officeDocument/2006/relationships/customXml" Target="../ink/ink16.xml"/><Relationship Id="rId3" Type="http://schemas.openxmlformats.org/officeDocument/2006/relationships/tags" Target="../tags/tag1252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38.emf"/><Relationship Id="rId235" Type="http://schemas.openxmlformats.org/officeDocument/2006/relationships/customXml" Target="../ink/ink24.xml"/><Relationship Id="rId25" Type="http://schemas.openxmlformats.org/officeDocument/2006/relationships/tags" Target="../tags/tag1274.xml"/><Relationship Id="rId46" Type="http://schemas.openxmlformats.org/officeDocument/2006/relationships/tags" Target="../tags/tag1295.xml"/><Relationship Id="rId67" Type="http://schemas.openxmlformats.org/officeDocument/2006/relationships/tags" Target="../tags/tag1316.xml"/><Relationship Id="rId116" Type="http://schemas.openxmlformats.org/officeDocument/2006/relationships/tags" Target="../tags/tag1365.xml"/><Relationship Id="rId137" Type="http://schemas.openxmlformats.org/officeDocument/2006/relationships/tags" Target="../tags/tag1386.xml"/><Relationship Id="rId158" Type="http://schemas.openxmlformats.org/officeDocument/2006/relationships/tags" Target="../tags/tag1407.xml"/><Relationship Id="rId20" Type="http://schemas.openxmlformats.org/officeDocument/2006/relationships/tags" Target="../tags/tag1269.xml"/><Relationship Id="rId41" Type="http://schemas.openxmlformats.org/officeDocument/2006/relationships/tags" Target="../tags/tag1290.xml"/><Relationship Id="rId62" Type="http://schemas.openxmlformats.org/officeDocument/2006/relationships/tags" Target="../tags/tag1311.xml"/><Relationship Id="rId83" Type="http://schemas.openxmlformats.org/officeDocument/2006/relationships/tags" Target="../tags/tag1332.xml"/><Relationship Id="rId88" Type="http://schemas.openxmlformats.org/officeDocument/2006/relationships/tags" Target="../tags/tag1337.xml"/><Relationship Id="rId111" Type="http://schemas.openxmlformats.org/officeDocument/2006/relationships/tags" Target="../tags/tag1360.xml"/><Relationship Id="rId132" Type="http://schemas.openxmlformats.org/officeDocument/2006/relationships/tags" Target="../tags/tag1381.xml"/><Relationship Id="rId153" Type="http://schemas.openxmlformats.org/officeDocument/2006/relationships/tags" Target="../tags/tag1402.xml"/><Relationship Id="rId174" Type="http://schemas.openxmlformats.org/officeDocument/2006/relationships/tags" Target="../tags/tag1423.xml"/><Relationship Id="rId179" Type="http://schemas.openxmlformats.org/officeDocument/2006/relationships/tags" Target="../tags/tag1428.xml"/><Relationship Id="rId195" Type="http://schemas.openxmlformats.org/officeDocument/2006/relationships/tags" Target="../tags/tag1444.xml"/><Relationship Id="rId209" Type="http://schemas.openxmlformats.org/officeDocument/2006/relationships/tags" Target="../tags/tag1458.xml"/><Relationship Id="rId190" Type="http://schemas.openxmlformats.org/officeDocument/2006/relationships/tags" Target="../tags/tag1439.xml"/><Relationship Id="rId204" Type="http://schemas.openxmlformats.org/officeDocument/2006/relationships/tags" Target="../tags/tag1453.xml"/><Relationship Id="rId220" Type="http://schemas.openxmlformats.org/officeDocument/2006/relationships/image" Target="../media/image33.emf"/><Relationship Id="rId225" Type="http://schemas.openxmlformats.org/officeDocument/2006/relationships/customXml" Target="../ink/ink19.xml"/><Relationship Id="rId15" Type="http://schemas.openxmlformats.org/officeDocument/2006/relationships/tags" Target="../tags/tag1264.xml"/><Relationship Id="rId36" Type="http://schemas.openxmlformats.org/officeDocument/2006/relationships/tags" Target="../tags/tag1285.xml"/><Relationship Id="rId57" Type="http://schemas.openxmlformats.org/officeDocument/2006/relationships/tags" Target="../tags/tag1306.xml"/><Relationship Id="rId106" Type="http://schemas.openxmlformats.org/officeDocument/2006/relationships/tags" Target="../tags/tag1355.xml"/><Relationship Id="rId127" Type="http://schemas.openxmlformats.org/officeDocument/2006/relationships/tags" Target="../tags/tag1376.xml"/><Relationship Id="rId10" Type="http://schemas.openxmlformats.org/officeDocument/2006/relationships/tags" Target="../tags/tag1259.xml"/><Relationship Id="rId31" Type="http://schemas.openxmlformats.org/officeDocument/2006/relationships/tags" Target="../tags/tag1280.xml"/><Relationship Id="rId52" Type="http://schemas.openxmlformats.org/officeDocument/2006/relationships/tags" Target="../tags/tag1301.xml"/><Relationship Id="rId73" Type="http://schemas.openxmlformats.org/officeDocument/2006/relationships/tags" Target="../tags/tag1322.xml"/><Relationship Id="rId78" Type="http://schemas.openxmlformats.org/officeDocument/2006/relationships/tags" Target="../tags/tag1327.xml"/><Relationship Id="rId94" Type="http://schemas.openxmlformats.org/officeDocument/2006/relationships/tags" Target="../tags/tag1343.xml"/><Relationship Id="rId99" Type="http://schemas.openxmlformats.org/officeDocument/2006/relationships/tags" Target="../tags/tag1348.xml"/><Relationship Id="rId101" Type="http://schemas.openxmlformats.org/officeDocument/2006/relationships/tags" Target="../tags/tag1350.xml"/><Relationship Id="rId122" Type="http://schemas.openxmlformats.org/officeDocument/2006/relationships/tags" Target="../tags/tag1371.xml"/><Relationship Id="rId143" Type="http://schemas.openxmlformats.org/officeDocument/2006/relationships/tags" Target="../tags/tag1392.xml"/><Relationship Id="rId148" Type="http://schemas.openxmlformats.org/officeDocument/2006/relationships/tags" Target="../tags/tag1397.xml"/><Relationship Id="rId164" Type="http://schemas.openxmlformats.org/officeDocument/2006/relationships/tags" Target="../tags/tag1413.xml"/><Relationship Id="rId169" Type="http://schemas.openxmlformats.org/officeDocument/2006/relationships/tags" Target="../tags/tag1418.xml"/><Relationship Id="rId185" Type="http://schemas.openxmlformats.org/officeDocument/2006/relationships/tags" Target="../tags/tag1434.xml"/><Relationship Id="rId4" Type="http://schemas.openxmlformats.org/officeDocument/2006/relationships/tags" Target="../tags/tag1253.xml"/><Relationship Id="rId9" Type="http://schemas.openxmlformats.org/officeDocument/2006/relationships/tags" Target="../tags/tag1258.xml"/><Relationship Id="rId180" Type="http://schemas.openxmlformats.org/officeDocument/2006/relationships/tags" Target="../tags/tag1429.xml"/><Relationship Id="rId210" Type="http://schemas.openxmlformats.org/officeDocument/2006/relationships/tags" Target="../tags/tag1459.xml"/><Relationship Id="rId215" Type="http://schemas.openxmlformats.org/officeDocument/2006/relationships/customXml" Target="../ink/ink14.xml"/><Relationship Id="rId236" Type="http://schemas.openxmlformats.org/officeDocument/2006/relationships/image" Target="../media/image41.emf"/><Relationship Id="rId26" Type="http://schemas.openxmlformats.org/officeDocument/2006/relationships/tags" Target="../tags/tag1275.xml"/><Relationship Id="rId231" Type="http://schemas.openxmlformats.org/officeDocument/2006/relationships/customXml" Target="../ink/ink22.xml"/><Relationship Id="rId47" Type="http://schemas.openxmlformats.org/officeDocument/2006/relationships/tags" Target="../tags/tag1296.xml"/><Relationship Id="rId68" Type="http://schemas.openxmlformats.org/officeDocument/2006/relationships/tags" Target="../tags/tag1317.xml"/><Relationship Id="rId89" Type="http://schemas.openxmlformats.org/officeDocument/2006/relationships/tags" Target="../tags/tag1338.xml"/><Relationship Id="rId112" Type="http://schemas.openxmlformats.org/officeDocument/2006/relationships/tags" Target="../tags/tag1361.xml"/><Relationship Id="rId133" Type="http://schemas.openxmlformats.org/officeDocument/2006/relationships/tags" Target="../tags/tag1382.xml"/><Relationship Id="rId154" Type="http://schemas.openxmlformats.org/officeDocument/2006/relationships/tags" Target="../tags/tag1403.xml"/><Relationship Id="rId175" Type="http://schemas.openxmlformats.org/officeDocument/2006/relationships/tags" Target="../tags/tag1424.xml"/><Relationship Id="rId196" Type="http://schemas.openxmlformats.org/officeDocument/2006/relationships/tags" Target="../tags/tag1445.xml"/><Relationship Id="rId200" Type="http://schemas.openxmlformats.org/officeDocument/2006/relationships/tags" Target="../tags/tag1449.xml"/><Relationship Id="rId16" Type="http://schemas.openxmlformats.org/officeDocument/2006/relationships/tags" Target="../tags/tag1265.xml"/><Relationship Id="rId221" Type="http://schemas.openxmlformats.org/officeDocument/2006/relationships/customXml" Target="../ink/ink17.xml"/><Relationship Id="rId37" Type="http://schemas.openxmlformats.org/officeDocument/2006/relationships/tags" Target="../tags/tag1286.xml"/><Relationship Id="rId58" Type="http://schemas.openxmlformats.org/officeDocument/2006/relationships/tags" Target="../tags/tag1307.xml"/><Relationship Id="rId79" Type="http://schemas.openxmlformats.org/officeDocument/2006/relationships/tags" Target="../tags/tag1328.xml"/><Relationship Id="rId102" Type="http://schemas.openxmlformats.org/officeDocument/2006/relationships/tags" Target="../tags/tag1351.xml"/><Relationship Id="rId123" Type="http://schemas.openxmlformats.org/officeDocument/2006/relationships/tags" Target="../tags/tag1372.xml"/><Relationship Id="rId144" Type="http://schemas.openxmlformats.org/officeDocument/2006/relationships/tags" Target="../tags/tag1393.xml"/><Relationship Id="rId90" Type="http://schemas.openxmlformats.org/officeDocument/2006/relationships/tags" Target="../tags/tag1339.xml"/><Relationship Id="rId165" Type="http://schemas.openxmlformats.org/officeDocument/2006/relationships/tags" Target="../tags/tag1414.xml"/><Relationship Id="rId186" Type="http://schemas.openxmlformats.org/officeDocument/2006/relationships/tags" Target="../tags/tag1435.xml"/><Relationship Id="rId211" Type="http://schemas.openxmlformats.org/officeDocument/2006/relationships/tags" Target="../tags/tag1460.xml"/><Relationship Id="rId232" Type="http://schemas.openxmlformats.org/officeDocument/2006/relationships/image" Target="../media/image39.emf"/><Relationship Id="rId27" Type="http://schemas.openxmlformats.org/officeDocument/2006/relationships/tags" Target="../tags/tag1276.xml"/><Relationship Id="rId48" Type="http://schemas.openxmlformats.org/officeDocument/2006/relationships/tags" Target="../tags/tag1297.xml"/><Relationship Id="rId69" Type="http://schemas.openxmlformats.org/officeDocument/2006/relationships/tags" Target="../tags/tag1318.xml"/><Relationship Id="rId113" Type="http://schemas.openxmlformats.org/officeDocument/2006/relationships/tags" Target="../tags/tag1362.xml"/><Relationship Id="rId134" Type="http://schemas.openxmlformats.org/officeDocument/2006/relationships/tags" Target="../tags/tag1383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tags" Target="../tags/tag1579.xml"/><Relationship Id="rId21" Type="http://schemas.openxmlformats.org/officeDocument/2006/relationships/tags" Target="../tags/tag1483.xml"/><Relationship Id="rId42" Type="http://schemas.openxmlformats.org/officeDocument/2006/relationships/tags" Target="../tags/tag1504.xml"/><Relationship Id="rId63" Type="http://schemas.openxmlformats.org/officeDocument/2006/relationships/tags" Target="../tags/tag1525.xml"/><Relationship Id="rId84" Type="http://schemas.openxmlformats.org/officeDocument/2006/relationships/tags" Target="../tags/tag1546.xml"/><Relationship Id="rId138" Type="http://schemas.openxmlformats.org/officeDocument/2006/relationships/tags" Target="../tags/tag1600.xml"/><Relationship Id="rId159" Type="http://schemas.openxmlformats.org/officeDocument/2006/relationships/tags" Target="../tags/tag1621.xml"/><Relationship Id="rId170" Type="http://schemas.openxmlformats.org/officeDocument/2006/relationships/tags" Target="../tags/tag1632.xml"/><Relationship Id="rId191" Type="http://schemas.openxmlformats.org/officeDocument/2006/relationships/tags" Target="../tags/tag1653.xml"/><Relationship Id="rId205" Type="http://schemas.openxmlformats.org/officeDocument/2006/relationships/tags" Target="../tags/tag1667.xml"/><Relationship Id="rId226" Type="http://schemas.openxmlformats.org/officeDocument/2006/relationships/image" Target="../media/image48.emf"/><Relationship Id="rId107" Type="http://schemas.openxmlformats.org/officeDocument/2006/relationships/tags" Target="../tags/tag1569.xml"/><Relationship Id="rId11" Type="http://schemas.openxmlformats.org/officeDocument/2006/relationships/tags" Target="../tags/tag1473.xml"/><Relationship Id="rId32" Type="http://schemas.openxmlformats.org/officeDocument/2006/relationships/tags" Target="../tags/tag1494.xml"/><Relationship Id="rId53" Type="http://schemas.openxmlformats.org/officeDocument/2006/relationships/tags" Target="../tags/tag1515.xml"/><Relationship Id="rId74" Type="http://schemas.openxmlformats.org/officeDocument/2006/relationships/tags" Target="../tags/tag1536.xml"/><Relationship Id="rId128" Type="http://schemas.openxmlformats.org/officeDocument/2006/relationships/tags" Target="../tags/tag1590.xml"/><Relationship Id="rId149" Type="http://schemas.openxmlformats.org/officeDocument/2006/relationships/tags" Target="../tags/tag1611.xml"/><Relationship Id="rId5" Type="http://schemas.openxmlformats.org/officeDocument/2006/relationships/tags" Target="../tags/tag1467.xml"/><Relationship Id="rId95" Type="http://schemas.openxmlformats.org/officeDocument/2006/relationships/tags" Target="../tags/tag1557.xml"/><Relationship Id="rId160" Type="http://schemas.openxmlformats.org/officeDocument/2006/relationships/tags" Target="../tags/tag1622.xml"/><Relationship Id="rId181" Type="http://schemas.openxmlformats.org/officeDocument/2006/relationships/tags" Target="../tags/tag1643.xml"/><Relationship Id="rId216" Type="http://schemas.openxmlformats.org/officeDocument/2006/relationships/image" Target="../media/image43.emf"/><Relationship Id="rId237" Type="http://schemas.openxmlformats.org/officeDocument/2006/relationships/customXml" Target="../ink/ink37.xml"/><Relationship Id="rId22" Type="http://schemas.openxmlformats.org/officeDocument/2006/relationships/tags" Target="../tags/tag1484.xml"/><Relationship Id="rId43" Type="http://schemas.openxmlformats.org/officeDocument/2006/relationships/tags" Target="../tags/tag1505.xml"/><Relationship Id="rId64" Type="http://schemas.openxmlformats.org/officeDocument/2006/relationships/tags" Target="../tags/tag1526.xml"/><Relationship Id="rId118" Type="http://schemas.openxmlformats.org/officeDocument/2006/relationships/tags" Target="../tags/tag1580.xml"/><Relationship Id="rId139" Type="http://schemas.openxmlformats.org/officeDocument/2006/relationships/tags" Target="../tags/tag1601.xml"/><Relationship Id="rId85" Type="http://schemas.openxmlformats.org/officeDocument/2006/relationships/tags" Target="../tags/tag1547.xml"/><Relationship Id="rId150" Type="http://schemas.openxmlformats.org/officeDocument/2006/relationships/tags" Target="../tags/tag1612.xml"/><Relationship Id="rId171" Type="http://schemas.openxmlformats.org/officeDocument/2006/relationships/tags" Target="../tags/tag1633.xml"/><Relationship Id="rId192" Type="http://schemas.openxmlformats.org/officeDocument/2006/relationships/tags" Target="../tags/tag1654.xml"/><Relationship Id="rId206" Type="http://schemas.openxmlformats.org/officeDocument/2006/relationships/tags" Target="../tags/tag1668.xml"/><Relationship Id="rId227" Type="http://schemas.openxmlformats.org/officeDocument/2006/relationships/customXml" Target="../ink/ink32.xml"/><Relationship Id="rId201" Type="http://schemas.openxmlformats.org/officeDocument/2006/relationships/tags" Target="../tags/tag1663.xml"/><Relationship Id="rId222" Type="http://schemas.openxmlformats.org/officeDocument/2006/relationships/image" Target="../media/image46.emf"/><Relationship Id="rId243" Type="http://schemas.openxmlformats.org/officeDocument/2006/relationships/customXml" Target="../ink/ink40.xml"/><Relationship Id="rId12" Type="http://schemas.openxmlformats.org/officeDocument/2006/relationships/tags" Target="../tags/tag1474.xml"/><Relationship Id="rId17" Type="http://schemas.openxmlformats.org/officeDocument/2006/relationships/tags" Target="../tags/tag1479.xml"/><Relationship Id="rId33" Type="http://schemas.openxmlformats.org/officeDocument/2006/relationships/tags" Target="../tags/tag1495.xml"/><Relationship Id="rId38" Type="http://schemas.openxmlformats.org/officeDocument/2006/relationships/tags" Target="../tags/tag1500.xml"/><Relationship Id="rId59" Type="http://schemas.openxmlformats.org/officeDocument/2006/relationships/tags" Target="../tags/tag1521.xml"/><Relationship Id="rId103" Type="http://schemas.openxmlformats.org/officeDocument/2006/relationships/tags" Target="../tags/tag1565.xml"/><Relationship Id="rId108" Type="http://schemas.openxmlformats.org/officeDocument/2006/relationships/tags" Target="../tags/tag1570.xml"/><Relationship Id="rId124" Type="http://schemas.openxmlformats.org/officeDocument/2006/relationships/tags" Target="../tags/tag1586.xml"/><Relationship Id="rId129" Type="http://schemas.openxmlformats.org/officeDocument/2006/relationships/tags" Target="../tags/tag1591.xml"/><Relationship Id="rId54" Type="http://schemas.openxmlformats.org/officeDocument/2006/relationships/tags" Target="../tags/tag1516.xml"/><Relationship Id="rId70" Type="http://schemas.openxmlformats.org/officeDocument/2006/relationships/tags" Target="../tags/tag1532.xml"/><Relationship Id="rId75" Type="http://schemas.openxmlformats.org/officeDocument/2006/relationships/tags" Target="../tags/tag1537.xml"/><Relationship Id="rId91" Type="http://schemas.openxmlformats.org/officeDocument/2006/relationships/tags" Target="../tags/tag1553.xml"/><Relationship Id="rId96" Type="http://schemas.openxmlformats.org/officeDocument/2006/relationships/tags" Target="../tags/tag1558.xml"/><Relationship Id="rId140" Type="http://schemas.openxmlformats.org/officeDocument/2006/relationships/tags" Target="../tags/tag1602.xml"/><Relationship Id="rId145" Type="http://schemas.openxmlformats.org/officeDocument/2006/relationships/tags" Target="../tags/tag1607.xml"/><Relationship Id="rId161" Type="http://schemas.openxmlformats.org/officeDocument/2006/relationships/tags" Target="../tags/tag1623.xml"/><Relationship Id="rId166" Type="http://schemas.openxmlformats.org/officeDocument/2006/relationships/tags" Target="../tags/tag1628.xml"/><Relationship Id="rId182" Type="http://schemas.openxmlformats.org/officeDocument/2006/relationships/tags" Target="../tags/tag1644.xml"/><Relationship Id="rId187" Type="http://schemas.openxmlformats.org/officeDocument/2006/relationships/tags" Target="../tags/tag1649.xml"/><Relationship Id="rId217" Type="http://schemas.openxmlformats.org/officeDocument/2006/relationships/customXml" Target="../ink/ink27.xml"/><Relationship Id="rId1" Type="http://schemas.openxmlformats.org/officeDocument/2006/relationships/tags" Target="../tags/tag1463.xml"/><Relationship Id="rId6" Type="http://schemas.openxmlformats.org/officeDocument/2006/relationships/tags" Target="../tags/tag1468.xml"/><Relationship Id="rId212" Type="http://schemas.openxmlformats.org/officeDocument/2006/relationships/tags" Target="../tags/tag1674.xml"/><Relationship Id="rId233" Type="http://schemas.openxmlformats.org/officeDocument/2006/relationships/customXml" Target="../ink/ink35.xml"/><Relationship Id="rId238" Type="http://schemas.openxmlformats.org/officeDocument/2006/relationships/image" Target="../media/image54.emf"/><Relationship Id="rId23" Type="http://schemas.openxmlformats.org/officeDocument/2006/relationships/tags" Target="../tags/tag1485.xml"/><Relationship Id="rId28" Type="http://schemas.openxmlformats.org/officeDocument/2006/relationships/tags" Target="../tags/tag1490.xml"/><Relationship Id="rId49" Type="http://schemas.openxmlformats.org/officeDocument/2006/relationships/tags" Target="../tags/tag1511.xml"/><Relationship Id="rId114" Type="http://schemas.openxmlformats.org/officeDocument/2006/relationships/tags" Target="../tags/tag1576.xml"/><Relationship Id="rId119" Type="http://schemas.openxmlformats.org/officeDocument/2006/relationships/tags" Target="../tags/tag1581.xml"/><Relationship Id="rId44" Type="http://schemas.openxmlformats.org/officeDocument/2006/relationships/tags" Target="../tags/tag1506.xml"/><Relationship Id="rId60" Type="http://schemas.openxmlformats.org/officeDocument/2006/relationships/tags" Target="../tags/tag1522.xml"/><Relationship Id="rId65" Type="http://schemas.openxmlformats.org/officeDocument/2006/relationships/tags" Target="../tags/tag1527.xml"/><Relationship Id="rId81" Type="http://schemas.openxmlformats.org/officeDocument/2006/relationships/tags" Target="../tags/tag1543.xml"/><Relationship Id="rId86" Type="http://schemas.openxmlformats.org/officeDocument/2006/relationships/tags" Target="../tags/tag1548.xml"/><Relationship Id="rId130" Type="http://schemas.openxmlformats.org/officeDocument/2006/relationships/tags" Target="../tags/tag1592.xml"/><Relationship Id="rId135" Type="http://schemas.openxmlformats.org/officeDocument/2006/relationships/tags" Target="../tags/tag1597.xml"/><Relationship Id="rId151" Type="http://schemas.openxmlformats.org/officeDocument/2006/relationships/tags" Target="../tags/tag1613.xml"/><Relationship Id="rId156" Type="http://schemas.openxmlformats.org/officeDocument/2006/relationships/tags" Target="../tags/tag1618.xml"/><Relationship Id="rId177" Type="http://schemas.openxmlformats.org/officeDocument/2006/relationships/tags" Target="../tags/tag1639.xml"/><Relationship Id="rId198" Type="http://schemas.openxmlformats.org/officeDocument/2006/relationships/tags" Target="../tags/tag1660.xml"/><Relationship Id="rId172" Type="http://schemas.openxmlformats.org/officeDocument/2006/relationships/tags" Target="../tags/tag1634.xml"/><Relationship Id="rId193" Type="http://schemas.openxmlformats.org/officeDocument/2006/relationships/tags" Target="../tags/tag1655.xml"/><Relationship Id="rId202" Type="http://schemas.openxmlformats.org/officeDocument/2006/relationships/tags" Target="../tags/tag1664.xml"/><Relationship Id="rId207" Type="http://schemas.openxmlformats.org/officeDocument/2006/relationships/tags" Target="../tags/tag1669.xml"/><Relationship Id="rId223" Type="http://schemas.openxmlformats.org/officeDocument/2006/relationships/customXml" Target="../ink/ink30.xml"/><Relationship Id="rId228" Type="http://schemas.openxmlformats.org/officeDocument/2006/relationships/image" Target="../media/image49.emf"/><Relationship Id="rId244" Type="http://schemas.openxmlformats.org/officeDocument/2006/relationships/image" Target="../media/image57.emf"/><Relationship Id="rId13" Type="http://schemas.openxmlformats.org/officeDocument/2006/relationships/tags" Target="../tags/tag1475.xml"/><Relationship Id="rId18" Type="http://schemas.openxmlformats.org/officeDocument/2006/relationships/tags" Target="../tags/tag1480.xml"/><Relationship Id="rId39" Type="http://schemas.openxmlformats.org/officeDocument/2006/relationships/tags" Target="../tags/tag1501.xml"/><Relationship Id="rId109" Type="http://schemas.openxmlformats.org/officeDocument/2006/relationships/tags" Target="../tags/tag1571.xml"/><Relationship Id="rId34" Type="http://schemas.openxmlformats.org/officeDocument/2006/relationships/tags" Target="../tags/tag1496.xml"/><Relationship Id="rId50" Type="http://schemas.openxmlformats.org/officeDocument/2006/relationships/tags" Target="../tags/tag1512.xml"/><Relationship Id="rId55" Type="http://schemas.openxmlformats.org/officeDocument/2006/relationships/tags" Target="../tags/tag1517.xml"/><Relationship Id="rId76" Type="http://schemas.openxmlformats.org/officeDocument/2006/relationships/tags" Target="../tags/tag1538.xml"/><Relationship Id="rId97" Type="http://schemas.openxmlformats.org/officeDocument/2006/relationships/tags" Target="../tags/tag1559.xml"/><Relationship Id="rId104" Type="http://schemas.openxmlformats.org/officeDocument/2006/relationships/tags" Target="../tags/tag1566.xml"/><Relationship Id="rId120" Type="http://schemas.openxmlformats.org/officeDocument/2006/relationships/tags" Target="../tags/tag1582.xml"/><Relationship Id="rId125" Type="http://schemas.openxmlformats.org/officeDocument/2006/relationships/tags" Target="../tags/tag1587.xml"/><Relationship Id="rId141" Type="http://schemas.openxmlformats.org/officeDocument/2006/relationships/tags" Target="../tags/tag1603.xml"/><Relationship Id="rId146" Type="http://schemas.openxmlformats.org/officeDocument/2006/relationships/tags" Target="../tags/tag1608.xml"/><Relationship Id="rId167" Type="http://schemas.openxmlformats.org/officeDocument/2006/relationships/tags" Target="../tags/tag1629.xml"/><Relationship Id="rId188" Type="http://schemas.openxmlformats.org/officeDocument/2006/relationships/tags" Target="../tags/tag1650.xml"/><Relationship Id="rId7" Type="http://schemas.openxmlformats.org/officeDocument/2006/relationships/tags" Target="../tags/tag1469.xml"/><Relationship Id="rId71" Type="http://schemas.openxmlformats.org/officeDocument/2006/relationships/tags" Target="../tags/tag1533.xml"/><Relationship Id="rId92" Type="http://schemas.openxmlformats.org/officeDocument/2006/relationships/tags" Target="../tags/tag1554.xml"/><Relationship Id="rId162" Type="http://schemas.openxmlformats.org/officeDocument/2006/relationships/tags" Target="../tags/tag1624.xml"/><Relationship Id="rId183" Type="http://schemas.openxmlformats.org/officeDocument/2006/relationships/tags" Target="../tags/tag1645.xml"/><Relationship Id="rId213" Type="http://schemas.openxmlformats.org/officeDocument/2006/relationships/tags" Target="../tags/tag1675.xml"/><Relationship Id="rId218" Type="http://schemas.openxmlformats.org/officeDocument/2006/relationships/image" Target="../media/image44.emf"/><Relationship Id="rId234" Type="http://schemas.openxmlformats.org/officeDocument/2006/relationships/image" Target="../media/image52.emf"/><Relationship Id="rId239" Type="http://schemas.openxmlformats.org/officeDocument/2006/relationships/customXml" Target="../ink/ink38.xml"/><Relationship Id="rId2" Type="http://schemas.openxmlformats.org/officeDocument/2006/relationships/tags" Target="../tags/tag1464.xml"/><Relationship Id="rId29" Type="http://schemas.openxmlformats.org/officeDocument/2006/relationships/tags" Target="../tags/tag1491.xml"/><Relationship Id="rId24" Type="http://schemas.openxmlformats.org/officeDocument/2006/relationships/tags" Target="../tags/tag1486.xml"/><Relationship Id="rId40" Type="http://schemas.openxmlformats.org/officeDocument/2006/relationships/tags" Target="../tags/tag1502.xml"/><Relationship Id="rId45" Type="http://schemas.openxmlformats.org/officeDocument/2006/relationships/tags" Target="../tags/tag1507.xml"/><Relationship Id="rId66" Type="http://schemas.openxmlformats.org/officeDocument/2006/relationships/tags" Target="../tags/tag1528.xml"/><Relationship Id="rId87" Type="http://schemas.openxmlformats.org/officeDocument/2006/relationships/tags" Target="../tags/tag1549.xml"/><Relationship Id="rId110" Type="http://schemas.openxmlformats.org/officeDocument/2006/relationships/tags" Target="../tags/tag1572.xml"/><Relationship Id="rId115" Type="http://schemas.openxmlformats.org/officeDocument/2006/relationships/tags" Target="../tags/tag1577.xml"/><Relationship Id="rId131" Type="http://schemas.openxmlformats.org/officeDocument/2006/relationships/tags" Target="../tags/tag1593.xml"/><Relationship Id="rId136" Type="http://schemas.openxmlformats.org/officeDocument/2006/relationships/tags" Target="../tags/tag1598.xml"/><Relationship Id="rId157" Type="http://schemas.openxmlformats.org/officeDocument/2006/relationships/tags" Target="../tags/tag1619.xml"/><Relationship Id="rId178" Type="http://schemas.openxmlformats.org/officeDocument/2006/relationships/tags" Target="../tags/tag1640.xml"/><Relationship Id="rId61" Type="http://schemas.openxmlformats.org/officeDocument/2006/relationships/tags" Target="../tags/tag1523.xml"/><Relationship Id="rId82" Type="http://schemas.openxmlformats.org/officeDocument/2006/relationships/tags" Target="../tags/tag1544.xml"/><Relationship Id="rId152" Type="http://schemas.openxmlformats.org/officeDocument/2006/relationships/tags" Target="../tags/tag1614.xml"/><Relationship Id="rId173" Type="http://schemas.openxmlformats.org/officeDocument/2006/relationships/tags" Target="../tags/tag1635.xml"/><Relationship Id="rId194" Type="http://schemas.openxmlformats.org/officeDocument/2006/relationships/tags" Target="../tags/tag1656.xml"/><Relationship Id="rId199" Type="http://schemas.openxmlformats.org/officeDocument/2006/relationships/tags" Target="../tags/tag1661.xml"/><Relationship Id="rId203" Type="http://schemas.openxmlformats.org/officeDocument/2006/relationships/tags" Target="../tags/tag1665.xml"/><Relationship Id="rId208" Type="http://schemas.openxmlformats.org/officeDocument/2006/relationships/tags" Target="../tags/tag1670.xml"/><Relationship Id="rId229" Type="http://schemas.openxmlformats.org/officeDocument/2006/relationships/customXml" Target="../ink/ink33.xml"/><Relationship Id="rId19" Type="http://schemas.openxmlformats.org/officeDocument/2006/relationships/tags" Target="../tags/tag1481.xml"/><Relationship Id="rId224" Type="http://schemas.openxmlformats.org/officeDocument/2006/relationships/image" Target="../media/image47.emf"/><Relationship Id="rId240" Type="http://schemas.openxmlformats.org/officeDocument/2006/relationships/image" Target="../media/image55.emf"/><Relationship Id="rId14" Type="http://schemas.openxmlformats.org/officeDocument/2006/relationships/tags" Target="../tags/tag1476.xml"/><Relationship Id="rId30" Type="http://schemas.openxmlformats.org/officeDocument/2006/relationships/tags" Target="../tags/tag1492.xml"/><Relationship Id="rId35" Type="http://schemas.openxmlformats.org/officeDocument/2006/relationships/tags" Target="../tags/tag1497.xml"/><Relationship Id="rId56" Type="http://schemas.openxmlformats.org/officeDocument/2006/relationships/tags" Target="../tags/tag1518.xml"/><Relationship Id="rId77" Type="http://schemas.openxmlformats.org/officeDocument/2006/relationships/tags" Target="../tags/tag1539.xml"/><Relationship Id="rId100" Type="http://schemas.openxmlformats.org/officeDocument/2006/relationships/tags" Target="../tags/tag1562.xml"/><Relationship Id="rId105" Type="http://schemas.openxmlformats.org/officeDocument/2006/relationships/tags" Target="../tags/tag1567.xml"/><Relationship Id="rId126" Type="http://schemas.openxmlformats.org/officeDocument/2006/relationships/tags" Target="../tags/tag1588.xml"/><Relationship Id="rId147" Type="http://schemas.openxmlformats.org/officeDocument/2006/relationships/tags" Target="../tags/tag1609.xml"/><Relationship Id="rId168" Type="http://schemas.openxmlformats.org/officeDocument/2006/relationships/tags" Target="../tags/tag1630.xml"/><Relationship Id="rId8" Type="http://schemas.openxmlformats.org/officeDocument/2006/relationships/tags" Target="../tags/tag1470.xml"/><Relationship Id="rId51" Type="http://schemas.openxmlformats.org/officeDocument/2006/relationships/tags" Target="../tags/tag1513.xml"/><Relationship Id="rId72" Type="http://schemas.openxmlformats.org/officeDocument/2006/relationships/tags" Target="../tags/tag1534.xml"/><Relationship Id="rId93" Type="http://schemas.openxmlformats.org/officeDocument/2006/relationships/tags" Target="../tags/tag1555.xml"/><Relationship Id="rId98" Type="http://schemas.openxmlformats.org/officeDocument/2006/relationships/tags" Target="../tags/tag1560.xml"/><Relationship Id="rId121" Type="http://schemas.openxmlformats.org/officeDocument/2006/relationships/tags" Target="../tags/tag1583.xml"/><Relationship Id="rId142" Type="http://schemas.openxmlformats.org/officeDocument/2006/relationships/tags" Target="../tags/tag1604.xml"/><Relationship Id="rId163" Type="http://schemas.openxmlformats.org/officeDocument/2006/relationships/tags" Target="../tags/tag1625.xml"/><Relationship Id="rId184" Type="http://schemas.openxmlformats.org/officeDocument/2006/relationships/tags" Target="../tags/tag1646.xml"/><Relationship Id="rId189" Type="http://schemas.openxmlformats.org/officeDocument/2006/relationships/tags" Target="../tags/tag1651.xml"/><Relationship Id="rId219" Type="http://schemas.openxmlformats.org/officeDocument/2006/relationships/customXml" Target="../ink/ink28.xml"/><Relationship Id="rId3" Type="http://schemas.openxmlformats.org/officeDocument/2006/relationships/tags" Target="../tags/tag1465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50.emf"/><Relationship Id="rId235" Type="http://schemas.openxmlformats.org/officeDocument/2006/relationships/customXml" Target="../ink/ink36.xml"/><Relationship Id="rId25" Type="http://schemas.openxmlformats.org/officeDocument/2006/relationships/tags" Target="../tags/tag1487.xml"/><Relationship Id="rId46" Type="http://schemas.openxmlformats.org/officeDocument/2006/relationships/tags" Target="../tags/tag1508.xml"/><Relationship Id="rId67" Type="http://schemas.openxmlformats.org/officeDocument/2006/relationships/tags" Target="../tags/tag1529.xml"/><Relationship Id="rId116" Type="http://schemas.openxmlformats.org/officeDocument/2006/relationships/tags" Target="../tags/tag1578.xml"/><Relationship Id="rId137" Type="http://schemas.openxmlformats.org/officeDocument/2006/relationships/tags" Target="../tags/tag1599.xml"/><Relationship Id="rId158" Type="http://schemas.openxmlformats.org/officeDocument/2006/relationships/tags" Target="../tags/tag1620.xml"/><Relationship Id="rId20" Type="http://schemas.openxmlformats.org/officeDocument/2006/relationships/tags" Target="../tags/tag1482.xml"/><Relationship Id="rId41" Type="http://schemas.openxmlformats.org/officeDocument/2006/relationships/tags" Target="../tags/tag1503.xml"/><Relationship Id="rId62" Type="http://schemas.openxmlformats.org/officeDocument/2006/relationships/tags" Target="../tags/tag1524.xml"/><Relationship Id="rId83" Type="http://schemas.openxmlformats.org/officeDocument/2006/relationships/tags" Target="../tags/tag1545.xml"/><Relationship Id="rId88" Type="http://schemas.openxmlformats.org/officeDocument/2006/relationships/tags" Target="../tags/tag1550.xml"/><Relationship Id="rId111" Type="http://schemas.openxmlformats.org/officeDocument/2006/relationships/tags" Target="../tags/tag1573.xml"/><Relationship Id="rId132" Type="http://schemas.openxmlformats.org/officeDocument/2006/relationships/tags" Target="../tags/tag1594.xml"/><Relationship Id="rId153" Type="http://schemas.openxmlformats.org/officeDocument/2006/relationships/tags" Target="../tags/tag1615.xml"/><Relationship Id="rId174" Type="http://schemas.openxmlformats.org/officeDocument/2006/relationships/tags" Target="../tags/tag1636.xml"/><Relationship Id="rId179" Type="http://schemas.openxmlformats.org/officeDocument/2006/relationships/tags" Target="../tags/tag1641.xml"/><Relationship Id="rId195" Type="http://schemas.openxmlformats.org/officeDocument/2006/relationships/tags" Target="../tags/tag1657.xml"/><Relationship Id="rId209" Type="http://schemas.openxmlformats.org/officeDocument/2006/relationships/tags" Target="../tags/tag1671.xml"/><Relationship Id="rId190" Type="http://schemas.openxmlformats.org/officeDocument/2006/relationships/tags" Target="../tags/tag1652.xml"/><Relationship Id="rId204" Type="http://schemas.openxmlformats.org/officeDocument/2006/relationships/tags" Target="../tags/tag1666.xml"/><Relationship Id="rId220" Type="http://schemas.openxmlformats.org/officeDocument/2006/relationships/image" Target="../media/image45.emf"/><Relationship Id="rId225" Type="http://schemas.openxmlformats.org/officeDocument/2006/relationships/customXml" Target="../ink/ink31.xml"/><Relationship Id="rId241" Type="http://schemas.openxmlformats.org/officeDocument/2006/relationships/customXml" Target="../ink/ink39.xml"/><Relationship Id="rId15" Type="http://schemas.openxmlformats.org/officeDocument/2006/relationships/tags" Target="../tags/tag1477.xml"/><Relationship Id="rId36" Type="http://schemas.openxmlformats.org/officeDocument/2006/relationships/tags" Target="../tags/tag1498.xml"/><Relationship Id="rId57" Type="http://schemas.openxmlformats.org/officeDocument/2006/relationships/tags" Target="../tags/tag1519.xml"/><Relationship Id="rId106" Type="http://schemas.openxmlformats.org/officeDocument/2006/relationships/tags" Target="../tags/tag1568.xml"/><Relationship Id="rId127" Type="http://schemas.openxmlformats.org/officeDocument/2006/relationships/tags" Target="../tags/tag1589.xml"/><Relationship Id="rId10" Type="http://schemas.openxmlformats.org/officeDocument/2006/relationships/tags" Target="../tags/tag1472.xml"/><Relationship Id="rId31" Type="http://schemas.openxmlformats.org/officeDocument/2006/relationships/tags" Target="../tags/tag1493.xml"/><Relationship Id="rId52" Type="http://schemas.openxmlformats.org/officeDocument/2006/relationships/tags" Target="../tags/tag1514.xml"/><Relationship Id="rId73" Type="http://schemas.openxmlformats.org/officeDocument/2006/relationships/tags" Target="../tags/tag1535.xml"/><Relationship Id="rId78" Type="http://schemas.openxmlformats.org/officeDocument/2006/relationships/tags" Target="../tags/tag1540.xml"/><Relationship Id="rId94" Type="http://schemas.openxmlformats.org/officeDocument/2006/relationships/tags" Target="../tags/tag1556.xml"/><Relationship Id="rId99" Type="http://schemas.openxmlformats.org/officeDocument/2006/relationships/tags" Target="../tags/tag1561.xml"/><Relationship Id="rId101" Type="http://schemas.openxmlformats.org/officeDocument/2006/relationships/tags" Target="../tags/tag1563.xml"/><Relationship Id="rId122" Type="http://schemas.openxmlformats.org/officeDocument/2006/relationships/tags" Target="../tags/tag1584.xml"/><Relationship Id="rId143" Type="http://schemas.openxmlformats.org/officeDocument/2006/relationships/tags" Target="../tags/tag1605.xml"/><Relationship Id="rId148" Type="http://schemas.openxmlformats.org/officeDocument/2006/relationships/tags" Target="../tags/tag1610.xml"/><Relationship Id="rId164" Type="http://schemas.openxmlformats.org/officeDocument/2006/relationships/tags" Target="../tags/tag1626.xml"/><Relationship Id="rId169" Type="http://schemas.openxmlformats.org/officeDocument/2006/relationships/tags" Target="../tags/tag1631.xml"/><Relationship Id="rId185" Type="http://schemas.openxmlformats.org/officeDocument/2006/relationships/tags" Target="../tags/tag1647.xml"/><Relationship Id="rId4" Type="http://schemas.openxmlformats.org/officeDocument/2006/relationships/tags" Target="../tags/tag1466.xml"/><Relationship Id="rId9" Type="http://schemas.openxmlformats.org/officeDocument/2006/relationships/tags" Target="../tags/tag1471.xml"/><Relationship Id="rId180" Type="http://schemas.openxmlformats.org/officeDocument/2006/relationships/tags" Target="../tags/tag1642.xml"/><Relationship Id="rId210" Type="http://schemas.openxmlformats.org/officeDocument/2006/relationships/tags" Target="../tags/tag1672.xml"/><Relationship Id="rId215" Type="http://schemas.openxmlformats.org/officeDocument/2006/relationships/customXml" Target="../ink/ink26.xml"/><Relationship Id="rId236" Type="http://schemas.openxmlformats.org/officeDocument/2006/relationships/image" Target="../media/image53.emf"/><Relationship Id="rId26" Type="http://schemas.openxmlformats.org/officeDocument/2006/relationships/tags" Target="../tags/tag1488.xml"/><Relationship Id="rId231" Type="http://schemas.openxmlformats.org/officeDocument/2006/relationships/customXml" Target="../ink/ink34.xml"/><Relationship Id="rId47" Type="http://schemas.openxmlformats.org/officeDocument/2006/relationships/tags" Target="../tags/tag1509.xml"/><Relationship Id="rId68" Type="http://schemas.openxmlformats.org/officeDocument/2006/relationships/tags" Target="../tags/tag1530.xml"/><Relationship Id="rId89" Type="http://schemas.openxmlformats.org/officeDocument/2006/relationships/tags" Target="../tags/tag1551.xml"/><Relationship Id="rId112" Type="http://schemas.openxmlformats.org/officeDocument/2006/relationships/tags" Target="../tags/tag1574.xml"/><Relationship Id="rId133" Type="http://schemas.openxmlformats.org/officeDocument/2006/relationships/tags" Target="../tags/tag1595.xml"/><Relationship Id="rId154" Type="http://schemas.openxmlformats.org/officeDocument/2006/relationships/tags" Target="../tags/tag1616.xml"/><Relationship Id="rId175" Type="http://schemas.openxmlformats.org/officeDocument/2006/relationships/tags" Target="../tags/tag1637.xml"/><Relationship Id="rId196" Type="http://schemas.openxmlformats.org/officeDocument/2006/relationships/tags" Target="../tags/tag1658.xml"/><Relationship Id="rId200" Type="http://schemas.openxmlformats.org/officeDocument/2006/relationships/tags" Target="../tags/tag1662.xml"/><Relationship Id="rId16" Type="http://schemas.openxmlformats.org/officeDocument/2006/relationships/tags" Target="../tags/tag1478.xml"/><Relationship Id="rId221" Type="http://schemas.openxmlformats.org/officeDocument/2006/relationships/customXml" Target="../ink/ink29.xml"/><Relationship Id="rId242" Type="http://schemas.openxmlformats.org/officeDocument/2006/relationships/image" Target="../media/image56.emf"/><Relationship Id="rId37" Type="http://schemas.openxmlformats.org/officeDocument/2006/relationships/tags" Target="../tags/tag1499.xml"/><Relationship Id="rId58" Type="http://schemas.openxmlformats.org/officeDocument/2006/relationships/tags" Target="../tags/tag1520.xml"/><Relationship Id="rId79" Type="http://schemas.openxmlformats.org/officeDocument/2006/relationships/tags" Target="../tags/tag1541.xml"/><Relationship Id="rId102" Type="http://schemas.openxmlformats.org/officeDocument/2006/relationships/tags" Target="../tags/tag1564.xml"/><Relationship Id="rId123" Type="http://schemas.openxmlformats.org/officeDocument/2006/relationships/tags" Target="../tags/tag1585.xml"/><Relationship Id="rId144" Type="http://schemas.openxmlformats.org/officeDocument/2006/relationships/tags" Target="../tags/tag1606.xml"/><Relationship Id="rId90" Type="http://schemas.openxmlformats.org/officeDocument/2006/relationships/tags" Target="../tags/tag1552.xml"/><Relationship Id="rId165" Type="http://schemas.openxmlformats.org/officeDocument/2006/relationships/tags" Target="../tags/tag1627.xml"/><Relationship Id="rId186" Type="http://schemas.openxmlformats.org/officeDocument/2006/relationships/tags" Target="../tags/tag1648.xml"/><Relationship Id="rId211" Type="http://schemas.openxmlformats.org/officeDocument/2006/relationships/tags" Target="../tags/tag1673.xml"/><Relationship Id="rId232" Type="http://schemas.openxmlformats.org/officeDocument/2006/relationships/image" Target="../media/image51.emf"/><Relationship Id="rId27" Type="http://schemas.openxmlformats.org/officeDocument/2006/relationships/tags" Target="../tags/tag1489.xml"/><Relationship Id="rId48" Type="http://schemas.openxmlformats.org/officeDocument/2006/relationships/tags" Target="../tags/tag1510.xml"/><Relationship Id="rId69" Type="http://schemas.openxmlformats.org/officeDocument/2006/relationships/tags" Target="../tags/tag1531.xml"/><Relationship Id="rId113" Type="http://schemas.openxmlformats.org/officeDocument/2006/relationships/tags" Target="../tags/tag1575.xml"/><Relationship Id="rId134" Type="http://schemas.openxmlformats.org/officeDocument/2006/relationships/tags" Target="../tags/tag1596.xml"/><Relationship Id="rId80" Type="http://schemas.openxmlformats.org/officeDocument/2006/relationships/tags" Target="../tags/tag1542.xml"/><Relationship Id="rId155" Type="http://schemas.openxmlformats.org/officeDocument/2006/relationships/tags" Target="../tags/tag1617.xml"/><Relationship Id="rId176" Type="http://schemas.openxmlformats.org/officeDocument/2006/relationships/tags" Target="../tags/tag1638.xml"/><Relationship Id="rId197" Type="http://schemas.openxmlformats.org/officeDocument/2006/relationships/tags" Target="../tags/tag1659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tags" Target="../tags/tag1792.xml"/><Relationship Id="rId21" Type="http://schemas.openxmlformats.org/officeDocument/2006/relationships/tags" Target="../tags/tag1696.xml"/><Relationship Id="rId42" Type="http://schemas.openxmlformats.org/officeDocument/2006/relationships/tags" Target="../tags/tag1717.xml"/><Relationship Id="rId63" Type="http://schemas.openxmlformats.org/officeDocument/2006/relationships/tags" Target="../tags/tag1738.xml"/><Relationship Id="rId84" Type="http://schemas.openxmlformats.org/officeDocument/2006/relationships/tags" Target="../tags/tag1759.xml"/><Relationship Id="rId138" Type="http://schemas.openxmlformats.org/officeDocument/2006/relationships/tags" Target="../tags/tag1813.xml"/><Relationship Id="rId159" Type="http://schemas.openxmlformats.org/officeDocument/2006/relationships/tags" Target="../tags/tag1834.xml"/><Relationship Id="rId170" Type="http://schemas.openxmlformats.org/officeDocument/2006/relationships/tags" Target="../tags/tag1845.xml"/><Relationship Id="rId191" Type="http://schemas.openxmlformats.org/officeDocument/2006/relationships/tags" Target="../tags/tag1866.xml"/><Relationship Id="rId205" Type="http://schemas.openxmlformats.org/officeDocument/2006/relationships/tags" Target="../tags/tag1880.xml"/><Relationship Id="rId226" Type="http://schemas.openxmlformats.org/officeDocument/2006/relationships/tags" Target="../tags/tag1901.xml"/><Relationship Id="rId247" Type="http://schemas.openxmlformats.org/officeDocument/2006/relationships/tags" Target="../tags/tag1922.xml"/><Relationship Id="rId107" Type="http://schemas.openxmlformats.org/officeDocument/2006/relationships/tags" Target="../tags/tag1782.xml"/><Relationship Id="rId268" Type="http://schemas.openxmlformats.org/officeDocument/2006/relationships/tags" Target="../tags/tag1943.xml"/><Relationship Id="rId11" Type="http://schemas.openxmlformats.org/officeDocument/2006/relationships/tags" Target="../tags/tag1686.xml"/><Relationship Id="rId32" Type="http://schemas.openxmlformats.org/officeDocument/2006/relationships/tags" Target="../tags/tag1707.xml"/><Relationship Id="rId53" Type="http://schemas.openxmlformats.org/officeDocument/2006/relationships/tags" Target="../tags/tag1728.xml"/><Relationship Id="rId74" Type="http://schemas.openxmlformats.org/officeDocument/2006/relationships/tags" Target="../tags/tag1749.xml"/><Relationship Id="rId128" Type="http://schemas.openxmlformats.org/officeDocument/2006/relationships/tags" Target="../tags/tag1803.xml"/><Relationship Id="rId149" Type="http://schemas.openxmlformats.org/officeDocument/2006/relationships/tags" Target="../tags/tag1824.xml"/><Relationship Id="rId5" Type="http://schemas.openxmlformats.org/officeDocument/2006/relationships/tags" Target="../tags/tag1680.xml"/><Relationship Id="rId95" Type="http://schemas.openxmlformats.org/officeDocument/2006/relationships/tags" Target="../tags/tag1770.xml"/><Relationship Id="rId160" Type="http://schemas.openxmlformats.org/officeDocument/2006/relationships/tags" Target="../tags/tag1835.xml"/><Relationship Id="rId181" Type="http://schemas.openxmlformats.org/officeDocument/2006/relationships/tags" Target="../tags/tag1856.xml"/><Relationship Id="rId216" Type="http://schemas.openxmlformats.org/officeDocument/2006/relationships/tags" Target="../tags/tag1891.xml"/><Relationship Id="rId237" Type="http://schemas.openxmlformats.org/officeDocument/2006/relationships/tags" Target="../tags/tag1912.xml"/><Relationship Id="rId258" Type="http://schemas.openxmlformats.org/officeDocument/2006/relationships/tags" Target="../tags/tag1933.xml"/><Relationship Id="rId279" Type="http://schemas.openxmlformats.org/officeDocument/2006/relationships/tags" Target="../tags/tag1954.xml"/><Relationship Id="rId22" Type="http://schemas.openxmlformats.org/officeDocument/2006/relationships/tags" Target="../tags/tag1697.xml"/><Relationship Id="rId43" Type="http://schemas.openxmlformats.org/officeDocument/2006/relationships/tags" Target="../tags/tag1718.xml"/><Relationship Id="rId64" Type="http://schemas.openxmlformats.org/officeDocument/2006/relationships/tags" Target="../tags/tag1739.xml"/><Relationship Id="rId118" Type="http://schemas.openxmlformats.org/officeDocument/2006/relationships/tags" Target="../tags/tag1793.xml"/><Relationship Id="rId139" Type="http://schemas.openxmlformats.org/officeDocument/2006/relationships/tags" Target="../tags/tag1814.xml"/><Relationship Id="rId85" Type="http://schemas.openxmlformats.org/officeDocument/2006/relationships/tags" Target="../tags/tag1760.xml"/><Relationship Id="rId150" Type="http://schemas.openxmlformats.org/officeDocument/2006/relationships/tags" Target="../tags/tag1825.xml"/><Relationship Id="rId171" Type="http://schemas.openxmlformats.org/officeDocument/2006/relationships/tags" Target="../tags/tag1846.xml"/><Relationship Id="rId192" Type="http://schemas.openxmlformats.org/officeDocument/2006/relationships/tags" Target="../tags/tag1867.xml"/><Relationship Id="rId206" Type="http://schemas.openxmlformats.org/officeDocument/2006/relationships/tags" Target="../tags/tag1881.xml"/><Relationship Id="rId227" Type="http://schemas.openxmlformats.org/officeDocument/2006/relationships/tags" Target="../tags/tag1902.xml"/><Relationship Id="rId248" Type="http://schemas.openxmlformats.org/officeDocument/2006/relationships/tags" Target="../tags/tag1923.xml"/><Relationship Id="rId269" Type="http://schemas.openxmlformats.org/officeDocument/2006/relationships/tags" Target="../tags/tag1944.xml"/><Relationship Id="rId12" Type="http://schemas.openxmlformats.org/officeDocument/2006/relationships/tags" Target="../tags/tag1687.xml"/><Relationship Id="rId33" Type="http://schemas.openxmlformats.org/officeDocument/2006/relationships/tags" Target="../tags/tag1708.xml"/><Relationship Id="rId108" Type="http://schemas.openxmlformats.org/officeDocument/2006/relationships/tags" Target="../tags/tag1783.xml"/><Relationship Id="rId129" Type="http://schemas.openxmlformats.org/officeDocument/2006/relationships/tags" Target="../tags/tag1804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1729.xml"/><Relationship Id="rId75" Type="http://schemas.openxmlformats.org/officeDocument/2006/relationships/tags" Target="../tags/tag1750.xml"/><Relationship Id="rId96" Type="http://schemas.openxmlformats.org/officeDocument/2006/relationships/tags" Target="../tags/tag1771.xml"/><Relationship Id="rId140" Type="http://schemas.openxmlformats.org/officeDocument/2006/relationships/tags" Target="../tags/tag1815.xml"/><Relationship Id="rId161" Type="http://schemas.openxmlformats.org/officeDocument/2006/relationships/tags" Target="../tags/tag1836.xml"/><Relationship Id="rId182" Type="http://schemas.openxmlformats.org/officeDocument/2006/relationships/tags" Target="../tags/tag1857.xml"/><Relationship Id="rId217" Type="http://schemas.openxmlformats.org/officeDocument/2006/relationships/tags" Target="../tags/tag1892.xml"/><Relationship Id="rId6" Type="http://schemas.openxmlformats.org/officeDocument/2006/relationships/tags" Target="../tags/tag1681.xml"/><Relationship Id="rId238" Type="http://schemas.openxmlformats.org/officeDocument/2006/relationships/tags" Target="../tags/tag1913.xml"/><Relationship Id="rId259" Type="http://schemas.openxmlformats.org/officeDocument/2006/relationships/tags" Target="../tags/tag1934.xml"/><Relationship Id="rId23" Type="http://schemas.openxmlformats.org/officeDocument/2006/relationships/tags" Target="../tags/tag1698.xml"/><Relationship Id="rId119" Type="http://schemas.openxmlformats.org/officeDocument/2006/relationships/tags" Target="../tags/tag1794.xml"/><Relationship Id="rId270" Type="http://schemas.openxmlformats.org/officeDocument/2006/relationships/tags" Target="../tags/tag1945.xml"/><Relationship Id="rId44" Type="http://schemas.openxmlformats.org/officeDocument/2006/relationships/tags" Target="../tags/tag1719.xml"/><Relationship Id="rId65" Type="http://schemas.openxmlformats.org/officeDocument/2006/relationships/tags" Target="../tags/tag1740.xml"/><Relationship Id="rId86" Type="http://schemas.openxmlformats.org/officeDocument/2006/relationships/tags" Target="../tags/tag1761.xml"/><Relationship Id="rId130" Type="http://schemas.openxmlformats.org/officeDocument/2006/relationships/tags" Target="../tags/tag1805.xml"/><Relationship Id="rId151" Type="http://schemas.openxmlformats.org/officeDocument/2006/relationships/tags" Target="../tags/tag1826.xml"/><Relationship Id="rId172" Type="http://schemas.openxmlformats.org/officeDocument/2006/relationships/tags" Target="../tags/tag1847.xml"/><Relationship Id="rId193" Type="http://schemas.openxmlformats.org/officeDocument/2006/relationships/tags" Target="../tags/tag1868.xml"/><Relationship Id="rId202" Type="http://schemas.openxmlformats.org/officeDocument/2006/relationships/tags" Target="../tags/tag1877.xml"/><Relationship Id="rId207" Type="http://schemas.openxmlformats.org/officeDocument/2006/relationships/tags" Target="../tags/tag1882.xml"/><Relationship Id="rId223" Type="http://schemas.openxmlformats.org/officeDocument/2006/relationships/tags" Target="../tags/tag1898.xml"/><Relationship Id="rId228" Type="http://schemas.openxmlformats.org/officeDocument/2006/relationships/tags" Target="../tags/tag1903.xml"/><Relationship Id="rId244" Type="http://schemas.openxmlformats.org/officeDocument/2006/relationships/tags" Target="../tags/tag1919.xml"/><Relationship Id="rId249" Type="http://schemas.openxmlformats.org/officeDocument/2006/relationships/tags" Target="../tags/tag1924.xml"/><Relationship Id="rId13" Type="http://schemas.openxmlformats.org/officeDocument/2006/relationships/tags" Target="../tags/tag1688.xml"/><Relationship Id="rId18" Type="http://schemas.openxmlformats.org/officeDocument/2006/relationships/tags" Target="../tags/tag1693.xml"/><Relationship Id="rId39" Type="http://schemas.openxmlformats.org/officeDocument/2006/relationships/tags" Target="../tags/tag1714.xml"/><Relationship Id="rId109" Type="http://schemas.openxmlformats.org/officeDocument/2006/relationships/tags" Target="../tags/tag1784.xml"/><Relationship Id="rId260" Type="http://schemas.openxmlformats.org/officeDocument/2006/relationships/tags" Target="../tags/tag1935.xml"/><Relationship Id="rId265" Type="http://schemas.openxmlformats.org/officeDocument/2006/relationships/tags" Target="../tags/tag1940.xml"/><Relationship Id="rId34" Type="http://schemas.openxmlformats.org/officeDocument/2006/relationships/tags" Target="../tags/tag1709.xml"/><Relationship Id="rId50" Type="http://schemas.openxmlformats.org/officeDocument/2006/relationships/tags" Target="../tags/tag1725.xml"/><Relationship Id="rId55" Type="http://schemas.openxmlformats.org/officeDocument/2006/relationships/tags" Target="../tags/tag1730.xml"/><Relationship Id="rId76" Type="http://schemas.openxmlformats.org/officeDocument/2006/relationships/tags" Target="../tags/tag1751.xml"/><Relationship Id="rId97" Type="http://schemas.openxmlformats.org/officeDocument/2006/relationships/tags" Target="../tags/tag1772.xml"/><Relationship Id="rId104" Type="http://schemas.openxmlformats.org/officeDocument/2006/relationships/tags" Target="../tags/tag1779.xml"/><Relationship Id="rId120" Type="http://schemas.openxmlformats.org/officeDocument/2006/relationships/tags" Target="../tags/tag1795.xml"/><Relationship Id="rId125" Type="http://schemas.openxmlformats.org/officeDocument/2006/relationships/tags" Target="../tags/tag1800.xml"/><Relationship Id="rId141" Type="http://schemas.openxmlformats.org/officeDocument/2006/relationships/tags" Target="../tags/tag1816.xml"/><Relationship Id="rId146" Type="http://schemas.openxmlformats.org/officeDocument/2006/relationships/tags" Target="../tags/tag1821.xml"/><Relationship Id="rId167" Type="http://schemas.openxmlformats.org/officeDocument/2006/relationships/tags" Target="../tags/tag1842.xml"/><Relationship Id="rId188" Type="http://schemas.openxmlformats.org/officeDocument/2006/relationships/tags" Target="../tags/tag1863.xml"/><Relationship Id="rId7" Type="http://schemas.openxmlformats.org/officeDocument/2006/relationships/tags" Target="../tags/tag1682.xml"/><Relationship Id="rId71" Type="http://schemas.openxmlformats.org/officeDocument/2006/relationships/tags" Target="../tags/tag1746.xml"/><Relationship Id="rId92" Type="http://schemas.openxmlformats.org/officeDocument/2006/relationships/tags" Target="../tags/tag1767.xml"/><Relationship Id="rId162" Type="http://schemas.openxmlformats.org/officeDocument/2006/relationships/tags" Target="../tags/tag1837.xml"/><Relationship Id="rId183" Type="http://schemas.openxmlformats.org/officeDocument/2006/relationships/tags" Target="../tags/tag1858.xml"/><Relationship Id="rId213" Type="http://schemas.openxmlformats.org/officeDocument/2006/relationships/tags" Target="../tags/tag1888.xml"/><Relationship Id="rId218" Type="http://schemas.openxmlformats.org/officeDocument/2006/relationships/tags" Target="../tags/tag1893.xml"/><Relationship Id="rId234" Type="http://schemas.openxmlformats.org/officeDocument/2006/relationships/tags" Target="../tags/tag1909.xml"/><Relationship Id="rId239" Type="http://schemas.openxmlformats.org/officeDocument/2006/relationships/tags" Target="../tags/tag1914.xml"/><Relationship Id="rId2" Type="http://schemas.openxmlformats.org/officeDocument/2006/relationships/tags" Target="../tags/tag1677.xml"/><Relationship Id="rId29" Type="http://schemas.openxmlformats.org/officeDocument/2006/relationships/tags" Target="../tags/tag1704.xml"/><Relationship Id="rId250" Type="http://schemas.openxmlformats.org/officeDocument/2006/relationships/tags" Target="../tags/tag1925.xml"/><Relationship Id="rId255" Type="http://schemas.openxmlformats.org/officeDocument/2006/relationships/tags" Target="../tags/tag1930.xml"/><Relationship Id="rId271" Type="http://schemas.openxmlformats.org/officeDocument/2006/relationships/tags" Target="../tags/tag1946.xml"/><Relationship Id="rId276" Type="http://schemas.openxmlformats.org/officeDocument/2006/relationships/tags" Target="../tags/tag1951.xml"/><Relationship Id="rId24" Type="http://schemas.openxmlformats.org/officeDocument/2006/relationships/tags" Target="../tags/tag1699.xml"/><Relationship Id="rId40" Type="http://schemas.openxmlformats.org/officeDocument/2006/relationships/tags" Target="../tags/tag1715.xml"/><Relationship Id="rId45" Type="http://schemas.openxmlformats.org/officeDocument/2006/relationships/tags" Target="../tags/tag1720.xml"/><Relationship Id="rId66" Type="http://schemas.openxmlformats.org/officeDocument/2006/relationships/tags" Target="../tags/tag1741.xml"/><Relationship Id="rId87" Type="http://schemas.openxmlformats.org/officeDocument/2006/relationships/tags" Target="../tags/tag1762.xml"/><Relationship Id="rId110" Type="http://schemas.openxmlformats.org/officeDocument/2006/relationships/tags" Target="../tags/tag1785.xml"/><Relationship Id="rId115" Type="http://schemas.openxmlformats.org/officeDocument/2006/relationships/tags" Target="../tags/tag1790.xml"/><Relationship Id="rId131" Type="http://schemas.openxmlformats.org/officeDocument/2006/relationships/tags" Target="../tags/tag1806.xml"/><Relationship Id="rId136" Type="http://schemas.openxmlformats.org/officeDocument/2006/relationships/tags" Target="../tags/tag1811.xml"/><Relationship Id="rId157" Type="http://schemas.openxmlformats.org/officeDocument/2006/relationships/tags" Target="../tags/tag1832.xml"/><Relationship Id="rId178" Type="http://schemas.openxmlformats.org/officeDocument/2006/relationships/tags" Target="../tags/tag1853.xml"/><Relationship Id="rId61" Type="http://schemas.openxmlformats.org/officeDocument/2006/relationships/tags" Target="../tags/tag1736.xml"/><Relationship Id="rId82" Type="http://schemas.openxmlformats.org/officeDocument/2006/relationships/tags" Target="../tags/tag1757.xml"/><Relationship Id="rId152" Type="http://schemas.openxmlformats.org/officeDocument/2006/relationships/tags" Target="../tags/tag1827.xml"/><Relationship Id="rId173" Type="http://schemas.openxmlformats.org/officeDocument/2006/relationships/tags" Target="../tags/tag1848.xml"/><Relationship Id="rId194" Type="http://schemas.openxmlformats.org/officeDocument/2006/relationships/tags" Target="../tags/tag1869.xml"/><Relationship Id="rId199" Type="http://schemas.openxmlformats.org/officeDocument/2006/relationships/tags" Target="../tags/tag1874.xml"/><Relationship Id="rId203" Type="http://schemas.openxmlformats.org/officeDocument/2006/relationships/tags" Target="../tags/tag1878.xml"/><Relationship Id="rId208" Type="http://schemas.openxmlformats.org/officeDocument/2006/relationships/tags" Target="../tags/tag1883.xml"/><Relationship Id="rId229" Type="http://schemas.openxmlformats.org/officeDocument/2006/relationships/tags" Target="../tags/tag1904.xml"/><Relationship Id="rId19" Type="http://schemas.openxmlformats.org/officeDocument/2006/relationships/tags" Target="../tags/tag1694.xml"/><Relationship Id="rId224" Type="http://schemas.openxmlformats.org/officeDocument/2006/relationships/tags" Target="../tags/tag1899.xml"/><Relationship Id="rId240" Type="http://schemas.openxmlformats.org/officeDocument/2006/relationships/tags" Target="../tags/tag1915.xml"/><Relationship Id="rId245" Type="http://schemas.openxmlformats.org/officeDocument/2006/relationships/tags" Target="../tags/tag1920.xml"/><Relationship Id="rId261" Type="http://schemas.openxmlformats.org/officeDocument/2006/relationships/tags" Target="../tags/tag1936.xml"/><Relationship Id="rId266" Type="http://schemas.openxmlformats.org/officeDocument/2006/relationships/tags" Target="../tags/tag1941.xml"/><Relationship Id="rId14" Type="http://schemas.openxmlformats.org/officeDocument/2006/relationships/tags" Target="../tags/tag1689.xml"/><Relationship Id="rId30" Type="http://schemas.openxmlformats.org/officeDocument/2006/relationships/tags" Target="../tags/tag1705.xml"/><Relationship Id="rId35" Type="http://schemas.openxmlformats.org/officeDocument/2006/relationships/tags" Target="../tags/tag1710.xml"/><Relationship Id="rId56" Type="http://schemas.openxmlformats.org/officeDocument/2006/relationships/tags" Target="../tags/tag1731.xml"/><Relationship Id="rId77" Type="http://schemas.openxmlformats.org/officeDocument/2006/relationships/tags" Target="../tags/tag1752.xml"/><Relationship Id="rId100" Type="http://schemas.openxmlformats.org/officeDocument/2006/relationships/tags" Target="../tags/tag1775.xml"/><Relationship Id="rId105" Type="http://schemas.openxmlformats.org/officeDocument/2006/relationships/tags" Target="../tags/tag1780.xml"/><Relationship Id="rId126" Type="http://schemas.openxmlformats.org/officeDocument/2006/relationships/tags" Target="../tags/tag1801.xml"/><Relationship Id="rId147" Type="http://schemas.openxmlformats.org/officeDocument/2006/relationships/tags" Target="../tags/tag1822.xml"/><Relationship Id="rId168" Type="http://schemas.openxmlformats.org/officeDocument/2006/relationships/tags" Target="../tags/tag1843.xml"/><Relationship Id="rId8" Type="http://schemas.openxmlformats.org/officeDocument/2006/relationships/tags" Target="../tags/tag1683.xml"/><Relationship Id="rId51" Type="http://schemas.openxmlformats.org/officeDocument/2006/relationships/tags" Target="../tags/tag1726.xml"/><Relationship Id="rId72" Type="http://schemas.openxmlformats.org/officeDocument/2006/relationships/tags" Target="../tags/tag1747.xml"/><Relationship Id="rId93" Type="http://schemas.openxmlformats.org/officeDocument/2006/relationships/tags" Target="../tags/tag1768.xml"/><Relationship Id="rId98" Type="http://schemas.openxmlformats.org/officeDocument/2006/relationships/tags" Target="../tags/tag1773.xml"/><Relationship Id="rId121" Type="http://schemas.openxmlformats.org/officeDocument/2006/relationships/tags" Target="../tags/tag1796.xml"/><Relationship Id="rId142" Type="http://schemas.openxmlformats.org/officeDocument/2006/relationships/tags" Target="../tags/tag1817.xml"/><Relationship Id="rId163" Type="http://schemas.openxmlformats.org/officeDocument/2006/relationships/tags" Target="../tags/tag1838.xml"/><Relationship Id="rId184" Type="http://schemas.openxmlformats.org/officeDocument/2006/relationships/tags" Target="../tags/tag1859.xml"/><Relationship Id="rId189" Type="http://schemas.openxmlformats.org/officeDocument/2006/relationships/tags" Target="../tags/tag1864.xml"/><Relationship Id="rId219" Type="http://schemas.openxmlformats.org/officeDocument/2006/relationships/tags" Target="../tags/tag1894.xml"/><Relationship Id="rId3" Type="http://schemas.openxmlformats.org/officeDocument/2006/relationships/tags" Target="../tags/tag1678.xml"/><Relationship Id="rId214" Type="http://schemas.openxmlformats.org/officeDocument/2006/relationships/tags" Target="../tags/tag1889.xml"/><Relationship Id="rId230" Type="http://schemas.openxmlformats.org/officeDocument/2006/relationships/tags" Target="../tags/tag1905.xml"/><Relationship Id="rId235" Type="http://schemas.openxmlformats.org/officeDocument/2006/relationships/tags" Target="../tags/tag1910.xml"/><Relationship Id="rId251" Type="http://schemas.openxmlformats.org/officeDocument/2006/relationships/tags" Target="../tags/tag1926.xml"/><Relationship Id="rId256" Type="http://schemas.openxmlformats.org/officeDocument/2006/relationships/tags" Target="../tags/tag1931.xml"/><Relationship Id="rId277" Type="http://schemas.openxmlformats.org/officeDocument/2006/relationships/tags" Target="../tags/tag1952.xml"/><Relationship Id="rId25" Type="http://schemas.openxmlformats.org/officeDocument/2006/relationships/tags" Target="../tags/tag1700.xml"/><Relationship Id="rId46" Type="http://schemas.openxmlformats.org/officeDocument/2006/relationships/tags" Target="../tags/tag1721.xml"/><Relationship Id="rId67" Type="http://schemas.openxmlformats.org/officeDocument/2006/relationships/tags" Target="../tags/tag1742.xml"/><Relationship Id="rId116" Type="http://schemas.openxmlformats.org/officeDocument/2006/relationships/tags" Target="../tags/tag1791.xml"/><Relationship Id="rId137" Type="http://schemas.openxmlformats.org/officeDocument/2006/relationships/tags" Target="../tags/tag1812.xml"/><Relationship Id="rId158" Type="http://schemas.openxmlformats.org/officeDocument/2006/relationships/tags" Target="../tags/tag1833.xml"/><Relationship Id="rId272" Type="http://schemas.openxmlformats.org/officeDocument/2006/relationships/tags" Target="../tags/tag1947.xml"/><Relationship Id="rId20" Type="http://schemas.openxmlformats.org/officeDocument/2006/relationships/tags" Target="../tags/tag1695.xml"/><Relationship Id="rId41" Type="http://schemas.openxmlformats.org/officeDocument/2006/relationships/tags" Target="../tags/tag1716.xml"/><Relationship Id="rId62" Type="http://schemas.openxmlformats.org/officeDocument/2006/relationships/tags" Target="../tags/tag1737.xml"/><Relationship Id="rId83" Type="http://schemas.openxmlformats.org/officeDocument/2006/relationships/tags" Target="../tags/tag1758.xml"/><Relationship Id="rId88" Type="http://schemas.openxmlformats.org/officeDocument/2006/relationships/tags" Target="../tags/tag1763.xml"/><Relationship Id="rId111" Type="http://schemas.openxmlformats.org/officeDocument/2006/relationships/tags" Target="../tags/tag1786.xml"/><Relationship Id="rId132" Type="http://schemas.openxmlformats.org/officeDocument/2006/relationships/tags" Target="../tags/tag1807.xml"/><Relationship Id="rId153" Type="http://schemas.openxmlformats.org/officeDocument/2006/relationships/tags" Target="../tags/tag1828.xml"/><Relationship Id="rId174" Type="http://schemas.openxmlformats.org/officeDocument/2006/relationships/tags" Target="../tags/tag1849.xml"/><Relationship Id="rId179" Type="http://schemas.openxmlformats.org/officeDocument/2006/relationships/tags" Target="../tags/tag1854.xml"/><Relationship Id="rId195" Type="http://schemas.openxmlformats.org/officeDocument/2006/relationships/tags" Target="../tags/tag1870.xml"/><Relationship Id="rId209" Type="http://schemas.openxmlformats.org/officeDocument/2006/relationships/tags" Target="../tags/tag1884.xml"/><Relationship Id="rId190" Type="http://schemas.openxmlformats.org/officeDocument/2006/relationships/tags" Target="../tags/tag1865.xml"/><Relationship Id="rId204" Type="http://schemas.openxmlformats.org/officeDocument/2006/relationships/tags" Target="../tags/tag1879.xml"/><Relationship Id="rId220" Type="http://schemas.openxmlformats.org/officeDocument/2006/relationships/tags" Target="../tags/tag1895.xml"/><Relationship Id="rId225" Type="http://schemas.openxmlformats.org/officeDocument/2006/relationships/tags" Target="../tags/tag1900.xml"/><Relationship Id="rId241" Type="http://schemas.openxmlformats.org/officeDocument/2006/relationships/tags" Target="../tags/tag1916.xml"/><Relationship Id="rId246" Type="http://schemas.openxmlformats.org/officeDocument/2006/relationships/tags" Target="../tags/tag1921.xml"/><Relationship Id="rId267" Type="http://schemas.openxmlformats.org/officeDocument/2006/relationships/tags" Target="../tags/tag1942.xml"/><Relationship Id="rId15" Type="http://schemas.openxmlformats.org/officeDocument/2006/relationships/tags" Target="../tags/tag1690.xml"/><Relationship Id="rId36" Type="http://schemas.openxmlformats.org/officeDocument/2006/relationships/tags" Target="../tags/tag1711.xml"/><Relationship Id="rId57" Type="http://schemas.openxmlformats.org/officeDocument/2006/relationships/tags" Target="../tags/tag1732.xml"/><Relationship Id="rId106" Type="http://schemas.openxmlformats.org/officeDocument/2006/relationships/tags" Target="../tags/tag1781.xml"/><Relationship Id="rId127" Type="http://schemas.openxmlformats.org/officeDocument/2006/relationships/tags" Target="../tags/tag1802.xml"/><Relationship Id="rId262" Type="http://schemas.openxmlformats.org/officeDocument/2006/relationships/tags" Target="../tags/tag1937.xml"/><Relationship Id="rId10" Type="http://schemas.openxmlformats.org/officeDocument/2006/relationships/tags" Target="../tags/tag1685.xml"/><Relationship Id="rId31" Type="http://schemas.openxmlformats.org/officeDocument/2006/relationships/tags" Target="../tags/tag1706.xml"/><Relationship Id="rId52" Type="http://schemas.openxmlformats.org/officeDocument/2006/relationships/tags" Target="../tags/tag1727.xml"/><Relationship Id="rId73" Type="http://schemas.openxmlformats.org/officeDocument/2006/relationships/tags" Target="../tags/tag1748.xml"/><Relationship Id="rId78" Type="http://schemas.openxmlformats.org/officeDocument/2006/relationships/tags" Target="../tags/tag1753.xml"/><Relationship Id="rId94" Type="http://schemas.openxmlformats.org/officeDocument/2006/relationships/tags" Target="../tags/tag1769.xml"/><Relationship Id="rId99" Type="http://schemas.openxmlformats.org/officeDocument/2006/relationships/tags" Target="../tags/tag1774.xml"/><Relationship Id="rId101" Type="http://schemas.openxmlformats.org/officeDocument/2006/relationships/tags" Target="../tags/tag1776.xml"/><Relationship Id="rId122" Type="http://schemas.openxmlformats.org/officeDocument/2006/relationships/tags" Target="../tags/tag1797.xml"/><Relationship Id="rId143" Type="http://schemas.openxmlformats.org/officeDocument/2006/relationships/tags" Target="../tags/tag1818.xml"/><Relationship Id="rId148" Type="http://schemas.openxmlformats.org/officeDocument/2006/relationships/tags" Target="../tags/tag1823.xml"/><Relationship Id="rId164" Type="http://schemas.openxmlformats.org/officeDocument/2006/relationships/tags" Target="../tags/tag1839.xml"/><Relationship Id="rId169" Type="http://schemas.openxmlformats.org/officeDocument/2006/relationships/tags" Target="../tags/tag1844.xml"/><Relationship Id="rId185" Type="http://schemas.openxmlformats.org/officeDocument/2006/relationships/tags" Target="../tags/tag1860.xml"/><Relationship Id="rId4" Type="http://schemas.openxmlformats.org/officeDocument/2006/relationships/tags" Target="../tags/tag1679.xml"/><Relationship Id="rId9" Type="http://schemas.openxmlformats.org/officeDocument/2006/relationships/tags" Target="../tags/tag1684.xml"/><Relationship Id="rId180" Type="http://schemas.openxmlformats.org/officeDocument/2006/relationships/tags" Target="../tags/tag1855.xml"/><Relationship Id="rId210" Type="http://schemas.openxmlformats.org/officeDocument/2006/relationships/tags" Target="../tags/tag1885.xml"/><Relationship Id="rId215" Type="http://schemas.openxmlformats.org/officeDocument/2006/relationships/tags" Target="../tags/tag1890.xml"/><Relationship Id="rId236" Type="http://schemas.openxmlformats.org/officeDocument/2006/relationships/tags" Target="../tags/tag1911.xml"/><Relationship Id="rId257" Type="http://schemas.openxmlformats.org/officeDocument/2006/relationships/tags" Target="../tags/tag1932.xml"/><Relationship Id="rId278" Type="http://schemas.openxmlformats.org/officeDocument/2006/relationships/tags" Target="../tags/tag1953.xml"/><Relationship Id="rId26" Type="http://schemas.openxmlformats.org/officeDocument/2006/relationships/tags" Target="../tags/tag1701.xml"/><Relationship Id="rId231" Type="http://schemas.openxmlformats.org/officeDocument/2006/relationships/tags" Target="../tags/tag1906.xml"/><Relationship Id="rId252" Type="http://schemas.openxmlformats.org/officeDocument/2006/relationships/tags" Target="../tags/tag1927.xml"/><Relationship Id="rId273" Type="http://schemas.openxmlformats.org/officeDocument/2006/relationships/tags" Target="../tags/tag1948.xml"/><Relationship Id="rId47" Type="http://schemas.openxmlformats.org/officeDocument/2006/relationships/tags" Target="../tags/tag1722.xml"/><Relationship Id="rId68" Type="http://schemas.openxmlformats.org/officeDocument/2006/relationships/tags" Target="../tags/tag1743.xml"/><Relationship Id="rId89" Type="http://schemas.openxmlformats.org/officeDocument/2006/relationships/tags" Target="../tags/tag1764.xml"/><Relationship Id="rId112" Type="http://schemas.openxmlformats.org/officeDocument/2006/relationships/tags" Target="../tags/tag1787.xml"/><Relationship Id="rId133" Type="http://schemas.openxmlformats.org/officeDocument/2006/relationships/tags" Target="../tags/tag1808.xml"/><Relationship Id="rId154" Type="http://schemas.openxmlformats.org/officeDocument/2006/relationships/tags" Target="../tags/tag1829.xml"/><Relationship Id="rId175" Type="http://schemas.openxmlformats.org/officeDocument/2006/relationships/tags" Target="../tags/tag1850.xml"/><Relationship Id="rId196" Type="http://schemas.openxmlformats.org/officeDocument/2006/relationships/tags" Target="../tags/tag1871.xml"/><Relationship Id="rId200" Type="http://schemas.openxmlformats.org/officeDocument/2006/relationships/tags" Target="../tags/tag1875.xml"/><Relationship Id="rId16" Type="http://schemas.openxmlformats.org/officeDocument/2006/relationships/tags" Target="../tags/tag1691.xml"/><Relationship Id="rId221" Type="http://schemas.openxmlformats.org/officeDocument/2006/relationships/tags" Target="../tags/tag1896.xml"/><Relationship Id="rId242" Type="http://schemas.openxmlformats.org/officeDocument/2006/relationships/tags" Target="../tags/tag1917.xml"/><Relationship Id="rId263" Type="http://schemas.openxmlformats.org/officeDocument/2006/relationships/tags" Target="../tags/tag1938.xml"/><Relationship Id="rId37" Type="http://schemas.openxmlformats.org/officeDocument/2006/relationships/tags" Target="../tags/tag1712.xml"/><Relationship Id="rId58" Type="http://schemas.openxmlformats.org/officeDocument/2006/relationships/tags" Target="../tags/tag1733.xml"/><Relationship Id="rId79" Type="http://schemas.openxmlformats.org/officeDocument/2006/relationships/tags" Target="../tags/tag1754.xml"/><Relationship Id="rId102" Type="http://schemas.openxmlformats.org/officeDocument/2006/relationships/tags" Target="../tags/tag1777.xml"/><Relationship Id="rId123" Type="http://schemas.openxmlformats.org/officeDocument/2006/relationships/tags" Target="../tags/tag1798.xml"/><Relationship Id="rId144" Type="http://schemas.openxmlformats.org/officeDocument/2006/relationships/tags" Target="../tags/tag1819.xml"/><Relationship Id="rId90" Type="http://schemas.openxmlformats.org/officeDocument/2006/relationships/tags" Target="../tags/tag1765.xml"/><Relationship Id="rId165" Type="http://schemas.openxmlformats.org/officeDocument/2006/relationships/tags" Target="../tags/tag1840.xml"/><Relationship Id="rId186" Type="http://schemas.openxmlformats.org/officeDocument/2006/relationships/tags" Target="../tags/tag1861.xml"/><Relationship Id="rId211" Type="http://schemas.openxmlformats.org/officeDocument/2006/relationships/tags" Target="../tags/tag1886.xml"/><Relationship Id="rId232" Type="http://schemas.openxmlformats.org/officeDocument/2006/relationships/tags" Target="../tags/tag1907.xml"/><Relationship Id="rId253" Type="http://schemas.openxmlformats.org/officeDocument/2006/relationships/tags" Target="../tags/tag1928.xml"/><Relationship Id="rId274" Type="http://schemas.openxmlformats.org/officeDocument/2006/relationships/tags" Target="../tags/tag1949.xml"/><Relationship Id="rId27" Type="http://schemas.openxmlformats.org/officeDocument/2006/relationships/tags" Target="../tags/tag1702.xml"/><Relationship Id="rId48" Type="http://schemas.openxmlformats.org/officeDocument/2006/relationships/tags" Target="../tags/tag1723.xml"/><Relationship Id="rId69" Type="http://schemas.openxmlformats.org/officeDocument/2006/relationships/tags" Target="../tags/tag1744.xml"/><Relationship Id="rId113" Type="http://schemas.openxmlformats.org/officeDocument/2006/relationships/tags" Target="../tags/tag1788.xml"/><Relationship Id="rId134" Type="http://schemas.openxmlformats.org/officeDocument/2006/relationships/tags" Target="../tags/tag1809.xml"/><Relationship Id="rId80" Type="http://schemas.openxmlformats.org/officeDocument/2006/relationships/tags" Target="../tags/tag1755.xml"/><Relationship Id="rId155" Type="http://schemas.openxmlformats.org/officeDocument/2006/relationships/tags" Target="../tags/tag1830.xml"/><Relationship Id="rId176" Type="http://schemas.openxmlformats.org/officeDocument/2006/relationships/tags" Target="../tags/tag1851.xml"/><Relationship Id="rId197" Type="http://schemas.openxmlformats.org/officeDocument/2006/relationships/tags" Target="../tags/tag1872.xml"/><Relationship Id="rId201" Type="http://schemas.openxmlformats.org/officeDocument/2006/relationships/tags" Target="../tags/tag1876.xml"/><Relationship Id="rId222" Type="http://schemas.openxmlformats.org/officeDocument/2006/relationships/tags" Target="../tags/tag1897.xml"/><Relationship Id="rId243" Type="http://schemas.openxmlformats.org/officeDocument/2006/relationships/tags" Target="../tags/tag1918.xml"/><Relationship Id="rId264" Type="http://schemas.openxmlformats.org/officeDocument/2006/relationships/tags" Target="../tags/tag1939.xml"/><Relationship Id="rId17" Type="http://schemas.openxmlformats.org/officeDocument/2006/relationships/tags" Target="../tags/tag1692.xml"/><Relationship Id="rId38" Type="http://schemas.openxmlformats.org/officeDocument/2006/relationships/tags" Target="../tags/tag1713.xml"/><Relationship Id="rId59" Type="http://schemas.openxmlformats.org/officeDocument/2006/relationships/tags" Target="../tags/tag1734.xml"/><Relationship Id="rId103" Type="http://schemas.openxmlformats.org/officeDocument/2006/relationships/tags" Target="../tags/tag1778.xml"/><Relationship Id="rId124" Type="http://schemas.openxmlformats.org/officeDocument/2006/relationships/tags" Target="../tags/tag1799.xml"/><Relationship Id="rId70" Type="http://schemas.openxmlformats.org/officeDocument/2006/relationships/tags" Target="../tags/tag1745.xml"/><Relationship Id="rId91" Type="http://schemas.openxmlformats.org/officeDocument/2006/relationships/tags" Target="../tags/tag1766.xml"/><Relationship Id="rId145" Type="http://schemas.openxmlformats.org/officeDocument/2006/relationships/tags" Target="../tags/tag1820.xml"/><Relationship Id="rId166" Type="http://schemas.openxmlformats.org/officeDocument/2006/relationships/tags" Target="../tags/tag1841.xml"/><Relationship Id="rId187" Type="http://schemas.openxmlformats.org/officeDocument/2006/relationships/tags" Target="../tags/tag1862.xml"/><Relationship Id="rId1" Type="http://schemas.openxmlformats.org/officeDocument/2006/relationships/tags" Target="../tags/tag1676.xml"/><Relationship Id="rId212" Type="http://schemas.openxmlformats.org/officeDocument/2006/relationships/tags" Target="../tags/tag1887.xml"/><Relationship Id="rId233" Type="http://schemas.openxmlformats.org/officeDocument/2006/relationships/tags" Target="../tags/tag1908.xml"/><Relationship Id="rId254" Type="http://schemas.openxmlformats.org/officeDocument/2006/relationships/tags" Target="../tags/tag1929.xml"/><Relationship Id="rId28" Type="http://schemas.openxmlformats.org/officeDocument/2006/relationships/tags" Target="../tags/tag1703.xml"/><Relationship Id="rId49" Type="http://schemas.openxmlformats.org/officeDocument/2006/relationships/tags" Target="../tags/tag1724.xml"/><Relationship Id="rId114" Type="http://schemas.openxmlformats.org/officeDocument/2006/relationships/tags" Target="../tags/tag1789.xml"/><Relationship Id="rId275" Type="http://schemas.openxmlformats.org/officeDocument/2006/relationships/tags" Target="../tags/tag1950.xml"/><Relationship Id="rId60" Type="http://schemas.openxmlformats.org/officeDocument/2006/relationships/tags" Target="../tags/tag1735.xml"/><Relationship Id="rId81" Type="http://schemas.openxmlformats.org/officeDocument/2006/relationships/tags" Target="../tags/tag1756.xml"/><Relationship Id="rId135" Type="http://schemas.openxmlformats.org/officeDocument/2006/relationships/tags" Target="../tags/tag1810.xml"/><Relationship Id="rId156" Type="http://schemas.openxmlformats.org/officeDocument/2006/relationships/tags" Target="../tags/tag1831.xml"/><Relationship Id="rId177" Type="http://schemas.openxmlformats.org/officeDocument/2006/relationships/tags" Target="../tags/tag1852.xml"/><Relationship Id="rId198" Type="http://schemas.openxmlformats.org/officeDocument/2006/relationships/tags" Target="../tags/tag1873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tags" Target="../tags/tag2071.xml"/><Relationship Id="rId21" Type="http://schemas.openxmlformats.org/officeDocument/2006/relationships/tags" Target="../tags/tag1975.xml"/><Relationship Id="rId42" Type="http://schemas.openxmlformats.org/officeDocument/2006/relationships/tags" Target="../tags/tag1996.xml"/><Relationship Id="rId63" Type="http://schemas.openxmlformats.org/officeDocument/2006/relationships/tags" Target="../tags/tag2017.xml"/><Relationship Id="rId84" Type="http://schemas.openxmlformats.org/officeDocument/2006/relationships/tags" Target="../tags/tag2038.xml"/><Relationship Id="rId138" Type="http://schemas.openxmlformats.org/officeDocument/2006/relationships/tags" Target="../tags/tag2092.xml"/><Relationship Id="rId159" Type="http://schemas.openxmlformats.org/officeDocument/2006/relationships/tags" Target="../tags/tag2113.xml"/><Relationship Id="rId170" Type="http://schemas.openxmlformats.org/officeDocument/2006/relationships/tags" Target="../tags/tag2124.xml"/><Relationship Id="rId191" Type="http://schemas.openxmlformats.org/officeDocument/2006/relationships/tags" Target="../tags/tag2145.xml"/><Relationship Id="rId205" Type="http://schemas.openxmlformats.org/officeDocument/2006/relationships/tags" Target="../tags/tag2159.xml"/><Relationship Id="rId107" Type="http://schemas.openxmlformats.org/officeDocument/2006/relationships/tags" Target="../tags/tag2061.xml"/><Relationship Id="rId11" Type="http://schemas.openxmlformats.org/officeDocument/2006/relationships/tags" Target="../tags/tag1965.xml"/><Relationship Id="rId32" Type="http://schemas.openxmlformats.org/officeDocument/2006/relationships/tags" Target="../tags/tag1986.xml"/><Relationship Id="rId37" Type="http://schemas.openxmlformats.org/officeDocument/2006/relationships/tags" Target="../tags/tag1991.xml"/><Relationship Id="rId53" Type="http://schemas.openxmlformats.org/officeDocument/2006/relationships/tags" Target="../tags/tag2007.xml"/><Relationship Id="rId58" Type="http://schemas.openxmlformats.org/officeDocument/2006/relationships/tags" Target="../tags/tag2012.xml"/><Relationship Id="rId74" Type="http://schemas.openxmlformats.org/officeDocument/2006/relationships/tags" Target="../tags/tag2028.xml"/><Relationship Id="rId79" Type="http://schemas.openxmlformats.org/officeDocument/2006/relationships/tags" Target="../tags/tag2033.xml"/><Relationship Id="rId102" Type="http://schemas.openxmlformats.org/officeDocument/2006/relationships/tags" Target="../tags/tag2056.xml"/><Relationship Id="rId123" Type="http://schemas.openxmlformats.org/officeDocument/2006/relationships/tags" Target="../tags/tag2077.xml"/><Relationship Id="rId128" Type="http://schemas.openxmlformats.org/officeDocument/2006/relationships/tags" Target="../tags/tag2082.xml"/><Relationship Id="rId144" Type="http://schemas.openxmlformats.org/officeDocument/2006/relationships/tags" Target="../tags/tag2098.xml"/><Relationship Id="rId149" Type="http://schemas.openxmlformats.org/officeDocument/2006/relationships/tags" Target="../tags/tag2103.xml"/><Relationship Id="rId5" Type="http://schemas.openxmlformats.org/officeDocument/2006/relationships/tags" Target="../tags/tag1959.xml"/><Relationship Id="rId90" Type="http://schemas.openxmlformats.org/officeDocument/2006/relationships/tags" Target="../tags/tag2044.xml"/><Relationship Id="rId95" Type="http://schemas.openxmlformats.org/officeDocument/2006/relationships/tags" Target="../tags/tag2049.xml"/><Relationship Id="rId160" Type="http://schemas.openxmlformats.org/officeDocument/2006/relationships/tags" Target="../tags/tag2114.xml"/><Relationship Id="rId165" Type="http://schemas.openxmlformats.org/officeDocument/2006/relationships/tags" Target="../tags/tag2119.xml"/><Relationship Id="rId181" Type="http://schemas.openxmlformats.org/officeDocument/2006/relationships/tags" Target="../tags/tag2135.xml"/><Relationship Id="rId186" Type="http://schemas.openxmlformats.org/officeDocument/2006/relationships/tags" Target="../tags/tag2140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2165.xml"/><Relationship Id="rId22" Type="http://schemas.openxmlformats.org/officeDocument/2006/relationships/tags" Target="../tags/tag1976.xml"/><Relationship Id="rId27" Type="http://schemas.openxmlformats.org/officeDocument/2006/relationships/tags" Target="../tags/tag1981.xml"/><Relationship Id="rId43" Type="http://schemas.openxmlformats.org/officeDocument/2006/relationships/tags" Target="../tags/tag1997.xml"/><Relationship Id="rId48" Type="http://schemas.openxmlformats.org/officeDocument/2006/relationships/tags" Target="../tags/tag2002.xml"/><Relationship Id="rId64" Type="http://schemas.openxmlformats.org/officeDocument/2006/relationships/tags" Target="../tags/tag2018.xml"/><Relationship Id="rId69" Type="http://schemas.openxmlformats.org/officeDocument/2006/relationships/tags" Target="../tags/tag2023.xml"/><Relationship Id="rId113" Type="http://schemas.openxmlformats.org/officeDocument/2006/relationships/tags" Target="../tags/tag2067.xml"/><Relationship Id="rId118" Type="http://schemas.openxmlformats.org/officeDocument/2006/relationships/tags" Target="../tags/tag2072.xml"/><Relationship Id="rId134" Type="http://schemas.openxmlformats.org/officeDocument/2006/relationships/tags" Target="../tags/tag2088.xml"/><Relationship Id="rId139" Type="http://schemas.openxmlformats.org/officeDocument/2006/relationships/tags" Target="../tags/tag2093.xml"/><Relationship Id="rId80" Type="http://schemas.openxmlformats.org/officeDocument/2006/relationships/tags" Target="../tags/tag2034.xml"/><Relationship Id="rId85" Type="http://schemas.openxmlformats.org/officeDocument/2006/relationships/tags" Target="../tags/tag2039.xml"/><Relationship Id="rId150" Type="http://schemas.openxmlformats.org/officeDocument/2006/relationships/tags" Target="../tags/tag2104.xml"/><Relationship Id="rId155" Type="http://schemas.openxmlformats.org/officeDocument/2006/relationships/tags" Target="../tags/tag2109.xml"/><Relationship Id="rId171" Type="http://schemas.openxmlformats.org/officeDocument/2006/relationships/tags" Target="../tags/tag2125.xml"/><Relationship Id="rId176" Type="http://schemas.openxmlformats.org/officeDocument/2006/relationships/tags" Target="../tags/tag2130.xml"/><Relationship Id="rId192" Type="http://schemas.openxmlformats.org/officeDocument/2006/relationships/tags" Target="../tags/tag2146.xml"/><Relationship Id="rId197" Type="http://schemas.openxmlformats.org/officeDocument/2006/relationships/tags" Target="../tags/tag2151.xml"/><Relationship Id="rId206" Type="http://schemas.openxmlformats.org/officeDocument/2006/relationships/tags" Target="../tags/tag2160.xml"/><Relationship Id="rId201" Type="http://schemas.openxmlformats.org/officeDocument/2006/relationships/tags" Target="../tags/tag2155.xml"/><Relationship Id="rId12" Type="http://schemas.openxmlformats.org/officeDocument/2006/relationships/tags" Target="../tags/tag1966.xml"/><Relationship Id="rId17" Type="http://schemas.openxmlformats.org/officeDocument/2006/relationships/tags" Target="../tags/tag1971.xml"/><Relationship Id="rId33" Type="http://schemas.openxmlformats.org/officeDocument/2006/relationships/tags" Target="../tags/tag1987.xml"/><Relationship Id="rId38" Type="http://schemas.openxmlformats.org/officeDocument/2006/relationships/tags" Target="../tags/tag1992.xml"/><Relationship Id="rId59" Type="http://schemas.openxmlformats.org/officeDocument/2006/relationships/tags" Target="../tags/tag2013.xml"/><Relationship Id="rId103" Type="http://schemas.openxmlformats.org/officeDocument/2006/relationships/tags" Target="../tags/tag2057.xml"/><Relationship Id="rId108" Type="http://schemas.openxmlformats.org/officeDocument/2006/relationships/tags" Target="../tags/tag2062.xml"/><Relationship Id="rId124" Type="http://schemas.openxmlformats.org/officeDocument/2006/relationships/tags" Target="../tags/tag2078.xml"/><Relationship Id="rId129" Type="http://schemas.openxmlformats.org/officeDocument/2006/relationships/tags" Target="../tags/tag2083.xml"/><Relationship Id="rId54" Type="http://schemas.openxmlformats.org/officeDocument/2006/relationships/tags" Target="../tags/tag2008.xml"/><Relationship Id="rId70" Type="http://schemas.openxmlformats.org/officeDocument/2006/relationships/tags" Target="../tags/tag2024.xml"/><Relationship Id="rId75" Type="http://schemas.openxmlformats.org/officeDocument/2006/relationships/tags" Target="../tags/tag2029.xml"/><Relationship Id="rId91" Type="http://schemas.openxmlformats.org/officeDocument/2006/relationships/tags" Target="../tags/tag2045.xml"/><Relationship Id="rId96" Type="http://schemas.openxmlformats.org/officeDocument/2006/relationships/tags" Target="../tags/tag2050.xml"/><Relationship Id="rId140" Type="http://schemas.openxmlformats.org/officeDocument/2006/relationships/tags" Target="../tags/tag2094.xml"/><Relationship Id="rId145" Type="http://schemas.openxmlformats.org/officeDocument/2006/relationships/tags" Target="../tags/tag2099.xml"/><Relationship Id="rId161" Type="http://schemas.openxmlformats.org/officeDocument/2006/relationships/tags" Target="../tags/tag2115.xml"/><Relationship Id="rId166" Type="http://schemas.openxmlformats.org/officeDocument/2006/relationships/tags" Target="../tags/tag2120.xml"/><Relationship Id="rId182" Type="http://schemas.openxmlformats.org/officeDocument/2006/relationships/tags" Target="../tags/tag2136.xml"/><Relationship Id="rId187" Type="http://schemas.openxmlformats.org/officeDocument/2006/relationships/tags" Target="../tags/tag2141.xml"/><Relationship Id="rId1" Type="http://schemas.openxmlformats.org/officeDocument/2006/relationships/tags" Target="../tags/tag1955.xml"/><Relationship Id="rId6" Type="http://schemas.openxmlformats.org/officeDocument/2006/relationships/tags" Target="../tags/tag1960.xml"/><Relationship Id="rId212" Type="http://schemas.openxmlformats.org/officeDocument/2006/relationships/tags" Target="../tags/tag2166.xml"/><Relationship Id="rId23" Type="http://schemas.openxmlformats.org/officeDocument/2006/relationships/tags" Target="../tags/tag1977.xml"/><Relationship Id="rId28" Type="http://schemas.openxmlformats.org/officeDocument/2006/relationships/tags" Target="../tags/tag1982.xml"/><Relationship Id="rId49" Type="http://schemas.openxmlformats.org/officeDocument/2006/relationships/tags" Target="../tags/tag2003.xml"/><Relationship Id="rId114" Type="http://schemas.openxmlformats.org/officeDocument/2006/relationships/tags" Target="../tags/tag2068.xml"/><Relationship Id="rId119" Type="http://schemas.openxmlformats.org/officeDocument/2006/relationships/tags" Target="../tags/tag2073.xml"/><Relationship Id="rId44" Type="http://schemas.openxmlformats.org/officeDocument/2006/relationships/tags" Target="../tags/tag1998.xml"/><Relationship Id="rId60" Type="http://schemas.openxmlformats.org/officeDocument/2006/relationships/tags" Target="../tags/tag2014.xml"/><Relationship Id="rId65" Type="http://schemas.openxmlformats.org/officeDocument/2006/relationships/tags" Target="../tags/tag2019.xml"/><Relationship Id="rId81" Type="http://schemas.openxmlformats.org/officeDocument/2006/relationships/tags" Target="../tags/tag2035.xml"/><Relationship Id="rId86" Type="http://schemas.openxmlformats.org/officeDocument/2006/relationships/tags" Target="../tags/tag2040.xml"/><Relationship Id="rId130" Type="http://schemas.openxmlformats.org/officeDocument/2006/relationships/tags" Target="../tags/tag2084.xml"/><Relationship Id="rId135" Type="http://schemas.openxmlformats.org/officeDocument/2006/relationships/tags" Target="../tags/tag2089.xml"/><Relationship Id="rId151" Type="http://schemas.openxmlformats.org/officeDocument/2006/relationships/tags" Target="../tags/tag2105.xml"/><Relationship Id="rId156" Type="http://schemas.openxmlformats.org/officeDocument/2006/relationships/tags" Target="../tags/tag2110.xml"/><Relationship Id="rId177" Type="http://schemas.openxmlformats.org/officeDocument/2006/relationships/tags" Target="../tags/tag2131.xml"/><Relationship Id="rId198" Type="http://schemas.openxmlformats.org/officeDocument/2006/relationships/tags" Target="../tags/tag2152.xml"/><Relationship Id="rId172" Type="http://schemas.openxmlformats.org/officeDocument/2006/relationships/tags" Target="../tags/tag2126.xml"/><Relationship Id="rId193" Type="http://schemas.openxmlformats.org/officeDocument/2006/relationships/tags" Target="../tags/tag2147.xml"/><Relationship Id="rId202" Type="http://schemas.openxmlformats.org/officeDocument/2006/relationships/tags" Target="../tags/tag2156.xml"/><Relationship Id="rId207" Type="http://schemas.openxmlformats.org/officeDocument/2006/relationships/tags" Target="../tags/tag2161.xml"/><Relationship Id="rId13" Type="http://schemas.openxmlformats.org/officeDocument/2006/relationships/tags" Target="../tags/tag1967.xml"/><Relationship Id="rId18" Type="http://schemas.openxmlformats.org/officeDocument/2006/relationships/tags" Target="../tags/tag1972.xml"/><Relationship Id="rId39" Type="http://schemas.openxmlformats.org/officeDocument/2006/relationships/tags" Target="../tags/tag1993.xml"/><Relationship Id="rId109" Type="http://schemas.openxmlformats.org/officeDocument/2006/relationships/tags" Target="../tags/tag2063.xml"/><Relationship Id="rId34" Type="http://schemas.openxmlformats.org/officeDocument/2006/relationships/tags" Target="../tags/tag1988.xml"/><Relationship Id="rId50" Type="http://schemas.openxmlformats.org/officeDocument/2006/relationships/tags" Target="../tags/tag2004.xml"/><Relationship Id="rId55" Type="http://schemas.openxmlformats.org/officeDocument/2006/relationships/tags" Target="../tags/tag2009.xml"/><Relationship Id="rId76" Type="http://schemas.openxmlformats.org/officeDocument/2006/relationships/tags" Target="../tags/tag2030.xml"/><Relationship Id="rId97" Type="http://schemas.openxmlformats.org/officeDocument/2006/relationships/tags" Target="../tags/tag2051.xml"/><Relationship Id="rId104" Type="http://schemas.openxmlformats.org/officeDocument/2006/relationships/tags" Target="../tags/tag2058.xml"/><Relationship Id="rId120" Type="http://schemas.openxmlformats.org/officeDocument/2006/relationships/tags" Target="../tags/tag2074.xml"/><Relationship Id="rId125" Type="http://schemas.openxmlformats.org/officeDocument/2006/relationships/tags" Target="../tags/tag2079.xml"/><Relationship Id="rId141" Type="http://schemas.openxmlformats.org/officeDocument/2006/relationships/tags" Target="../tags/tag2095.xml"/><Relationship Id="rId146" Type="http://schemas.openxmlformats.org/officeDocument/2006/relationships/tags" Target="../tags/tag2100.xml"/><Relationship Id="rId167" Type="http://schemas.openxmlformats.org/officeDocument/2006/relationships/tags" Target="../tags/tag2121.xml"/><Relationship Id="rId188" Type="http://schemas.openxmlformats.org/officeDocument/2006/relationships/tags" Target="../tags/tag2142.xml"/><Relationship Id="rId7" Type="http://schemas.openxmlformats.org/officeDocument/2006/relationships/tags" Target="../tags/tag1961.xml"/><Relationship Id="rId71" Type="http://schemas.openxmlformats.org/officeDocument/2006/relationships/tags" Target="../tags/tag2025.xml"/><Relationship Id="rId92" Type="http://schemas.openxmlformats.org/officeDocument/2006/relationships/tags" Target="../tags/tag2046.xml"/><Relationship Id="rId162" Type="http://schemas.openxmlformats.org/officeDocument/2006/relationships/tags" Target="../tags/tag2116.xml"/><Relationship Id="rId183" Type="http://schemas.openxmlformats.org/officeDocument/2006/relationships/tags" Target="../tags/tag2137.xml"/><Relationship Id="rId213" Type="http://schemas.openxmlformats.org/officeDocument/2006/relationships/tags" Target="../tags/tag2167.xml"/><Relationship Id="rId2" Type="http://schemas.openxmlformats.org/officeDocument/2006/relationships/tags" Target="../tags/tag1956.xml"/><Relationship Id="rId29" Type="http://schemas.openxmlformats.org/officeDocument/2006/relationships/tags" Target="../tags/tag1983.xml"/><Relationship Id="rId24" Type="http://schemas.openxmlformats.org/officeDocument/2006/relationships/tags" Target="../tags/tag1978.xml"/><Relationship Id="rId40" Type="http://schemas.openxmlformats.org/officeDocument/2006/relationships/tags" Target="../tags/tag1994.xml"/><Relationship Id="rId45" Type="http://schemas.openxmlformats.org/officeDocument/2006/relationships/tags" Target="../tags/tag1999.xml"/><Relationship Id="rId66" Type="http://schemas.openxmlformats.org/officeDocument/2006/relationships/tags" Target="../tags/tag2020.xml"/><Relationship Id="rId87" Type="http://schemas.openxmlformats.org/officeDocument/2006/relationships/tags" Target="../tags/tag2041.xml"/><Relationship Id="rId110" Type="http://schemas.openxmlformats.org/officeDocument/2006/relationships/tags" Target="../tags/tag2064.xml"/><Relationship Id="rId115" Type="http://schemas.openxmlformats.org/officeDocument/2006/relationships/tags" Target="../tags/tag2069.xml"/><Relationship Id="rId131" Type="http://schemas.openxmlformats.org/officeDocument/2006/relationships/tags" Target="../tags/tag2085.xml"/><Relationship Id="rId136" Type="http://schemas.openxmlformats.org/officeDocument/2006/relationships/tags" Target="../tags/tag2090.xml"/><Relationship Id="rId157" Type="http://schemas.openxmlformats.org/officeDocument/2006/relationships/tags" Target="../tags/tag2111.xml"/><Relationship Id="rId178" Type="http://schemas.openxmlformats.org/officeDocument/2006/relationships/tags" Target="../tags/tag2132.xml"/><Relationship Id="rId61" Type="http://schemas.openxmlformats.org/officeDocument/2006/relationships/tags" Target="../tags/tag2015.xml"/><Relationship Id="rId82" Type="http://schemas.openxmlformats.org/officeDocument/2006/relationships/tags" Target="../tags/tag2036.xml"/><Relationship Id="rId152" Type="http://schemas.openxmlformats.org/officeDocument/2006/relationships/tags" Target="../tags/tag2106.xml"/><Relationship Id="rId173" Type="http://schemas.openxmlformats.org/officeDocument/2006/relationships/tags" Target="../tags/tag2127.xml"/><Relationship Id="rId194" Type="http://schemas.openxmlformats.org/officeDocument/2006/relationships/tags" Target="../tags/tag2148.xml"/><Relationship Id="rId199" Type="http://schemas.openxmlformats.org/officeDocument/2006/relationships/tags" Target="../tags/tag2153.xml"/><Relationship Id="rId203" Type="http://schemas.openxmlformats.org/officeDocument/2006/relationships/tags" Target="../tags/tag2157.xml"/><Relationship Id="rId208" Type="http://schemas.openxmlformats.org/officeDocument/2006/relationships/tags" Target="../tags/tag2162.xml"/><Relationship Id="rId19" Type="http://schemas.openxmlformats.org/officeDocument/2006/relationships/tags" Target="../tags/tag1973.xml"/><Relationship Id="rId14" Type="http://schemas.openxmlformats.org/officeDocument/2006/relationships/tags" Target="../tags/tag1968.xml"/><Relationship Id="rId30" Type="http://schemas.openxmlformats.org/officeDocument/2006/relationships/tags" Target="../tags/tag1984.xml"/><Relationship Id="rId35" Type="http://schemas.openxmlformats.org/officeDocument/2006/relationships/tags" Target="../tags/tag1989.xml"/><Relationship Id="rId56" Type="http://schemas.openxmlformats.org/officeDocument/2006/relationships/tags" Target="../tags/tag2010.xml"/><Relationship Id="rId77" Type="http://schemas.openxmlformats.org/officeDocument/2006/relationships/tags" Target="../tags/tag2031.xml"/><Relationship Id="rId100" Type="http://schemas.openxmlformats.org/officeDocument/2006/relationships/tags" Target="../tags/tag2054.xml"/><Relationship Id="rId105" Type="http://schemas.openxmlformats.org/officeDocument/2006/relationships/tags" Target="../tags/tag2059.xml"/><Relationship Id="rId126" Type="http://schemas.openxmlformats.org/officeDocument/2006/relationships/tags" Target="../tags/tag2080.xml"/><Relationship Id="rId147" Type="http://schemas.openxmlformats.org/officeDocument/2006/relationships/tags" Target="../tags/tag2101.xml"/><Relationship Id="rId168" Type="http://schemas.openxmlformats.org/officeDocument/2006/relationships/tags" Target="../tags/tag2122.xml"/><Relationship Id="rId8" Type="http://schemas.openxmlformats.org/officeDocument/2006/relationships/tags" Target="../tags/tag1962.xml"/><Relationship Id="rId51" Type="http://schemas.openxmlformats.org/officeDocument/2006/relationships/tags" Target="../tags/tag2005.xml"/><Relationship Id="rId72" Type="http://schemas.openxmlformats.org/officeDocument/2006/relationships/tags" Target="../tags/tag2026.xml"/><Relationship Id="rId93" Type="http://schemas.openxmlformats.org/officeDocument/2006/relationships/tags" Target="../tags/tag2047.xml"/><Relationship Id="rId98" Type="http://schemas.openxmlformats.org/officeDocument/2006/relationships/tags" Target="../tags/tag2052.xml"/><Relationship Id="rId121" Type="http://schemas.openxmlformats.org/officeDocument/2006/relationships/tags" Target="../tags/tag2075.xml"/><Relationship Id="rId142" Type="http://schemas.openxmlformats.org/officeDocument/2006/relationships/tags" Target="../tags/tag2096.xml"/><Relationship Id="rId163" Type="http://schemas.openxmlformats.org/officeDocument/2006/relationships/tags" Target="../tags/tag2117.xml"/><Relationship Id="rId184" Type="http://schemas.openxmlformats.org/officeDocument/2006/relationships/tags" Target="../tags/tag2138.xml"/><Relationship Id="rId189" Type="http://schemas.openxmlformats.org/officeDocument/2006/relationships/tags" Target="../tags/tag2143.xml"/><Relationship Id="rId3" Type="http://schemas.openxmlformats.org/officeDocument/2006/relationships/tags" Target="../tags/tag1957.xml"/><Relationship Id="rId214" Type="http://schemas.openxmlformats.org/officeDocument/2006/relationships/tags" Target="../tags/tag2168.xml"/><Relationship Id="rId25" Type="http://schemas.openxmlformats.org/officeDocument/2006/relationships/tags" Target="../tags/tag1979.xml"/><Relationship Id="rId46" Type="http://schemas.openxmlformats.org/officeDocument/2006/relationships/tags" Target="../tags/tag2000.xml"/><Relationship Id="rId67" Type="http://schemas.openxmlformats.org/officeDocument/2006/relationships/tags" Target="../tags/tag2021.xml"/><Relationship Id="rId116" Type="http://schemas.openxmlformats.org/officeDocument/2006/relationships/tags" Target="../tags/tag2070.xml"/><Relationship Id="rId137" Type="http://schemas.openxmlformats.org/officeDocument/2006/relationships/tags" Target="../tags/tag2091.xml"/><Relationship Id="rId158" Type="http://schemas.openxmlformats.org/officeDocument/2006/relationships/tags" Target="../tags/tag2112.xml"/><Relationship Id="rId20" Type="http://schemas.openxmlformats.org/officeDocument/2006/relationships/tags" Target="../tags/tag1974.xml"/><Relationship Id="rId41" Type="http://schemas.openxmlformats.org/officeDocument/2006/relationships/tags" Target="../tags/tag1995.xml"/><Relationship Id="rId62" Type="http://schemas.openxmlformats.org/officeDocument/2006/relationships/tags" Target="../tags/tag2016.xml"/><Relationship Id="rId83" Type="http://schemas.openxmlformats.org/officeDocument/2006/relationships/tags" Target="../tags/tag2037.xml"/><Relationship Id="rId88" Type="http://schemas.openxmlformats.org/officeDocument/2006/relationships/tags" Target="../tags/tag2042.xml"/><Relationship Id="rId111" Type="http://schemas.openxmlformats.org/officeDocument/2006/relationships/tags" Target="../tags/tag2065.xml"/><Relationship Id="rId132" Type="http://schemas.openxmlformats.org/officeDocument/2006/relationships/tags" Target="../tags/tag2086.xml"/><Relationship Id="rId153" Type="http://schemas.openxmlformats.org/officeDocument/2006/relationships/tags" Target="../tags/tag2107.xml"/><Relationship Id="rId174" Type="http://schemas.openxmlformats.org/officeDocument/2006/relationships/tags" Target="../tags/tag2128.xml"/><Relationship Id="rId179" Type="http://schemas.openxmlformats.org/officeDocument/2006/relationships/tags" Target="../tags/tag2133.xml"/><Relationship Id="rId195" Type="http://schemas.openxmlformats.org/officeDocument/2006/relationships/tags" Target="../tags/tag2149.xml"/><Relationship Id="rId209" Type="http://schemas.openxmlformats.org/officeDocument/2006/relationships/tags" Target="../tags/tag2163.xml"/><Relationship Id="rId190" Type="http://schemas.openxmlformats.org/officeDocument/2006/relationships/tags" Target="../tags/tag2144.xml"/><Relationship Id="rId204" Type="http://schemas.openxmlformats.org/officeDocument/2006/relationships/tags" Target="../tags/tag2158.xml"/><Relationship Id="rId15" Type="http://schemas.openxmlformats.org/officeDocument/2006/relationships/tags" Target="../tags/tag1969.xml"/><Relationship Id="rId36" Type="http://schemas.openxmlformats.org/officeDocument/2006/relationships/tags" Target="../tags/tag1990.xml"/><Relationship Id="rId57" Type="http://schemas.openxmlformats.org/officeDocument/2006/relationships/tags" Target="../tags/tag2011.xml"/><Relationship Id="rId106" Type="http://schemas.openxmlformats.org/officeDocument/2006/relationships/tags" Target="../tags/tag2060.xml"/><Relationship Id="rId127" Type="http://schemas.openxmlformats.org/officeDocument/2006/relationships/tags" Target="../tags/tag2081.xml"/><Relationship Id="rId10" Type="http://schemas.openxmlformats.org/officeDocument/2006/relationships/tags" Target="../tags/tag1964.xml"/><Relationship Id="rId31" Type="http://schemas.openxmlformats.org/officeDocument/2006/relationships/tags" Target="../tags/tag1985.xml"/><Relationship Id="rId52" Type="http://schemas.openxmlformats.org/officeDocument/2006/relationships/tags" Target="../tags/tag2006.xml"/><Relationship Id="rId73" Type="http://schemas.openxmlformats.org/officeDocument/2006/relationships/tags" Target="../tags/tag2027.xml"/><Relationship Id="rId78" Type="http://schemas.openxmlformats.org/officeDocument/2006/relationships/tags" Target="../tags/tag2032.xml"/><Relationship Id="rId94" Type="http://schemas.openxmlformats.org/officeDocument/2006/relationships/tags" Target="../tags/tag2048.xml"/><Relationship Id="rId99" Type="http://schemas.openxmlformats.org/officeDocument/2006/relationships/tags" Target="../tags/tag2053.xml"/><Relationship Id="rId101" Type="http://schemas.openxmlformats.org/officeDocument/2006/relationships/tags" Target="../tags/tag2055.xml"/><Relationship Id="rId122" Type="http://schemas.openxmlformats.org/officeDocument/2006/relationships/tags" Target="../tags/tag2076.xml"/><Relationship Id="rId143" Type="http://schemas.openxmlformats.org/officeDocument/2006/relationships/tags" Target="../tags/tag2097.xml"/><Relationship Id="rId148" Type="http://schemas.openxmlformats.org/officeDocument/2006/relationships/tags" Target="../tags/tag2102.xml"/><Relationship Id="rId164" Type="http://schemas.openxmlformats.org/officeDocument/2006/relationships/tags" Target="../tags/tag2118.xml"/><Relationship Id="rId169" Type="http://schemas.openxmlformats.org/officeDocument/2006/relationships/tags" Target="../tags/tag2123.xml"/><Relationship Id="rId185" Type="http://schemas.openxmlformats.org/officeDocument/2006/relationships/tags" Target="../tags/tag2139.xml"/><Relationship Id="rId4" Type="http://schemas.openxmlformats.org/officeDocument/2006/relationships/tags" Target="../tags/tag1958.xml"/><Relationship Id="rId9" Type="http://schemas.openxmlformats.org/officeDocument/2006/relationships/tags" Target="../tags/tag1963.xml"/><Relationship Id="rId180" Type="http://schemas.openxmlformats.org/officeDocument/2006/relationships/tags" Target="../tags/tag2134.xml"/><Relationship Id="rId210" Type="http://schemas.openxmlformats.org/officeDocument/2006/relationships/tags" Target="../tags/tag2164.xml"/><Relationship Id="rId215" Type="http://schemas.openxmlformats.org/officeDocument/2006/relationships/tags" Target="../tags/tag2169.xml"/><Relationship Id="rId26" Type="http://schemas.openxmlformats.org/officeDocument/2006/relationships/tags" Target="../tags/tag1980.xml"/><Relationship Id="rId47" Type="http://schemas.openxmlformats.org/officeDocument/2006/relationships/tags" Target="../tags/tag2001.xml"/><Relationship Id="rId68" Type="http://schemas.openxmlformats.org/officeDocument/2006/relationships/tags" Target="../tags/tag2022.xml"/><Relationship Id="rId89" Type="http://schemas.openxmlformats.org/officeDocument/2006/relationships/tags" Target="../tags/tag2043.xml"/><Relationship Id="rId112" Type="http://schemas.openxmlformats.org/officeDocument/2006/relationships/tags" Target="../tags/tag2066.xml"/><Relationship Id="rId133" Type="http://schemas.openxmlformats.org/officeDocument/2006/relationships/tags" Target="../tags/tag2087.xml"/><Relationship Id="rId154" Type="http://schemas.openxmlformats.org/officeDocument/2006/relationships/tags" Target="../tags/tag2108.xml"/><Relationship Id="rId175" Type="http://schemas.openxmlformats.org/officeDocument/2006/relationships/tags" Target="../tags/tag2129.xml"/><Relationship Id="rId196" Type="http://schemas.openxmlformats.org/officeDocument/2006/relationships/tags" Target="../tags/tag2150.xml"/><Relationship Id="rId200" Type="http://schemas.openxmlformats.org/officeDocument/2006/relationships/tags" Target="../tags/tag2154.xml"/><Relationship Id="rId16" Type="http://schemas.openxmlformats.org/officeDocument/2006/relationships/tags" Target="../tags/tag1970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tags" Target="../tags/tag2286.xml"/><Relationship Id="rId21" Type="http://schemas.openxmlformats.org/officeDocument/2006/relationships/tags" Target="../tags/tag2190.xml"/><Relationship Id="rId42" Type="http://schemas.openxmlformats.org/officeDocument/2006/relationships/tags" Target="../tags/tag2211.xml"/><Relationship Id="rId63" Type="http://schemas.openxmlformats.org/officeDocument/2006/relationships/tags" Target="../tags/tag2232.xml"/><Relationship Id="rId84" Type="http://schemas.openxmlformats.org/officeDocument/2006/relationships/tags" Target="../tags/tag2253.xml"/><Relationship Id="rId138" Type="http://schemas.openxmlformats.org/officeDocument/2006/relationships/tags" Target="../tags/tag2307.xml"/><Relationship Id="rId159" Type="http://schemas.openxmlformats.org/officeDocument/2006/relationships/tags" Target="../tags/tag2328.xml"/><Relationship Id="rId170" Type="http://schemas.openxmlformats.org/officeDocument/2006/relationships/tags" Target="../tags/tag2339.xml"/><Relationship Id="rId191" Type="http://schemas.openxmlformats.org/officeDocument/2006/relationships/tags" Target="../tags/tag2360.xml"/><Relationship Id="rId205" Type="http://schemas.openxmlformats.org/officeDocument/2006/relationships/tags" Target="../tags/tag2374.xml"/><Relationship Id="rId107" Type="http://schemas.openxmlformats.org/officeDocument/2006/relationships/tags" Target="../tags/tag2276.xml"/><Relationship Id="rId11" Type="http://schemas.openxmlformats.org/officeDocument/2006/relationships/tags" Target="../tags/tag2180.xml"/><Relationship Id="rId32" Type="http://schemas.openxmlformats.org/officeDocument/2006/relationships/tags" Target="../tags/tag2201.xml"/><Relationship Id="rId37" Type="http://schemas.openxmlformats.org/officeDocument/2006/relationships/tags" Target="../tags/tag2206.xml"/><Relationship Id="rId53" Type="http://schemas.openxmlformats.org/officeDocument/2006/relationships/tags" Target="../tags/tag2222.xml"/><Relationship Id="rId58" Type="http://schemas.openxmlformats.org/officeDocument/2006/relationships/tags" Target="../tags/tag2227.xml"/><Relationship Id="rId74" Type="http://schemas.openxmlformats.org/officeDocument/2006/relationships/tags" Target="../tags/tag2243.xml"/><Relationship Id="rId79" Type="http://schemas.openxmlformats.org/officeDocument/2006/relationships/tags" Target="../tags/tag2248.xml"/><Relationship Id="rId102" Type="http://schemas.openxmlformats.org/officeDocument/2006/relationships/tags" Target="../tags/tag2271.xml"/><Relationship Id="rId123" Type="http://schemas.openxmlformats.org/officeDocument/2006/relationships/tags" Target="../tags/tag2292.xml"/><Relationship Id="rId128" Type="http://schemas.openxmlformats.org/officeDocument/2006/relationships/tags" Target="../tags/tag2297.xml"/><Relationship Id="rId144" Type="http://schemas.openxmlformats.org/officeDocument/2006/relationships/tags" Target="../tags/tag2313.xml"/><Relationship Id="rId149" Type="http://schemas.openxmlformats.org/officeDocument/2006/relationships/tags" Target="../tags/tag2318.xml"/><Relationship Id="rId5" Type="http://schemas.openxmlformats.org/officeDocument/2006/relationships/tags" Target="../tags/tag2174.xml"/><Relationship Id="rId90" Type="http://schemas.openxmlformats.org/officeDocument/2006/relationships/tags" Target="../tags/tag2259.xml"/><Relationship Id="rId95" Type="http://schemas.openxmlformats.org/officeDocument/2006/relationships/tags" Target="../tags/tag2264.xml"/><Relationship Id="rId160" Type="http://schemas.openxmlformats.org/officeDocument/2006/relationships/tags" Target="../tags/tag2329.xml"/><Relationship Id="rId165" Type="http://schemas.openxmlformats.org/officeDocument/2006/relationships/tags" Target="../tags/tag2334.xml"/><Relationship Id="rId181" Type="http://schemas.openxmlformats.org/officeDocument/2006/relationships/tags" Target="../tags/tag2350.xml"/><Relationship Id="rId186" Type="http://schemas.openxmlformats.org/officeDocument/2006/relationships/tags" Target="../tags/tag2355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2380.xml"/><Relationship Id="rId22" Type="http://schemas.openxmlformats.org/officeDocument/2006/relationships/tags" Target="../tags/tag2191.xml"/><Relationship Id="rId27" Type="http://schemas.openxmlformats.org/officeDocument/2006/relationships/tags" Target="../tags/tag2196.xml"/><Relationship Id="rId43" Type="http://schemas.openxmlformats.org/officeDocument/2006/relationships/tags" Target="../tags/tag2212.xml"/><Relationship Id="rId48" Type="http://schemas.openxmlformats.org/officeDocument/2006/relationships/tags" Target="../tags/tag2217.xml"/><Relationship Id="rId64" Type="http://schemas.openxmlformats.org/officeDocument/2006/relationships/tags" Target="../tags/tag2233.xml"/><Relationship Id="rId69" Type="http://schemas.openxmlformats.org/officeDocument/2006/relationships/tags" Target="../tags/tag2238.xml"/><Relationship Id="rId113" Type="http://schemas.openxmlformats.org/officeDocument/2006/relationships/tags" Target="../tags/tag2282.xml"/><Relationship Id="rId118" Type="http://schemas.openxmlformats.org/officeDocument/2006/relationships/tags" Target="../tags/tag2287.xml"/><Relationship Id="rId134" Type="http://schemas.openxmlformats.org/officeDocument/2006/relationships/tags" Target="../tags/tag2303.xml"/><Relationship Id="rId139" Type="http://schemas.openxmlformats.org/officeDocument/2006/relationships/tags" Target="../tags/tag2308.xml"/><Relationship Id="rId80" Type="http://schemas.openxmlformats.org/officeDocument/2006/relationships/tags" Target="../tags/tag2249.xml"/><Relationship Id="rId85" Type="http://schemas.openxmlformats.org/officeDocument/2006/relationships/tags" Target="../tags/tag2254.xml"/><Relationship Id="rId150" Type="http://schemas.openxmlformats.org/officeDocument/2006/relationships/tags" Target="../tags/tag2319.xml"/><Relationship Id="rId155" Type="http://schemas.openxmlformats.org/officeDocument/2006/relationships/tags" Target="../tags/tag2324.xml"/><Relationship Id="rId171" Type="http://schemas.openxmlformats.org/officeDocument/2006/relationships/tags" Target="../tags/tag2340.xml"/><Relationship Id="rId176" Type="http://schemas.openxmlformats.org/officeDocument/2006/relationships/tags" Target="../tags/tag2345.xml"/><Relationship Id="rId192" Type="http://schemas.openxmlformats.org/officeDocument/2006/relationships/tags" Target="../tags/tag2361.xml"/><Relationship Id="rId197" Type="http://schemas.openxmlformats.org/officeDocument/2006/relationships/tags" Target="../tags/tag2366.xml"/><Relationship Id="rId206" Type="http://schemas.openxmlformats.org/officeDocument/2006/relationships/tags" Target="../tags/tag2375.xml"/><Relationship Id="rId201" Type="http://schemas.openxmlformats.org/officeDocument/2006/relationships/tags" Target="../tags/tag2370.xml"/><Relationship Id="rId12" Type="http://schemas.openxmlformats.org/officeDocument/2006/relationships/tags" Target="../tags/tag2181.xml"/><Relationship Id="rId17" Type="http://schemas.openxmlformats.org/officeDocument/2006/relationships/tags" Target="../tags/tag2186.xml"/><Relationship Id="rId33" Type="http://schemas.openxmlformats.org/officeDocument/2006/relationships/tags" Target="../tags/tag2202.xml"/><Relationship Id="rId38" Type="http://schemas.openxmlformats.org/officeDocument/2006/relationships/tags" Target="../tags/tag2207.xml"/><Relationship Id="rId59" Type="http://schemas.openxmlformats.org/officeDocument/2006/relationships/tags" Target="../tags/tag2228.xml"/><Relationship Id="rId103" Type="http://schemas.openxmlformats.org/officeDocument/2006/relationships/tags" Target="../tags/tag2272.xml"/><Relationship Id="rId108" Type="http://schemas.openxmlformats.org/officeDocument/2006/relationships/tags" Target="../tags/tag2277.xml"/><Relationship Id="rId124" Type="http://schemas.openxmlformats.org/officeDocument/2006/relationships/tags" Target="../tags/tag2293.xml"/><Relationship Id="rId129" Type="http://schemas.openxmlformats.org/officeDocument/2006/relationships/tags" Target="../tags/tag2298.xml"/><Relationship Id="rId54" Type="http://schemas.openxmlformats.org/officeDocument/2006/relationships/tags" Target="../tags/tag2223.xml"/><Relationship Id="rId70" Type="http://schemas.openxmlformats.org/officeDocument/2006/relationships/tags" Target="../tags/tag2239.xml"/><Relationship Id="rId75" Type="http://schemas.openxmlformats.org/officeDocument/2006/relationships/tags" Target="../tags/tag2244.xml"/><Relationship Id="rId91" Type="http://schemas.openxmlformats.org/officeDocument/2006/relationships/tags" Target="../tags/tag2260.xml"/><Relationship Id="rId96" Type="http://schemas.openxmlformats.org/officeDocument/2006/relationships/tags" Target="../tags/tag2265.xml"/><Relationship Id="rId140" Type="http://schemas.openxmlformats.org/officeDocument/2006/relationships/tags" Target="../tags/tag2309.xml"/><Relationship Id="rId145" Type="http://schemas.openxmlformats.org/officeDocument/2006/relationships/tags" Target="../tags/tag2314.xml"/><Relationship Id="rId161" Type="http://schemas.openxmlformats.org/officeDocument/2006/relationships/tags" Target="../tags/tag2330.xml"/><Relationship Id="rId166" Type="http://schemas.openxmlformats.org/officeDocument/2006/relationships/tags" Target="../tags/tag2335.xml"/><Relationship Id="rId182" Type="http://schemas.openxmlformats.org/officeDocument/2006/relationships/tags" Target="../tags/tag2351.xml"/><Relationship Id="rId187" Type="http://schemas.openxmlformats.org/officeDocument/2006/relationships/tags" Target="../tags/tag2356.xml"/><Relationship Id="rId1" Type="http://schemas.openxmlformats.org/officeDocument/2006/relationships/tags" Target="../tags/tag2170.xml"/><Relationship Id="rId6" Type="http://schemas.openxmlformats.org/officeDocument/2006/relationships/tags" Target="../tags/tag2175.xml"/><Relationship Id="rId212" Type="http://schemas.openxmlformats.org/officeDocument/2006/relationships/tags" Target="../tags/tag2381.xml"/><Relationship Id="rId23" Type="http://schemas.openxmlformats.org/officeDocument/2006/relationships/tags" Target="../tags/tag2192.xml"/><Relationship Id="rId28" Type="http://schemas.openxmlformats.org/officeDocument/2006/relationships/tags" Target="../tags/tag2197.xml"/><Relationship Id="rId49" Type="http://schemas.openxmlformats.org/officeDocument/2006/relationships/tags" Target="../tags/tag2218.xml"/><Relationship Id="rId114" Type="http://schemas.openxmlformats.org/officeDocument/2006/relationships/tags" Target="../tags/tag2283.xml"/><Relationship Id="rId119" Type="http://schemas.openxmlformats.org/officeDocument/2006/relationships/tags" Target="../tags/tag2288.xml"/><Relationship Id="rId44" Type="http://schemas.openxmlformats.org/officeDocument/2006/relationships/tags" Target="../tags/tag2213.xml"/><Relationship Id="rId60" Type="http://schemas.openxmlformats.org/officeDocument/2006/relationships/tags" Target="../tags/tag2229.xml"/><Relationship Id="rId65" Type="http://schemas.openxmlformats.org/officeDocument/2006/relationships/tags" Target="../tags/tag2234.xml"/><Relationship Id="rId81" Type="http://schemas.openxmlformats.org/officeDocument/2006/relationships/tags" Target="../tags/tag2250.xml"/><Relationship Id="rId86" Type="http://schemas.openxmlformats.org/officeDocument/2006/relationships/tags" Target="../tags/tag2255.xml"/><Relationship Id="rId130" Type="http://schemas.openxmlformats.org/officeDocument/2006/relationships/tags" Target="../tags/tag2299.xml"/><Relationship Id="rId135" Type="http://schemas.openxmlformats.org/officeDocument/2006/relationships/tags" Target="../tags/tag2304.xml"/><Relationship Id="rId151" Type="http://schemas.openxmlformats.org/officeDocument/2006/relationships/tags" Target="../tags/tag2320.xml"/><Relationship Id="rId156" Type="http://schemas.openxmlformats.org/officeDocument/2006/relationships/tags" Target="../tags/tag2325.xml"/><Relationship Id="rId177" Type="http://schemas.openxmlformats.org/officeDocument/2006/relationships/tags" Target="../tags/tag2346.xml"/><Relationship Id="rId198" Type="http://schemas.openxmlformats.org/officeDocument/2006/relationships/tags" Target="../tags/tag2367.xml"/><Relationship Id="rId172" Type="http://schemas.openxmlformats.org/officeDocument/2006/relationships/tags" Target="../tags/tag2341.xml"/><Relationship Id="rId193" Type="http://schemas.openxmlformats.org/officeDocument/2006/relationships/tags" Target="../tags/tag2362.xml"/><Relationship Id="rId202" Type="http://schemas.openxmlformats.org/officeDocument/2006/relationships/tags" Target="../tags/tag2371.xml"/><Relationship Id="rId207" Type="http://schemas.openxmlformats.org/officeDocument/2006/relationships/tags" Target="../tags/tag2376.xml"/><Relationship Id="rId13" Type="http://schemas.openxmlformats.org/officeDocument/2006/relationships/tags" Target="../tags/tag2182.xml"/><Relationship Id="rId18" Type="http://schemas.openxmlformats.org/officeDocument/2006/relationships/tags" Target="../tags/tag2187.xml"/><Relationship Id="rId39" Type="http://schemas.openxmlformats.org/officeDocument/2006/relationships/tags" Target="../tags/tag2208.xml"/><Relationship Id="rId109" Type="http://schemas.openxmlformats.org/officeDocument/2006/relationships/tags" Target="../tags/tag2278.xml"/><Relationship Id="rId34" Type="http://schemas.openxmlformats.org/officeDocument/2006/relationships/tags" Target="../tags/tag2203.xml"/><Relationship Id="rId50" Type="http://schemas.openxmlformats.org/officeDocument/2006/relationships/tags" Target="../tags/tag2219.xml"/><Relationship Id="rId55" Type="http://schemas.openxmlformats.org/officeDocument/2006/relationships/tags" Target="../tags/tag2224.xml"/><Relationship Id="rId76" Type="http://schemas.openxmlformats.org/officeDocument/2006/relationships/tags" Target="../tags/tag2245.xml"/><Relationship Id="rId97" Type="http://schemas.openxmlformats.org/officeDocument/2006/relationships/tags" Target="../tags/tag2266.xml"/><Relationship Id="rId104" Type="http://schemas.openxmlformats.org/officeDocument/2006/relationships/tags" Target="../tags/tag2273.xml"/><Relationship Id="rId120" Type="http://schemas.openxmlformats.org/officeDocument/2006/relationships/tags" Target="../tags/tag2289.xml"/><Relationship Id="rId125" Type="http://schemas.openxmlformats.org/officeDocument/2006/relationships/tags" Target="../tags/tag2294.xml"/><Relationship Id="rId141" Type="http://schemas.openxmlformats.org/officeDocument/2006/relationships/tags" Target="../tags/tag2310.xml"/><Relationship Id="rId146" Type="http://schemas.openxmlformats.org/officeDocument/2006/relationships/tags" Target="../tags/tag2315.xml"/><Relationship Id="rId167" Type="http://schemas.openxmlformats.org/officeDocument/2006/relationships/tags" Target="../tags/tag2336.xml"/><Relationship Id="rId188" Type="http://schemas.openxmlformats.org/officeDocument/2006/relationships/tags" Target="../tags/tag2357.xml"/><Relationship Id="rId7" Type="http://schemas.openxmlformats.org/officeDocument/2006/relationships/tags" Target="../tags/tag2176.xml"/><Relationship Id="rId71" Type="http://schemas.openxmlformats.org/officeDocument/2006/relationships/tags" Target="../tags/tag2240.xml"/><Relationship Id="rId92" Type="http://schemas.openxmlformats.org/officeDocument/2006/relationships/tags" Target="../tags/tag2261.xml"/><Relationship Id="rId162" Type="http://schemas.openxmlformats.org/officeDocument/2006/relationships/tags" Target="../tags/tag2331.xml"/><Relationship Id="rId183" Type="http://schemas.openxmlformats.org/officeDocument/2006/relationships/tags" Target="../tags/tag2352.xml"/><Relationship Id="rId213" Type="http://schemas.openxmlformats.org/officeDocument/2006/relationships/tags" Target="../tags/tag2382.xml"/><Relationship Id="rId2" Type="http://schemas.openxmlformats.org/officeDocument/2006/relationships/tags" Target="../tags/tag2171.xml"/><Relationship Id="rId29" Type="http://schemas.openxmlformats.org/officeDocument/2006/relationships/tags" Target="../tags/tag2198.xml"/><Relationship Id="rId24" Type="http://schemas.openxmlformats.org/officeDocument/2006/relationships/tags" Target="../tags/tag2193.xml"/><Relationship Id="rId40" Type="http://schemas.openxmlformats.org/officeDocument/2006/relationships/tags" Target="../tags/tag2209.xml"/><Relationship Id="rId45" Type="http://schemas.openxmlformats.org/officeDocument/2006/relationships/tags" Target="../tags/tag2214.xml"/><Relationship Id="rId66" Type="http://schemas.openxmlformats.org/officeDocument/2006/relationships/tags" Target="../tags/tag2235.xml"/><Relationship Id="rId87" Type="http://schemas.openxmlformats.org/officeDocument/2006/relationships/tags" Target="../tags/tag2256.xml"/><Relationship Id="rId110" Type="http://schemas.openxmlformats.org/officeDocument/2006/relationships/tags" Target="../tags/tag2279.xml"/><Relationship Id="rId115" Type="http://schemas.openxmlformats.org/officeDocument/2006/relationships/tags" Target="../tags/tag2284.xml"/><Relationship Id="rId131" Type="http://schemas.openxmlformats.org/officeDocument/2006/relationships/tags" Target="../tags/tag2300.xml"/><Relationship Id="rId136" Type="http://schemas.openxmlformats.org/officeDocument/2006/relationships/tags" Target="../tags/tag2305.xml"/><Relationship Id="rId157" Type="http://schemas.openxmlformats.org/officeDocument/2006/relationships/tags" Target="../tags/tag2326.xml"/><Relationship Id="rId178" Type="http://schemas.openxmlformats.org/officeDocument/2006/relationships/tags" Target="../tags/tag2347.xml"/><Relationship Id="rId61" Type="http://schemas.openxmlformats.org/officeDocument/2006/relationships/tags" Target="../tags/tag2230.xml"/><Relationship Id="rId82" Type="http://schemas.openxmlformats.org/officeDocument/2006/relationships/tags" Target="../tags/tag2251.xml"/><Relationship Id="rId152" Type="http://schemas.openxmlformats.org/officeDocument/2006/relationships/tags" Target="../tags/tag2321.xml"/><Relationship Id="rId173" Type="http://schemas.openxmlformats.org/officeDocument/2006/relationships/tags" Target="../tags/tag2342.xml"/><Relationship Id="rId194" Type="http://schemas.openxmlformats.org/officeDocument/2006/relationships/tags" Target="../tags/tag2363.xml"/><Relationship Id="rId199" Type="http://schemas.openxmlformats.org/officeDocument/2006/relationships/tags" Target="../tags/tag2368.xml"/><Relationship Id="rId203" Type="http://schemas.openxmlformats.org/officeDocument/2006/relationships/tags" Target="../tags/tag2372.xml"/><Relationship Id="rId208" Type="http://schemas.openxmlformats.org/officeDocument/2006/relationships/tags" Target="../tags/tag2377.xml"/><Relationship Id="rId19" Type="http://schemas.openxmlformats.org/officeDocument/2006/relationships/tags" Target="../tags/tag2188.xml"/><Relationship Id="rId14" Type="http://schemas.openxmlformats.org/officeDocument/2006/relationships/tags" Target="../tags/tag2183.xml"/><Relationship Id="rId30" Type="http://schemas.openxmlformats.org/officeDocument/2006/relationships/tags" Target="../tags/tag2199.xml"/><Relationship Id="rId35" Type="http://schemas.openxmlformats.org/officeDocument/2006/relationships/tags" Target="../tags/tag2204.xml"/><Relationship Id="rId56" Type="http://schemas.openxmlformats.org/officeDocument/2006/relationships/tags" Target="../tags/tag2225.xml"/><Relationship Id="rId77" Type="http://schemas.openxmlformats.org/officeDocument/2006/relationships/tags" Target="../tags/tag2246.xml"/><Relationship Id="rId100" Type="http://schemas.openxmlformats.org/officeDocument/2006/relationships/tags" Target="../tags/tag2269.xml"/><Relationship Id="rId105" Type="http://schemas.openxmlformats.org/officeDocument/2006/relationships/tags" Target="../tags/tag2274.xml"/><Relationship Id="rId126" Type="http://schemas.openxmlformats.org/officeDocument/2006/relationships/tags" Target="../tags/tag2295.xml"/><Relationship Id="rId147" Type="http://schemas.openxmlformats.org/officeDocument/2006/relationships/tags" Target="../tags/tag2316.xml"/><Relationship Id="rId168" Type="http://schemas.openxmlformats.org/officeDocument/2006/relationships/tags" Target="../tags/tag2337.xml"/><Relationship Id="rId8" Type="http://schemas.openxmlformats.org/officeDocument/2006/relationships/tags" Target="../tags/tag2177.xml"/><Relationship Id="rId51" Type="http://schemas.openxmlformats.org/officeDocument/2006/relationships/tags" Target="../tags/tag2220.xml"/><Relationship Id="rId72" Type="http://schemas.openxmlformats.org/officeDocument/2006/relationships/tags" Target="../tags/tag2241.xml"/><Relationship Id="rId93" Type="http://schemas.openxmlformats.org/officeDocument/2006/relationships/tags" Target="../tags/tag2262.xml"/><Relationship Id="rId98" Type="http://schemas.openxmlformats.org/officeDocument/2006/relationships/tags" Target="../tags/tag2267.xml"/><Relationship Id="rId121" Type="http://schemas.openxmlformats.org/officeDocument/2006/relationships/tags" Target="../tags/tag2290.xml"/><Relationship Id="rId142" Type="http://schemas.openxmlformats.org/officeDocument/2006/relationships/tags" Target="../tags/tag2311.xml"/><Relationship Id="rId163" Type="http://schemas.openxmlformats.org/officeDocument/2006/relationships/tags" Target="../tags/tag2332.xml"/><Relationship Id="rId184" Type="http://schemas.openxmlformats.org/officeDocument/2006/relationships/tags" Target="../tags/tag2353.xml"/><Relationship Id="rId189" Type="http://schemas.openxmlformats.org/officeDocument/2006/relationships/tags" Target="../tags/tag2358.xml"/><Relationship Id="rId3" Type="http://schemas.openxmlformats.org/officeDocument/2006/relationships/tags" Target="../tags/tag2172.xml"/><Relationship Id="rId214" Type="http://schemas.openxmlformats.org/officeDocument/2006/relationships/tags" Target="../tags/tag2383.xml"/><Relationship Id="rId25" Type="http://schemas.openxmlformats.org/officeDocument/2006/relationships/tags" Target="../tags/tag2194.xml"/><Relationship Id="rId46" Type="http://schemas.openxmlformats.org/officeDocument/2006/relationships/tags" Target="../tags/tag2215.xml"/><Relationship Id="rId67" Type="http://schemas.openxmlformats.org/officeDocument/2006/relationships/tags" Target="../tags/tag2236.xml"/><Relationship Id="rId116" Type="http://schemas.openxmlformats.org/officeDocument/2006/relationships/tags" Target="../tags/tag2285.xml"/><Relationship Id="rId137" Type="http://schemas.openxmlformats.org/officeDocument/2006/relationships/tags" Target="../tags/tag2306.xml"/><Relationship Id="rId158" Type="http://schemas.openxmlformats.org/officeDocument/2006/relationships/tags" Target="../tags/tag2327.xml"/><Relationship Id="rId20" Type="http://schemas.openxmlformats.org/officeDocument/2006/relationships/tags" Target="../tags/tag2189.xml"/><Relationship Id="rId41" Type="http://schemas.openxmlformats.org/officeDocument/2006/relationships/tags" Target="../tags/tag2210.xml"/><Relationship Id="rId62" Type="http://schemas.openxmlformats.org/officeDocument/2006/relationships/tags" Target="../tags/tag2231.xml"/><Relationship Id="rId83" Type="http://schemas.openxmlformats.org/officeDocument/2006/relationships/tags" Target="../tags/tag2252.xml"/><Relationship Id="rId88" Type="http://schemas.openxmlformats.org/officeDocument/2006/relationships/tags" Target="../tags/tag2257.xml"/><Relationship Id="rId111" Type="http://schemas.openxmlformats.org/officeDocument/2006/relationships/tags" Target="../tags/tag2280.xml"/><Relationship Id="rId132" Type="http://schemas.openxmlformats.org/officeDocument/2006/relationships/tags" Target="../tags/tag2301.xml"/><Relationship Id="rId153" Type="http://schemas.openxmlformats.org/officeDocument/2006/relationships/tags" Target="../tags/tag2322.xml"/><Relationship Id="rId174" Type="http://schemas.openxmlformats.org/officeDocument/2006/relationships/tags" Target="../tags/tag2343.xml"/><Relationship Id="rId179" Type="http://schemas.openxmlformats.org/officeDocument/2006/relationships/tags" Target="../tags/tag2348.xml"/><Relationship Id="rId195" Type="http://schemas.openxmlformats.org/officeDocument/2006/relationships/tags" Target="../tags/tag2364.xml"/><Relationship Id="rId209" Type="http://schemas.openxmlformats.org/officeDocument/2006/relationships/tags" Target="../tags/tag2378.xml"/><Relationship Id="rId190" Type="http://schemas.openxmlformats.org/officeDocument/2006/relationships/tags" Target="../tags/tag2359.xml"/><Relationship Id="rId204" Type="http://schemas.openxmlformats.org/officeDocument/2006/relationships/tags" Target="../tags/tag2373.xml"/><Relationship Id="rId15" Type="http://schemas.openxmlformats.org/officeDocument/2006/relationships/tags" Target="../tags/tag2184.xml"/><Relationship Id="rId36" Type="http://schemas.openxmlformats.org/officeDocument/2006/relationships/tags" Target="../tags/tag2205.xml"/><Relationship Id="rId57" Type="http://schemas.openxmlformats.org/officeDocument/2006/relationships/tags" Target="../tags/tag2226.xml"/><Relationship Id="rId106" Type="http://schemas.openxmlformats.org/officeDocument/2006/relationships/tags" Target="../tags/tag2275.xml"/><Relationship Id="rId127" Type="http://schemas.openxmlformats.org/officeDocument/2006/relationships/tags" Target="../tags/tag2296.xml"/><Relationship Id="rId10" Type="http://schemas.openxmlformats.org/officeDocument/2006/relationships/tags" Target="../tags/tag2179.xml"/><Relationship Id="rId31" Type="http://schemas.openxmlformats.org/officeDocument/2006/relationships/tags" Target="../tags/tag2200.xml"/><Relationship Id="rId52" Type="http://schemas.openxmlformats.org/officeDocument/2006/relationships/tags" Target="../tags/tag2221.xml"/><Relationship Id="rId73" Type="http://schemas.openxmlformats.org/officeDocument/2006/relationships/tags" Target="../tags/tag2242.xml"/><Relationship Id="rId78" Type="http://schemas.openxmlformats.org/officeDocument/2006/relationships/tags" Target="../tags/tag2247.xml"/><Relationship Id="rId94" Type="http://schemas.openxmlformats.org/officeDocument/2006/relationships/tags" Target="../tags/tag2263.xml"/><Relationship Id="rId99" Type="http://schemas.openxmlformats.org/officeDocument/2006/relationships/tags" Target="../tags/tag2268.xml"/><Relationship Id="rId101" Type="http://schemas.openxmlformats.org/officeDocument/2006/relationships/tags" Target="../tags/tag2270.xml"/><Relationship Id="rId122" Type="http://schemas.openxmlformats.org/officeDocument/2006/relationships/tags" Target="../tags/tag2291.xml"/><Relationship Id="rId143" Type="http://schemas.openxmlformats.org/officeDocument/2006/relationships/tags" Target="../tags/tag2312.xml"/><Relationship Id="rId148" Type="http://schemas.openxmlformats.org/officeDocument/2006/relationships/tags" Target="../tags/tag2317.xml"/><Relationship Id="rId164" Type="http://schemas.openxmlformats.org/officeDocument/2006/relationships/tags" Target="../tags/tag2333.xml"/><Relationship Id="rId169" Type="http://schemas.openxmlformats.org/officeDocument/2006/relationships/tags" Target="../tags/tag2338.xml"/><Relationship Id="rId185" Type="http://schemas.openxmlformats.org/officeDocument/2006/relationships/tags" Target="../tags/tag2354.xml"/><Relationship Id="rId4" Type="http://schemas.openxmlformats.org/officeDocument/2006/relationships/tags" Target="../tags/tag2173.xml"/><Relationship Id="rId9" Type="http://schemas.openxmlformats.org/officeDocument/2006/relationships/tags" Target="../tags/tag2178.xml"/><Relationship Id="rId180" Type="http://schemas.openxmlformats.org/officeDocument/2006/relationships/tags" Target="../tags/tag2349.xml"/><Relationship Id="rId210" Type="http://schemas.openxmlformats.org/officeDocument/2006/relationships/tags" Target="../tags/tag2379.xml"/><Relationship Id="rId215" Type="http://schemas.openxmlformats.org/officeDocument/2006/relationships/tags" Target="../tags/tag2384.xml"/><Relationship Id="rId26" Type="http://schemas.openxmlformats.org/officeDocument/2006/relationships/tags" Target="../tags/tag2195.xml"/><Relationship Id="rId47" Type="http://schemas.openxmlformats.org/officeDocument/2006/relationships/tags" Target="../tags/tag2216.xml"/><Relationship Id="rId68" Type="http://schemas.openxmlformats.org/officeDocument/2006/relationships/tags" Target="../tags/tag2237.xml"/><Relationship Id="rId89" Type="http://schemas.openxmlformats.org/officeDocument/2006/relationships/tags" Target="../tags/tag2258.xml"/><Relationship Id="rId112" Type="http://schemas.openxmlformats.org/officeDocument/2006/relationships/tags" Target="../tags/tag2281.xml"/><Relationship Id="rId133" Type="http://schemas.openxmlformats.org/officeDocument/2006/relationships/tags" Target="../tags/tag2302.xml"/><Relationship Id="rId154" Type="http://schemas.openxmlformats.org/officeDocument/2006/relationships/tags" Target="../tags/tag2323.xml"/><Relationship Id="rId175" Type="http://schemas.openxmlformats.org/officeDocument/2006/relationships/tags" Target="../tags/tag2344.xml"/><Relationship Id="rId196" Type="http://schemas.openxmlformats.org/officeDocument/2006/relationships/tags" Target="../tags/tag2365.xml"/><Relationship Id="rId200" Type="http://schemas.openxmlformats.org/officeDocument/2006/relationships/tags" Target="../tags/tag2369.xml"/><Relationship Id="rId16" Type="http://schemas.openxmlformats.org/officeDocument/2006/relationships/tags" Target="../tags/tag218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386.xml"/><Relationship Id="rId1" Type="http://schemas.openxmlformats.org/officeDocument/2006/relationships/tags" Target="../tags/tag2385.xml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emf"/><Relationship Id="rId4" Type="http://schemas.openxmlformats.org/officeDocument/2006/relationships/customXml" Target="../ink/ink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youtube.com/watch?v=P7E4K5D834g" TargetMode="Externa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387.xml"/><Relationship Id="rId4" Type="http://schemas.openxmlformats.org/officeDocument/2006/relationships/image" Target="../media/image3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389.xml"/><Relationship Id="rId1" Type="http://schemas.openxmlformats.org/officeDocument/2006/relationships/tags" Target="../tags/tag2388.xml"/><Relationship Id="rId6" Type="http://schemas.openxmlformats.org/officeDocument/2006/relationships/image" Target="../media/image64.emf"/><Relationship Id="rId5" Type="http://schemas.openxmlformats.org/officeDocument/2006/relationships/customXml" Target="../ink/ink41.xml"/><Relationship Id="rId4" Type="http://schemas.openxmlformats.org/officeDocument/2006/relationships/image" Target="../media/image3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391.xml"/><Relationship Id="rId1" Type="http://schemas.openxmlformats.org/officeDocument/2006/relationships/tags" Target="../tags/tag2390.xml"/><Relationship Id="rId5" Type="http://schemas.openxmlformats.org/officeDocument/2006/relationships/image" Target="../media/image24.png"/><Relationship Id="rId4" Type="http://schemas.openxmlformats.org/officeDocument/2006/relationships/image" Target="../media/image34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2399.xml"/><Relationship Id="rId13" Type="http://schemas.openxmlformats.org/officeDocument/2006/relationships/image" Target="../media/image35.png"/><Relationship Id="rId3" Type="http://schemas.openxmlformats.org/officeDocument/2006/relationships/tags" Target="../tags/tag2394.xml"/><Relationship Id="rId7" Type="http://schemas.openxmlformats.org/officeDocument/2006/relationships/tags" Target="../tags/tag2398.xml"/><Relationship Id="rId12" Type="http://schemas.openxmlformats.org/officeDocument/2006/relationships/notesSlide" Target="../notesSlides/notesSlide8.xml"/><Relationship Id="rId2" Type="http://schemas.openxmlformats.org/officeDocument/2006/relationships/tags" Target="../tags/tag2393.xml"/><Relationship Id="rId1" Type="http://schemas.openxmlformats.org/officeDocument/2006/relationships/tags" Target="../tags/tag2392.xml"/><Relationship Id="rId6" Type="http://schemas.openxmlformats.org/officeDocument/2006/relationships/tags" Target="../tags/tag2397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2396.xml"/><Relationship Id="rId10" Type="http://schemas.openxmlformats.org/officeDocument/2006/relationships/tags" Target="../tags/tag2401.xml"/><Relationship Id="rId4" Type="http://schemas.openxmlformats.org/officeDocument/2006/relationships/tags" Target="../tags/tag2395.xml"/><Relationship Id="rId9" Type="http://schemas.openxmlformats.org/officeDocument/2006/relationships/tags" Target="../tags/tag2400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ustomXml" Target="../ink/ink42.xml"/><Relationship Id="rId13" Type="http://schemas.openxmlformats.org/officeDocument/2006/relationships/image" Target="../media/image70.emf"/><Relationship Id="rId3" Type="http://schemas.openxmlformats.org/officeDocument/2006/relationships/tags" Target="../tags/tag2404.xml"/><Relationship Id="rId7" Type="http://schemas.openxmlformats.org/officeDocument/2006/relationships/image" Target="../media/image36.png"/><Relationship Id="rId12" Type="http://schemas.openxmlformats.org/officeDocument/2006/relationships/customXml" Target="../ink/ink44.xml"/><Relationship Id="rId2" Type="http://schemas.openxmlformats.org/officeDocument/2006/relationships/tags" Target="../tags/tag2403.xml"/><Relationship Id="rId1" Type="http://schemas.openxmlformats.org/officeDocument/2006/relationships/tags" Target="../tags/tag2402.xml"/><Relationship Id="rId6" Type="http://schemas.openxmlformats.org/officeDocument/2006/relationships/slideLayout" Target="../slideLayouts/slideLayout1.xml"/><Relationship Id="rId11" Type="http://schemas.openxmlformats.org/officeDocument/2006/relationships/image" Target="../media/image69.emf"/><Relationship Id="rId5" Type="http://schemas.openxmlformats.org/officeDocument/2006/relationships/tags" Target="../tags/tag2406.xml"/><Relationship Id="rId10" Type="http://schemas.openxmlformats.org/officeDocument/2006/relationships/customXml" Target="../ink/ink43.xml"/><Relationship Id="rId4" Type="http://schemas.openxmlformats.org/officeDocument/2006/relationships/tags" Target="../tags/tag2405.xml"/><Relationship Id="rId9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tags" Target="../tags/tag2419.xml"/><Relationship Id="rId18" Type="http://schemas.openxmlformats.org/officeDocument/2006/relationships/tags" Target="../tags/tag2424.xml"/><Relationship Id="rId26" Type="http://schemas.openxmlformats.org/officeDocument/2006/relationships/tags" Target="../tags/tag2432.xml"/><Relationship Id="rId39" Type="http://schemas.openxmlformats.org/officeDocument/2006/relationships/tags" Target="../tags/tag2445.xml"/><Relationship Id="rId3" Type="http://schemas.openxmlformats.org/officeDocument/2006/relationships/tags" Target="../tags/tag2409.xml"/><Relationship Id="rId21" Type="http://schemas.openxmlformats.org/officeDocument/2006/relationships/tags" Target="../tags/tag2427.xml"/><Relationship Id="rId34" Type="http://schemas.openxmlformats.org/officeDocument/2006/relationships/tags" Target="../tags/tag2440.xml"/><Relationship Id="rId42" Type="http://schemas.openxmlformats.org/officeDocument/2006/relationships/tags" Target="../tags/tag2448.xml"/><Relationship Id="rId47" Type="http://schemas.openxmlformats.org/officeDocument/2006/relationships/tags" Target="../tags/tag2453.xml"/><Relationship Id="rId50" Type="http://schemas.openxmlformats.org/officeDocument/2006/relationships/tags" Target="../tags/tag2456.xml"/><Relationship Id="rId7" Type="http://schemas.openxmlformats.org/officeDocument/2006/relationships/tags" Target="../tags/tag2413.xml"/><Relationship Id="rId12" Type="http://schemas.openxmlformats.org/officeDocument/2006/relationships/tags" Target="../tags/tag2418.xml"/><Relationship Id="rId17" Type="http://schemas.openxmlformats.org/officeDocument/2006/relationships/tags" Target="../tags/tag2423.xml"/><Relationship Id="rId25" Type="http://schemas.openxmlformats.org/officeDocument/2006/relationships/tags" Target="../tags/tag2431.xml"/><Relationship Id="rId33" Type="http://schemas.openxmlformats.org/officeDocument/2006/relationships/tags" Target="../tags/tag2439.xml"/><Relationship Id="rId38" Type="http://schemas.openxmlformats.org/officeDocument/2006/relationships/tags" Target="../tags/tag2444.xml"/><Relationship Id="rId46" Type="http://schemas.openxmlformats.org/officeDocument/2006/relationships/tags" Target="../tags/tag2452.xml"/><Relationship Id="rId2" Type="http://schemas.openxmlformats.org/officeDocument/2006/relationships/tags" Target="../tags/tag2408.xml"/><Relationship Id="rId16" Type="http://schemas.openxmlformats.org/officeDocument/2006/relationships/tags" Target="../tags/tag2422.xml"/><Relationship Id="rId20" Type="http://schemas.openxmlformats.org/officeDocument/2006/relationships/tags" Target="../tags/tag2426.xml"/><Relationship Id="rId29" Type="http://schemas.openxmlformats.org/officeDocument/2006/relationships/tags" Target="../tags/tag2435.xml"/><Relationship Id="rId41" Type="http://schemas.openxmlformats.org/officeDocument/2006/relationships/tags" Target="../tags/tag2447.xml"/><Relationship Id="rId54" Type="http://schemas.openxmlformats.org/officeDocument/2006/relationships/image" Target="../media/image39.png"/><Relationship Id="rId1" Type="http://schemas.openxmlformats.org/officeDocument/2006/relationships/tags" Target="../tags/tag2407.xml"/><Relationship Id="rId6" Type="http://schemas.openxmlformats.org/officeDocument/2006/relationships/tags" Target="../tags/tag2412.xml"/><Relationship Id="rId11" Type="http://schemas.openxmlformats.org/officeDocument/2006/relationships/tags" Target="../tags/tag2417.xml"/><Relationship Id="rId24" Type="http://schemas.openxmlformats.org/officeDocument/2006/relationships/tags" Target="../tags/tag2430.xml"/><Relationship Id="rId32" Type="http://schemas.openxmlformats.org/officeDocument/2006/relationships/tags" Target="../tags/tag2438.xml"/><Relationship Id="rId37" Type="http://schemas.openxmlformats.org/officeDocument/2006/relationships/tags" Target="../tags/tag2443.xml"/><Relationship Id="rId40" Type="http://schemas.openxmlformats.org/officeDocument/2006/relationships/tags" Target="../tags/tag2446.xml"/><Relationship Id="rId45" Type="http://schemas.openxmlformats.org/officeDocument/2006/relationships/tags" Target="../tags/tag2451.xml"/><Relationship Id="rId53" Type="http://schemas.openxmlformats.org/officeDocument/2006/relationships/image" Target="../media/image38.png"/><Relationship Id="rId5" Type="http://schemas.openxmlformats.org/officeDocument/2006/relationships/tags" Target="../tags/tag2411.xml"/><Relationship Id="rId15" Type="http://schemas.openxmlformats.org/officeDocument/2006/relationships/tags" Target="../tags/tag2421.xml"/><Relationship Id="rId23" Type="http://schemas.openxmlformats.org/officeDocument/2006/relationships/tags" Target="../tags/tag2429.xml"/><Relationship Id="rId28" Type="http://schemas.openxmlformats.org/officeDocument/2006/relationships/tags" Target="../tags/tag2434.xml"/><Relationship Id="rId36" Type="http://schemas.openxmlformats.org/officeDocument/2006/relationships/tags" Target="../tags/tag2442.xml"/><Relationship Id="rId49" Type="http://schemas.openxmlformats.org/officeDocument/2006/relationships/tags" Target="../tags/tag2455.xml"/><Relationship Id="rId10" Type="http://schemas.openxmlformats.org/officeDocument/2006/relationships/tags" Target="../tags/tag2416.xml"/><Relationship Id="rId19" Type="http://schemas.openxmlformats.org/officeDocument/2006/relationships/tags" Target="../tags/tag2425.xml"/><Relationship Id="rId31" Type="http://schemas.openxmlformats.org/officeDocument/2006/relationships/tags" Target="../tags/tag2437.xml"/><Relationship Id="rId44" Type="http://schemas.openxmlformats.org/officeDocument/2006/relationships/tags" Target="../tags/tag2450.xml"/><Relationship Id="rId52" Type="http://schemas.openxmlformats.org/officeDocument/2006/relationships/image" Target="../media/image37.png"/><Relationship Id="rId4" Type="http://schemas.openxmlformats.org/officeDocument/2006/relationships/tags" Target="../tags/tag2410.xml"/><Relationship Id="rId9" Type="http://schemas.openxmlformats.org/officeDocument/2006/relationships/tags" Target="../tags/tag2415.xml"/><Relationship Id="rId14" Type="http://schemas.openxmlformats.org/officeDocument/2006/relationships/tags" Target="../tags/tag2420.xml"/><Relationship Id="rId22" Type="http://schemas.openxmlformats.org/officeDocument/2006/relationships/tags" Target="../tags/tag2428.xml"/><Relationship Id="rId27" Type="http://schemas.openxmlformats.org/officeDocument/2006/relationships/tags" Target="../tags/tag2433.xml"/><Relationship Id="rId30" Type="http://schemas.openxmlformats.org/officeDocument/2006/relationships/tags" Target="../tags/tag2436.xml"/><Relationship Id="rId35" Type="http://schemas.openxmlformats.org/officeDocument/2006/relationships/tags" Target="../tags/tag2441.xml"/><Relationship Id="rId43" Type="http://schemas.openxmlformats.org/officeDocument/2006/relationships/tags" Target="../tags/tag2449.xml"/><Relationship Id="rId48" Type="http://schemas.openxmlformats.org/officeDocument/2006/relationships/tags" Target="../tags/tag2454.xml"/><Relationship Id="rId8" Type="http://schemas.openxmlformats.org/officeDocument/2006/relationships/tags" Target="../tags/tag2414.xml"/><Relationship Id="rId5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tags" Target="../tags/tag2464.xml"/><Relationship Id="rId13" Type="http://schemas.openxmlformats.org/officeDocument/2006/relationships/tags" Target="../tags/tag2469.xml"/><Relationship Id="rId18" Type="http://schemas.openxmlformats.org/officeDocument/2006/relationships/tags" Target="../tags/tag2474.xml"/><Relationship Id="rId26" Type="http://schemas.openxmlformats.org/officeDocument/2006/relationships/tags" Target="../tags/tag2482.xml"/><Relationship Id="rId3" Type="http://schemas.openxmlformats.org/officeDocument/2006/relationships/tags" Target="../tags/tag2459.xml"/><Relationship Id="rId21" Type="http://schemas.openxmlformats.org/officeDocument/2006/relationships/tags" Target="../tags/tag2477.xml"/><Relationship Id="rId7" Type="http://schemas.openxmlformats.org/officeDocument/2006/relationships/tags" Target="../tags/tag2463.xml"/><Relationship Id="rId12" Type="http://schemas.openxmlformats.org/officeDocument/2006/relationships/tags" Target="../tags/tag2468.xml"/><Relationship Id="rId17" Type="http://schemas.openxmlformats.org/officeDocument/2006/relationships/tags" Target="../tags/tag2473.xml"/><Relationship Id="rId25" Type="http://schemas.openxmlformats.org/officeDocument/2006/relationships/tags" Target="../tags/tag2481.xml"/><Relationship Id="rId33" Type="http://schemas.openxmlformats.org/officeDocument/2006/relationships/image" Target="../media/image40.jpeg"/><Relationship Id="rId2" Type="http://schemas.openxmlformats.org/officeDocument/2006/relationships/tags" Target="../tags/tag2458.xml"/><Relationship Id="rId16" Type="http://schemas.openxmlformats.org/officeDocument/2006/relationships/tags" Target="../tags/tag2472.xml"/><Relationship Id="rId20" Type="http://schemas.openxmlformats.org/officeDocument/2006/relationships/tags" Target="../tags/tag2476.xml"/><Relationship Id="rId29" Type="http://schemas.openxmlformats.org/officeDocument/2006/relationships/tags" Target="../tags/tag2485.xml"/><Relationship Id="rId1" Type="http://schemas.openxmlformats.org/officeDocument/2006/relationships/tags" Target="../tags/tag2457.xml"/><Relationship Id="rId6" Type="http://schemas.openxmlformats.org/officeDocument/2006/relationships/tags" Target="../tags/tag2462.xml"/><Relationship Id="rId11" Type="http://schemas.openxmlformats.org/officeDocument/2006/relationships/tags" Target="../tags/tag2467.xml"/><Relationship Id="rId24" Type="http://schemas.openxmlformats.org/officeDocument/2006/relationships/tags" Target="../tags/tag2480.xml"/><Relationship Id="rId32" Type="http://schemas.openxmlformats.org/officeDocument/2006/relationships/notesSlide" Target="../notesSlides/notesSlide9.xml"/><Relationship Id="rId5" Type="http://schemas.openxmlformats.org/officeDocument/2006/relationships/tags" Target="../tags/tag2461.xml"/><Relationship Id="rId15" Type="http://schemas.openxmlformats.org/officeDocument/2006/relationships/tags" Target="../tags/tag2471.xml"/><Relationship Id="rId23" Type="http://schemas.openxmlformats.org/officeDocument/2006/relationships/tags" Target="../tags/tag2479.xml"/><Relationship Id="rId28" Type="http://schemas.openxmlformats.org/officeDocument/2006/relationships/tags" Target="../tags/tag2484.xml"/><Relationship Id="rId10" Type="http://schemas.openxmlformats.org/officeDocument/2006/relationships/tags" Target="../tags/tag2466.xml"/><Relationship Id="rId19" Type="http://schemas.openxmlformats.org/officeDocument/2006/relationships/tags" Target="../tags/tag2475.xml"/><Relationship Id="rId31" Type="http://schemas.openxmlformats.org/officeDocument/2006/relationships/slideLayout" Target="../slideLayouts/slideLayout6.xml"/><Relationship Id="rId4" Type="http://schemas.openxmlformats.org/officeDocument/2006/relationships/tags" Target="../tags/tag2460.xml"/><Relationship Id="rId9" Type="http://schemas.openxmlformats.org/officeDocument/2006/relationships/tags" Target="../tags/tag2465.xml"/><Relationship Id="rId14" Type="http://schemas.openxmlformats.org/officeDocument/2006/relationships/tags" Target="../tags/tag2470.xml"/><Relationship Id="rId22" Type="http://schemas.openxmlformats.org/officeDocument/2006/relationships/tags" Target="../tags/tag2478.xml"/><Relationship Id="rId27" Type="http://schemas.openxmlformats.org/officeDocument/2006/relationships/tags" Target="../tags/tag2483.xml"/><Relationship Id="rId30" Type="http://schemas.openxmlformats.org/officeDocument/2006/relationships/tags" Target="../tags/tag2486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tags" Target="../tags/tag2499.xml"/><Relationship Id="rId18" Type="http://schemas.openxmlformats.org/officeDocument/2006/relationships/tags" Target="../tags/tag2504.xml"/><Relationship Id="rId26" Type="http://schemas.openxmlformats.org/officeDocument/2006/relationships/tags" Target="../tags/tag2512.xml"/><Relationship Id="rId39" Type="http://schemas.openxmlformats.org/officeDocument/2006/relationships/tags" Target="../tags/tag2525.xml"/><Relationship Id="rId3" Type="http://schemas.openxmlformats.org/officeDocument/2006/relationships/tags" Target="../tags/tag2489.xml"/><Relationship Id="rId21" Type="http://schemas.openxmlformats.org/officeDocument/2006/relationships/tags" Target="../tags/tag2507.xml"/><Relationship Id="rId34" Type="http://schemas.openxmlformats.org/officeDocument/2006/relationships/tags" Target="../tags/tag2520.xml"/><Relationship Id="rId42" Type="http://schemas.openxmlformats.org/officeDocument/2006/relationships/tags" Target="../tags/tag2528.xml"/><Relationship Id="rId47" Type="http://schemas.openxmlformats.org/officeDocument/2006/relationships/tags" Target="../tags/tag2533.xml"/><Relationship Id="rId50" Type="http://schemas.openxmlformats.org/officeDocument/2006/relationships/tags" Target="../tags/tag2536.xml"/><Relationship Id="rId7" Type="http://schemas.openxmlformats.org/officeDocument/2006/relationships/tags" Target="../tags/tag2493.xml"/><Relationship Id="rId12" Type="http://schemas.openxmlformats.org/officeDocument/2006/relationships/tags" Target="../tags/tag2498.xml"/><Relationship Id="rId17" Type="http://schemas.openxmlformats.org/officeDocument/2006/relationships/tags" Target="../tags/tag2503.xml"/><Relationship Id="rId25" Type="http://schemas.openxmlformats.org/officeDocument/2006/relationships/tags" Target="../tags/tag2511.xml"/><Relationship Id="rId33" Type="http://schemas.openxmlformats.org/officeDocument/2006/relationships/tags" Target="../tags/tag2519.xml"/><Relationship Id="rId38" Type="http://schemas.openxmlformats.org/officeDocument/2006/relationships/tags" Target="../tags/tag2524.xml"/><Relationship Id="rId46" Type="http://schemas.openxmlformats.org/officeDocument/2006/relationships/tags" Target="../tags/tag2532.xml"/><Relationship Id="rId2" Type="http://schemas.openxmlformats.org/officeDocument/2006/relationships/tags" Target="../tags/tag2488.xml"/><Relationship Id="rId16" Type="http://schemas.openxmlformats.org/officeDocument/2006/relationships/tags" Target="../tags/tag2502.xml"/><Relationship Id="rId20" Type="http://schemas.openxmlformats.org/officeDocument/2006/relationships/tags" Target="../tags/tag2506.xml"/><Relationship Id="rId29" Type="http://schemas.openxmlformats.org/officeDocument/2006/relationships/tags" Target="../tags/tag2515.xml"/><Relationship Id="rId41" Type="http://schemas.openxmlformats.org/officeDocument/2006/relationships/tags" Target="../tags/tag2527.xml"/><Relationship Id="rId1" Type="http://schemas.openxmlformats.org/officeDocument/2006/relationships/tags" Target="../tags/tag2487.xml"/><Relationship Id="rId6" Type="http://schemas.openxmlformats.org/officeDocument/2006/relationships/tags" Target="../tags/tag2492.xml"/><Relationship Id="rId11" Type="http://schemas.openxmlformats.org/officeDocument/2006/relationships/tags" Target="../tags/tag2497.xml"/><Relationship Id="rId24" Type="http://schemas.openxmlformats.org/officeDocument/2006/relationships/tags" Target="../tags/tag2510.xml"/><Relationship Id="rId32" Type="http://schemas.openxmlformats.org/officeDocument/2006/relationships/tags" Target="../tags/tag2518.xml"/><Relationship Id="rId37" Type="http://schemas.openxmlformats.org/officeDocument/2006/relationships/tags" Target="../tags/tag2523.xml"/><Relationship Id="rId40" Type="http://schemas.openxmlformats.org/officeDocument/2006/relationships/tags" Target="../tags/tag2526.xml"/><Relationship Id="rId45" Type="http://schemas.openxmlformats.org/officeDocument/2006/relationships/tags" Target="../tags/tag2531.xml"/><Relationship Id="rId53" Type="http://schemas.openxmlformats.org/officeDocument/2006/relationships/image" Target="../media/image40.jpeg"/><Relationship Id="rId5" Type="http://schemas.openxmlformats.org/officeDocument/2006/relationships/tags" Target="../tags/tag2491.xml"/><Relationship Id="rId15" Type="http://schemas.openxmlformats.org/officeDocument/2006/relationships/tags" Target="../tags/tag2501.xml"/><Relationship Id="rId23" Type="http://schemas.openxmlformats.org/officeDocument/2006/relationships/tags" Target="../tags/tag2509.xml"/><Relationship Id="rId28" Type="http://schemas.openxmlformats.org/officeDocument/2006/relationships/tags" Target="../tags/tag2514.xml"/><Relationship Id="rId36" Type="http://schemas.openxmlformats.org/officeDocument/2006/relationships/tags" Target="../tags/tag2522.xml"/><Relationship Id="rId49" Type="http://schemas.openxmlformats.org/officeDocument/2006/relationships/tags" Target="../tags/tag2535.xml"/><Relationship Id="rId10" Type="http://schemas.openxmlformats.org/officeDocument/2006/relationships/tags" Target="../tags/tag2496.xml"/><Relationship Id="rId19" Type="http://schemas.openxmlformats.org/officeDocument/2006/relationships/tags" Target="../tags/tag2505.xml"/><Relationship Id="rId31" Type="http://schemas.openxmlformats.org/officeDocument/2006/relationships/tags" Target="../tags/tag2517.xml"/><Relationship Id="rId44" Type="http://schemas.openxmlformats.org/officeDocument/2006/relationships/tags" Target="../tags/tag2530.xml"/><Relationship Id="rId52" Type="http://schemas.openxmlformats.org/officeDocument/2006/relationships/notesSlide" Target="../notesSlides/notesSlide10.xml"/><Relationship Id="rId4" Type="http://schemas.openxmlformats.org/officeDocument/2006/relationships/tags" Target="../tags/tag2490.xml"/><Relationship Id="rId9" Type="http://schemas.openxmlformats.org/officeDocument/2006/relationships/tags" Target="../tags/tag2495.xml"/><Relationship Id="rId14" Type="http://schemas.openxmlformats.org/officeDocument/2006/relationships/tags" Target="../tags/tag2500.xml"/><Relationship Id="rId22" Type="http://schemas.openxmlformats.org/officeDocument/2006/relationships/tags" Target="../tags/tag2508.xml"/><Relationship Id="rId27" Type="http://schemas.openxmlformats.org/officeDocument/2006/relationships/tags" Target="../tags/tag2513.xml"/><Relationship Id="rId30" Type="http://schemas.openxmlformats.org/officeDocument/2006/relationships/tags" Target="../tags/tag2516.xml"/><Relationship Id="rId35" Type="http://schemas.openxmlformats.org/officeDocument/2006/relationships/tags" Target="../tags/tag2521.xml"/><Relationship Id="rId43" Type="http://schemas.openxmlformats.org/officeDocument/2006/relationships/tags" Target="../tags/tag2529.xml"/><Relationship Id="rId48" Type="http://schemas.openxmlformats.org/officeDocument/2006/relationships/tags" Target="../tags/tag2534.xml"/><Relationship Id="rId8" Type="http://schemas.openxmlformats.org/officeDocument/2006/relationships/tags" Target="../tags/tag2494.xml"/><Relationship Id="rId5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tags" Target="../tags/tag2549.xml"/><Relationship Id="rId18" Type="http://schemas.openxmlformats.org/officeDocument/2006/relationships/tags" Target="../tags/tag2554.xml"/><Relationship Id="rId26" Type="http://schemas.openxmlformats.org/officeDocument/2006/relationships/tags" Target="../tags/tag2562.xml"/><Relationship Id="rId39" Type="http://schemas.openxmlformats.org/officeDocument/2006/relationships/tags" Target="../tags/tag2575.xml"/><Relationship Id="rId3" Type="http://schemas.openxmlformats.org/officeDocument/2006/relationships/tags" Target="../tags/tag2539.xml"/><Relationship Id="rId21" Type="http://schemas.openxmlformats.org/officeDocument/2006/relationships/tags" Target="../tags/tag2557.xml"/><Relationship Id="rId34" Type="http://schemas.openxmlformats.org/officeDocument/2006/relationships/tags" Target="../tags/tag2570.xml"/><Relationship Id="rId42" Type="http://schemas.openxmlformats.org/officeDocument/2006/relationships/tags" Target="../tags/tag2578.xml"/><Relationship Id="rId47" Type="http://schemas.openxmlformats.org/officeDocument/2006/relationships/tags" Target="../tags/tag2583.xml"/><Relationship Id="rId50" Type="http://schemas.openxmlformats.org/officeDocument/2006/relationships/tags" Target="../tags/tag2586.xml"/><Relationship Id="rId7" Type="http://schemas.openxmlformats.org/officeDocument/2006/relationships/tags" Target="../tags/tag2543.xml"/><Relationship Id="rId12" Type="http://schemas.openxmlformats.org/officeDocument/2006/relationships/tags" Target="../tags/tag2548.xml"/><Relationship Id="rId17" Type="http://schemas.openxmlformats.org/officeDocument/2006/relationships/tags" Target="../tags/tag2553.xml"/><Relationship Id="rId25" Type="http://schemas.openxmlformats.org/officeDocument/2006/relationships/tags" Target="../tags/tag2561.xml"/><Relationship Id="rId33" Type="http://schemas.openxmlformats.org/officeDocument/2006/relationships/tags" Target="../tags/tag2569.xml"/><Relationship Id="rId38" Type="http://schemas.openxmlformats.org/officeDocument/2006/relationships/tags" Target="../tags/tag2574.xml"/><Relationship Id="rId46" Type="http://schemas.openxmlformats.org/officeDocument/2006/relationships/tags" Target="../tags/tag2582.xml"/><Relationship Id="rId2" Type="http://schemas.openxmlformats.org/officeDocument/2006/relationships/tags" Target="../tags/tag2538.xml"/><Relationship Id="rId16" Type="http://schemas.openxmlformats.org/officeDocument/2006/relationships/tags" Target="../tags/tag2552.xml"/><Relationship Id="rId20" Type="http://schemas.openxmlformats.org/officeDocument/2006/relationships/tags" Target="../tags/tag2556.xml"/><Relationship Id="rId29" Type="http://schemas.openxmlformats.org/officeDocument/2006/relationships/tags" Target="../tags/tag2565.xml"/><Relationship Id="rId41" Type="http://schemas.openxmlformats.org/officeDocument/2006/relationships/tags" Target="../tags/tag2577.xml"/><Relationship Id="rId1" Type="http://schemas.openxmlformats.org/officeDocument/2006/relationships/tags" Target="../tags/tag2537.xml"/><Relationship Id="rId6" Type="http://schemas.openxmlformats.org/officeDocument/2006/relationships/tags" Target="../tags/tag2542.xml"/><Relationship Id="rId11" Type="http://schemas.openxmlformats.org/officeDocument/2006/relationships/tags" Target="../tags/tag2547.xml"/><Relationship Id="rId24" Type="http://schemas.openxmlformats.org/officeDocument/2006/relationships/tags" Target="../tags/tag2560.xml"/><Relationship Id="rId32" Type="http://schemas.openxmlformats.org/officeDocument/2006/relationships/tags" Target="../tags/tag2568.xml"/><Relationship Id="rId37" Type="http://schemas.openxmlformats.org/officeDocument/2006/relationships/tags" Target="../tags/tag2573.xml"/><Relationship Id="rId40" Type="http://schemas.openxmlformats.org/officeDocument/2006/relationships/tags" Target="../tags/tag2576.xml"/><Relationship Id="rId45" Type="http://schemas.openxmlformats.org/officeDocument/2006/relationships/tags" Target="../tags/tag2581.xml"/><Relationship Id="rId53" Type="http://schemas.openxmlformats.org/officeDocument/2006/relationships/image" Target="../media/image40.jpeg"/><Relationship Id="rId5" Type="http://schemas.openxmlformats.org/officeDocument/2006/relationships/tags" Target="../tags/tag2541.xml"/><Relationship Id="rId15" Type="http://schemas.openxmlformats.org/officeDocument/2006/relationships/tags" Target="../tags/tag2551.xml"/><Relationship Id="rId23" Type="http://schemas.openxmlformats.org/officeDocument/2006/relationships/tags" Target="../tags/tag2559.xml"/><Relationship Id="rId28" Type="http://schemas.openxmlformats.org/officeDocument/2006/relationships/tags" Target="../tags/tag2564.xml"/><Relationship Id="rId36" Type="http://schemas.openxmlformats.org/officeDocument/2006/relationships/tags" Target="../tags/tag2572.xml"/><Relationship Id="rId49" Type="http://schemas.openxmlformats.org/officeDocument/2006/relationships/tags" Target="../tags/tag2585.xml"/><Relationship Id="rId10" Type="http://schemas.openxmlformats.org/officeDocument/2006/relationships/tags" Target="../tags/tag2546.xml"/><Relationship Id="rId19" Type="http://schemas.openxmlformats.org/officeDocument/2006/relationships/tags" Target="../tags/tag2555.xml"/><Relationship Id="rId31" Type="http://schemas.openxmlformats.org/officeDocument/2006/relationships/tags" Target="../tags/tag2567.xml"/><Relationship Id="rId44" Type="http://schemas.openxmlformats.org/officeDocument/2006/relationships/tags" Target="../tags/tag2580.xml"/><Relationship Id="rId52" Type="http://schemas.openxmlformats.org/officeDocument/2006/relationships/notesSlide" Target="../notesSlides/notesSlide11.xml"/><Relationship Id="rId4" Type="http://schemas.openxmlformats.org/officeDocument/2006/relationships/tags" Target="../tags/tag2540.xml"/><Relationship Id="rId9" Type="http://schemas.openxmlformats.org/officeDocument/2006/relationships/tags" Target="../tags/tag2545.xml"/><Relationship Id="rId14" Type="http://schemas.openxmlformats.org/officeDocument/2006/relationships/tags" Target="../tags/tag2550.xml"/><Relationship Id="rId22" Type="http://schemas.openxmlformats.org/officeDocument/2006/relationships/tags" Target="../tags/tag2558.xml"/><Relationship Id="rId27" Type="http://schemas.openxmlformats.org/officeDocument/2006/relationships/tags" Target="../tags/tag2563.xml"/><Relationship Id="rId30" Type="http://schemas.openxmlformats.org/officeDocument/2006/relationships/tags" Target="../tags/tag2566.xml"/><Relationship Id="rId35" Type="http://schemas.openxmlformats.org/officeDocument/2006/relationships/tags" Target="../tags/tag2571.xml"/><Relationship Id="rId43" Type="http://schemas.openxmlformats.org/officeDocument/2006/relationships/tags" Target="../tags/tag2579.xml"/><Relationship Id="rId48" Type="http://schemas.openxmlformats.org/officeDocument/2006/relationships/tags" Target="../tags/tag2584.xml"/><Relationship Id="rId8" Type="http://schemas.openxmlformats.org/officeDocument/2006/relationships/tags" Target="../tags/tag2544.xml"/><Relationship Id="rId5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2594.xml"/><Relationship Id="rId13" Type="http://schemas.openxmlformats.org/officeDocument/2006/relationships/tags" Target="../tags/tag2599.xml"/><Relationship Id="rId18" Type="http://schemas.openxmlformats.org/officeDocument/2006/relationships/tags" Target="../tags/tag2604.xml"/><Relationship Id="rId26" Type="http://schemas.openxmlformats.org/officeDocument/2006/relationships/tags" Target="../tags/tag2612.xml"/><Relationship Id="rId3" Type="http://schemas.openxmlformats.org/officeDocument/2006/relationships/tags" Target="../tags/tag2589.xml"/><Relationship Id="rId21" Type="http://schemas.openxmlformats.org/officeDocument/2006/relationships/tags" Target="../tags/tag2607.xml"/><Relationship Id="rId34" Type="http://schemas.openxmlformats.org/officeDocument/2006/relationships/tags" Target="../tags/tag2620.xml"/><Relationship Id="rId7" Type="http://schemas.openxmlformats.org/officeDocument/2006/relationships/tags" Target="../tags/tag2593.xml"/><Relationship Id="rId12" Type="http://schemas.openxmlformats.org/officeDocument/2006/relationships/tags" Target="../tags/tag2598.xml"/><Relationship Id="rId17" Type="http://schemas.openxmlformats.org/officeDocument/2006/relationships/tags" Target="../tags/tag2603.xml"/><Relationship Id="rId25" Type="http://schemas.openxmlformats.org/officeDocument/2006/relationships/tags" Target="../tags/tag2611.xml"/><Relationship Id="rId33" Type="http://schemas.openxmlformats.org/officeDocument/2006/relationships/tags" Target="../tags/tag2619.xml"/><Relationship Id="rId2" Type="http://schemas.openxmlformats.org/officeDocument/2006/relationships/tags" Target="../tags/tag2588.xml"/><Relationship Id="rId16" Type="http://schemas.openxmlformats.org/officeDocument/2006/relationships/tags" Target="../tags/tag2602.xml"/><Relationship Id="rId20" Type="http://schemas.openxmlformats.org/officeDocument/2006/relationships/tags" Target="../tags/tag2606.xml"/><Relationship Id="rId29" Type="http://schemas.openxmlformats.org/officeDocument/2006/relationships/tags" Target="../tags/tag2615.xml"/><Relationship Id="rId1" Type="http://schemas.openxmlformats.org/officeDocument/2006/relationships/tags" Target="../tags/tag2587.xml"/><Relationship Id="rId6" Type="http://schemas.openxmlformats.org/officeDocument/2006/relationships/tags" Target="../tags/tag2592.xml"/><Relationship Id="rId11" Type="http://schemas.openxmlformats.org/officeDocument/2006/relationships/tags" Target="../tags/tag2597.xml"/><Relationship Id="rId24" Type="http://schemas.openxmlformats.org/officeDocument/2006/relationships/tags" Target="../tags/tag2610.xml"/><Relationship Id="rId32" Type="http://schemas.openxmlformats.org/officeDocument/2006/relationships/tags" Target="../tags/tag2618.xml"/><Relationship Id="rId5" Type="http://schemas.openxmlformats.org/officeDocument/2006/relationships/tags" Target="../tags/tag2591.xml"/><Relationship Id="rId15" Type="http://schemas.openxmlformats.org/officeDocument/2006/relationships/tags" Target="../tags/tag2601.xml"/><Relationship Id="rId23" Type="http://schemas.openxmlformats.org/officeDocument/2006/relationships/tags" Target="../tags/tag2609.xml"/><Relationship Id="rId28" Type="http://schemas.openxmlformats.org/officeDocument/2006/relationships/tags" Target="../tags/tag2614.xml"/><Relationship Id="rId36" Type="http://schemas.openxmlformats.org/officeDocument/2006/relationships/notesSlide" Target="../notesSlides/notesSlide12.xml"/><Relationship Id="rId10" Type="http://schemas.openxmlformats.org/officeDocument/2006/relationships/tags" Target="../tags/tag2596.xml"/><Relationship Id="rId19" Type="http://schemas.openxmlformats.org/officeDocument/2006/relationships/tags" Target="../tags/tag2605.xml"/><Relationship Id="rId31" Type="http://schemas.openxmlformats.org/officeDocument/2006/relationships/tags" Target="../tags/tag2617.xml"/><Relationship Id="rId4" Type="http://schemas.openxmlformats.org/officeDocument/2006/relationships/tags" Target="../tags/tag2590.xml"/><Relationship Id="rId9" Type="http://schemas.openxmlformats.org/officeDocument/2006/relationships/tags" Target="../tags/tag2595.xml"/><Relationship Id="rId14" Type="http://schemas.openxmlformats.org/officeDocument/2006/relationships/tags" Target="../tags/tag2600.xml"/><Relationship Id="rId22" Type="http://schemas.openxmlformats.org/officeDocument/2006/relationships/tags" Target="../tags/tag2608.xml"/><Relationship Id="rId27" Type="http://schemas.openxmlformats.org/officeDocument/2006/relationships/tags" Target="../tags/tag2613.xml"/><Relationship Id="rId30" Type="http://schemas.openxmlformats.org/officeDocument/2006/relationships/tags" Target="../tags/tag2616.xml"/><Relationship Id="rId35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2628.xml"/><Relationship Id="rId13" Type="http://schemas.openxmlformats.org/officeDocument/2006/relationships/tags" Target="../tags/tag2633.xml"/><Relationship Id="rId18" Type="http://schemas.openxmlformats.org/officeDocument/2006/relationships/tags" Target="../tags/tag2638.xml"/><Relationship Id="rId26" Type="http://schemas.openxmlformats.org/officeDocument/2006/relationships/tags" Target="../tags/tag2646.xml"/><Relationship Id="rId3" Type="http://schemas.openxmlformats.org/officeDocument/2006/relationships/tags" Target="../tags/tag2623.xml"/><Relationship Id="rId21" Type="http://schemas.openxmlformats.org/officeDocument/2006/relationships/tags" Target="../tags/tag2641.xml"/><Relationship Id="rId34" Type="http://schemas.openxmlformats.org/officeDocument/2006/relationships/tags" Target="../tags/tag2654.xml"/><Relationship Id="rId7" Type="http://schemas.openxmlformats.org/officeDocument/2006/relationships/tags" Target="../tags/tag2627.xml"/><Relationship Id="rId12" Type="http://schemas.openxmlformats.org/officeDocument/2006/relationships/tags" Target="../tags/tag2632.xml"/><Relationship Id="rId17" Type="http://schemas.openxmlformats.org/officeDocument/2006/relationships/tags" Target="../tags/tag2637.xml"/><Relationship Id="rId25" Type="http://schemas.openxmlformats.org/officeDocument/2006/relationships/tags" Target="../tags/tag2645.xml"/><Relationship Id="rId33" Type="http://schemas.openxmlformats.org/officeDocument/2006/relationships/tags" Target="../tags/tag2653.xml"/><Relationship Id="rId2" Type="http://schemas.openxmlformats.org/officeDocument/2006/relationships/tags" Target="../tags/tag2622.xml"/><Relationship Id="rId16" Type="http://schemas.openxmlformats.org/officeDocument/2006/relationships/tags" Target="../tags/tag2636.xml"/><Relationship Id="rId20" Type="http://schemas.openxmlformats.org/officeDocument/2006/relationships/tags" Target="../tags/tag2640.xml"/><Relationship Id="rId29" Type="http://schemas.openxmlformats.org/officeDocument/2006/relationships/tags" Target="../tags/tag2649.xml"/><Relationship Id="rId1" Type="http://schemas.openxmlformats.org/officeDocument/2006/relationships/tags" Target="../tags/tag2621.xml"/><Relationship Id="rId6" Type="http://schemas.openxmlformats.org/officeDocument/2006/relationships/tags" Target="../tags/tag2626.xml"/><Relationship Id="rId11" Type="http://schemas.openxmlformats.org/officeDocument/2006/relationships/tags" Target="../tags/tag2631.xml"/><Relationship Id="rId24" Type="http://schemas.openxmlformats.org/officeDocument/2006/relationships/tags" Target="../tags/tag2644.xml"/><Relationship Id="rId32" Type="http://schemas.openxmlformats.org/officeDocument/2006/relationships/tags" Target="../tags/tag2652.xml"/><Relationship Id="rId5" Type="http://schemas.openxmlformats.org/officeDocument/2006/relationships/tags" Target="../tags/tag2625.xml"/><Relationship Id="rId15" Type="http://schemas.openxmlformats.org/officeDocument/2006/relationships/tags" Target="../tags/tag2635.xml"/><Relationship Id="rId23" Type="http://schemas.openxmlformats.org/officeDocument/2006/relationships/tags" Target="../tags/tag2643.xml"/><Relationship Id="rId28" Type="http://schemas.openxmlformats.org/officeDocument/2006/relationships/tags" Target="../tags/tag2648.xml"/><Relationship Id="rId36" Type="http://schemas.openxmlformats.org/officeDocument/2006/relationships/notesSlide" Target="../notesSlides/notesSlide13.xml"/><Relationship Id="rId10" Type="http://schemas.openxmlformats.org/officeDocument/2006/relationships/tags" Target="../tags/tag2630.xml"/><Relationship Id="rId19" Type="http://schemas.openxmlformats.org/officeDocument/2006/relationships/tags" Target="../tags/tag2639.xml"/><Relationship Id="rId31" Type="http://schemas.openxmlformats.org/officeDocument/2006/relationships/tags" Target="../tags/tag2651.xml"/><Relationship Id="rId4" Type="http://schemas.openxmlformats.org/officeDocument/2006/relationships/tags" Target="../tags/tag2624.xml"/><Relationship Id="rId9" Type="http://schemas.openxmlformats.org/officeDocument/2006/relationships/tags" Target="../tags/tag2629.xml"/><Relationship Id="rId14" Type="http://schemas.openxmlformats.org/officeDocument/2006/relationships/tags" Target="../tags/tag2634.xml"/><Relationship Id="rId22" Type="http://schemas.openxmlformats.org/officeDocument/2006/relationships/tags" Target="../tags/tag2642.xml"/><Relationship Id="rId27" Type="http://schemas.openxmlformats.org/officeDocument/2006/relationships/tags" Target="../tags/tag2647.xml"/><Relationship Id="rId30" Type="http://schemas.openxmlformats.org/officeDocument/2006/relationships/tags" Target="../tags/tag2650.xml"/><Relationship Id="rId35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17" Type="http://schemas.openxmlformats.org/officeDocument/2006/relationships/tags" Target="../tags/tag2771.xml"/><Relationship Id="rId21" Type="http://schemas.openxmlformats.org/officeDocument/2006/relationships/tags" Target="../tags/tag2675.xml"/><Relationship Id="rId42" Type="http://schemas.openxmlformats.org/officeDocument/2006/relationships/tags" Target="../tags/tag2696.xml"/><Relationship Id="rId63" Type="http://schemas.openxmlformats.org/officeDocument/2006/relationships/tags" Target="../tags/tag2717.xml"/><Relationship Id="rId84" Type="http://schemas.openxmlformats.org/officeDocument/2006/relationships/tags" Target="../tags/tag2738.xml"/><Relationship Id="rId138" Type="http://schemas.openxmlformats.org/officeDocument/2006/relationships/tags" Target="../tags/tag2792.xml"/><Relationship Id="rId159" Type="http://schemas.openxmlformats.org/officeDocument/2006/relationships/tags" Target="../tags/tag2813.xml"/><Relationship Id="rId170" Type="http://schemas.openxmlformats.org/officeDocument/2006/relationships/tags" Target="../tags/tag2824.xml"/><Relationship Id="rId191" Type="http://schemas.openxmlformats.org/officeDocument/2006/relationships/tags" Target="../tags/tag2845.xml"/><Relationship Id="rId205" Type="http://schemas.openxmlformats.org/officeDocument/2006/relationships/tags" Target="../tags/tag2859.xml"/><Relationship Id="rId107" Type="http://schemas.openxmlformats.org/officeDocument/2006/relationships/tags" Target="../tags/tag2761.xml"/><Relationship Id="rId11" Type="http://schemas.openxmlformats.org/officeDocument/2006/relationships/tags" Target="../tags/tag2665.xml"/><Relationship Id="rId32" Type="http://schemas.openxmlformats.org/officeDocument/2006/relationships/tags" Target="../tags/tag2686.xml"/><Relationship Id="rId53" Type="http://schemas.openxmlformats.org/officeDocument/2006/relationships/tags" Target="../tags/tag2707.xml"/><Relationship Id="rId74" Type="http://schemas.openxmlformats.org/officeDocument/2006/relationships/tags" Target="../tags/tag2728.xml"/><Relationship Id="rId128" Type="http://schemas.openxmlformats.org/officeDocument/2006/relationships/tags" Target="../tags/tag2782.xml"/><Relationship Id="rId149" Type="http://schemas.openxmlformats.org/officeDocument/2006/relationships/tags" Target="../tags/tag2803.xml"/><Relationship Id="rId5" Type="http://schemas.openxmlformats.org/officeDocument/2006/relationships/tags" Target="../tags/tag2659.xml"/><Relationship Id="rId90" Type="http://schemas.openxmlformats.org/officeDocument/2006/relationships/tags" Target="../tags/tag2744.xml"/><Relationship Id="rId95" Type="http://schemas.openxmlformats.org/officeDocument/2006/relationships/tags" Target="../tags/tag2749.xml"/><Relationship Id="rId160" Type="http://schemas.openxmlformats.org/officeDocument/2006/relationships/tags" Target="../tags/tag2814.xml"/><Relationship Id="rId165" Type="http://schemas.openxmlformats.org/officeDocument/2006/relationships/tags" Target="../tags/tag2819.xml"/><Relationship Id="rId181" Type="http://schemas.openxmlformats.org/officeDocument/2006/relationships/tags" Target="../tags/tag2835.xml"/><Relationship Id="rId186" Type="http://schemas.openxmlformats.org/officeDocument/2006/relationships/tags" Target="../tags/tag2840.xml"/><Relationship Id="rId216" Type="http://schemas.openxmlformats.org/officeDocument/2006/relationships/tags" Target="../tags/tag2870.xml"/><Relationship Id="rId211" Type="http://schemas.openxmlformats.org/officeDocument/2006/relationships/tags" Target="../tags/tag2865.xml"/><Relationship Id="rId22" Type="http://schemas.openxmlformats.org/officeDocument/2006/relationships/tags" Target="../tags/tag2676.xml"/><Relationship Id="rId27" Type="http://schemas.openxmlformats.org/officeDocument/2006/relationships/tags" Target="../tags/tag2681.xml"/><Relationship Id="rId43" Type="http://schemas.openxmlformats.org/officeDocument/2006/relationships/tags" Target="../tags/tag2697.xml"/><Relationship Id="rId48" Type="http://schemas.openxmlformats.org/officeDocument/2006/relationships/tags" Target="../tags/tag2702.xml"/><Relationship Id="rId64" Type="http://schemas.openxmlformats.org/officeDocument/2006/relationships/tags" Target="../tags/tag2718.xml"/><Relationship Id="rId69" Type="http://schemas.openxmlformats.org/officeDocument/2006/relationships/tags" Target="../tags/tag2723.xml"/><Relationship Id="rId113" Type="http://schemas.openxmlformats.org/officeDocument/2006/relationships/tags" Target="../tags/tag2767.xml"/><Relationship Id="rId118" Type="http://schemas.openxmlformats.org/officeDocument/2006/relationships/tags" Target="../tags/tag2772.xml"/><Relationship Id="rId134" Type="http://schemas.openxmlformats.org/officeDocument/2006/relationships/tags" Target="../tags/tag2788.xml"/><Relationship Id="rId139" Type="http://schemas.openxmlformats.org/officeDocument/2006/relationships/tags" Target="../tags/tag2793.xml"/><Relationship Id="rId80" Type="http://schemas.openxmlformats.org/officeDocument/2006/relationships/tags" Target="../tags/tag2734.xml"/><Relationship Id="rId85" Type="http://schemas.openxmlformats.org/officeDocument/2006/relationships/tags" Target="../tags/tag2739.xml"/><Relationship Id="rId150" Type="http://schemas.openxmlformats.org/officeDocument/2006/relationships/tags" Target="../tags/tag2804.xml"/><Relationship Id="rId155" Type="http://schemas.openxmlformats.org/officeDocument/2006/relationships/tags" Target="../tags/tag2809.xml"/><Relationship Id="rId171" Type="http://schemas.openxmlformats.org/officeDocument/2006/relationships/tags" Target="../tags/tag2825.xml"/><Relationship Id="rId176" Type="http://schemas.openxmlformats.org/officeDocument/2006/relationships/tags" Target="../tags/tag2830.xml"/><Relationship Id="rId192" Type="http://schemas.openxmlformats.org/officeDocument/2006/relationships/tags" Target="../tags/tag2846.xml"/><Relationship Id="rId197" Type="http://schemas.openxmlformats.org/officeDocument/2006/relationships/tags" Target="../tags/tag2851.xml"/><Relationship Id="rId206" Type="http://schemas.openxmlformats.org/officeDocument/2006/relationships/tags" Target="../tags/tag2860.xml"/><Relationship Id="rId201" Type="http://schemas.openxmlformats.org/officeDocument/2006/relationships/tags" Target="../tags/tag2855.xml"/><Relationship Id="rId12" Type="http://schemas.openxmlformats.org/officeDocument/2006/relationships/tags" Target="../tags/tag2666.xml"/><Relationship Id="rId17" Type="http://schemas.openxmlformats.org/officeDocument/2006/relationships/tags" Target="../tags/tag2671.xml"/><Relationship Id="rId33" Type="http://schemas.openxmlformats.org/officeDocument/2006/relationships/tags" Target="../tags/tag2687.xml"/><Relationship Id="rId38" Type="http://schemas.openxmlformats.org/officeDocument/2006/relationships/tags" Target="../tags/tag2692.xml"/><Relationship Id="rId59" Type="http://schemas.openxmlformats.org/officeDocument/2006/relationships/tags" Target="../tags/tag2713.xml"/><Relationship Id="rId103" Type="http://schemas.openxmlformats.org/officeDocument/2006/relationships/tags" Target="../tags/tag2757.xml"/><Relationship Id="rId108" Type="http://schemas.openxmlformats.org/officeDocument/2006/relationships/tags" Target="../tags/tag2762.xml"/><Relationship Id="rId124" Type="http://schemas.openxmlformats.org/officeDocument/2006/relationships/tags" Target="../tags/tag2778.xml"/><Relationship Id="rId129" Type="http://schemas.openxmlformats.org/officeDocument/2006/relationships/tags" Target="../tags/tag2783.xml"/><Relationship Id="rId54" Type="http://schemas.openxmlformats.org/officeDocument/2006/relationships/tags" Target="../tags/tag2708.xml"/><Relationship Id="rId70" Type="http://schemas.openxmlformats.org/officeDocument/2006/relationships/tags" Target="../tags/tag2724.xml"/><Relationship Id="rId75" Type="http://schemas.openxmlformats.org/officeDocument/2006/relationships/tags" Target="../tags/tag2729.xml"/><Relationship Id="rId91" Type="http://schemas.openxmlformats.org/officeDocument/2006/relationships/tags" Target="../tags/tag2745.xml"/><Relationship Id="rId96" Type="http://schemas.openxmlformats.org/officeDocument/2006/relationships/tags" Target="../tags/tag2750.xml"/><Relationship Id="rId140" Type="http://schemas.openxmlformats.org/officeDocument/2006/relationships/tags" Target="../tags/tag2794.xml"/><Relationship Id="rId145" Type="http://schemas.openxmlformats.org/officeDocument/2006/relationships/tags" Target="../tags/tag2799.xml"/><Relationship Id="rId161" Type="http://schemas.openxmlformats.org/officeDocument/2006/relationships/tags" Target="../tags/tag2815.xml"/><Relationship Id="rId166" Type="http://schemas.openxmlformats.org/officeDocument/2006/relationships/tags" Target="../tags/tag2820.xml"/><Relationship Id="rId182" Type="http://schemas.openxmlformats.org/officeDocument/2006/relationships/tags" Target="../tags/tag2836.xml"/><Relationship Id="rId187" Type="http://schemas.openxmlformats.org/officeDocument/2006/relationships/tags" Target="../tags/tag2841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2655.xml"/><Relationship Id="rId6" Type="http://schemas.openxmlformats.org/officeDocument/2006/relationships/tags" Target="../tags/tag2660.xml"/><Relationship Id="rId212" Type="http://schemas.openxmlformats.org/officeDocument/2006/relationships/tags" Target="../tags/tag2866.xml"/><Relationship Id="rId23" Type="http://schemas.openxmlformats.org/officeDocument/2006/relationships/tags" Target="../tags/tag2677.xml"/><Relationship Id="rId28" Type="http://schemas.openxmlformats.org/officeDocument/2006/relationships/tags" Target="../tags/tag2682.xml"/><Relationship Id="rId49" Type="http://schemas.openxmlformats.org/officeDocument/2006/relationships/tags" Target="../tags/tag2703.xml"/><Relationship Id="rId114" Type="http://schemas.openxmlformats.org/officeDocument/2006/relationships/tags" Target="../tags/tag2768.xml"/><Relationship Id="rId119" Type="http://schemas.openxmlformats.org/officeDocument/2006/relationships/tags" Target="../tags/tag2773.xml"/><Relationship Id="rId44" Type="http://schemas.openxmlformats.org/officeDocument/2006/relationships/tags" Target="../tags/tag2698.xml"/><Relationship Id="rId60" Type="http://schemas.openxmlformats.org/officeDocument/2006/relationships/tags" Target="../tags/tag2714.xml"/><Relationship Id="rId65" Type="http://schemas.openxmlformats.org/officeDocument/2006/relationships/tags" Target="../tags/tag2719.xml"/><Relationship Id="rId81" Type="http://schemas.openxmlformats.org/officeDocument/2006/relationships/tags" Target="../tags/tag2735.xml"/><Relationship Id="rId86" Type="http://schemas.openxmlformats.org/officeDocument/2006/relationships/tags" Target="../tags/tag2740.xml"/><Relationship Id="rId130" Type="http://schemas.openxmlformats.org/officeDocument/2006/relationships/tags" Target="../tags/tag2784.xml"/><Relationship Id="rId135" Type="http://schemas.openxmlformats.org/officeDocument/2006/relationships/tags" Target="../tags/tag2789.xml"/><Relationship Id="rId151" Type="http://schemas.openxmlformats.org/officeDocument/2006/relationships/tags" Target="../tags/tag2805.xml"/><Relationship Id="rId156" Type="http://schemas.openxmlformats.org/officeDocument/2006/relationships/tags" Target="../tags/tag2810.xml"/><Relationship Id="rId177" Type="http://schemas.openxmlformats.org/officeDocument/2006/relationships/tags" Target="../tags/tag2831.xml"/><Relationship Id="rId198" Type="http://schemas.openxmlformats.org/officeDocument/2006/relationships/tags" Target="../tags/tag2852.xml"/><Relationship Id="rId172" Type="http://schemas.openxmlformats.org/officeDocument/2006/relationships/tags" Target="../tags/tag2826.xml"/><Relationship Id="rId193" Type="http://schemas.openxmlformats.org/officeDocument/2006/relationships/tags" Target="../tags/tag2847.xml"/><Relationship Id="rId202" Type="http://schemas.openxmlformats.org/officeDocument/2006/relationships/tags" Target="../tags/tag2856.xml"/><Relationship Id="rId207" Type="http://schemas.openxmlformats.org/officeDocument/2006/relationships/tags" Target="../tags/tag2861.xml"/><Relationship Id="rId13" Type="http://schemas.openxmlformats.org/officeDocument/2006/relationships/tags" Target="../tags/tag2667.xml"/><Relationship Id="rId18" Type="http://schemas.openxmlformats.org/officeDocument/2006/relationships/tags" Target="../tags/tag2672.xml"/><Relationship Id="rId39" Type="http://schemas.openxmlformats.org/officeDocument/2006/relationships/tags" Target="../tags/tag2693.xml"/><Relationship Id="rId109" Type="http://schemas.openxmlformats.org/officeDocument/2006/relationships/tags" Target="../tags/tag2763.xml"/><Relationship Id="rId34" Type="http://schemas.openxmlformats.org/officeDocument/2006/relationships/tags" Target="../tags/tag2688.xml"/><Relationship Id="rId50" Type="http://schemas.openxmlformats.org/officeDocument/2006/relationships/tags" Target="../tags/tag2704.xml"/><Relationship Id="rId55" Type="http://schemas.openxmlformats.org/officeDocument/2006/relationships/tags" Target="../tags/tag2709.xml"/><Relationship Id="rId76" Type="http://schemas.openxmlformats.org/officeDocument/2006/relationships/tags" Target="../tags/tag2730.xml"/><Relationship Id="rId97" Type="http://schemas.openxmlformats.org/officeDocument/2006/relationships/tags" Target="../tags/tag2751.xml"/><Relationship Id="rId104" Type="http://schemas.openxmlformats.org/officeDocument/2006/relationships/tags" Target="../tags/tag2758.xml"/><Relationship Id="rId120" Type="http://schemas.openxmlformats.org/officeDocument/2006/relationships/tags" Target="../tags/tag2774.xml"/><Relationship Id="rId125" Type="http://schemas.openxmlformats.org/officeDocument/2006/relationships/tags" Target="../tags/tag2779.xml"/><Relationship Id="rId141" Type="http://schemas.openxmlformats.org/officeDocument/2006/relationships/tags" Target="../tags/tag2795.xml"/><Relationship Id="rId146" Type="http://schemas.openxmlformats.org/officeDocument/2006/relationships/tags" Target="../tags/tag2800.xml"/><Relationship Id="rId167" Type="http://schemas.openxmlformats.org/officeDocument/2006/relationships/tags" Target="../tags/tag2821.xml"/><Relationship Id="rId188" Type="http://schemas.openxmlformats.org/officeDocument/2006/relationships/tags" Target="../tags/tag2842.xml"/><Relationship Id="rId7" Type="http://schemas.openxmlformats.org/officeDocument/2006/relationships/tags" Target="../tags/tag2661.xml"/><Relationship Id="rId71" Type="http://schemas.openxmlformats.org/officeDocument/2006/relationships/tags" Target="../tags/tag2725.xml"/><Relationship Id="rId92" Type="http://schemas.openxmlformats.org/officeDocument/2006/relationships/tags" Target="../tags/tag2746.xml"/><Relationship Id="rId162" Type="http://schemas.openxmlformats.org/officeDocument/2006/relationships/tags" Target="../tags/tag2816.xml"/><Relationship Id="rId183" Type="http://schemas.openxmlformats.org/officeDocument/2006/relationships/tags" Target="../tags/tag2837.xml"/><Relationship Id="rId213" Type="http://schemas.openxmlformats.org/officeDocument/2006/relationships/tags" Target="../tags/tag2867.xml"/><Relationship Id="rId2" Type="http://schemas.openxmlformats.org/officeDocument/2006/relationships/tags" Target="../tags/tag2656.xml"/><Relationship Id="rId29" Type="http://schemas.openxmlformats.org/officeDocument/2006/relationships/tags" Target="../tags/tag2683.xml"/><Relationship Id="rId24" Type="http://schemas.openxmlformats.org/officeDocument/2006/relationships/tags" Target="../tags/tag2678.xml"/><Relationship Id="rId40" Type="http://schemas.openxmlformats.org/officeDocument/2006/relationships/tags" Target="../tags/tag2694.xml"/><Relationship Id="rId45" Type="http://schemas.openxmlformats.org/officeDocument/2006/relationships/tags" Target="../tags/tag2699.xml"/><Relationship Id="rId66" Type="http://schemas.openxmlformats.org/officeDocument/2006/relationships/tags" Target="../tags/tag2720.xml"/><Relationship Id="rId87" Type="http://schemas.openxmlformats.org/officeDocument/2006/relationships/tags" Target="../tags/tag2741.xml"/><Relationship Id="rId110" Type="http://schemas.openxmlformats.org/officeDocument/2006/relationships/tags" Target="../tags/tag2764.xml"/><Relationship Id="rId115" Type="http://schemas.openxmlformats.org/officeDocument/2006/relationships/tags" Target="../tags/tag2769.xml"/><Relationship Id="rId131" Type="http://schemas.openxmlformats.org/officeDocument/2006/relationships/tags" Target="../tags/tag2785.xml"/><Relationship Id="rId136" Type="http://schemas.openxmlformats.org/officeDocument/2006/relationships/tags" Target="../tags/tag2790.xml"/><Relationship Id="rId157" Type="http://schemas.openxmlformats.org/officeDocument/2006/relationships/tags" Target="../tags/tag2811.xml"/><Relationship Id="rId178" Type="http://schemas.openxmlformats.org/officeDocument/2006/relationships/tags" Target="../tags/tag2832.xml"/><Relationship Id="rId61" Type="http://schemas.openxmlformats.org/officeDocument/2006/relationships/tags" Target="../tags/tag2715.xml"/><Relationship Id="rId82" Type="http://schemas.openxmlformats.org/officeDocument/2006/relationships/tags" Target="../tags/tag2736.xml"/><Relationship Id="rId152" Type="http://schemas.openxmlformats.org/officeDocument/2006/relationships/tags" Target="../tags/tag2806.xml"/><Relationship Id="rId173" Type="http://schemas.openxmlformats.org/officeDocument/2006/relationships/tags" Target="../tags/tag2827.xml"/><Relationship Id="rId194" Type="http://schemas.openxmlformats.org/officeDocument/2006/relationships/tags" Target="../tags/tag2848.xml"/><Relationship Id="rId199" Type="http://schemas.openxmlformats.org/officeDocument/2006/relationships/tags" Target="../tags/tag2853.xml"/><Relationship Id="rId203" Type="http://schemas.openxmlformats.org/officeDocument/2006/relationships/tags" Target="../tags/tag2857.xml"/><Relationship Id="rId208" Type="http://schemas.openxmlformats.org/officeDocument/2006/relationships/tags" Target="../tags/tag2862.xml"/><Relationship Id="rId19" Type="http://schemas.openxmlformats.org/officeDocument/2006/relationships/tags" Target="../tags/tag2673.xml"/><Relationship Id="rId14" Type="http://schemas.openxmlformats.org/officeDocument/2006/relationships/tags" Target="../tags/tag2668.xml"/><Relationship Id="rId30" Type="http://schemas.openxmlformats.org/officeDocument/2006/relationships/tags" Target="../tags/tag2684.xml"/><Relationship Id="rId35" Type="http://schemas.openxmlformats.org/officeDocument/2006/relationships/tags" Target="../tags/tag2689.xml"/><Relationship Id="rId56" Type="http://schemas.openxmlformats.org/officeDocument/2006/relationships/tags" Target="../tags/tag2710.xml"/><Relationship Id="rId77" Type="http://schemas.openxmlformats.org/officeDocument/2006/relationships/tags" Target="../tags/tag2731.xml"/><Relationship Id="rId100" Type="http://schemas.openxmlformats.org/officeDocument/2006/relationships/tags" Target="../tags/tag2754.xml"/><Relationship Id="rId105" Type="http://schemas.openxmlformats.org/officeDocument/2006/relationships/tags" Target="../tags/tag2759.xml"/><Relationship Id="rId126" Type="http://schemas.openxmlformats.org/officeDocument/2006/relationships/tags" Target="../tags/tag2780.xml"/><Relationship Id="rId147" Type="http://schemas.openxmlformats.org/officeDocument/2006/relationships/tags" Target="../tags/tag2801.xml"/><Relationship Id="rId168" Type="http://schemas.openxmlformats.org/officeDocument/2006/relationships/tags" Target="../tags/tag2822.xml"/><Relationship Id="rId8" Type="http://schemas.openxmlformats.org/officeDocument/2006/relationships/tags" Target="../tags/tag2662.xml"/><Relationship Id="rId51" Type="http://schemas.openxmlformats.org/officeDocument/2006/relationships/tags" Target="../tags/tag2705.xml"/><Relationship Id="rId72" Type="http://schemas.openxmlformats.org/officeDocument/2006/relationships/tags" Target="../tags/tag2726.xml"/><Relationship Id="rId93" Type="http://schemas.openxmlformats.org/officeDocument/2006/relationships/tags" Target="../tags/tag2747.xml"/><Relationship Id="rId98" Type="http://schemas.openxmlformats.org/officeDocument/2006/relationships/tags" Target="../tags/tag2752.xml"/><Relationship Id="rId121" Type="http://schemas.openxmlformats.org/officeDocument/2006/relationships/tags" Target="../tags/tag2775.xml"/><Relationship Id="rId142" Type="http://schemas.openxmlformats.org/officeDocument/2006/relationships/tags" Target="../tags/tag2796.xml"/><Relationship Id="rId163" Type="http://schemas.openxmlformats.org/officeDocument/2006/relationships/tags" Target="../tags/tag2817.xml"/><Relationship Id="rId184" Type="http://schemas.openxmlformats.org/officeDocument/2006/relationships/tags" Target="../tags/tag2838.xml"/><Relationship Id="rId189" Type="http://schemas.openxmlformats.org/officeDocument/2006/relationships/tags" Target="../tags/tag2843.xml"/><Relationship Id="rId3" Type="http://schemas.openxmlformats.org/officeDocument/2006/relationships/tags" Target="../tags/tag2657.xml"/><Relationship Id="rId214" Type="http://schemas.openxmlformats.org/officeDocument/2006/relationships/tags" Target="../tags/tag2868.xml"/><Relationship Id="rId25" Type="http://schemas.openxmlformats.org/officeDocument/2006/relationships/tags" Target="../tags/tag2679.xml"/><Relationship Id="rId46" Type="http://schemas.openxmlformats.org/officeDocument/2006/relationships/tags" Target="../tags/tag2700.xml"/><Relationship Id="rId67" Type="http://schemas.openxmlformats.org/officeDocument/2006/relationships/tags" Target="../tags/tag2721.xml"/><Relationship Id="rId116" Type="http://schemas.openxmlformats.org/officeDocument/2006/relationships/tags" Target="../tags/tag2770.xml"/><Relationship Id="rId137" Type="http://schemas.openxmlformats.org/officeDocument/2006/relationships/tags" Target="../tags/tag2791.xml"/><Relationship Id="rId158" Type="http://schemas.openxmlformats.org/officeDocument/2006/relationships/tags" Target="../tags/tag2812.xml"/><Relationship Id="rId20" Type="http://schemas.openxmlformats.org/officeDocument/2006/relationships/tags" Target="../tags/tag2674.xml"/><Relationship Id="rId41" Type="http://schemas.openxmlformats.org/officeDocument/2006/relationships/tags" Target="../tags/tag2695.xml"/><Relationship Id="rId62" Type="http://schemas.openxmlformats.org/officeDocument/2006/relationships/tags" Target="../tags/tag2716.xml"/><Relationship Id="rId83" Type="http://schemas.openxmlformats.org/officeDocument/2006/relationships/tags" Target="../tags/tag2737.xml"/><Relationship Id="rId88" Type="http://schemas.openxmlformats.org/officeDocument/2006/relationships/tags" Target="../tags/tag2742.xml"/><Relationship Id="rId111" Type="http://schemas.openxmlformats.org/officeDocument/2006/relationships/tags" Target="../tags/tag2765.xml"/><Relationship Id="rId132" Type="http://schemas.openxmlformats.org/officeDocument/2006/relationships/tags" Target="../tags/tag2786.xml"/><Relationship Id="rId153" Type="http://schemas.openxmlformats.org/officeDocument/2006/relationships/tags" Target="../tags/tag2807.xml"/><Relationship Id="rId174" Type="http://schemas.openxmlformats.org/officeDocument/2006/relationships/tags" Target="../tags/tag2828.xml"/><Relationship Id="rId179" Type="http://schemas.openxmlformats.org/officeDocument/2006/relationships/tags" Target="../tags/tag2833.xml"/><Relationship Id="rId195" Type="http://schemas.openxmlformats.org/officeDocument/2006/relationships/tags" Target="../tags/tag2849.xml"/><Relationship Id="rId209" Type="http://schemas.openxmlformats.org/officeDocument/2006/relationships/tags" Target="../tags/tag2863.xml"/><Relationship Id="rId190" Type="http://schemas.openxmlformats.org/officeDocument/2006/relationships/tags" Target="../tags/tag2844.xml"/><Relationship Id="rId204" Type="http://schemas.openxmlformats.org/officeDocument/2006/relationships/tags" Target="../tags/tag2858.xml"/><Relationship Id="rId15" Type="http://schemas.openxmlformats.org/officeDocument/2006/relationships/tags" Target="../tags/tag2669.xml"/><Relationship Id="rId36" Type="http://schemas.openxmlformats.org/officeDocument/2006/relationships/tags" Target="../tags/tag2690.xml"/><Relationship Id="rId57" Type="http://schemas.openxmlformats.org/officeDocument/2006/relationships/tags" Target="../tags/tag2711.xml"/><Relationship Id="rId106" Type="http://schemas.openxmlformats.org/officeDocument/2006/relationships/tags" Target="../tags/tag2760.xml"/><Relationship Id="rId127" Type="http://schemas.openxmlformats.org/officeDocument/2006/relationships/tags" Target="../tags/tag2781.xml"/><Relationship Id="rId10" Type="http://schemas.openxmlformats.org/officeDocument/2006/relationships/tags" Target="../tags/tag2664.xml"/><Relationship Id="rId31" Type="http://schemas.openxmlformats.org/officeDocument/2006/relationships/tags" Target="../tags/tag2685.xml"/><Relationship Id="rId52" Type="http://schemas.openxmlformats.org/officeDocument/2006/relationships/tags" Target="../tags/tag2706.xml"/><Relationship Id="rId73" Type="http://schemas.openxmlformats.org/officeDocument/2006/relationships/tags" Target="../tags/tag2727.xml"/><Relationship Id="rId78" Type="http://schemas.openxmlformats.org/officeDocument/2006/relationships/tags" Target="../tags/tag2732.xml"/><Relationship Id="rId94" Type="http://schemas.openxmlformats.org/officeDocument/2006/relationships/tags" Target="../tags/tag2748.xml"/><Relationship Id="rId99" Type="http://schemas.openxmlformats.org/officeDocument/2006/relationships/tags" Target="../tags/tag2753.xml"/><Relationship Id="rId101" Type="http://schemas.openxmlformats.org/officeDocument/2006/relationships/tags" Target="../tags/tag2755.xml"/><Relationship Id="rId122" Type="http://schemas.openxmlformats.org/officeDocument/2006/relationships/tags" Target="../tags/tag2776.xml"/><Relationship Id="rId143" Type="http://schemas.openxmlformats.org/officeDocument/2006/relationships/tags" Target="../tags/tag2797.xml"/><Relationship Id="rId148" Type="http://schemas.openxmlformats.org/officeDocument/2006/relationships/tags" Target="../tags/tag2802.xml"/><Relationship Id="rId164" Type="http://schemas.openxmlformats.org/officeDocument/2006/relationships/tags" Target="../tags/tag2818.xml"/><Relationship Id="rId169" Type="http://schemas.openxmlformats.org/officeDocument/2006/relationships/tags" Target="../tags/tag2823.xml"/><Relationship Id="rId185" Type="http://schemas.openxmlformats.org/officeDocument/2006/relationships/tags" Target="../tags/tag2839.xml"/><Relationship Id="rId4" Type="http://schemas.openxmlformats.org/officeDocument/2006/relationships/tags" Target="../tags/tag2658.xml"/><Relationship Id="rId9" Type="http://schemas.openxmlformats.org/officeDocument/2006/relationships/tags" Target="../tags/tag2663.xml"/><Relationship Id="rId180" Type="http://schemas.openxmlformats.org/officeDocument/2006/relationships/tags" Target="../tags/tag2834.xml"/><Relationship Id="rId210" Type="http://schemas.openxmlformats.org/officeDocument/2006/relationships/tags" Target="../tags/tag2864.xml"/><Relationship Id="rId215" Type="http://schemas.openxmlformats.org/officeDocument/2006/relationships/tags" Target="../tags/tag2869.xml"/><Relationship Id="rId26" Type="http://schemas.openxmlformats.org/officeDocument/2006/relationships/tags" Target="../tags/tag2680.xml"/><Relationship Id="rId47" Type="http://schemas.openxmlformats.org/officeDocument/2006/relationships/tags" Target="../tags/tag2701.xml"/><Relationship Id="rId68" Type="http://schemas.openxmlformats.org/officeDocument/2006/relationships/tags" Target="../tags/tag2722.xml"/><Relationship Id="rId89" Type="http://schemas.openxmlformats.org/officeDocument/2006/relationships/tags" Target="../tags/tag2743.xml"/><Relationship Id="rId112" Type="http://schemas.openxmlformats.org/officeDocument/2006/relationships/tags" Target="../tags/tag2766.xml"/><Relationship Id="rId133" Type="http://schemas.openxmlformats.org/officeDocument/2006/relationships/tags" Target="../tags/tag2787.xml"/><Relationship Id="rId154" Type="http://schemas.openxmlformats.org/officeDocument/2006/relationships/tags" Target="../tags/tag2808.xml"/><Relationship Id="rId175" Type="http://schemas.openxmlformats.org/officeDocument/2006/relationships/tags" Target="../tags/tag2829.xml"/><Relationship Id="rId196" Type="http://schemas.openxmlformats.org/officeDocument/2006/relationships/tags" Target="../tags/tag2850.xml"/><Relationship Id="rId200" Type="http://schemas.openxmlformats.org/officeDocument/2006/relationships/tags" Target="../tags/tag2854.xml"/><Relationship Id="rId16" Type="http://schemas.openxmlformats.org/officeDocument/2006/relationships/tags" Target="../tags/tag2670.xml"/><Relationship Id="rId37" Type="http://schemas.openxmlformats.org/officeDocument/2006/relationships/tags" Target="../tags/tag2691.xml"/><Relationship Id="rId58" Type="http://schemas.openxmlformats.org/officeDocument/2006/relationships/tags" Target="../tags/tag2712.xml"/><Relationship Id="rId79" Type="http://schemas.openxmlformats.org/officeDocument/2006/relationships/tags" Target="../tags/tag2733.xml"/><Relationship Id="rId102" Type="http://schemas.openxmlformats.org/officeDocument/2006/relationships/tags" Target="../tags/tag2756.xml"/><Relationship Id="rId123" Type="http://schemas.openxmlformats.org/officeDocument/2006/relationships/tags" Target="../tags/tag2777.xml"/><Relationship Id="rId144" Type="http://schemas.openxmlformats.org/officeDocument/2006/relationships/tags" Target="../tags/tag2798.xml"/></Relationships>
</file>

<file path=ppt/slides/_rels/slide53.xml.rels><?xml version="1.0" encoding="UTF-8" standalone="yes"?>
<Relationships xmlns="http://schemas.openxmlformats.org/package/2006/relationships"><Relationship Id="rId117" Type="http://schemas.openxmlformats.org/officeDocument/2006/relationships/tags" Target="../tags/tag2987.xml"/><Relationship Id="rId21" Type="http://schemas.openxmlformats.org/officeDocument/2006/relationships/tags" Target="../tags/tag2891.xml"/><Relationship Id="rId42" Type="http://schemas.openxmlformats.org/officeDocument/2006/relationships/tags" Target="../tags/tag2912.xml"/><Relationship Id="rId63" Type="http://schemas.openxmlformats.org/officeDocument/2006/relationships/tags" Target="../tags/tag2933.xml"/><Relationship Id="rId84" Type="http://schemas.openxmlformats.org/officeDocument/2006/relationships/tags" Target="../tags/tag2954.xml"/><Relationship Id="rId138" Type="http://schemas.openxmlformats.org/officeDocument/2006/relationships/tags" Target="../tags/tag3008.xml"/><Relationship Id="rId159" Type="http://schemas.openxmlformats.org/officeDocument/2006/relationships/tags" Target="../tags/tag3029.xml"/><Relationship Id="rId170" Type="http://schemas.openxmlformats.org/officeDocument/2006/relationships/tags" Target="../tags/tag3040.xml"/><Relationship Id="rId191" Type="http://schemas.openxmlformats.org/officeDocument/2006/relationships/tags" Target="../tags/tag3061.xml"/><Relationship Id="rId205" Type="http://schemas.openxmlformats.org/officeDocument/2006/relationships/tags" Target="../tags/tag3075.xml"/><Relationship Id="rId107" Type="http://schemas.openxmlformats.org/officeDocument/2006/relationships/tags" Target="../tags/tag2977.xml"/><Relationship Id="rId11" Type="http://schemas.openxmlformats.org/officeDocument/2006/relationships/tags" Target="../tags/tag2881.xml"/><Relationship Id="rId32" Type="http://schemas.openxmlformats.org/officeDocument/2006/relationships/tags" Target="../tags/tag2902.xml"/><Relationship Id="rId53" Type="http://schemas.openxmlformats.org/officeDocument/2006/relationships/tags" Target="../tags/tag2923.xml"/><Relationship Id="rId74" Type="http://schemas.openxmlformats.org/officeDocument/2006/relationships/tags" Target="../tags/tag2944.xml"/><Relationship Id="rId128" Type="http://schemas.openxmlformats.org/officeDocument/2006/relationships/tags" Target="../tags/tag2998.xml"/><Relationship Id="rId149" Type="http://schemas.openxmlformats.org/officeDocument/2006/relationships/tags" Target="../tags/tag3019.xml"/><Relationship Id="rId5" Type="http://schemas.openxmlformats.org/officeDocument/2006/relationships/tags" Target="../tags/tag2875.xml"/><Relationship Id="rId90" Type="http://schemas.openxmlformats.org/officeDocument/2006/relationships/tags" Target="../tags/tag2960.xml"/><Relationship Id="rId95" Type="http://schemas.openxmlformats.org/officeDocument/2006/relationships/tags" Target="../tags/tag2965.xml"/><Relationship Id="rId160" Type="http://schemas.openxmlformats.org/officeDocument/2006/relationships/tags" Target="../tags/tag3030.xml"/><Relationship Id="rId165" Type="http://schemas.openxmlformats.org/officeDocument/2006/relationships/tags" Target="../tags/tag3035.xml"/><Relationship Id="rId181" Type="http://schemas.openxmlformats.org/officeDocument/2006/relationships/tags" Target="../tags/tag3051.xml"/><Relationship Id="rId186" Type="http://schemas.openxmlformats.org/officeDocument/2006/relationships/tags" Target="../tags/tag3056.xml"/><Relationship Id="rId216" Type="http://schemas.openxmlformats.org/officeDocument/2006/relationships/tags" Target="../tags/tag3086.xml"/><Relationship Id="rId211" Type="http://schemas.openxmlformats.org/officeDocument/2006/relationships/tags" Target="../tags/tag3081.xml"/><Relationship Id="rId22" Type="http://schemas.openxmlformats.org/officeDocument/2006/relationships/tags" Target="../tags/tag2892.xml"/><Relationship Id="rId27" Type="http://schemas.openxmlformats.org/officeDocument/2006/relationships/tags" Target="../tags/tag2897.xml"/><Relationship Id="rId43" Type="http://schemas.openxmlformats.org/officeDocument/2006/relationships/tags" Target="../tags/tag2913.xml"/><Relationship Id="rId48" Type="http://schemas.openxmlformats.org/officeDocument/2006/relationships/tags" Target="../tags/tag2918.xml"/><Relationship Id="rId64" Type="http://schemas.openxmlformats.org/officeDocument/2006/relationships/tags" Target="../tags/tag2934.xml"/><Relationship Id="rId69" Type="http://schemas.openxmlformats.org/officeDocument/2006/relationships/tags" Target="../tags/tag2939.xml"/><Relationship Id="rId113" Type="http://schemas.openxmlformats.org/officeDocument/2006/relationships/tags" Target="../tags/tag2983.xml"/><Relationship Id="rId118" Type="http://schemas.openxmlformats.org/officeDocument/2006/relationships/tags" Target="../tags/tag2988.xml"/><Relationship Id="rId134" Type="http://schemas.openxmlformats.org/officeDocument/2006/relationships/tags" Target="../tags/tag3004.xml"/><Relationship Id="rId139" Type="http://schemas.openxmlformats.org/officeDocument/2006/relationships/tags" Target="../tags/tag3009.xml"/><Relationship Id="rId80" Type="http://schemas.openxmlformats.org/officeDocument/2006/relationships/tags" Target="../tags/tag2950.xml"/><Relationship Id="rId85" Type="http://schemas.openxmlformats.org/officeDocument/2006/relationships/tags" Target="../tags/tag2955.xml"/><Relationship Id="rId150" Type="http://schemas.openxmlformats.org/officeDocument/2006/relationships/tags" Target="../tags/tag3020.xml"/><Relationship Id="rId155" Type="http://schemas.openxmlformats.org/officeDocument/2006/relationships/tags" Target="../tags/tag3025.xml"/><Relationship Id="rId171" Type="http://schemas.openxmlformats.org/officeDocument/2006/relationships/tags" Target="../tags/tag3041.xml"/><Relationship Id="rId176" Type="http://schemas.openxmlformats.org/officeDocument/2006/relationships/tags" Target="../tags/tag3046.xml"/><Relationship Id="rId192" Type="http://schemas.openxmlformats.org/officeDocument/2006/relationships/tags" Target="../tags/tag3062.xml"/><Relationship Id="rId197" Type="http://schemas.openxmlformats.org/officeDocument/2006/relationships/tags" Target="../tags/tag3067.xml"/><Relationship Id="rId206" Type="http://schemas.openxmlformats.org/officeDocument/2006/relationships/tags" Target="../tags/tag3076.xml"/><Relationship Id="rId201" Type="http://schemas.openxmlformats.org/officeDocument/2006/relationships/tags" Target="../tags/tag3071.xml"/><Relationship Id="rId12" Type="http://schemas.openxmlformats.org/officeDocument/2006/relationships/tags" Target="../tags/tag2882.xml"/><Relationship Id="rId17" Type="http://schemas.openxmlformats.org/officeDocument/2006/relationships/tags" Target="../tags/tag2887.xml"/><Relationship Id="rId33" Type="http://schemas.openxmlformats.org/officeDocument/2006/relationships/tags" Target="../tags/tag2903.xml"/><Relationship Id="rId38" Type="http://schemas.openxmlformats.org/officeDocument/2006/relationships/tags" Target="../tags/tag2908.xml"/><Relationship Id="rId59" Type="http://schemas.openxmlformats.org/officeDocument/2006/relationships/tags" Target="../tags/tag2929.xml"/><Relationship Id="rId103" Type="http://schemas.openxmlformats.org/officeDocument/2006/relationships/tags" Target="../tags/tag2973.xml"/><Relationship Id="rId108" Type="http://schemas.openxmlformats.org/officeDocument/2006/relationships/tags" Target="../tags/tag2978.xml"/><Relationship Id="rId124" Type="http://schemas.openxmlformats.org/officeDocument/2006/relationships/tags" Target="../tags/tag2994.xml"/><Relationship Id="rId129" Type="http://schemas.openxmlformats.org/officeDocument/2006/relationships/tags" Target="../tags/tag2999.xml"/><Relationship Id="rId54" Type="http://schemas.openxmlformats.org/officeDocument/2006/relationships/tags" Target="../tags/tag2924.xml"/><Relationship Id="rId70" Type="http://schemas.openxmlformats.org/officeDocument/2006/relationships/tags" Target="../tags/tag2940.xml"/><Relationship Id="rId75" Type="http://schemas.openxmlformats.org/officeDocument/2006/relationships/tags" Target="../tags/tag2945.xml"/><Relationship Id="rId91" Type="http://schemas.openxmlformats.org/officeDocument/2006/relationships/tags" Target="../tags/tag2961.xml"/><Relationship Id="rId96" Type="http://schemas.openxmlformats.org/officeDocument/2006/relationships/tags" Target="../tags/tag2966.xml"/><Relationship Id="rId140" Type="http://schemas.openxmlformats.org/officeDocument/2006/relationships/tags" Target="../tags/tag3010.xml"/><Relationship Id="rId145" Type="http://schemas.openxmlformats.org/officeDocument/2006/relationships/tags" Target="../tags/tag3015.xml"/><Relationship Id="rId161" Type="http://schemas.openxmlformats.org/officeDocument/2006/relationships/tags" Target="../tags/tag3031.xml"/><Relationship Id="rId166" Type="http://schemas.openxmlformats.org/officeDocument/2006/relationships/tags" Target="../tags/tag3036.xml"/><Relationship Id="rId182" Type="http://schemas.openxmlformats.org/officeDocument/2006/relationships/tags" Target="../tags/tag3052.xml"/><Relationship Id="rId187" Type="http://schemas.openxmlformats.org/officeDocument/2006/relationships/tags" Target="../tags/tag3057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2871.xml"/><Relationship Id="rId6" Type="http://schemas.openxmlformats.org/officeDocument/2006/relationships/tags" Target="../tags/tag2876.xml"/><Relationship Id="rId212" Type="http://schemas.openxmlformats.org/officeDocument/2006/relationships/tags" Target="../tags/tag3082.xml"/><Relationship Id="rId23" Type="http://schemas.openxmlformats.org/officeDocument/2006/relationships/tags" Target="../tags/tag2893.xml"/><Relationship Id="rId28" Type="http://schemas.openxmlformats.org/officeDocument/2006/relationships/tags" Target="../tags/tag2898.xml"/><Relationship Id="rId49" Type="http://schemas.openxmlformats.org/officeDocument/2006/relationships/tags" Target="../tags/tag2919.xml"/><Relationship Id="rId114" Type="http://schemas.openxmlformats.org/officeDocument/2006/relationships/tags" Target="../tags/tag2984.xml"/><Relationship Id="rId119" Type="http://schemas.openxmlformats.org/officeDocument/2006/relationships/tags" Target="../tags/tag2989.xml"/><Relationship Id="rId44" Type="http://schemas.openxmlformats.org/officeDocument/2006/relationships/tags" Target="../tags/tag2914.xml"/><Relationship Id="rId60" Type="http://schemas.openxmlformats.org/officeDocument/2006/relationships/tags" Target="../tags/tag2930.xml"/><Relationship Id="rId65" Type="http://schemas.openxmlformats.org/officeDocument/2006/relationships/tags" Target="../tags/tag2935.xml"/><Relationship Id="rId81" Type="http://schemas.openxmlformats.org/officeDocument/2006/relationships/tags" Target="../tags/tag2951.xml"/><Relationship Id="rId86" Type="http://schemas.openxmlformats.org/officeDocument/2006/relationships/tags" Target="../tags/tag2956.xml"/><Relationship Id="rId130" Type="http://schemas.openxmlformats.org/officeDocument/2006/relationships/tags" Target="../tags/tag3000.xml"/><Relationship Id="rId135" Type="http://schemas.openxmlformats.org/officeDocument/2006/relationships/tags" Target="../tags/tag3005.xml"/><Relationship Id="rId151" Type="http://schemas.openxmlformats.org/officeDocument/2006/relationships/tags" Target="../tags/tag3021.xml"/><Relationship Id="rId156" Type="http://schemas.openxmlformats.org/officeDocument/2006/relationships/tags" Target="../tags/tag3026.xml"/><Relationship Id="rId177" Type="http://schemas.openxmlformats.org/officeDocument/2006/relationships/tags" Target="../tags/tag3047.xml"/><Relationship Id="rId198" Type="http://schemas.openxmlformats.org/officeDocument/2006/relationships/tags" Target="../tags/tag3068.xml"/><Relationship Id="rId172" Type="http://schemas.openxmlformats.org/officeDocument/2006/relationships/tags" Target="../tags/tag3042.xml"/><Relationship Id="rId193" Type="http://schemas.openxmlformats.org/officeDocument/2006/relationships/tags" Target="../tags/tag3063.xml"/><Relationship Id="rId202" Type="http://schemas.openxmlformats.org/officeDocument/2006/relationships/tags" Target="../tags/tag3072.xml"/><Relationship Id="rId207" Type="http://schemas.openxmlformats.org/officeDocument/2006/relationships/tags" Target="../tags/tag3077.xml"/><Relationship Id="rId13" Type="http://schemas.openxmlformats.org/officeDocument/2006/relationships/tags" Target="../tags/tag2883.xml"/><Relationship Id="rId18" Type="http://schemas.openxmlformats.org/officeDocument/2006/relationships/tags" Target="../tags/tag2888.xml"/><Relationship Id="rId39" Type="http://schemas.openxmlformats.org/officeDocument/2006/relationships/tags" Target="../tags/tag2909.xml"/><Relationship Id="rId109" Type="http://schemas.openxmlformats.org/officeDocument/2006/relationships/tags" Target="../tags/tag2979.xml"/><Relationship Id="rId34" Type="http://schemas.openxmlformats.org/officeDocument/2006/relationships/tags" Target="../tags/tag2904.xml"/><Relationship Id="rId50" Type="http://schemas.openxmlformats.org/officeDocument/2006/relationships/tags" Target="../tags/tag2920.xml"/><Relationship Id="rId55" Type="http://schemas.openxmlformats.org/officeDocument/2006/relationships/tags" Target="../tags/tag2925.xml"/><Relationship Id="rId76" Type="http://schemas.openxmlformats.org/officeDocument/2006/relationships/tags" Target="../tags/tag2946.xml"/><Relationship Id="rId97" Type="http://schemas.openxmlformats.org/officeDocument/2006/relationships/tags" Target="../tags/tag2967.xml"/><Relationship Id="rId104" Type="http://schemas.openxmlformats.org/officeDocument/2006/relationships/tags" Target="../tags/tag2974.xml"/><Relationship Id="rId120" Type="http://schemas.openxmlformats.org/officeDocument/2006/relationships/tags" Target="../tags/tag2990.xml"/><Relationship Id="rId125" Type="http://schemas.openxmlformats.org/officeDocument/2006/relationships/tags" Target="../tags/tag2995.xml"/><Relationship Id="rId141" Type="http://schemas.openxmlformats.org/officeDocument/2006/relationships/tags" Target="../tags/tag3011.xml"/><Relationship Id="rId146" Type="http://schemas.openxmlformats.org/officeDocument/2006/relationships/tags" Target="../tags/tag3016.xml"/><Relationship Id="rId167" Type="http://schemas.openxmlformats.org/officeDocument/2006/relationships/tags" Target="../tags/tag3037.xml"/><Relationship Id="rId188" Type="http://schemas.openxmlformats.org/officeDocument/2006/relationships/tags" Target="../tags/tag3058.xml"/><Relationship Id="rId7" Type="http://schemas.openxmlformats.org/officeDocument/2006/relationships/tags" Target="../tags/tag2877.xml"/><Relationship Id="rId71" Type="http://schemas.openxmlformats.org/officeDocument/2006/relationships/tags" Target="../tags/tag2941.xml"/><Relationship Id="rId92" Type="http://schemas.openxmlformats.org/officeDocument/2006/relationships/tags" Target="../tags/tag2962.xml"/><Relationship Id="rId162" Type="http://schemas.openxmlformats.org/officeDocument/2006/relationships/tags" Target="../tags/tag3032.xml"/><Relationship Id="rId183" Type="http://schemas.openxmlformats.org/officeDocument/2006/relationships/tags" Target="../tags/tag3053.xml"/><Relationship Id="rId213" Type="http://schemas.openxmlformats.org/officeDocument/2006/relationships/tags" Target="../tags/tag3083.xml"/><Relationship Id="rId2" Type="http://schemas.openxmlformats.org/officeDocument/2006/relationships/tags" Target="../tags/tag2872.xml"/><Relationship Id="rId29" Type="http://schemas.openxmlformats.org/officeDocument/2006/relationships/tags" Target="../tags/tag2899.xml"/><Relationship Id="rId24" Type="http://schemas.openxmlformats.org/officeDocument/2006/relationships/tags" Target="../tags/tag2894.xml"/><Relationship Id="rId40" Type="http://schemas.openxmlformats.org/officeDocument/2006/relationships/tags" Target="../tags/tag2910.xml"/><Relationship Id="rId45" Type="http://schemas.openxmlformats.org/officeDocument/2006/relationships/tags" Target="../tags/tag2915.xml"/><Relationship Id="rId66" Type="http://schemas.openxmlformats.org/officeDocument/2006/relationships/tags" Target="../tags/tag2936.xml"/><Relationship Id="rId87" Type="http://schemas.openxmlformats.org/officeDocument/2006/relationships/tags" Target="../tags/tag2957.xml"/><Relationship Id="rId110" Type="http://schemas.openxmlformats.org/officeDocument/2006/relationships/tags" Target="../tags/tag2980.xml"/><Relationship Id="rId115" Type="http://schemas.openxmlformats.org/officeDocument/2006/relationships/tags" Target="../tags/tag2985.xml"/><Relationship Id="rId131" Type="http://schemas.openxmlformats.org/officeDocument/2006/relationships/tags" Target="../tags/tag3001.xml"/><Relationship Id="rId136" Type="http://schemas.openxmlformats.org/officeDocument/2006/relationships/tags" Target="../tags/tag3006.xml"/><Relationship Id="rId157" Type="http://schemas.openxmlformats.org/officeDocument/2006/relationships/tags" Target="../tags/tag3027.xml"/><Relationship Id="rId178" Type="http://schemas.openxmlformats.org/officeDocument/2006/relationships/tags" Target="../tags/tag3048.xml"/><Relationship Id="rId61" Type="http://schemas.openxmlformats.org/officeDocument/2006/relationships/tags" Target="../tags/tag2931.xml"/><Relationship Id="rId82" Type="http://schemas.openxmlformats.org/officeDocument/2006/relationships/tags" Target="../tags/tag2952.xml"/><Relationship Id="rId152" Type="http://schemas.openxmlformats.org/officeDocument/2006/relationships/tags" Target="../tags/tag3022.xml"/><Relationship Id="rId173" Type="http://schemas.openxmlformats.org/officeDocument/2006/relationships/tags" Target="../tags/tag3043.xml"/><Relationship Id="rId194" Type="http://schemas.openxmlformats.org/officeDocument/2006/relationships/tags" Target="../tags/tag3064.xml"/><Relationship Id="rId199" Type="http://schemas.openxmlformats.org/officeDocument/2006/relationships/tags" Target="../tags/tag3069.xml"/><Relationship Id="rId203" Type="http://schemas.openxmlformats.org/officeDocument/2006/relationships/tags" Target="../tags/tag3073.xml"/><Relationship Id="rId208" Type="http://schemas.openxmlformats.org/officeDocument/2006/relationships/tags" Target="../tags/tag3078.xml"/><Relationship Id="rId19" Type="http://schemas.openxmlformats.org/officeDocument/2006/relationships/tags" Target="../tags/tag2889.xml"/><Relationship Id="rId14" Type="http://schemas.openxmlformats.org/officeDocument/2006/relationships/tags" Target="../tags/tag2884.xml"/><Relationship Id="rId30" Type="http://schemas.openxmlformats.org/officeDocument/2006/relationships/tags" Target="../tags/tag2900.xml"/><Relationship Id="rId35" Type="http://schemas.openxmlformats.org/officeDocument/2006/relationships/tags" Target="../tags/tag2905.xml"/><Relationship Id="rId56" Type="http://schemas.openxmlformats.org/officeDocument/2006/relationships/tags" Target="../tags/tag2926.xml"/><Relationship Id="rId77" Type="http://schemas.openxmlformats.org/officeDocument/2006/relationships/tags" Target="../tags/tag2947.xml"/><Relationship Id="rId100" Type="http://schemas.openxmlformats.org/officeDocument/2006/relationships/tags" Target="../tags/tag2970.xml"/><Relationship Id="rId105" Type="http://schemas.openxmlformats.org/officeDocument/2006/relationships/tags" Target="../tags/tag2975.xml"/><Relationship Id="rId126" Type="http://schemas.openxmlformats.org/officeDocument/2006/relationships/tags" Target="../tags/tag2996.xml"/><Relationship Id="rId147" Type="http://schemas.openxmlformats.org/officeDocument/2006/relationships/tags" Target="../tags/tag3017.xml"/><Relationship Id="rId168" Type="http://schemas.openxmlformats.org/officeDocument/2006/relationships/tags" Target="../tags/tag3038.xml"/><Relationship Id="rId8" Type="http://schemas.openxmlformats.org/officeDocument/2006/relationships/tags" Target="../tags/tag2878.xml"/><Relationship Id="rId51" Type="http://schemas.openxmlformats.org/officeDocument/2006/relationships/tags" Target="../tags/tag2921.xml"/><Relationship Id="rId72" Type="http://schemas.openxmlformats.org/officeDocument/2006/relationships/tags" Target="../tags/tag2942.xml"/><Relationship Id="rId93" Type="http://schemas.openxmlformats.org/officeDocument/2006/relationships/tags" Target="../tags/tag2963.xml"/><Relationship Id="rId98" Type="http://schemas.openxmlformats.org/officeDocument/2006/relationships/tags" Target="../tags/tag2968.xml"/><Relationship Id="rId121" Type="http://schemas.openxmlformats.org/officeDocument/2006/relationships/tags" Target="../tags/tag2991.xml"/><Relationship Id="rId142" Type="http://schemas.openxmlformats.org/officeDocument/2006/relationships/tags" Target="../tags/tag3012.xml"/><Relationship Id="rId163" Type="http://schemas.openxmlformats.org/officeDocument/2006/relationships/tags" Target="../tags/tag3033.xml"/><Relationship Id="rId184" Type="http://schemas.openxmlformats.org/officeDocument/2006/relationships/tags" Target="../tags/tag3054.xml"/><Relationship Id="rId189" Type="http://schemas.openxmlformats.org/officeDocument/2006/relationships/tags" Target="../tags/tag3059.xml"/><Relationship Id="rId3" Type="http://schemas.openxmlformats.org/officeDocument/2006/relationships/tags" Target="../tags/tag2873.xml"/><Relationship Id="rId214" Type="http://schemas.openxmlformats.org/officeDocument/2006/relationships/tags" Target="../tags/tag3084.xml"/><Relationship Id="rId25" Type="http://schemas.openxmlformats.org/officeDocument/2006/relationships/tags" Target="../tags/tag2895.xml"/><Relationship Id="rId46" Type="http://schemas.openxmlformats.org/officeDocument/2006/relationships/tags" Target="../tags/tag2916.xml"/><Relationship Id="rId67" Type="http://schemas.openxmlformats.org/officeDocument/2006/relationships/tags" Target="../tags/tag2937.xml"/><Relationship Id="rId116" Type="http://schemas.openxmlformats.org/officeDocument/2006/relationships/tags" Target="../tags/tag2986.xml"/><Relationship Id="rId137" Type="http://schemas.openxmlformats.org/officeDocument/2006/relationships/tags" Target="../tags/tag3007.xml"/><Relationship Id="rId158" Type="http://schemas.openxmlformats.org/officeDocument/2006/relationships/tags" Target="../tags/tag3028.xml"/><Relationship Id="rId20" Type="http://schemas.openxmlformats.org/officeDocument/2006/relationships/tags" Target="../tags/tag2890.xml"/><Relationship Id="rId41" Type="http://schemas.openxmlformats.org/officeDocument/2006/relationships/tags" Target="../tags/tag2911.xml"/><Relationship Id="rId62" Type="http://schemas.openxmlformats.org/officeDocument/2006/relationships/tags" Target="../tags/tag2932.xml"/><Relationship Id="rId83" Type="http://schemas.openxmlformats.org/officeDocument/2006/relationships/tags" Target="../tags/tag2953.xml"/><Relationship Id="rId88" Type="http://schemas.openxmlformats.org/officeDocument/2006/relationships/tags" Target="../tags/tag2958.xml"/><Relationship Id="rId111" Type="http://schemas.openxmlformats.org/officeDocument/2006/relationships/tags" Target="../tags/tag2981.xml"/><Relationship Id="rId132" Type="http://schemas.openxmlformats.org/officeDocument/2006/relationships/tags" Target="../tags/tag3002.xml"/><Relationship Id="rId153" Type="http://schemas.openxmlformats.org/officeDocument/2006/relationships/tags" Target="../tags/tag3023.xml"/><Relationship Id="rId174" Type="http://schemas.openxmlformats.org/officeDocument/2006/relationships/tags" Target="../tags/tag3044.xml"/><Relationship Id="rId179" Type="http://schemas.openxmlformats.org/officeDocument/2006/relationships/tags" Target="../tags/tag3049.xml"/><Relationship Id="rId195" Type="http://schemas.openxmlformats.org/officeDocument/2006/relationships/tags" Target="../tags/tag3065.xml"/><Relationship Id="rId209" Type="http://schemas.openxmlformats.org/officeDocument/2006/relationships/tags" Target="../tags/tag3079.xml"/><Relationship Id="rId190" Type="http://schemas.openxmlformats.org/officeDocument/2006/relationships/tags" Target="../tags/tag3060.xml"/><Relationship Id="rId204" Type="http://schemas.openxmlformats.org/officeDocument/2006/relationships/tags" Target="../tags/tag3074.xml"/><Relationship Id="rId15" Type="http://schemas.openxmlformats.org/officeDocument/2006/relationships/tags" Target="../tags/tag2885.xml"/><Relationship Id="rId36" Type="http://schemas.openxmlformats.org/officeDocument/2006/relationships/tags" Target="../tags/tag2906.xml"/><Relationship Id="rId57" Type="http://schemas.openxmlformats.org/officeDocument/2006/relationships/tags" Target="../tags/tag2927.xml"/><Relationship Id="rId106" Type="http://schemas.openxmlformats.org/officeDocument/2006/relationships/tags" Target="../tags/tag2976.xml"/><Relationship Id="rId127" Type="http://schemas.openxmlformats.org/officeDocument/2006/relationships/tags" Target="../tags/tag2997.xml"/><Relationship Id="rId10" Type="http://schemas.openxmlformats.org/officeDocument/2006/relationships/tags" Target="../tags/tag2880.xml"/><Relationship Id="rId31" Type="http://schemas.openxmlformats.org/officeDocument/2006/relationships/tags" Target="../tags/tag2901.xml"/><Relationship Id="rId52" Type="http://schemas.openxmlformats.org/officeDocument/2006/relationships/tags" Target="../tags/tag2922.xml"/><Relationship Id="rId73" Type="http://schemas.openxmlformats.org/officeDocument/2006/relationships/tags" Target="../tags/tag2943.xml"/><Relationship Id="rId78" Type="http://schemas.openxmlformats.org/officeDocument/2006/relationships/tags" Target="../tags/tag2948.xml"/><Relationship Id="rId94" Type="http://schemas.openxmlformats.org/officeDocument/2006/relationships/tags" Target="../tags/tag2964.xml"/><Relationship Id="rId99" Type="http://schemas.openxmlformats.org/officeDocument/2006/relationships/tags" Target="../tags/tag2969.xml"/><Relationship Id="rId101" Type="http://schemas.openxmlformats.org/officeDocument/2006/relationships/tags" Target="../tags/tag2971.xml"/><Relationship Id="rId122" Type="http://schemas.openxmlformats.org/officeDocument/2006/relationships/tags" Target="../tags/tag2992.xml"/><Relationship Id="rId143" Type="http://schemas.openxmlformats.org/officeDocument/2006/relationships/tags" Target="../tags/tag3013.xml"/><Relationship Id="rId148" Type="http://schemas.openxmlformats.org/officeDocument/2006/relationships/tags" Target="../tags/tag3018.xml"/><Relationship Id="rId164" Type="http://schemas.openxmlformats.org/officeDocument/2006/relationships/tags" Target="../tags/tag3034.xml"/><Relationship Id="rId169" Type="http://schemas.openxmlformats.org/officeDocument/2006/relationships/tags" Target="../tags/tag3039.xml"/><Relationship Id="rId185" Type="http://schemas.openxmlformats.org/officeDocument/2006/relationships/tags" Target="../tags/tag3055.xml"/><Relationship Id="rId4" Type="http://schemas.openxmlformats.org/officeDocument/2006/relationships/tags" Target="../tags/tag2874.xml"/><Relationship Id="rId9" Type="http://schemas.openxmlformats.org/officeDocument/2006/relationships/tags" Target="../tags/tag2879.xml"/><Relationship Id="rId180" Type="http://schemas.openxmlformats.org/officeDocument/2006/relationships/tags" Target="../tags/tag3050.xml"/><Relationship Id="rId210" Type="http://schemas.openxmlformats.org/officeDocument/2006/relationships/tags" Target="../tags/tag3080.xml"/><Relationship Id="rId215" Type="http://schemas.openxmlformats.org/officeDocument/2006/relationships/tags" Target="../tags/tag3085.xml"/><Relationship Id="rId26" Type="http://schemas.openxmlformats.org/officeDocument/2006/relationships/tags" Target="../tags/tag2896.xml"/><Relationship Id="rId47" Type="http://schemas.openxmlformats.org/officeDocument/2006/relationships/tags" Target="../tags/tag2917.xml"/><Relationship Id="rId68" Type="http://schemas.openxmlformats.org/officeDocument/2006/relationships/tags" Target="../tags/tag2938.xml"/><Relationship Id="rId89" Type="http://schemas.openxmlformats.org/officeDocument/2006/relationships/tags" Target="../tags/tag2959.xml"/><Relationship Id="rId112" Type="http://schemas.openxmlformats.org/officeDocument/2006/relationships/tags" Target="../tags/tag2982.xml"/><Relationship Id="rId133" Type="http://schemas.openxmlformats.org/officeDocument/2006/relationships/tags" Target="../tags/tag3003.xml"/><Relationship Id="rId154" Type="http://schemas.openxmlformats.org/officeDocument/2006/relationships/tags" Target="../tags/tag3024.xml"/><Relationship Id="rId175" Type="http://schemas.openxmlformats.org/officeDocument/2006/relationships/tags" Target="../tags/tag3045.xml"/><Relationship Id="rId196" Type="http://schemas.openxmlformats.org/officeDocument/2006/relationships/tags" Target="../tags/tag3066.xml"/><Relationship Id="rId200" Type="http://schemas.openxmlformats.org/officeDocument/2006/relationships/tags" Target="../tags/tag3070.xml"/><Relationship Id="rId16" Type="http://schemas.openxmlformats.org/officeDocument/2006/relationships/tags" Target="../tags/tag2886.xml"/><Relationship Id="rId37" Type="http://schemas.openxmlformats.org/officeDocument/2006/relationships/tags" Target="../tags/tag2907.xml"/><Relationship Id="rId58" Type="http://schemas.openxmlformats.org/officeDocument/2006/relationships/tags" Target="../tags/tag2928.xml"/><Relationship Id="rId79" Type="http://schemas.openxmlformats.org/officeDocument/2006/relationships/tags" Target="../tags/tag2949.xml"/><Relationship Id="rId102" Type="http://schemas.openxmlformats.org/officeDocument/2006/relationships/tags" Target="../tags/tag2972.xml"/><Relationship Id="rId123" Type="http://schemas.openxmlformats.org/officeDocument/2006/relationships/tags" Target="../tags/tag2993.xml"/><Relationship Id="rId144" Type="http://schemas.openxmlformats.org/officeDocument/2006/relationships/tags" Target="../tags/tag3014.xml"/></Relationships>
</file>

<file path=ppt/slides/_rels/slide54.xml.rels><?xml version="1.0" encoding="UTF-8" standalone="yes"?>
<Relationships xmlns="http://schemas.openxmlformats.org/package/2006/relationships"><Relationship Id="rId13" Type="http://schemas.openxmlformats.org/officeDocument/2006/relationships/tags" Target="../tags/tag3099.xml"/><Relationship Id="rId18" Type="http://schemas.openxmlformats.org/officeDocument/2006/relationships/tags" Target="../tags/tag3104.xml"/><Relationship Id="rId26" Type="http://schemas.openxmlformats.org/officeDocument/2006/relationships/tags" Target="../tags/tag3112.xml"/><Relationship Id="rId39" Type="http://schemas.openxmlformats.org/officeDocument/2006/relationships/tags" Target="../tags/tag3125.xml"/><Relationship Id="rId21" Type="http://schemas.openxmlformats.org/officeDocument/2006/relationships/tags" Target="../tags/tag3107.xml"/><Relationship Id="rId34" Type="http://schemas.openxmlformats.org/officeDocument/2006/relationships/tags" Target="../tags/tag3120.xml"/><Relationship Id="rId42" Type="http://schemas.openxmlformats.org/officeDocument/2006/relationships/tags" Target="../tags/tag3128.xml"/><Relationship Id="rId47" Type="http://schemas.openxmlformats.org/officeDocument/2006/relationships/tags" Target="../tags/tag3133.xml"/><Relationship Id="rId50" Type="http://schemas.openxmlformats.org/officeDocument/2006/relationships/tags" Target="../tags/tag3136.xml"/><Relationship Id="rId55" Type="http://schemas.openxmlformats.org/officeDocument/2006/relationships/tags" Target="../tags/tag3141.xml"/><Relationship Id="rId63" Type="http://schemas.openxmlformats.org/officeDocument/2006/relationships/notesSlide" Target="../notesSlides/notesSlide14.xml"/><Relationship Id="rId7" Type="http://schemas.openxmlformats.org/officeDocument/2006/relationships/tags" Target="../tags/tag3093.xml"/><Relationship Id="rId2" Type="http://schemas.openxmlformats.org/officeDocument/2006/relationships/tags" Target="../tags/tag3088.xml"/><Relationship Id="rId16" Type="http://schemas.openxmlformats.org/officeDocument/2006/relationships/tags" Target="../tags/tag3102.xml"/><Relationship Id="rId20" Type="http://schemas.openxmlformats.org/officeDocument/2006/relationships/tags" Target="../tags/tag3106.xml"/><Relationship Id="rId29" Type="http://schemas.openxmlformats.org/officeDocument/2006/relationships/tags" Target="../tags/tag3115.xml"/><Relationship Id="rId41" Type="http://schemas.openxmlformats.org/officeDocument/2006/relationships/tags" Target="../tags/tag3127.xml"/><Relationship Id="rId54" Type="http://schemas.openxmlformats.org/officeDocument/2006/relationships/tags" Target="../tags/tag3140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3087.xml"/><Relationship Id="rId6" Type="http://schemas.openxmlformats.org/officeDocument/2006/relationships/tags" Target="../tags/tag3092.xml"/><Relationship Id="rId11" Type="http://schemas.openxmlformats.org/officeDocument/2006/relationships/tags" Target="../tags/tag3097.xml"/><Relationship Id="rId24" Type="http://schemas.openxmlformats.org/officeDocument/2006/relationships/tags" Target="../tags/tag3110.xml"/><Relationship Id="rId32" Type="http://schemas.openxmlformats.org/officeDocument/2006/relationships/tags" Target="../tags/tag3118.xml"/><Relationship Id="rId37" Type="http://schemas.openxmlformats.org/officeDocument/2006/relationships/tags" Target="../tags/tag3123.xml"/><Relationship Id="rId40" Type="http://schemas.openxmlformats.org/officeDocument/2006/relationships/tags" Target="../tags/tag3126.xml"/><Relationship Id="rId45" Type="http://schemas.openxmlformats.org/officeDocument/2006/relationships/tags" Target="../tags/tag3131.xml"/><Relationship Id="rId53" Type="http://schemas.openxmlformats.org/officeDocument/2006/relationships/tags" Target="../tags/tag3139.xml"/><Relationship Id="rId58" Type="http://schemas.openxmlformats.org/officeDocument/2006/relationships/tags" Target="../tags/tag3144.xml"/><Relationship Id="rId5" Type="http://schemas.openxmlformats.org/officeDocument/2006/relationships/tags" Target="../tags/tag3091.xml"/><Relationship Id="rId15" Type="http://schemas.openxmlformats.org/officeDocument/2006/relationships/tags" Target="../tags/tag3101.xml"/><Relationship Id="rId23" Type="http://schemas.openxmlformats.org/officeDocument/2006/relationships/tags" Target="../tags/tag3109.xml"/><Relationship Id="rId28" Type="http://schemas.openxmlformats.org/officeDocument/2006/relationships/tags" Target="../tags/tag3114.xml"/><Relationship Id="rId36" Type="http://schemas.openxmlformats.org/officeDocument/2006/relationships/tags" Target="../tags/tag3122.xml"/><Relationship Id="rId49" Type="http://schemas.openxmlformats.org/officeDocument/2006/relationships/tags" Target="../tags/tag3135.xml"/><Relationship Id="rId57" Type="http://schemas.openxmlformats.org/officeDocument/2006/relationships/tags" Target="../tags/tag3143.xml"/><Relationship Id="rId61" Type="http://schemas.openxmlformats.org/officeDocument/2006/relationships/tags" Target="../tags/tag3147.xml"/><Relationship Id="rId10" Type="http://schemas.openxmlformats.org/officeDocument/2006/relationships/tags" Target="../tags/tag3096.xml"/><Relationship Id="rId19" Type="http://schemas.openxmlformats.org/officeDocument/2006/relationships/tags" Target="../tags/tag3105.xml"/><Relationship Id="rId31" Type="http://schemas.openxmlformats.org/officeDocument/2006/relationships/tags" Target="../tags/tag3117.xml"/><Relationship Id="rId44" Type="http://schemas.openxmlformats.org/officeDocument/2006/relationships/tags" Target="../tags/tag3130.xml"/><Relationship Id="rId52" Type="http://schemas.openxmlformats.org/officeDocument/2006/relationships/tags" Target="../tags/tag3138.xml"/><Relationship Id="rId60" Type="http://schemas.openxmlformats.org/officeDocument/2006/relationships/tags" Target="../tags/tag3146.xml"/><Relationship Id="rId4" Type="http://schemas.openxmlformats.org/officeDocument/2006/relationships/tags" Target="../tags/tag3090.xml"/><Relationship Id="rId9" Type="http://schemas.openxmlformats.org/officeDocument/2006/relationships/tags" Target="../tags/tag3095.xml"/><Relationship Id="rId14" Type="http://schemas.openxmlformats.org/officeDocument/2006/relationships/tags" Target="../tags/tag3100.xml"/><Relationship Id="rId22" Type="http://schemas.openxmlformats.org/officeDocument/2006/relationships/tags" Target="../tags/tag3108.xml"/><Relationship Id="rId27" Type="http://schemas.openxmlformats.org/officeDocument/2006/relationships/tags" Target="../tags/tag3113.xml"/><Relationship Id="rId30" Type="http://schemas.openxmlformats.org/officeDocument/2006/relationships/tags" Target="../tags/tag3116.xml"/><Relationship Id="rId35" Type="http://schemas.openxmlformats.org/officeDocument/2006/relationships/tags" Target="../tags/tag3121.xml"/><Relationship Id="rId43" Type="http://schemas.openxmlformats.org/officeDocument/2006/relationships/tags" Target="../tags/tag3129.xml"/><Relationship Id="rId48" Type="http://schemas.openxmlformats.org/officeDocument/2006/relationships/tags" Target="../tags/tag3134.xml"/><Relationship Id="rId56" Type="http://schemas.openxmlformats.org/officeDocument/2006/relationships/tags" Target="../tags/tag3142.xml"/><Relationship Id="rId8" Type="http://schemas.openxmlformats.org/officeDocument/2006/relationships/tags" Target="../tags/tag3094.xml"/><Relationship Id="rId51" Type="http://schemas.openxmlformats.org/officeDocument/2006/relationships/tags" Target="../tags/tag3137.xml"/><Relationship Id="rId3" Type="http://schemas.openxmlformats.org/officeDocument/2006/relationships/tags" Target="../tags/tag3089.xml"/><Relationship Id="rId12" Type="http://schemas.openxmlformats.org/officeDocument/2006/relationships/tags" Target="../tags/tag3098.xml"/><Relationship Id="rId17" Type="http://schemas.openxmlformats.org/officeDocument/2006/relationships/tags" Target="../tags/tag3103.xml"/><Relationship Id="rId25" Type="http://schemas.openxmlformats.org/officeDocument/2006/relationships/tags" Target="../tags/tag3111.xml"/><Relationship Id="rId33" Type="http://schemas.openxmlformats.org/officeDocument/2006/relationships/tags" Target="../tags/tag3119.xml"/><Relationship Id="rId38" Type="http://schemas.openxmlformats.org/officeDocument/2006/relationships/tags" Target="../tags/tag3124.xml"/><Relationship Id="rId46" Type="http://schemas.openxmlformats.org/officeDocument/2006/relationships/tags" Target="../tags/tag3132.xml"/><Relationship Id="rId59" Type="http://schemas.openxmlformats.org/officeDocument/2006/relationships/tags" Target="../tags/tag3145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3155.xml"/><Relationship Id="rId13" Type="http://schemas.openxmlformats.org/officeDocument/2006/relationships/tags" Target="../tags/tag3160.xml"/><Relationship Id="rId18" Type="http://schemas.openxmlformats.org/officeDocument/2006/relationships/tags" Target="../tags/tag3165.xml"/><Relationship Id="rId26" Type="http://schemas.openxmlformats.org/officeDocument/2006/relationships/tags" Target="../tags/tag3173.xml"/><Relationship Id="rId39" Type="http://schemas.openxmlformats.org/officeDocument/2006/relationships/tags" Target="../tags/tag3186.xml"/><Relationship Id="rId3" Type="http://schemas.openxmlformats.org/officeDocument/2006/relationships/tags" Target="../tags/tag3150.xml"/><Relationship Id="rId21" Type="http://schemas.openxmlformats.org/officeDocument/2006/relationships/tags" Target="../tags/tag3168.xml"/><Relationship Id="rId34" Type="http://schemas.openxmlformats.org/officeDocument/2006/relationships/tags" Target="../tags/tag3181.xml"/><Relationship Id="rId42" Type="http://schemas.openxmlformats.org/officeDocument/2006/relationships/tags" Target="../tags/tag3189.xml"/><Relationship Id="rId47" Type="http://schemas.openxmlformats.org/officeDocument/2006/relationships/slideLayout" Target="../slideLayouts/slideLayout1.xml"/><Relationship Id="rId7" Type="http://schemas.openxmlformats.org/officeDocument/2006/relationships/tags" Target="../tags/tag3154.xml"/><Relationship Id="rId12" Type="http://schemas.openxmlformats.org/officeDocument/2006/relationships/tags" Target="../tags/tag3159.xml"/><Relationship Id="rId17" Type="http://schemas.openxmlformats.org/officeDocument/2006/relationships/tags" Target="../tags/tag3164.xml"/><Relationship Id="rId25" Type="http://schemas.openxmlformats.org/officeDocument/2006/relationships/tags" Target="../tags/tag3172.xml"/><Relationship Id="rId33" Type="http://schemas.openxmlformats.org/officeDocument/2006/relationships/tags" Target="../tags/tag3180.xml"/><Relationship Id="rId38" Type="http://schemas.openxmlformats.org/officeDocument/2006/relationships/tags" Target="../tags/tag3185.xml"/><Relationship Id="rId46" Type="http://schemas.openxmlformats.org/officeDocument/2006/relationships/tags" Target="../tags/tag3193.xml"/><Relationship Id="rId2" Type="http://schemas.openxmlformats.org/officeDocument/2006/relationships/tags" Target="../tags/tag3149.xml"/><Relationship Id="rId16" Type="http://schemas.openxmlformats.org/officeDocument/2006/relationships/tags" Target="../tags/tag3163.xml"/><Relationship Id="rId20" Type="http://schemas.openxmlformats.org/officeDocument/2006/relationships/tags" Target="../tags/tag3167.xml"/><Relationship Id="rId29" Type="http://schemas.openxmlformats.org/officeDocument/2006/relationships/tags" Target="../tags/tag3176.xml"/><Relationship Id="rId41" Type="http://schemas.openxmlformats.org/officeDocument/2006/relationships/tags" Target="../tags/tag3188.xml"/><Relationship Id="rId1" Type="http://schemas.openxmlformats.org/officeDocument/2006/relationships/tags" Target="../tags/tag3148.xml"/><Relationship Id="rId6" Type="http://schemas.openxmlformats.org/officeDocument/2006/relationships/tags" Target="../tags/tag3153.xml"/><Relationship Id="rId11" Type="http://schemas.openxmlformats.org/officeDocument/2006/relationships/tags" Target="../tags/tag3158.xml"/><Relationship Id="rId24" Type="http://schemas.openxmlformats.org/officeDocument/2006/relationships/tags" Target="../tags/tag3171.xml"/><Relationship Id="rId32" Type="http://schemas.openxmlformats.org/officeDocument/2006/relationships/tags" Target="../tags/tag3179.xml"/><Relationship Id="rId37" Type="http://schemas.openxmlformats.org/officeDocument/2006/relationships/tags" Target="../tags/tag3184.xml"/><Relationship Id="rId40" Type="http://schemas.openxmlformats.org/officeDocument/2006/relationships/tags" Target="../tags/tag3187.xml"/><Relationship Id="rId45" Type="http://schemas.openxmlformats.org/officeDocument/2006/relationships/tags" Target="../tags/tag3192.xml"/><Relationship Id="rId5" Type="http://schemas.openxmlformats.org/officeDocument/2006/relationships/tags" Target="../tags/tag3152.xml"/><Relationship Id="rId15" Type="http://schemas.openxmlformats.org/officeDocument/2006/relationships/tags" Target="../tags/tag3162.xml"/><Relationship Id="rId23" Type="http://schemas.openxmlformats.org/officeDocument/2006/relationships/tags" Target="../tags/tag3170.xml"/><Relationship Id="rId28" Type="http://schemas.openxmlformats.org/officeDocument/2006/relationships/tags" Target="../tags/tag3175.xml"/><Relationship Id="rId36" Type="http://schemas.openxmlformats.org/officeDocument/2006/relationships/tags" Target="../tags/tag3183.xml"/><Relationship Id="rId10" Type="http://schemas.openxmlformats.org/officeDocument/2006/relationships/tags" Target="../tags/tag3157.xml"/><Relationship Id="rId19" Type="http://schemas.openxmlformats.org/officeDocument/2006/relationships/tags" Target="../tags/tag3166.xml"/><Relationship Id="rId31" Type="http://schemas.openxmlformats.org/officeDocument/2006/relationships/tags" Target="../tags/tag3178.xml"/><Relationship Id="rId44" Type="http://schemas.openxmlformats.org/officeDocument/2006/relationships/tags" Target="../tags/tag3191.xml"/><Relationship Id="rId4" Type="http://schemas.openxmlformats.org/officeDocument/2006/relationships/tags" Target="../tags/tag3151.xml"/><Relationship Id="rId9" Type="http://schemas.openxmlformats.org/officeDocument/2006/relationships/tags" Target="../tags/tag3156.xml"/><Relationship Id="rId14" Type="http://schemas.openxmlformats.org/officeDocument/2006/relationships/tags" Target="../tags/tag3161.xml"/><Relationship Id="rId22" Type="http://schemas.openxmlformats.org/officeDocument/2006/relationships/tags" Target="../tags/tag3169.xml"/><Relationship Id="rId27" Type="http://schemas.openxmlformats.org/officeDocument/2006/relationships/tags" Target="../tags/tag3174.xml"/><Relationship Id="rId30" Type="http://schemas.openxmlformats.org/officeDocument/2006/relationships/tags" Target="../tags/tag3177.xml"/><Relationship Id="rId35" Type="http://schemas.openxmlformats.org/officeDocument/2006/relationships/tags" Target="../tags/tag3182.xml"/><Relationship Id="rId43" Type="http://schemas.openxmlformats.org/officeDocument/2006/relationships/tags" Target="../tags/tag3190.xm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tags" Target="../tags/tag3206.xml"/><Relationship Id="rId18" Type="http://schemas.openxmlformats.org/officeDocument/2006/relationships/tags" Target="../tags/tag3211.xml"/><Relationship Id="rId26" Type="http://schemas.openxmlformats.org/officeDocument/2006/relationships/tags" Target="../tags/tag3219.xml"/><Relationship Id="rId39" Type="http://schemas.openxmlformats.org/officeDocument/2006/relationships/tags" Target="../tags/tag3232.xml"/><Relationship Id="rId21" Type="http://schemas.openxmlformats.org/officeDocument/2006/relationships/tags" Target="../tags/tag3214.xml"/><Relationship Id="rId34" Type="http://schemas.openxmlformats.org/officeDocument/2006/relationships/tags" Target="../tags/tag3227.xml"/><Relationship Id="rId42" Type="http://schemas.openxmlformats.org/officeDocument/2006/relationships/tags" Target="../tags/tag3235.xml"/><Relationship Id="rId47" Type="http://schemas.openxmlformats.org/officeDocument/2006/relationships/tags" Target="../tags/tag3240.xml"/><Relationship Id="rId50" Type="http://schemas.openxmlformats.org/officeDocument/2006/relationships/tags" Target="../tags/tag3243.xml"/><Relationship Id="rId55" Type="http://schemas.openxmlformats.org/officeDocument/2006/relationships/tags" Target="../tags/tag3248.xml"/><Relationship Id="rId63" Type="http://schemas.openxmlformats.org/officeDocument/2006/relationships/tags" Target="../tags/tag3256.xml"/><Relationship Id="rId7" Type="http://schemas.openxmlformats.org/officeDocument/2006/relationships/tags" Target="../tags/tag3200.xml"/><Relationship Id="rId2" Type="http://schemas.openxmlformats.org/officeDocument/2006/relationships/tags" Target="../tags/tag3195.xml"/><Relationship Id="rId16" Type="http://schemas.openxmlformats.org/officeDocument/2006/relationships/tags" Target="../tags/tag3209.xml"/><Relationship Id="rId20" Type="http://schemas.openxmlformats.org/officeDocument/2006/relationships/tags" Target="../tags/tag3213.xml"/><Relationship Id="rId29" Type="http://schemas.openxmlformats.org/officeDocument/2006/relationships/tags" Target="../tags/tag3222.xml"/><Relationship Id="rId41" Type="http://schemas.openxmlformats.org/officeDocument/2006/relationships/tags" Target="../tags/tag3234.xml"/><Relationship Id="rId54" Type="http://schemas.openxmlformats.org/officeDocument/2006/relationships/tags" Target="../tags/tag3247.xml"/><Relationship Id="rId62" Type="http://schemas.openxmlformats.org/officeDocument/2006/relationships/tags" Target="../tags/tag3255.xml"/><Relationship Id="rId1" Type="http://schemas.openxmlformats.org/officeDocument/2006/relationships/tags" Target="../tags/tag3194.xml"/><Relationship Id="rId6" Type="http://schemas.openxmlformats.org/officeDocument/2006/relationships/tags" Target="../tags/tag3199.xml"/><Relationship Id="rId11" Type="http://schemas.openxmlformats.org/officeDocument/2006/relationships/tags" Target="../tags/tag3204.xml"/><Relationship Id="rId24" Type="http://schemas.openxmlformats.org/officeDocument/2006/relationships/tags" Target="../tags/tag3217.xml"/><Relationship Id="rId32" Type="http://schemas.openxmlformats.org/officeDocument/2006/relationships/tags" Target="../tags/tag3225.xml"/><Relationship Id="rId37" Type="http://schemas.openxmlformats.org/officeDocument/2006/relationships/tags" Target="../tags/tag3230.xml"/><Relationship Id="rId40" Type="http://schemas.openxmlformats.org/officeDocument/2006/relationships/tags" Target="../tags/tag3233.xml"/><Relationship Id="rId45" Type="http://schemas.openxmlformats.org/officeDocument/2006/relationships/tags" Target="../tags/tag3238.xml"/><Relationship Id="rId53" Type="http://schemas.openxmlformats.org/officeDocument/2006/relationships/tags" Target="../tags/tag3246.xml"/><Relationship Id="rId58" Type="http://schemas.openxmlformats.org/officeDocument/2006/relationships/tags" Target="../tags/tag3251.xml"/><Relationship Id="rId5" Type="http://schemas.openxmlformats.org/officeDocument/2006/relationships/tags" Target="../tags/tag3198.xml"/><Relationship Id="rId15" Type="http://schemas.openxmlformats.org/officeDocument/2006/relationships/tags" Target="../tags/tag3208.xml"/><Relationship Id="rId23" Type="http://schemas.openxmlformats.org/officeDocument/2006/relationships/tags" Target="../tags/tag3216.xml"/><Relationship Id="rId28" Type="http://schemas.openxmlformats.org/officeDocument/2006/relationships/tags" Target="../tags/tag3221.xml"/><Relationship Id="rId36" Type="http://schemas.openxmlformats.org/officeDocument/2006/relationships/tags" Target="../tags/tag3229.xml"/><Relationship Id="rId49" Type="http://schemas.openxmlformats.org/officeDocument/2006/relationships/tags" Target="../tags/tag3242.xml"/><Relationship Id="rId57" Type="http://schemas.openxmlformats.org/officeDocument/2006/relationships/tags" Target="../tags/tag3250.xml"/><Relationship Id="rId61" Type="http://schemas.openxmlformats.org/officeDocument/2006/relationships/tags" Target="../tags/tag3254.xml"/><Relationship Id="rId10" Type="http://schemas.openxmlformats.org/officeDocument/2006/relationships/tags" Target="../tags/tag3203.xml"/><Relationship Id="rId19" Type="http://schemas.openxmlformats.org/officeDocument/2006/relationships/tags" Target="../tags/tag3212.xml"/><Relationship Id="rId31" Type="http://schemas.openxmlformats.org/officeDocument/2006/relationships/tags" Target="../tags/tag3224.xml"/><Relationship Id="rId44" Type="http://schemas.openxmlformats.org/officeDocument/2006/relationships/tags" Target="../tags/tag3237.xml"/><Relationship Id="rId52" Type="http://schemas.openxmlformats.org/officeDocument/2006/relationships/tags" Target="../tags/tag3245.xml"/><Relationship Id="rId60" Type="http://schemas.openxmlformats.org/officeDocument/2006/relationships/tags" Target="../tags/tag3253.xml"/><Relationship Id="rId65" Type="http://schemas.openxmlformats.org/officeDocument/2006/relationships/image" Target="../media/image41.jpeg"/><Relationship Id="rId4" Type="http://schemas.openxmlformats.org/officeDocument/2006/relationships/tags" Target="../tags/tag3197.xml"/><Relationship Id="rId9" Type="http://schemas.openxmlformats.org/officeDocument/2006/relationships/tags" Target="../tags/tag3202.xml"/><Relationship Id="rId14" Type="http://schemas.openxmlformats.org/officeDocument/2006/relationships/tags" Target="../tags/tag3207.xml"/><Relationship Id="rId22" Type="http://schemas.openxmlformats.org/officeDocument/2006/relationships/tags" Target="../tags/tag3215.xml"/><Relationship Id="rId27" Type="http://schemas.openxmlformats.org/officeDocument/2006/relationships/tags" Target="../tags/tag3220.xml"/><Relationship Id="rId30" Type="http://schemas.openxmlformats.org/officeDocument/2006/relationships/tags" Target="../tags/tag3223.xml"/><Relationship Id="rId35" Type="http://schemas.openxmlformats.org/officeDocument/2006/relationships/tags" Target="../tags/tag3228.xml"/><Relationship Id="rId43" Type="http://schemas.openxmlformats.org/officeDocument/2006/relationships/tags" Target="../tags/tag3236.xml"/><Relationship Id="rId48" Type="http://schemas.openxmlformats.org/officeDocument/2006/relationships/tags" Target="../tags/tag3241.xml"/><Relationship Id="rId56" Type="http://schemas.openxmlformats.org/officeDocument/2006/relationships/tags" Target="../tags/tag3249.xml"/><Relationship Id="rId64" Type="http://schemas.openxmlformats.org/officeDocument/2006/relationships/slideLayout" Target="../slideLayouts/slideLayout1.xml"/><Relationship Id="rId8" Type="http://schemas.openxmlformats.org/officeDocument/2006/relationships/tags" Target="../tags/tag3201.xml"/><Relationship Id="rId51" Type="http://schemas.openxmlformats.org/officeDocument/2006/relationships/tags" Target="../tags/tag3244.xml"/><Relationship Id="rId3" Type="http://schemas.openxmlformats.org/officeDocument/2006/relationships/tags" Target="../tags/tag3196.xml"/><Relationship Id="rId12" Type="http://schemas.openxmlformats.org/officeDocument/2006/relationships/tags" Target="../tags/tag3205.xml"/><Relationship Id="rId17" Type="http://schemas.openxmlformats.org/officeDocument/2006/relationships/tags" Target="../tags/tag3210.xml"/><Relationship Id="rId25" Type="http://schemas.openxmlformats.org/officeDocument/2006/relationships/tags" Target="../tags/tag3218.xml"/><Relationship Id="rId33" Type="http://schemas.openxmlformats.org/officeDocument/2006/relationships/tags" Target="../tags/tag3226.xml"/><Relationship Id="rId38" Type="http://schemas.openxmlformats.org/officeDocument/2006/relationships/tags" Target="../tags/tag3231.xml"/><Relationship Id="rId46" Type="http://schemas.openxmlformats.org/officeDocument/2006/relationships/tags" Target="../tags/tag3239.xml"/><Relationship Id="rId59" Type="http://schemas.openxmlformats.org/officeDocument/2006/relationships/tags" Target="../tags/tag3252.xml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tags" Target="../tags/tag3269.xml"/><Relationship Id="rId18" Type="http://schemas.openxmlformats.org/officeDocument/2006/relationships/tags" Target="../tags/tag3274.xml"/><Relationship Id="rId26" Type="http://schemas.openxmlformats.org/officeDocument/2006/relationships/tags" Target="../tags/tag3282.xml"/><Relationship Id="rId39" Type="http://schemas.openxmlformats.org/officeDocument/2006/relationships/tags" Target="../tags/tag3295.xml"/><Relationship Id="rId21" Type="http://schemas.openxmlformats.org/officeDocument/2006/relationships/tags" Target="../tags/tag3277.xml"/><Relationship Id="rId34" Type="http://schemas.openxmlformats.org/officeDocument/2006/relationships/tags" Target="../tags/tag3290.xml"/><Relationship Id="rId42" Type="http://schemas.openxmlformats.org/officeDocument/2006/relationships/tags" Target="../tags/tag3298.xml"/><Relationship Id="rId47" Type="http://schemas.openxmlformats.org/officeDocument/2006/relationships/tags" Target="../tags/tag3303.xml"/><Relationship Id="rId50" Type="http://schemas.openxmlformats.org/officeDocument/2006/relationships/tags" Target="../tags/tag3306.xml"/><Relationship Id="rId55" Type="http://schemas.openxmlformats.org/officeDocument/2006/relationships/tags" Target="../tags/tag3311.xml"/><Relationship Id="rId63" Type="http://schemas.openxmlformats.org/officeDocument/2006/relationships/tags" Target="../tags/tag3319.xml"/><Relationship Id="rId7" Type="http://schemas.openxmlformats.org/officeDocument/2006/relationships/tags" Target="../tags/tag3263.xml"/><Relationship Id="rId2" Type="http://schemas.openxmlformats.org/officeDocument/2006/relationships/tags" Target="../tags/tag3258.xml"/><Relationship Id="rId16" Type="http://schemas.openxmlformats.org/officeDocument/2006/relationships/tags" Target="../tags/tag3272.xml"/><Relationship Id="rId29" Type="http://schemas.openxmlformats.org/officeDocument/2006/relationships/tags" Target="../tags/tag3285.xml"/><Relationship Id="rId1" Type="http://schemas.openxmlformats.org/officeDocument/2006/relationships/tags" Target="../tags/tag3257.xml"/><Relationship Id="rId6" Type="http://schemas.openxmlformats.org/officeDocument/2006/relationships/tags" Target="../tags/tag3262.xml"/><Relationship Id="rId11" Type="http://schemas.openxmlformats.org/officeDocument/2006/relationships/tags" Target="../tags/tag3267.xml"/><Relationship Id="rId24" Type="http://schemas.openxmlformats.org/officeDocument/2006/relationships/tags" Target="../tags/tag3280.xml"/><Relationship Id="rId32" Type="http://schemas.openxmlformats.org/officeDocument/2006/relationships/tags" Target="../tags/tag3288.xml"/><Relationship Id="rId37" Type="http://schemas.openxmlformats.org/officeDocument/2006/relationships/tags" Target="../tags/tag3293.xml"/><Relationship Id="rId40" Type="http://schemas.openxmlformats.org/officeDocument/2006/relationships/tags" Target="../tags/tag3296.xml"/><Relationship Id="rId45" Type="http://schemas.openxmlformats.org/officeDocument/2006/relationships/tags" Target="../tags/tag3301.xml"/><Relationship Id="rId53" Type="http://schemas.openxmlformats.org/officeDocument/2006/relationships/tags" Target="../tags/tag3309.xml"/><Relationship Id="rId58" Type="http://schemas.openxmlformats.org/officeDocument/2006/relationships/tags" Target="../tags/tag3314.xml"/><Relationship Id="rId66" Type="http://schemas.openxmlformats.org/officeDocument/2006/relationships/tags" Target="../tags/tag3322.xml"/><Relationship Id="rId5" Type="http://schemas.openxmlformats.org/officeDocument/2006/relationships/tags" Target="../tags/tag3261.xml"/><Relationship Id="rId15" Type="http://schemas.openxmlformats.org/officeDocument/2006/relationships/tags" Target="../tags/tag3271.xml"/><Relationship Id="rId23" Type="http://schemas.openxmlformats.org/officeDocument/2006/relationships/tags" Target="../tags/tag3279.xml"/><Relationship Id="rId28" Type="http://schemas.openxmlformats.org/officeDocument/2006/relationships/tags" Target="../tags/tag3284.xml"/><Relationship Id="rId36" Type="http://schemas.openxmlformats.org/officeDocument/2006/relationships/tags" Target="../tags/tag3292.xml"/><Relationship Id="rId49" Type="http://schemas.openxmlformats.org/officeDocument/2006/relationships/tags" Target="../tags/tag3305.xml"/><Relationship Id="rId57" Type="http://schemas.openxmlformats.org/officeDocument/2006/relationships/tags" Target="../tags/tag3313.xml"/><Relationship Id="rId61" Type="http://schemas.openxmlformats.org/officeDocument/2006/relationships/tags" Target="../tags/tag3317.xml"/><Relationship Id="rId10" Type="http://schemas.openxmlformats.org/officeDocument/2006/relationships/tags" Target="../tags/tag3266.xml"/><Relationship Id="rId19" Type="http://schemas.openxmlformats.org/officeDocument/2006/relationships/tags" Target="../tags/tag3275.xml"/><Relationship Id="rId31" Type="http://schemas.openxmlformats.org/officeDocument/2006/relationships/tags" Target="../tags/tag3287.xml"/><Relationship Id="rId44" Type="http://schemas.openxmlformats.org/officeDocument/2006/relationships/tags" Target="../tags/tag3300.xml"/><Relationship Id="rId52" Type="http://schemas.openxmlformats.org/officeDocument/2006/relationships/tags" Target="../tags/tag3308.xml"/><Relationship Id="rId60" Type="http://schemas.openxmlformats.org/officeDocument/2006/relationships/tags" Target="../tags/tag3316.xml"/><Relationship Id="rId65" Type="http://schemas.openxmlformats.org/officeDocument/2006/relationships/tags" Target="../tags/tag3321.xml"/><Relationship Id="rId4" Type="http://schemas.openxmlformats.org/officeDocument/2006/relationships/tags" Target="../tags/tag3260.xml"/><Relationship Id="rId9" Type="http://schemas.openxmlformats.org/officeDocument/2006/relationships/tags" Target="../tags/tag3265.xml"/><Relationship Id="rId14" Type="http://schemas.openxmlformats.org/officeDocument/2006/relationships/tags" Target="../tags/tag3270.xml"/><Relationship Id="rId22" Type="http://schemas.openxmlformats.org/officeDocument/2006/relationships/tags" Target="../tags/tag3278.xml"/><Relationship Id="rId27" Type="http://schemas.openxmlformats.org/officeDocument/2006/relationships/tags" Target="../tags/tag3283.xml"/><Relationship Id="rId30" Type="http://schemas.openxmlformats.org/officeDocument/2006/relationships/tags" Target="../tags/tag3286.xml"/><Relationship Id="rId35" Type="http://schemas.openxmlformats.org/officeDocument/2006/relationships/tags" Target="../tags/tag3291.xml"/><Relationship Id="rId43" Type="http://schemas.openxmlformats.org/officeDocument/2006/relationships/tags" Target="../tags/tag3299.xml"/><Relationship Id="rId48" Type="http://schemas.openxmlformats.org/officeDocument/2006/relationships/tags" Target="../tags/tag3304.xml"/><Relationship Id="rId56" Type="http://schemas.openxmlformats.org/officeDocument/2006/relationships/tags" Target="../tags/tag3312.xml"/><Relationship Id="rId64" Type="http://schemas.openxmlformats.org/officeDocument/2006/relationships/tags" Target="../tags/tag3320.xml"/><Relationship Id="rId8" Type="http://schemas.openxmlformats.org/officeDocument/2006/relationships/tags" Target="../tags/tag3264.xml"/><Relationship Id="rId51" Type="http://schemas.openxmlformats.org/officeDocument/2006/relationships/tags" Target="../tags/tag3307.xml"/><Relationship Id="rId3" Type="http://schemas.openxmlformats.org/officeDocument/2006/relationships/tags" Target="../tags/tag3259.xml"/><Relationship Id="rId12" Type="http://schemas.openxmlformats.org/officeDocument/2006/relationships/tags" Target="../tags/tag3268.xml"/><Relationship Id="rId17" Type="http://schemas.openxmlformats.org/officeDocument/2006/relationships/tags" Target="../tags/tag3273.xml"/><Relationship Id="rId25" Type="http://schemas.openxmlformats.org/officeDocument/2006/relationships/tags" Target="../tags/tag3281.xml"/><Relationship Id="rId33" Type="http://schemas.openxmlformats.org/officeDocument/2006/relationships/tags" Target="../tags/tag3289.xml"/><Relationship Id="rId38" Type="http://schemas.openxmlformats.org/officeDocument/2006/relationships/tags" Target="../tags/tag3294.xml"/><Relationship Id="rId46" Type="http://schemas.openxmlformats.org/officeDocument/2006/relationships/tags" Target="../tags/tag3302.xml"/><Relationship Id="rId59" Type="http://schemas.openxmlformats.org/officeDocument/2006/relationships/tags" Target="../tags/tag3315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3276.xml"/><Relationship Id="rId41" Type="http://schemas.openxmlformats.org/officeDocument/2006/relationships/tags" Target="../tags/tag3297.xml"/><Relationship Id="rId54" Type="http://schemas.openxmlformats.org/officeDocument/2006/relationships/tags" Target="../tags/tag3310.xml"/><Relationship Id="rId62" Type="http://schemas.openxmlformats.org/officeDocument/2006/relationships/tags" Target="../tags/tag3318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3323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3331.xml"/><Relationship Id="rId13" Type="http://schemas.openxmlformats.org/officeDocument/2006/relationships/tags" Target="../tags/tag3336.xml"/><Relationship Id="rId18" Type="http://schemas.openxmlformats.org/officeDocument/2006/relationships/tags" Target="../tags/tag3341.xml"/><Relationship Id="rId26" Type="http://schemas.openxmlformats.org/officeDocument/2006/relationships/tags" Target="../tags/tag3349.xml"/><Relationship Id="rId3" Type="http://schemas.openxmlformats.org/officeDocument/2006/relationships/tags" Target="../tags/tag3326.xml"/><Relationship Id="rId21" Type="http://schemas.openxmlformats.org/officeDocument/2006/relationships/tags" Target="../tags/tag3344.xml"/><Relationship Id="rId7" Type="http://schemas.openxmlformats.org/officeDocument/2006/relationships/tags" Target="../tags/tag3330.xml"/><Relationship Id="rId12" Type="http://schemas.openxmlformats.org/officeDocument/2006/relationships/tags" Target="../tags/tag3335.xml"/><Relationship Id="rId17" Type="http://schemas.openxmlformats.org/officeDocument/2006/relationships/tags" Target="../tags/tag3340.xml"/><Relationship Id="rId25" Type="http://schemas.openxmlformats.org/officeDocument/2006/relationships/tags" Target="../tags/tag3348.xml"/><Relationship Id="rId2" Type="http://schemas.openxmlformats.org/officeDocument/2006/relationships/tags" Target="../tags/tag3325.xml"/><Relationship Id="rId16" Type="http://schemas.openxmlformats.org/officeDocument/2006/relationships/tags" Target="../tags/tag3339.xml"/><Relationship Id="rId20" Type="http://schemas.openxmlformats.org/officeDocument/2006/relationships/tags" Target="../tags/tag3343.xml"/><Relationship Id="rId29" Type="http://schemas.openxmlformats.org/officeDocument/2006/relationships/slideLayout" Target="../slideLayouts/slideLayout6.xml"/><Relationship Id="rId1" Type="http://schemas.openxmlformats.org/officeDocument/2006/relationships/tags" Target="../tags/tag3324.xml"/><Relationship Id="rId6" Type="http://schemas.openxmlformats.org/officeDocument/2006/relationships/tags" Target="../tags/tag3329.xml"/><Relationship Id="rId11" Type="http://schemas.openxmlformats.org/officeDocument/2006/relationships/tags" Target="../tags/tag3334.xml"/><Relationship Id="rId24" Type="http://schemas.openxmlformats.org/officeDocument/2006/relationships/tags" Target="../tags/tag3347.xml"/><Relationship Id="rId5" Type="http://schemas.openxmlformats.org/officeDocument/2006/relationships/tags" Target="../tags/tag3328.xml"/><Relationship Id="rId15" Type="http://schemas.openxmlformats.org/officeDocument/2006/relationships/tags" Target="../tags/tag3338.xml"/><Relationship Id="rId23" Type="http://schemas.openxmlformats.org/officeDocument/2006/relationships/tags" Target="../tags/tag3346.xml"/><Relationship Id="rId28" Type="http://schemas.openxmlformats.org/officeDocument/2006/relationships/tags" Target="../tags/tag3351.xml"/><Relationship Id="rId10" Type="http://schemas.openxmlformats.org/officeDocument/2006/relationships/tags" Target="../tags/tag3333.xml"/><Relationship Id="rId19" Type="http://schemas.openxmlformats.org/officeDocument/2006/relationships/tags" Target="../tags/tag3342.xml"/><Relationship Id="rId4" Type="http://schemas.openxmlformats.org/officeDocument/2006/relationships/tags" Target="../tags/tag3327.xml"/><Relationship Id="rId9" Type="http://schemas.openxmlformats.org/officeDocument/2006/relationships/tags" Target="../tags/tag3332.xml"/><Relationship Id="rId14" Type="http://schemas.openxmlformats.org/officeDocument/2006/relationships/tags" Target="../tags/tag3337.xml"/><Relationship Id="rId22" Type="http://schemas.openxmlformats.org/officeDocument/2006/relationships/tags" Target="../tags/tag3345.xml"/><Relationship Id="rId27" Type="http://schemas.openxmlformats.org/officeDocument/2006/relationships/tags" Target="../tags/tag3350.xml"/><Relationship Id="rId30" Type="http://schemas.openxmlformats.org/officeDocument/2006/relationships/notesSlide" Target="../notesSlides/notesSlide1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8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352.xml"/><Relationship Id="rId4" Type="http://schemas.openxmlformats.org/officeDocument/2006/relationships/image" Target="../media/image42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tags" Target="../tags/tag3355.xml"/><Relationship Id="rId7" Type="http://schemas.openxmlformats.org/officeDocument/2006/relationships/notesSlide" Target="../notesSlides/notesSlide17.xml"/><Relationship Id="rId2" Type="http://schemas.openxmlformats.org/officeDocument/2006/relationships/tags" Target="../tags/tag3354.xml"/><Relationship Id="rId1" Type="http://schemas.openxmlformats.org/officeDocument/2006/relationships/tags" Target="../tags/tag3353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3357.xml"/><Relationship Id="rId4" Type="http://schemas.openxmlformats.org/officeDocument/2006/relationships/tags" Target="../tags/tag3356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3365.xml"/><Relationship Id="rId13" Type="http://schemas.openxmlformats.org/officeDocument/2006/relationships/tags" Target="../tags/tag3370.xml"/><Relationship Id="rId18" Type="http://schemas.openxmlformats.org/officeDocument/2006/relationships/notesSlide" Target="../notesSlides/notesSlide18.xml"/><Relationship Id="rId3" Type="http://schemas.openxmlformats.org/officeDocument/2006/relationships/tags" Target="../tags/tag3360.xml"/><Relationship Id="rId7" Type="http://schemas.openxmlformats.org/officeDocument/2006/relationships/tags" Target="../tags/tag3364.xml"/><Relationship Id="rId12" Type="http://schemas.openxmlformats.org/officeDocument/2006/relationships/tags" Target="../tags/tag3369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3359.xml"/><Relationship Id="rId16" Type="http://schemas.openxmlformats.org/officeDocument/2006/relationships/tags" Target="../tags/tag3373.xml"/><Relationship Id="rId1" Type="http://schemas.openxmlformats.org/officeDocument/2006/relationships/tags" Target="../tags/tag3358.xml"/><Relationship Id="rId6" Type="http://schemas.openxmlformats.org/officeDocument/2006/relationships/tags" Target="../tags/tag3363.xml"/><Relationship Id="rId11" Type="http://schemas.openxmlformats.org/officeDocument/2006/relationships/tags" Target="../tags/tag3368.xml"/><Relationship Id="rId5" Type="http://schemas.openxmlformats.org/officeDocument/2006/relationships/tags" Target="../tags/tag3362.xml"/><Relationship Id="rId15" Type="http://schemas.openxmlformats.org/officeDocument/2006/relationships/tags" Target="../tags/tag3372.xml"/><Relationship Id="rId10" Type="http://schemas.openxmlformats.org/officeDocument/2006/relationships/tags" Target="../tags/tag3367.xml"/><Relationship Id="rId4" Type="http://schemas.openxmlformats.org/officeDocument/2006/relationships/tags" Target="../tags/tag3361.xml"/><Relationship Id="rId9" Type="http://schemas.openxmlformats.org/officeDocument/2006/relationships/tags" Target="../tags/tag3366.xml"/><Relationship Id="rId14" Type="http://schemas.openxmlformats.org/officeDocument/2006/relationships/tags" Target="../tags/tag3371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3381.xml"/><Relationship Id="rId13" Type="http://schemas.openxmlformats.org/officeDocument/2006/relationships/tags" Target="../tags/tag3386.xml"/><Relationship Id="rId3" Type="http://schemas.openxmlformats.org/officeDocument/2006/relationships/tags" Target="../tags/tag3376.xml"/><Relationship Id="rId7" Type="http://schemas.openxmlformats.org/officeDocument/2006/relationships/tags" Target="../tags/tag3380.xml"/><Relationship Id="rId12" Type="http://schemas.openxmlformats.org/officeDocument/2006/relationships/tags" Target="../tags/tag3385.xml"/><Relationship Id="rId2" Type="http://schemas.openxmlformats.org/officeDocument/2006/relationships/tags" Target="../tags/tag3375.xml"/><Relationship Id="rId16" Type="http://schemas.openxmlformats.org/officeDocument/2006/relationships/slideLayout" Target="../slideLayouts/slideLayout1.xml"/><Relationship Id="rId1" Type="http://schemas.openxmlformats.org/officeDocument/2006/relationships/tags" Target="../tags/tag3374.xml"/><Relationship Id="rId6" Type="http://schemas.openxmlformats.org/officeDocument/2006/relationships/tags" Target="../tags/tag3379.xml"/><Relationship Id="rId11" Type="http://schemas.openxmlformats.org/officeDocument/2006/relationships/tags" Target="../tags/tag3384.xml"/><Relationship Id="rId5" Type="http://schemas.openxmlformats.org/officeDocument/2006/relationships/tags" Target="../tags/tag3378.xml"/><Relationship Id="rId15" Type="http://schemas.openxmlformats.org/officeDocument/2006/relationships/tags" Target="../tags/tag3388.xml"/><Relationship Id="rId10" Type="http://schemas.openxmlformats.org/officeDocument/2006/relationships/tags" Target="../tags/tag3383.xml"/><Relationship Id="rId4" Type="http://schemas.openxmlformats.org/officeDocument/2006/relationships/tags" Target="../tags/tag3377.xml"/><Relationship Id="rId9" Type="http://schemas.openxmlformats.org/officeDocument/2006/relationships/tags" Target="../tags/tag3382.xml"/><Relationship Id="rId14" Type="http://schemas.openxmlformats.org/officeDocument/2006/relationships/tags" Target="../tags/tag3387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3396.xml"/><Relationship Id="rId13" Type="http://schemas.openxmlformats.org/officeDocument/2006/relationships/tags" Target="../tags/tag3401.xml"/><Relationship Id="rId18" Type="http://schemas.openxmlformats.org/officeDocument/2006/relationships/tags" Target="../tags/tag3406.xml"/><Relationship Id="rId3" Type="http://schemas.openxmlformats.org/officeDocument/2006/relationships/tags" Target="../tags/tag3391.xml"/><Relationship Id="rId21" Type="http://schemas.openxmlformats.org/officeDocument/2006/relationships/tags" Target="../tags/tag3409.xml"/><Relationship Id="rId7" Type="http://schemas.openxmlformats.org/officeDocument/2006/relationships/tags" Target="../tags/tag3395.xml"/><Relationship Id="rId12" Type="http://schemas.openxmlformats.org/officeDocument/2006/relationships/tags" Target="../tags/tag3400.xml"/><Relationship Id="rId17" Type="http://schemas.openxmlformats.org/officeDocument/2006/relationships/tags" Target="../tags/tag3405.xml"/><Relationship Id="rId25" Type="http://schemas.openxmlformats.org/officeDocument/2006/relationships/image" Target="../media/image44.png"/><Relationship Id="rId2" Type="http://schemas.openxmlformats.org/officeDocument/2006/relationships/tags" Target="../tags/tag3390.xml"/><Relationship Id="rId16" Type="http://schemas.openxmlformats.org/officeDocument/2006/relationships/tags" Target="../tags/tag3404.xml"/><Relationship Id="rId20" Type="http://schemas.openxmlformats.org/officeDocument/2006/relationships/tags" Target="../tags/tag3408.xml"/><Relationship Id="rId1" Type="http://schemas.openxmlformats.org/officeDocument/2006/relationships/tags" Target="../tags/tag3389.xml"/><Relationship Id="rId6" Type="http://schemas.openxmlformats.org/officeDocument/2006/relationships/tags" Target="../tags/tag3394.xml"/><Relationship Id="rId11" Type="http://schemas.openxmlformats.org/officeDocument/2006/relationships/tags" Target="../tags/tag3399.xml"/><Relationship Id="rId24" Type="http://schemas.openxmlformats.org/officeDocument/2006/relationships/notesSlide" Target="../notesSlides/notesSlide19.xml"/><Relationship Id="rId5" Type="http://schemas.openxmlformats.org/officeDocument/2006/relationships/tags" Target="../tags/tag3393.xml"/><Relationship Id="rId15" Type="http://schemas.openxmlformats.org/officeDocument/2006/relationships/tags" Target="../tags/tag3403.xml"/><Relationship Id="rId23" Type="http://schemas.openxmlformats.org/officeDocument/2006/relationships/slideLayout" Target="../slideLayouts/slideLayout6.xml"/><Relationship Id="rId10" Type="http://schemas.openxmlformats.org/officeDocument/2006/relationships/tags" Target="../tags/tag3398.xml"/><Relationship Id="rId19" Type="http://schemas.openxmlformats.org/officeDocument/2006/relationships/tags" Target="../tags/tag3407.xml"/><Relationship Id="rId4" Type="http://schemas.openxmlformats.org/officeDocument/2006/relationships/tags" Target="../tags/tag3392.xml"/><Relationship Id="rId9" Type="http://schemas.openxmlformats.org/officeDocument/2006/relationships/tags" Target="../tags/tag3397.xml"/><Relationship Id="rId14" Type="http://schemas.openxmlformats.org/officeDocument/2006/relationships/tags" Target="../tags/tag3402.xml"/><Relationship Id="rId22" Type="http://schemas.openxmlformats.org/officeDocument/2006/relationships/tags" Target="../tags/tag3410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3418.xml"/><Relationship Id="rId13" Type="http://schemas.openxmlformats.org/officeDocument/2006/relationships/tags" Target="../tags/tag3423.xml"/><Relationship Id="rId18" Type="http://schemas.openxmlformats.org/officeDocument/2006/relationships/tags" Target="../tags/tag3428.xml"/><Relationship Id="rId26" Type="http://schemas.openxmlformats.org/officeDocument/2006/relationships/tags" Target="../tags/tag3436.xml"/><Relationship Id="rId3" Type="http://schemas.openxmlformats.org/officeDocument/2006/relationships/tags" Target="../tags/tag3413.xml"/><Relationship Id="rId21" Type="http://schemas.openxmlformats.org/officeDocument/2006/relationships/tags" Target="../tags/tag3431.xml"/><Relationship Id="rId34" Type="http://schemas.openxmlformats.org/officeDocument/2006/relationships/notesSlide" Target="../notesSlides/notesSlide20.xml"/><Relationship Id="rId7" Type="http://schemas.openxmlformats.org/officeDocument/2006/relationships/tags" Target="../tags/tag3417.xml"/><Relationship Id="rId12" Type="http://schemas.openxmlformats.org/officeDocument/2006/relationships/tags" Target="../tags/tag3422.xml"/><Relationship Id="rId17" Type="http://schemas.openxmlformats.org/officeDocument/2006/relationships/tags" Target="../tags/tag3427.xml"/><Relationship Id="rId25" Type="http://schemas.openxmlformats.org/officeDocument/2006/relationships/tags" Target="../tags/tag3435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3412.xml"/><Relationship Id="rId16" Type="http://schemas.openxmlformats.org/officeDocument/2006/relationships/tags" Target="../tags/tag3426.xml"/><Relationship Id="rId20" Type="http://schemas.openxmlformats.org/officeDocument/2006/relationships/tags" Target="../tags/tag3430.xml"/><Relationship Id="rId29" Type="http://schemas.openxmlformats.org/officeDocument/2006/relationships/tags" Target="../tags/tag3439.xml"/><Relationship Id="rId1" Type="http://schemas.openxmlformats.org/officeDocument/2006/relationships/tags" Target="../tags/tag3411.xml"/><Relationship Id="rId6" Type="http://schemas.openxmlformats.org/officeDocument/2006/relationships/tags" Target="../tags/tag3416.xml"/><Relationship Id="rId11" Type="http://schemas.openxmlformats.org/officeDocument/2006/relationships/tags" Target="../tags/tag3421.xml"/><Relationship Id="rId24" Type="http://schemas.openxmlformats.org/officeDocument/2006/relationships/tags" Target="../tags/tag3434.xml"/><Relationship Id="rId32" Type="http://schemas.openxmlformats.org/officeDocument/2006/relationships/tags" Target="../tags/tag3442.xml"/><Relationship Id="rId5" Type="http://schemas.openxmlformats.org/officeDocument/2006/relationships/tags" Target="../tags/tag3415.xml"/><Relationship Id="rId15" Type="http://schemas.openxmlformats.org/officeDocument/2006/relationships/tags" Target="../tags/tag3425.xml"/><Relationship Id="rId23" Type="http://schemas.openxmlformats.org/officeDocument/2006/relationships/tags" Target="../tags/tag3433.xml"/><Relationship Id="rId28" Type="http://schemas.openxmlformats.org/officeDocument/2006/relationships/tags" Target="../tags/tag3438.xml"/><Relationship Id="rId10" Type="http://schemas.openxmlformats.org/officeDocument/2006/relationships/tags" Target="../tags/tag3420.xml"/><Relationship Id="rId19" Type="http://schemas.openxmlformats.org/officeDocument/2006/relationships/tags" Target="../tags/tag3429.xml"/><Relationship Id="rId31" Type="http://schemas.openxmlformats.org/officeDocument/2006/relationships/tags" Target="../tags/tag3441.xml"/><Relationship Id="rId4" Type="http://schemas.openxmlformats.org/officeDocument/2006/relationships/tags" Target="../tags/tag3414.xml"/><Relationship Id="rId9" Type="http://schemas.openxmlformats.org/officeDocument/2006/relationships/tags" Target="../tags/tag3419.xml"/><Relationship Id="rId14" Type="http://schemas.openxmlformats.org/officeDocument/2006/relationships/tags" Target="../tags/tag3424.xml"/><Relationship Id="rId22" Type="http://schemas.openxmlformats.org/officeDocument/2006/relationships/tags" Target="../tags/tag3432.xml"/><Relationship Id="rId27" Type="http://schemas.openxmlformats.org/officeDocument/2006/relationships/tags" Target="../tags/tag3437.xml"/><Relationship Id="rId30" Type="http://schemas.openxmlformats.org/officeDocument/2006/relationships/tags" Target="../tags/tag3440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tags" Target="../tags/tag3450.xml"/><Relationship Id="rId13" Type="http://schemas.openxmlformats.org/officeDocument/2006/relationships/tags" Target="../tags/tag3455.xml"/><Relationship Id="rId18" Type="http://schemas.openxmlformats.org/officeDocument/2006/relationships/tags" Target="../tags/tag3460.xml"/><Relationship Id="rId26" Type="http://schemas.openxmlformats.org/officeDocument/2006/relationships/tags" Target="../tags/tag3468.xml"/><Relationship Id="rId3" Type="http://schemas.openxmlformats.org/officeDocument/2006/relationships/tags" Target="../tags/tag3445.xml"/><Relationship Id="rId21" Type="http://schemas.openxmlformats.org/officeDocument/2006/relationships/tags" Target="../tags/tag3463.xml"/><Relationship Id="rId34" Type="http://schemas.openxmlformats.org/officeDocument/2006/relationships/tags" Target="../tags/tag3476.xml"/><Relationship Id="rId7" Type="http://schemas.openxmlformats.org/officeDocument/2006/relationships/tags" Target="../tags/tag3449.xml"/><Relationship Id="rId12" Type="http://schemas.openxmlformats.org/officeDocument/2006/relationships/tags" Target="../tags/tag3454.xml"/><Relationship Id="rId17" Type="http://schemas.openxmlformats.org/officeDocument/2006/relationships/tags" Target="../tags/tag3459.xml"/><Relationship Id="rId25" Type="http://schemas.openxmlformats.org/officeDocument/2006/relationships/tags" Target="../tags/tag3467.xml"/><Relationship Id="rId33" Type="http://schemas.openxmlformats.org/officeDocument/2006/relationships/tags" Target="../tags/tag3475.xml"/><Relationship Id="rId2" Type="http://schemas.openxmlformats.org/officeDocument/2006/relationships/tags" Target="../tags/tag3444.xml"/><Relationship Id="rId16" Type="http://schemas.openxmlformats.org/officeDocument/2006/relationships/tags" Target="../tags/tag3458.xml"/><Relationship Id="rId20" Type="http://schemas.openxmlformats.org/officeDocument/2006/relationships/tags" Target="../tags/tag3462.xml"/><Relationship Id="rId29" Type="http://schemas.openxmlformats.org/officeDocument/2006/relationships/tags" Target="../tags/tag3471.xml"/><Relationship Id="rId1" Type="http://schemas.openxmlformats.org/officeDocument/2006/relationships/tags" Target="../tags/tag3443.xml"/><Relationship Id="rId6" Type="http://schemas.openxmlformats.org/officeDocument/2006/relationships/tags" Target="../tags/tag3448.xml"/><Relationship Id="rId11" Type="http://schemas.openxmlformats.org/officeDocument/2006/relationships/tags" Target="../tags/tag3453.xml"/><Relationship Id="rId24" Type="http://schemas.openxmlformats.org/officeDocument/2006/relationships/tags" Target="../tags/tag3466.xml"/><Relationship Id="rId32" Type="http://schemas.openxmlformats.org/officeDocument/2006/relationships/tags" Target="../tags/tag3474.xml"/><Relationship Id="rId37" Type="http://schemas.openxmlformats.org/officeDocument/2006/relationships/notesSlide" Target="../notesSlides/notesSlide21.xml"/><Relationship Id="rId5" Type="http://schemas.openxmlformats.org/officeDocument/2006/relationships/tags" Target="../tags/tag3447.xml"/><Relationship Id="rId15" Type="http://schemas.openxmlformats.org/officeDocument/2006/relationships/tags" Target="../tags/tag3457.xml"/><Relationship Id="rId23" Type="http://schemas.openxmlformats.org/officeDocument/2006/relationships/tags" Target="../tags/tag3465.xml"/><Relationship Id="rId28" Type="http://schemas.openxmlformats.org/officeDocument/2006/relationships/tags" Target="../tags/tag3470.xml"/><Relationship Id="rId36" Type="http://schemas.openxmlformats.org/officeDocument/2006/relationships/slideLayout" Target="../slideLayouts/slideLayout6.xml"/><Relationship Id="rId10" Type="http://schemas.openxmlformats.org/officeDocument/2006/relationships/tags" Target="../tags/tag3452.xml"/><Relationship Id="rId19" Type="http://schemas.openxmlformats.org/officeDocument/2006/relationships/tags" Target="../tags/tag3461.xml"/><Relationship Id="rId31" Type="http://schemas.openxmlformats.org/officeDocument/2006/relationships/tags" Target="../tags/tag3473.xml"/><Relationship Id="rId4" Type="http://schemas.openxmlformats.org/officeDocument/2006/relationships/tags" Target="../tags/tag3446.xml"/><Relationship Id="rId9" Type="http://schemas.openxmlformats.org/officeDocument/2006/relationships/tags" Target="../tags/tag3451.xml"/><Relationship Id="rId14" Type="http://schemas.openxmlformats.org/officeDocument/2006/relationships/tags" Target="../tags/tag3456.xml"/><Relationship Id="rId22" Type="http://schemas.openxmlformats.org/officeDocument/2006/relationships/tags" Target="../tags/tag3464.xml"/><Relationship Id="rId27" Type="http://schemas.openxmlformats.org/officeDocument/2006/relationships/tags" Target="../tags/tag3469.xml"/><Relationship Id="rId30" Type="http://schemas.openxmlformats.org/officeDocument/2006/relationships/tags" Target="../tags/tag3472.xml"/><Relationship Id="rId35" Type="http://schemas.openxmlformats.org/officeDocument/2006/relationships/tags" Target="../tags/tag3477.xml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tags" Target="../tags/tag3490.xml"/><Relationship Id="rId18" Type="http://schemas.openxmlformats.org/officeDocument/2006/relationships/tags" Target="../tags/tag3495.xml"/><Relationship Id="rId26" Type="http://schemas.openxmlformats.org/officeDocument/2006/relationships/tags" Target="../tags/tag3503.xml"/><Relationship Id="rId39" Type="http://schemas.openxmlformats.org/officeDocument/2006/relationships/tags" Target="../tags/tag3516.xml"/><Relationship Id="rId21" Type="http://schemas.openxmlformats.org/officeDocument/2006/relationships/tags" Target="../tags/tag3498.xml"/><Relationship Id="rId34" Type="http://schemas.openxmlformats.org/officeDocument/2006/relationships/tags" Target="../tags/tag3511.xml"/><Relationship Id="rId42" Type="http://schemas.openxmlformats.org/officeDocument/2006/relationships/tags" Target="../tags/tag3519.xml"/><Relationship Id="rId47" Type="http://schemas.openxmlformats.org/officeDocument/2006/relationships/tags" Target="../tags/tag3524.xml"/><Relationship Id="rId50" Type="http://schemas.openxmlformats.org/officeDocument/2006/relationships/tags" Target="../tags/tag3527.xml"/><Relationship Id="rId55" Type="http://schemas.openxmlformats.org/officeDocument/2006/relationships/tags" Target="../tags/tag3532.xml"/><Relationship Id="rId63" Type="http://schemas.openxmlformats.org/officeDocument/2006/relationships/notesSlide" Target="../notesSlides/notesSlide22.xml"/><Relationship Id="rId7" Type="http://schemas.openxmlformats.org/officeDocument/2006/relationships/tags" Target="../tags/tag3484.xml"/><Relationship Id="rId2" Type="http://schemas.openxmlformats.org/officeDocument/2006/relationships/tags" Target="../tags/tag3479.xml"/><Relationship Id="rId16" Type="http://schemas.openxmlformats.org/officeDocument/2006/relationships/tags" Target="../tags/tag3493.xml"/><Relationship Id="rId20" Type="http://schemas.openxmlformats.org/officeDocument/2006/relationships/tags" Target="../tags/tag3497.xml"/><Relationship Id="rId29" Type="http://schemas.openxmlformats.org/officeDocument/2006/relationships/tags" Target="../tags/tag3506.xml"/><Relationship Id="rId41" Type="http://schemas.openxmlformats.org/officeDocument/2006/relationships/tags" Target="../tags/tag3518.xml"/><Relationship Id="rId54" Type="http://schemas.openxmlformats.org/officeDocument/2006/relationships/tags" Target="../tags/tag3531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3478.xml"/><Relationship Id="rId6" Type="http://schemas.openxmlformats.org/officeDocument/2006/relationships/tags" Target="../tags/tag3483.xml"/><Relationship Id="rId11" Type="http://schemas.openxmlformats.org/officeDocument/2006/relationships/tags" Target="../tags/tag3488.xml"/><Relationship Id="rId24" Type="http://schemas.openxmlformats.org/officeDocument/2006/relationships/tags" Target="../tags/tag3501.xml"/><Relationship Id="rId32" Type="http://schemas.openxmlformats.org/officeDocument/2006/relationships/tags" Target="../tags/tag3509.xml"/><Relationship Id="rId37" Type="http://schemas.openxmlformats.org/officeDocument/2006/relationships/tags" Target="../tags/tag3514.xml"/><Relationship Id="rId40" Type="http://schemas.openxmlformats.org/officeDocument/2006/relationships/tags" Target="../tags/tag3517.xml"/><Relationship Id="rId45" Type="http://schemas.openxmlformats.org/officeDocument/2006/relationships/tags" Target="../tags/tag3522.xml"/><Relationship Id="rId53" Type="http://schemas.openxmlformats.org/officeDocument/2006/relationships/tags" Target="../tags/tag3530.xml"/><Relationship Id="rId58" Type="http://schemas.openxmlformats.org/officeDocument/2006/relationships/tags" Target="../tags/tag3535.xml"/><Relationship Id="rId5" Type="http://schemas.openxmlformats.org/officeDocument/2006/relationships/tags" Target="../tags/tag3482.xml"/><Relationship Id="rId15" Type="http://schemas.openxmlformats.org/officeDocument/2006/relationships/tags" Target="../tags/tag3492.xml"/><Relationship Id="rId23" Type="http://schemas.openxmlformats.org/officeDocument/2006/relationships/tags" Target="../tags/tag3500.xml"/><Relationship Id="rId28" Type="http://schemas.openxmlformats.org/officeDocument/2006/relationships/tags" Target="../tags/tag3505.xml"/><Relationship Id="rId36" Type="http://schemas.openxmlformats.org/officeDocument/2006/relationships/tags" Target="../tags/tag3513.xml"/><Relationship Id="rId49" Type="http://schemas.openxmlformats.org/officeDocument/2006/relationships/tags" Target="../tags/tag3526.xml"/><Relationship Id="rId57" Type="http://schemas.openxmlformats.org/officeDocument/2006/relationships/tags" Target="../tags/tag3534.xml"/><Relationship Id="rId61" Type="http://schemas.openxmlformats.org/officeDocument/2006/relationships/tags" Target="../tags/tag3538.xml"/><Relationship Id="rId10" Type="http://schemas.openxmlformats.org/officeDocument/2006/relationships/tags" Target="../tags/tag3487.xml"/><Relationship Id="rId19" Type="http://schemas.openxmlformats.org/officeDocument/2006/relationships/tags" Target="../tags/tag3496.xml"/><Relationship Id="rId31" Type="http://schemas.openxmlformats.org/officeDocument/2006/relationships/tags" Target="../tags/tag3508.xml"/><Relationship Id="rId44" Type="http://schemas.openxmlformats.org/officeDocument/2006/relationships/tags" Target="../tags/tag3521.xml"/><Relationship Id="rId52" Type="http://schemas.openxmlformats.org/officeDocument/2006/relationships/tags" Target="../tags/tag3529.xml"/><Relationship Id="rId60" Type="http://schemas.openxmlformats.org/officeDocument/2006/relationships/tags" Target="../tags/tag3537.xml"/><Relationship Id="rId4" Type="http://schemas.openxmlformats.org/officeDocument/2006/relationships/tags" Target="../tags/tag3481.xml"/><Relationship Id="rId9" Type="http://schemas.openxmlformats.org/officeDocument/2006/relationships/tags" Target="../tags/tag3486.xml"/><Relationship Id="rId14" Type="http://schemas.openxmlformats.org/officeDocument/2006/relationships/tags" Target="../tags/tag3491.xml"/><Relationship Id="rId22" Type="http://schemas.openxmlformats.org/officeDocument/2006/relationships/tags" Target="../tags/tag3499.xml"/><Relationship Id="rId27" Type="http://schemas.openxmlformats.org/officeDocument/2006/relationships/tags" Target="../tags/tag3504.xml"/><Relationship Id="rId30" Type="http://schemas.openxmlformats.org/officeDocument/2006/relationships/tags" Target="../tags/tag3507.xml"/><Relationship Id="rId35" Type="http://schemas.openxmlformats.org/officeDocument/2006/relationships/tags" Target="../tags/tag3512.xml"/><Relationship Id="rId43" Type="http://schemas.openxmlformats.org/officeDocument/2006/relationships/tags" Target="../tags/tag3520.xml"/><Relationship Id="rId48" Type="http://schemas.openxmlformats.org/officeDocument/2006/relationships/tags" Target="../tags/tag3525.xml"/><Relationship Id="rId56" Type="http://schemas.openxmlformats.org/officeDocument/2006/relationships/tags" Target="../tags/tag3533.xml"/><Relationship Id="rId8" Type="http://schemas.openxmlformats.org/officeDocument/2006/relationships/tags" Target="../tags/tag3485.xml"/><Relationship Id="rId51" Type="http://schemas.openxmlformats.org/officeDocument/2006/relationships/tags" Target="../tags/tag3528.xml"/><Relationship Id="rId3" Type="http://schemas.openxmlformats.org/officeDocument/2006/relationships/tags" Target="../tags/tag3480.xml"/><Relationship Id="rId12" Type="http://schemas.openxmlformats.org/officeDocument/2006/relationships/tags" Target="../tags/tag3489.xml"/><Relationship Id="rId17" Type="http://schemas.openxmlformats.org/officeDocument/2006/relationships/tags" Target="../tags/tag3494.xml"/><Relationship Id="rId25" Type="http://schemas.openxmlformats.org/officeDocument/2006/relationships/tags" Target="../tags/tag3502.xml"/><Relationship Id="rId33" Type="http://schemas.openxmlformats.org/officeDocument/2006/relationships/tags" Target="../tags/tag3510.xml"/><Relationship Id="rId38" Type="http://schemas.openxmlformats.org/officeDocument/2006/relationships/tags" Target="../tags/tag3515.xml"/><Relationship Id="rId46" Type="http://schemas.openxmlformats.org/officeDocument/2006/relationships/tags" Target="../tags/tag3523.xml"/><Relationship Id="rId59" Type="http://schemas.openxmlformats.org/officeDocument/2006/relationships/tags" Target="../tags/tag3536.xml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tags" Target="../tags/tag3551.xml"/><Relationship Id="rId18" Type="http://schemas.openxmlformats.org/officeDocument/2006/relationships/tags" Target="../tags/tag3556.xml"/><Relationship Id="rId26" Type="http://schemas.openxmlformats.org/officeDocument/2006/relationships/tags" Target="../tags/tag3564.xml"/><Relationship Id="rId39" Type="http://schemas.openxmlformats.org/officeDocument/2006/relationships/tags" Target="../tags/tag3577.xml"/><Relationship Id="rId21" Type="http://schemas.openxmlformats.org/officeDocument/2006/relationships/tags" Target="../tags/tag3559.xml"/><Relationship Id="rId34" Type="http://schemas.openxmlformats.org/officeDocument/2006/relationships/tags" Target="../tags/tag3572.xml"/><Relationship Id="rId42" Type="http://schemas.openxmlformats.org/officeDocument/2006/relationships/tags" Target="../tags/tag3580.xml"/><Relationship Id="rId47" Type="http://schemas.openxmlformats.org/officeDocument/2006/relationships/tags" Target="../tags/tag3585.xml"/><Relationship Id="rId50" Type="http://schemas.openxmlformats.org/officeDocument/2006/relationships/tags" Target="../tags/tag3588.xml"/><Relationship Id="rId55" Type="http://schemas.openxmlformats.org/officeDocument/2006/relationships/tags" Target="../tags/tag3593.xml"/><Relationship Id="rId63" Type="http://schemas.openxmlformats.org/officeDocument/2006/relationships/tags" Target="../tags/tag3601.xml"/><Relationship Id="rId68" Type="http://schemas.openxmlformats.org/officeDocument/2006/relationships/tags" Target="../tags/tag3606.xml"/><Relationship Id="rId76" Type="http://schemas.openxmlformats.org/officeDocument/2006/relationships/tags" Target="../tags/tag3614.xml"/><Relationship Id="rId84" Type="http://schemas.openxmlformats.org/officeDocument/2006/relationships/tags" Target="../tags/tag3622.xml"/><Relationship Id="rId89" Type="http://schemas.openxmlformats.org/officeDocument/2006/relationships/tags" Target="../tags/tag3627.xml"/><Relationship Id="rId7" Type="http://schemas.openxmlformats.org/officeDocument/2006/relationships/tags" Target="../tags/tag3545.xml"/><Relationship Id="rId71" Type="http://schemas.openxmlformats.org/officeDocument/2006/relationships/tags" Target="../tags/tag3609.xml"/><Relationship Id="rId92" Type="http://schemas.openxmlformats.org/officeDocument/2006/relationships/tags" Target="../tags/tag3630.xml"/><Relationship Id="rId2" Type="http://schemas.openxmlformats.org/officeDocument/2006/relationships/tags" Target="../tags/tag3540.xml"/><Relationship Id="rId16" Type="http://schemas.openxmlformats.org/officeDocument/2006/relationships/tags" Target="../tags/tag3554.xml"/><Relationship Id="rId29" Type="http://schemas.openxmlformats.org/officeDocument/2006/relationships/tags" Target="../tags/tag3567.xml"/><Relationship Id="rId11" Type="http://schemas.openxmlformats.org/officeDocument/2006/relationships/tags" Target="../tags/tag3549.xml"/><Relationship Id="rId24" Type="http://schemas.openxmlformats.org/officeDocument/2006/relationships/tags" Target="../tags/tag3562.xml"/><Relationship Id="rId32" Type="http://schemas.openxmlformats.org/officeDocument/2006/relationships/tags" Target="../tags/tag3570.xml"/><Relationship Id="rId37" Type="http://schemas.openxmlformats.org/officeDocument/2006/relationships/tags" Target="../tags/tag3575.xml"/><Relationship Id="rId40" Type="http://schemas.openxmlformats.org/officeDocument/2006/relationships/tags" Target="../tags/tag3578.xml"/><Relationship Id="rId45" Type="http://schemas.openxmlformats.org/officeDocument/2006/relationships/tags" Target="../tags/tag3583.xml"/><Relationship Id="rId53" Type="http://schemas.openxmlformats.org/officeDocument/2006/relationships/tags" Target="../tags/tag3591.xml"/><Relationship Id="rId58" Type="http://schemas.openxmlformats.org/officeDocument/2006/relationships/tags" Target="../tags/tag3596.xml"/><Relationship Id="rId66" Type="http://schemas.openxmlformats.org/officeDocument/2006/relationships/tags" Target="../tags/tag3604.xml"/><Relationship Id="rId74" Type="http://schemas.openxmlformats.org/officeDocument/2006/relationships/tags" Target="../tags/tag3612.xml"/><Relationship Id="rId79" Type="http://schemas.openxmlformats.org/officeDocument/2006/relationships/tags" Target="../tags/tag3617.xml"/><Relationship Id="rId87" Type="http://schemas.openxmlformats.org/officeDocument/2006/relationships/tags" Target="../tags/tag3625.xml"/><Relationship Id="rId5" Type="http://schemas.openxmlformats.org/officeDocument/2006/relationships/tags" Target="../tags/tag3543.xml"/><Relationship Id="rId61" Type="http://schemas.openxmlformats.org/officeDocument/2006/relationships/tags" Target="../tags/tag3599.xml"/><Relationship Id="rId82" Type="http://schemas.openxmlformats.org/officeDocument/2006/relationships/tags" Target="../tags/tag3620.xml"/><Relationship Id="rId90" Type="http://schemas.openxmlformats.org/officeDocument/2006/relationships/tags" Target="../tags/tag3628.xml"/><Relationship Id="rId95" Type="http://schemas.openxmlformats.org/officeDocument/2006/relationships/slideLayout" Target="../slideLayouts/slideLayout1.xml"/><Relationship Id="rId19" Type="http://schemas.openxmlformats.org/officeDocument/2006/relationships/tags" Target="../tags/tag3557.xml"/><Relationship Id="rId14" Type="http://schemas.openxmlformats.org/officeDocument/2006/relationships/tags" Target="../tags/tag3552.xml"/><Relationship Id="rId22" Type="http://schemas.openxmlformats.org/officeDocument/2006/relationships/tags" Target="../tags/tag3560.xml"/><Relationship Id="rId27" Type="http://schemas.openxmlformats.org/officeDocument/2006/relationships/tags" Target="../tags/tag3565.xml"/><Relationship Id="rId30" Type="http://schemas.openxmlformats.org/officeDocument/2006/relationships/tags" Target="../tags/tag3568.xml"/><Relationship Id="rId35" Type="http://schemas.openxmlformats.org/officeDocument/2006/relationships/tags" Target="../tags/tag3573.xml"/><Relationship Id="rId43" Type="http://schemas.openxmlformats.org/officeDocument/2006/relationships/tags" Target="../tags/tag3581.xml"/><Relationship Id="rId48" Type="http://schemas.openxmlformats.org/officeDocument/2006/relationships/tags" Target="../tags/tag3586.xml"/><Relationship Id="rId56" Type="http://schemas.openxmlformats.org/officeDocument/2006/relationships/tags" Target="../tags/tag3594.xml"/><Relationship Id="rId64" Type="http://schemas.openxmlformats.org/officeDocument/2006/relationships/tags" Target="../tags/tag3602.xml"/><Relationship Id="rId69" Type="http://schemas.openxmlformats.org/officeDocument/2006/relationships/tags" Target="../tags/tag3607.xml"/><Relationship Id="rId77" Type="http://schemas.openxmlformats.org/officeDocument/2006/relationships/tags" Target="../tags/tag3615.xml"/><Relationship Id="rId8" Type="http://schemas.openxmlformats.org/officeDocument/2006/relationships/tags" Target="../tags/tag3546.xml"/><Relationship Id="rId51" Type="http://schemas.openxmlformats.org/officeDocument/2006/relationships/tags" Target="../tags/tag3589.xml"/><Relationship Id="rId72" Type="http://schemas.openxmlformats.org/officeDocument/2006/relationships/tags" Target="../tags/tag3610.xml"/><Relationship Id="rId80" Type="http://schemas.openxmlformats.org/officeDocument/2006/relationships/tags" Target="../tags/tag3618.xml"/><Relationship Id="rId85" Type="http://schemas.openxmlformats.org/officeDocument/2006/relationships/tags" Target="../tags/tag3623.xml"/><Relationship Id="rId93" Type="http://schemas.openxmlformats.org/officeDocument/2006/relationships/tags" Target="../tags/tag3631.xml"/><Relationship Id="rId3" Type="http://schemas.openxmlformats.org/officeDocument/2006/relationships/tags" Target="../tags/tag3541.xml"/><Relationship Id="rId12" Type="http://schemas.openxmlformats.org/officeDocument/2006/relationships/tags" Target="../tags/tag3550.xml"/><Relationship Id="rId17" Type="http://schemas.openxmlformats.org/officeDocument/2006/relationships/tags" Target="../tags/tag3555.xml"/><Relationship Id="rId25" Type="http://schemas.openxmlformats.org/officeDocument/2006/relationships/tags" Target="../tags/tag3563.xml"/><Relationship Id="rId33" Type="http://schemas.openxmlformats.org/officeDocument/2006/relationships/tags" Target="../tags/tag3571.xml"/><Relationship Id="rId38" Type="http://schemas.openxmlformats.org/officeDocument/2006/relationships/tags" Target="../tags/tag3576.xml"/><Relationship Id="rId46" Type="http://schemas.openxmlformats.org/officeDocument/2006/relationships/tags" Target="../tags/tag3584.xml"/><Relationship Id="rId59" Type="http://schemas.openxmlformats.org/officeDocument/2006/relationships/tags" Target="../tags/tag3597.xml"/><Relationship Id="rId67" Type="http://schemas.openxmlformats.org/officeDocument/2006/relationships/tags" Target="../tags/tag3605.xml"/><Relationship Id="rId20" Type="http://schemas.openxmlformats.org/officeDocument/2006/relationships/tags" Target="../tags/tag3558.xml"/><Relationship Id="rId41" Type="http://schemas.openxmlformats.org/officeDocument/2006/relationships/tags" Target="../tags/tag3579.xml"/><Relationship Id="rId54" Type="http://schemas.openxmlformats.org/officeDocument/2006/relationships/tags" Target="../tags/tag3592.xml"/><Relationship Id="rId62" Type="http://schemas.openxmlformats.org/officeDocument/2006/relationships/tags" Target="../tags/tag3600.xml"/><Relationship Id="rId70" Type="http://schemas.openxmlformats.org/officeDocument/2006/relationships/tags" Target="../tags/tag3608.xml"/><Relationship Id="rId75" Type="http://schemas.openxmlformats.org/officeDocument/2006/relationships/tags" Target="../tags/tag3613.xml"/><Relationship Id="rId83" Type="http://schemas.openxmlformats.org/officeDocument/2006/relationships/tags" Target="../tags/tag3621.xml"/><Relationship Id="rId88" Type="http://schemas.openxmlformats.org/officeDocument/2006/relationships/tags" Target="../tags/tag3626.xml"/><Relationship Id="rId91" Type="http://schemas.openxmlformats.org/officeDocument/2006/relationships/tags" Target="../tags/tag3629.xml"/><Relationship Id="rId1" Type="http://schemas.openxmlformats.org/officeDocument/2006/relationships/tags" Target="../tags/tag3539.xml"/><Relationship Id="rId6" Type="http://schemas.openxmlformats.org/officeDocument/2006/relationships/tags" Target="../tags/tag3544.xml"/><Relationship Id="rId15" Type="http://schemas.openxmlformats.org/officeDocument/2006/relationships/tags" Target="../tags/tag3553.xml"/><Relationship Id="rId23" Type="http://schemas.openxmlformats.org/officeDocument/2006/relationships/tags" Target="../tags/tag3561.xml"/><Relationship Id="rId28" Type="http://schemas.openxmlformats.org/officeDocument/2006/relationships/tags" Target="../tags/tag3566.xml"/><Relationship Id="rId36" Type="http://schemas.openxmlformats.org/officeDocument/2006/relationships/tags" Target="../tags/tag3574.xml"/><Relationship Id="rId49" Type="http://schemas.openxmlformats.org/officeDocument/2006/relationships/tags" Target="../tags/tag3587.xml"/><Relationship Id="rId57" Type="http://schemas.openxmlformats.org/officeDocument/2006/relationships/tags" Target="../tags/tag3595.xml"/><Relationship Id="rId10" Type="http://schemas.openxmlformats.org/officeDocument/2006/relationships/tags" Target="../tags/tag3548.xml"/><Relationship Id="rId31" Type="http://schemas.openxmlformats.org/officeDocument/2006/relationships/tags" Target="../tags/tag3569.xml"/><Relationship Id="rId44" Type="http://schemas.openxmlformats.org/officeDocument/2006/relationships/tags" Target="../tags/tag3582.xml"/><Relationship Id="rId52" Type="http://schemas.openxmlformats.org/officeDocument/2006/relationships/tags" Target="../tags/tag3590.xml"/><Relationship Id="rId60" Type="http://schemas.openxmlformats.org/officeDocument/2006/relationships/tags" Target="../tags/tag3598.xml"/><Relationship Id="rId65" Type="http://schemas.openxmlformats.org/officeDocument/2006/relationships/tags" Target="../tags/tag3603.xml"/><Relationship Id="rId73" Type="http://schemas.openxmlformats.org/officeDocument/2006/relationships/tags" Target="../tags/tag3611.xml"/><Relationship Id="rId78" Type="http://schemas.openxmlformats.org/officeDocument/2006/relationships/tags" Target="../tags/tag3616.xml"/><Relationship Id="rId81" Type="http://schemas.openxmlformats.org/officeDocument/2006/relationships/tags" Target="../tags/tag3619.xml"/><Relationship Id="rId86" Type="http://schemas.openxmlformats.org/officeDocument/2006/relationships/tags" Target="../tags/tag3624.xml"/><Relationship Id="rId94" Type="http://schemas.openxmlformats.org/officeDocument/2006/relationships/tags" Target="../tags/tag3632.xml"/><Relationship Id="rId4" Type="http://schemas.openxmlformats.org/officeDocument/2006/relationships/tags" Target="../tags/tag3542.xml"/><Relationship Id="rId9" Type="http://schemas.openxmlformats.org/officeDocument/2006/relationships/tags" Target="../tags/tag354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3640.xml"/><Relationship Id="rId13" Type="http://schemas.openxmlformats.org/officeDocument/2006/relationships/tags" Target="../tags/tag3645.xml"/><Relationship Id="rId18" Type="http://schemas.openxmlformats.org/officeDocument/2006/relationships/tags" Target="../tags/tag3650.xml"/><Relationship Id="rId26" Type="http://schemas.openxmlformats.org/officeDocument/2006/relationships/tags" Target="../tags/tag3658.xml"/><Relationship Id="rId3" Type="http://schemas.openxmlformats.org/officeDocument/2006/relationships/tags" Target="../tags/tag3635.xml"/><Relationship Id="rId21" Type="http://schemas.openxmlformats.org/officeDocument/2006/relationships/tags" Target="../tags/tag3653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3639.xml"/><Relationship Id="rId12" Type="http://schemas.openxmlformats.org/officeDocument/2006/relationships/tags" Target="../tags/tag3644.xml"/><Relationship Id="rId17" Type="http://schemas.openxmlformats.org/officeDocument/2006/relationships/tags" Target="../tags/tag3649.xml"/><Relationship Id="rId25" Type="http://schemas.openxmlformats.org/officeDocument/2006/relationships/tags" Target="../tags/tag3657.xml"/><Relationship Id="rId33" Type="http://schemas.openxmlformats.org/officeDocument/2006/relationships/tags" Target="../tags/tag3665.xml"/><Relationship Id="rId2" Type="http://schemas.openxmlformats.org/officeDocument/2006/relationships/tags" Target="../tags/tag3634.xml"/><Relationship Id="rId16" Type="http://schemas.openxmlformats.org/officeDocument/2006/relationships/tags" Target="../tags/tag3648.xml"/><Relationship Id="rId20" Type="http://schemas.openxmlformats.org/officeDocument/2006/relationships/tags" Target="../tags/tag3652.xml"/><Relationship Id="rId29" Type="http://schemas.openxmlformats.org/officeDocument/2006/relationships/tags" Target="../tags/tag3661.xml"/><Relationship Id="rId1" Type="http://schemas.openxmlformats.org/officeDocument/2006/relationships/tags" Target="../tags/tag3633.xml"/><Relationship Id="rId6" Type="http://schemas.openxmlformats.org/officeDocument/2006/relationships/tags" Target="../tags/tag3638.xml"/><Relationship Id="rId11" Type="http://schemas.openxmlformats.org/officeDocument/2006/relationships/tags" Target="../tags/tag3643.xml"/><Relationship Id="rId24" Type="http://schemas.openxmlformats.org/officeDocument/2006/relationships/tags" Target="../tags/tag3656.xml"/><Relationship Id="rId32" Type="http://schemas.openxmlformats.org/officeDocument/2006/relationships/tags" Target="../tags/tag3664.xml"/><Relationship Id="rId5" Type="http://schemas.openxmlformats.org/officeDocument/2006/relationships/tags" Target="../tags/tag3637.xml"/><Relationship Id="rId15" Type="http://schemas.openxmlformats.org/officeDocument/2006/relationships/tags" Target="../tags/tag3647.xml"/><Relationship Id="rId23" Type="http://schemas.openxmlformats.org/officeDocument/2006/relationships/tags" Target="../tags/tag3655.xml"/><Relationship Id="rId28" Type="http://schemas.openxmlformats.org/officeDocument/2006/relationships/tags" Target="../tags/tag3660.xml"/><Relationship Id="rId10" Type="http://schemas.openxmlformats.org/officeDocument/2006/relationships/tags" Target="../tags/tag3642.xml"/><Relationship Id="rId19" Type="http://schemas.openxmlformats.org/officeDocument/2006/relationships/tags" Target="../tags/tag3651.xml"/><Relationship Id="rId31" Type="http://schemas.openxmlformats.org/officeDocument/2006/relationships/tags" Target="../tags/tag3663.xml"/><Relationship Id="rId4" Type="http://schemas.openxmlformats.org/officeDocument/2006/relationships/tags" Target="../tags/tag3636.xml"/><Relationship Id="rId9" Type="http://schemas.openxmlformats.org/officeDocument/2006/relationships/tags" Target="../tags/tag3641.xml"/><Relationship Id="rId14" Type="http://schemas.openxmlformats.org/officeDocument/2006/relationships/tags" Target="../tags/tag3646.xml"/><Relationship Id="rId22" Type="http://schemas.openxmlformats.org/officeDocument/2006/relationships/tags" Target="../tags/tag3654.xml"/><Relationship Id="rId27" Type="http://schemas.openxmlformats.org/officeDocument/2006/relationships/tags" Target="../tags/tag3659.xml"/><Relationship Id="rId30" Type="http://schemas.openxmlformats.org/officeDocument/2006/relationships/tags" Target="../tags/tag366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66.xml"/><Relationship Id="rId13" Type="http://schemas.openxmlformats.org/officeDocument/2006/relationships/tags" Target="../tags/tag71.xml"/><Relationship Id="rId18" Type="http://schemas.openxmlformats.org/officeDocument/2006/relationships/slideLayout" Target="../slideLayouts/slideLayout6.xml"/><Relationship Id="rId3" Type="http://schemas.openxmlformats.org/officeDocument/2006/relationships/tags" Target="../tags/tag61.xml"/><Relationship Id="rId7" Type="http://schemas.openxmlformats.org/officeDocument/2006/relationships/tags" Target="../tags/tag65.xml"/><Relationship Id="rId12" Type="http://schemas.openxmlformats.org/officeDocument/2006/relationships/tags" Target="../tags/tag70.xml"/><Relationship Id="rId17" Type="http://schemas.openxmlformats.org/officeDocument/2006/relationships/tags" Target="../tags/tag75.xml"/><Relationship Id="rId2" Type="http://schemas.openxmlformats.org/officeDocument/2006/relationships/tags" Target="../tags/tag60.xml"/><Relationship Id="rId16" Type="http://schemas.openxmlformats.org/officeDocument/2006/relationships/tags" Target="../tags/tag74.xml"/><Relationship Id="rId1" Type="http://schemas.openxmlformats.org/officeDocument/2006/relationships/tags" Target="../tags/tag59.xml"/><Relationship Id="rId6" Type="http://schemas.openxmlformats.org/officeDocument/2006/relationships/tags" Target="../tags/tag64.xml"/><Relationship Id="rId11" Type="http://schemas.openxmlformats.org/officeDocument/2006/relationships/tags" Target="../tags/tag69.xml"/><Relationship Id="rId5" Type="http://schemas.openxmlformats.org/officeDocument/2006/relationships/tags" Target="../tags/tag63.xml"/><Relationship Id="rId15" Type="http://schemas.openxmlformats.org/officeDocument/2006/relationships/tags" Target="../tags/tag73.xml"/><Relationship Id="rId10" Type="http://schemas.openxmlformats.org/officeDocument/2006/relationships/tags" Target="../tags/tag68.xml"/><Relationship Id="rId19" Type="http://schemas.openxmlformats.org/officeDocument/2006/relationships/image" Target="../media/image6.png"/><Relationship Id="rId4" Type="http://schemas.openxmlformats.org/officeDocument/2006/relationships/tags" Target="../tags/tag62.xml"/><Relationship Id="rId9" Type="http://schemas.openxmlformats.org/officeDocument/2006/relationships/tags" Target="../tags/tag67.xml"/><Relationship Id="rId14" Type="http://schemas.openxmlformats.org/officeDocument/2006/relationships/tags" Target="../tags/tag7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tags" Target="../tags/tag3668.xml"/><Relationship Id="rId2" Type="http://schemas.openxmlformats.org/officeDocument/2006/relationships/tags" Target="../tags/tag3667.xml"/><Relationship Id="rId1" Type="http://schemas.openxmlformats.org/officeDocument/2006/relationships/tags" Target="../tags/tag3666.xml"/><Relationship Id="rId4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tags" Target="../tags/tag3676.xml"/><Relationship Id="rId13" Type="http://schemas.openxmlformats.org/officeDocument/2006/relationships/tags" Target="../tags/tag3681.xml"/><Relationship Id="rId18" Type="http://schemas.openxmlformats.org/officeDocument/2006/relationships/tags" Target="../tags/tag3686.xml"/><Relationship Id="rId26" Type="http://schemas.openxmlformats.org/officeDocument/2006/relationships/tags" Target="../tags/tag3694.xml"/><Relationship Id="rId3" Type="http://schemas.openxmlformats.org/officeDocument/2006/relationships/tags" Target="../tags/tag3671.xml"/><Relationship Id="rId21" Type="http://schemas.openxmlformats.org/officeDocument/2006/relationships/tags" Target="../tags/tag3689.xml"/><Relationship Id="rId34" Type="http://schemas.openxmlformats.org/officeDocument/2006/relationships/tags" Target="../tags/tag3702.xml"/><Relationship Id="rId7" Type="http://schemas.openxmlformats.org/officeDocument/2006/relationships/tags" Target="../tags/tag3675.xml"/><Relationship Id="rId12" Type="http://schemas.openxmlformats.org/officeDocument/2006/relationships/tags" Target="../tags/tag3680.xml"/><Relationship Id="rId17" Type="http://schemas.openxmlformats.org/officeDocument/2006/relationships/tags" Target="../tags/tag3685.xml"/><Relationship Id="rId25" Type="http://schemas.openxmlformats.org/officeDocument/2006/relationships/tags" Target="../tags/tag3693.xml"/><Relationship Id="rId33" Type="http://schemas.openxmlformats.org/officeDocument/2006/relationships/tags" Target="../tags/tag3701.xml"/><Relationship Id="rId2" Type="http://schemas.openxmlformats.org/officeDocument/2006/relationships/tags" Target="../tags/tag3670.xml"/><Relationship Id="rId16" Type="http://schemas.openxmlformats.org/officeDocument/2006/relationships/tags" Target="../tags/tag3684.xml"/><Relationship Id="rId20" Type="http://schemas.openxmlformats.org/officeDocument/2006/relationships/tags" Target="../tags/tag3688.xml"/><Relationship Id="rId29" Type="http://schemas.openxmlformats.org/officeDocument/2006/relationships/tags" Target="../tags/tag3697.xml"/><Relationship Id="rId1" Type="http://schemas.openxmlformats.org/officeDocument/2006/relationships/tags" Target="../tags/tag3669.xml"/><Relationship Id="rId6" Type="http://schemas.openxmlformats.org/officeDocument/2006/relationships/tags" Target="../tags/tag3674.xml"/><Relationship Id="rId11" Type="http://schemas.openxmlformats.org/officeDocument/2006/relationships/tags" Target="../tags/tag3679.xml"/><Relationship Id="rId24" Type="http://schemas.openxmlformats.org/officeDocument/2006/relationships/tags" Target="../tags/tag3692.xml"/><Relationship Id="rId32" Type="http://schemas.openxmlformats.org/officeDocument/2006/relationships/tags" Target="../tags/tag3700.xml"/><Relationship Id="rId5" Type="http://schemas.openxmlformats.org/officeDocument/2006/relationships/tags" Target="../tags/tag3673.xml"/><Relationship Id="rId15" Type="http://schemas.openxmlformats.org/officeDocument/2006/relationships/tags" Target="../tags/tag3683.xml"/><Relationship Id="rId23" Type="http://schemas.openxmlformats.org/officeDocument/2006/relationships/tags" Target="../tags/tag3691.xml"/><Relationship Id="rId28" Type="http://schemas.openxmlformats.org/officeDocument/2006/relationships/tags" Target="../tags/tag3696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3678.xml"/><Relationship Id="rId19" Type="http://schemas.openxmlformats.org/officeDocument/2006/relationships/tags" Target="../tags/tag3687.xml"/><Relationship Id="rId31" Type="http://schemas.openxmlformats.org/officeDocument/2006/relationships/tags" Target="../tags/tag3699.xml"/><Relationship Id="rId4" Type="http://schemas.openxmlformats.org/officeDocument/2006/relationships/tags" Target="../tags/tag3672.xml"/><Relationship Id="rId9" Type="http://schemas.openxmlformats.org/officeDocument/2006/relationships/tags" Target="../tags/tag3677.xml"/><Relationship Id="rId14" Type="http://schemas.openxmlformats.org/officeDocument/2006/relationships/tags" Target="../tags/tag3682.xml"/><Relationship Id="rId22" Type="http://schemas.openxmlformats.org/officeDocument/2006/relationships/tags" Target="../tags/tag3690.xml"/><Relationship Id="rId27" Type="http://schemas.openxmlformats.org/officeDocument/2006/relationships/tags" Target="../tags/tag3695.xml"/><Relationship Id="rId30" Type="http://schemas.openxmlformats.org/officeDocument/2006/relationships/tags" Target="../tags/tag3698.xml"/><Relationship Id="rId35" Type="http://schemas.openxmlformats.org/officeDocument/2006/relationships/tags" Target="../tags/tag370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704.xml"/><Relationship Id="rId4" Type="http://schemas.openxmlformats.org/officeDocument/2006/relationships/image" Target="../media/image42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706.xml"/><Relationship Id="rId1" Type="http://schemas.openxmlformats.org/officeDocument/2006/relationships/tags" Target="../tags/tag3705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jpeg"/><Relationship Id="rId3" Type="http://schemas.openxmlformats.org/officeDocument/2006/relationships/tags" Target="../tags/tag3709.xml"/><Relationship Id="rId7" Type="http://schemas.openxmlformats.org/officeDocument/2006/relationships/slideLayout" Target="../slideLayouts/slideLayout1.xml"/><Relationship Id="rId2" Type="http://schemas.openxmlformats.org/officeDocument/2006/relationships/tags" Target="../tags/tag3708.xml"/><Relationship Id="rId1" Type="http://schemas.openxmlformats.org/officeDocument/2006/relationships/tags" Target="../tags/tag3707.xml"/><Relationship Id="rId6" Type="http://schemas.openxmlformats.org/officeDocument/2006/relationships/tags" Target="../tags/tag3712.xml"/><Relationship Id="rId5" Type="http://schemas.openxmlformats.org/officeDocument/2006/relationships/tags" Target="../tags/tag3711.xml"/><Relationship Id="rId4" Type="http://schemas.openxmlformats.org/officeDocument/2006/relationships/tags" Target="../tags/tag3710.xml"/><Relationship Id="rId9" Type="http://schemas.openxmlformats.org/officeDocument/2006/relationships/image" Target="../media/image46.jpe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3720.xml"/><Relationship Id="rId13" Type="http://schemas.openxmlformats.org/officeDocument/2006/relationships/tags" Target="../tags/tag3725.xml"/><Relationship Id="rId18" Type="http://schemas.openxmlformats.org/officeDocument/2006/relationships/tags" Target="../tags/tag3730.xml"/><Relationship Id="rId3" Type="http://schemas.openxmlformats.org/officeDocument/2006/relationships/tags" Target="../tags/tag3715.xml"/><Relationship Id="rId21" Type="http://schemas.openxmlformats.org/officeDocument/2006/relationships/image" Target="../media/image48.png"/><Relationship Id="rId7" Type="http://schemas.openxmlformats.org/officeDocument/2006/relationships/tags" Target="../tags/tag3719.xml"/><Relationship Id="rId12" Type="http://schemas.openxmlformats.org/officeDocument/2006/relationships/tags" Target="../tags/tag3724.xml"/><Relationship Id="rId17" Type="http://schemas.openxmlformats.org/officeDocument/2006/relationships/tags" Target="../tags/tag3729.xml"/><Relationship Id="rId2" Type="http://schemas.openxmlformats.org/officeDocument/2006/relationships/tags" Target="../tags/tag3714.xml"/><Relationship Id="rId16" Type="http://schemas.openxmlformats.org/officeDocument/2006/relationships/tags" Target="../tags/tag3728.xml"/><Relationship Id="rId20" Type="http://schemas.openxmlformats.org/officeDocument/2006/relationships/image" Target="../media/image47.png"/><Relationship Id="rId1" Type="http://schemas.openxmlformats.org/officeDocument/2006/relationships/tags" Target="../tags/tag3713.xml"/><Relationship Id="rId6" Type="http://schemas.openxmlformats.org/officeDocument/2006/relationships/tags" Target="../tags/tag3718.xml"/><Relationship Id="rId11" Type="http://schemas.openxmlformats.org/officeDocument/2006/relationships/tags" Target="../tags/tag3723.xml"/><Relationship Id="rId5" Type="http://schemas.openxmlformats.org/officeDocument/2006/relationships/tags" Target="../tags/tag3717.xml"/><Relationship Id="rId15" Type="http://schemas.openxmlformats.org/officeDocument/2006/relationships/tags" Target="../tags/tag3727.xml"/><Relationship Id="rId10" Type="http://schemas.openxmlformats.org/officeDocument/2006/relationships/tags" Target="../tags/tag3722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3716.xml"/><Relationship Id="rId9" Type="http://schemas.openxmlformats.org/officeDocument/2006/relationships/tags" Target="../tags/tag3721.xml"/><Relationship Id="rId14" Type="http://schemas.openxmlformats.org/officeDocument/2006/relationships/tags" Target="../tags/tag372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tags" Target="../tags/tag3733.xml"/><Relationship Id="rId7" Type="http://schemas.openxmlformats.org/officeDocument/2006/relationships/image" Target="../media/image36.png"/><Relationship Id="rId2" Type="http://schemas.openxmlformats.org/officeDocument/2006/relationships/tags" Target="../tags/tag3732.xml"/><Relationship Id="rId1" Type="http://schemas.openxmlformats.org/officeDocument/2006/relationships/tags" Target="../tags/tag3731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3735.xml"/><Relationship Id="rId4" Type="http://schemas.openxmlformats.org/officeDocument/2006/relationships/tags" Target="../tags/tag3734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88.xml"/><Relationship Id="rId18" Type="http://schemas.openxmlformats.org/officeDocument/2006/relationships/tags" Target="../tags/tag93.xml"/><Relationship Id="rId26" Type="http://schemas.openxmlformats.org/officeDocument/2006/relationships/tags" Target="../tags/tag101.xml"/><Relationship Id="rId39" Type="http://schemas.openxmlformats.org/officeDocument/2006/relationships/tags" Target="../tags/tag114.xml"/><Relationship Id="rId21" Type="http://schemas.openxmlformats.org/officeDocument/2006/relationships/tags" Target="../tags/tag96.xml"/><Relationship Id="rId34" Type="http://schemas.openxmlformats.org/officeDocument/2006/relationships/tags" Target="../tags/tag109.xml"/><Relationship Id="rId42" Type="http://schemas.openxmlformats.org/officeDocument/2006/relationships/tags" Target="../tags/tag117.xml"/><Relationship Id="rId47" Type="http://schemas.openxmlformats.org/officeDocument/2006/relationships/tags" Target="../tags/tag122.xml"/><Relationship Id="rId50" Type="http://schemas.openxmlformats.org/officeDocument/2006/relationships/tags" Target="../tags/tag125.xml"/><Relationship Id="rId55" Type="http://schemas.openxmlformats.org/officeDocument/2006/relationships/tags" Target="../tags/tag130.xml"/><Relationship Id="rId63" Type="http://schemas.openxmlformats.org/officeDocument/2006/relationships/tags" Target="../tags/tag138.xml"/><Relationship Id="rId68" Type="http://schemas.openxmlformats.org/officeDocument/2006/relationships/customXml" Target="../ink/ink3.xml"/><Relationship Id="rId7" Type="http://schemas.openxmlformats.org/officeDocument/2006/relationships/tags" Target="../tags/tag82.xml"/><Relationship Id="rId2" Type="http://schemas.openxmlformats.org/officeDocument/2006/relationships/tags" Target="../tags/tag77.xml"/><Relationship Id="rId16" Type="http://schemas.openxmlformats.org/officeDocument/2006/relationships/tags" Target="../tags/tag91.xml"/><Relationship Id="rId29" Type="http://schemas.openxmlformats.org/officeDocument/2006/relationships/tags" Target="../tags/tag104.xml"/><Relationship Id="rId1" Type="http://schemas.openxmlformats.org/officeDocument/2006/relationships/tags" Target="../tags/tag76.xml"/><Relationship Id="rId6" Type="http://schemas.openxmlformats.org/officeDocument/2006/relationships/tags" Target="../tags/tag81.xml"/><Relationship Id="rId11" Type="http://schemas.openxmlformats.org/officeDocument/2006/relationships/tags" Target="../tags/tag86.xml"/><Relationship Id="rId24" Type="http://schemas.openxmlformats.org/officeDocument/2006/relationships/tags" Target="../tags/tag99.xml"/><Relationship Id="rId32" Type="http://schemas.openxmlformats.org/officeDocument/2006/relationships/tags" Target="../tags/tag107.xml"/><Relationship Id="rId37" Type="http://schemas.openxmlformats.org/officeDocument/2006/relationships/tags" Target="../tags/tag112.xml"/><Relationship Id="rId40" Type="http://schemas.openxmlformats.org/officeDocument/2006/relationships/tags" Target="../tags/tag115.xml"/><Relationship Id="rId45" Type="http://schemas.openxmlformats.org/officeDocument/2006/relationships/tags" Target="../tags/tag120.xml"/><Relationship Id="rId53" Type="http://schemas.openxmlformats.org/officeDocument/2006/relationships/tags" Target="../tags/tag128.xml"/><Relationship Id="rId58" Type="http://schemas.openxmlformats.org/officeDocument/2006/relationships/tags" Target="../tags/tag133.xml"/><Relationship Id="rId66" Type="http://schemas.openxmlformats.org/officeDocument/2006/relationships/tags" Target="../tags/tag141.xml"/><Relationship Id="rId5" Type="http://schemas.openxmlformats.org/officeDocument/2006/relationships/tags" Target="../tags/tag80.xml"/><Relationship Id="rId15" Type="http://schemas.openxmlformats.org/officeDocument/2006/relationships/tags" Target="../tags/tag90.xml"/><Relationship Id="rId23" Type="http://schemas.openxmlformats.org/officeDocument/2006/relationships/tags" Target="../tags/tag98.xml"/><Relationship Id="rId28" Type="http://schemas.openxmlformats.org/officeDocument/2006/relationships/tags" Target="../tags/tag103.xml"/><Relationship Id="rId36" Type="http://schemas.openxmlformats.org/officeDocument/2006/relationships/tags" Target="../tags/tag111.xml"/><Relationship Id="rId49" Type="http://schemas.openxmlformats.org/officeDocument/2006/relationships/tags" Target="../tags/tag124.xml"/><Relationship Id="rId57" Type="http://schemas.openxmlformats.org/officeDocument/2006/relationships/tags" Target="../tags/tag132.xml"/><Relationship Id="rId61" Type="http://schemas.openxmlformats.org/officeDocument/2006/relationships/tags" Target="../tags/tag136.xml"/><Relationship Id="rId10" Type="http://schemas.openxmlformats.org/officeDocument/2006/relationships/tags" Target="../tags/tag85.xml"/><Relationship Id="rId19" Type="http://schemas.openxmlformats.org/officeDocument/2006/relationships/tags" Target="../tags/tag94.xml"/><Relationship Id="rId31" Type="http://schemas.openxmlformats.org/officeDocument/2006/relationships/tags" Target="../tags/tag106.xml"/><Relationship Id="rId44" Type="http://schemas.openxmlformats.org/officeDocument/2006/relationships/tags" Target="../tags/tag119.xml"/><Relationship Id="rId52" Type="http://schemas.openxmlformats.org/officeDocument/2006/relationships/tags" Target="../tags/tag127.xml"/><Relationship Id="rId60" Type="http://schemas.openxmlformats.org/officeDocument/2006/relationships/tags" Target="../tags/tag135.xml"/><Relationship Id="rId65" Type="http://schemas.openxmlformats.org/officeDocument/2006/relationships/tags" Target="../tags/tag140.xml"/><Relationship Id="rId4" Type="http://schemas.openxmlformats.org/officeDocument/2006/relationships/tags" Target="../tags/tag79.xml"/><Relationship Id="rId9" Type="http://schemas.openxmlformats.org/officeDocument/2006/relationships/tags" Target="../tags/tag84.xml"/><Relationship Id="rId14" Type="http://schemas.openxmlformats.org/officeDocument/2006/relationships/tags" Target="../tags/tag89.xml"/><Relationship Id="rId22" Type="http://schemas.openxmlformats.org/officeDocument/2006/relationships/tags" Target="../tags/tag97.xml"/><Relationship Id="rId27" Type="http://schemas.openxmlformats.org/officeDocument/2006/relationships/tags" Target="../tags/tag102.xml"/><Relationship Id="rId30" Type="http://schemas.openxmlformats.org/officeDocument/2006/relationships/tags" Target="../tags/tag105.xml"/><Relationship Id="rId35" Type="http://schemas.openxmlformats.org/officeDocument/2006/relationships/tags" Target="../tags/tag110.xml"/><Relationship Id="rId43" Type="http://schemas.openxmlformats.org/officeDocument/2006/relationships/tags" Target="../tags/tag118.xml"/><Relationship Id="rId48" Type="http://schemas.openxmlformats.org/officeDocument/2006/relationships/tags" Target="../tags/tag123.xml"/><Relationship Id="rId56" Type="http://schemas.openxmlformats.org/officeDocument/2006/relationships/tags" Target="../tags/tag131.xml"/><Relationship Id="rId64" Type="http://schemas.openxmlformats.org/officeDocument/2006/relationships/tags" Target="../tags/tag139.xml"/><Relationship Id="rId69" Type="http://schemas.openxmlformats.org/officeDocument/2006/relationships/image" Target="../media/image9.emf"/><Relationship Id="rId8" Type="http://schemas.openxmlformats.org/officeDocument/2006/relationships/tags" Target="../tags/tag83.xml"/><Relationship Id="rId51" Type="http://schemas.openxmlformats.org/officeDocument/2006/relationships/tags" Target="../tags/tag126.xml"/><Relationship Id="rId3" Type="http://schemas.openxmlformats.org/officeDocument/2006/relationships/tags" Target="../tags/tag78.xml"/><Relationship Id="rId12" Type="http://schemas.openxmlformats.org/officeDocument/2006/relationships/tags" Target="../tags/tag87.xml"/><Relationship Id="rId17" Type="http://schemas.openxmlformats.org/officeDocument/2006/relationships/tags" Target="../tags/tag92.xml"/><Relationship Id="rId25" Type="http://schemas.openxmlformats.org/officeDocument/2006/relationships/tags" Target="../tags/tag100.xml"/><Relationship Id="rId33" Type="http://schemas.openxmlformats.org/officeDocument/2006/relationships/tags" Target="../tags/tag108.xml"/><Relationship Id="rId38" Type="http://schemas.openxmlformats.org/officeDocument/2006/relationships/tags" Target="../tags/tag113.xml"/><Relationship Id="rId46" Type="http://schemas.openxmlformats.org/officeDocument/2006/relationships/tags" Target="../tags/tag121.xml"/><Relationship Id="rId59" Type="http://schemas.openxmlformats.org/officeDocument/2006/relationships/tags" Target="../tags/tag134.xml"/><Relationship Id="rId67" Type="http://schemas.openxmlformats.org/officeDocument/2006/relationships/slideLayout" Target="../slideLayouts/slideLayout6.xml"/><Relationship Id="rId20" Type="http://schemas.openxmlformats.org/officeDocument/2006/relationships/tags" Target="../tags/tag95.xml"/><Relationship Id="rId41" Type="http://schemas.openxmlformats.org/officeDocument/2006/relationships/tags" Target="../tags/tag116.xml"/><Relationship Id="rId54" Type="http://schemas.openxmlformats.org/officeDocument/2006/relationships/tags" Target="../tags/tag129.xml"/><Relationship Id="rId62" Type="http://schemas.openxmlformats.org/officeDocument/2006/relationships/tags" Target="../tags/tag13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737.xml"/><Relationship Id="rId1" Type="http://schemas.openxmlformats.org/officeDocument/2006/relationships/tags" Target="../tags/tag3736.xml"/><Relationship Id="rId4" Type="http://schemas.openxmlformats.org/officeDocument/2006/relationships/notesSlide" Target="../notesSlides/notesSlide2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tags" Target="../tags/tag3740.xml"/><Relationship Id="rId7" Type="http://schemas.openxmlformats.org/officeDocument/2006/relationships/notesSlide" Target="../notesSlides/notesSlide25.xml"/><Relationship Id="rId2" Type="http://schemas.openxmlformats.org/officeDocument/2006/relationships/tags" Target="../tags/tag3739.xml"/><Relationship Id="rId1" Type="http://schemas.openxmlformats.org/officeDocument/2006/relationships/tags" Target="../tags/tag3738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3742.xml"/><Relationship Id="rId4" Type="http://schemas.openxmlformats.org/officeDocument/2006/relationships/tags" Target="../tags/tag3741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3743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745.xml"/><Relationship Id="rId1" Type="http://schemas.openxmlformats.org/officeDocument/2006/relationships/tags" Target="../tags/tag3744.xml"/><Relationship Id="rId4" Type="http://schemas.openxmlformats.org/officeDocument/2006/relationships/notesSlide" Target="../notesSlides/notesSlide27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tags" Target="../tags/tag3753.xml"/><Relationship Id="rId13" Type="http://schemas.openxmlformats.org/officeDocument/2006/relationships/slideLayout" Target="../slideLayouts/slideLayout7.xml"/><Relationship Id="rId3" Type="http://schemas.openxmlformats.org/officeDocument/2006/relationships/tags" Target="../tags/tag3748.xml"/><Relationship Id="rId7" Type="http://schemas.openxmlformats.org/officeDocument/2006/relationships/tags" Target="../tags/tag3752.xml"/><Relationship Id="rId12" Type="http://schemas.openxmlformats.org/officeDocument/2006/relationships/tags" Target="../tags/tag3757.xml"/><Relationship Id="rId2" Type="http://schemas.openxmlformats.org/officeDocument/2006/relationships/tags" Target="../tags/tag3747.xml"/><Relationship Id="rId1" Type="http://schemas.openxmlformats.org/officeDocument/2006/relationships/tags" Target="../tags/tag3746.xml"/><Relationship Id="rId6" Type="http://schemas.openxmlformats.org/officeDocument/2006/relationships/tags" Target="../tags/tag3751.xml"/><Relationship Id="rId11" Type="http://schemas.openxmlformats.org/officeDocument/2006/relationships/tags" Target="../tags/tag3756.xml"/><Relationship Id="rId5" Type="http://schemas.openxmlformats.org/officeDocument/2006/relationships/tags" Target="../tags/tag3750.xml"/><Relationship Id="rId10" Type="http://schemas.openxmlformats.org/officeDocument/2006/relationships/tags" Target="../tags/tag3755.xml"/><Relationship Id="rId4" Type="http://schemas.openxmlformats.org/officeDocument/2006/relationships/tags" Target="../tags/tag3749.xml"/><Relationship Id="rId9" Type="http://schemas.openxmlformats.org/officeDocument/2006/relationships/tags" Target="../tags/tag3754.xml"/><Relationship Id="rId14" Type="http://schemas.openxmlformats.org/officeDocument/2006/relationships/notesSlide" Target="../notesSlides/notesSlide28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tags" Target="../tags/tag3760.xml"/><Relationship Id="rId7" Type="http://schemas.openxmlformats.org/officeDocument/2006/relationships/image" Target="../media/image51.jpeg"/><Relationship Id="rId2" Type="http://schemas.openxmlformats.org/officeDocument/2006/relationships/tags" Target="../tags/tag3759.xml"/><Relationship Id="rId1" Type="http://schemas.openxmlformats.org/officeDocument/2006/relationships/tags" Target="../tags/tag3758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3762.xml"/><Relationship Id="rId4" Type="http://schemas.openxmlformats.org/officeDocument/2006/relationships/tags" Target="../tags/tag3761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3764.xml"/><Relationship Id="rId1" Type="http://schemas.openxmlformats.org/officeDocument/2006/relationships/tags" Target="../tags/tag3763.xml"/><Relationship Id="rId4" Type="http://schemas.openxmlformats.org/officeDocument/2006/relationships/image" Target="../media/image51.jpeg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tags" Target="../tags/tag3776.xml"/><Relationship Id="rId18" Type="http://schemas.openxmlformats.org/officeDocument/2006/relationships/tags" Target="../tags/tag3781.xml"/><Relationship Id="rId26" Type="http://schemas.openxmlformats.org/officeDocument/2006/relationships/tags" Target="../tags/tag3789.xml"/><Relationship Id="rId39" Type="http://schemas.openxmlformats.org/officeDocument/2006/relationships/tags" Target="../tags/tag3802.xml"/><Relationship Id="rId21" Type="http://schemas.openxmlformats.org/officeDocument/2006/relationships/tags" Target="../tags/tag3784.xml"/><Relationship Id="rId34" Type="http://schemas.openxmlformats.org/officeDocument/2006/relationships/tags" Target="../tags/tag3797.xml"/><Relationship Id="rId42" Type="http://schemas.openxmlformats.org/officeDocument/2006/relationships/tags" Target="../tags/tag3805.xml"/><Relationship Id="rId47" Type="http://schemas.openxmlformats.org/officeDocument/2006/relationships/tags" Target="../tags/tag3810.xml"/><Relationship Id="rId50" Type="http://schemas.openxmlformats.org/officeDocument/2006/relationships/tags" Target="../tags/tag3813.xml"/><Relationship Id="rId55" Type="http://schemas.openxmlformats.org/officeDocument/2006/relationships/tags" Target="../tags/tag3818.xml"/><Relationship Id="rId63" Type="http://schemas.openxmlformats.org/officeDocument/2006/relationships/tags" Target="../tags/tag3826.xml"/><Relationship Id="rId68" Type="http://schemas.openxmlformats.org/officeDocument/2006/relationships/tags" Target="../tags/tag3831.xml"/><Relationship Id="rId76" Type="http://schemas.openxmlformats.org/officeDocument/2006/relationships/tags" Target="../tags/tag3839.xml"/><Relationship Id="rId84" Type="http://schemas.openxmlformats.org/officeDocument/2006/relationships/tags" Target="../tags/tag3847.xml"/><Relationship Id="rId89" Type="http://schemas.openxmlformats.org/officeDocument/2006/relationships/slideLayout" Target="../slideLayouts/slideLayout2.xml"/><Relationship Id="rId7" Type="http://schemas.openxmlformats.org/officeDocument/2006/relationships/tags" Target="../tags/tag3770.xml"/><Relationship Id="rId71" Type="http://schemas.openxmlformats.org/officeDocument/2006/relationships/tags" Target="../tags/tag3834.xml"/><Relationship Id="rId92" Type="http://schemas.openxmlformats.org/officeDocument/2006/relationships/image" Target="../media/image52.wmf"/><Relationship Id="rId2" Type="http://schemas.openxmlformats.org/officeDocument/2006/relationships/tags" Target="../tags/tag3765.xml"/><Relationship Id="rId16" Type="http://schemas.openxmlformats.org/officeDocument/2006/relationships/tags" Target="../tags/tag3779.xml"/><Relationship Id="rId29" Type="http://schemas.openxmlformats.org/officeDocument/2006/relationships/tags" Target="../tags/tag3792.xml"/><Relationship Id="rId11" Type="http://schemas.openxmlformats.org/officeDocument/2006/relationships/tags" Target="../tags/tag3774.xml"/><Relationship Id="rId24" Type="http://schemas.openxmlformats.org/officeDocument/2006/relationships/tags" Target="../tags/tag3787.xml"/><Relationship Id="rId32" Type="http://schemas.openxmlformats.org/officeDocument/2006/relationships/tags" Target="../tags/tag3795.xml"/><Relationship Id="rId37" Type="http://schemas.openxmlformats.org/officeDocument/2006/relationships/tags" Target="../tags/tag3800.xml"/><Relationship Id="rId40" Type="http://schemas.openxmlformats.org/officeDocument/2006/relationships/tags" Target="../tags/tag3803.xml"/><Relationship Id="rId45" Type="http://schemas.openxmlformats.org/officeDocument/2006/relationships/tags" Target="../tags/tag3808.xml"/><Relationship Id="rId53" Type="http://schemas.openxmlformats.org/officeDocument/2006/relationships/tags" Target="../tags/tag3816.xml"/><Relationship Id="rId58" Type="http://schemas.openxmlformats.org/officeDocument/2006/relationships/tags" Target="../tags/tag3821.xml"/><Relationship Id="rId66" Type="http://schemas.openxmlformats.org/officeDocument/2006/relationships/tags" Target="../tags/tag3829.xml"/><Relationship Id="rId74" Type="http://schemas.openxmlformats.org/officeDocument/2006/relationships/tags" Target="../tags/tag3837.xml"/><Relationship Id="rId79" Type="http://schemas.openxmlformats.org/officeDocument/2006/relationships/tags" Target="../tags/tag3842.xml"/><Relationship Id="rId87" Type="http://schemas.openxmlformats.org/officeDocument/2006/relationships/tags" Target="../tags/tag3850.xml"/><Relationship Id="rId5" Type="http://schemas.openxmlformats.org/officeDocument/2006/relationships/tags" Target="../tags/tag3768.xml"/><Relationship Id="rId61" Type="http://schemas.openxmlformats.org/officeDocument/2006/relationships/tags" Target="../tags/tag3824.xml"/><Relationship Id="rId82" Type="http://schemas.openxmlformats.org/officeDocument/2006/relationships/tags" Target="../tags/tag3845.xml"/><Relationship Id="rId90" Type="http://schemas.openxmlformats.org/officeDocument/2006/relationships/image" Target="../media/image53.jpeg"/><Relationship Id="rId19" Type="http://schemas.openxmlformats.org/officeDocument/2006/relationships/tags" Target="../tags/tag3782.xml"/><Relationship Id="rId14" Type="http://schemas.openxmlformats.org/officeDocument/2006/relationships/tags" Target="../tags/tag3777.xml"/><Relationship Id="rId22" Type="http://schemas.openxmlformats.org/officeDocument/2006/relationships/tags" Target="../tags/tag3785.xml"/><Relationship Id="rId27" Type="http://schemas.openxmlformats.org/officeDocument/2006/relationships/tags" Target="../tags/tag3790.xml"/><Relationship Id="rId30" Type="http://schemas.openxmlformats.org/officeDocument/2006/relationships/tags" Target="../tags/tag3793.xml"/><Relationship Id="rId35" Type="http://schemas.openxmlformats.org/officeDocument/2006/relationships/tags" Target="../tags/tag3798.xml"/><Relationship Id="rId43" Type="http://schemas.openxmlformats.org/officeDocument/2006/relationships/tags" Target="../tags/tag3806.xml"/><Relationship Id="rId48" Type="http://schemas.openxmlformats.org/officeDocument/2006/relationships/tags" Target="../tags/tag3811.xml"/><Relationship Id="rId56" Type="http://schemas.openxmlformats.org/officeDocument/2006/relationships/tags" Target="../tags/tag3819.xml"/><Relationship Id="rId64" Type="http://schemas.openxmlformats.org/officeDocument/2006/relationships/tags" Target="../tags/tag3827.xml"/><Relationship Id="rId69" Type="http://schemas.openxmlformats.org/officeDocument/2006/relationships/tags" Target="../tags/tag3832.xml"/><Relationship Id="rId77" Type="http://schemas.openxmlformats.org/officeDocument/2006/relationships/tags" Target="../tags/tag3840.xml"/><Relationship Id="rId8" Type="http://schemas.openxmlformats.org/officeDocument/2006/relationships/tags" Target="../tags/tag3771.xml"/><Relationship Id="rId51" Type="http://schemas.openxmlformats.org/officeDocument/2006/relationships/tags" Target="../tags/tag3814.xml"/><Relationship Id="rId72" Type="http://schemas.openxmlformats.org/officeDocument/2006/relationships/tags" Target="../tags/tag3835.xml"/><Relationship Id="rId80" Type="http://schemas.openxmlformats.org/officeDocument/2006/relationships/tags" Target="../tags/tag3843.xml"/><Relationship Id="rId85" Type="http://schemas.openxmlformats.org/officeDocument/2006/relationships/tags" Target="../tags/tag3848.xml"/><Relationship Id="rId93" Type="http://schemas.openxmlformats.org/officeDocument/2006/relationships/oleObject" Target="../embeddings/oleObject3.bin"/><Relationship Id="rId3" Type="http://schemas.openxmlformats.org/officeDocument/2006/relationships/tags" Target="../tags/tag3766.xml"/><Relationship Id="rId12" Type="http://schemas.openxmlformats.org/officeDocument/2006/relationships/tags" Target="../tags/tag3775.xml"/><Relationship Id="rId17" Type="http://schemas.openxmlformats.org/officeDocument/2006/relationships/tags" Target="../tags/tag3780.xml"/><Relationship Id="rId25" Type="http://schemas.openxmlformats.org/officeDocument/2006/relationships/tags" Target="../tags/tag3788.xml"/><Relationship Id="rId33" Type="http://schemas.openxmlformats.org/officeDocument/2006/relationships/tags" Target="../tags/tag3796.xml"/><Relationship Id="rId38" Type="http://schemas.openxmlformats.org/officeDocument/2006/relationships/tags" Target="../tags/tag3801.xml"/><Relationship Id="rId46" Type="http://schemas.openxmlformats.org/officeDocument/2006/relationships/tags" Target="../tags/tag3809.xml"/><Relationship Id="rId59" Type="http://schemas.openxmlformats.org/officeDocument/2006/relationships/tags" Target="../tags/tag3822.xml"/><Relationship Id="rId67" Type="http://schemas.openxmlformats.org/officeDocument/2006/relationships/tags" Target="../tags/tag3830.xml"/><Relationship Id="rId20" Type="http://schemas.openxmlformats.org/officeDocument/2006/relationships/tags" Target="../tags/tag3783.xml"/><Relationship Id="rId41" Type="http://schemas.openxmlformats.org/officeDocument/2006/relationships/tags" Target="../tags/tag3804.xml"/><Relationship Id="rId54" Type="http://schemas.openxmlformats.org/officeDocument/2006/relationships/tags" Target="../tags/tag3817.xml"/><Relationship Id="rId62" Type="http://schemas.openxmlformats.org/officeDocument/2006/relationships/tags" Target="../tags/tag3825.xml"/><Relationship Id="rId70" Type="http://schemas.openxmlformats.org/officeDocument/2006/relationships/tags" Target="../tags/tag3833.xml"/><Relationship Id="rId75" Type="http://schemas.openxmlformats.org/officeDocument/2006/relationships/tags" Target="../tags/tag3838.xml"/><Relationship Id="rId83" Type="http://schemas.openxmlformats.org/officeDocument/2006/relationships/tags" Target="../tags/tag3846.xml"/><Relationship Id="rId88" Type="http://schemas.openxmlformats.org/officeDocument/2006/relationships/tags" Target="../tags/tag3851.xml"/><Relationship Id="rId91" Type="http://schemas.openxmlformats.org/officeDocument/2006/relationships/oleObject" Target="../embeddings/oleObject2.bin"/><Relationship Id="rId1" Type="http://schemas.openxmlformats.org/officeDocument/2006/relationships/vmlDrawing" Target="../drawings/vmlDrawing2.vml"/><Relationship Id="rId6" Type="http://schemas.openxmlformats.org/officeDocument/2006/relationships/tags" Target="../tags/tag3769.xml"/><Relationship Id="rId15" Type="http://schemas.openxmlformats.org/officeDocument/2006/relationships/tags" Target="../tags/tag3778.xml"/><Relationship Id="rId23" Type="http://schemas.openxmlformats.org/officeDocument/2006/relationships/tags" Target="../tags/tag3786.xml"/><Relationship Id="rId28" Type="http://schemas.openxmlformats.org/officeDocument/2006/relationships/tags" Target="../tags/tag3791.xml"/><Relationship Id="rId36" Type="http://schemas.openxmlformats.org/officeDocument/2006/relationships/tags" Target="../tags/tag3799.xml"/><Relationship Id="rId49" Type="http://schemas.openxmlformats.org/officeDocument/2006/relationships/tags" Target="../tags/tag3812.xml"/><Relationship Id="rId57" Type="http://schemas.openxmlformats.org/officeDocument/2006/relationships/tags" Target="../tags/tag3820.xml"/><Relationship Id="rId10" Type="http://schemas.openxmlformats.org/officeDocument/2006/relationships/tags" Target="../tags/tag3773.xml"/><Relationship Id="rId31" Type="http://schemas.openxmlformats.org/officeDocument/2006/relationships/tags" Target="../tags/tag3794.xml"/><Relationship Id="rId44" Type="http://schemas.openxmlformats.org/officeDocument/2006/relationships/tags" Target="../tags/tag3807.xml"/><Relationship Id="rId52" Type="http://schemas.openxmlformats.org/officeDocument/2006/relationships/tags" Target="../tags/tag3815.xml"/><Relationship Id="rId60" Type="http://schemas.openxmlformats.org/officeDocument/2006/relationships/tags" Target="../tags/tag3823.xml"/><Relationship Id="rId65" Type="http://schemas.openxmlformats.org/officeDocument/2006/relationships/tags" Target="../tags/tag3828.xml"/><Relationship Id="rId73" Type="http://schemas.openxmlformats.org/officeDocument/2006/relationships/tags" Target="../tags/tag3836.xml"/><Relationship Id="rId78" Type="http://schemas.openxmlformats.org/officeDocument/2006/relationships/tags" Target="../tags/tag3841.xml"/><Relationship Id="rId81" Type="http://schemas.openxmlformats.org/officeDocument/2006/relationships/tags" Target="../tags/tag3844.xml"/><Relationship Id="rId86" Type="http://schemas.openxmlformats.org/officeDocument/2006/relationships/tags" Target="../tags/tag3849.xml"/><Relationship Id="rId4" Type="http://schemas.openxmlformats.org/officeDocument/2006/relationships/tags" Target="../tags/tag3767.xml"/><Relationship Id="rId9" Type="http://schemas.openxmlformats.org/officeDocument/2006/relationships/tags" Target="../tags/tag3772.xml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3859.xml"/><Relationship Id="rId13" Type="http://schemas.openxmlformats.org/officeDocument/2006/relationships/tags" Target="../tags/tag3864.xml"/><Relationship Id="rId3" Type="http://schemas.openxmlformats.org/officeDocument/2006/relationships/tags" Target="../tags/tag3854.xml"/><Relationship Id="rId7" Type="http://schemas.openxmlformats.org/officeDocument/2006/relationships/tags" Target="../tags/tag3858.xml"/><Relationship Id="rId12" Type="http://schemas.openxmlformats.org/officeDocument/2006/relationships/tags" Target="../tags/tag3863.xml"/><Relationship Id="rId17" Type="http://schemas.openxmlformats.org/officeDocument/2006/relationships/image" Target="../media/image54.jpeg"/><Relationship Id="rId2" Type="http://schemas.openxmlformats.org/officeDocument/2006/relationships/tags" Target="../tags/tag3853.xml"/><Relationship Id="rId16" Type="http://schemas.openxmlformats.org/officeDocument/2006/relationships/notesSlide" Target="../notesSlides/notesSlide29.xml"/><Relationship Id="rId1" Type="http://schemas.openxmlformats.org/officeDocument/2006/relationships/tags" Target="../tags/tag3852.xml"/><Relationship Id="rId6" Type="http://schemas.openxmlformats.org/officeDocument/2006/relationships/tags" Target="../tags/tag3857.xml"/><Relationship Id="rId11" Type="http://schemas.openxmlformats.org/officeDocument/2006/relationships/tags" Target="../tags/tag3862.xml"/><Relationship Id="rId5" Type="http://schemas.openxmlformats.org/officeDocument/2006/relationships/tags" Target="../tags/tag3856.xml"/><Relationship Id="rId15" Type="http://schemas.openxmlformats.org/officeDocument/2006/relationships/slideLayout" Target="../slideLayouts/slideLayout6.xml"/><Relationship Id="rId10" Type="http://schemas.openxmlformats.org/officeDocument/2006/relationships/tags" Target="../tags/tag3861.xml"/><Relationship Id="rId4" Type="http://schemas.openxmlformats.org/officeDocument/2006/relationships/tags" Target="../tags/tag3855.xml"/><Relationship Id="rId9" Type="http://schemas.openxmlformats.org/officeDocument/2006/relationships/tags" Target="../tags/tag3860.xml"/><Relationship Id="rId14" Type="http://schemas.openxmlformats.org/officeDocument/2006/relationships/tags" Target="../tags/tag3865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867.xml"/><Relationship Id="rId1" Type="http://schemas.openxmlformats.org/officeDocument/2006/relationships/tags" Target="../tags/tag3866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notesSlide" Target="../notesSlides/notesSlide30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149.xml"/><Relationship Id="rId13" Type="http://schemas.openxmlformats.org/officeDocument/2006/relationships/tags" Target="../tags/tag154.xml"/><Relationship Id="rId18" Type="http://schemas.openxmlformats.org/officeDocument/2006/relationships/slideLayout" Target="../slideLayouts/slideLayout6.xml"/><Relationship Id="rId3" Type="http://schemas.openxmlformats.org/officeDocument/2006/relationships/tags" Target="../tags/tag144.xml"/><Relationship Id="rId7" Type="http://schemas.openxmlformats.org/officeDocument/2006/relationships/tags" Target="../tags/tag148.xml"/><Relationship Id="rId12" Type="http://schemas.openxmlformats.org/officeDocument/2006/relationships/tags" Target="../tags/tag153.xml"/><Relationship Id="rId17" Type="http://schemas.openxmlformats.org/officeDocument/2006/relationships/tags" Target="../tags/tag158.xml"/><Relationship Id="rId2" Type="http://schemas.openxmlformats.org/officeDocument/2006/relationships/tags" Target="../tags/tag143.xml"/><Relationship Id="rId16" Type="http://schemas.openxmlformats.org/officeDocument/2006/relationships/tags" Target="../tags/tag157.xml"/><Relationship Id="rId20" Type="http://schemas.openxmlformats.org/officeDocument/2006/relationships/image" Target="../media/image8.png"/><Relationship Id="rId1" Type="http://schemas.openxmlformats.org/officeDocument/2006/relationships/tags" Target="../tags/tag142.xml"/><Relationship Id="rId6" Type="http://schemas.openxmlformats.org/officeDocument/2006/relationships/tags" Target="../tags/tag147.xml"/><Relationship Id="rId11" Type="http://schemas.openxmlformats.org/officeDocument/2006/relationships/tags" Target="../tags/tag152.xml"/><Relationship Id="rId5" Type="http://schemas.openxmlformats.org/officeDocument/2006/relationships/tags" Target="../tags/tag146.xml"/><Relationship Id="rId15" Type="http://schemas.openxmlformats.org/officeDocument/2006/relationships/tags" Target="../tags/tag156.xml"/><Relationship Id="rId10" Type="http://schemas.openxmlformats.org/officeDocument/2006/relationships/tags" Target="../tags/tag151.xml"/><Relationship Id="rId19" Type="http://schemas.openxmlformats.org/officeDocument/2006/relationships/image" Target="../media/image7.png"/><Relationship Id="rId4" Type="http://schemas.openxmlformats.org/officeDocument/2006/relationships/tags" Target="../tags/tag145.xml"/><Relationship Id="rId9" Type="http://schemas.openxmlformats.org/officeDocument/2006/relationships/tags" Target="../tags/tag150.xml"/><Relationship Id="rId14" Type="http://schemas.openxmlformats.org/officeDocument/2006/relationships/tags" Target="../tags/tag155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3869.xml"/><Relationship Id="rId1" Type="http://schemas.openxmlformats.org/officeDocument/2006/relationships/tags" Target="../tags/tag3868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notesSlide" Target="../notesSlides/notesSlide31.xml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tags" Target="../tags/tag3872.xml"/><Relationship Id="rId7" Type="http://schemas.openxmlformats.org/officeDocument/2006/relationships/notesSlide" Target="../notesSlides/notesSlide32.xml"/><Relationship Id="rId2" Type="http://schemas.openxmlformats.org/officeDocument/2006/relationships/tags" Target="../tags/tag3871.xml"/><Relationship Id="rId1" Type="http://schemas.openxmlformats.org/officeDocument/2006/relationships/tags" Target="../tags/tag3870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3874.xml"/><Relationship Id="rId4" Type="http://schemas.openxmlformats.org/officeDocument/2006/relationships/tags" Target="../tags/tag3873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tags" Target="../tags/tag3877.xml"/><Relationship Id="rId7" Type="http://schemas.openxmlformats.org/officeDocument/2006/relationships/notesSlide" Target="../notesSlides/notesSlide33.xml"/><Relationship Id="rId2" Type="http://schemas.openxmlformats.org/officeDocument/2006/relationships/tags" Target="../tags/tag3876.xml"/><Relationship Id="rId1" Type="http://schemas.openxmlformats.org/officeDocument/2006/relationships/tags" Target="../tags/tag3875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3879.xml"/><Relationship Id="rId4" Type="http://schemas.openxmlformats.org/officeDocument/2006/relationships/tags" Target="../tags/tag3878.xm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tags" Target="../tags/tag3887.xml"/><Relationship Id="rId3" Type="http://schemas.openxmlformats.org/officeDocument/2006/relationships/tags" Target="../tags/tag3882.xml"/><Relationship Id="rId7" Type="http://schemas.openxmlformats.org/officeDocument/2006/relationships/tags" Target="../tags/tag3886.xml"/><Relationship Id="rId12" Type="http://schemas.openxmlformats.org/officeDocument/2006/relationships/slideLayout" Target="../slideLayouts/slideLayout1.xml"/><Relationship Id="rId2" Type="http://schemas.openxmlformats.org/officeDocument/2006/relationships/tags" Target="../tags/tag3881.xml"/><Relationship Id="rId1" Type="http://schemas.openxmlformats.org/officeDocument/2006/relationships/tags" Target="../tags/tag3880.xml"/><Relationship Id="rId6" Type="http://schemas.openxmlformats.org/officeDocument/2006/relationships/tags" Target="../tags/tag3885.xml"/><Relationship Id="rId11" Type="http://schemas.openxmlformats.org/officeDocument/2006/relationships/tags" Target="../tags/tag3890.xml"/><Relationship Id="rId5" Type="http://schemas.openxmlformats.org/officeDocument/2006/relationships/tags" Target="../tags/tag3884.xml"/><Relationship Id="rId10" Type="http://schemas.openxmlformats.org/officeDocument/2006/relationships/tags" Target="../tags/tag3889.xml"/><Relationship Id="rId4" Type="http://schemas.openxmlformats.org/officeDocument/2006/relationships/tags" Target="../tags/tag3883.xml"/><Relationship Id="rId9" Type="http://schemas.openxmlformats.org/officeDocument/2006/relationships/tags" Target="../tags/tag3888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891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tags" Target="../tags/tag3894.xml"/><Relationship Id="rId2" Type="http://schemas.openxmlformats.org/officeDocument/2006/relationships/tags" Target="../tags/tag3893.xml"/><Relationship Id="rId1" Type="http://schemas.openxmlformats.org/officeDocument/2006/relationships/tags" Target="../tags/tag3892.xml"/><Relationship Id="rId4" Type="http://schemas.openxmlformats.org/officeDocument/2006/relationships/slideLayout" Target="../slideLayouts/slideLayout12.xml"/></Relationships>
</file>

<file path=ppt/slides/_rels/slide97.xml.rels><?xml version="1.0" encoding="UTF-8" standalone="yes"?>
<Relationships xmlns="http://schemas.openxmlformats.org/package/2006/relationships"><Relationship Id="rId117" Type="http://schemas.openxmlformats.org/officeDocument/2006/relationships/tags" Target="../tags/tag4011.xml"/><Relationship Id="rId21" Type="http://schemas.openxmlformats.org/officeDocument/2006/relationships/tags" Target="../tags/tag3915.xml"/><Relationship Id="rId42" Type="http://schemas.openxmlformats.org/officeDocument/2006/relationships/tags" Target="../tags/tag3936.xml"/><Relationship Id="rId63" Type="http://schemas.openxmlformats.org/officeDocument/2006/relationships/tags" Target="../tags/tag3957.xml"/><Relationship Id="rId84" Type="http://schemas.openxmlformats.org/officeDocument/2006/relationships/tags" Target="../tags/tag3978.xml"/><Relationship Id="rId138" Type="http://schemas.openxmlformats.org/officeDocument/2006/relationships/tags" Target="../tags/tag4032.xml"/><Relationship Id="rId159" Type="http://schemas.openxmlformats.org/officeDocument/2006/relationships/tags" Target="../tags/tag4053.xml"/><Relationship Id="rId170" Type="http://schemas.openxmlformats.org/officeDocument/2006/relationships/tags" Target="../tags/tag4064.xml"/><Relationship Id="rId191" Type="http://schemas.openxmlformats.org/officeDocument/2006/relationships/tags" Target="../tags/tag4085.xml"/><Relationship Id="rId205" Type="http://schemas.openxmlformats.org/officeDocument/2006/relationships/tags" Target="../tags/tag4099.xml"/><Relationship Id="rId226" Type="http://schemas.openxmlformats.org/officeDocument/2006/relationships/tags" Target="../tags/tag4120.xml"/><Relationship Id="rId247" Type="http://schemas.openxmlformats.org/officeDocument/2006/relationships/tags" Target="../tags/tag4141.xml"/><Relationship Id="rId107" Type="http://schemas.openxmlformats.org/officeDocument/2006/relationships/tags" Target="../tags/tag4001.xml"/><Relationship Id="rId268" Type="http://schemas.openxmlformats.org/officeDocument/2006/relationships/tags" Target="../tags/tag4162.xml"/><Relationship Id="rId11" Type="http://schemas.openxmlformats.org/officeDocument/2006/relationships/tags" Target="../tags/tag3905.xml"/><Relationship Id="rId32" Type="http://schemas.openxmlformats.org/officeDocument/2006/relationships/tags" Target="../tags/tag3926.xml"/><Relationship Id="rId53" Type="http://schemas.openxmlformats.org/officeDocument/2006/relationships/tags" Target="../tags/tag3947.xml"/><Relationship Id="rId74" Type="http://schemas.openxmlformats.org/officeDocument/2006/relationships/tags" Target="../tags/tag3968.xml"/><Relationship Id="rId128" Type="http://schemas.openxmlformats.org/officeDocument/2006/relationships/tags" Target="../tags/tag4022.xml"/><Relationship Id="rId149" Type="http://schemas.openxmlformats.org/officeDocument/2006/relationships/tags" Target="../tags/tag4043.xml"/><Relationship Id="rId5" Type="http://schemas.openxmlformats.org/officeDocument/2006/relationships/tags" Target="../tags/tag3899.xml"/><Relationship Id="rId95" Type="http://schemas.openxmlformats.org/officeDocument/2006/relationships/tags" Target="../tags/tag3989.xml"/><Relationship Id="rId160" Type="http://schemas.openxmlformats.org/officeDocument/2006/relationships/tags" Target="../tags/tag4054.xml"/><Relationship Id="rId181" Type="http://schemas.openxmlformats.org/officeDocument/2006/relationships/tags" Target="../tags/tag4075.xml"/><Relationship Id="rId216" Type="http://schemas.openxmlformats.org/officeDocument/2006/relationships/tags" Target="../tags/tag4110.xml"/><Relationship Id="rId237" Type="http://schemas.openxmlformats.org/officeDocument/2006/relationships/tags" Target="../tags/tag4131.xml"/><Relationship Id="rId258" Type="http://schemas.openxmlformats.org/officeDocument/2006/relationships/tags" Target="../tags/tag4152.xml"/><Relationship Id="rId279" Type="http://schemas.openxmlformats.org/officeDocument/2006/relationships/tags" Target="../tags/tag4173.xml"/><Relationship Id="rId22" Type="http://schemas.openxmlformats.org/officeDocument/2006/relationships/tags" Target="../tags/tag3916.xml"/><Relationship Id="rId43" Type="http://schemas.openxmlformats.org/officeDocument/2006/relationships/tags" Target="../tags/tag3937.xml"/><Relationship Id="rId64" Type="http://schemas.openxmlformats.org/officeDocument/2006/relationships/tags" Target="../tags/tag3958.xml"/><Relationship Id="rId118" Type="http://schemas.openxmlformats.org/officeDocument/2006/relationships/tags" Target="../tags/tag4012.xml"/><Relationship Id="rId139" Type="http://schemas.openxmlformats.org/officeDocument/2006/relationships/tags" Target="../tags/tag4033.xml"/><Relationship Id="rId85" Type="http://schemas.openxmlformats.org/officeDocument/2006/relationships/tags" Target="../tags/tag3979.xml"/><Relationship Id="rId150" Type="http://schemas.openxmlformats.org/officeDocument/2006/relationships/tags" Target="../tags/tag4044.xml"/><Relationship Id="rId171" Type="http://schemas.openxmlformats.org/officeDocument/2006/relationships/tags" Target="../tags/tag4065.xml"/><Relationship Id="rId192" Type="http://schemas.openxmlformats.org/officeDocument/2006/relationships/tags" Target="../tags/tag4086.xml"/><Relationship Id="rId206" Type="http://schemas.openxmlformats.org/officeDocument/2006/relationships/tags" Target="../tags/tag4100.xml"/><Relationship Id="rId227" Type="http://schemas.openxmlformats.org/officeDocument/2006/relationships/tags" Target="../tags/tag4121.xml"/><Relationship Id="rId248" Type="http://schemas.openxmlformats.org/officeDocument/2006/relationships/tags" Target="../tags/tag4142.xml"/><Relationship Id="rId269" Type="http://schemas.openxmlformats.org/officeDocument/2006/relationships/tags" Target="../tags/tag4163.xml"/><Relationship Id="rId12" Type="http://schemas.openxmlformats.org/officeDocument/2006/relationships/tags" Target="../tags/tag3906.xml"/><Relationship Id="rId33" Type="http://schemas.openxmlformats.org/officeDocument/2006/relationships/tags" Target="../tags/tag3927.xml"/><Relationship Id="rId108" Type="http://schemas.openxmlformats.org/officeDocument/2006/relationships/tags" Target="../tags/tag4002.xml"/><Relationship Id="rId129" Type="http://schemas.openxmlformats.org/officeDocument/2006/relationships/tags" Target="../tags/tag4023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3948.xml"/><Relationship Id="rId75" Type="http://schemas.openxmlformats.org/officeDocument/2006/relationships/tags" Target="../tags/tag3969.xml"/><Relationship Id="rId96" Type="http://schemas.openxmlformats.org/officeDocument/2006/relationships/tags" Target="../tags/tag3990.xml"/><Relationship Id="rId140" Type="http://schemas.openxmlformats.org/officeDocument/2006/relationships/tags" Target="../tags/tag4034.xml"/><Relationship Id="rId161" Type="http://schemas.openxmlformats.org/officeDocument/2006/relationships/tags" Target="../tags/tag4055.xml"/><Relationship Id="rId182" Type="http://schemas.openxmlformats.org/officeDocument/2006/relationships/tags" Target="../tags/tag4076.xml"/><Relationship Id="rId217" Type="http://schemas.openxmlformats.org/officeDocument/2006/relationships/tags" Target="../tags/tag4111.xml"/><Relationship Id="rId6" Type="http://schemas.openxmlformats.org/officeDocument/2006/relationships/tags" Target="../tags/tag3900.xml"/><Relationship Id="rId238" Type="http://schemas.openxmlformats.org/officeDocument/2006/relationships/tags" Target="../tags/tag4132.xml"/><Relationship Id="rId259" Type="http://schemas.openxmlformats.org/officeDocument/2006/relationships/tags" Target="../tags/tag4153.xml"/><Relationship Id="rId23" Type="http://schemas.openxmlformats.org/officeDocument/2006/relationships/tags" Target="../tags/tag3917.xml"/><Relationship Id="rId119" Type="http://schemas.openxmlformats.org/officeDocument/2006/relationships/tags" Target="../tags/tag4013.xml"/><Relationship Id="rId270" Type="http://schemas.openxmlformats.org/officeDocument/2006/relationships/tags" Target="../tags/tag4164.xml"/><Relationship Id="rId44" Type="http://schemas.openxmlformats.org/officeDocument/2006/relationships/tags" Target="../tags/tag3938.xml"/><Relationship Id="rId65" Type="http://schemas.openxmlformats.org/officeDocument/2006/relationships/tags" Target="../tags/tag3959.xml"/><Relationship Id="rId86" Type="http://schemas.openxmlformats.org/officeDocument/2006/relationships/tags" Target="../tags/tag3980.xml"/><Relationship Id="rId130" Type="http://schemas.openxmlformats.org/officeDocument/2006/relationships/tags" Target="../tags/tag4024.xml"/><Relationship Id="rId151" Type="http://schemas.openxmlformats.org/officeDocument/2006/relationships/tags" Target="../tags/tag4045.xml"/><Relationship Id="rId172" Type="http://schemas.openxmlformats.org/officeDocument/2006/relationships/tags" Target="../tags/tag4066.xml"/><Relationship Id="rId193" Type="http://schemas.openxmlformats.org/officeDocument/2006/relationships/tags" Target="../tags/tag4087.xml"/><Relationship Id="rId202" Type="http://schemas.openxmlformats.org/officeDocument/2006/relationships/tags" Target="../tags/tag4096.xml"/><Relationship Id="rId207" Type="http://schemas.openxmlformats.org/officeDocument/2006/relationships/tags" Target="../tags/tag4101.xml"/><Relationship Id="rId223" Type="http://schemas.openxmlformats.org/officeDocument/2006/relationships/tags" Target="../tags/tag4117.xml"/><Relationship Id="rId228" Type="http://schemas.openxmlformats.org/officeDocument/2006/relationships/tags" Target="../tags/tag4122.xml"/><Relationship Id="rId244" Type="http://schemas.openxmlformats.org/officeDocument/2006/relationships/tags" Target="../tags/tag4138.xml"/><Relationship Id="rId249" Type="http://schemas.openxmlformats.org/officeDocument/2006/relationships/tags" Target="../tags/tag4143.xml"/><Relationship Id="rId13" Type="http://schemas.openxmlformats.org/officeDocument/2006/relationships/tags" Target="../tags/tag3907.xml"/><Relationship Id="rId18" Type="http://schemas.openxmlformats.org/officeDocument/2006/relationships/tags" Target="../tags/tag3912.xml"/><Relationship Id="rId39" Type="http://schemas.openxmlformats.org/officeDocument/2006/relationships/tags" Target="../tags/tag3933.xml"/><Relationship Id="rId109" Type="http://schemas.openxmlformats.org/officeDocument/2006/relationships/tags" Target="../tags/tag4003.xml"/><Relationship Id="rId260" Type="http://schemas.openxmlformats.org/officeDocument/2006/relationships/tags" Target="../tags/tag4154.xml"/><Relationship Id="rId265" Type="http://schemas.openxmlformats.org/officeDocument/2006/relationships/tags" Target="../tags/tag4159.xml"/><Relationship Id="rId34" Type="http://schemas.openxmlformats.org/officeDocument/2006/relationships/tags" Target="../tags/tag3928.xml"/><Relationship Id="rId50" Type="http://schemas.openxmlformats.org/officeDocument/2006/relationships/tags" Target="../tags/tag3944.xml"/><Relationship Id="rId55" Type="http://schemas.openxmlformats.org/officeDocument/2006/relationships/tags" Target="../tags/tag3949.xml"/><Relationship Id="rId76" Type="http://schemas.openxmlformats.org/officeDocument/2006/relationships/tags" Target="../tags/tag3970.xml"/><Relationship Id="rId97" Type="http://schemas.openxmlformats.org/officeDocument/2006/relationships/tags" Target="../tags/tag3991.xml"/><Relationship Id="rId104" Type="http://schemas.openxmlformats.org/officeDocument/2006/relationships/tags" Target="../tags/tag3998.xml"/><Relationship Id="rId120" Type="http://schemas.openxmlformats.org/officeDocument/2006/relationships/tags" Target="../tags/tag4014.xml"/><Relationship Id="rId125" Type="http://schemas.openxmlformats.org/officeDocument/2006/relationships/tags" Target="../tags/tag4019.xml"/><Relationship Id="rId141" Type="http://schemas.openxmlformats.org/officeDocument/2006/relationships/tags" Target="../tags/tag4035.xml"/><Relationship Id="rId146" Type="http://schemas.openxmlformats.org/officeDocument/2006/relationships/tags" Target="../tags/tag4040.xml"/><Relationship Id="rId167" Type="http://schemas.openxmlformats.org/officeDocument/2006/relationships/tags" Target="../tags/tag4061.xml"/><Relationship Id="rId188" Type="http://schemas.openxmlformats.org/officeDocument/2006/relationships/tags" Target="../tags/tag4082.xml"/><Relationship Id="rId7" Type="http://schemas.openxmlformats.org/officeDocument/2006/relationships/tags" Target="../tags/tag3901.xml"/><Relationship Id="rId71" Type="http://schemas.openxmlformats.org/officeDocument/2006/relationships/tags" Target="../tags/tag3965.xml"/><Relationship Id="rId92" Type="http://schemas.openxmlformats.org/officeDocument/2006/relationships/tags" Target="../tags/tag3986.xml"/><Relationship Id="rId162" Type="http://schemas.openxmlformats.org/officeDocument/2006/relationships/tags" Target="../tags/tag4056.xml"/><Relationship Id="rId183" Type="http://schemas.openxmlformats.org/officeDocument/2006/relationships/tags" Target="../tags/tag4077.xml"/><Relationship Id="rId213" Type="http://schemas.openxmlformats.org/officeDocument/2006/relationships/tags" Target="../tags/tag4107.xml"/><Relationship Id="rId218" Type="http://schemas.openxmlformats.org/officeDocument/2006/relationships/tags" Target="../tags/tag4112.xml"/><Relationship Id="rId234" Type="http://schemas.openxmlformats.org/officeDocument/2006/relationships/tags" Target="../tags/tag4128.xml"/><Relationship Id="rId239" Type="http://schemas.openxmlformats.org/officeDocument/2006/relationships/tags" Target="../tags/tag4133.xml"/><Relationship Id="rId2" Type="http://schemas.openxmlformats.org/officeDocument/2006/relationships/tags" Target="../tags/tag3896.xml"/><Relationship Id="rId29" Type="http://schemas.openxmlformats.org/officeDocument/2006/relationships/tags" Target="../tags/tag3923.xml"/><Relationship Id="rId250" Type="http://schemas.openxmlformats.org/officeDocument/2006/relationships/tags" Target="../tags/tag4144.xml"/><Relationship Id="rId255" Type="http://schemas.openxmlformats.org/officeDocument/2006/relationships/tags" Target="../tags/tag4149.xml"/><Relationship Id="rId271" Type="http://schemas.openxmlformats.org/officeDocument/2006/relationships/tags" Target="../tags/tag4165.xml"/><Relationship Id="rId276" Type="http://schemas.openxmlformats.org/officeDocument/2006/relationships/tags" Target="../tags/tag4170.xml"/><Relationship Id="rId24" Type="http://schemas.openxmlformats.org/officeDocument/2006/relationships/tags" Target="../tags/tag3918.xml"/><Relationship Id="rId40" Type="http://schemas.openxmlformats.org/officeDocument/2006/relationships/tags" Target="../tags/tag3934.xml"/><Relationship Id="rId45" Type="http://schemas.openxmlformats.org/officeDocument/2006/relationships/tags" Target="../tags/tag3939.xml"/><Relationship Id="rId66" Type="http://schemas.openxmlformats.org/officeDocument/2006/relationships/tags" Target="../tags/tag3960.xml"/><Relationship Id="rId87" Type="http://schemas.openxmlformats.org/officeDocument/2006/relationships/tags" Target="../tags/tag3981.xml"/><Relationship Id="rId110" Type="http://schemas.openxmlformats.org/officeDocument/2006/relationships/tags" Target="../tags/tag4004.xml"/><Relationship Id="rId115" Type="http://schemas.openxmlformats.org/officeDocument/2006/relationships/tags" Target="../tags/tag4009.xml"/><Relationship Id="rId131" Type="http://schemas.openxmlformats.org/officeDocument/2006/relationships/tags" Target="../tags/tag4025.xml"/><Relationship Id="rId136" Type="http://schemas.openxmlformats.org/officeDocument/2006/relationships/tags" Target="../tags/tag4030.xml"/><Relationship Id="rId157" Type="http://schemas.openxmlformats.org/officeDocument/2006/relationships/tags" Target="../tags/tag4051.xml"/><Relationship Id="rId178" Type="http://schemas.openxmlformats.org/officeDocument/2006/relationships/tags" Target="../tags/tag4072.xml"/><Relationship Id="rId61" Type="http://schemas.openxmlformats.org/officeDocument/2006/relationships/tags" Target="../tags/tag3955.xml"/><Relationship Id="rId82" Type="http://schemas.openxmlformats.org/officeDocument/2006/relationships/tags" Target="../tags/tag3976.xml"/><Relationship Id="rId152" Type="http://schemas.openxmlformats.org/officeDocument/2006/relationships/tags" Target="../tags/tag4046.xml"/><Relationship Id="rId173" Type="http://schemas.openxmlformats.org/officeDocument/2006/relationships/tags" Target="../tags/tag4067.xml"/><Relationship Id="rId194" Type="http://schemas.openxmlformats.org/officeDocument/2006/relationships/tags" Target="../tags/tag4088.xml"/><Relationship Id="rId199" Type="http://schemas.openxmlformats.org/officeDocument/2006/relationships/tags" Target="../tags/tag4093.xml"/><Relationship Id="rId203" Type="http://schemas.openxmlformats.org/officeDocument/2006/relationships/tags" Target="../tags/tag4097.xml"/><Relationship Id="rId208" Type="http://schemas.openxmlformats.org/officeDocument/2006/relationships/tags" Target="../tags/tag4102.xml"/><Relationship Id="rId229" Type="http://schemas.openxmlformats.org/officeDocument/2006/relationships/tags" Target="../tags/tag4123.xml"/><Relationship Id="rId19" Type="http://schemas.openxmlformats.org/officeDocument/2006/relationships/tags" Target="../tags/tag3913.xml"/><Relationship Id="rId224" Type="http://schemas.openxmlformats.org/officeDocument/2006/relationships/tags" Target="../tags/tag4118.xml"/><Relationship Id="rId240" Type="http://schemas.openxmlformats.org/officeDocument/2006/relationships/tags" Target="../tags/tag4134.xml"/><Relationship Id="rId245" Type="http://schemas.openxmlformats.org/officeDocument/2006/relationships/tags" Target="../tags/tag4139.xml"/><Relationship Id="rId261" Type="http://schemas.openxmlformats.org/officeDocument/2006/relationships/tags" Target="../tags/tag4155.xml"/><Relationship Id="rId266" Type="http://schemas.openxmlformats.org/officeDocument/2006/relationships/tags" Target="../tags/tag4160.xml"/><Relationship Id="rId14" Type="http://schemas.openxmlformats.org/officeDocument/2006/relationships/tags" Target="../tags/tag3908.xml"/><Relationship Id="rId30" Type="http://schemas.openxmlformats.org/officeDocument/2006/relationships/tags" Target="../tags/tag3924.xml"/><Relationship Id="rId35" Type="http://schemas.openxmlformats.org/officeDocument/2006/relationships/tags" Target="../tags/tag3929.xml"/><Relationship Id="rId56" Type="http://schemas.openxmlformats.org/officeDocument/2006/relationships/tags" Target="../tags/tag3950.xml"/><Relationship Id="rId77" Type="http://schemas.openxmlformats.org/officeDocument/2006/relationships/tags" Target="../tags/tag3971.xml"/><Relationship Id="rId100" Type="http://schemas.openxmlformats.org/officeDocument/2006/relationships/tags" Target="../tags/tag3994.xml"/><Relationship Id="rId105" Type="http://schemas.openxmlformats.org/officeDocument/2006/relationships/tags" Target="../tags/tag3999.xml"/><Relationship Id="rId126" Type="http://schemas.openxmlformats.org/officeDocument/2006/relationships/tags" Target="../tags/tag4020.xml"/><Relationship Id="rId147" Type="http://schemas.openxmlformats.org/officeDocument/2006/relationships/tags" Target="../tags/tag4041.xml"/><Relationship Id="rId168" Type="http://schemas.openxmlformats.org/officeDocument/2006/relationships/tags" Target="../tags/tag4062.xml"/><Relationship Id="rId8" Type="http://schemas.openxmlformats.org/officeDocument/2006/relationships/tags" Target="../tags/tag3902.xml"/><Relationship Id="rId51" Type="http://schemas.openxmlformats.org/officeDocument/2006/relationships/tags" Target="../tags/tag3945.xml"/><Relationship Id="rId72" Type="http://schemas.openxmlformats.org/officeDocument/2006/relationships/tags" Target="../tags/tag3966.xml"/><Relationship Id="rId93" Type="http://schemas.openxmlformats.org/officeDocument/2006/relationships/tags" Target="../tags/tag3987.xml"/><Relationship Id="rId98" Type="http://schemas.openxmlformats.org/officeDocument/2006/relationships/tags" Target="../tags/tag3992.xml"/><Relationship Id="rId121" Type="http://schemas.openxmlformats.org/officeDocument/2006/relationships/tags" Target="../tags/tag4015.xml"/><Relationship Id="rId142" Type="http://schemas.openxmlformats.org/officeDocument/2006/relationships/tags" Target="../tags/tag4036.xml"/><Relationship Id="rId163" Type="http://schemas.openxmlformats.org/officeDocument/2006/relationships/tags" Target="../tags/tag4057.xml"/><Relationship Id="rId184" Type="http://schemas.openxmlformats.org/officeDocument/2006/relationships/tags" Target="../tags/tag4078.xml"/><Relationship Id="rId189" Type="http://schemas.openxmlformats.org/officeDocument/2006/relationships/tags" Target="../tags/tag4083.xml"/><Relationship Id="rId219" Type="http://schemas.openxmlformats.org/officeDocument/2006/relationships/tags" Target="../tags/tag4113.xml"/><Relationship Id="rId3" Type="http://schemas.openxmlformats.org/officeDocument/2006/relationships/tags" Target="../tags/tag3897.xml"/><Relationship Id="rId214" Type="http://schemas.openxmlformats.org/officeDocument/2006/relationships/tags" Target="../tags/tag4108.xml"/><Relationship Id="rId230" Type="http://schemas.openxmlformats.org/officeDocument/2006/relationships/tags" Target="../tags/tag4124.xml"/><Relationship Id="rId235" Type="http://schemas.openxmlformats.org/officeDocument/2006/relationships/tags" Target="../tags/tag4129.xml"/><Relationship Id="rId251" Type="http://schemas.openxmlformats.org/officeDocument/2006/relationships/tags" Target="../tags/tag4145.xml"/><Relationship Id="rId256" Type="http://schemas.openxmlformats.org/officeDocument/2006/relationships/tags" Target="../tags/tag4150.xml"/><Relationship Id="rId277" Type="http://schemas.openxmlformats.org/officeDocument/2006/relationships/tags" Target="../tags/tag4171.xml"/><Relationship Id="rId25" Type="http://schemas.openxmlformats.org/officeDocument/2006/relationships/tags" Target="../tags/tag3919.xml"/><Relationship Id="rId46" Type="http://schemas.openxmlformats.org/officeDocument/2006/relationships/tags" Target="../tags/tag3940.xml"/><Relationship Id="rId67" Type="http://schemas.openxmlformats.org/officeDocument/2006/relationships/tags" Target="../tags/tag3961.xml"/><Relationship Id="rId116" Type="http://schemas.openxmlformats.org/officeDocument/2006/relationships/tags" Target="../tags/tag4010.xml"/><Relationship Id="rId137" Type="http://schemas.openxmlformats.org/officeDocument/2006/relationships/tags" Target="../tags/tag4031.xml"/><Relationship Id="rId158" Type="http://schemas.openxmlformats.org/officeDocument/2006/relationships/tags" Target="../tags/tag4052.xml"/><Relationship Id="rId272" Type="http://schemas.openxmlformats.org/officeDocument/2006/relationships/tags" Target="../tags/tag4166.xml"/><Relationship Id="rId20" Type="http://schemas.openxmlformats.org/officeDocument/2006/relationships/tags" Target="../tags/tag3914.xml"/><Relationship Id="rId41" Type="http://schemas.openxmlformats.org/officeDocument/2006/relationships/tags" Target="../tags/tag3935.xml"/><Relationship Id="rId62" Type="http://schemas.openxmlformats.org/officeDocument/2006/relationships/tags" Target="../tags/tag3956.xml"/><Relationship Id="rId83" Type="http://schemas.openxmlformats.org/officeDocument/2006/relationships/tags" Target="../tags/tag3977.xml"/><Relationship Id="rId88" Type="http://schemas.openxmlformats.org/officeDocument/2006/relationships/tags" Target="../tags/tag3982.xml"/><Relationship Id="rId111" Type="http://schemas.openxmlformats.org/officeDocument/2006/relationships/tags" Target="../tags/tag4005.xml"/><Relationship Id="rId132" Type="http://schemas.openxmlformats.org/officeDocument/2006/relationships/tags" Target="../tags/tag4026.xml"/><Relationship Id="rId153" Type="http://schemas.openxmlformats.org/officeDocument/2006/relationships/tags" Target="../tags/tag4047.xml"/><Relationship Id="rId174" Type="http://schemas.openxmlformats.org/officeDocument/2006/relationships/tags" Target="../tags/tag4068.xml"/><Relationship Id="rId179" Type="http://schemas.openxmlformats.org/officeDocument/2006/relationships/tags" Target="../tags/tag4073.xml"/><Relationship Id="rId195" Type="http://schemas.openxmlformats.org/officeDocument/2006/relationships/tags" Target="../tags/tag4089.xml"/><Relationship Id="rId209" Type="http://schemas.openxmlformats.org/officeDocument/2006/relationships/tags" Target="../tags/tag4103.xml"/><Relationship Id="rId190" Type="http://schemas.openxmlformats.org/officeDocument/2006/relationships/tags" Target="../tags/tag4084.xml"/><Relationship Id="rId204" Type="http://schemas.openxmlformats.org/officeDocument/2006/relationships/tags" Target="../tags/tag4098.xml"/><Relationship Id="rId220" Type="http://schemas.openxmlformats.org/officeDocument/2006/relationships/tags" Target="../tags/tag4114.xml"/><Relationship Id="rId225" Type="http://schemas.openxmlformats.org/officeDocument/2006/relationships/tags" Target="../tags/tag4119.xml"/><Relationship Id="rId241" Type="http://schemas.openxmlformats.org/officeDocument/2006/relationships/tags" Target="../tags/tag4135.xml"/><Relationship Id="rId246" Type="http://schemas.openxmlformats.org/officeDocument/2006/relationships/tags" Target="../tags/tag4140.xml"/><Relationship Id="rId267" Type="http://schemas.openxmlformats.org/officeDocument/2006/relationships/tags" Target="../tags/tag4161.xml"/><Relationship Id="rId15" Type="http://schemas.openxmlformats.org/officeDocument/2006/relationships/tags" Target="../tags/tag3909.xml"/><Relationship Id="rId36" Type="http://schemas.openxmlformats.org/officeDocument/2006/relationships/tags" Target="../tags/tag3930.xml"/><Relationship Id="rId57" Type="http://schemas.openxmlformats.org/officeDocument/2006/relationships/tags" Target="../tags/tag3951.xml"/><Relationship Id="rId106" Type="http://schemas.openxmlformats.org/officeDocument/2006/relationships/tags" Target="../tags/tag4000.xml"/><Relationship Id="rId127" Type="http://schemas.openxmlformats.org/officeDocument/2006/relationships/tags" Target="../tags/tag4021.xml"/><Relationship Id="rId262" Type="http://schemas.openxmlformats.org/officeDocument/2006/relationships/tags" Target="../tags/tag4156.xml"/><Relationship Id="rId10" Type="http://schemas.openxmlformats.org/officeDocument/2006/relationships/tags" Target="../tags/tag3904.xml"/><Relationship Id="rId31" Type="http://schemas.openxmlformats.org/officeDocument/2006/relationships/tags" Target="../tags/tag3925.xml"/><Relationship Id="rId52" Type="http://schemas.openxmlformats.org/officeDocument/2006/relationships/tags" Target="../tags/tag3946.xml"/><Relationship Id="rId73" Type="http://schemas.openxmlformats.org/officeDocument/2006/relationships/tags" Target="../tags/tag3967.xml"/><Relationship Id="rId78" Type="http://schemas.openxmlformats.org/officeDocument/2006/relationships/tags" Target="../tags/tag3972.xml"/><Relationship Id="rId94" Type="http://schemas.openxmlformats.org/officeDocument/2006/relationships/tags" Target="../tags/tag3988.xml"/><Relationship Id="rId99" Type="http://schemas.openxmlformats.org/officeDocument/2006/relationships/tags" Target="../tags/tag3993.xml"/><Relationship Id="rId101" Type="http://schemas.openxmlformats.org/officeDocument/2006/relationships/tags" Target="../tags/tag3995.xml"/><Relationship Id="rId122" Type="http://schemas.openxmlformats.org/officeDocument/2006/relationships/tags" Target="../tags/tag4016.xml"/><Relationship Id="rId143" Type="http://schemas.openxmlformats.org/officeDocument/2006/relationships/tags" Target="../tags/tag4037.xml"/><Relationship Id="rId148" Type="http://schemas.openxmlformats.org/officeDocument/2006/relationships/tags" Target="../tags/tag4042.xml"/><Relationship Id="rId164" Type="http://schemas.openxmlformats.org/officeDocument/2006/relationships/tags" Target="../tags/tag4058.xml"/><Relationship Id="rId169" Type="http://schemas.openxmlformats.org/officeDocument/2006/relationships/tags" Target="../tags/tag4063.xml"/><Relationship Id="rId185" Type="http://schemas.openxmlformats.org/officeDocument/2006/relationships/tags" Target="../tags/tag4079.xml"/><Relationship Id="rId4" Type="http://schemas.openxmlformats.org/officeDocument/2006/relationships/tags" Target="../tags/tag3898.xml"/><Relationship Id="rId9" Type="http://schemas.openxmlformats.org/officeDocument/2006/relationships/tags" Target="../tags/tag3903.xml"/><Relationship Id="rId180" Type="http://schemas.openxmlformats.org/officeDocument/2006/relationships/tags" Target="../tags/tag4074.xml"/><Relationship Id="rId210" Type="http://schemas.openxmlformats.org/officeDocument/2006/relationships/tags" Target="../tags/tag4104.xml"/><Relationship Id="rId215" Type="http://schemas.openxmlformats.org/officeDocument/2006/relationships/tags" Target="../tags/tag4109.xml"/><Relationship Id="rId236" Type="http://schemas.openxmlformats.org/officeDocument/2006/relationships/tags" Target="../tags/tag4130.xml"/><Relationship Id="rId257" Type="http://schemas.openxmlformats.org/officeDocument/2006/relationships/tags" Target="../tags/tag4151.xml"/><Relationship Id="rId278" Type="http://schemas.openxmlformats.org/officeDocument/2006/relationships/tags" Target="../tags/tag4172.xml"/><Relationship Id="rId26" Type="http://schemas.openxmlformats.org/officeDocument/2006/relationships/tags" Target="../tags/tag3920.xml"/><Relationship Id="rId231" Type="http://schemas.openxmlformats.org/officeDocument/2006/relationships/tags" Target="../tags/tag4125.xml"/><Relationship Id="rId252" Type="http://schemas.openxmlformats.org/officeDocument/2006/relationships/tags" Target="../tags/tag4146.xml"/><Relationship Id="rId273" Type="http://schemas.openxmlformats.org/officeDocument/2006/relationships/tags" Target="../tags/tag4167.xml"/><Relationship Id="rId47" Type="http://schemas.openxmlformats.org/officeDocument/2006/relationships/tags" Target="../tags/tag3941.xml"/><Relationship Id="rId68" Type="http://schemas.openxmlformats.org/officeDocument/2006/relationships/tags" Target="../tags/tag3962.xml"/><Relationship Id="rId89" Type="http://schemas.openxmlformats.org/officeDocument/2006/relationships/tags" Target="../tags/tag3983.xml"/><Relationship Id="rId112" Type="http://schemas.openxmlformats.org/officeDocument/2006/relationships/tags" Target="../tags/tag4006.xml"/><Relationship Id="rId133" Type="http://schemas.openxmlformats.org/officeDocument/2006/relationships/tags" Target="../tags/tag4027.xml"/><Relationship Id="rId154" Type="http://schemas.openxmlformats.org/officeDocument/2006/relationships/tags" Target="../tags/tag4048.xml"/><Relationship Id="rId175" Type="http://schemas.openxmlformats.org/officeDocument/2006/relationships/tags" Target="../tags/tag4069.xml"/><Relationship Id="rId196" Type="http://schemas.openxmlformats.org/officeDocument/2006/relationships/tags" Target="../tags/tag4090.xml"/><Relationship Id="rId200" Type="http://schemas.openxmlformats.org/officeDocument/2006/relationships/tags" Target="../tags/tag4094.xml"/><Relationship Id="rId16" Type="http://schemas.openxmlformats.org/officeDocument/2006/relationships/tags" Target="../tags/tag3910.xml"/><Relationship Id="rId221" Type="http://schemas.openxmlformats.org/officeDocument/2006/relationships/tags" Target="../tags/tag4115.xml"/><Relationship Id="rId242" Type="http://schemas.openxmlformats.org/officeDocument/2006/relationships/tags" Target="../tags/tag4136.xml"/><Relationship Id="rId263" Type="http://schemas.openxmlformats.org/officeDocument/2006/relationships/tags" Target="../tags/tag4157.xml"/><Relationship Id="rId37" Type="http://schemas.openxmlformats.org/officeDocument/2006/relationships/tags" Target="../tags/tag3931.xml"/><Relationship Id="rId58" Type="http://schemas.openxmlformats.org/officeDocument/2006/relationships/tags" Target="../tags/tag3952.xml"/><Relationship Id="rId79" Type="http://schemas.openxmlformats.org/officeDocument/2006/relationships/tags" Target="../tags/tag3973.xml"/><Relationship Id="rId102" Type="http://schemas.openxmlformats.org/officeDocument/2006/relationships/tags" Target="../tags/tag3996.xml"/><Relationship Id="rId123" Type="http://schemas.openxmlformats.org/officeDocument/2006/relationships/tags" Target="../tags/tag4017.xml"/><Relationship Id="rId144" Type="http://schemas.openxmlformats.org/officeDocument/2006/relationships/tags" Target="../tags/tag4038.xml"/><Relationship Id="rId90" Type="http://schemas.openxmlformats.org/officeDocument/2006/relationships/tags" Target="../tags/tag3984.xml"/><Relationship Id="rId165" Type="http://schemas.openxmlformats.org/officeDocument/2006/relationships/tags" Target="../tags/tag4059.xml"/><Relationship Id="rId186" Type="http://schemas.openxmlformats.org/officeDocument/2006/relationships/tags" Target="../tags/tag4080.xml"/><Relationship Id="rId211" Type="http://schemas.openxmlformats.org/officeDocument/2006/relationships/tags" Target="../tags/tag4105.xml"/><Relationship Id="rId232" Type="http://schemas.openxmlformats.org/officeDocument/2006/relationships/tags" Target="../tags/tag4126.xml"/><Relationship Id="rId253" Type="http://schemas.openxmlformats.org/officeDocument/2006/relationships/tags" Target="../tags/tag4147.xml"/><Relationship Id="rId274" Type="http://schemas.openxmlformats.org/officeDocument/2006/relationships/tags" Target="../tags/tag4168.xml"/><Relationship Id="rId27" Type="http://schemas.openxmlformats.org/officeDocument/2006/relationships/tags" Target="../tags/tag3921.xml"/><Relationship Id="rId48" Type="http://schemas.openxmlformats.org/officeDocument/2006/relationships/tags" Target="../tags/tag3942.xml"/><Relationship Id="rId69" Type="http://schemas.openxmlformats.org/officeDocument/2006/relationships/tags" Target="../tags/tag3963.xml"/><Relationship Id="rId113" Type="http://schemas.openxmlformats.org/officeDocument/2006/relationships/tags" Target="../tags/tag4007.xml"/><Relationship Id="rId134" Type="http://schemas.openxmlformats.org/officeDocument/2006/relationships/tags" Target="../tags/tag4028.xml"/><Relationship Id="rId80" Type="http://schemas.openxmlformats.org/officeDocument/2006/relationships/tags" Target="../tags/tag3974.xml"/><Relationship Id="rId155" Type="http://schemas.openxmlformats.org/officeDocument/2006/relationships/tags" Target="../tags/tag4049.xml"/><Relationship Id="rId176" Type="http://schemas.openxmlformats.org/officeDocument/2006/relationships/tags" Target="../tags/tag4070.xml"/><Relationship Id="rId197" Type="http://schemas.openxmlformats.org/officeDocument/2006/relationships/tags" Target="../tags/tag4091.xml"/><Relationship Id="rId201" Type="http://schemas.openxmlformats.org/officeDocument/2006/relationships/tags" Target="../tags/tag4095.xml"/><Relationship Id="rId222" Type="http://schemas.openxmlformats.org/officeDocument/2006/relationships/tags" Target="../tags/tag4116.xml"/><Relationship Id="rId243" Type="http://schemas.openxmlformats.org/officeDocument/2006/relationships/tags" Target="../tags/tag4137.xml"/><Relationship Id="rId264" Type="http://schemas.openxmlformats.org/officeDocument/2006/relationships/tags" Target="../tags/tag4158.xml"/><Relationship Id="rId17" Type="http://schemas.openxmlformats.org/officeDocument/2006/relationships/tags" Target="../tags/tag3911.xml"/><Relationship Id="rId38" Type="http://schemas.openxmlformats.org/officeDocument/2006/relationships/tags" Target="../tags/tag3932.xml"/><Relationship Id="rId59" Type="http://schemas.openxmlformats.org/officeDocument/2006/relationships/tags" Target="../tags/tag3953.xml"/><Relationship Id="rId103" Type="http://schemas.openxmlformats.org/officeDocument/2006/relationships/tags" Target="../tags/tag3997.xml"/><Relationship Id="rId124" Type="http://schemas.openxmlformats.org/officeDocument/2006/relationships/tags" Target="../tags/tag4018.xml"/><Relationship Id="rId70" Type="http://schemas.openxmlformats.org/officeDocument/2006/relationships/tags" Target="../tags/tag3964.xml"/><Relationship Id="rId91" Type="http://schemas.openxmlformats.org/officeDocument/2006/relationships/tags" Target="../tags/tag3985.xml"/><Relationship Id="rId145" Type="http://schemas.openxmlformats.org/officeDocument/2006/relationships/tags" Target="../tags/tag4039.xml"/><Relationship Id="rId166" Type="http://schemas.openxmlformats.org/officeDocument/2006/relationships/tags" Target="../tags/tag4060.xml"/><Relationship Id="rId187" Type="http://schemas.openxmlformats.org/officeDocument/2006/relationships/tags" Target="../tags/tag4081.xml"/><Relationship Id="rId1" Type="http://schemas.openxmlformats.org/officeDocument/2006/relationships/tags" Target="../tags/tag3895.xml"/><Relationship Id="rId212" Type="http://schemas.openxmlformats.org/officeDocument/2006/relationships/tags" Target="../tags/tag4106.xml"/><Relationship Id="rId233" Type="http://schemas.openxmlformats.org/officeDocument/2006/relationships/tags" Target="../tags/tag4127.xml"/><Relationship Id="rId254" Type="http://schemas.openxmlformats.org/officeDocument/2006/relationships/tags" Target="../tags/tag4148.xml"/><Relationship Id="rId28" Type="http://schemas.openxmlformats.org/officeDocument/2006/relationships/tags" Target="../tags/tag3922.xml"/><Relationship Id="rId49" Type="http://schemas.openxmlformats.org/officeDocument/2006/relationships/tags" Target="../tags/tag3943.xml"/><Relationship Id="rId114" Type="http://schemas.openxmlformats.org/officeDocument/2006/relationships/tags" Target="../tags/tag4008.xml"/><Relationship Id="rId275" Type="http://schemas.openxmlformats.org/officeDocument/2006/relationships/tags" Target="../tags/tag4169.xml"/><Relationship Id="rId60" Type="http://schemas.openxmlformats.org/officeDocument/2006/relationships/tags" Target="../tags/tag3954.xml"/><Relationship Id="rId81" Type="http://schemas.openxmlformats.org/officeDocument/2006/relationships/tags" Target="../tags/tag3975.xml"/><Relationship Id="rId135" Type="http://schemas.openxmlformats.org/officeDocument/2006/relationships/tags" Target="../tags/tag4029.xml"/><Relationship Id="rId156" Type="http://schemas.openxmlformats.org/officeDocument/2006/relationships/tags" Target="../tags/tag4050.xml"/><Relationship Id="rId177" Type="http://schemas.openxmlformats.org/officeDocument/2006/relationships/tags" Target="../tags/tag4071.xml"/><Relationship Id="rId198" Type="http://schemas.openxmlformats.org/officeDocument/2006/relationships/tags" Target="../tags/tag4092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tags" Target="../tags/tag4181.xml"/><Relationship Id="rId13" Type="http://schemas.openxmlformats.org/officeDocument/2006/relationships/tags" Target="../tags/tag4186.xml"/><Relationship Id="rId18" Type="http://schemas.openxmlformats.org/officeDocument/2006/relationships/tags" Target="../tags/tag4191.xml"/><Relationship Id="rId26" Type="http://schemas.openxmlformats.org/officeDocument/2006/relationships/tags" Target="../tags/tag4199.xml"/><Relationship Id="rId3" Type="http://schemas.openxmlformats.org/officeDocument/2006/relationships/tags" Target="../tags/tag4176.xml"/><Relationship Id="rId21" Type="http://schemas.openxmlformats.org/officeDocument/2006/relationships/tags" Target="../tags/tag4194.xml"/><Relationship Id="rId7" Type="http://schemas.openxmlformats.org/officeDocument/2006/relationships/tags" Target="../tags/tag4180.xml"/><Relationship Id="rId12" Type="http://schemas.openxmlformats.org/officeDocument/2006/relationships/tags" Target="../tags/tag4185.xml"/><Relationship Id="rId17" Type="http://schemas.openxmlformats.org/officeDocument/2006/relationships/tags" Target="../tags/tag4190.xml"/><Relationship Id="rId25" Type="http://schemas.openxmlformats.org/officeDocument/2006/relationships/tags" Target="../tags/tag4198.xml"/><Relationship Id="rId2" Type="http://schemas.openxmlformats.org/officeDocument/2006/relationships/tags" Target="../tags/tag4175.xml"/><Relationship Id="rId16" Type="http://schemas.openxmlformats.org/officeDocument/2006/relationships/tags" Target="../tags/tag4189.xml"/><Relationship Id="rId20" Type="http://schemas.openxmlformats.org/officeDocument/2006/relationships/tags" Target="../tags/tag4193.xml"/><Relationship Id="rId29" Type="http://schemas.openxmlformats.org/officeDocument/2006/relationships/slideLayout" Target="../slideLayouts/slideLayout1.xml"/><Relationship Id="rId1" Type="http://schemas.openxmlformats.org/officeDocument/2006/relationships/tags" Target="../tags/tag4174.xml"/><Relationship Id="rId6" Type="http://schemas.openxmlformats.org/officeDocument/2006/relationships/tags" Target="../tags/tag4179.xml"/><Relationship Id="rId11" Type="http://schemas.openxmlformats.org/officeDocument/2006/relationships/tags" Target="../tags/tag4184.xml"/><Relationship Id="rId24" Type="http://schemas.openxmlformats.org/officeDocument/2006/relationships/tags" Target="../tags/tag4197.xml"/><Relationship Id="rId5" Type="http://schemas.openxmlformats.org/officeDocument/2006/relationships/tags" Target="../tags/tag4178.xml"/><Relationship Id="rId15" Type="http://schemas.openxmlformats.org/officeDocument/2006/relationships/tags" Target="../tags/tag4188.xml"/><Relationship Id="rId23" Type="http://schemas.openxmlformats.org/officeDocument/2006/relationships/tags" Target="../tags/tag4196.xml"/><Relationship Id="rId28" Type="http://schemas.openxmlformats.org/officeDocument/2006/relationships/tags" Target="../tags/tag4201.xml"/><Relationship Id="rId10" Type="http://schemas.openxmlformats.org/officeDocument/2006/relationships/tags" Target="../tags/tag4183.xml"/><Relationship Id="rId19" Type="http://schemas.openxmlformats.org/officeDocument/2006/relationships/tags" Target="../tags/tag4192.xml"/><Relationship Id="rId4" Type="http://schemas.openxmlformats.org/officeDocument/2006/relationships/tags" Target="../tags/tag4177.xml"/><Relationship Id="rId9" Type="http://schemas.openxmlformats.org/officeDocument/2006/relationships/tags" Target="../tags/tag4182.xml"/><Relationship Id="rId14" Type="http://schemas.openxmlformats.org/officeDocument/2006/relationships/tags" Target="../tags/tag4187.xml"/><Relationship Id="rId22" Type="http://schemas.openxmlformats.org/officeDocument/2006/relationships/tags" Target="../tags/tag4195.xml"/><Relationship Id="rId27" Type="http://schemas.openxmlformats.org/officeDocument/2006/relationships/tags" Target="../tags/tag4200.xml"/><Relationship Id="rId30" Type="http://schemas.openxmlformats.org/officeDocument/2006/relationships/image" Target="../media/image61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tags" Target="../tags/tag4209.xml"/><Relationship Id="rId13" Type="http://schemas.openxmlformats.org/officeDocument/2006/relationships/tags" Target="../tags/tag4214.xml"/><Relationship Id="rId18" Type="http://schemas.openxmlformats.org/officeDocument/2006/relationships/tags" Target="../tags/tag4219.xml"/><Relationship Id="rId26" Type="http://schemas.openxmlformats.org/officeDocument/2006/relationships/tags" Target="../tags/tag4227.xml"/><Relationship Id="rId3" Type="http://schemas.openxmlformats.org/officeDocument/2006/relationships/tags" Target="../tags/tag4204.xml"/><Relationship Id="rId21" Type="http://schemas.openxmlformats.org/officeDocument/2006/relationships/tags" Target="../tags/tag4222.xml"/><Relationship Id="rId7" Type="http://schemas.openxmlformats.org/officeDocument/2006/relationships/tags" Target="../tags/tag4208.xml"/><Relationship Id="rId12" Type="http://schemas.openxmlformats.org/officeDocument/2006/relationships/tags" Target="../tags/tag4213.xml"/><Relationship Id="rId17" Type="http://schemas.openxmlformats.org/officeDocument/2006/relationships/tags" Target="../tags/tag4218.xml"/><Relationship Id="rId25" Type="http://schemas.openxmlformats.org/officeDocument/2006/relationships/tags" Target="../tags/tag4226.xml"/><Relationship Id="rId2" Type="http://schemas.openxmlformats.org/officeDocument/2006/relationships/tags" Target="../tags/tag4203.xml"/><Relationship Id="rId16" Type="http://schemas.openxmlformats.org/officeDocument/2006/relationships/tags" Target="../tags/tag4217.xml"/><Relationship Id="rId20" Type="http://schemas.openxmlformats.org/officeDocument/2006/relationships/tags" Target="../tags/tag4221.xml"/><Relationship Id="rId29" Type="http://schemas.openxmlformats.org/officeDocument/2006/relationships/tags" Target="../tags/tag4230.xml"/><Relationship Id="rId1" Type="http://schemas.openxmlformats.org/officeDocument/2006/relationships/tags" Target="../tags/tag4202.xml"/><Relationship Id="rId6" Type="http://schemas.openxmlformats.org/officeDocument/2006/relationships/tags" Target="../tags/tag4207.xml"/><Relationship Id="rId11" Type="http://schemas.openxmlformats.org/officeDocument/2006/relationships/tags" Target="../tags/tag4212.xml"/><Relationship Id="rId24" Type="http://schemas.openxmlformats.org/officeDocument/2006/relationships/tags" Target="../tags/tag4225.xml"/><Relationship Id="rId5" Type="http://schemas.openxmlformats.org/officeDocument/2006/relationships/tags" Target="../tags/tag4206.xml"/><Relationship Id="rId15" Type="http://schemas.openxmlformats.org/officeDocument/2006/relationships/tags" Target="../tags/tag4216.xml"/><Relationship Id="rId23" Type="http://schemas.openxmlformats.org/officeDocument/2006/relationships/tags" Target="../tags/tag4224.xml"/><Relationship Id="rId28" Type="http://schemas.openxmlformats.org/officeDocument/2006/relationships/tags" Target="../tags/tag4229.xml"/><Relationship Id="rId10" Type="http://schemas.openxmlformats.org/officeDocument/2006/relationships/tags" Target="../tags/tag4211.xml"/><Relationship Id="rId19" Type="http://schemas.openxmlformats.org/officeDocument/2006/relationships/tags" Target="../tags/tag4220.xml"/><Relationship Id="rId31" Type="http://schemas.openxmlformats.org/officeDocument/2006/relationships/image" Target="../media/image61.png"/><Relationship Id="rId4" Type="http://schemas.openxmlformats.org/officeDocument/2006/relationships/tags" Target="../tags/tag4205.xml"/><Relationship Id="rId9" Type="http://schemas.openxmlformats.org/officeDocument/2006/relationships/tags" Target="../tags/tag4210.xml"/><Relationship Id="rId14" Type="http://schemas.openxmlformats.org/officeDocument/2006/relationships/tags" Target="../tags/tag4215.xml"/><Relationship Id="rId22" Type="http://schemas.openxmlformats.org/officeDocument/2006/relationships/tags" Target="../tags/tag4223.xml"/><Relationship Id="rId27" Type="http://schemas.openxmlformats.org/officeDocument/2006/relationships/tags" Target="../tags/tag4228.xml"/><Relationship Id="rId30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433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0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761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1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2320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2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1771</a:t>
            </a:r>
            <a:endParaRPr lang="en-US" sz="1400" dirty="0">
              <a:latin typeface="Arial" charset="0"/>
            </a:endParaRPr>
          </a:p>
        </p:txBody>
      </p:sp>
      <p:sp>
        <p:nvSpPr>
          <p:cNvPr id="19463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138</a:t>
            </a:r>
            <a:endParaRPr lang="en-US" sz="1400" dirty="0">
              <a:latin typeface="Arial" charset="0"/>
            </a:endParaRPr>
          </a:p>
        </p:txBody>
      </p:sp>
      <p:sp>
        <p:nvSpPr>
          <p:cNvPr id="19464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369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5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240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6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667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7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1917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8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650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9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72</a:t>
            </a:r>
            <a:endParaRPr lang="en-US" sz="1400" dirty="0">
              <a:latin typeface="Arial" charset="0"/>
            </a:endParaRPr>
          </a:p>
        </p:txBody>
      </p:sp>
      <p:sp>
        <p:nvSpPr>
          <p:cNvPr id="19470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310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71" name="Line 44"/>
          <p:cNvSpPr>
            <a:spLocks noChangeShapeType="1"/>
          </p:cNvSpPr>
          <p:nvPr/>
        </p:nvSpPr>
        <p:spPr bwMode="auto">
          <a:xfrm>
            <a:off x="990600" y="3657600"/>
            <a:ext cx="7346324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25" name="Text Box 78"/>
          <p:cNvSpPr txBox="1">
            <a:spLocks noChangeArrowheads="1"/>
          </p:cNvSpPr>
          <p:nvPr/>
        </p:nvSpPr>
        <p:spPr bwMode="auto">
          <a:xfrm>
            <a:off x="1996762" y="16110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b="1" dirty="0" err="1" smtClean="0">
                <a:latin typeface="Cambria" pitchFamily="18" charset="0"/>
              </a:rPr>
              <a:t>Jotto</a:t>
            </a:r>
            <a:r>
              <a:rPr lang="en-US" sz="4200" b="1" dirty="0" smtClean="0">
                <a:latin typeface="Cambria" pitchFamily="18" charset="0"/>
              </a:rPr>
              <a:t>:  </a:t>
            </a:r>
            <a:r>
              <a:rPr lang="en-US" sz="4200" dirty="0">
                <a:latin typeface="Cambria" pitchFamily="18" charset="0"/>
              </a:rPr>
              <a:t>w</a:t>
            </a:r>
            <a:r>
              <a:rPr lang="en-US" sz="4200" dirty="0" smtClean="0">
                <a:latin typeface="Cambria" pitchFamily="18" charset="0"/>
              </a:rPr>
              <a:t>ord == ????? 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26" name="TextBox 39"/>
          <p:cNvSpPr txBox="1">
            <a:spLocks noChangeArrowheads="1"/>
          </p:cNvSpPr>
          <p:nvPr/>
        </p:nvSpPr>
        <p:spPr bwMode="auto">
          <a:xfrm>
            <a:off x="3059695" y="1346200"/>
            <a:ext cx="134043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am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bagel: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first: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hound: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bendy: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lemon: 2</a:t>
            </a:r>
            <a:endParaRPr lang="en-US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27" name="TextBox 40"/>
          <p:cNvSpPr txBox="1">
            <a:spLocks noChangeArrowheads="1"/>
          </p:cNvSpPr>
          <p:nvPr/>
        </p:nvSpPr>
        <p:spPr bwMode="auto">
          <a:xfrm>
            <a:off x="4687132" y="1346200"/>
            <a:ext cx="1406859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diner: 1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plumb: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omega:  2</a:t>
            </a:r>
          </a:p>
          <a:p>
            <a:r>
              <a:rPr lang="en-US" dirty="0" smtClean="0">
                <a:solidFill>
                  <a:srgbClr val="CC00CC"/>
                </a:solidFill>
                <a:latin typeface="Calibri" pitchFamily="34" charset="0"/>
              </a:rPr>
              <a:t>beget: </a:t>
            </a:r>
            <a:r>
              <a:rPr lang="en-US" dirty="0">
                <a:solidFill>
                  <a:srgbClr val="CC00CC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28" name="TextBox 42"/>
          <p:cNvSpPr txBox="1">
            <a:spLocks noChangeArrowheads="1"/>
          </p:cNvSpPr>
          <p:nvPr/>
        </p:nvSpPr>
        <p:spPr bwMode="auto">
          <a:xfrm>
            <a:off x="3059760" y="4325461"/>
            <a:ext cx="1240917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pm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alien: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slope: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truck: 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shock: 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proud: 3</a:t>
            </a:r>
            <a:endParaRPr lang="en-US" dirty="0">
              <a:solidFill>
                <a:srgbClr val="067B0E"/>
              </a:solidFill>
              <a:latin typeface="Calibri" pitchFamily="34" charset="0"/>
            </a:endParaRPr>
          </a:p>
        </p:txBody>
      </p:sp>
      <p:sp>
        <p:nvSpPr>
          <p:cNvPr id="29" name="TextBox 43"/>
          <p:cNvSpPr txBox="1">
            <a:spLocks noChangeArrowheads="1"/>
          </p:cNvSpPr>
          <p:nvPr/>
        </p:nvSpPr>
        <p:spPr bwMode="auto">
          <a:xfrm>
            <a:off x="4748045" y="4325461"/>
            <a:ext cx="132440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diner: 2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sassy: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thumb: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cruel:  2</a:t>
            </a:r>
          </a:p>
          <a:p>
            <a:r>
              <a:rPr lang="en-US" dirty="0" err="1" smtClean="0">
                <a:solidFill>
                  <a:srgbClr val="067B0E"/>
                </a:solidFill>
                <a:latin typeface="Calibri" pitchFamily="34" charset="0"/>
              </a:rPr>
              <a:t>toric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1</a:t>
            </a:r>
            <a:endParaRPr lang="en-US" dirty="0" smtClean="0">
              <a:solidFill>
                <a:srgbClr val="067B0E"/>
              </a:solidFill>
              <a:latin typeface="Calibri" pitchFamily="34" charset="0"/>
            </a:endParaRPr>
          </a:p>
        </p:txBody>
      </p:sp>
      <p:sp>
        <p:nvSpPr>
          <p:cNvPr id="30" name="Rectangle 1"/>
          <p:cNvSpPr>
            <a:spLocks noChangeArrowheads="1"/>
          </p:cNvSpPr>
          <p:nvPr/>
        </p:nvSpPr>
        <p:spPr bwMode="auto">
          <a:xfrm>
            <a:off x="6133012" y="4078287"/>
            <a:ext cx="5794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Madi</a:t>
            </a:r>
            <a:r>
              <a:rPr lang="en-US" sz="900" dirty="0">
                <a:latin typeface="Calibri" pitchFamily="34" charset="0"/>
              </a:rPr>
              <a:t> M.</a:t>
            </a:r>
            <a:endParaRPr lang="en-US" sz="900" dirty="0"/>
          </a:p>
        </p:txBody>
      </p:sp>
      <p:sp>
        <p:nvSpPr>
          <p:cNvPr id="31" name="Rectangle 34"/>
          <p:cNvSpPr>
            <a:spLocks noChangeArrowheads="1"/>
          </p:cNvSpPr>
          <p:nvPr/>
        </p:nvSpPr>
        <p:spPr bwMode="auto">
          <a:xfrm>
            <a:off x="6177463" y="1103929"/>
            <a:ext cx="4905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Lani</a:t>
            </a:r>
            <a:r>
              <a:rPr lang="en-US" sz="900" dirty="0">
                <a:latin typeface="Calibri" pitchFamily="34" charset="0"/>
              </a:rPr>
              <a:t> C.</a:t>
            </a:r>
            <a:endParaRPr lang="en-US" sz="900" dirty="0"/>
          </a:p>
        </p:txBody>
      </p:sp>
      <p:sp>
        <p:nvSpPr>
          <p:cNvPr id="24" name="Rectangle 49"/>
          <p:cNvSpPr>
            <a:spLocks noChangeArrowheads="1"/>
          </p:cNvSpPr>
          <p:nvPr/>
        </p:nvSpPr>
        <p:spPr bwMode="auto">
          <a:xfrm>
            <a:off x="26988" y="2601496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ELUDE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ADOZE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HEDGE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2" name="AutoShape 55"/>
          <p:cNvSpPr>
            <a:spLocks/>
          </p:cNvSpPr>
          <p:nvPr/>
        </p:nvSpPr>
        <p:spPr bwMode="auto">
          <a:xfrm flipH="1">
            <a:off x="739775" y="2666584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3" name="Rectangle 49"/>
          <p:cNvSpPr>
            <a:spLocks noChangeArrowheads="1"/>
          </p:cNvSpPr>
          <p:nvPr/>
        </p:nvSpPr>
        <p:spPr bwMode="auto">
          <a:xfrm>
            <a:off x="8341747" y="2598824"/>
            <a:ext cx="74090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SQUEG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GLEYS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BEGET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4" name="AutoShape 55"/>
          <p:cNvSpPr>
            <a:spLocks/>
          </p:cNvSpPr>
          <p:nvPr/>
        </p:nvSpPr>
        <p:spPr bwMode="auto">
          <a:xfrm>
            <a:off x="8207375" y="2679787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5" name="Text Box 28"/>
          <p:cNvSpPr txBox="1">
            <a:spLocks noChangeArrowheads="1"/>
          </p:cNvSpPr>
          <p:nvPr/>
        </p:nvSpPr>
        <p:spPr bwMode="auto">
          <a:xfrm>
            <a:off x="609600" y="2795336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62</a:t>
            </a:r>
            <a:endParaRPr lang="en-US" sz="1400" dirty="0">
              <a:latin typeface="Arial" charset="0"/>
            </a:endParaRPr>
          </a:p>
        </p:txBody>
      </p:sp>
      <p:sp>
        <p:nvSpPr>
          <p:cNvPr id="36" name="Text Box 29"/>
          <p:cNvSpPr txBox="1">
            <a:spLocks noChangeArrowheads="1"/>
          </p:cNvSpPr>
          <p:nvPr/>
        </p:nvSpPr>
        <p:spPr bwMode="auto">
          <a:xfrm>
            <a:off x="6388100" y="2795336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123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37" name="Rectangle 49"/>
          <p:cNvSpPr>
            <a:spLocks noChangeArrowheads="1"/>
          </p:cNvSpPr>
          <p:nvPr/>
        </p:nvSpPr>
        <p:spPr bwMode="auto">
          <a:xfrm>
            <a:off x="28980" y="5710535"/>
            <a:ext cx="70403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SPRUG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POUTY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8" name="AutoShape 55"/>
          <p:cNvSpPr>
            <a:spLocks/>
          </p:cNvSpPr>
          <p:nvPr/>
        </p:nvSpPr>
        <p:spPr bwMode="auto">
          <a:xfrm flipH="1">
            <a:off x="712787" y="5630360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9" name="Rectangle 49"/>
          <p:cNvSpPr>
            <a:spLocks noChangeArrowheads="1"/>
          </p:cNvSpPr>
          <p:nvPr/>
        </p:nvSpPr>
        <p:spPr bwMode="auto">
          <a:xfrm>
            <a:off x="8365364" y="5562600"/>
            <a:ext cx="70243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GLIME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OFTER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TORIC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40" name="AutoShape 55"/>
          <p:cNvSpPr>
            <a:spLocks/>
          </p:cNvSpPr>
          <p:nvPr/>
        </p:nvSpPr>
        <p:spPr bwMode="auto">
          <a:xfrm>
            <a:off x="8211756" y="564356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621632" y="5739064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solidFill>
                  <a:srgbClr val="FF0000"/>
                </a:solidFill>
                <a:latin typeface="Arial" charset="0"/>
              </a:rPr>
              <a:t>16</a:t>
            </a:r>
            <a:endParaRPr lang="en-US" sz="1400" dirty="0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6400800" y="5739064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132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42920" y="3219480"/>
              <a:ext cx="6058440" cy="34102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3560" y="3210120"/>
                <a:ext cx="6077160" cy="342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5962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 bwMode="auto">
          <a:xfrm>
            <a:off x="3733800" y="5638800"/>
            <a:ext cx="4343400" cy="381000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381000" y="1905000"/>
            <a:ext cx="2514600" cy="381000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381000" y="2971800"/>
            <a:ext cx="8534400" cy="1981200"/>
          </a:xfrm>
          <a:prstGeom prst="roundRect">
            <a:avLst/>
          </a:prstGeom>
          <a:solidFill>
            <a:srgbClr val="FEDEE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09600" y="380999"/>
            <a:ext cx="801854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kern="0" dirty="0" smtClean="0">
                <a:solidFill>
                  <a:srgbClr val="000000"/>
                </a:solidFill>
                <a:latin typeface="Cambria" pitchFamily="18" charset="0"/>
              </a:rPr>
              <a:t>Optimized circuits: </a:t>
            </a:r>
            <a:r>
              <a:rPr lang="en-US" sz="3200" b="1" i="1" kern="0" dirty="0" smtClean="0">
                <a:solidFill>
                  <a:srgbClr val="000000"/>
                </a:solidFill>
                <a:latin typeface="Cambria" pitchFamily="18" charset="0"/>
              </a:rPr>
              <a:t>Carry </a:t>
            </a:r>
            <a:r>
              <a:rPr lang="en-US" sz="3200" b="1" i="1" kern="0" dirty="0" err="1">
                <a:solidFill>
                  <a:srgbClr val="000000"/>
                </a:solidFill>
                <a:latin typeface="Cambria" pitchFamily="18" charset="0"/>
              </a:rPr>
              <a:t>lookahead</a:t>
            </a:r>
            <a:r>
              <a:rPr lang="en-US" sz="3200" b="1" i="1" kern="0" dirty="0">
                <a:solidFill>
                  <a:srgbClr val="000000"/>
                </a:solidFill>
                <a:latin typeface="Cambria" pitchFamily="18" charset="0"/>
              </a:rPr>
              <a:t> adders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95300" y="1524000"/>
            <a:ext cx="8247142" cy="47459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following circuit is called a </a:t>
            </a:r>
            <a:r>
              <a:rPr lang="en-US" sz="1600" b="1" dirty="0" smtClean="0">
                <a:latin typeface="Calibri" pitchFamily="34" charset="0"/>
              </a:rPr>
              <a:t>carry </a:t>
            </a:r>
            <a:r>
              <a:rPr lang="en-US" sz="1600" b="1" dirty="0" err="1" smtClean="0">
                <a:latin typeface="Calibri" pitchFamily="34" charset="0"/>
              </a:rPr>
              <a:t>lookahead</a:t>
            </a:r>
            <a:r>
              <a:rPr lang="en-US" sz="1600" b="1" dirty="0" smtClean="0">
                <a:latin typeface="Calibri" pitchFamily="34" charset="0"/>
              </a:rPr>
              <a:t> adder. 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0A04EB"/>
                </a:solidFill>
                <a:latin typeface="Calibri" pitchFamily="34" charset="0"/>
              </a:rPr>
              <a:t>By adding more hardware</a:t>
            </a:r>
            <a:r>
              <a:rPr lang="en-US" sz="1600" dirty="0" smtClean="0">
                <a:latin typeface="Calibri" pitchFamily="34" charset="0"/>
              </a:rPr>
              <a:t>, we reduced the number of levels in the circuit and sped things up.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We can "</a:t>
            </a:r>
            <a:r>
              <a:rPr lang="en-US" altLang="ja-JP" sz="1600" dirty="0" smtClean="0">
                <a:latin typeface="Calibri" pitchFamily="34" charset="0"/>
              </a:rPr>
              <a:t>cascade"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adders, just like ripple carry adders. </a:t>
            </a:r>
          </a:p>
          <a:p>
            <a:pPr algn="l" eaLnBrk="1" hangingPunct="1">
              <a:lnSpc>
                <a:spcPct val="90000"/>
              </a:lnSpc>
            </a:pPr>
            <a:r>
              <a:rPr lang="en-US" altLang="ja-JP" sz="1600" dirty="0" smtClean="0">
                <a:latin typeface="Calibri" pitchFamily="34" charset="0"/>
              </a:rPr>
              <a:t>We</a:t>
            </a:r>
            <a:r>
              <a:rPr lang="ja-JP" altLang="en-US" sz="1600" dirty="0" smtClean="0">
                <a:latin typeface="Calibri" pitchFamily="34" charset="0"/>
              </a:rPr>
              <a:t>’</a:t>
            </a:r>
            <a:r>
              <a:rPr lang="en-US" altLang="ja-JP" sz="1600" dirty="0" smtClean="0">
                <a:latin typeface="Calibri" pitchFamily="34" charset="0"/>
              </a:rPr>
              <a:t>d have to do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</a:t>
            </a:r>
            <a:r>
              <a:rPr lang="en-US" altLang="ja-JP" sz="1600" i="1" dirty="0" smtClean="0">
                <a:latin typeface="Calibri" pitchFamily="34" charset="0"/>
              </a:rPr>
              <a:t>between</a:t>
            </a:r>
            <a:r>
              <a:rPr lang="en-US" altLang="ja-JP" sz="1600" dirty="0" smtClean="0">
                <a:latin typeface="Calibri" pitchFamily="34" charset="0"/>
              </a:rPr>
              <a:t> the adders too.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How much faster is this?</a:t>
            </a: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For a 4-bit adder, not much. There are 4 gates in the longest path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adder, versus 9 gates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But if we do the cascading properly, a 16-bit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could have only 8 gates in the longest path, as opposed to 33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Newer CPUs these days use 64-bit adders. </a:t>
            </a: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That'</a:t>
            </a:r>
            <a:r>
              <a:rPr lang="en-US" altLang="ja-JP" sz="1600" b="1" dirty="0" smtClean="0">
                <a:solidFill>
                  <a:srgbClr val="FF0000"/>
                </a:solidFill>
                <a:latin typeface="Calibri" pitchFamily="34" charset="0"/>
              </a:rPr>
              <a:t>s 12 vs. 129 gates or 10x speedup!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delay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grows </a:t>
            </a:r>
            <a:r>
              <a:rPr lang="en-US" sz="1600" i="1" dirty="0" smtClean="0">
                <a:latin typeface="Calibri" pitchFamily="34" charset="0"/>
              </a:rPr>
              <a:t>logarithmically</a:t>
            </a:r>
            <a:r>
              <a:rPr lang="en-US" sz="1600" dirty="0" smtClean="0">
                <a:latin typeface="Calibri" pitchFamily="34" charset="0"/>
              </a:rPr>
              <a:t> with the size of the adder, while a ripple carry adder</a:t>
            </a:r>
            <a:r>
              <a:rPr lang="ja-JP" altLang="en-US" sz="1600" dirty="0" smtClean="0">
                <a:latin typeface="Calibri" pitchFamily="34" charset="0"/>
              </a:rPr>
              <a:t>’</a:t>
            </a:r>
            <a:r>
              <a:rPr lang="en-US" altLang="ja-JP" sz="1600" dirty="0" smtClean="0">
                <a:latin typeface="Calibri" pitchFamily="34" charset="0"/>
              </a:rPr>
              <a:t>s delay grows </a:t>
            </a:r>
            <a:r>
              <a:rPr lang="en-US" altLang="ja-JP" sz="1600" i="1" dirty="0" smtClean="0">
                <a:latin typeface="Calibri" pitchFamily="34" charset="0"/>
              </a:rPr>
              <a:t>linearly</a:t>
            </a:r>
            <a:r>
              <a:rPr lang="en-US" altLang="ja-JP" sz="1600" dirty="0" smtClean="0">
                <a:latin typeface="Calibri" pitchFamily="34" charset="0"/>
              </a:rPr>
              <a:t>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thing to remember about this is the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 smtClean="0">
                <a:solidFill>
                  <a:srgbClr val="1002CE"/>
                </a:solidFill>
                <a:latin typeface="Calibri" pitchFamily="34" charset="0"/>
              </a:rPr>
              <a:t>trade-off between complexity and performance</a:t>
            </a:r>
            <a:r>
              <a:rPr lang="en-US" sz="1600" dirty="0" smtClean="0">
                <a:latin typeface="Calibri" pitchFamily="34" charset="0"/>
              </a:rPr>
              <a:t>.  Ripple carry adders are simpler, but slower. 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adders are faster but more complex.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/>
              <p14:cNvContentPartPr/>
              <p14:nvPr/>
            </p14:nvContentPartPr>
            <p14:xfrm>
              <a:off x="4953240" y="4438800"/>
              <a:ext cx="1057680" cy="53352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943880" y="4429440"/>
                <a:ext cx="1076400" cy="55224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592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5944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5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6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7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8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9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50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5937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8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9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0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1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2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43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5930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1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2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33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4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5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36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1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590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5920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1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2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23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4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5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26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5913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4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5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16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7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8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9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5906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7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8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09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0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1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2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2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5900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1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2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2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5897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8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9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2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575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575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575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575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5758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5759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5760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5761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5762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5763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4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5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6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7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8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9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0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1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2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3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4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5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6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7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5894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5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6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78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9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5891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2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3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80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1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2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3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4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5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86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5888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9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0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7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5885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6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7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8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5882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3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4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9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5879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0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1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0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5876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7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8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1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5873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4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5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92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3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4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5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6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7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8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9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0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1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2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3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4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805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586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71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2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9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0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6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586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65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6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3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4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7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585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59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0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5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57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58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5808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9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0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1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2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3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4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5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6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7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8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9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5820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1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2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3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4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5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6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7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8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9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0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1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2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3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4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5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5836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5837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8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9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0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1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2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3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4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5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15847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158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58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58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58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15854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694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696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7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695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6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695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5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5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3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692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694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4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693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692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2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3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4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692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74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691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4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677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677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678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678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6782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6783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6784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6785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6786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6787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8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9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0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1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2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3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4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5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6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7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8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9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0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1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691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2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3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691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4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5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6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7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8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9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10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691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1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690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2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690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3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690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4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689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5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689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16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7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8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9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0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1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2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3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4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5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6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7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8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29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688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9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9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9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0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688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8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8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1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687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7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7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6832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3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4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5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6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7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8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9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0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1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2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3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6844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5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6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7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8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9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0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1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2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3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4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5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6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7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8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9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6860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6861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2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3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4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5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6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7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8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9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70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16871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16872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6873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16874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6875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6876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117763" name="Rectangle 3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4" name="Rectangle 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sp>
        <p:nvSpPr>
          <p:cNvPr id="117765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6" name="Rectangle 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117767" name="Rectangle 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117768" name="Text Box 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7769" name="Text Box 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7770" name="Rectangle 10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1" name="Rectangle 11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2" name="Line 12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7773" name="Text Box 1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117774" name="Text Box 1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47713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117775" name="Text Box 1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117776" name="Group 16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117831" name="Freeform 17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2" name="Oval 18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3" name="Oval 19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4" name="Oval 20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5" name="Oval 21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6" name="Oval 22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7" name="Oval 23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8" name="Oval 24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9" name="AutoShape 25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40" name="Freeform 26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1" name="Freeform 27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2" name="Freeform 28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3" name="Freeform 29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7777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8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9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0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1" name="Rectangle 3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2" name="Rectangle 3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3" name="Rectangle 3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4" name="Rectangle 3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85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7786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7787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7788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7789" name="Text Box 42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7790" name="Text Box 43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17791" name="Rectangle 4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2" name="Text Box 45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793" name="Text Box 4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17794" name="Text Box 4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117795" name="Rectangle 48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6" name="Rectangle 49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7" name="Rectangle 5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8" name="Rectangle 5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117799" name="Rectangle 52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0" name="Rectangle 53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1" name="Text Box 5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117802" name="Rectangle 55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3" name="Rectangle 56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4" name="Text Box 57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805" name="Line 58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17806" name="Text Box 59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117807" name="Text Box 60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117808" name="Text Box 61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117809" name="Text Box 62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117810" name="Text Box 63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117811" name="Rectangle 64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2" name="Rectangle 65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3" name="Text Box 6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117814" name="Text Box 67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117815" name="Rectangle 68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7816" name="Rectangle 69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7817" name="Text Box 70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8" name="Text Box 71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9" name="Rectangle 72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117820" name="Rectangle 73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1" name="Rectangle 74"/>
          <p:cNvSpPr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2" name="Text Box 75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  <p:graphicFrame>
        <p:nvGraphicFramePr>
          <p:cNvPr id="117823" name="Object 76"/>
          <p:cNvGraphicFramePr>
            <a:graphicFrameLocks noChangeAspect="1"/>
          </p:cNvGraphicFramePr>
          <p:nvPr/>
        </p:nvGraphicFramePr>
        <p:xfrm>
          <a:off x="8001000" y="152400"/>
          <a:ext cx="828675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862" name="Document" r:id="rId78" imgW="944880" imgH="1304544" progId="Word.Document.8">
                  <p:embed/>
                </p:oleObj>
              </mc:Choice>
              <mc:Fallback>
                <p:oleObj name="Document" r:id="rId78" imgW="944880" imgH="1304544" progId="Word.Document.8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00" y="152400"/>
                        <a:ext cx="828675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7824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44725" y="2711450"/>
            <a:ext cx="3651250" cy="644525"/>
          </a:xfrm>
          <a:custGeom>
            <a:avLst/>
            <a:gdLst>
              <a:gd name="T0" fmla="*/ 2147483647 w 10141"/>
              <a:gd name="T1" fmla="*/ 2147483647 h 1791"/>
              <a:gd name="T2" fmla="*/ 2147483647 w 10141"/>
              <a:gd name="T3" fmla="*/ 2147483647 h 1791"/>
              <a:gd name="T4" fmla="*/ 2147483647 w 10141"/>
              <a:gd name="T5" fmla="*/ 2147483647 h 1791"/>
              <a:gd name="T6" fmla="*/ 2147483647 w 10141"/>
              <a:gd name="T7" fmla="*/ 2147483647 h 1791"/>
              <a:gd name="T8" fmla="*/ 2147483647 w 10141"/>
              <a:gd name="T9" fmla="*/ 2147483647 h 1791"/>
              <a:gd name="T10" fmla="*/ 2147483647 w 10141"/>
              <a:gd name="T11" fmla="*/ 2147483647 h 1791"/>
              <a:gd name="T12" fmla="*/ 2147483647 w 10141"/>
              <a:gd name="T13" fmla="*/ 2147483647 h 1791"/>
              <a:gd name="T14" fmla="*/ 2147483647 w 10141"/>
              <a:gd name="T15" fmla="*/ 2147483647 h 1791"/>
              <a:gd name="T16" fmla="*/ 2147483647 w 10141"/>
              <a:gd name="T17" fmla="*/ 2147483647 h 1791"/>
              <a:gd name="T18" fmla="*/ 2147483647 w 10141"/>
              <a:gd name="T19" fmla="*/ 2147483647 h 1791"/>
              <a:gd name="T20" fmla="*/ 2147483647 w 10141"/>
              <a:gd name="T21" fmla="*/ 2147483647 h 1791"/>
              <a:gd name="T22" fmla="*/ 2147483647 w 10141"/>
              <a:gd name="T23" fmla="*/ 2147483647 h 1791"/>
              <a:gd name="T24" fmla="*/ 2147483647 w 10141"/>
              <a:gd name="T25" fmla="*/ 2147483647 h 1791"/>
              <a:gd name="T26" fmla="*/ 2147483647 w 10141"/>
              <a:gd name="T27" fmla="*/ 2147483647 h 1791"/>
              <a:gd name="T28" fmla="*/ 2147483647 w 10141"/>
              <a:gd name="T29" fmla="*/ 2147483647 h 1791"/>
              <a:gd name="T30" fmla="*/ 2147483647 w 10141"/>
              <a:gd name="T31" fmla="*/ 2147483647 h 1791"/>
              <a:gd name="T32" fmla="*/ 2147483647 w 10141"/>
              <a:gd name="T33" fmla="*/ 2147483647 h 1791"/>
              <a:gd name="T34" fmla="*/ 2147483647 w 10141"/>
              <a:gd name="T35" fmla="*/ 2147483647 h 1791"/>
              <a:gd name="T36" fmla="*/ 2147483647 w 10141"/>
              <a:gd name="T37" fmla="*/ 2147483647 h 1791"/>
              <a:gd name="T38" fmla="*/ 2147483647 w 10141"/>
              <a:gd name="T39" fmla="*/ 2147483647 h 1791"/>
              <a:gd name="T40" fmla="*/ 2147483647 w 10141"/>
              <a:gd name="T41" fmla="*/ 2147483647 h 1791"/>
              <a:gd name="T42" fmla="*/ 2147483647 w 10141"/>
              <a:gd name="T43" fmla="*/ 2147483647 h 1791"/>
              <a:gd name="T44" fmla="*/ 2147483647 w 10141"/>
              <a:gd name="T45" fmla="*/ 2147483647 h 1791"/>
              <a:gd name="T46" fmla="*/ 2147483647 w 10141"/>
              <a:gd name="T47" fmla="*/ 2147483647 h 1791"/>
              <a:gd name="T48" fmla="*/ 2147483647 w 10141"/>
              <a:gd name="T49" fmla="*/ 2147483647 h 1791"/>
              <a:gd name="T50" fmla="*/ 2147483647 w 10141"/>
              <a:gd name="T51" fmla="*/ 2147483647 h 1791"/>
              <a:gd name="T52" fmla="*/ 2147483647 w 10141"/>
              <a:gd name="T53" fmla="*/ 2147483647 h 1791"/>
              <a:gd name="T54" fmla="*/ 2147483647 w 10141"/>
              <a:gd name="T55" fmla="*/ 2147483647 h 1791"/>
              <a:gd name="T56" fmla="*/ 2147483647 w 10141"/>
              <a:gd name="T57" fmla="*/ 2147483647 h 1791"/>
              <a:gd name="T58" fmla="*/ 2147483647 w 10141"/>
              <a:gd name="T59" fmla="*/ 2147483647 h 1791"/>
              <a:gd name="T60" fmla="*/ 2147483647 w 10141"/>
              <a:gd name="T61" fmla="*/ 2147483647 h 1791"/>
              <a:gd name="T62" fmla="*/ 2147483647 w 10141"/>
              <a:gd name="T63" fmla="*/ 2147483647 h 179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141"/>
              <a:gd name="T97" fmla="*/ 0 h 1791"/>
              <a:gd name="T98" fmla="*/ 10141 w 10141"/>
              <a:gd name="T99" fmla="*/ 1791 h 179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141" h="1791" extrusionOk="0">
                <a:moveTo>
                  <a:pt x="1777" y="1022"/>
                </a:moveTo>
                <a:cubicBezTo>
                  <a:pt x="1767" y="979"/>
                  <a:pt x="1775" y="978"/>
                  <a:pt x="1738" y="942"/>
                </a:cubicBezTo>
                <a:cubicBezTo>
                  <a:pt x="1714" y="919"/>
                  <a:pt x="1683" y="887"/>
                  <a:pt x="1647" y="886"/>
                </a:cubicBezTo>
                <a:cubicBezTo>
                  <a:pt x="1611" y="885"/>
                  <a:pt x="1574" y="908"/>
                  <a:pt x="1544" y="925"/>
                </a:cubicBezTo>
                <a:cubicBezTo>
                  <a:pt x="1481" y="960"/>
                  <a:pt x="1358" y="996"/>
                  <a:pt x="1313" y="1053"/>
                </a:cubicBezTo>
                <a:cubicBezTo>
                  <a:pt x="1290" y="1083"/>
                  <a:pt x="1282" y="1123"/>
                  <a:pt x="1273" y="1160"/>
                </a:cubicBezTo>
                <a:cubicBezTo>
                  <a:pt x="1252" y="1244"/>
                  <a:pt x="1244" y="1331"/>
                  <a:pt x="1233" y="1417"/>
                </a:cubicBezTo>
                <a:cubicBezTo>
                  <a:pt x="1222" y="1503"/>
                  <a:pt x="1238" y="1599"/>
                  <a:pt x="1303" y="1662"/>
                </a:cubicBezTo>
                <a:cubicBezTo>
                  <a:pt x="1383" y="1740"/>
                  <a:pt x="1486" y="1791"/>
                  <a:pt x="1598" y="1790"/>
                </a:cubicBezTo>
                <a:cubicBezTo>
                  <a:pt x="1632" y="1790"/>
                  <a:pt x="1669" y="1786"/>
                  <a:pt x="1702" y="1776"/>
                </a:cubicBezTo>
                <a:cubicBezTo>
                  <a:pt x="1769" y="1756"/>
                  <a:pt x="1832" y="1706"/>
                  <a:pt x="1879" y="1657"/>
                </a:cubicBezTo>
                <a:cubicBezTo>
                  <a:pt x="1957" y="1575"/>
                  <a:pt x="2060" y="1460"/>
                  <a:pt x="2072" y="1343"/>
                </a:cubicBezTo>
                <a:cubicBezTo>
                  <a:pt x="2076" y="1304"/>
                  <a:pt x="2069" y="1260"/>
                  <a:pt x="2061" y="1222"/>
                </a:cubicBezTo>
                <a:cubicBezTo>
                  <a:pt x="2041" y="1127"/>
                  <a:pt x="2003" y="1018"/>
                  <a:pt x="1912" y="970"/>
                </a:cubicBezTo>
                <a:cubicBezTo>
                  <a:pt x="1856" y="940"/>
                  <a:pt x="1794" y="923"/>
                  <a:pt x="1737" y="896"/>
                </a:cubicBezTo>
                <a:cubicBezTo>
                  <a:pt x="1721" y="888"/>
                  <a:pt x="1704" y="880"/>
                  <a:pt x="1688" y="872"/>
                </a:cubicBezTo>
              </a:path>
              <a:path w="10141" h="1791" extrusionOk="0">
                <a:moveTo>
                  <a:pt x="2367" y="856"/>
                </a:moveTo>
                <a:cubicBezTo>
                  <a:pt x="2503" y="771"/>
                  <a:pt x="2630" y="696"/>
                  <a:pt x="2783" y="633"/>
                </a:cubicBezTo>
                <a:cubicBezTo>
                  <a:pt x="3634" y="284"/>
                  <a:pt x="4587" y="107"/>
                  <a:pt x="5499" y="29"/>
                </a:cubicBezTo>
                <a:cubicBezTo>
                  <a:pt x="6568" y="-62"/>
                  <a:pt x="7806" y="-16"/>
                  <a:pt x="8821" y="366"/>
                </a:cubicBezTo>
                <a:cubicBezTo>
                  <a:pt x="9292" y="543"/>
                  <a:pt x="9695" y="893"/>
                  <a:pt x="10140" y="1102"/>
                </a:cubicBezTo>
                <a:cubicBezTo>
                  <a:pt x="10060" y="973"/>
                  <a:pt x="10008" y="896"/>
                  <a:pt x="9878" y="790"/>
                </a:cubicBezTo>
                <a:cubicBezTo>
                  <a:pt x="9829" y="751"/>
                  <a:pt x="9780" y="711"/>
                  <a:pt x="9731" y="672"/>
                </a:cubicBezTo>
                <a:cubicBezTo>
                  <a:pt x="9771" y="684"/>
                  <a:pt x="9794" y="653"/>
                  <a:pt x="9831" y="672"/>
                </a:cubicBezTo>
                <a:cubicBezTo>
                  <a:pt x="9959" y="738"/>
                  <a:pt x="10089" y="820"/>
                  <a:pt x="10033" y="975"/>
                </a:cubicBezTo>
                <a:cubicBezTo>
                  <a:pt x="10002" y="1061"/>
                  <a:pt x="9853" y="1144"/>
                  <a:pt x="9783" y="1191"/>
                </a:cubicBezTo>
                <a:cubicBezTo>
                  <a:pt x="9752" y="1207"/>
                  <a:pt x="9722" y="1223"/>
                  <a:pt x="9691" y="1239"/>
                </a:cubicBezTo>
              </a:path>
              <a:path w="10141" h="1791" extrusionOk="0">
                <a:moveTo>
                  <a:pt x="1324" y="815"/>
                </a:moveTo>
                <a:cubicBezTo>
                  <a:pt x="1332" y="761"/>
                  <a:pt x="1341" y="758"/>
                  <a:pt x="1329" y="812"/>
                </a:cubicBezTo>
                <a:cubicBezTo>
                  <a:pt x="1292" y="972"/>
                  <a:pt x="1236" y="1130"/>
                  <a:pt x="1183" y="1286"/>
                </a:cubicBezTo>
                <a:cubicBezTo>
                  <a:pt x="1154" y="1370"/>
                  <a:pt x="1124" y="1451"/>
                  <a:pt x="1113" y="1538"/>
                </a:cubicBezTo>
                <a:cubicBezTo>
                  <a:pt x="1154" y="1502"/>
                  <a:pt x="1176" y="1471"/>
                  <a:pt x="1203" y="1422"/>
                </a:cubicBezTo>
                <a:cubicBezTo>
                  <a:pt x="1262" y="1314"/>
                  <a:pt x="1314" y="1202"/>
                  <a:pt x="1367" y="1091"/>
                </a:cubicBezTo>
                <a:cubicBezTo>
                  <a:pt x="1421" y="978"/>
                  <a:pt x="1470" y="861"/>
                  <a:pt x="1532" y="752"/>
                </a:cubicBezTo>
                <a:cubicBezTo>
                  <a:pt x="1544" y="726"/>
                  <a:pt x="1547" y="718"/>
                  <a:pt x="1561" y="705"/>
                </a:cubicBezTo>
                <a:cubicBezTo>
                  <a:pt x="1562" y="757"/>
                  <a:pt x="1561" y="806"/>
                  <a:pt x="1553" y="859"/>
                </a:cubicBezTo>
                <a:cubicBezTo>
                  <a:pt x="1532" y="996"/>
                  <a:pt x="1502" y="1131"/>
                  <a:pt x="1471" y="1265"/>
                </a:cubicBezTo>
                <a:cubicBezTo>
                  <a:pt x="1447" y="1367"/>
                  <a:pt x="1420" y="1464"/>
                  <a:pt x="1415" y="1568"/>
                </a:cubicBezTo>
                <a:cubicBezTo>
                  <a:pt x="1458" y="1553"/>
                  <a:pt x="1473" y="1549"/>
                  <a:pt x="1507" y="1497"/>
                </a:cubicBezTo>
                <a:cubicBezTo>
                  <a:pt x="1557" y="1421"/>
                  <a:pt x="1594" y="1335"/>
                  <a:pt x="1633" y="1253"/>
                </a:cubicBezTo>
                <a:cubicBezTo>
                  <a:pt x="1671" y="1174"/>
                  <a:pt x="1704" y="1092"/>
                  <a:pt x="1739" y="1012"/>
                </a:cubicBezTo>
                <a:cubicBezTo>
                  <a:pt x="1756" y="973"/>
                  <a:pt x="1776" y="935"/>
                  <a:pt x="1795" y="897"/>
                </a:cubicBezTo>
                <a:cubicBezTo>
                  <a:pt x="1805" y="950"/>
                  <a:pt x="1807" y="987"/>
                  <a:pt x="1797" y="1049"/>
                </a:cubicBezTo>
                <a:cubicBezTo>
                  <a:pt x="1763" y="1269"/>
                  <a:pt x="1677" y="1477"/>
                  <a:pt x="1635" y="1694"/>
                </a:cubicBezTo>
                <a:cubicBezTo>
                  <a:pt x="1679" y="1653"/>
                  <a:pt x="1704" y="1603"/>
                  <a:pt x="1734" y="1550"/>
                </a:cubicBezTo>
                <a:cubicBezTo>
                  <a:pt x="1788" y="1455"/>
                  <a:pt x="1845" y="1362"/>
                  <a:pt x="1901" y="1268"/>
                </a:cubicBezTo>
                <a:cubicBezTo>
                  <a:pt x="1950" y="1185"/>
                  <a:pt x="2002" y="1104"/>
                  <a:pt x="2053" y="1023"/>
                </a:cubicBezTo>
                <a:cubicBezTo>
                  <a:pt x="2072" y="992"/>
                  <a:pt x="2091" y="969"/>
                  <a:pt x="2113" y="942"/>
                </a:cubicBezTo>
                <a:cubicBezTo>
                  <a:pt x="2091" y="1045"/>
                  <a:pt x="2056" y="1144"/>
                  <a:pt x="2025" y="1245"/>
                </a:cubicBezTo>
                <a:cubicBezTo>
                  <a:pt x="1989" y="1363"/>
                  <a:pt x="1961" y="1484"/>
                  <a:pt x="1922" y="1601"/>
                </a:cubicBezTo>
                <a:cubicBezTo>
                  <a:pt x="1905" y="1652"/>
                  <a:pt x="1926" y="1635"/>
                  <a:pt x="1885" y="1619"/>
                </a:cubicBezTo>
              </a:path>
              <a:path w="10141" h="1791" extrusionOk="0">
                <a:moveTo>
                  <a:pt x="33" y="1096"/>
                </a:moveTo>
                <a:cubicBezTo>
                  <a:pt x="20" y="1117"/>
                  <a:pt x="15" y="1124"/>
                  <a:pt x="0" y="1133"/>
                </a:cubicBezTo>
                <a:cubicBezTo>
                  <a:pt x="34" y="1095"/>
                  <a:pt x="69" y="1062"/>
                  <a:pt x="109" y="1030"/>
                </a:cubicBezTo>
                <a:cubicBezTo>
                  <a:pt x="217" y="942"/>
                  <a:pt x="334" y="858"/>
                  <a:pt x="431" y="757"/>
                </a:cubicBezTo>
                <a:cubicBezTo>
                  <a:pt x="453" y="732"/>
                  <a:pt x="461" y="722"/>
                  <a:pt x="476" y="705"/>
                </a:cubicBezTo>
                <a:cubicBezTo>
                  <a:pt x="483" y="743"/>
                  <a:pt x="477" y="769"/>
                  <a:pt x="471" y="810"/>
                </a:cubicBezTo>
                <a:cubicBezTo>
                  <a:pt x="460" y="887"/>
                  <a:pt x="448" y="964"/>
                  <a:pt x="433" y="1041"/>
                </a:cubicBezTo>
                <a:cubicBezTo>
                  <a:pt x="399" y="1215"/>
                  <a:pt x="358" y="1387"/>
                  <a:pt x="283" y="1548"/>
                </a:cubicBezTo>
                <a:cubicBezTo>
                  <a:pt x="271" y="1573"/>
                  <a:pt x="274" y="1609"/>
                  <a:pt x="262" y="1570"/>
                </a:cubicBezTo>
              </a:path>
              <a:path w="10141" h="1791" extrusionOk="0">
                <a:moveTo>
                  <a:pt x="15" y="1649"/>
                </a:moveTo>
                <a:cubicBezTo>
                  <a:pt x="76" y="1663"/>
                  <a:pt x="138" y="1661"/>
                  <a:pt x="201" y="1662"/>
                </a:cubicBezTo>
                <a:cubicBezTo>
                  <a:pt x="297" y="1664"/>
                  <a:pt x="399" y="1664"/>
                  <a:pt x="494" y="1682"/>
                </a:cubicBezTo>
                <a:cubicBezTo>
                  <a:pt x="605" y="1703"/>
                  <a:pt x="712" y="1745"/>
                  <a:pt x="825" y="1758"/>
                </a:cubicBezTo>
                <a:cubicBezTo>
                  <a:pt x="843" y="1759"/>
                  <a:pt x="862" y="1761"/>
                  <a:pt x="880" y="176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5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33513" y="3141663"/>
            <a:ext cx="1973262" cy="746125"/>
          </a:xfrm>
          <a:custGeom>
            <a:avLst/>
            <a:gdLst>
              <a:gd name="T0" fmla="*/ 2147483647 w 5479"/>
              <a:gd name="T1" fmla="*/ 2147483647 h 2070"/>
              <a:gd name="T2" fmla="*/ 2147483647 w 5479"/>
              <a:gd name="T3" fmla="*/ 2147483647 h 2070"/>
              <a:gd name="T4" fmla="*/ 2147483647 w 5479"/>
              <a:gd name="T5" fmla="*/ 2147483647 h 2070"/>
              <a:gd name="T6" fmla="*/ 2147483647 w 5479"/>
              <a:gd name="T7" fmla="*/ 2147483647 h 2070"/>
              <a:gd name="T8" fmla="*/ 2147483647 w 5479"/>
              <a:gd name="T9" fmla="*/ 2147483647 h 2070"/>
              <a:gd name="T10" fmla="*/ 2147483647 w 5479"/>
              <a:gd name="T11" fmla="*/ 2147483647 h 2070"/>
              <a:gd name="T12" fmla="*/ 2147483647 w 5479"/>
              <a:gd name="T13" fmla="*/ 2147483647 h 2070"/>
              <a:gd name="T14" fmla="*/ 2147483647 w 5479"/>
              <a:gd name="T15" fmla="*/ 2147483647 h 2070"/>
              <a:gd name="T16" fmla="*/ 2147483647 w 5479"/>
              <a:gd name="T17" fmla="*/ 2147483647 h 2070"/>
              <a:gd name="T18" fmla="*/ 2147483647 w 5479"/>
              <a:gd name="T19" fmla="*/ 2147483647 h 2070"/>
              <a:gd name="T20" fmla="*/ 2147483647 w 5479"/>
              <a:gd name="T21" fmla="*/ 2147483647 h 2070"/>
              <a:gd name="T22" fmla="*/ 2147483647 w 5479"/>
              <a:gd name="T23" fmla="*/ 2147483647 h 2070"/>
              <a:gd name="T24" fmla="*/ 2147483647 w 5479"/>
              <a:gd name="T25" fmla="*/ 2147483647 h 2070"/>
              <a:gd name="T26" fmla="*/ 2147483647 w 5479"/>
              <a:gd name="T27" fmla="*/ 2147483647 h 2070"/>
              <a:gd name="T28" fmla="*/ 2147483647 w 5479"/>
              <a:gd name="T29" fmla="*/ 2147483647 h 2070"/>
              <a:gd name="T30" fmla="*/ 2147483647 w 5479"/>
              <a:gd name="T31" fmla="*/ 2147483647 h 2070"/>
              <a:gd name="T32" fmla="*/ 2147483647 w 5479"/>
              <a:gd name="T33" fmla="*/ 2147483647 h 2070"/>
              <a:gd name="T34" fmla="*/ 2147483647 w 5479"/>
              <a:gd name="T35" fmla="*/ 2147483647 h 2070"/>
              <a:gd name="T36" fmla="*/ 2147483647 w 5479"/>
              <a:gd name="T37" fmla="*/ 2147483647 h 2070"/>
              <a:gd name="T38" fmla="*/ 2147483647 w 5479"/>
              <a:gd name="T39" fmla="*/ 2147483647 h 2070"/>
              <a:gd name="T40" fmla="*/ 2147483647 w 5479"/>
              <a:gd name="T41" fmla="*/ 2147483647 h 2070"/>
              <a:gd name="T42" fmla="*/ 2147483647 w 5479"/>
              <a:gd name="T43" fmla="*/ 2147483647 h 2070"/>
              <a:gd name="T44" fmla="*/ 2147483647 w 5479"/>
              <a:gd name="T45" fmla="*/ 2147483647 h 2070"/>
              <a:gd name="T46" fmla="*/ 2147483647 w 5479"/>
              <a:gd name="T47" fmla="*/ 2147483647 h 2070"/>
              <a:gd name="T48" fmla="*/ 2147483647 w 5479"/>
              <a:gd name="T49" fmla="*/ 2147483647 h 2070"/>
              <a:gd name="T50" fmla="*/ 2147483647 w 5479"/>
              <a:gd name="T51" fmla="*/ 2147483647 h 2070"/>
              <a:gd name="T52" fmla="*/ 2147483647 w 5479"/>
              <a:gd name="T53" fmla="*/ 2147483647 h 2070"/>
              <a:gd name="T54" fmla="*/ 2147483647 w 5479"/>
              <a:gd name="T55" fmla="*/ 2147483647 h 2070"/>
              <a:gd name="T56" fmla="*/ 2147483647 w 5479"/>
              <a:gd name="T57" fmla="*/ 2147483647 h 2070"/>
              <a:gd name="T58" fmla="*/ 2147483647 w 5479"/>
              <a:gd name="T59" fmla="*/ 2147483647 h 2070"/>
              <a:gd name="T60" fmla="*/ 2147483647 w 5479"/>
              <a:gd name="T61" fmla="*/ 2147483647 h 2070"/>
              <a:gd name="T62" fmla="*/ 2147483647 w 5479"/>
              <a:gd name="T63" fmla="*/ 2147483647 h 2070"/>
              <a:gd name="T64" fmla="*/ 2147483647 w 5479"/>
              <a:gd name="T65" fmla="*/ 2147483647 h 2070"/>
              <a:gd name="T66" fmla="*/ 2147483647 w 5479"/>
              <a:gd name="T67" fmla="*/ 0 h 2070"/>
              <a:gd name="T68" fmla="*/ 2147483647 w 5479"/>
              <a:gd name="T69" fmla="*/ 2147483647 h 2070"/>
              <a:gd name="T70" fmla="*/ 2147483647 w 5479"/>
              <a:gd name="T71" fmla="*/ 2147483647 h 2070"/>
              <a:gd name="T72" fmla="*/ 2147483647 w 5479"/>
              <a:gd name="T73" fmla="*/ 2147483647 h 2070"/>
              <a:gd name="T74" fmla="*/ 2147483647 w 5479"/>
              <a:gd name="T75" fmla="*/ 2147483647 h 2070"/>
              <a:gd name="T76" fmla="*/ 2147483647 w 5479"/>
              <a:gd name="T77" fmla="*/ 2147483647 h 2070"/>
              <a:gd name="T78" fmla="*/ 2147483647 w 5479"/>
              <a:gd name="T79" fmla="*/ 2147483647 h 2070"/>
              <a:gd name="T80" fmla="*/ 2147483647 w 5479"/>
              <a:gd name="T81" fmla="*/ 2147483647 h 2070"/>
              <a:gd name="T82" fmla="*/ 2147483647 w 5479"/>
              <a:gd name="T83" fmla="*/ 2147483647 h 2070"/>
              <a:gd name="T84" fmla="*/ 2147483647 w 5479"/>
              <a:gd name="T85" fmla="*/ 2147483647 h 2070"/>
              <a:gd name="T86" fmla="*/ 2147483647 w 5479"/>
              <a:gd name="T87" fmla="*/ 2147483647 h 2070"/>
              <a:gd name="T88" fmla="*/ 2147483647 w 5479"/>
              <a:gd name="T89" fmla="*/ 2147483647 h 2070"/>
              <a:gd name="T90" fmla="*/ 2147483647 w 5479"/>
              <a:gd name="T91" fmla="*/ 2147483647 h 2070"/>
              <a:gd name="T92" fmla="*/ 2147483647 w 5479"/>
              <a:gd name="T93" fmla="*/ 2147483647 h 2070"/>
              <a:gd name="T94" fmla="*/ 2147483647 w 5479"/>
              <a:gd name="T95" fmla="*/ 2147483647 h 2070"/>
              <a:gd name="T96" fmla="*/ 2147483647 w 5479"/>
              <a:gd name="T97" fmla="*/ 2147483647 h 207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79"/>
              <a:gd name="T148" fmla="*/ 0 h 2070"/>
              <a:gd name="T149" fmla="*/ 5479 w 5479"/>
              <a:gd name="T150" fmla="*/ 2070 h 207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79" h="2070" extrusionOk="0">
                <a:moveTo>
                  <a:pt x="343" y="1858"/>
                </a:moveTo>
                <a:cubicBezTo>
                  <a:pt x="397" y="1863"/>
                  <a:pt x="398" y="1879"/>
                  <a:pt x="423" y="1924"/>
                </a:cubicBezTo>
                <a:cubicBezTo>
                  <a:pt x="441" y="1957"/>
                  <a:pt x="450" y="1992"/>
                  <a:pt x="466" y="2026"/>
                </a:cubicBezTo>
                <a:cubicBezTo>
                  <a:pt x="471" y="2035"/>
                  <a:pt x="476" y="2043"/>
                  <a:pt x="481" y="2052"/>
                </a:cubicBezTo>
                <a:cubicBezTo>
                  <a:pt x="441" y="2014"/>
                  <a:pt x="433" y="1985"/>
                  <a:pt x="411" y="1934"/>
                </a:cubicBezTo>
                <a:cubicBezTo>
                  <a:pt x="384" y="1873"/>
                  <a:pt x="370" y="1815"/>
                  <a:pt x="363" y="1748"/>
                </a:cubicBezTo>
                <a:cubicBezTo>
                  <a:pt x="356" y="1681"/>
                  <a:pt x="367" y="1619"/>
                  <a:pt x="414" y="1569"/>
                </a:cubicBezTo>
                <a:cubicBezTo>
                  <a:pt x="445" y="1535"/>
                  <a:pt x="504" y="1505"/>
                  <a:pt x="545" y="1484"/>
                </a:cubicBezTo>
                <a:cubicBezTo>
                  <a:pt x="581" y="1469"/>
                  <a:pt x="593" y="1465"/>
                  <a:pt x="612" y="1447"/>
                </a:cubicBezTo>
              </a:path>
              <a:path w="5479" h="2070" extrusionOk="0">
                <a:moveTo>
                  <a:pt x="602" y="1783"/>
                </a:moveTo>
                <a:cubicBezTo>
                  <a:pt x="636" y="1820"/>
                  <a:pt x="656" y="1845"/>
                  <a:pt x="711" y="1844"/>
                </a:cubicBezTo>
                <a:cubicBezTo>
                  <a:pt x="762" y="1843"/>
                  <a:pt x="811" y="1813"/>
                  <a:pt x="842" y="1774"/>
                </a:cubicBezTo>
                <a:cubicBezTo>
                  <a:pt x="878" y="1729"/>
                  <a:pt x="901" y="1668"/>
                  <a:pt x="896" y="1610"/>
                </a:cubicBezTo>
                <a:cubicBezTo>
                  <a:pt x="892" y="1563"/>
                  <a:pt x="860" y="1513"/>
                  <a:pt x="808" y="1511"/>
                </a:cubicBezTo>
                <a:cubicBezTo>
                  <a:pt x="747" y="1508"/>
                  <a:pt x="697" y="1564"/>
                  <a:pt x="666" y="1608"/>
                </a:cubicBezTo>
                <a:cubicBezTo>
                  <a:pt x="621" y="1673"/>
                  <a:pt x="599" y="1748"/>
                  <a:pt x="595" y="1826"/>
                </a:cubicBezTo>
                <a:cubicBezTo>
                  <a:pt x="591" y="1889"/>
                  <a:pt x="599" y="1953"/>
                  <a:pt x="648" y="1997"/>
                </a:cubicBezTo>
                <a:cubicBezTo>
                  <a:pt x="689" y="2034"/>
                  <a:pt x="751" y="2039"/>
                  <a:pt x="803" y="2031"/>
                </a:cubicBezTo>
                <a:cubicBezTo>
                  <a:pt x="863" y="2022"/>
                  <a:pt x="910" y="1995"/>
                  <a:pt x="962" y="1966"/>
                </a:cubicBezTo>
              </a:path>
              <a:path w="5479" h="2070" extrusionOk="0">
                <a:moveTo>
                  <a:pt x="1140" y="1551"/>
                </a:moveTo>
                <a:cubicBezTo>
                  <a:pt x="1186" y="1553"/>
                  <a:pt x="1222" y="1557"/>
                  <a:pt x="1260" y="1585"/>
                </a:cubicBezTo>
                <a:cubicBezTo>
                  <a:pt x="1294" y="1610"/>
                  <a:pt x="1313" y="1651"/>
                  <a:pt x="1338" y="1683"/>
                </a:cubicBezTo>
                <a:cubicBezTo>
                  <a:pt x="1358" y="1708"/>
                  <a:pt x="1363" y="1714"/>
                  <a:pt x="1378" y="1727"/>
                </a:cubicBezTo>
                <a:cubicBezTo>
                  <a:pt x="1338" y="1703"/>
                  <a:pt x="1314" y="1699"/>
                  <a:pt x="1270" y="1719"/>
                </a:cubicBezTo>
                <a:cubicBezTo>
                  <a:pt x="1219" y="1742"/>
                  <a:pt x="1172" y="1785"/>
                  <a:pt x="1138" y="1830"/>
                </a:cubicBezTo>
                <a:cubicBezTo>
                  <a:pt x="1104" y="1875"/>
                  <a:pt x="1072" y="1933"/>
                  <a:pt x="1062" y="1989"/>
                </a:cubicBezTo>
                <a:cubicBezTo>
                  <a:pt x="1055" y="2027"/>
                  <a:pt x="1064" y="2063"/>
                  <a:pt x="1107" y="2069"/>
                </a:cubicBezTo>
                <a:cubicBezTo>
                  <a:pt x="1133" y="2073"/>
                  <a:pt x="1173" y="2033"/>
                  <a:pt x="1192" y="2019"/>
                </a:cubicBezTo>
                <a:cubicBezTo>
                  <a:pt x="1217" y="1997"/>
                  <a:pt x="1225" y="1990"/>
                  <a:pt x="1244" y="1978"/>
                </a:cubicBezTo>
              </a:path>
              <a:path w="5479" h="2070" extrusionOk="0">
                <a:moveTo>
                  <a:pt x="1699" y="1710"/>
                </a:moveTo>
                <a:cubicBezTo>
                  <a:pt x="1711" y="1676"/>
                  <a:pt x="1711" y="1657"/>
                  <a:pt x="1715" y="1625"/>
                </a:cubicBezTo>
                <a:cubicBezTo>
                  <a:pt x="1680" y="1656"/>
                  <a:pt x="1654" y="1680"/>
                  <a:pt x="1631" y="1727"/>
                </a:cubicBezTo>
                <a:cubicBezTo>
                  <a:pt x="1609" y="1774"/>
                  <a:pt x="1593" y="1828"/>
                  <a:pt x="1595" y="1880"/>
                </a:cubicBezTo>
                <a:cubicBezTo>
                  <a:pt x="1597" y="1925"/>
                  <a:pt x="1620" y="1963"/>
                  <a:pt x="1670" y="1953"/>
                </a:cubicBezTo>
                <a:cubicBezTo>
                  <a:pt x="1725" y="1942"/>
                  <a:pt x="1753" y="1870"/>
                  <a:pt x="1770" y="1826"/>
                </a:cubicBezTo>
                <a:cubicBezTo>
                  <a:pt x="1804" y="1736"/>
                  <a:pt x="1812" y="1640"/>
                  <a:pt x="1809" y="1545"/>
                </a:cubicBezTo>
                <a:cubicBezTo>
                  <a:pt x="1806" y="1450"/>
                  <a:pt x="1788" y="1355"/>
                  <a:pt x="1761" y="1264"/>
                </a:cubicBezTo>
                <a:cubicBezTo>
                  <a:pt x="1748" y="1219"/>
                  <a:pt x="1713" y="1160"/>
                  <a:pt x="1728" y="1113"/>
                </a:cubicBezTo>
                <a:cubicBezTo>
                  <a:pt x="1742" y="1067"/>
                  <a:pt x="1828" y="1088"/>
                  <a:pt x="1861" y="1094"/>
                </a:cubicBezTo>
                <a:cubicBezTo>
                  <a:pt x="1923" y="1108"/>
                  <a:pt x="1945" y="1113"/>
                  <a:pt x="1987" y="1125"/>
                </a:cubicBezTo>
              </a:path>
              <a:path w="5479" h="2070" extrusionOk="0">
                <a:moveTo>
                  <a:pt x="2663" y="1774"/>
                </a:moveTo>
                <a:cubicBezTo>
                  <a:pt x="2658" y="1802"/>
                  <a:pt x="2653" y="1836"/>
                  <a:pt x="2656" y="1865"/>
                </a:cubicBezTo>
                <a:cubicBezTo>
                  <a:pt x="2659" y="1888"/>
                  <a:pt x="2665" y="1908"/>
                  <a:pt x="2671" y="1930"/>
                </a:cubicBezTo>
                <a:cubicBezTo>
                  <a:pt x="2697" y="1891"/>
                  <a:pt x="2693" y="1863"/>
                  <a:pt x="2695" y="1815"/>
                </a:cubicBezTo>
                <a:cubicBezTo>
                  <a:pt x="2697" y="1765"/>
                  <a:pt x="2693" y="1711"/>
                  <a:pt x="2703" y="1662"/>
                </a:cubicBezTo>
                <a:cubicBezTo>
                  <a:pt x="2710" y="1624"/>
                  <a:pt x="2724" y="1606"/>
                  <a:pt x="2760" y="1594"/>
                </a:cubicBezTo>
                <a:cubicBezTo>
                  <a:pt x="2803" y="1579"/>
                  <a:pt x="2847" y="1578"/>
                  <a:pt x="2890" y="1565"/>
                </a:cubicBezTo>
                <a:cubicBezTo>
                  <a:pt x="2947" y="1548"/>
                  <a:pt x="2999" y="1527"/>
                  <a:pt x="3053" y="1502"/>
                </a:cubicBezTo>
              </a:path>
              <a:path w="5479" h="2070" extrusionOk="0">
                <a:moveTo>
                  <a:pt x="3381" y="1334"/>
                </a:moveTo>
                <a:cubicBezTo>
                  <a:pt x="3415" y="1352"/>
                  <a:pt x="3411" y="1375"/>
                  <a:pt x="3407" y="1416"/>
                </a:cubicBezTo>
                <a:cubicBezTo>
                  <a:pt x="3401" y="1480"/>
                  <a:pt x="3401" y="1544"/>
                  <a:pt x="3401" y="1609"/>
                </a:cubicBezTo>
                <a:cubicBezTo>
                  <a:pt x="3401" y="1683"/>
                  <a:pt x="3405" y="1757"/>
                  <a:pt x="3408" y="1831"/>
                </a:cubicBezTo>
                <a:cubicBezTo>
                  <a:pt x="3410" y="1875"/>
                  <a:pt x="3420" y="1930"/>
                  <a:pt x="3413" y="1974"/>
                </a:cubicBezTo>
                <a:cubicBezTo>
                  <a:pt x="3405" y="1998"/>
                  <a:pt x="3400" y="2007"/>
                  <a:pt x="3382" y="2016"/>
                </a:cubicBezTo>
              </a:path>
              <a:path w="5479" h="2070" extrusionOk="0">
                <a:moveTo>
                  <a:pt x="5169" y="1842"/>
                </a:moveTo>
                <a:cubicBezTo>
                  <a:pt x="5180" y="1804"/>
                  <a:pt x="5191" y="1781"/>
                  <a:pt x="5230" y="1764"/>
                </a:cubicBezTo>
                <a:cubicBezTo>
                  <a:pt x="5261" y="1750"/>
                  <a:pt x="5304" y="1739"/>
                  <a:pt x="5337" y="1736"/>
                </a:cubicBezTo>
                <a:cubicBezTo>
                  <a:pt x="5366" y="1737"/>
                  <a:pt x="5377" y="1737"/>
                  <a:pt x="5397" y="1736"/>
                </a:cubicBezTo>
                <a:cubicBezTo>
                  <a:pt x="5343" y="1757"/>
                  <a:pt x="5287" y="1768"/>
                  <a:pt x="5231" y="1782"/>
                </a:cubicBezTo>
                <a:cubicBezTo>
                  <a:pt x="5139" y="1805"/>
                  <a:pt x="5048" y="1829"/>
                  <a:pt x="4957" y="1854"/>
                </a:cubicBezTo>
                <a:cubicBezTo>
                  <a:pt x="4908" y="1868"/>
                  <a:pt x="4884" y="1878"/>
                  <a:pt x="4846" y="1910"/>
                </a:cubicBezTo>
                <a:cubicBezTo>
                  <a:pt x="4895" y="1967"/>
                  <a:pt x="4951" y="1973"/>
                  <a:pt x="5028" y="1987"/>
                </a:cubicBezTo>
                <a:cubicBezTo>
                  <a:pt x="5131" y="2005"/>
                  <a:pt x="5234" y="2013"/>
                  <a:pt x="5338" y="2018"/>
                </a:cubicBezTo>
                <a:cubicBezTo>
                  <a:pt x="5387" y="2020"/>
                  <a:pt x="5474" y="2041"/>
                  <a:pt x="5463" y="1997"/>
                </a:cubicBezTo>
              </a:path>
              <a:path w="5479" h="2070" extrusionOk="0">
                <a:moveTo>
                  <a:pt x="983" y="1544"/>
                </a:moveTo>
                <a:cubicBezTo>
                  <a:pt x="917" y="1549"/>
                  <a:pt x="860" y="1545"/>
                  <a:pt x="794" y="1567"/>
                </a:cubicBezTo>
                <a:cubicBezTo>
                  <a:pt x="631" y="1621"/>
                  <a:pt x="441" y="1723"/>
                  <a:pt x="313" y="1839"/>
                </a:cubicBezTo>
                <a:cubicBezTo>
                  <a:pt x="277" y="1869"/>
                  <a:pt x="268" y="1873"/>
                  <a:pt x="255" y="1899"/>
                </a:cubicBezTo>
                <a:cubicBezTo>
                  <a:pt x="367" y="1893"/>
                  <a:pt x="468" y="1878"/>
                  <a:pt x="584" y="1843"/>
                </a:cubicBezTo>
                <a:cubicBezTo>
                  <a:pt x="864" y="1758"/>
                  <a:pt x="1136" y="1645"/>
                  <a:pt x="1420" y="1574"/>
                </a:cubicBezTo>
                <a:cubicBezTo>
                  <a:pt x="1517" y="1550"/>
                  <a:pt x="1509" y="1570"/>
                  <a:pt x="1581" y="1586"/>
                </a:cubicBezTo>
                <a:cubicBezTo>
                  <a:pt x="1524" y="1683"/>
                  <a:pt x="1441" y="1758"/>
                  <a:pt x="1380" y="1853"/>
                </a:cubicBezTo>
                <a:cubicBezTo>
                  <a:pt x="1349" y="1896"/>
                  <a:pt x="1339" y="1905"/>
                  <a:pt x="1335" y="1938"/>
                </a:cubicBezTo>
                <a:cubicBezTo>
                  <a:pt x="1434" y="1948"/>
                  <a:pt x="1523" y="1939"/>
                  <a:pt x="1631" y="1917"/>
                </a:cubicBezTo>
                <a:cubicBezTo>
                  <a:pt x="1949" y="1854"/>
                  <a:pt x="2295" y="1741"/>
                  <a:pt x="2622" y="1788"/>
                </a:cubicBezTo>
                <a:cubicBezTo>
                  <a:pt x="2801" y="1813"/>
                  <a:pt x="2943" y="1893"/>
                  <a:pt x="3131" y="1888"/>
                </a:cubicBezTo>
                <a:cubicBezTo>
                  <a:pt x="3433" y="1880"/>
                  <a:pt x="3742" y="1802"/>
                  <a:pt x="4028" y="1708"/>
                </a:cubicBezTo>
                <a:cubicBezTo>
                  <a:pt x="4119" y="1678"/>
                  <a:pt x="4189" y="1679"/>
                  <a:pt x="4155" y="1601"/>
                </a:cubicBezTo>
                <a:cubicBezTo>
                  <a:pt x="4132" y="1594"/>
                  <a:pt x="4108" y="1587"/>
                  <a:pt x="4085" y="1580"/>
                </a:cubicBezTo>
              </a:path>
              <a:path w="5479" h="2070" extrusionOk="0">
                <a:moveTo>
                  <a:pt x="9" y="1265"/>
                </a:moveTo>
                <a:cubicBezTo>
                  <a:pt x="-14" y="1310"/>
                  <a:pt x="15" y="1214"/>
                  <a:pt x="18" y="1203"/>
                </a:cubicBezTo>
                <a:cubicBezTo>
                  <a:pt x="39" y="1135"/>
                  <a:pt x="70" y="1070"/>
                  <a:pt x="99" y="1005"/>
                </a:cubicBezTo>
                <a:cubicBezTo>
                  <a:pt x="127" y="940"/>
                  <a:pt x="156" y="875"/>
                  <a:pt x="190" y="813"/>
                </a:cubicBezTo>
                <a:cubicBezTo>
                  <a:pt x="205" y="786"/>
                  <a:pt x="209" y="778"/>
                  <a:pt x="231" y="773"/>
                </a:cubicBezTo>
                <a:cubicBezTo>
                  <a:pt x="242" y="834"/>
                  <a:pt x="242" y="893"/>
                  <a:pt x="247" y="955"/>
                </a:cubicBezTo>
                <a:cubicBezTo>
                  <a:pt x="251" y="1002"/>
                  <a:pt x="252" y="1078"/>
                  <a:pt x="292" y="1113"/>
                </a:cubicBezTo>
                <a:cubicBezTo>
                  <a:pt x="328" y="1144"/>
                  <a:pt x="386" y="1106"/>
                  <a:pt x="412" y="1081"/>
                </a:cubicBezTo>
                <a:cubicBezTo>
                  <a:pt x="460" y="1035"/>
                  <a:pt x="493" y="968"/>
                  <a:pt x="517" y="907"/>
                </a:cubicBezTo>
                <a:cubicBezTo>
                  <a:pt x="529" y="876"/>
                  <a:pt x="536" y="842"/>
                  <a:pt x="545" y="810"/>
                </a:cubicBezTo>
                <a:cubicBezTo>
                  <a:pt x="553" y="881"/>
                  <a:pt x="551" y="953"/>
                  <a:pt x="557" y="1024"/>
                </a:cubicBezTo>
                <a:cubicBezTo>
                  <a:pt x="561" y="1065"/>
                  <a:pt x="559" y="1151"/>
                  <a:pt x="587" y="1186"/>
                </a:cubicBezTo>
                <a:cubicBezTo>
                  <a:pt x="627" y="1236"/>
                  <a:pt x="665" y="1130"/>
                  <a:pt x="676" y="1107"/>
                </a:cubicBezTo>
              </a:path>
              <a:path w="5479" h="2070" extrusionOk="0">
                <a:moveTo>
                  <a:pt x="798" y="856"/>
                </a:moveTo>
                <a:cubicBezTo>
                  <a:pt x="808" y="832"/>
                  <a:pt x="811" y="824"/>
                  <a:pt x="824" y="811"/>
                </a:cubicBezTo>
                <a:cubicBezTo>
                  <a:pt x="835" y="853"/>
                  <a:pt x="830" y="895"/>
                  <a:pt x="837" y="941"/>
                </a:cubicBezTo>
                <a:cubicBezTo>
                  <a:pt x="849" y="1022"/>
                  <a:pt x="877" y="1136"/>
                  <a:pt x="962" y="1171"/>
                </a:cubicBezTo>
                <a:cubicBezTo>
                  <a:pt x="1019" y="1194"/>
                  <a:pt x="1074" y="1146"/>
                  <a:pt x="1107" y="1105"/>
                </a:cubicBezTo>
                <a:cubicBezTo>
                  <a:pt x="1209" y="979"/>
                  <a:pt x="1231" y="778"/>
                  <a:pt x="1197" y="624"/>
                </a:cubicBezTo>
                <a:cubicBezTo>
                  <a:pt x="1187" y="579"/>
                  <a:pt x="1167" y="536"/>
                  <a:pt x="1160" y="490"/>
                </a:cubicBezTo>
                <a:cubicBezTo>
                  <a:pt x="1160" y="484"/>
                  <a:pt x="1159" y="479"/>
                  <a:pt x="1159" y="473"/>
                </a:cubicBezTo>
              </a:path>
              <a:path w="5479" h="2070" extrusionOk="0">
                <a:moveTo>
                  <a:pt x="1376" y="47"/>
                </a:moveTo>
                <a:cubicBezTo>
                  <a:pt x="1376" y="21"/>
                  <a:pt x="1375" y="15"/>
                  <a:pt x="1381" y="0"/>
                </a:cubicBezTo>
                <a:cubicBezTo>
                  <a:pt x="1385" y="65"/>
                  <a:pt x="1389" y="129"/>
                  <a:pt x="1393" y="194"/>
                </a:cubicBezTo>
                <a:cubicBezTo>
                  <a:pt x="1399" y="302"/>
                  <a:pt x="1410" y="409"/>
                  <a:pt x="1421" y="517"/>
                </a:cubicBezTo>
                <a:cubicBezTo>
                  <a:pt x="1433" y="629"/>
                  <a:pt x="1447" y="741"/>
                  <a:pt x="1456" y="853"/>
                </a:cubicBezTo>
                <a:cubicBezTo>
                  <a:pt x="1457" y="863"/>
                  <a:pt x="1462" y="973"/>
                  <a:pt x="1479" y="972"/>
                </a:cubicBezTo>
                <a:cubicBezTo>
                  <a:pt x="1486" y="966"/>
                  <a:pt x="1492" y="960"/>
                  <a:pt x="1499" y="954"/>
                </a:cubicBezTo>
              </a:path>
              <a:path w="5479" h="2070" extrusionOk="0">
                <a:moveTo>
                  <a:pt x="2292" y="1088"/>
                </a:moveTo>
                <a:cubicBezTo>
                  <a:pt x="2305" y="1125"/>
                  <a:pt x="2317" y="1163"/>
                  <a:pt x="2331" y="1200"/>
                </a:cubicBezTo>
                <a:cubicBezTo>
                  <a:pt x="2335" y="1210"/>
                  <a:pt x="2379" y="1301"/>
                  <a:pt x="2353" y="1255"/>
                </a:cubicBezTo>
                <a:cubicBezTo>
                  <a:pt x="2331" y="1217"/>
                  <a:pt x="2313" y="1178"/>
                  <a:pt x="2295" y="1138"/>
                </a:cubicBezTo>
                <a:cubicBezTo>
                  <a:pt x="2273" y="1088"/>
                  <a:pt x="2252" y="1037"/>
                  <a:pt x="2254" y="982"/>
                </a:cubicBezTo>
                <a:cubicBezTo>
                  <a:pt x="2256" y="935"/>
                  <a:pt x="2285" y="901"/>
                  <a:pt x="2329" y="884"/>
                </a:cubicBezTo>
                <a:cubicBezTo>
                  <a:pt x="2386" y="862"/>
                  <a:pt x="2451" y="856"/>
                  <a:pt x="2510" y="840"/>
                </a:cubicBezTo>
                <a:cubicBezTo>
                  <a:pt x="2555" y="826"/>
                  <a:pt x="2569" y="822"/>
                  <a:pt x="2599" y="812"/>
                </a:cubicBezTo>
              </a:path>
              <a:path w="5479" h="2070" extrusionOk="0">
                <a:moveTo>
                  <a:pt x="2787" y="774"/>
                </a:moveTo>
                <a:cubicBezTo>
                  <a:pt x="2814" y="760"/>
                  <a:pt x="2848" y="738"/>
                  <a:pt x="2864" y="780"/>
                </a:cubicBezTo>
                <a:cubicBezTo>
                  <a:pt x="2885" y="834"/>
                  <a:pt x="2852" y="895"/>
                  <a:pt x="2823" y="939"/>
                </a:cubicBezTo>
                <a:cubicBezTo>
                  <a:pt x="2786" y="996"/>
                  <a:pt x="2740" y="1045"/>
                  <a:pt x="2698" y="1098"/>
                </a:cubicBezTo>
                <a:cubicBezTo>
                  <a:pt x="2686" y="1113"/>
                  <a:pt x="2616" y="1188"/>
                  <a:pt x="2644" y="1214"/>
                </a:cubicBezTo>
                <a:cubicBezTo>
                  <a:pt x="2684" y="1252"/>
                  <a:pt x="2761" y="1250"/>
                  <a:pt x="2811" y="1250"/>
                </a:cubicBezTo>
                <a:cubicBezTo>
                  <a:pt x="2871" y="1250"/>
                  <a:pt x="2931" y="1240"/>
                  <a:pt x="2990" y="1227"/>
                </a:cubicBezTo>
                <a:cubicBezTo>
                  <a:pt x="3005" y="1223"/>
                  <a:pt x="3020" y="1220"/>
                  <a:pt x="3035" y="1216"/>
                </a:cubicBezTo>
              </a:path>
              <a:path w="5479" h="2070" extrusionOk="0">
                <a:moveTo>
                  <a:pt x="3408" y="1208"/>
                </a:moveTo>
                <a:cubicBezTo>
                  <a:pt x="3416" y="1232"/>
                  <a:pt x="3417" y="1240"/>
                  <a:pt x="3426" y="1254"/>
                </a:cubicBezTo>
                <a:cubicBezTo>
                  <a:pt x="3402" y="1216"/>
                  <a:pt x="3377" y="1174"/>
                  <a:pt x="3386" y="1125"/>
                </a:cubicBezTo>
                <a:cubicBezTo>
                  <a:pt x="3394" y="1083"/>
                  <a:pt x="3440" y="1067"/>
                  <a:pt x="3475" y="1054"/>
                </a:cubicBezTo>
                <a:cubicBezTo>
                  <a:pt x="3529" y="1034"/>
                  <a:pt x="3587" y="1027"/>
                  <a:pt x="3641" y="1009"/>
                </a:cubicBezTo>
                <a:cubicBezTo>
                  <a:pt x="3728" y="981"/>
                  <a:pt x="3817" y="954"/>
                  <a:pt x="3900" y="917"/>
                </a:cubicBezTo>
              </a:path>
              <a:path w="5479" h="2070" extrusionOk="0">
                <a:moveTo>
                  <a:pt x="4259" y="814"/>
                </a:moveTo>
                <a:cubicBezTo>
                  <a:pt x="4259" y="795"/>
                  <a:pt x="4259" y="789"/>
                  <a:pt x="4267" y="778"/>
                </a:cubicBezTo>
                <a:cubicBezTo>
                  <a:pt x="4258" y="822"/>
                  <a:pt x="4253" y="865"/>
                  <a:pt x="4249" y="910"/>
                </a:cubicBezTo>
                <a:cubicBezTo>
                  <a:pt x="4244" y="967"/>
                  <a:pt x="4241" y="1024"/>
                  <a:pt x="4240" y="1081"/>
                </a:cubicBezTo>
                <a:cubicBezTo>
                  <a:pt x="4239" y="1117"/>
                  <a:pt x="4235" y="1167"/>
                  <a:pt x="4247" y="1202"/>
                </a:cubicBezTo>
                <a:cubicBezTo>
                  <a:pt x="4263" y="1247"/>
                  <a:pt x="4291" y="1216"/>
                  <a:pt x="4315" y="1202"/>
                </a:cubicBezTo>
              </a:path>
              <a:path w="5479" h="2070" extrusionOk="0">
                <a:moveTo>
                  <a:pt x="4545" y="1205"/>
                </a:moveTo>
                <a:cubicBezTo>
                  <a:pt x="4548" y="1196"/>
                  <a:pt x="4550" y="1188"/>
                  <a:pt x="4553" y="1179"/>
                </a:cubicBezTo>
                <a:cubicBezTo>
                  <a:pt x="4579" y="1196"/>
                  <a:pt x="4582" y="1204"/>
                  <a:pt x="4597" y="1234"/>
                </a:cubicBezTo>
                <a:cubicBezTo>
                  <a:pt x="4621" y="1198"/>
                  <a:pt x="4622" y="1164"/>
                  <a:pt x="4634" y="1122"/>
                </a:cubicBezTo>
                <a:cubicBezTo>
                  <a:pt x="4650" y="1069"/>
                  <a:pt x="4671" y="1015"/>
                  <a:pt x="4706" y="972"/>
                </a:cubicBezTo>
                <a:cubicBezTo>
                  <a:pt x="4735" y="936"/>
                  <a:pt x="4775" y="917"/>
                  <a:pt x="4815" y="896"/>
                </a:cubicBezTo>
                <a:cubicBezTo>
                  <a:pt x="4850" y="878"/>
                  <a:pt x="4890" y="869"/>
                  <a:pt x="4927" y="856"/>
                </a:cubicBezTo>
              </a:path>
              <a:path w="5479" h="2070" extrusionOk="0">
                <a:moveTo>
                  <a:pt x="5173" y="698"/>
                </a:moveTo>
                <a:cubicBezTo>
                  <a:pt x="5187" y="749"/>
                  <a:pt x="5177" y="777"/>
                  <a:pt x="5171" y="829"/>
                </a:cubicBezTo>
                <a:cubicBezTo>
                  <a:pt x="5162" y="909"/>
                  <a:pt x="5151" y="989"/>
                  <a:pt x="5141" y="1069"/>
                </a:cubicBezTo>
                <a:cubicBezTo>
                  <a:pt x="5133" y="1140"/>
                  <a:pt x="5125" y="1210"/>
                  <a:pt x="5128" y="1281"/>
                </a:cubicBezTo>
                <a:cubicBezTo>
                  <a:pt x="5130" y="1318"/>
                  <a:pt x="5129" y="1355"/>
                  <a:pt x="5126" y="139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6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48425" y="2682875"/>
            <a:ext cx="1466850" cy="1374775"/>
          </a:xfrm>
          <a:custGeom>
            <a:avLst/>
            <a:gdLst>
              <a:gd name="T0" fmla="*/ 2147483647 w 4078"/>
              <a:gd name="T1" fmla="*/ 2147483647 h 3820"/>
              <a:gd name="T2" fmla="*/ 2147483647 w 4078"/>
              <a:gd name="T3" fmla="*/ 2147483647 h 3820"/>
              <a:gd name="T4" fmla="*/ 2147483647 w 4078"/>
              <a:gd name="T5" fmla="*/ 2147483647 h 3820"/>
              <a:gd name="T6" fmla="*/ 2147483647 w 4078"/>
              <a:gd name="T7" fmla="*/ 2147483647 h 3820"/>
              <a:gd name="T8" fmla="*/ 2147483647 w 4078"/>
              <a:gd name="T9" fmla="*/ 2147483647 h 3820"/>
              <a:gd name="T10" fmla="*/ 2147483647 w 4078"/>
              <a:gd name="T11" fmla="*/ 2147483647 h 3820"/>
              <a:gd name="T12" fmla="*/ 2147483647 w 4078"/>
              <a:gd name="T13" fmla="*/ 2147483647 h 3820"/>
              <a:gd name="T14" fmla="*/ 2147483647 w 4078"/>
              <a:gd name="T15" fmla="*/ 2147483647 h 3820"/>
              <a:gd name="T16" fmla="*/ 2147483647 w 4078"/>
              <a:gd name="T17" fmla="*/ 2147483647 h 3820"/>
              <a:gd name="T18" fmla="*/ 2147483647 w 4078"/>
              <a:gd name="T19" fmla="*/ 2147483647 h 3820"/>
              <a:gd name="T20" fmla="*/ 2147483647 w 4078"/>
              <a:gd name="T21" fmla="*/ 2147483647 h 3820"/>
              <a:gd name="T22" fmla="*/ 2147483647 w 4078"/>
              <a:gd name="T23" fmla="*/ 2147483647 h 3820"/>
              <a:gd name="T24" fmla="*/ 2147483647 w 4078"/>
              <a:gd name="T25" fmla="*/ 2147483647 h 3820"/>
              <a:gd name="T26" fmla="*/ 2147483647 w 4078"/>
              <a:gd name="T27" fmla="*/ 2147483647 h 3820"/>
              <a:gd name="T28" fmla="*/ 2147483647 w 4078"/>
              <a:gd name="T29" fmla="*/ 2147483647 h 3820"/>
              <a:gd name="T30" fmla="*/ 2147483647 w 4078"/>
              <a:gd name="T31" fmla="*/ 2147483647 h 3820"/>
              <a:gd name="T32" fmla="*/ 2147483647 w 4078"/>
              <a:gd name="T33" fmla="*/ 2147483647 h 3820"/>
              <a:gd name="T34" fmla="*/ 2147483647 w 4078"/>
              <a:gd name="T35" fmla="*/ 2147483647 h 3820"/>
              <a:gd name="T36" fmla="*/ 2147483647 w 4078"/>
              <a:gd name="T37" fmla="*/ 2147483647 h 3820"/>
              <a:gd name="T38" fmla="*/ 2147483647 w 4078"/>
              <a:gd name="T39" fmla="*/ 2147483647 h 3820"/>
              <a:gd name="T40" fmla="*/ 2147483647 w 4078"/>
              <a:gd name="T41" fmla="*/ 2147483647 h 3820"/>
              <a:gd name="T42" fmla="*/ 2147483647 w 4078"/>
              <a:gd name="T43" fmla="*/ 2147483647 h 3820"/>
              <a:gd name="T44" fmla="*/ 2147483647 w 4078"/>
              <a:gd name="T45" fmla="*/ 2147483647 h 3820"/>
              <a:gd name="T46" fmla="*/ 2147483647 w 4078"/>
              <a:gd name="T47" fmla="*/ 2147483647 h 3820"/>
              <a:gd name="T48" fmla="*/ 2147483647 w 4078"/>
              <a:gd name="T49" fmla="*/ 2147483647 h 3820"/>
              <a:gd name="T50" fmla="*/ 2147483647 w 4078"/>
              <a:gd name="T51" fmla="*/ 2147483647 h 3820"/>
              <a:gd name="T52" fmla="*/ 0 w 4078"/>
              <a:gd name="T53" fmla="*/ 2147483647 h 3820"/>
              <a:gd name="T54" fmla="*/ 2147483647 w 4078"/>
              <a:gd name="T55" fmla="*/ 2147483647 h 3820"/>
              <a:gd name="T56" fmla="*/ 2147483647 w 4078"/>
              <a:gd name="T57" fmla="*/ 2147483647 h 3820"/>
              <a:gd name="T58" fmla="*/ 2147483647 w 4078"/>
              <a:gd name="T59" fmla="*/ 2147483647 h 3820"/>
              <a:gd name="T60" fmla="*/ 2147483647 w 4078"/>
              <a:gd name="T61" fmla="*/ 2147483647 h 3820"/>
              <a:gd name="T62" fmla="*/ 2147483647 w 4078"/>
              <a:gd name="T63" fmla="*/ 2147483647 h 3820"/>
              <a:gd name="T64" fmla="*/ 2147483647 w 4078"/>
              <a:gd name="T65" fmla="*/ 2147483647 h 3820"/>
              <a:gd name="T66" fmla="*/ 2147483647 w 4078"/>
              <a:gd name="T67" fmla="*/ 2147483647 h 3820"/>
              <a:gd name="T68" fmla="*/ 2147483647 w 4078"/>
              <a:gd name="T69" fmla="*/ 2147483647 h 3820"/>
              <a:gd name="T70" fmla="*/ 2147483647 w 4078"/>
              <a:gd name="T71" fmla="*/ 2147483647 h 3820"/>
              <a:gd name="T72" fmla="*/ 2147483647 w 4078"/>
              <a:gd name="T73" fmla="*/ 2147483647 h 3820"/>
              <a:gd name="T74" fmla="*/ 2147483647 w 4078"/>
              <a:gd name="T75" fmla="*/ 2147483647 h 3820"/>
              <a:gd name="T76" fmla="*/ 2147483647 w 4078"/>
              <a:gd name="T77" fmla="*/ 2147483647 h 3820"/>
              <a:gd name="T78" fmla="*/ 2147483647 w 4078"/>
              <a:gd name="T79" fmla="*/ 2147483647 h 3820"/>
              <a:gd name="T80" fmla="*/ 2147483647 w 4078"/>
              <a:gd name="T81" fmla="*/ 2147483647 h 3820"/>
              <a:gd name="T82" fmla="*/ 2147483647 w 4078"/>
              <a:gd name="T83" fmla="*/ 2147483647 h 3820"/>
              <a:gd name="T84" fmla="*/ 2147483647 w 4078"/>
              <a:gd name="T85" fmla="*/ 2147483647 h 3820"/>
              <a:gd name="T86" fmla="*/ 2147483647 w 4078"/>
              <a:gd name="T87" fmla="*/ 2147483647 h 3820"/>
              <a:gd name="T88" fmla="*/ 2147483647 w 4078"/>
              <a:gd name="T89" fmla="*/ 2147483647 h 382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078"/>
              <a:gd name="T136" fmla="*/ 0 h 3820"/>
              <a:gd name="T137" fmla="*/ 4078 w 4078"/>
              <a:gd name="T138" fmla="*/ 3820 h 382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078" h="3820" extrusionOk="0">
                <a:moveTo>
                  <a:pt x="3340" y="180"/>
                </a:moveTo>
                <a:cubicBezTo>
                  <a:pt x="3365" y="155"/>
                  <a:pt x="3383" y="138"/>
                  <a:pt x="3399" y="94"/>
                </a:cubicBezTo>
                <a:cubicBezTo>
                  <a:pt x="3415" y="48"/>
                  <a:pt x="3405" y="40"/>
                  <a:pt x="3384" y="4"/>
                </a:cubicBezTo>
                <a:cubicBezTo>
                  <a:pt x="3332" y="10"/>
                  <a:pt x="3304" y="14"/>
                  <a:pt x="3257" y="47"/>
                </a:cubicBezTo>
                <a:cubicBezTo>
                  <a:pt x="3147" y="124"/>
                  <a:pt x="3062" y="238"/>
                  <a:pt x="3000" y="356"/>
                </a:cubicBezTo>
                <a:cubicBezTo>
                  <a:pt x="2956" y="440"/>
                  <a:pt x="2925" y="530"/>
                  <a:pt x="2919" y="625"/>
                </a:cubicBezTo>
                <a:cubicBezTo>
                  <a:pt x="2914" y="701"/>
                  <a:pt x="2928" y="781"/>
                  <a:pt x="2971" y="845"/>
                </a:cubicBezTo>
                <a:cubicBezTo>
                  <a:pt x="3011" y="905"/>
                  <a:pt x="3073" y="937"/>
                  <a:pt x="3140" y="958"/>
                </a:cubicBezTo>
                <a:cubicBezTo>
                  <a:pt x="3244" y="990"/>
                  <a:pt x="3364" y="984"/>
                  <a:pt x="3466" y="948"/>
                </a:cubicBezTo>
                <a:cubicBezTo>
                  <a:pt x="3565" y="913"/>
                  <a:pt x="3652" y="828"/>
                  <a:pt x="3661" y="720"/>
                </a:cubicBezTo>
                <a:cubicBezTo>
                  <a:pt x="3665" y="678"/>
                  <a:pt x="3649" y="632"/>
                  <a:pt x="3608" y="614"/>
                </a:cubicBezTo>
                <a:cubicBezTo>
                  <a:pt x="3560" y="592"/>
                  <a:pt x="3513" y="626"/>
                  <a:pt x="3481" y="659"/>
                </a:cubicBezTo>
                <a:cubicBezTo>
                  <a:pt x="3412" y="729"/>
                  <a:pt x="3374" y="827"/>
                  <a:pt x="3347" y="920"/>
                </a:cubicBezTo>
                <a:cubicBezTo>
                  <a:pt x="3329" y="984"/>
                  <a:pt x="3305" y="1054"/>
                  <a:pt x="3307" y="1121"/>
                </a:cubicBezTo>
                <a:cubicBezTo>
                  <a:pt x="3308" y="1128"/>
                  <a:pt x="3310" y="1135"/>
                  <a:pt x="3311" y="1142"/>
                </a:cubicBezTo>
              </a:path>
              <a:path w="4078" h="3820" extrusionOk="0">
                <a:moveTo>
                  <a:pt x="4011" y="2632"/>
                </a:moveTo>
                <a:cubicBezTo>
                  <a:pt x="4019" y="2630"/>
                  <a:pt x="4027" y="2629"/>
                  <a:pt x="4035" y="2627"/>
                </a:cubicBezTo>
                <a:cubicBezTo>
                  <a:pt x="4010" y="2625"/>
                  <a:pt x="3977" y="2623"/>
                  <a:pt x="3948" y="2620"/>
                </a:cubicBezTo>
                <a:cubicBezTo>
                  <a:pt x="3889" y="2615"/>
                  <a:pt x="3831" y="2619"/>
                  <a:pt x="3772" y="2622"/>
                </a:cubicBezTo>
                <a:cubicBezTo>
                  <a:pt x="3563" y="2633"/>
                  <a:pt x="3374" y="2623"/>
                  <a:pt x="3167" y="2599"/>
                </a:cubicBezTo>
                <a:cubicBezTo>
                  <a:pt x="2672" y="2543"/>
                  <a:pt x="2164" y="2547"/>
                  <a:pt x="1666" y="2538"/>
                </a:cubicBezTo>
                <a:cubicBezTo>
                  <a:pt x="1489" y="2535"/>
                  <a:pt x="1314" y="2553"/>
                  <a:pt x="1138" y="2572"/>
                </a:cubicBezTo>
                <a:cubicBezTo>
                  <a:pt x="841" y="2605"/>
                  <a:pt x="534" y="2610"/>
                  <a:pt x="242" y="2667"/>
                </a:cubicBezTo>
                <a:cubicBezTo>
                  <a:pt x="269" y="2638"/>
                  <a:pt x="298" y="2605"/>
                  <a:pt x="328" y="2576"/>
                </a:cubicBezTo>
                <a:cubicBezTo>
                  <a:pt x="440" y="2468"/>
                  <a:pt x="550" y="2362"/>
                  <a:pt x="653" y="2245"/>
                </a:cubicBezTo>
                <a:cubicBezTo>
                  <a:pt x="521" y="2409"/>
                  <a:pt x="368" y="2522"/>
                  <a:pt x="180" y="2617"/>
                </a:cubicBezTo>
                <a:cubicBezTo>
                  <a:pt x="121" y="2646"/>
                  <a:pt x="60" y="2670"/>
                  <a:pt x="0" y="2695"/>
                </a:cubicBezTo>
                <a:cubicBezTo>
                  <a:pt x="39" y="2708"/>
                  <a:pt x="87" y="2723"/>
                  <a:pt x="132" y="2737"/>
                </a:cubicBezTo>
                <a:cubicBezTo>
                  <a:pt x="230" y="2768"/>
                  <a:pt x="401" y="2915"/>
                  <a:pt x="486" y="2920"/>
                </a:cubicBezTo>
                <a:cubicBezTo>
                  <a:pt x="518" y="2928"/>
                  <a:pt x="532" y="2924"/>
                  <a:pt x="543" y="2888"/>
                </a:cubicBezTo>
              </a:path>
              <a:path w="4078" h="3820" extrusionOk="0">
                <a:moveTo>
                  <a:pt x="2985" y="3769"/>
                </a:moveTo>
                <a:cubicBezTo>
                  <a:pt x="3015" y="3776"/>
                  <a:pt x="3038" y="3765"/>
                  <a:pt x="3070" y="3764"/>
                </a:cubicBezTo>
                <a:cubicBezTo>
                  <a:pt x="3120" y="3763"/>
                  <a:pt x="3168" y="3763"/>
                  <a:pt x="3218" y="3756"/>
                </a:cubicBezTo>
                <a:cubicBezTo>
                  <a:pt x="3308" y="3744"/>
                  <a:pt x="3397" y="3723"/>
                  <a:pt x="3488" y="3712"/>
                </a:cubicBezTo>
                <a:cubicBezTo>
                  <a:pt x="3550" y="3705"/>
                  <a:pt x="3613" y="3706"/>
                  <a:pt x="3675" y="3707"/>
                </a:cubicBezTo>
                <a:cubicBezTo>
                  <a:pt x="3738" y="3708"/>
                  <a:pt x="3800" y="3716"/>
                  <a:pt x="3863" y="3722"/>
                </a:cubicBezTo>
                <a:cubicBezTo>
                  <a:pt x="3914" y="3727"/>
                  <a:pt x="3965" y="3729"/>
                  <a:pt x="4015" y="3738"/>
                </a:cubicBezTo>
                <a:cubicBezTo>
                  <a:pt x="4051" y="3744"/>
                  <a:pt x="4044" y="3848"/>
                  <a:pt x="4066" y="3819"/>
                </a:cubicBezTo>
                <a:cubicBezTo>
                  <a:pt x="4070" y="3806"/>
                  <a:pt x="4073" y="3794"/>
                  <a:pt x="4077" y="3781"/>
                </a:cubicBezTo>
              </a:path>
              <a:path w="4078" h="3820" extrusionOk="0">
                <a:moveTo>
                  <a:pt x="2123" y="3623"/>
                </a:moveTo>
                <a:cubicBezTo>
                  <a:pt x="2127" y="3617"/>
                  <a:pt x="2131" y="3610"/>
                  <a:pt x="2135" y="3604"/>
                </a:cubicBezTo>
                <a:cubicBezTo>
                  <a:pt x="2120" y="3627"/>
                  <a:pt x="2079" y="3675"/>
                  <a:pt x="2114" y="3700"/>
                </a:cubicBezTo>
                <a:cubicBezTo>
                  <a:pt x="2142" y="3720"/>
                  <a:pt x="2201" y="3720"/>
                  <a:pt x="2234" y="3724"/>
                </a:cubicBezTo>
                <a:cubicBezTo>
                  <a:pt x="2279" y="3729"/>
                  <a:pt x="2323" y="3735"/>
                  <a:pt x="2368" y="3739"/>
                </a:cubicBezTo>
                <a:cubicBezTo>
                  <a:pt x="2418" y="3744"/>
                  <a:pt x="2468" y="3748"/>
                  <a:pt x="2518" y="375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7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24150" y="4846638"/>
            <a:ext cx="307975" cy="398462"/>
          </a:xfrm>
          <a:custGeom>
            <a:avLst/>
            <a:gdLst>
              <a:gd name="T0" fmla="*/ 2147483647 w 855"/>
              <a:gd name="T1" fmla="*/ 2147483647 h 1103"/>
              <a:gd name="T2" fmla="*/ 2147483647 w 855"/>
              <a:gd name="T3" fmla="*/ 2147483647 h 1103"/>
              <a:gd name="T4" fmla="*/ 2147483647 w 855"/>
              <a:gd name="T5" fmla="*/ 2147483647 h 1103"/>
              <a:gd name="T6" fmla="*/ 2147483647 w 855"/>
              <a:gd name="T7" fmla="*/ 2147483647 h 1103"/>
              <a:gd name="T8" fmla="*/ 2147483647 w 855"/>
              <a:gd name="T9" fmla="*/ 2147483647 h 1103"/>
              <a:gd name="T10" fmla="*/ 2147483647 w 855"/>
              <a:gd name="T11" fmla="*/ 2147483647 h 1103"/>
              <a:gd name="T12" fmla="*/ 2147483647 w 855"/>
              <a:gd name="T13" fmla="*/ 2147483647 h 1103"/>
              <a:gd name="T14" fmla="*/ 2147483647 w 855"/>
              <a:gd name="T15" fmla="*/ 2147483647 h 1103"/>
              <a:gd name="T16" fmla="*/ 2147483647 w 855"/>
              <a:gd name="T17" fmla="*/ 2147483647 h 1103"/>
              <a:gd name="T18" fmla="*/ 2147483647 w 855"/>
              <a:gd name="T19" fmla="*/ 2147483647 h 1103"/>
              <a:gd name="T20" fmla="*/ 2147483647 w 855"/>
              <a:gd name="T21" fmla="*/ 2147483647 h 1103"/>
              <a:gd name="T22" fmla="*/ 2147483647 w 855"/>
              <a:gd name="T23" fmla="*/ 2147483647 h 1103"/>
              <a:gd name="T24" fmla="*/ 2147483647 w 855"/>
              <a:gd name="T25" fmla="*/ 2147483647 h 1103"/>
              <a:gd name="T26" fmla="*/ 2147483647 w 855"/>
              <a:gd name="T27" fmla="*/ 2147483647 h 1103"/>
              <a:gd name="T28" fmla="*/ 2147483647 w 855"/>
              <a:gd name="T29" fmla="*/ 2147483647 h 1103"/>
              <a:gd name="T30" fmla="*/ 2147483647 w 855"/>
              <a:gd name="T31" fmla="*/ 2147483647 h 1103"/>
              <a:gd name="T32" fmla="*/ 2147483647 w 855"/>
              <a:gd name="T33" fmla="*/ 2147483647 h 11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55"/>
              <a:gd name="T52" fmla="*/ 0 h 1103"/>
              <a:gd name="T53" fmla="*/ 855 w 855"/>
              <a:gd name="T54" fmla="*/ 1103 h 110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55" h="1103" extrusionOk="0">
                <a:moveTo>
                  <a:pt x="516" y="48"/>
                </a:moveTo>
                <a:cubicBezTo>
                  <a:pt x="497" y="16"/>
                  <a:pt x="512" y="-1"/>
                  <a:pt x="465" y="2"/>
                </a:cubicBezTo>
                <a:cubicBezTo>
                  <a:pt x="434" y="4"/>
                  <a:pt x="397" y="29"/>
                  <a:pt x="371" y="44"/>
                </a:cubicBezTo>
                <a:cubicBezTo>
                  <a:pt x="261" y="108"/>
                  <a:pt x="159" y="200"/>
                  <a:pt x="92" y="309"/>
                </a:cubicBezTo>
                <a:cubicBezTo>
                  <a:pt x="26" y="416"/>
                  <a:pt x="-17" y="564"/>
                  <a:pt x="5" y="690"/>
                </a:cubicBezTo>
                <a:cubicBezTo>
                  <a:pt x="12" y="728"/>
                  <a:pt x="28" y="761"/>
                  <a:pt x="46" y="795"/>
                </a:cubicBezTo>
                <a:cubicBezTo>
                  <a:pt x="96" y="888"/>
                  <a:pt x="181" y="966"/>
                  <a:pt x="266" y="1026"/>
                </a:cubicBezTo>
                <a:cubicBezTo>
                  <a:pt x="307" y="1055"/>
                  <a:pt x="348" y="1079"/>
                  <a:pt x="397" y="1092"/>
                </a:cubicBezTo>
                <a:cubicBezTo>
                  <a:pt x="449" y="1106"/>
                  <a:pt x="502" y="1103"/>
                  <a:pt x="554" y="1090"/>
                </a:cubicBezTo>
                <a:cubicBezTo>
                  <a:pt x="611" y="1076"/>
                  <a:pt x="667" y="1046"/>
                  <a:pt x="713" y="1010"/>
                </a:cubicBezTo>
                <a:cubicBezTo>
                  <a:pt x="768" y="967"/>
                  <a:pt x="827" y="905"/>
                  <a:pt x="845" y="835"/>
                </a:cubicBezTo>
                <a:cubicBezTo>
                  <a:pt x="852" y="808"/>
                  <a:pt x="860" y="772"/>
                  <a:pt x="847" y="745"/>
                </a:cubicBezTo>
                <a:cubicBezTo>
                  <a:pt x="822" y="694"/>
                  <a:pt x="780" y="665"/>
                  <a:pt x="730" y="640"/>
                </a:cubicBezTo>
                <a:cubicBezTo>
                  <a:pt x="682" y="616"/>
                  <a:pt x="609" y="587"/>
                  <a:pt x="555" y="605"/>
                </a:cubicBezTo>
                <a:cubicBezTo>
                  <a:pt x="495" y="625"/>
                  <a:pt x="470" y="683"/>
                  <a:pt x="453" y="739"/>
                </a:cubicBezTo>
                <a:cubicBezTo>
                  <a:pt x="430" y="818"/>
                  <a:pt x="387" y="1015"/>
                  <a:pt x="453" y="1085"/>
                </a:cubicBezTo>
                <a:cubicBezTo>
                  <a:pt x="459" y="1087"/>
                  <a:pt x="466" y="1088"/>
                  <a:pt x="472" y="109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8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17688" y="5351463"/>
            <a:ext cx="1274762" cy="447675"/>
          </a:xfrm>
          <a:custGeom>
            <a:avLst/>
            <a:gdLst>
              <a:gd name="T0" fmla="*/ 2147483647 w 3542"/>
              <a:gd name="T1" fmla="*/ 2147483647 h 1243"/>
              <a:gd name="T2" fmla="*/ 2147483647 w 3542"/>
              <a:gd name="T3" fmla="*/ 2147483647 h 1243"/>
              <a:gd name="T4" fmla="*/ 2147483647 w 3542"/>
              <a:gd name="T5" fmla="*/ 2147483647 h 1243"/>
              <a:gd name="T6" fmla="*/ 2147483647 w 3542"/>
              <a:gd name="T7" fmla="*/ 2147483647 h 1243"/>
              <a:gd name="T8" fmla="*/ 2147483647 w 3542"/>
              <a:gd name="T9" fmla="*/ 2147483647 h 1243"/>
              <a:gd name="T10" fmla="*/ 2147483647 w 3542"/>
              <a:gd name="T11" fmla="*/ 2147483647 h 1243"/>
              <a:gd name="T12" fmla="*/ 2147483647 w 3542"/>
              <a:gd name="T13" fmla="*/ 2147483647 h 1243"/>
              <a:gd name="T14" fmla="*/ 2147483647 w 3542"/>
              <a:gd name="T15" fmla="*/ 2147483647 h 1243"/>
              <a:gd name="T16" fmla="*/ 2147483647 w 3542"/>
              <a:gd name="T17" fmla="*/ 2147483647 h 1243"/>
              <a:gd name="T18" fmla="*/ 2147483647 w 3542"/>
              <a:gd name="T19" fmla="*/ 2147483647 h 1243"/>
              <a:gd name="T20" fmla="*/ 2147483647 w 3542"/>
              <a:gd name="T21" fmla="*/ 2147483647 h 1243"/>
              <a:gd name="T22" fmla="*/ 2147483647 w 3542"/>
              <a:gd name="T23" fmla="*/ 2147483647 h 1243"/>
              <a:gd name="T24" fmla="*/ 2147483647 w 3542"/>
              <a:gd name="T25" fmla="*/ 2147483647 h 1243"/>
              <a:gd name="T26" fmla="*/ 2147483647 w 3542"/>
              <a:gd name="T27" fmla="*/ 2147483647 h 1243"/>
              <a:gd name="T28" fmla="*/ 2147483647 w 3542"/>
              <a:gd name="T29" fmla="*/ 2147483647 h 1243"/>
              <a:gd name="T30" fmla="*/ 2147483647 w 3542"/>
              <a:gd name="T31" fmla="*/ 2147483647 h 1243"/>
              <a:gd name="T32" fmla="*/ 2147483647 w 3542"/>
              <a:gd name="T33" fmla="*/ 2147483647 h 1243"/>
              <a:gd name="T34" fmla="*/ 2147483647 w 3542"/>
              <a:gd name="T35" fmla="*/ 2147483647 h 1243"/>
              <a:gd name="T36" fmla="*/ 2147483647 w 3542"/>
              <a:gd name="T37" fmla="*/ 2147483647 h 1243"/>
              <a:gd name="T38" fmla="*/ 2147483647 w 3542"/>
              <a:gd name="T39" fmla="*/ 2147483647 h 1243"/>
              <a:gd name="T40" fmla="*/ 2147483647 w 3542"/>
              <a:gd name="T41" fmla="*/ 2147483647 h 1243"/>
              <a:gd name="T42" fmla="*/ 2147483647 w 3542"/>
              <a:gd name="T43" fmla="*/ 2147483647 h 1243"/>
              <a:gd name="T44" fmla="*/ 2147483647 w 3542"/>
              <a:gd name="T45" fmla="*/ 2147483647 h 1243"/>
              <a:gd name="T46" fmla="*/ 2147483647 w 3542"/>
              <a:gd name="T47" fmla="*/ 2147483647 h 1243"/>
              <a:gd name="T48" fmla="*/ 2147483647 w 3542"/>
              <a:gd name="T49" fmla="*/ 2147483647 h 1243"/>
              <a:gd name="T50" fmla="*/ 2147483647 w 3542"/>
              <a:gd name="T51" fmla="*/ 2147483647 h 1243"/>
              <a:gd name="T52" fmla="*/ 2147483647 w 3542"/>
              <a:gd name="T53" fmla="*/ 2147483647 h 1243"/>
              <a:gd name="T54" fmla="*/ 2147483647 w 3542"/>
              <a:gd name="T55" fmla="*/ 2147483647 h 1243"/>
              <a:gd name="T56" fmla="*/ 2147483647 w 3542"/>
              <a:gd name="T57" fmla="*/ 2147483647 h 1243"/>
              <a:gd name="T58" fmla="*/ 2147483647 w 3542"/>
              <a:gd name="T59" fmla="*/ 2147483647 h 1243"/>
              <a:gd name="T60" fmla="*/ 2147483647 w 3542"/>
              <a:gd name="T61" fmla="*/ 2147483647 h 1243"/>
              <a:gd name="T62" fmla="*/ 2147483647 w 3542"/>
              <a:gd name="T63" fmla="*/ 2147483647 h 1243"/>
              <a:gd name="T64" fmla="*/ 2147483647 w 3542"/>
              <a:gd name="T65" fmla="*/ 2147483647 h 1243"/>
              <a:gd name="T66" fmla="*/ 2147483647 w 3542"/>
              <a:gd name="T67" fmla="*/ 2147483647 h 1243"/>
              <a:gd name="T68" fmla="*/ 2147483647 w 3542"/>
              <a:gd name="T69" fmla="*/ 2147483647 h 1243"/>
              <a:gd name="T70" fmla="*/ 2147483647 w 3542"/>
              <a:gd name="T71" fmla="*/ 2147483647 h 124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42"/>
              <a:gd name="T109" fmla="*/ 0 h 1243"/>
              <a:gd name="T110" fmla="*/ 3542 w 3542"/>
              <a:gd name="T111" fmla="*/ 1243 h 124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42" h="1243" extrusionOk="0">
                <a:moveTo>
                  <a:pt x="2062" y="327"/>
                </a:moveTo>
                <a:cubicBezTo>
                  <a:pt x="2092" y="289"/>
                  <a:pt x="2119" y="267"/>
                  <a:pt x="2163" y="245"/>
                </a:cubicBezTo>
                <a:cubicBezTo>
                  <a:pt x="2220" y="217"/>
                  <a:pt x="2281" y="204"/>
                  <a:pt x="2344" y="192"/>
                </a:cubicBezTo>
                <a:cubicBezTo>
                  <a:pt x="2416" y="178"/>
                  <a:pt x="2484" y="170"/>
                  <a:pt x="2550" y="201"/>
                </a:cubicBezTo>
                <a:cubicBezTo>
                  <a:pt x="2542" y="250"/>
                  <a:pt x="2537" y="264"/>
                  <a:pt x="2494" y="306"/>
                </a:cubicBezTo>
                <a:cubicBezTo>
                  <a:pt x="2427" y="371"/>
                  <a:pt x="2348" y="423"/>
                  <a:pt x="2288" y="496"/>
                </a:cubicBezTo>
                <a:cubicBezTo>
                  <a:pt x="2243" y="552"/>
                  <a:pt x="2250" y="600"/>
                  <a:pt x="2299" y="649"/>
                </a:cubicBezTo>
                <a:cubicBezTo>
                  <a:pt x="2347" y="698"/>
                  <a:pt x="2411" y="735"/>
                  <a:pt x="2467" y="775"/>
                </a:cubicBezTo>
                <a:cubicBezTo>
                  <a:pt x="2511" y="806"/>
                  <a:pt x="2571" y="839"/>
                  <a:pt x="2597" y="890"/>
                </a:cubicBezTo>
                <a:cubicBezTo>
                  <a:pt x="2617" y="930"/>
                  <a:pt x="2573" y="956"/>
                  <a:pt x="2542" y="966"/>
                </a:cubicBezTo>
                <a:cubicBezTo>
                  <a:pt x="2455" y="995"/>
                  <a:pt x="2360" y="987"/>
                  <a:pt x="2272" y="968"/>
                </a:cubicBezTo>
                <a:cubicBezTo>
                  <a:pt x="2225" y="958"/>
                  <a:pt x="2025" y="924"/>
                  <a:pt x="1999" y="877"/>
                </a:cubicBezTo>
                <a:cubicBezTo>
                  <a:pt x="2000" y="869"/>
                  <a:pt x="2001" y="862"/>
                  <a:pt x="2002" y="854"/>
                </a:cubicBezTo>
              </a:path>
              <a:path w="3542" h="1243" extrusionOk="0">
                <a:moveTo>
                  <a:pt x="2975" y="185"/>
                </a:moveTo>
                <a:cubicBezTo>
                  <a:pt x="2954" y="176"/>
                  <a:pt x="2942" y="161"/>
                  <a:pt x="2901" y="231"/>
                </a:cubicBezTo>
                <a:cubicBezTo>
                  <a:pt x="2796" y="409"/>
                  <a:pt x="2758" y="659"/>
                  <a:pt x="2800" y="860"/>
                </a:cubicBezTo>
                <a:cubicBezTo>
                  <a:pt x="2824" y="977"/>
                  <a:pt x="2893" y="1071"/>
                  <a:pt x="3015" y="1090"/>
                </a:cubicBezTo>
                <a:cubicBezTo>
                  <a:pt x="3096" y="1103"/>
                  <a:pt x="3182" y="1077"/>
                  <a:pt x="3254" y="1040"/>
                </a:cubicBezTo>
                <a:cubicBezTo>
                  <a:pt x="3331" y="1000"/>
                  <a:pt x="3404" y="941"/>
                  <a:pt x="3455" y="870"/>
                </a:cubicBezTo>
                <a:cubicBezTo>
                  <a:pt x="3511" y="791"/>
                  <a:pt x="3545" y="694"/>
                  <a:pt x="3541" y="597"/>
                </a:cubicBezTo>
                <a:cubicBezTo>
                  <a:pt x="3539" y="541"/>
                  <a:pt x="3520" y="511"/>
                  <a:pt x="3477" y="482"/>
                </a:cubicBezTo>
                <a:cubicBezTo>
                  <a:pt x="3421" y="492"/>
                  <a:pt x="3389" y="522"/>
                  <a:pt x="3357" y="572"/>
                </a:cubicBezTo>
                <a:cubicBezTo>
                  <a:pt x="3312" y="643"/>
                  <a:pt x="3287" y="723"/>
                  <a:pt x="3271" y="805"/>
                </a:cubicBezTo>
                <a:cubicBezTo>
                  <a:pt x="3257" y="876"/>
                  <a:pt x="3244" y="962"/>
                  <a:pt x="3259" y="1034"/>
                </a:cubicBezTo>
                <a:cubicBezTo>
                  <a:pt x="3260" y="1026"/>
                  <a:pt x="3260" y="1017"/>
                  <a:pt x="3261" y="1009"/>
                </a:cubicBezTo>
              </a:path>
              <a:path w="3542" h="1243" extrusionOk="0">
                <a:moveTo>
                  <a:pt x="2128" y="507"/>
                </a:moveTo>
                <a:cubicBezTo>
                  <a:pt x="2097" y="516"/>
                  <a:pt x="2051" y="563"/>
                  <a:pt x="2036" y="534"/>
                </a:cubicBezTo>
                <a:cubicBezTo>
                  <a:pt x="2023" y="509"/>
                  <a:pt x="2091" y="456"/>
                  <a:pt x="2105" y="442"/>
                </a:cubicBezTo>
                <a:cubicBezTo>
                  <a:pt x="2128" y="419"/>
                  <a:pt x="2152" y="400"/>
                  <a:pt x="2176" y="380"/>
                </a:cubicBezTo>
                <a:cubicBezTo>
                  <a:pt x="2159" y="461"/>
                  <a:pt x="2131" y="528"/>
                  <a:pt x="2086" y="611"/>
                </a:cubicBezTo>
                <a:cubicBezTo>
                  <a:pt x="2023" y="727"/>
                  <a:pt x="1961" y="844"/>
                  <a:pt x="1892" y="956"/>
                </a:cubicBezTo>
                <a:cubicBezTo>
                  <a:pt x="1868" y="993"/>
                  <a:pt x="1863" y="999"/>
                  <a:pt x="1851" y="1023"/>
                </a:cubicBezTo>
                <a:cubicBezTo>
                  <a:pt x="1930" y="950"/>
                  <a:pt x="1996" y="868"/>
                  <a:pt x="2066" y="786"/>
                </a:cubicBezTo>
                <a:cubicBezTo>
                  <a:pt x="2139" y="701"/>
                  <a:pt x="2212" y="603"/>
                  <a:pt x="2304" y="537"/>
                </a:cubicBezTo>
                <a:cubicBezTo>
                  <a:pt x="2315" y="531"/>
                  <a:pt x="2326" y="526"/>
                  <a:pt x="2337" y="520"/>
                </a:cubicBezTo>
                <a:cubicBezTo>
                  <a:pt x="2351" y="620"/>
                  <a:pt x="2322" y="697"/>
                  <a:pt x="2292" y="796"/>
                </a:cubicBezTo>
                <a:cubicBezTo>
                  <a:pt x="2267" y="880"/>
                  <a:pt x="2222" y="949"/>
                  <a:pt x="2290" y="988"/>
                </a:cubicBezTo>
                <a:cubicBezTo>
                  <a:pt x="2389" y="917"/>
                  <a:pt x="2477" y="836"/>
                  <a:pt x="2568" y="756"/>
                </a:cubicBezTo>
                <a:cubicBezTo>
                  <a:pt x="2626" y="705"/>
                  <a:pt x="2724" y="587"/>
                  <a:pt x="2811" y="587"/>
                </a:cubicBezTo>
                <a:cubicBezTo>
                  <a:pt x="2817" y="592"/>
                  <a:pt x="2824" y="596"/>
                  <a:pt x="2830" y="601"/>
                </a:cubicBezTo>
                <a:cubicBezTo>
                  <a:pt x="2824" y="682"/>
                  <a:pt x="2795" y="752"/>
                  <a:pt x="2763" y="827"/>
                </a:cubicBezTo>
                <a:cubicBezTo>
                  <a:pt x="2742" y="877"/>
                  <a:pt x="2720" y="927"/>
                  <a:pt x="2700" y="978"/>
                </a:cubicBezTo>
                <a:cubicBezTo>
                  <a:pt x="2760" y="940"/>
                  <a:pt x="2818" y="889"/>
                  <a:pt x="2876" y="835"/>
                </a:cubicBezTo>
                <a:cubicBezTo>
                  <a:pt x="2966" y="752"/>
                  <a:pt x="3077" y="631"/>
                  <a:pt x="3198" y="594"/>
                </a:cubicBezTo>
                <a:cubicBezTo>
                  <a:pt x="3258" y="576"/>
                  <a:pt x="3280" y="613"/>
                  <a:pt x="3285" y="665"/>
                </a:cubicBezTo>
                <a:cubicBezTo>
                  <a:pt x="3289" y="708"/>
                  <a:pt x="3283" y="752"/>
                  <a:pt x="3282" y="795"/>
                </a:cubicBezTo>
                <a:cubicBezTo>
                  <a:pt x="3268" y="752"/>
                  <a:pt x="3272" y="744"/>
                  <a:pt x="3234" y="696"/>
                </a:cubicBezTo>
              </a:path>
              <a:path w="3542" h="1243" extrusionOk="0">
                <a:moveTo>
                  <a:pt x="251" y="198"/>
                </a:moveTo>
                <a:cubicBezTo>
                  <a:pt x="255" y="192"/>
                  <a:pt x="260" y="185"/>
                  <a:pt x="264" y="179"/>
                </a:cubicBezTo>
                <a:cubicBezTo>
                  <a:pt x="219" y="200"/>
                  <a:pt x="196" y="234"/>
                  <a:pt x="163" y="272"/>
                </a:cubicBezTo>
                <a:cubicBezTo>
                  <a:pt x="110" y="333"/>
                  <a:pt x="69" y="401"/>
                  <a:pt x="36" y="475"/>
                </a:cubicBezTo>
                <a:cubicBezTo>
                  <a:pt x="12" y="529"/>
                  <a:pt x="-14" y="598"/>
                  <a:pt x="12" y="655"/>
                </a:cubicBezTo>
                <a:cubicBezTo>
                  <a:pt x="37" y="711"/>
                  <a:pt x="105" y="710"/>
                  <a:pt x="157" y="707"/>
                </a:cubicBezTo>
                <a:cubicBezTo>
                  <a:pt x="238" y="702"/>
                  <a:pt x="312" y="683"/>
                  <a:pt x="388" y="657"/>
                </a:cubicBezTo>
                <a:cubicBezTo>
                  <a:pt x="451" y="635"/>
                  <a:pt x="505" y="612"/>
                  <a:pt x="562" y="578"/>
                </a:cubicBezTo>
              </a:path>
              <a:path w="3542" h="1243" extrusionOk="0">
                <a:moveTo>
                  <a:pt x="636" y="101"/>
                </a:moveTo>
                <a:cubicBezTo>
                  <a:pt x="617" y="158"/>
                  <a:pt x="606" y="214"/>
                  <a:pt x="597" y="273"/>
                </a:cubicBezTo>
                <a:cubicBezTo>
                  <a:pt x="579" y="390"/>
                  <a:pt x="564" y="508"/>
                  <a:pt x="547" y="625"/>
                </a:cubicBezTo>
                <a:cubicBezTo>
                  <a:pt x="523" y="797"/>
                  <a:pt x="499" y="970"/>
                  <a:pt x="475" y="1142"/>
                </a:cubicBezTo>
                <a:cubicBezTo>
                  <a:pt x="467" y="1199"/>
                  <a:pt x="464" y="1264"/>
                  <a:pt x="469" y="1160"/>
                </a:cubicBezTo>
              </a:path>
              <a:path w="3542" h="1243" extrusionOk="0">
                <a:moveTo>
                  <a:pt x="789" y="211"/>
                </a:moveTo>
                <a:cubicBezTo>
                  <a:pt x="846" y="155"/>
                  <a:pt x="905" y="106"/>
                  <a:pt x="965" y="54"/>
                </a:cubicBezTo>
                <a:cubicBezTo>
                  <a:pt x="995" y="28"/>
                  <a:pt x="1052" y="-24"/>
                  <a:pt x="1097" y="9"/>
                </a:cubicBezTo>
                <a:cubicBezTo>
                  <a:pt x="1146" y="45"/>
                  <a:pt x="1165" y="131"/>
                  <a:pt x="1181" y="185"/>
                </a:cubicBezTo>
                <a:cubicBezTo>
                  <a:pt x="1211" y="288"/>
                  <a:pt x="1221" y="397"/>
                  <a:pt x="1210" y="504"/>
                </a:cubicBezTo>
                <a:cubicBezTo>
                  <a:pt x="1196" y="636"/>
                  <a:pt x="1144" y="757"/>
                  <a:pt x="1072" y="868"/>
                </a:cubicBezTo>
                <a:cubicBezTo>
                  <a:pt x="988" y="998"/>
                  <a:pt x="868" y="1113"/>
                  <a:pt x="736" y="1193"/>
                </a:cubicBezTo>
                <a:cubicBezTo>
                  <a:pt x="691" y="1220"/>
                  <a:pt x="656" y="1227"/>
                  <a:pt x="610" y="1242"/>
                </a:cubicBezTo>
                <a:cubicBezTo>
                  <a:pt x="644" y="1204"/>
                  <a:pt x="674" y="1183"/>
                  <a:pt x="744" y="1166"/>
                </a:cubicBezTo>
                <a:cubicBezTo>
                  <a:pt x="972" y="1110"/>
                  <a:pt x="1201" y="1140"/>
                  <a:pt x="1428" y="1180"/>
                </a:cubicBezTo>
                <a:cubicBezTo>
                  <a:pt x="1488" y="1191"/>
                  <a:pt x="1552" y="1208"/>
                  <a:pt x="1600" y="1158"/>
                </a:cubicBezTo>
                <a:cubicBezTo>
                  <a:pt x="1643" y="1113"/>
                  <a:pt x="1644" y="1029"/>
                  <a:pt x="1654" y="97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9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07263" y="376238"/>
            <a:ext cx="798512" cy="492125"/>
          </a:xfrm>
          <a:custGeom>
            <a:avLst/>
            <a:gdLst>
              <a:gd name="T0" fmla="*/ 2147483647 w 2218"/>
              <a:gd name="T1" fmla="*/ 2147483647 h 1365"/>
              <a:gd name="T2" fmla="*/ 2147483647 w 2218"/>
              <a:gd name="T3" fmla="*/ 2147483647 h 1365"/>
              <a:gd name="T4" fmla="*/ 2147483647 w 2218"/>
              <a:gd name="T5" fmla="*/ 2147483647 h 1365"/>
              <a:gd name="T6" fmla="*/ 2147483647 w 2218"/>
              <a:gd name="T7" fmla="*/ 2147483647 h 1365"/>
              <a:gd name="T8" fmla="*/ 2147483647 w 2218"/>
              <a:gd name="T9" fmla="*/ 2147483647 h 1365"/>
              <a:gd name="T10" fmla="*/ 2147483647 w 2218"/>
              <a:gd name="T11" fmla="*/ 2147483647 h 1365"/>
              <a:gd name="T12" fmla="*/ 2147483647 w 2218"/>
              <a:gd name="T13" fmla="*/ 2147483647 h 1365"/>
              <a:gd name="T14" fmla="*/ 2147483647 w 2218"/>
              <a:gd name="T15" fmla="*/ 2147483647 h 1365"/>
              <a:gd name="T16" fmla="*/ 2147483647 w 2218"/>
              <a:gd name="T17" fmla="*/ 2147483647 h 1365"/>
              <a:gd name="T18" fmla="*/ 2147483647 w 2218"/>
              <a:gd name="T19" fmla="*/ 2147483647 h 1365"/>
              <a:gd name="T20" fmla="*/ 2147483647 w 2218"/>
              <a:gd name="T21" fmla="*/ 2147483647 h 1365"/>
              <a:gd name="T22" fmla="*/ 2147483647 w 2218"/>
              <a:gd name="T23" fmla="*/ 2147483647 h 1365"/>
              <a:gd name="T24" fmla="*/ 2147483647 w 2218"/>
              <a:gd name="T25" fmla="*/ 2147483647 h 1365"/>
              <a:gd name="T26" fmla="*/ 2147483647 w 2218"/>
              <a:gd name="T27" fmla="*/ 2147483647 h 1365"/>
              <a:gd name="T28" fmla="*/ 2147483647 w 2218"/>
              <a:gd name="T29" fmla="*/ 2147483647 h 1365"/>
              <a:gd name="T30" fmla="*/ 2147483647 w 2218"/>
              <a:gd name="T31" fmla="*/ 2147483647 h 1365"/>
              <a:gd name="T32" fmla="*/ 2147483647 w 2218"/>
              <a:gd name="T33" fmla="*/ 2147483647 h 1365"/>
              <a:gd name="T34" fmla="*/ 2147483647 w 2218"/>
              <a:gd name="T35" fmla="*/ 2147483647 h 1365"/>
              <a:gd name="T36" fmla="*/ 2147483647 w 2218"/>
              <a:gd name="T37" fmla="*/ 2147483647 h 1365"/>
              <a:gd name="T38" fmla="*/ 2147483647 w 2218"/>
              <a:gd name="T39" fmla="*/ 2147483647 h 1365"/>
              <a:gd name="T40" fmla="*/ 2147483647 w 2218"/>
              <a:gd name="T41" fmla="*/ 2147483647 h 1365"/>
              <a:gd name="T42" fmla="*/ 2147483647 w 2218"/>
              <a:gd name="T43" fmla="*/ 2147483647 h 1365"/>
              <a:gd name="T44" fmla="*/ 2147483647 w 2218"/>
              <a:gd name="T45" fmla="*/ 2147483647 h 1365"/>
              <a:gd name="T46" fmla="*/ 2147483647 w 2218"/>
              <a:gd name="T47" fmla="*/ 2147483647 h 1365"/>
              <a:gd name="T48" fmla="*/ 2147483647 w 2218"/>
              <a:gd name="T49" fmla="*/ 2147483647 h 1365"/>
              <a:gd name="T50" fmla="*/ 2147483647 w 2218"/>
              <a:gd name="T51" fmla="*/ 2147483647 h 1365"/>
              <a:gd name="T52" fmla="*/ 2147483647 w 2218"/>
              <a:gd name="T53" fmla="*/ 2147483647 h 136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218"/>
              <a:gd name="T82" fmla="*/ 0 h 1365"/>
              <a:gd name="T83" fmla="*/ 2218 w 2218"/>
              <a:gd name="T84" fmla="*/ 1365 h 136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218" h="1365" extrusionOk="0">
                <a:moveTo>
                  <a:pt x="403" y="94"/>
                </a:moveTo>
                <a:cubicBezTo>
                  <a:pt x="365" y="38"/>
                  <a:pt x="362" y="16"/>
                  <a:pt x="302" y="10"/>
                </a:cubicBezTo>
                <a:cubicBezTo>
                  <a:pt x="242" y="79"/>
                  <a:pt x="206" y="168"/>
                  <a:pt x="162" y="250"/>
                </a:cubicBezTo>
                <a:cubicBezTo>
                  <a:pt x="109" y="349"/>
                  <a:pt x="49" y="449"/>
                  <a:pt x="13" y="556"/>
                </a:cubicBezTo>
                <a:cubicBezTo>
                  <a:pt x="-9" y="623"/>
                  <a:pt x="-2" y="667"/>
                  <a:pt x="68" y="688"/>
                </a:cubicBezTo>
                <a:cubicBezTo>
                  <a:pt x="180" y="722"/>
                  <a:pt x="314" y="696"/>
                  <a:pt x="428" y="689"/>
                </a:cubicBezTo>
                <a:cubicBezTo>
                  <a:pt x="498" y="685"/>
                  <a:pt x="574" y="684"/>
                  <a:pt x="642" y="666"/>
                </a:cubicBezTo>
                <a:cubicBezTo>
                  <a:pt x="682" y="655"/>
                  <a:pt x="689" y="640"/>
                  <a:pt x="702" y="605"/>
                </a:cubicBezTo>
                <a:cubicBezTo>
                  <a:pt x="704" y="596"/>
                  <a:pt x="706" y="587"/>
                  <a:pt x="708" y="578"/>
                </a:cubicBezTo>
              </a:path>
              <a:path w="2218" h="1365" extrusionOk="0">
                <a:moveTo>
                  <a:pt x="789" y="222"/>
                </a:moveTo>
                <a:cubicBezTo>
                  <a:pt x="799" y="167"/>
                  <a:pt x="810" y="113"/>
                  <a:pt x="824" y="58"/>
                </a:cubicBezTo>
                <a:cubicBezTo>
                  <a:pt x="794" y="246"/>
                  <a:pt x="764" y="434"/>
                  <a:pt x="726" y="620"/>
                </a:cubicBezTo>
                <a:cubicBezTo>
                  <a:pt x="694" y="778"/>
                  <a:pt x="658" y="935"/>
                  <a:pt x="624" y="1092"/>
                </a:cubicBezTo>
                <a:cubicBezTo>
                  <a:pt x="605" y="1183"/>
                  <a:pt x="587" y="1274"/>
                  <a:pt x="566" y="1364"/>
                </a:cubicBezTo>
                <a:cubicBezTo>
                  <a:pt x="584" y="1264"/>
                  <a:pt x="604" y="1165"/>
                  <a:pt x="625" y="1066"/>
                </a:cubicBezTo>
              </a:path>
              <a:path w="2218" h="1365" extrusionOk="0">
                <a:moveTo>
                  <a:pt x="779" y="523"/>
                </a:moveTo>
                <a:cubicBezTo>
                  <a:pt x="884" y="364"/>
                  <a:pt x="1007" y="197"/>
                  <a:pt x="1193" y="127"/>
                </a:cubicBezTo>
                <a:cubicBezTo>
                  <a:pt x="1288" y="91"/>
                  <a:pt x="1495" y="78"/>
                  <a:pt x="1536" y="213"/>
                </a:cubicBezTo>
                <a:cubicBezTo>
                  <a:pt x="1596" y="411"/>
                  <a:pt x="1404" y="649"/>
                  <a:pt x="1291" y="789"/>
                </a:cubicBezTo>
                <a:cubicBezTo>
                  <a:pt x="1178" y="930"/>
                  <a:pt x="1016" y="1104"/>
                  <a:pt x="846" y="1177"/>
                </a:cubicBezTo>
                <a:cubicBezTo>
                  <a:pt x="779" y="1206"/>
                  <a:pt x="766" y="1180"/>
                  <a:pt x="710" y="1169"/>
                </a:cubicBezTo>
                <a:cubicBezTo>
                  <a:pt x="733" y="1095"/>
                  <a:pt x="732" y="1057"/>
                  <a:pt x="822" y="1022"/>
                </a:cubicBezTo>
                <a:cubicBezTo>
                  <a:pt x="934" y="979"/>
                  <a:pt x="1077" y="1009"/>
                  <a:pt x="1187" y="1044"/>
                </a:cubicBezTo>
                <a:cubicBezTo>
                  <a:pt x="1325" y="1088"/>
                  <a:pt x="1454" y="1158"/>
                  <a:pt x="1589" y="1209"/>
                </a:cubicBezTo>
                <a:cubicBezTo>
                  <a:pt x="1682" y="1244"/>
                  <a:pt x="1786" y="1277"/>
                  <a:pt x="1887" y="1262"/>
                </a:cubicBezTo>
                <a:cubicBezTo>
                  <a:pt x="1977" y="1248"/>
                  <a:pt x="2033" y="1186"/>
                  <a:pt x="2078" y="1113"/>
                </a:cubicBezTo>
                <a:cubicBezTo>
                  <a:pt x="2141" y="1012"/>
                  <a:pt x="2175" y="892"/>
                  <a:pt x="2217" y="7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30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65488" y="3430588"/>
            <a:ext cx="2655887" cy="400050"/>
          </a:xfrm>
          <a:custGeom>
            <a:avLst/>
            <a:gdLst>
              <a:gd name="T0" fmla="*/ 2147483647 w 7377"/>
              <a:gd name="T1" fmla="*/ 2147483647 h 1112"/>
              <a:gd name="T2" fmla="*/ 2147483647 w 7377"/>
              <a:gd name="T3" fmla="*/ 2147483647 h 1112"/>
              <a:gd name="T4" fmla="*/ 2147483647 w 7377"/>
              <a:gd name="T5" fmla="*/ 2147483647 h 1112"/>
              <a:gd name="T6" fmla="*/ 2147483647 w 7377"/>
              <a:gd name="T7" fmla="*/ 2147483647 h 1112"/>
              <a:gd name="T8" fmla="*/ 2147483647 w 7377"/>
              <a:gd name="T9" fmla="*/ 2147483647 h 1112"/>
              <a:gd name="T10" fmla="*/ 2147483647 w 7377"/>
              <a:gd name="T11" fmla="*/ 2147483647 h 1112"/>
              <a:gd name="T12" fmla="*/ 0 w 7377"/>
              <a:gd name="T13" fmla="*/ 2147483647 h 11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77"/>
              <a:gd name="T22" fmla="*/ 0 h 1112"/>
              <a:gd name="T23" fmla="*/ 7377 w 7377"/>
              <a:gd name="T24" fmla="*/ 1112 h 11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77" h="1112" extrusionOk="0">
                <a:moveTo>
                  <a:pt x="7353" y="116"/>
                </a:moveTo>
                <a:cubicBezTo>
                  <a:pt x="7362" y="81"/>
                  <a:pt x="7366" y="47"/>
                  <a:pt x="7373" y="13"/>
                </a:cubicBezTo>
                <a:cubicBezTo>
                  <a:pt x="7300" y="14"/>
                  <a:pt x="7230" y="8"/>
                  <a:pt x="7151" y="20"/>
                </a:cubicBezTo>
                <a:cubicBezTo>
                  <a:pt x="6722" y="86"/>
                  <a:pt x="6320" y="254"/>
                  <a:pt x="5912" y="395"/>
                </a:cubicBezTo>
                <a:cubicBezTo>
                  <a:pt x="5212" y="636"/>
                  <a:pt x="4452" y="772"/>
                  <a:pt x="3721" y="884"/>
                </a:cubicBezTo>
                <a:cubicBezTo>
                  <a:pt x="2596" y="1056"/>
                  <a:pt x="1203" y="1220"/>
                  <a:pt x="67" y="1111"/>
                </a:cubicBezTo>
                <a:cubicBezTo>
                  <a:pt x="38" y="1108"/>
                  <a:pt x="4" y="1082"/>
                  <a:pt x="0" y="10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8828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29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878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878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878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879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879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879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879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879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8795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8796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8797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879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879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8800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880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880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880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0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880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8806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7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8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881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881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881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8813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1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1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8816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8817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8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9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0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1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2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3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4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5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6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7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9852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3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9811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9812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9813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9814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9815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981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9817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981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9819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982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982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9822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9823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9824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9825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9826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9827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28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982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9830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1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2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3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983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9835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9836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9837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38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9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9840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9841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120905" name="Rectangle 3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6" name="Rectangle 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2083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12083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61113" y="2438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361113" y="2819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361113" y="3200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361113" y="3581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1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61113" y="3962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2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361113" y="4343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3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361113" y="4724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4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61113" y="5105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5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61113" y="5486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6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20847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20848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02388" y="24669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49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6425" y="2455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20850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683250" y="2833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20851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3250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20852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6832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208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3250" y="39687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208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3250" y="4357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208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3250" y="4738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208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83250" y="5119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120857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78488" y="55086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120858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02388" y="285750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120859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402388" y="3222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0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402388" y="36115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1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402388" y="398621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2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402388" y="4365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3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02388" y="4746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4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402388" y="511968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5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402388" y="55038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6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400800" y="47244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7" name="Text Box 3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120868" name="Text Box 3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5905500" y="223838"/>
            <a:ext cx="191293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120869" name="Group 39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7373938" y="392113"/>
            <a:ext cx="406400" cy="568325"/>
            <a:chOff x="2928" y="1051"/>
            <a:chExt cx="840" cy="957"/>
          </a:xfrm>
        </p:grpSpPr>
        <p:sp>
          <p:nvSpPr>
            <p:cNvPr id="120892" name="Freeform 40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3" name="Oval 4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4" name="Oval 42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5" name="Oval 43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6" name="Oval 44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7" name="Oval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8" name="Oval 46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9" name="Oval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0" name="AutoShape 48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1" name="Freeform 49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2" name="Freeform 5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3" name="Freeform 51"/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4" name="Freeform 52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70" name="Rectangle 53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400800" y="5119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1" name="Rectangle 54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400800" y="5500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2" name="Text Box 55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20873" name="Text Box 5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20874" name="Text Box 57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432117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75" name="Text Box 5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38150" y="2262188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20876" name="Text Box 59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3975" y="3236913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20877" name="Rectangle 60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1319213" y="21875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8" name="Rectangle 61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9213" y="31781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9" name="Rectangle 62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9213" y="41687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0" name="Rectangle 63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309688" y="384175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20881" name="Rectangle 64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993775" y="2857500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20882" name="Rectangle 65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314450" y="48418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20883" name="Text Box 6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76275" y="5326063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84" name="Rectangle 67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316038" y="51593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5" name="Rectangle 68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311275" y="58324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20886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88088" y="4011613"/>
            <a:ext cx="781050" cy="920750"/>
          </a:xfrm>
          <a:custGeom>
            <a:avLst/>
            <a:gdLst>
              <a:gd name="T0" fmla="*/ 2147483647 w 2172"/>
              <a:gd name="T1" fmla="*/ 2147483647 h 2555"/>
              <a:gd name="T2" fmla="*/ 2147483647 w 2172"/>
              <a:gd name="T3" fmla="*/ 2147483647 h 2555"/>
              <a:gd name="T4" fmla="*/ 2147483647 w 2172"/>
              <a:gd name="T5" fmla="*/ 2147483647 h 2555"/>
              <a:gd name="T6" fmla="*/ 2147483647 w 2172"/>
              <a:gd name="T7" fmla="*/ 2147483647 h 2555"/>
              <a:gd name="T8" fmla="*/ 2147483647 w 2172"/>
              <a:gd name="T9" fmla="*/ 2147483647 h 2555"/>
              <a:gd name="T10" fmla="*/ 0 w 2172"/>
              <a:gd name="T11" fmla="*/ 2147483647 h 2555"/>
              <a:gd name="T12" fmla="*/ 2147483647 w 2172"/>
              <a:gd name="T13" fmla="*/ 2147483647 h 2555"/>
              <a:gd name="T14" fmla="*/ 2147483647 w 2172"/>
              <a:gd name="T15" fmla="*/ 2147483647 h 2555"/>
              <a:gd name="T16" fmla="*/ 2147483647 w 2172"/>
              <a:gd name="T17" fmla="*/ 2147483647 h 2555"/>
              <a:gd name="T18" fmla="*/ 2147483647 w 2172"/>
              <a:gd name="T19" fmla="*/ 2147483647 h 2555"/>
              <a:gd name="T20" fmla="*/ 2147483647 w 2172"/>
              <a:gd name="T21" fmla="*/ 2147483647 h 2555"/>
              <a:gd name="T22" fmla="*/ 2147483647 w 2172"/>
              <a:gd name="T23" fmla="*/ 2147483647 h 2555"/>
              <a:gd name="T24" fmla="*/ 2147483647 w 2172"/>
              <a:gd name="T25" fmla="*/ 2147483647 h 2555"/>
              <a:gd name="T26" fmla="*/ 2147483647 w 2172"/>
              <a:gd name="T27" fmla="*/ 2147483647 h 2555"/>
              <a:gd name="T28" fmla="*/ 2147483647 w 2172"/>
              <a:gd name="T29" fmla="*/ 2147483647 h 2555"/>
              <a:gd name="T30" fmla="*/ 2147483647 w 2172"/>
              <a:gd name="T31" fmla="*/ 2147483647 h 2555"/>
              <a:gd name="T32" fmla="*/ 2147483647 w 2172"/>
              <a:gd name="T33" fmla="*/ 2147483647 h 2555"/>
              <a:gd name="T34" fmla="*/ 2147483647 w 2172"/>
              <a:gd name="T35" fmla="*/ 2147483647 h 2555"/>
              <a:gd name="T36" fmla="*/ 2147483647 w 2172"/>
              <a:gd name="T37" fmla="*/ 2147483647 h 2555"/>
              <a:gd name="T38" fmla="*/ 2147483647 w 2172"/>
              <a:gd name="T39" fmla="*/ 2147483647 h 2555"/>
              <a:gd name="T40" fmla="*/ 2147483647 w 2172"/>
              <a:gd name="T41" fmla="*/ 2147483647 h 2555"/>
              <a:gd name="T42" fmla="*/ 2147483647 w 2172"/>
              <a:gd name="T43" fmla="*/ 2147483647 h 25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72"/>
              <a:gd name="T67" fmla="*/ 0 h 2555"/>
              <a:gd name="T68" fmla="*/ 2172 w 2172"/>
              <a:gd name="T69" fmla="*/ 2555 h 255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72" h="2555" extrusionOk="0">
                <a:moveTo>
                  <a:pt x="1990" y="267"/>
                </a:moveTo>
                <a:cubicBezTo>
                  <a:pt x="1981" y="216"/>
                  <a:pt x="2007" y="227"/>
                  <a:pt x="1947" y="190"/>
                </a:cubicBezTo>
                <a:cubicBezTo>
                  <a:pt x="1914" y="170"/>
                  <a:pt x="1869" y="160"/>
                  <a:pt x="1833" y="150"/>
                </a:cubicBezTo>
                <a:cubicBezTo>
                  <a:pt x="1693" y="111"/>
                  <a:pt x="1552" y="77"/>
                  <a:pt x="1410" y="47"/>
                </a:cubicBezTo>
                <a:cubicBezTo>
                  <a:pt x="1003" y="-38"/>
                  <a:pt x="501" y="-28"/>
                  <a:pt x="137" y="197"/>
                </a:cubicBezTo>
                <a:cubicBezTo>
                  <a:pt x="74" y="236"/>
                  <a:pt x="-3" y="297"/>
                  <a:pt x="0" y="380"/>
                </a:cubicBezTo>
                <a:cubicBezTo>
                  <a:pt x="4" y="479"/>
                  <a:pt x="129" y="529"/>
                  <a:pt x="204" y="559"/>
                </a:cubicBezTo>
                <a:cubicBezTo>
                  <a:pt x="398" y="636"/>
                  <a:pt x="617" y="660"/>
                  <a:pt x="822" y="683"/>
                </a:cubicBezTo>
                <a:cubicBezTo>
                  <a:pt x="1125" y="717"/>
                  <a:pt x="1424" y="705"/>
                  <a:pt x="1727" y="687"/>
                </a:cubicBezTo>
              </a:path>
              <a:path w="2172" h="2555" extrusionOk="0">
                <a:moveTo>
                  <a:pt x="2086" y="388"/>
                </a:moveTo>
                <a:cubicBezTo>
                  <a:pt x="2070" y="438"/>
                  <a:pt x="2050" y="483"/>
                  <a:pt x="2030" y="532"/>
                </a:cubicBezTo>
                <a:cubicBezTo>
                  <a:pt x="2008" y="587"/>
                  <a:pt x="1989" y="645"/>
                  <a:pt x="1975" y="703"/>
                </a:cubicBezTo>
                <a:cubicBezTo>
                  <a:pt x="1923" y="918"/>
                  <a:pt x="1930" y="1149"/>
                  <a:pt x="1923" y="1369"/>
                </a:cubicBezTo>
                <a:cubicBezTo>
                  <a:pt x="1916" y="1595"/>
                  <a:pt x="1907" y="1822"/>
                  <a:pt x="1896" y="2048"/>
                </a:cubicBezTo>
                <a:cubicBezTo>
                  <a:pt x="1893" y="2111"/>
                  <a:pt x="1890" y="2175"/>
                  <a:pt x="1884" y="2238"/>
                </a:cubicBezTo>
                <a:cubicBezTo>
                  <a:pt x="1880" y="2285"/>
                  <a:pt x="1881" y="2390"/>
                  <a:pt x="1843" y="2425"/>
                </a:cubicBezTo>
                <a:cubicBezTo>
                  <a:pt x="1804" y="2460"/>
                  <a:pt x="1767" y="2428"/>
                  <a:pt x="1738" y="2397"/>
                </a:cubicBezTo>
                <a:cubicBezTo>
                  <a:pt x="1670" y="2326"/>
                  <a:pt x="1630" y="2228"/>
                  <a:pt x="1599" y="2137"/>
                </a:cubicBezTo>
                <a:cubicBezTo>
                  <a:pt x="1637" y="2222"/>
                  <a:pt x="1663" y="2311"/>
                  <a:pt x="1693" y="2400"/>
                </a:cubicBezTo>
                <a:cubicBezTo>
                  <a:pt x="1713" y="2458"/>
                  <a:pt x="1742" y="2550"/>
                  <a:pt x="1817" y="2554"/>
                </a:cubicBezTo>
                <a:cubicBezTo>
                  <a:pt x="1907" y="2559"/>
                  <a:pt x="1995" y="2487"/>
                  <a:pt x="2065" y="2440"/>
                </a:cubicBezTo>
                <a:cubicBezTo>
                  <a:pt x="2102" y="2415"/>
                  <a:pt x="2136" y="2388"/>
                  <a:pt x="2171" y="236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7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0675" y="1960563"/>
            <a:ext cx="2022475" cy="766762"/>
          </a:xfrm>
          <a:custGeom>
            <a:avLst/>
            <a:gdLst>
              <a:gd name="T0" fmla="*/ 2147483647 w 5620"/>
              <a:gd name="T1" fmla="*/ 2147483647 h 2130"/>
              <a:gd name="T2" fmla="*/ 2147483647 w 5620"/>
              <a:gd name="T3" fmla="*/ 2147483647 h 2130"/>
              <a:gd name="T4" fmla="*/ 2147483647 w 5620"/>
              <a:gd name="T5" fmla="*/ 2147483647 h 2130"/>
              <a:gd name="T6" fmla="*/ 2147483647 w 5620"/>
              <a:gd name="T7" fmla="*/ 2147483647 h 2130"/>
              <a:gd name="T8" fmla="*/ 2147483647 w 5620"/>
              <a:gd name="T9" fmla="*/ 2147483647 h 2130"/>
              <a:gd name="T10" fmla="*/ 2147483647 w 5620"/>
              <a:gd name="T11" fmla="*/ 2147483647 h 2130"/>
              <a:gd name="T12" fmla="*/ 2147483647 w 5620"/>
              <a:gd name="T13" fmla="*/ 2147483647 h 2130"/>
              <a:gd name="T14" fmla="*/ 2147483647 w 5620"/>
              <a:gd name="T15" fmla="*/ 2147483647 h 2130"/>
              <a:gd name="T16" fmla="*/ 2147483647 w 5620"/>
              <a:gd name="T17" fmla="*/ 2147483647 h 2130"/>
              <a:gd name="T18" fmla="*/ 2147483647 w 5620"/>
              <a:gd name="T19" fmla="*/ 2147483647 h 2130"/>
              <a:gd name="T20" fmla="*/ 2147483647 w 5620"/>
              <a:gd name="T21" fmla="*/ 2147483647 h 2130"/>
              <a:gd name="T22" fmla="*/ 2147483647 w 5620"/>
              <a:gd name="T23" fmla="*/ 2147483647 h 2130"/>
              <a:gd name="T24" fmla="*/ 2147483647 w 5620"/>
              <a:gd name="T25" fmla="*/ 2147483647 h 2130"/>
              <a:gd name="T26" fmla="*/ 2147483647 w 5620"/>
              <a:gd name="T27" fmla="*/ 2147483647 h 2130"/>
              <a:gd name="T28" fmla="*/ 2147483647 w 5620"/>
              <a:gd name="T29" fmla="*/ 2147483647 h 2130"/>
              <a:gd name="T30" fmla="*/ 2147483647 w 5620"/>
              <a:gd name="T31" fmla="*/ 2147483647 h 2130"/>
              <a:gd name="T32" fmla="*/ 2147483647 w 5620"/>
              <a:gd name="T33" fmla="*/ 2147483647 h 2130"/>
              <a:gd name="T34" fmla="*/ 2147483647 w 5620"/>
              <a:gd name="T35" fmla="*/ 2147483647 h 2130"/>
              <a:gd name="T36" fmla="*/ 2147483647 w 5620"/>
              <a:gd name="T37" fmla="*/ 2147483647 h 2130"/>
              <a:gd name="T38" fmla="*/ 2147483647 w 5620"/>
              <a:gd name="T39" fmla="*/ 2147483647 h 2130"/>
              <a:gd name="T40" fmla="*/ 2147483647 w 5620"/>
              <a:gd name="T41" fmla="*/ 2147483647 h 2130"/>
              <a:gd name="T42" fmla="*/ 2147483647 w 5620"/>
              <a:gd name="T43" fmla="*/ 2147483647 h 2130"/>
              <a:gd name="T44" fmla="*/ 2147483647 w 5620"/>
              <a:gd name="T45" fmla="*/ 2147483647 h 2130"/>
              <a:gd name="T46" fmla="*/ 2147483647 w 5620"/>
              <a:gd name="T47" fmla="*/ 2147483647 h 2130"/>
              <a:gd name="T48" fmla="*/ 2147483647 w 5620"/>
              <a:gd name="T49" fmla="*/ 2147483647 h 2130"/>
              <a:gd name="T50" fmla="*/ 2147483647 w 5620"/>
              <a:gd name="T51" fmla="*/ 2147483647 h 2130"/>
              <a:gd name="T52" fmla="*/ 2147483647 w 5620"/>
              <a:gd name="T53" fmla="*/ 2147483647 h 2130"/>
              <a:gd name="T54" fmla="*/ 2147483647 w 5620"/>
              <a:gd name="T55" fmla="*/ 2147483647 h 2130"/>
              <a:gd name="T56" fmla="*/ 2147483647 w 5620"/>
              <a:gd name="T57" fmla="*/ 2147483647 h 2130"/>
              <a:gd name="T58" fmla="*/ 2147483647 w 5620"/>
              <a:gd name="T59" fmla="*/ 2147483647 h 2130"/>
              <a:gd name="T60" fmla="*/ 2147483647 w 5620"/>
              <a:gd name="T61" fmla="*/ 2147483647 h 2130"/>
              <a:gd name="T62" fmla="*/ 2147483647 w 5620"/>
              <a:gd name="T63" fmla="*/ 2147483647 h 2130"/>
              <a:gd name="T64" fmla="*/ 2147483647 w 5620"/>
              <a:gd name="T65" fmla="*/ 2147483647 h 2130"/>
              <a:gd name="T66" fmla="*/ 2147483647 w 5620"/>
              <a:gd name="T67" fmla="*/ 2147483647 h 2130"/>
              <a:gd name="T68" fmla="*/ 2147483647 w 5620"/>
              <a:gd name="T69" fmla="*/ 2147483647 h 2130"/>
              <a:gd name="T70" fmla="*/ 2147483647 w 5620"/>
              <a:gd name="T71" fmla="*/ 2147483647 h 2130"/>
              <a:gd name="T72" fmla="*/ 2147483647 w 5620"/>
              <a:gd name="T73" fmla="*/ 2147483647 h 2130"/>
              <a:gd name="T74" fmla="*/ 2147483647 w 5620"/>
              <a:gd name="T75" fmla="*/ 2147483647 h 2130"/>
              <a:gd name="T76" fmla="*/ 2147483647 w 5620"/>
              <a:gd name="T77" fmla="*/ 2147483647 h 2130"/>
              <a:gd name="T78" fmla="*/ 2147483647 w 5620"/>
              <a:gd name="T79" fmla="*/ 2147483647 h 2130"/>
              <a:gd name="T80" fmla="*/ 2147483647 w 5620"/>
              <a:gd name="T81" fmla="*/ 2147483647 h 2130"/>
              <a:gd name="T82" fmla="*/ 2147483647 w 5620"/>
              <a:gd name="T83" fmla="*/ 2147483647 h 2130"/>
              <a:gd name="T84" fmla="*/ 2147483647 w 5620"/>
              <a:gd name="T85" fmla="*/ 2147483647 h 2130"/>
              <a:gd name="T86" fmla="*/ 2147483647 w 5620"/>
              <a:gd name="T87" fmla="*/ 2147483647 h 2130"/>
              <a:gd name="T88" fmla="*/ 2147483647 w 5620"/>
              <a:gd name="T89" fmla="*/ 2147483647 h 2130"/>
              <a:gd name="T90" fmla="*/ 2147483647 w 5620"/>
              <a:gd name="T91" fmla="*/ 2147483647 h 2130"/>
              <a:gd name="T92" fmla="*/ 2147483647 w 5620"/>
              <a:gd name="T93" fmla="*/ 2147483647 h 2130"/>
              <a:gd name="T94" fmla="*/ 2147483647 w 5620"/>
              <a:gd name="T95" fmla="*/ 2147483647 h 2130"/>
              <a:gd name="T96" fmla="*/ 2147483647 w 5620"/>
              <a:gd name="T97" fmla="*/ 2147483647 h 2130"/>
              <a:gd name="T98" fmla="*/ 2147483647 w 5620"/>
              <a:gd name="T99" fmla="*/ 2147483647 h 2130"/>
              <a:gd name="T100" fmla="*/ 2147483647 w 5620"/>
              <a:gd name="T101" fmla="*/ 2147483647 h 2130"/>
              <a:gd name="T102" fmla="*/ 2147483647 w 5620"/>
              <a:gd name="T103" fmla="*/ 2147483647 h 2130"/>
              <a:gd name="T104" fmla="*/ 2147483647 w 5620"/>
              <a:gd name="T105" fmla="*/ 0 h 213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620"/>
              <a:gd name="T160" fmla="*/ 0 h 2130"/>
              <a:gd name="T161" fmla="*/ 5620 w 5620"/>
              <a:gd name="T162" fmla="*/ 2130 h 213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620" h="2130" extrusionOk="0">
                <a:moveTo>
                  <a:pt x="587" y="710"/>
                </a:moveTo>
                <a:cubicBezTo>
                  <a:pt x="583" y="666"/>
                  <a:pt x="587" y="649"/>
                  <a:pt x="554" y="614"/>
                </a:cubicBezTo>
                <a:cubicBezTo>
                  <a:pt x="521" y="580"/>
                  <a:pt x="468" y="559"/>
                  <a:pt x="423" y="548"/>
                </a:cubicBezTo>
                <a:cubicBezTo>
                  <a:pt x="366" y="534"/>
                  <a:pt x="300" y="537"/>
                  <a:pt x="245" y="556"/>
                </a:cubicBezTo>
                <a:cubicBezTo>
                  <a:pt x="179" y="579"/>
                  <a:pt x="125" y="621"/>
                  <a:pt x="85" y="678"/>
                </a:cubicBezTo>
                <a:cubicBezTo>
                  <a:pt x="-1" y="799"/>
                  <a:pt x="-46" y="1009"/>
                  <a:pt x="55" y="1134"/>
                </a:cubicBezTo>
                <a:cubicBezTo>
                  <a:pt x="102" y="1192"/>
                  <a:pt x="176" y="1201"/>
                  <a:pt x="246" y="1195"/>
                </a:cubicBezTo>
                <a:cubicBezTo>
                  <a:pt x="330" y="1188"/>
                  <a:pt x="402" y="1156"/>
                  <a:pt x="467" y="1103"/>
                </a:cubicBezTo>
                <a:cubicBezTo>
                  <a:pt x="523" y="1058"/>
                  <a:pt x="558" y="1002"/>
                  <a:pt x="578" y="934"/>
                </a:cubicBezTo>
                <a:cubicBezTo>
                  <a:pt x="587" y="905"/>
                  <a:pt x="586" y="881"/>
                  <a:pt x="588" y="852"/>
                </a:cubicBezTo>
                <a:cubicBezTo>
                  <a:pt x="595" y="893"/>
                  <a:pt x="602" y="930"/>
                  <a:pt x="618" y="969"/>
                </a:cubicBezTo>
                <a:cubicBezTo>
                  <a:pt x="649" y="1044"/>
                  <a:pt x="702" y="1152"/>
                  <a:pt x="784" y="1182"/>
                </a:cubicBezTo>
                <a:cubicBezTo>
                  <a:pt x="825" y="1197"/>
                  <a:pt x="846" y="1164"/>
                  <a:pt x="868" y="1137"/>
                </a:cubicBezTo>
              </a:path>
              <a:path w="5620" h="2130" extrusionOk="0">
                <a:moveTo>
                  <a:pt x="875" y="223"/>
                </a:moveTo>
                <a:cubicBezTo>
                  <a:pt x="871" y="191"/>
                  <a:pt x="872" y="159"/>
                  <a:pt x="862" y="128"/>
                </a:cubicBezTo>
                <a:cubicBezTo>
                  <a:pt x="858" y="122"/>
                  <a:pt x="854" y="116"/>
                  <a:pt x="850" y="110"/>
                </a:cubicBezTo>
                <a:cubicBezTo>
                  <a:pt x="820" y="157"/>
                  <a:pt x="820" y="202"/>
                  <a:pt x="818" y="259"/>
                </a:cubicBezTo>
                <a:cubicBezTo>
                  <a:pt x="808" y="537"/>
                  <a:pt x="822" y="819"/>
                  <a:pt x="831" y="1097"/>
                </a:cubicBezTo>
                <a:cubicBezTo>
                  <a:pt x="832" y="1121"/>
                  <a:pt x="831" y="1127"/>
                  <a:pt x="836" y="1141"/>
                </a:cubicBezTo>
                <a:cubicBezTo>
                  <a:pt x="854" y="1096"/>
                  <a:pt x="866" y="1049"/>
                  <a:pt x="881" y="1003"/>
                </a:cubicBezTo>
                <a:cubicBezTo>
                  <a:pt x="901" y="940"/>
                  <a:pt x="923" y="874"/>
                  <a:pt x="958" y="817"/>
                </a:cubicBezTo>
                <a:cubicBezTo>
                  <a:pt x="982" y="778"/>
                  <a:pt x="1018" y="743"/>
                  <a:pt x="1067" y="747"/>
                </a:cubicBezTo>
                <a:cubicBezTo>
                  <a:pt x="1122" y="751"/>
                  <a:pt x="1175" y="798"/>
                  <a:pt x="1212" y="833"/>
                </a:cubicBezTo>
                <a:cubicBezTo>
                  <a:pt x="1286" y="903"/>
                  <a:pt x="1358" y="1004"/>
                  <a:pt x="1375" y="1107"/>
                </a:cubicBezTo>
                <a:cubicBezTo>
                  <a:pt x="1387" y="1178"/>
                  <a:pt x="1354" y="1238"/>
                  <a:pt x="1294" y="1274"/>
                </a:cubicBezTo>
                <a:cubicBezTo>
                  <a:pt x="1236" y="1309"/>
                  <a:pt x="1167" y="1317"/>
                  <a:pt x="1101" y="1317"/>
                </a:cubicBezTo>
                <a:cubicBezTo>
                  <a:pt x="1033" y="1317"/>
                  <a:pt x="966" y="1304"/>
                  <a:pt x="901" y="1287"/>
                </a:cubicBezTo>
                <a:cubicBezTo>
                  <a:pt x="856" y="1275"/>
                  <a:pt x="851" y="1269"/>
                  <a:pt x="824" y="1233"/>
                </a:cubicBezTo>
                <a:cubicBezTo>
                  <a:pt x="856" y="1197"/>
                  <a:pt x="883" y="1174"/>
                  <a:pt x="922" y="1146"/>
                </a:cubicBezTo>
              </a:path>
              <a:path w="5620" h="2130" extrusionOk="0">
                <a:moveTo>
                  <a:pt x="1844" y="802"/>
                </a:moveTo>
                <a:cubicBezTo>
                  <a:pt x="1846" y="758"/>
                  <a:pt x="1835" y="742"/>
                  <a:pt x="1805" y="708"/>
                </a:cubicBezTo>
                <a:cubicBezTo>
                  <a:pt x="1767" y="666"/>
                  <a:pt x="1716" y="635"/>
                  <a:pt x="1661" y="622"/>
                </a:cubicBezTo>
                <a:cubicBezTo>
                  <a:pt x="1582" y="603"/>
                  <a:pt x="1461" y="608"/>
                  <a:pt x="1405" y="678"/>
                </a:cubicBezTo>
                <a:cubicBezTo>
                  <a:pt x="1365" y="729"/>
                  <a:pt x="1397" y="794"/>
                  <a:pt x="1427" y="840"/>
                </a:cubicBezTo>
                <a:cubicBezTo>
                  <a:pt x="1479" y="921"/>
                  <a:pt x="1559" y="986"/>
                  <a:pt x="1632" y="1048"/>
                </a:cubicBezTo>
                <a:cubicBezTo>
                  <a:pt x="1702" y="1108"/>
                  <a:pt x="1776" y="1161"/>
                  <a:pt x="1850" y="1216"/>
                </a:cubicBezTo>
                <a:cubicBezTo>
                  <a:pt x="1889" y="1246"/>
                  <a:pt x="1904" y="1269"/>
                  <a:pt x="1924" y="1308"/>
                </a:cubicBezTo>
                <a:cubicBezTo>
                  <a:pt x="1870" y="1332"/>
                  <a:pt x="1829" y="1329"/>
                  <a:pt x="1769" y="1321"/>
                </a:cubicBezTo>
                <a:cubicBezTo>
                  <a:pt x="1665" y="1306"/>
                  <a:pt x="1562" y="1285"/>
                  <a:pt x="1458" y="1269"/>
                </a:cubicBezTo>
                <a:cubicBezTo>
                  <a:pt x="1377" y="1256"/>
                  <a:pt x="1450" y="1235"/>
                  <a:pt x="1491" y="1214"/>
                </a:cubicBezTo>
              </a:path>
              <a:path w="5620" h="2130" extrusionOk="0">
                <a:moveTo>
                  <a:pt x="3311" y="1337"/>
                </a:moveTo>
                <a:cubicBezTo>
                  <a:pt x="3300" y="1300"/>
                  <a:pt x="3294" y="1275"/>
                  <a:pt x="3258" y="1254"/>
                </a:cubicBezTo>
                <a:cubicBezTo>
                  <a:pt x="3233" y="1240"/>
                  <a:pt x="3194" y="1240"/>
                  <a:pt x="3174" y="1263"/>
                </a:cubicBezTo>
                <a:cubicBezTo>
                  <a:pt x="3144" y="1298"/>
                  <a:pt x="3156" y="1347"/>
                  <a:pt x="3170" y="1385"/>
                </a:cubicBezTo>
                <a:cubicBezTo>
                  <a:pt x="3210" y="1495"/>
                  <a:pt x="3303" y="1598"/>
                  <a:pt x="3315" y="1717"/>
                </a:cubicBezTo>
                <a:cubicBezTo>
                  <a:pt x="3320" y="1770"/>
                  <a:pt x="3297" y="1814"/>
                  <a:pt x="3260" y="1850"/>
                </a:cubicBezTo>
                <a:cubicBezTo>
                  <a:pt x="3221" y="1888"/>
                  <a:pt x="3172" y="1915"/>
                  <a:pt x="3123" y="1938"/>
                </a:cubicBezTo>
                <a:cubicBezTo>
                  <a:pt x="3094" y="1952"/>
                  <a:pt x="3047" y="1969"/>
                  <a:pt x="3017" y="1952"/>
                </a:cubicBezTo>
                <a:cubicBezTo>
                  <a:pt x="2990" y="1937"/>
                  <a:pt x="2988" y="1907"/>
                  <a:pt x="2980" y="1881"/>
                </a:cubicBezTo>
              </a:path>
              <a:path w="5620" h="2130" extrusionOk="0">
                <a:moveTo>
                  <a:pt x="3096" y="1353"/>
                </a:moveTo>
                <a:cubicBezTo>
                  <a:pt x="3148" y="1273"/>
                  <a:pt x="3203" y="1198"/>
                  <a:pt x="3286" y="1146"/>
                </a:cubicBezTo>
                <a:cubicBezTo>
                  <a:pt x="3358" y="1101"/>
                  <a:pt x="3438" y="1066"/>
                  <a:pt x="3516" y="1034"/>
                </a:cubicBezTo>
                <a:cubicBezTo>
                  <a:pt x="3580" y="1008"/>
                  <a:pt x="3646" y="985"/>
                  <a:pt x="3708" y="956"/>
                </a:cubicBezTo>
                <a:cubicBezTo>
                  <a:pt x="3761" y="931"/>
                  <a:pt x="3816" y="902"/>
                  <a:pt x="3861" y="863"/>
                </a:cubicBezTo>
                <a:cubicBezTo>
                  <a:pt x="3897" y="832"/>
                  <a:pt x="3931" y="801"/>
                  <a:pt x="3964" y="766"/>
                </a:cubicBezTo>
                <a:cubicBezTo>
                  <a:pt x="3973" y="757"/>
                  <a:pt x="3983" y="747"/>
                  <a:pt x="3992" y="738"/>
                </a:cubicBezTo>
              </a:path>
              <a:path w="5620" h="2130" extrusionOk="0">
                <a:moveTo>
                  <a:pt x="2883" y="1761"/>
                </a:moveTo>
                <a:cubicBezTo>
                  <a:pt x="2852" y="1764"/>
                  <a:pt x="2824" y="1762"/>
                  <a:pt x="2793" y="1771"/>
                </a:cubicBezTo>
                <a:cubicBezTo>
                  <a:pt x="2680" y="1803"/>
                  <a:pt x="2572" y="1864"/>
                  <a:pt x="2475" y="1929"/>
                </a:cubicBezTo>
                <a:cubicBezTo>
                  <a:pt x="2436" y="1956"/>
                  <a:pt x="2398" y="1986"/>
                  <a:pt x="2363" y="2018"/>
                </a:cubicBezTo>
                <a:cubicBezTo>
                  <a:pt x="2355" y="2026"/>
                  <a:pt x="2346" y="2034"/>
                  <a:pt x="2338" y="2042"/>
                </a:cubicBezTo>
                <a:cubicBezTo>
                  <a:pt x="2350" y="2005"/>
                  <a:pt x="2371" y="1975"/>
                  <a:pt x="2390" y="1941"/>
                </a:cubicBezTo>
                <a:cubicBezTo>
                  <a:pt x="2404" y="1916"/>
                  <a:pt x="2426" y="1885"/>
                  <a:pt x="2432" y="1857"/>
                </a:cubicBezTo>
                <a:cubicBezTo>
                  <a:pt x="2433" y="1849"/>
                  <a:pt x="2433" y="1840"/>
                  <a:pt x="2434" y="1832"/>
                </a:cubicBezTo>
                <a:cubicBezTo>
                  <a:pt x="2393" y="1828"/>
                  <a:pt x="2365" y="1840"/>
                  <a:pt x="2328" y="1863"/>
                </a:cubicBezTo>
                <a:cubicBezTo>
                  <a:pt x="2296" y="1883"/>
                  <a:pt x="2266" y="1909"/>
                  <a:pt x="2246" y="1941"/>
                </a:cubicBezTo>
                <a:cubicBezTo>
                  <a:pt x="2220" y="1981"/>
                  <a:pt x="2238" y="2016"/>
                  <a:pt x="2270" y="2046"/>
                </a:cubicBezTo>
                <a:cubicBezTo>
                  <a:pt x="2306" y="2080"/>
                  <a:pt x="2351" y="2105"/>
                  <a:pt x="2393" y="2129"/>
                </a:cubicBezTo>
              </a:path>
              <a:path w="5620" h="2130" extrusionOk="0">
                <a:moveTo>
                  <a:pt x="3030" y="1364"/>
                </a:moveTo>
                <a:cubicBezTo>
                  <a:pt x="3016" y="1323"/>
                  <a:pt x="3040" y="1298"/>
                  <a:pt x="2989" y="1364"/>
                </a:cubicBezTo>
                <a:cubicBezTo>
                  <a:pt x="2874" y="1514"/>
                  <a:pt x="2755" y="1658"/>
                  <a:pt x="2632" y="1801"/>
                </a:cubicBezTo>
                <a:cubicBezTo>
                  <a:pt x="2544" y="1903"/>
                  <a:pt x="2458" y="2003"/>
                  <a:pt x="2361" y="2096"/>
                </a:cubicBezTo>
                <a:cubicBezTo>
                  <a:pt x="2409" y="2013"/>
                  <a:pt x="2462" y="1933"/>
                  <a:pt x="2522" y="1856"/>
                </a:cubicBezTo>
                <a:cubicBezTo>
                  <a:pt x="2638" y="1707"/>
                  <a:pt x="2758" y="1561"/>
                  <a:pt x="2885" y="1420"/>
                </a:cubicBezTo>
                <a:cubicBezTo>
                  <a:pt x="2940" y="1359"/>
                  <a:pt x="3070" y="1162"/>
                  <a:pt x="3160" y="1144"/>
                </a:cubicBezTo>
                <a:cubicBezTo>
                  <a:pt x="3185" y="1138"/>
                  <a:pt x="3193" y="1136"/>
                  <a:pt x="3193" y="1161"/>
                </a:cubicBezTo>
                <a:cubicBezTo>
                  <a:pt x="3157" y="1274"/>
                  <a:pt x="3103" y="1374"/>
                  <a:pt x="3047" y="1478"/>
                </a:cubicBezTo>
                <a:cubicBezTo>
                  <a:pt x="2990" y="1583"/>
                  <a:pt x="2923" y="1683"/>
                  <a:pt x="2871" y="1790"/>
                </a:cubicBezTo>
                <a:cubicBezTo>
                  <a:pt x="2868" y="1799"/>
                  <a:pt x="2864" y="1809"/>
                  <a:pt x="2861" y="1818"/>
                </a:cubicBezTo>
                <a:cubicBezTo>
                  <a:pt x="2948" y="1744"/>
                  <a:pt x="3020" y="1662"/>
                  <a:pt x="3095" y="1576"/>
                </a:cubicBezTo>
                <a:cubicBezTo>
                  <a:pt x="3187" y="1470"/>
                  <a:pt x="3271" y="1358"/>
                  <a:pt x="3361" y="1251"/>
                </a:cubicBezTo>
                <a:cubicBezTo>
                  <a:pt x="3394" y="1213"/>
                  <a:pt x="3399" y="1205"/>
                  <a:pt x="3422" y="1187"/>
                </a:cubicBezTo>
                <a:cubicBezTo>
                  <a:pt x="3384" y="1289"/>
                  <a:pt x="3327" y="1379"/>
                  <a:pt x="3276" y="1475"/>
                </a:cubicBezTo>
                <a:cubicBezTo>
                  <a:pt x="3207" y="1604"/>
                  <a:pt x="3136" y="1733"/>
                  <a:pt x="3073" y="1865"/>
                </a:cubicBezTo>
                <a:cubicBezTo>
                  <a:pt x="3066" y="1879"/>
                  <a:pt x="2980" y="2033"/>
                  <a:pt x="3036" y="2045"/>
                </a:cubicBezTo>
                <a:cubicBezTo>
                  <a:pt x="3075" y="2053"/>
                  <a:pt x="3183" y="1881"/>
                  <a:pt x="3200" y="1858"/>
                </a:cubicBezTo>
              </a:path>
              <a:path w="5620" h="2130" extrusionOk="0">
                <a:moveTo>
                  <a:pt x="3938" y="1537"/>
                </a:moveTo>
                <a:cubicBezTo>
                  <a:pt x="3956" y="1516"/>
                  <a:pt x="3973" y="1505"/>
                  <a:pt x="4016" y="1487"/>
                </a:cubicBezTo>
                <a:cubicBezTo>
                  <a:pt x="4107" y="1449"/>
                  <a:pt x="4208" y="1426"/>
                  <a:pt x="4295" y="1380"/>
                </a:cubicBezTo>
                <a:cubicBezTo>
                  <a:pt x="4345" y="1353"/>
                  <a:pt x="4400" y="1321"/>
                  <a:pt x="4440" y="1280"/>
                </a:cubicBezTo>
                <a:cubicBezTo>
                  <a:pt x="4489" y="1230"/>
                  <a:pt x="4532" y="1174"/>
                  <a:pt x="4575" y="1118"/>
                </a:cubicBezTo>
                <a:cubicBezTo>
                  <a:pt x="4621" y="1057"/>
                  <a:pt x="4661" y="992"/>
                  <a:pt x="4694" y="923"/>
                </a:cubicBezTo>
                <a:cubicBezTo>
                  <a:pt x="4718" y="872"/>
                  <a:pt x="4701" y="874"/>
                  <a:pt x="4697" y="838"/>
                </a:cubicBezTo>
                <a:cubicBezTo>
                  <a:pt x="4651" y="882"/>
                  <a:pt x="4617" y="913"/>
                  <a:pt x="4593" y="975"/>
                </a:cubicBezTo>
                <a:cubicBezTo>
                  <a:pt x="4561" y="1055"/>
                  <a:pt x="4551" y="1141"/>
                  <a:pt x="4577" y="1224"/>
                </a:cubicBezTo>
                <a:cubicBezTo>
                  <a:pt x="4620" y="1361"/>
                  <a:pt x="4744" y="1432"/>
                  <a:pt x="4812" y="1551"/>
                </a:cubicBezTo>
                <a:cubicBezTo>
                  <a:pt x="4836" y="1594"/>
                  <a:pt x="4840" y="1641"/>
                  <a:pt x="4820" y="1687"/>
                </a:cubicBezTo>
                <a:cubicBezTo>
                  <a:pt x="4798" y="1736"/>
                  <a:pt x="4760" y="1775"/>
                  <a:pt x="4726" y="1816"/>
                </a:cubicBezTo>
                <a:cubicBezTo>
                  <a:pt x="4688" y="1862"/>
                  <a:pt x="4663" y="1874"/>
                  <a:pt x="4613" y="1894"/>
                </a:cubicBezTo>
              </a:path>
              <a:path w="5620" h="2130" extrusionOk="0">
                <a:moveTo>
                  <a:pt x="4661" y="861"/>
                </a:moveTo>
                <a:cubicBezTo>
                  <a:pt x="4685" y="779"/>
                  <a:pt x="4701" y="718"/>
                  <a:pt x="4770" y="663"/>
                </a:cubicBezTo>
                <a:cubicBezTo>
                  <a:pt x="4824" y="620"/>
                  <a:pt x="4894" y="598"/>
                  <a:pt x="4957" y="571"/>
                </a:cubicBezTo>
                <a:cubicBezTo>
                  <a:pt x="5036" y="538"/>
                  <a:pt x="5111" y="501"/>
                  <a:pt x="5182" y="454"/>
                </a:cubicBezTo>
                <a:cubicBezTo>
                  <a:pt x="5260" y="402"/>
                  <a:pt x="5333" y="343"/>
                  <a:pt x="5405" y="283"/>
                </a:cubicBezTo>
                <a:cubicBezTo>
                  <a:pt x="5463" y="235"/>
                  <a:pt x="5513" y="183"/>
                  <a:pt x="5553" y="119"/>
                </a:cubicBezTo>
                <a:cubicBezTo>
                  <a:pt x="5577" y="81"/>
                  <a:pt x="5597" y="40"/>
                  <a:pt x="5619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06688" y="4165600"/>
            <a:ext cx="1316037" cy="542925"/>
          </a:xfrm>
          <a:custGeom>
            <a:avLst/>
            <a:gdLst>
              <a:gd name="T0" fmla="*/ 2147483647 w 3655"/>
              <a:gd name="T1" fmla="*/ 2147483647 h 1508"/>
              <a:gd name="T2" fmla="*/ 2147483647 w 3655"/>
              <a:gd name="T3" fmla="*/ 2147483647 h 1508"/>
              <a:gd name="T4" fmla="*/ 2147483647 w 3655"/>
              <a:gd name="T5" fmla="*/ 2147483647 h 1508"/>
              <a:gd name="T6" fmla="*/ 2147483647 w 3655"/>
              <a:gd name="T7" fmla="*/ 2147483647 h 1508"/>
              <a:gd name="T8" fmla="*/ 2147483647 w 3655"/>
              <a:gd name="T9" fmla="*/ 2147483647 h 1508"/>
              <a:gd name="T10" fmla="*/ 2147483647 w 3655"/>
              <a:gd name="T11" fmla="*/ 2147483647 h 1508"/>
              <a:gd name="T12" fmla="*/ 2147483647 w 3655"/>
              <a:gd name="T13" fmla="*/ 2147483647 h 1508"/>
              <a:gd name="T14" fmla="*/ 2147483647 w 3655"/>
              <a:gd name="T15" fmla="*/ 2147483647 h 1508"/>
              <a:gd name="T16" fmla="*/ 2147483647 w 3655"/>
              <a:gd name="T17" fmla="*/ 2147483647 h 1508"/>
              <a:gd name="T18" fmla="*/ 2147483647 w 3655"/>
              <a:gd name="T19" fmla="*/ 2147483647 h 1508"/>
              <a:gd name="T20" fmla="*/ 2147483647 w 3655"/>
              <a:gd name="T21" fmla="*/ 2147483647 h 1508"/>
              <a:gd name="T22" fmla="*/ 2147483647 w 3655"/>
              <a:gd name="T23" fmla="*/ 2147483647 h 1508"/>
              <a:gd name="T24" fmla="*/ 2147483647 w 3655"/>
              <a:gd name="T25" fmla="*/ 2147483647 h 1508"/>
              <a:gd name="T26" fmla="*/ 2147483647 w 3655"/>
              <a:gd name="T27" fmla="*/ 2147483647 h 1508"/>
              <a:gd name="T28" fmla="*/ 2147483647 w 3655"/>
              <a:gd name="T29" fmla="*/ 0 h 1508"/>
              <a:gd name="T30" fmla="*/ 2147483647 w 3655"/>
              <a:gd name="T31" fmla="*/ 2147483647 h 1508"/>
              <a:gd name="T32" fmla="*/ 2147483647 w 3655"/>
              <a:gd name="T33" fmla="*/ 2147483647 h 1508"/>
              <a:gd name="T34" fmla="*/ 2147483647 w 3655"/>
              <a:gd name="T35" fmla="*/ 2147483647 h 1508"/>
              <a:gd name="T36" fmla="*/ 2147483647 w 3655"/>
              <a:gd name="T37" fmla="*/ 2147483647 h 1508"/>
              <a:gd name="T38" fmla="*/ 2147483647 w 3655"/>
              <a:gd name="T39" fmla="*/ 2147483647 h 1508"/>
              <a:gd name="T40" fmla="*/ 2147483647 w 3655"/>
              <a:gd name="T41" fmla="*/ 2147483647 h 1508"/>
              <a:gd name="T42" fmla="*/ 2147483647 w 3655"/>
              <a:gd name="T43" fmla="*/ 2147483647 h 1508"/>
              <a:gd name="T44" fmla="*/ 2147483647 w 3655"/>
              <a:gd name="T45" fmla="*/ 2147483647 h 1508"/>
              <a:gd name="T46" fmla="*/ 2147483647 w 3655"/>
              <a:gd name="T47" fmla="*/ 2147483647 h 1508"/>
              <a:gd name="T48" fmla="*/ 2147483647 w 3655"/>
              <a:gd name="T49" fmla="*/ 2147483647 h 1508"/>
              <a:gd name="T50" fmla="*/ 2147483647 w 3655"/>
              <a:gd name="T51" fmla="*/ 2147483647 h 1508"/>
              <a:gd name="T52" fmla="*/ 2147483647 w 3655"/>
              <a:gd name="T53" fmla="*/ 2147483647 h 1508"/>
              <a:gd name="T54" fmla="*/ 2147483647 w 3655"/>
              <a:gd name="T55" fmla="*/ 2147483647 h 1508"/>
              <a:gd name="T56" fmla="*/ 2147483647 w 3655"/>
              <a:gd name="T57" fmla="*/ 2147483647 h 1508"/>
              <a:gd name="T58" fmla="*/ 2147483647 w 3655"/>
              <a:gd name="T59" fmla="*/ 2147483647 h 1508"/>
              <a:gd name="T60" fmla="*/ 2147483647 w 3655"/>
              <a:gd name="T61" fmla="*/ 2147483647 h 1508"/>
              <a:gd name="T62" fmla="*/ 2147483647 w 3655"/>
              <a:gd name="T63" fmla="*/ 2147483647 h 1508"/>
              <a:gd name="T64" fmla="*/ 2147483647 w 3655"/>
              <a:gd name="T65" fmla="*/ 2147483647 h 1508"/>
              <a:gd name="T66" fmla="*/ 2147483647 w 3655"/>
              <a:gd name="T67" fmla="*/ 2147483647 h 1508"/>
              <a:gd name="T68" fmla="*/ 2147483647 w 3655"/>
              <a:gd name="T69" fmla="*/ 2147483647 h 1508"/>
              <a:gd name="T70" fmla="*/ 2147483647 w 3655"/>
              <a:gd name="T71" fmla="*/ 2147483647 h 1508"/>
              <a:gd name="T72" fmla="*/ 2147483647 w 3655"/>
              <a:gd name="T73" fmla="*/ 2147483647 h 1508"/>
              <a:gd name="T74" fmla="*/ 2147483647 w 3655"/>
              <a:gd name="T75" fmla="*/ 2147483647 h 1508"/>
              <a:gd name="T76" fmla="*/ 2147483647 w 3655"/>
              <a:gd name="T77" fmla="*/ 2147483647 h 1508"/>
              <a:gd name="T78" fmla="*/ 2147483647 w 3655"/>
              <a:gd name="T79" fmla="*/ 2147483647 h 1508"/>
              <a:gd name="T80" fmla="*/ 2147483647 w 3655"/>
              <a:gd name="T81" fmla="*/ 2147483647 h 1508"/>
              <a:gd name="T82" fmla="*/ 2147483647 w 3655"/>
              <a:gd name="T83" fmla="*/ 2147483647 h 1508"/>
              <a:gd name="T84" fmla="*/ 2147483647 w 3655"/>
              <a:gd name="T85" fmla="*/ 2147483647 h 1508"/>
              <a:gd name="T86" fmla="*/ 2147483647 w 3655"/>
              <a:gd name="T87" fmla="*/ 2147483647 h 1508"/>
              <a:gd name="T88" fmla="*/ 2147483647 w 3655"/>
              <a:gd name="T89" fmla="*/ 2147483647 h 1508"/>
              <a:gd name="T90" fmla="*/ 2147483647 w 3655"/>
              <a:gd name="T91" fmla="*/ 2147483647 h 1508"/>
              <a:gd name="T92" fmla="*/ 2147483647 w 3655"/>
              <a:gd name="T93" fmla="*/ 2147483647 h 1508"/>
              <a:gd name="T94" fmla="*/ 2147483647 w 3655"/>
              <a:gd name="T95" fmla="*/ 2147483647 h 1508"/>
              <a:gd name="T96" fmla="*/ 2147483647 w 3655"/>
              <a:gd name="T97" fmla="*/ 2147483647 h 1508"/>
              <a:gd name="T98" fmla="*/ 2147483647 w 3655"/>
              <a:gd name="T99" fmla="*/ 2147483647 h 1508"/>
              <a:gd name="T100" fmla="*/ 2147483647 w 3655"/>
              <a:gd name="T101" fmla="*/ 2147483647 h 1508"/>
              <a:gd name="T102" fmla="*/ 2147483647 w 3655"/>
              <a:gd name="T103" fmla="*/ 2147483647 h 1508"/>
              <a:gd name="T104" fmla="*/ 2147483647 w 3655"/>
              <a:gd name="T105" fmla="*/ 2147483647 h 1508"/>
              <a:gd name="T106" fmla="*/ 2147483647 w 3655"/>
              <a:gd name="T107" fmla="*/ 2147483647 h 1508"/>
              <a:gd name="T108" fmla="*/ 2147483647 w 3655"/>
              <a:gd name="T109" fmla="*/ 2147483647 h 1508"/>
              <a:gd name="T110" fmla="*/ 2147483647 w 3655"/>
              <a:gd name="T111" fmla="*/ 2147483647 h 1508"/>
              <a:gd name="T112" fmla="*/ 2147483647 w 3655"/>
              <a:gd name="T113" fmla="*/ 2147483647 h 1508"/>
              <a:gd name="T114" fmla="*/ 0 w 3655"/>
              <a:gd name="T115" fmla="*/ 2147483647 h 15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55"/>
              <a:gd name="T175" fmla="*/ 0 h 1508"/>
              <a:gd name="T176" fmla="*/ 3655 w 3655"/>
              <a:gd name="T177" fmla="*/ 1508 h 15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55" h="1508" extrusionOk="0">
                <a:moveTo>
                  <a:pt x="2972" y="456"/>
                </a:moveTo>
                <a:cubicBezTo>
                  <a:pt x="2901" y="437"/>
                  <a:pt x="2837" y="433"/>
                  <a:pt x="2763" y="442"/>
                </a:cubicBezTo>
                <a:cubicBezTo>
                  <a:pt x="2687" y="452"/>
                  <a:pt x="2600" y="473"/>
                  <a:pt x="2541" y="524"/>
                </a:cubicBezTo>
                <a:cubicBezTo>
                  <a:pt x="2483" y="574"/>
                  <a:pt x="2463" y="645"/>
                  <a:pt x="2477" y="719"/>
                </a:cubicBezTo>
                <a:cubicBezTo>
                  <a:pt x="2500" y="839"/>
                  <a:pt x="2582" y="941"/>
                  <a:pt x="2656" y="1034"/>
                </a:cubicBezTo>
                <a:cubicBezTo>
                  <a:pt x="2712" y="1104"/>
                  <a:pt x="2819" y="1204"/>
                  <a:pt x="2816" y="1302"/>
                </a:cubicBezTo>
                <a:cubicBezTo>
                  <a:pt x="2814" y="1350"/>
                  <a:pt x="2775" y="1392"/>
                  <a:pt x="2739" y="1418"/>
                </a:cubicBezTo>
                <a:cubicBezTo>
                  <a:pt x="2698" y="1448"/>
                  <a:pt x="2640" y="1475"/>
                  <a:pt x="2589" y="1479"/>
                </a:cubicBezTo>
                <a:cubicBezTo>
                  <a:pt x="2525" y="1485"/>
                  <a:pt x="2501" y="1454"/>
                  <a:pt x="2470" y="1406"/>
                </a:cubicBezTo>
              </a:path>
              <a:path w="3655" h="1508" extrusionOk="0">
                <a:moveTo>
                  <a:pt x="2597" y="699"/>
                </a:moveTo>
                <a:cubicBezTo>
                  <a:pt x="2663" y="551"/>
                  <a:pt x="2730" y="434"/>
                  <a:pt x="2857" y="331"/>
                </a:cubicBezTo>
                <a:cubicBezTo>
                  <a:pt x="2937" y="266"/>
                  <a:pt x="3028" y="229"/>
                  <a:pt x="3127" y="202"/>
                </a:cubicBezTo>
                <a:cubicBezTo>
                  <a:pt x="3216" y="178"/>
                  <a:pt x="3307" y="166"/>
                  <a:pt x="3396" y="140"/>
                </a:cubicBezTo>
                <a:cubicBezTo>
                  <a:pt x="3474" y="118"/>
                  <a:pt x="3565" y="95"/>
                  <a:pt x="3626" y="38"/>
                </a:cubicBezTo>
                <a:cubicBezTo>
                  <a:pt x="3635" y="25"/>
                  <a:pt x="3645" y="13"/>
                  <a:pt x="3654" y="0"/>
                </a:cubicBezTo>
              </a:path>
              <a:path w="3655" h="1508" extrusionOk="0">
                <a:moveTo>
                  <a:pt x="1513" y="850"/>
                </a:moveTo>
                <a:cubicBezTo>
                  <a:pt x="1550" y="884"/>
                  <a:pt x="1578" y="891"/>
                  <a:pt x="1625" y="906"/>
                </a:cubicBezTo>
                <a:cubicBezTo>
                  <a:pt x="1708" y="933"/>
                  <a:pt x="1792" y="956"/>
                  <a:pt x="1876" y="980"/>
                </a:cubicBezTo>
                <a:cubicBezTo>
                  <a:pt x="1967" y="1005"/>
                  <a:pt x="2055" y="1018"/>
                  <a:pt x="2148" y="1025"/>
                </a:cubicBezTo>
                <a:cubicBezTo>
                  <a:pt x="2161" y="1026"/>
                  <a:pt x="2175" y="1028"/>
                  <a:pt x="2188" y="1029"/>
                </a:cubicBezTo>
              </a:path>
              <a:path w="3655" h="1508" extrusionOk="0">
                <a:moveTo>
                  <a:pt x="2169" y="196"/>
                </a:moveTo>
                <a:cubicBezTo>
                  <a:pt x="2098" y="192"/>
                  <a:pt x="2037" y="188"/>
                  <a:pt x="1964" y="206"/>
                </a:cubicBezTo>
                <a:cubicBezTo>
                  <a:pt x="1881" y="226"/>
                  <a:pt x="1800" y="254"/>
                  <a:pt x="1720" y="281"/>
                </a:cubicBezTo>
                <a:cubicBezTo>
                  <a:pt x="1683" y="293"/>
                  <a:pt x="1656" y="297"/>
                  <a:pt x="1619" y="303"/>
                </a:cubicBezTo>
                <a:cubicBezTo>
                  <a:pt x="1654" y="269"/>
                  <a:pt x="1665" y="243"/>
                  <a:pt x="1730" y="227"/>
                </a:cubicBezTo>
                <a:cubicBezTo>
                  <a:pt x="1806" y="208"/>
                  <a:pt x="1877" y="219"/>
                  <a:pt x="1919" y="290"/>
                </a:cubicBezTo>
                <a:cubicBezTo>
                  <a:pt x="1988" y="408"/>
                  <a:pt x="1934" y="579"/>
                  <a:pt x="1904" y="700"/>
                </a:cubicBezTo>
                <a:cubicBezTo>
                  <a:pt x="1884" y="780"/>
                  <a:pt x="1869" y="854"/>
                  <a:pt x="1861" y="933"/>
                </a:cubicBezTo>
                <a:cubicBezTo>
                  <a:pt x="1928" y="913"/>
                  <a:pt x="1975" y="887"/>
                  <a:pt x="2036" y="839"/>
                </a:cubicBezTo>
                <a:cubicBezTo>
                  <a:pt x="2147" y="752"/>
                  <a:pt x="2319" y="534"/>
                  <a:pt x="2467" y="518"/>
                </a:cubicBezTo>
                <a:cubicBezTo>
                  <a:pt x="2475" y="522"/>
                  <a:pt x="2484" y="526"/>
                  <a:pt x="2492" y="530"/>
                </a:cubicBezTo>
                <a:cubicBezTo>
                  <a:pt x="2456" y="635"/>
                  <a:pt x="2415" y="727"/>
                  <a:pt x="2360" y="827"/>
                </a:cubicBezTo>
                <a:cubicBezTo>
                  <a:pt x="2299" y="936"/>
                  <a:pt x="2234" y="1041"/>
                  <a:pt x="2171" y="1149"/>
                </a:cubicBezTo>
                <a:cubicBezTo>
                  <a:pt x="2167" y="1156"/>
                  <a:pt x="2164" y="1163"/>
                  <a:pt x="2160" y="1170"/>
                </a:cubicBezTo>
                <a:cubicBezTo>
                  <a:pt x="2281" y="1028"/>
                  <a:pt x="2432" y="788"/>
                  <a:pt x="2614" y="725"/>
                </a:cubicBezTo>
                <a:cubicBezTo>
                  <a:pt x="2663" y="724"/>
                  <a:pt x="2679" y="723"/>
                  <a:pt x="2694" y="759"/>
                </a:cubicBezTo>
                <a:cubicBezTo>
                  <a:pt x="2705" y="891"/>
                  <a:pt x="2689" y="1011"/>
                  <a:pt x="2671" y="1142"/>
                </a:cubicBezTo>
                <a:cubicBezTo>
                  <a:pt x="2659" y="1234"/>
                  <a:pt x="2653" y="1317"/>
                  <a:pt x="2657" y="1409"/>
                </a:cubicBezTo>
                <a:cubicBezTo>
                  <a:pt x="2750" y="1421"/>
                  <a:pt x="2768" y="1419"/>
                  <a:pt x="2871" y="1338"/>
                </a:cubicBezTo>
                <a:cubicBezTo>
                  <a:pt x="2998" y="1238"/>
                  <a:pt x="3103" y="1125"/>
                  <a:pt x="3257" y="1072"/>
                </a:cubicBezTo>
                <a:cubicBezTo>
                  <a:pt x="3313" y="1147"/>
                  <a:pt x="3343" y="1172"/>
                  <a:pt x="3326" y="1292"/>
                </a:cubicBezTo>
                <a:cubicBezTo>
                  <a:pt x="3314" y="1379"/>
                  <a:pt x="3280" y="1436"/>
                  <a:pt x="3234" y="1507"/>
                </a:cubicBezTo>
              </a:path>
              <a:path w="3655" h="1508" extrusionOk="0">
                <a:moveTo>
                  <a:pt x="765" y="170"/>
                </a:moveTo>
                <a:cubicBezTo>
                  <a:pt x="726" y="167"/>
                  <a:pt x="687" y="165"/>
                  <a:pt x="647" y="165"/>
                </a:cubicBezTo>
                <a:cubicBezTo>
                  <a:pt x="574" y="165"/>
                  <a:pt x="501" y="174"/>
                  <a:pt x="428" y="177"/>
                </a:cubicBezTo>
                <a:cubicBezTo>
                  <a:pt x="330" y="181"/>
                  <a:pt x="231" y="180"/>
                  <a:pt x="134" y="162"/>
                </a:cubicBezTo>
                <a:cubicBezTo>
                  <a:pt x="83" y="152"/>
                  <a:pt x="90" y="161"/>
                  <a:pt x="48" y="170"/>
                </a:cubicBezTo>
                <a:cubicBezTo>
                  <a:pt x="59" y="236"/>
                  <a:pt x="70" y="303"/>
                  <a:pt x="80" y="369"/>
                </a:cubicBezTo>
                <a:cubicBezTo>
                  <a:pt x="95" y="467"/>
                  <a:pt x="107" y="565"/>
                  <a:pt x="124" y="662"/>
                </a:cubicBezTo>
                <a:cubicBezTo>
                  <a:pt x="131" y="704"/>
                  <a:pt x="138" y="781"/>
                  <a:pt x="190" y="796"/>
                </a:cubicBezTo>
                <a:cubicBezTo>
                  <a:pt x="258" y="815"/>
                  <a:pt x="371" y="738"/>
                  <a:pt x="439" y="727"/>
                </a:cubicBezTo>
                <a:cubicBezTo>
                  <a:pt x="551" y="710"/>
                  <a:pt x="706" y="741"/>
                  <a:pt x="776" y="839"/>
                </a:cubicBezTo>
                <a:cubicBezTo>
                  <a:pt x="820" y="900"/>
                  <a:pt x="800" y="987"/>
                  <a:pt x="774" y="1051"/>
                </a:cubicBezTo>
                <a:cubicBezTo>
                  <a:pt x="713" y="1202"/>
                  <a:pt x="591" y="1353"/>
                  <a:pt x="458" y="1447"/>
                </a:cubicBezTo>
                <a:cubicBezTo>
                  <a:pt x="410" y="1481"/>
                  <a:pt x="361" y="1502"/>
                  <a:pt x="302" y="1494"/>
                </a:cubicBezTo>
                <a:cubicBezTo>
                  <a:pt x="245" y="1486"/>
                  <a:pt x="188" y="1451"/>
                  <a:pt x="136" y="1427"/>
                </a:cubicBezTo>
                <a:cubicBezTo>
                  <a:pt x="100" y="1410"/>
                  <a:pt x="60" y="1389"/>
                  <a:pt x="21" y="1380"/>
                </a:cubicBezTo>
                <a:cubicBezTo>
                  <a:pt x="14" y="1380"/>
                  <a:pt x="7" y="1380"/>
                  <a:pt x="0" y="138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9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6613" y="5191125"/>
            <a:ext cx="415925" cy="558800"/>
          </a:xfrm>
          <a:custGeom>
            <a:avLst/>
            <a:gdLst>
              <a:gd name="T0" fmla="*/ 2147483647 w 1158"/>
              <a:gd name="T1" fmla="*/ 2147483647 h 1554"/>
              <a:gd name="T2" fmla="*/ 0 w 1158"/>
              <a:gd name="T3" fmla="*/ 2147483647 h 1554"/>
              <a:gd name="T4" fmla="*/ 2147483647 w 1158"/>
              <a:gd name="T5" fmla="*/ 2147483647 h 1554"/>
              <a:gd name="T6" fmla="*/ 2147483647 w 1158"/>
              <a:gd name="T7" fmla="*/ 2147483647 h 1554"/>
              <a:gd name="T8" fmla="*/ 2147483647 w 1158"/>
              <a:gd name="T9" fmla="*/ 2147483647 h 1554"/>
              <a:gd name="T10" fmla="*/ 2147483647 w 1158"/>
              <a:gd name="T11" fmla="*/ 2147483647 h 1554"/>
              <a:gd name="T12" fmla="*/ 2147483647 w 1158"/>
              <a:gd name="T13" fmla="*/ 2147483647 h 1554"/>
              <a:gd name="T14" fmla="*/ 2147483647 w 1158"/>
              <a:gd name="T15" fmla="*/ 2147483647 h 1554"/>
              <a:gd name="T16" fmla="*/ 2147483647 w 1158"/>
              <a:gd name="T17" fmla="*/ 2147483647 h 1554"/>
              <a:gd name="T18" fmla="*/ 2147483647 w 1158"/>
              <a:gd name="T19" fmla="*/ 2147483647 h 1554"/>
              <a:gd name="T20" fmla="*/ 2147483647 w 1158"/>
              <a:gd name="T21" fmla="*/ 2147483647 h 1554"/>
              <a:gd name="T22" fmla="*/ 2147483647 w 1158"/>
              <a:gd name="T23" fmla="*/ 2147483647 h 1554"/>
              <a:gd name="T24" fmla="*/ 2147483647 w 1158"/>
              <a:gd name="T25" fmla="*/ 2147483647 h 1554"/>
              <a:gd name="T26" fmla="*/ 2147483647 w 1158"/>
              <a:gd name="T27" fmla="*/ 2147483647 h 15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58"/>
              <a:gd name="T43" fmla="*/ 0 h 1554"/>
              <a:gd name="T44" fmla="*/ 1158 w 1158"/>
              <a:gd name="T45" fmla="*/ 1554 h 15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58" h="1554" extrusionOk="0">
                <a:moveTo>
                  <a:pt x="37" y="712"/>
                </a:moveTo>
                <a:cubicBezTo>
                  <a:pt x="19" y="717"/>
                  <a:pt x="12" y="719"/>
                  <a:pt x="0" y="711"/>
                </a:cubicBezTo>
                <a:cubicBezTo>
                  <a:pt x="40" y="715"/>
                  <a:pt x="80" y="724"/>
                  <a:pt x="120" y="732"/>
                </a:cubicBezTo>
                <a:cubicBezTo>
                  <a:pt x="170" y="741"/>
                  <a:pt x="220" y="753"/>
                  <a:pt x="270" y="762"/>
                </a:cubicBezTo>
                <a:cubicBezTo>
                  <a:pt x="310" y="769"/>
                  <a:pt x="347" y="776"/>
                  <a:pt x="385" y="791"/>
                </a:cubicBezTo>
                <a:cubicBezTo>
                  <a:pt x="417" y="804"/>
                  <a:pt x="432" y="838"/>
                  <a:pt x="464" y="814"/>
                </a:cubicBezTo>
                <a:cubicBezTo>
                  <a:pt x="489" y="789"/>
                  <a:pt x="496" y="783"/>
                  <a:pt x="513" y="768"/>
                </a:cubicBezTo>
              </a:path>
              <a:path w="1158" h="1554" extrusionOk="0">
                <a:moveTo>
                  <a:pt x="1156" y="17"/>
                </a:moveTo>
                <a:cubicBezTo>
                  <a:pt x="1149" y="50"/>
                  <a:pt x="1149" y="49"/>
                  <a:pt x="1147" y="83"/>
                </a:cubicBezTo>
                <a:cubicBezTo>
                  <a:pt x="1142" y="169"/>
                  <a:pt x="1146" y="254"/>
                  <a:pt x="1147" y="340"/>
                </a:cubicBezTo>
                <a:cubicBezTo>
                  <a:pt x="1149" y="468"/>
                  <a:pt x="1152" y="597"/>
                  <a:pt x="1152" y="725"/>
                </a:cubicBezTo>
                <a:cubicBezTo>
                  <a:pt x="1152" y="945"/>
                  <a:pt x="1142" y="1165"/>
                  <a:pt x="1100" y="1382"/>
                </a:cubicBezTo>
                <a:cubicBezTo>
                  <a:pt x="1092" y="1426"/>
                  <a:pt x="1078" y="1467"/>
                  <a:pt x="1071" y="1510"/>
                </a:cubicBezTo>
                <a:cubicBezTo>
                  <a:pt x="1068" y="1533"/>
                  <a:pt x="1068" y="1539"/>
                  <a:pt x="1063" y="155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062913" y="342900"/>
            <a:ext cx="520700" cy="611188"/>
          </a:xfrm>
          <a:custGeom>
            <a:avLst/>
            <a:gdLst>
              <a:gd name="T0" fmla="*/ 2147483647 w 1444"/>
              <a:gd name="T1" fmla="*/ 2147483647 h 1699"/>
              <a:gd name="T2" fmla="*/ 2147483647 w 1444"/>
              <a:gd name="T3" fmla="*/ 2147483647 h 1699"/>
              <a:gd name="T4" fmla="*/ 2147483647 w 1444"/>
              <a:gd name="T5" fmla="*/ 2147483647 h 1699"/>
              <a:gd name="T6" fmla="*/ 2147483647 w 1444"/>
              <a:gd name="T7" fmla="*/ 2147483647 h 1699"/>
              <a:gd name="T8" fmla="*/ 2147483647 w 1444"/>
              <a:gd name="T9" fmla="*/ 2147483647 h 1699"/>
              <a:gd name="T10" fmla="*/ 2147483647 w 1444"/>
              <a:gd name="T11" fmla="*/ 2147483647 h 1699"/>
              <a:gd name="T12" fmla="*/ 2147483647 w 1444"/>
              <a:gd name="T13" fmla="*/ 2147483647 h 1699"/>
              <a:gd name="T14" fmla="*/ 2147483647 w 1444"/>
              <a:gd name="T15" fmla="*/ 2147483647 h 1699"/>
              <a:gd name="T16" fmla="*/ 2147483647 w 1444"/>
              <a:gd name="T17" fmla="*/ 2147483647 h 1699"/>
              <a:gd name="T18" fmla="*/ 2147483647 w 1444"/>
              <a:gd name="T19" fmla="*/ 2147483647 h 1699"/>
              <a:gd name="T20" fmla="*/ 2147483647 w 1444"/>
              <a:gd name="T21" fmla="*/ 2147483647 h 1699"/>
              <a:gd name="T22" fmla="*/ 2147483647 w 1444"/>
              <a:gd name="T23" fmla="*/ 2147483647 h 1699"/>
              <a:gd name="T24" fmla="*/ 2147483647 w 1444"/>
              <a:gd name="T25" fmla="*/ 0 h 1699"/>
              <a:gd name="T26" fmla="*/ 2147483647 w 1444"/>
              <a:gd name="T27" fmla="*/ 2147483647 h 1699"/>
              <a:gd name="T28" fmla="*/ 2147483647 w 1444"/>
              <a:gd name="T29" fmla="*/ 2147483647 h 1699"/>
              <a:gd name="T30" fmla="*/ 2147483647 w 1444"/>
              <a:gd name="T31" fmla="*/ 2147483647 h 1699"/>
              <a:gd name="T32" fmla="*/ 2147483647 w 1444"/>
              <a:gd name="T33" fmla="*/ 2147483647 h 1699"/>
              <a:gd name="T34" fmla="*/ 2147483647 w 1444"/>
              <a:gd name="T35" fmla="*/ 2147483647 h 1699"/>
              <a:gd name="T36" fmla="*/ 2147483647 w 1444"/>
              <a:gd name="T37" fmla="*/ 2147483647 h 1699"/>
              <a:gd name="T38" fmla="*/ 2147483647 w 1444"/>
              <a:gd name="T39" fmla="*/ 2147483647 h 1699"/>
              <a:gd name="T40" fmla="*/ 2147483647 w 1444"/>
              <a:gd name="T41" fmla="*/ 2147483647 h 1699"/>
              <a:gd name="T42" fmla="*/ 2147483647 w 1444"/>
              <a:gd name="T43" fmla="*/ 2147483647 h 1699"/>
              <a:gd name="T44" fmla="*/ 2147483647 w 1444"/>
              <a:gd name="T45" fmla="*/ 2147483647 h 1699"/>
              <a:gd name="T46" fmla="*/ 2147483647 w 1444"/>
              <a:gd name="T47" fmla="*/ 2147483647 h 1699"/>
              <a:gd name="T48" fmla="*/ 2147483647 w 1444"/>
              <a:gd name="T49" fmla="*/ 2147483647 h 1699"/>
              <a:gd name="T50" fmla="*/ 2147483647 w 1444"/>
              <a:gd name="T51" fmla="*/ 2147483647 h 1699"/>
              <a:gd name="T52" fmla="*/ 2147483647 w 1444"/>
              <a:gd name="T53" fmla="*/ 2147483647 h 1699"/>
              <a:gd name="T54" fmla="*/ 2147483647 w 1444"/>
              <a:gd name="T55" fmla="*/ 2147483647 h 1699"/>
              <a:gd name="T56" fmla="*/ 2147483647 w 1444"/>
              <a:gd name="T57" fmla="*/ 2147483647 h 1699"/>
              <a:gd name="T58" fmla="*/ 2147483647 w 1444"/>
              <a:gd name="T59" fmla="*/ 2147483647 h 1699"/>
              <a:gd name="T60" fmla="*/ 2147483647 w 1444"/>
              <a:gd name="T61" fmla="*/ 2147483647 h 1699"/>
              <a:gd name="T62" fmla="*/ 2147483647 w 1444"/>
              <a:gd name="T63" fmla="*/ 2147483647 h 1699"/>
              <a:gd name="T64" fmla="*/ 2147483647 w 1444"/>
              <a:gd name="T65" fmla="*/ 2147483647 h 1699"/>
              <a:gd name="T66" fmla="*/ 2147483647 w 1444"/>
              <a:gd name="T67" fmla="*/ 2147483647 h 1699"/>
              <a:gd name="T68" fmla="*/ 2147483647 w 1444"/>
              <a:gd name="T69" fmla="*/ 2147483647 h 1699"/>
              <a:gd name="T70" fmla="*/ 2147483647 w 1444"/>
              <a:gd name="T71" fmla="*/ 2147483647 h 1699"/>
              <a:gd name="T72" fmla="*/ 2147483647 w 1444"/>
              <a:gd name="T73" fmla="*/ 2147483647 h 1699"/>
              <a:gd name="T74" fmla="*/ 2147483647 w 1444"/>
              <a:gd name="T75" fmla="*/ 2147483647 h 1699"/>
              <a:gd name="T76" fmla="*/ 2147483647 w 1444"/>
              <a:gd name="T77" fmla="*/ 2147483647 h 1699"/>
              <a:gd name="T78" fmla="*/ 2147483647 w 1444"/>
              <a:gd name="T79" fmla="*/ 2147483647 h 1699"/>
              <a:gd name="T80" fmla="*/ 2147483647 w 1444"/>
              <a:gd name="T81" fmla="*/ 2147483647 h 1699"/>
              <a:gd name="T82" fmla="*/ 0 w 1444"/>
              <a:gd name="T83" fmla="*/ 2147483647 h 1699"/>
              <a:gd name="T84" fmla="*/ 2147483647 w 1444"/>
              <a:gd name="T85" fmla="*/ 2147483647 h 1699"/>
              <a:gd name="T86" fmla="*/ 2147483647 w 1444"/>
              <a:gd name="T87" fmla="*/ 2147483647 h 1699"/>
              <a:gd name="T88" fmla="*/ 2147483647 w 1444"/>
              <a:gd name="T89" fmla="*/ 2147483647 h 1699"/>
              <a:gd name="T90" fmla="*/ 2147483647 w 1444"/>
              <a:gd name="T91" fmla="*/ 2147483647 h 1699"/>
              <a:gd name="T92" fmla="*/ 2147483647 w 1444"/>
              <a:gd name="T93" fmla="*/ 2147483647 h 1699"/>
              <a:gd name="T94" fmla="*/ 2147483647 w 1444"/>
              <a:gd name="T95" fmla="*/ 2147483647 h 1699"/>
              <a:gd name="T96" fmla="*/ 2147483647 w 1444"/>
              <a:gd name="T97" fmla="*/ 2147483647 h 1699"/>
              <a:gd name="T98" fmla="*/ 2147483647 w 1444"/>
              <a:gd name="T99" fmla="*/ 2147483647 h 1699"/>
              <a:gd name="T100" fmla="*/ 2147483647 w 1444"/>
              <a:gd name="T101" fmla="*/ 2147483647 h 1699"/>
              <a:gd name="T102" fmla="*/ 2147483647 w 1444"/>
              <a:gd name="T103" fmla="*/ 2147483647 h 1699"/>
              <a:gd name="T104" fmla="*/ 2147483647 w 1444"/>
              <a:gd name="T105" fmla="*/ 2147483647 h 1699"/>
              <a:gd name="T106" fmla="*/ 2147483647 w 1444"/>
              <a:gd name="T107" fmla="*/ 2147483647 h 169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444"/>
              <a:gd name="T163" fmla="*/ 0 h 1699"/>
              <a:gd name="T164" fmla="*/ 1444 w 1444"/>
              <a:gd name="T165" fmla="*/ 1699 h 169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444" h="1699" extrusionOk="0">
                <a:moveTo>
                  <a:pt x="780" y="463"/>
                </a:moveTo>
                <a:cubicBezTo>
                  <a:pt x="723" y="421"/>
                  <a:pt x="693" y="394"/>
                  <a:pt x="617" y="388"/>
                </a:cubicBezTo>
                <a:cubicBezTo>
                  <a:pt x="564" y="384"/>
                  <a:pt x="517" y="390"/>
                  <a:pt x="474" y="423"/>
                </a:cubicBezTo>
                <a:cubicBezTo>
                  <a:pt x="405" y="475"/>
                  <a:pt x="438" y="597"/>
                  <a:pt x="457" y="663"/>
                </a:cubicBezTo>
                <a:cubicBezTo>
                  <a:pt x="500" y="812"/>
                  <a:pt x="589" y="938"/>
                  <a:pt x="653" y="1077"/>
                </a:cubicBezTo>
                <a:cubicBezTo>
                  <a:pt x="680" y="1135"/>
                  <a:pt x="705" y="1204"/>
                  <a:pt x="685" y="1268"/>
                </a:cubicBezTo>
                <a:cubicBezTo>
                  <a:pt x="655" y="1367"/>
                  <a:pt x="527" y="1440"/>
                  <a:pt x="442" y="1485"/>
                </a:cubicBezTo>
                <a:cubicBezTo>
                  <a:pt x="407" y="1503"/>
                  <a:pt x="301" y="1547"/>
                  <a:pt x="266" y="1503"/>
                </a:cubicBezTo>
                <a:cubicBezTo>
                  <a:pt x="216" y="1439"/>
                  <a:pt x="222" y="1356"/>
                  <a:pt x="226" y="1278"/>
                </a:cubicBezTo>
                <a:cubicBezTo>
                  <a:pt x="234" y="1130"/>
                  <a:pt x="267" y="987"/>
                  <a:pt x="308" y="845"/>
                </a:cubicBezTo>
                <a:cubicBezTo>
                  <a:pt x="348" y="707"/>
                  <a:pt x="395" y="573"/>
                  <a:pt x="499" y="478"/>
                </a:cubicBezTo>
                <a:cubicBezTo>
                  <a:pt x="610" y="377"/>
                  <a:pt x="732" y="284"/>
                  <a:pt x="854" y="197"/>
                </a:cubicBezTo>
                <a:cubicBezTo>
                  <a:pt x="942" y="135"/>
                  <a:pt x="1026" y="69"/>
                  <a:pt x="1109" y="0"/>
                </a:cubicBezTo>
              </a:path>
              <a:path w="1444" h="1699" extrusionOk="0">
                <a:moveTo>
                  <a:pt x="563" y="181"/>
                </a:moveTo>
                <a:cubicBezTo>
                  <a:pt x="619" y="175"/>
                  <a:pt x="663" y="159"/>
                  <a:pt x="703" y="207"/>
                </a:cubicBezTo>
                <a:cubicBezTo>
                  <a:pt x="739" y="251"/>
                  <a:pt x="703" y="322"/>
                  <a:pt x="684" y="367"/>
                </a:cubicBezTo>
                <a:cubicBezTo>
                  <a:pt x="659" y="426"/>
                  <a:pt x="632" y="484"/>
                  <a:pt x="607" y="543"/>
                </a:cubicBezTo>
                <a:cubicBezTo>
                  <a:pt x="587" y="590"/>
                  <a:pt x="559" y="633"/>
                  <a:pt x="569" y="683"/>
                </a:cubicBezTo>
                <a:cubicBezTo>
                  <a:pt x="637" y="658"/>
                  <a:pt x="691" y="622"/>
                  <a:pt x="754" y="584"/>
                </a:cubicBezTo>
                <a:cubicBezTo>
                  <a:pt x="849" y="527"/>
                  <a:pt x="944" y="472"/>
                  <a:pt x="1041" y="419"/>
                </a:cubicBezTo>
                <a:cubicBezTo>
                  <a:pt x="1122" y="375"/>
                  <a:pt x="1204" y="338"/>
                  <a:pt x="1288" y="301"/>
                </a:cubicBezTo>
                <a:cubicBezTo>
                  <a:pt x="1327" y="284"/>
                  <a:pt x="1368" y="261"/>
                  <a:pt x="1413" y="268"/>
                </a:cubicBezTo>
                <a:cubicBezTo>
                  <a:pt x="1454" y="275"/>
                  <a:pt x="1432" y="285"/>
                  <a:pt x="1440" y="311"/>
                </a:cubicBezTo>
              </a:path>
              <a:path w="1444" h="1699" extrusionOk="0">
                <a:moveTo>
                  <a:pt x="1324" y="156"/>
                </a:moveTo>
                <a:cubicBezTo>
                  <a:pt x="1329" y="189"/>
                  <a:pt x="1345" y="210"/>
                  <a:pt x="1336" y="245"/>
                </a:cubicBezTo>
                <a:cubicBezTo>
                  <a:pt x="1325" y="289"/>
                  <a:pt x="1306" y="322"/>
                  <a:pt x="1273" y="352"/>
                </a:cubicBezTo>
                <a:cubicBezTo>
                  <a:pt x="1238" y="384"/>
                  <a:pt x="1201" y="390"/>
                  <a:pt x="1157" y="403"/>
                </a:cubicBezTo>
                <a:cubicBezTo>
                  <a:pt x="1088" y="423"/>
                  <a:pt x="1006" y="427"/>
                  <a:pt x="935" y="433"/>
                </a:cubicBezTo>
                <a:cubicBezTo>
                  <a:pt x="847" y="441"/>
                  <a:pt x="760" y="449"/>
                  <a:pt x="672" y="451"/>
                </a:cubicBezTo>
                <a:cubicBezTo>
                  <a:pt x="600" y="453"/>
                  <a:pt x="529" y="457"/>
                  <a:pt x="457" y="450"/>
                </a:cubicBezTo>
                <a:cubicBezTo>
                  <a:pt x="437" y="444"/>
                  <a:pt x="430" y="442"/>
                  <a:pt x="415" y="445"/>
                </a:cubicBezTo>
                <a:cubicBezTo>
                  <a:pt x="410" y="481"/>
                  <a:pt x="409" y="519"/>
                  <a:pt x="404" y="557"/>
                </a:cubicBezTo>
                <a:cubicBezTo>
                  <a:pt x="395" y="634"/>
                  <a:pt x="377" y="708"/>
                  <a:pt x="355" y="782"/>
                </a:cubicBezTo>
                <a:cubicBezTo>
                  <a:pt x="328" y="872"/>
                  <a:pt x="298" y="962"/>
                  <a:pt x="282" y="1054"/>
                </a:cubicBezTo>
                <a:cubicBezTo>
                  <a:pt x="320" y="1034"/>
                  <a:pt x="349" y="1016"/>
                  <a:pt x="388" y="986"/>
                </a:cubicBezTo>
                <a:cubicBezTo>
                  <a:pt x="456" y="933"/>
                  <a:pt x="522" y="861"/>
                  <a:pt x="617" y="874"/>
                </a:cubicBezTo>
                <a:cubicBezTo>
                  <a:pt x="661" y="880"/>
                  <a:pt x="696" y="912"/>
                  <a:pt x="718" y="948"/>
                </a:cubicBezTo>
                <a:cubicBezTo>
                  <a:pt x="790" y="1064"/>
                  <a:pt x="737" y="1215"/>
                  <a:pt x="677" y="1323"/>
                </a:cubicBezTo>
                <a:cubicBezTo>
                  <a:pt x="636" y="1396"/>
                  <a:pt x="582" y="1457"/>
                  <a:pt x="518" y="1511"/>
                </a:cubicBezTo>
                <a:cubicBezTo>
                  <a:pt x="455" y="1565"/>
                  <a:pt x="387" y="1601"/>
                  <a:pt x="308" y="1625"/>
                </a:cubicBezTo>
                <a:cubicBezTo>
                  <a:pt x="229" y="1649"/>
                  <a:pt x="149" y="1648"/>
                  <a:pt x="74" y="1614"/>
                </a:cubicBezTo>
                <a:cubicBezTo>
                  <a:pt x="32" y="1595"/>
                  <a:pt x="31" y="1578"/>
                  <a:pt x="0" y="1548"/>
                </a:cubicBezTo>
                <a:cubicBezTo>
                  <a:pt x="48" y="1554"/>
                  <a:pt x="67" y="1557"/>
                  <a:pt x="119" y="1578"/>
                </a:cubicBezTo>
                <a:cubicBezTo>
                  <a:pt x="216" y="1618"/>
                  <a:pt x="297" y="1682"/>
                  <a:pt x="405" y="1695"/>
                </a:cubicBezTo>
                <a:cubicBezTo>
                  <a:pt x="478" y="1704"/>
                  <a:pt x="547" y="1688"/>
                  <a:pt x="599" y="1632"/>
                </a:cubicBezTo>
                <a:cubicBezTo>
                  <a:pt x="639" y="1589"/>
                  <a:pt x="661" y="1527"/>
                  <a:pt x="674" y="1471"/>
                </a:cubicBezTo>
                <a:cubicBezTo>
                  <a:pt x="708" y="1323"/>
                  <a:pt x="668" y="1119"/>
                  <a:pt x="570" y="1000"/>
                </a:cubicBezTo>
                <a:cubicBezTo>
                  <a:pt x="543" y="968"/>
                  <a:pt x="502" y="947"/>
                  <a:pt x="461" y="943"/>
                </a:cubicBezTo>
                <a:cubicBezTo>
                  <a:pt x="428" y="940"/>
                  <a:pt x="397" y="948"/>
                  <a:pt x="364" y="943"/>
                </a:cubicBezTo>
                <a:cubicBezTo>
                  <a:pt x="320" y="936"/>
                  <a:pt x="275" y="925"/>
                  <a:pt x="263" y="880"/>
                </a:cubicBezTo>
                <a:cubicBezTo>
                  <a:pt x="237" y="782"/>
                  <a:pt x="290" y="670"/>
                  <a:pt x="366" y="617"/>
                </a:cubicBezTo>
                <a:cubicBezTo>
                  <a:pt x="427" y="574"/>
                  <a:pt x="524" y="568"/>
                  <a:pt x="594" y="549"/>
                </a:cubicBezTo>
                <a:cubicBezTo>
                  <a:pt x="698" y="521"/>
                  <a:pt x="804" y="497"/>
                  <a:pt x="906" y="464"/>
                </a:cubicBezTo>
                <a:cubicBezTo>
                  <a:pt x="988" y="437"/>
                  <a:pt x="1068" y="410"/>
                  <a:pt x="1151" y="38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1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1000" y="3886200"/>
            <a:ext cx="1500188" cy="250825"/>
          </a:xfrm>
          <a:custGeom>
            <a:avLst/>
            <a:gdLst>
              <a:gd name="T0" fmla="*/ 2147483647 w 4166"/>
              <a:gd name="T1" fmla="*/ 2147483647 h 696"/>
              <a:gd name="T2" fmla="*/ 2147483647 w 4166"/>
              <a:gd name="T3" fmla="*/ 2147483647 h 696"/>
              <a:gd name="T4" fmla="*/ 2147483647 w 4166"/>
              <a:gd name="T5" fmla="*/ 2147483647 h 696"/>
              <a:gd name="T6" fmla="*/ 2147483647 w 4166"/>
              <a:gd name="T7" fmla="*/ 2147483647 h 696"/>
              <a:gd name="T8" fmla="*/ 2147483647 w 4166"/>
              <a:gd name="T9" fmla="*/ 2147483647 h 696"/>
              <a:gd name="T10" fmla="*/ 2147483647 w 4166"/>
              <a:gd name="T11" fmla="*/ 2147483647 h 696"/>
              <a:gd name="T12" fmla="*/ 2147483647 w 4166"/>
              <a:gd name="T13" fmla="*/ 2147483647 h 696"/>
              <a:gd name="T14" fmla="*/ 2147483647 w 4166"/>
              <a:gd name="T15" fmla="*/ 2147483647 h 696"/>
              <a:gd name="T16" fmla="*/ 2147483647 w 4166"/>
              <a:gd name="T17" fmla="*/ 2147483647 h 696"/>
              <a:gd name="T18" fmla="*/ 2147483647 w 4166"/>
              <a:gd name="T19" fmla="*/ 2147483647 h 696"/>
              <a:gd name="T20" fmla="*/ 2147483647 w 4166"/>
              <a:gd name="T21" fmla="*/ 2147483647 h 696"/>
              <a:gd name="T22" fmla="*/ 2147483647 w 4166"/>
              <a:gd name="T23" fmla="*/ 2147483647 h 696"/>
              <a:gd name="T24" fmla="*/ 2147483647 w 4166"/>
              <a:gd name="T25" fmla="*/ 2147483647 h 696"/>
              <a:gd name="T26" fmla="*/ 2147483647 w 4166"/>
              <a:gd name="T27" fmla="*/ 2147483647 h 696"/>
              <a:gd name="T28" fmla="*/ 2147483647 w 4166"/>
              <a:gd name="T29" fmla="*/ 2147483647 h 6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166"/>
              <a:gd name="T46" fmla="*/ 0 h 696"/>
              <a:gd name="T47" fmla="*/ 4166 w 4166"/>
              <a:gd name="T48" fmla="*/ 696 h 69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166" h="696" extrusionOk="0">
                <a:moveTo>
                  <a:pt x="4141" y="11"/>
                </a:moveTo>
                <a:cubicBezTo>
                  <a:pt x="4124" y="40"/>
                  <a:pt x="4149" y="40"/>
                  <a:pt x="4120" y="58"/>
                </a:cubicBezTo>
                <a:cubicBezTo>
                  <a:pt x="3964" y="157"/>
                  <a:pt x="3706" y="176"/>
                  <a:pt x="3530" y="203"/>
                </a:cubicBezTo>
                <a:cubicBezTo>
                  <a:pt x="3319" y="236"/>
                  <a:pt x="3108" y="260"/>
                  <a:pt x="2897" y="290"/>
                </a:cubicBezTo>
                <a:cubicBezTo>
                  <a:pt x="2518" y="344"/>
                  <a:pt x="2143" y="353"/>
                  <a:pt x="1761" y="356"/>
                </a:cubicBezTo>
                <a:cubicBezTo>
                  <a:pt x="1578" y="357"/>
                  <a:pt x="1393" y="354"/>
                  <a:pt x="1210" y="349"/>
                </a:cubicBezTo>
                <a:cubicBezTo>
                  <a:pt x="989" y="343"/>
                  <a:pt x="769" y="327"/>
                  <a:pt x="548" y="316"/>
                </a:cubicBezTo>
                <a:cubicBezTo>
                  <a:pt x="448" y="311"/>
                  <a:pt x="348" y="311"/>
                  <a:pt x="248" y="309"/>
                </a:cubicBezTo>
                <a:cubicBezTo>
                  <a:pt x="351" y="207"/>
                  <a:pt x="456" y="113"/>
                  <a:pt x="579" y="35"/>
                </a:cubicBezTo>
                <a:cubicBezTo>
                  <a:pt x="599" y="24"/>
                  <a:pt x="607" y="20"/>
                  <a:pt x="620" y="11"/>
                </a:cubicBezTo>
                <a:cubicBezTo>
                  <a:pt x="444" y="119"/>
                  <a:pt x="208" y="185"/>
                  <a:pt x="52" y="316"/>
                </a:cubicBezTo>
                <a:cubicBezTo>
                  <a:pt x="19" y="343"/>
                  <a:pt x="-13" y="358"/>
                  <a:pt x="11" y="402"/>
                </a:cubicBezTo>
                <a:cubicBezTo>
                  <a:pt x="47" y="469"/>
                  <a:pt x="201" y="496"/>
                  <a:pt x="265" y="517"/>
                </a:cubicBezTo>
                <a:cubicBezTo>
                  <a:pt x="347" y="544"/>
                  <a:pt x="569" y="563"/>
                  <a:pt x="615" y="655"/>
                </a:cubicBezTo>
                <a:cubicBezTo>
                  <a:pt x="615" y="678"/>
                  <a:pt x="613" y="687"/>
                  <a:pt x="594" y="695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121859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1218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121861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121862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121863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121864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121865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121866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121867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121868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1869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70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1871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1872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1873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1874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1875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1876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1877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1878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1879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121880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121881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1882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1883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1884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1885" name="Text Box 29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1886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7" name="Text Box 3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1888" name="Text Box 3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9" name="Text Box 33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1890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91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189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92413" y="2379663"/>
            <a:ext cx="671512" cy="611187"/>
          </a:xfrm>
          <a:custGeom>
            <a:avLst/>
            <a:gdLst>
              <a:gd name="T0" fmla="*/ 2147483647 w 1865"/>
              <a:gd name="T1" fmla="*/ 2147483647 h 1697"/>
              <a:gd name="T2" fmla="*/ 2147483647 w 1865"/>
              <a:gd name="T3" fmla="*/ 2147483647 h 1697"/>
              <a:gd name="T4" fmla="*/ 2147483647 w 1865"/>
              <a:gd name="T5" fmla="*/ 2147483647 h 1697"/>
              <a:gd name="T6" fmla="*/ 0 w 1865"/>
              <a:gd name="T7" fmla="*/ 2147483647 h 1697"/>
              <a:gd name="T8" fmla="*/ 2147483647 w 1865"/>
              <a:gd name="T9" fmla="*/ 2147483647 h 1697"/>
              <a:gd name="T10" fmla="*/ 2147483647 w 1865"/>
              <a:gd name="T11" fmla="*/ 2147483647 h 1697"/>
              <a:gd name="T12" fmla="*/ 2147483647 w 1865"/>
              <a:gd name="T13" fmla="*/ 2147483647 h 1697"/>
              <a:gd name="T14" fmla="*/ 2147483647 w 1865"/>
              <a:gd name="T15" fmla="*/ 2147483647 h 1697"/>
              <a:gd name="T16" fmla="*/ 2147483647 w 1865"/>
              <a:gd name="T17" fmla="*/ 2147483647 h 1697"/>
              <a:gd name="T18" fmla="*/ 2147483647 w 1865"/>
              <a:gd name="T19" fmla="*/ 2147483647 h 1697"/>
              <a:gd name="T20" fmla="*/ 2147483647 w 1865"/>
              <a:gd name="T21" fmla="*/ 2147483647 h 1697"/>
              <a:gd name="T22" fmla="*/ 2147483647 w 1865"/>
              <a:gd name="T23" fmla="*/ 2147483647 h 1697"/>
              <a:gd name="T24" fmla="*/ 2147483647 w 1865"/>
              <a:gd name="T25" fmla="*/ 2147483647 h 1697"/>
              <a:gd name="T26" fmla="*/ 2147483647 w 1865"/>
              <a:gd name="T27" fmla="*/ 2147483647 h 1697"/>
              <a:gd name="T28" fmla="*/ 2147483647 w 1865"/>
              <a:gd name="T29" fmla="*/ 2147483647 h 1697"/>
              <a:gd name="T30" fmla="*/ 2147483647 w 1865"/>
              <a:gd name="T31" fmla="*/ 2147483647 h 1697"/>
              <a:gd name="T32" fmla="*/ 2147483647 w 1865"/>
              <a:gd name="T33" fmla="*/ 2147483647 h 1697"/>
              <a:gd name="T34" fmla="*/ 2147483647 w 1865"/>
              <a:gd name="T35" fmla="*/ 2147483647 h 1697"/>
              <a:gd name="T36" fmla="*/ 2147483647 w 1865"/>
              <a:gd name="T37" fmla="*/ 2147483647 h 1697"/>
              <a:gd name="T38" fmla="*/ 2147483647 w 1865"/>
              <a:gd name="T39" fmla="*/ 0 h 1697"/>
              <a:gd name="T40" fmla="*/ 2147483647 w 1865"/>
              <a:gd name="T41" fmla="*/ 2147483647 h 1697"/>
              <a:gd name="T42" fmla="*/ 2147483647 w 1865"/>
              <a:gd name="T43" fmla="*/ 2147483647 h 1697"/>
              <a:gd name="T44" fmla="*/ 2147483647 w 1865"/>
              <a:gd name="T45" fmla="*/ 2147483647 h 1697"/>
              <a:gd name="T46" fmla="*/ 2147483647 w 1865"/>
              <a:gd name="T47" fmla="*/ 2147483647 h 1697"/>
              <a:gd name="T48" fmla="*/ 2147483647 w 1865"/>
              <a:gd name="T49" fmla="*/ 2147483647 h 1697"/>
              <a:gd name="T50" fmla="*/ 2147483647 w 1865"/>
              <a:gd name="T51" fmla="*/ 2147483647 h 1697"/>
              <a:gd name="T52" fmla="*/ 2147483647 w 1865"/>
              <a:gd name="T53" fmla="*/ 2147483647 h 1697"/>
              <a:gd name="T54" fmla="*/ 2147483647 w 1865"/>
              <a:gd name="T55" fmla="*/ 2147483647 h 1697"/>
              <a:gd name="T56" fmla="*/ 2147483647 w 1865"/>
              <a:gd name="T57" fmla="*/ 2147483647 h 1697"/>
              <a:gd name="T58" fmla="*/ 2147483647 w 1865"/>
              <a:gd name="T59" fmla="*/ 2147483647 h 1697"/>
              <a:gd name="T60" fmla="*/ 2147483647 w 1865"/>
              <a:gd name="T61" fmla="*/ 2147483647 h 1697"/>
              <a:gd name="T62" fmla="*/ 2147483647 w 1865"/>
              <a:gd name="T63" fmla="*/ 2147483647 h 1697"/>
              <a:gd name="T64" fmla="*/ 2147483647 w 1865"/>
              <a:gd name="T65" fmla="*/ 2147483647 h 1697"/>
              <a:gd name="T66" fmla="*/ 2147483647 w 1865"/>
              <a:gd name="T67" fmla="*/ 2147483647 h 1697"/>
              <a:gd name="T68" fmla="*/ 2147483647 w 1865"/>
              <a:gd name="T69" fmla="*/ 2147483647 h 1697"/>
              <a:gd name="T70" fmla="*/ 2147483647 w 1865"/>
              <a:gd name="T71" fmla="*/ 2147483647 h 1697"/>
              <a:gd name="T72" fmla="*/ 2147483647 w 1865"/>
              <a:gd name="T73" fmla="*/ 2147483647 h 1697"/>
              <a:gd name="T74" fmla="*/ 2147483647 w 1865"/>
              <a:gd name="T75" fmla="*/ 2147483647 h 1697"/>
              <a:gd name="T76" fmla="*/ 2147483647 w 1865"/>
              <a:gd name="T77" fmla="*/ 2147483647 h 169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865"/>
              <a:gd name="T118" fmla="*/ 0 h 1697"/>
              <a:gd name="T119" fmla="*/ 1865 w 1865"/>
              <a:gd name="T120" fmla="*/ 1697 h 169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865" h="1697" extrusionOk="0">
                <a:moveTo>
                  <a:pt x="284" y="591"/>
                </a:moveTo>
                <a:cubicBezTo>
                  <a:pt x="253" y="631"/>
                  <a:pt x="221" y="672"/>
                  <a:pt x="185" y="708"/>
                </a:cubicBezTo>
                <a:cubicBezTo>
                  <a:pt x="148" y="746"/>
                  <a:pt x="108" y="783"/>
                  <a:pt x="69" y="819"/>
                </a:cubicBezTo>
                <a:cubicBezTo>
                  <a:pt x="45" y="841"/>
                  <a:pt x="22" y="863"/>
                  <a:pt x="0" y="887"/>
                </a:cubicBezTo>
                <a:cubicBezTo>
                  <a:pt x="37" y="893"/>
                  <a:pt x="69" y="886"/>
                  <a:pt x="107" y="879"/>
                </a:cubicBezTo>
                <a:cubicBezTo>
                  <a:pt x="166" y="868"/>
                  <a:pt x="226" y="857"/>
                  <a:pt x="286" y="854"/>
                </a:cubicBezTo>
                <a:cubicBezTo>
                  <a:pt x="346" y="851"/>
                  <a:pt x="412" y="846"/>
                  <a:pt x="471" y="853"/>
                </a:cubicBezTo>
                <a:cubicBezTo>
                  <a:pt x="523" y="859"/>
                  <a:pt x="566" y="875"/>
                  <a:pt x="614" y="893"/>
                </a:cubicBezTo>
                <a:cubicBezTo>
                  <a:pt x="636" y="900"/>
                  <a:pt x="644" y="903"/>
                  <a:pt x="658" y="910"/>
                </a:cubicBezTo>
              </a:path>
              <a:path w="1865" h="1697" extrusionOk="0">
                <a:moveTo>
                  <a:pt x="817" y="120"/>
                </a:moveTo>
                <a:cubicBezTo>
                  <a:pt x="815" y="112"/>
                  <a:pt x="813" y="104"/>
                  <a:pt x="811" y="96"/>
                </a:cubicBezTo>
                <a:cubicBezTo>
                  <a:pt x="759" y="146"/>
                  <a:pt x="757" y="210"/>
                  <a:pt x="742" y="283"/>
                </a:cubicBezTo>
                <a:cubicBezTo>
                  <a:pt x="713" y="422"/>
                  <a:pt x="693" y="561"/>
                  <a:pt x="674" y="701"/>
                </a:cubicBezTo>
                <a:cubicBezTo>
                  <a:pt x="654" y="849"/>
                  <a:pt x="632" y="997"/>
                  <a:pt x="615" y="1146"/>
                </a:cubicBezTo>
                <a:cubicBezTo>
                  <a:pt x="596" y="1310"/>
                  <a:pt x="563" y="1503"/>
                  <a:pt x="605" y="1666"/>
                </a:cubicBezTo>
                <a:cubicBezTo>
                  <a:pt x="614" y="1698"/>
                  <a:pt x="619" y="1706"/>
                  <a:pt x="640" y="1671"/>
                </a:cubicBezTo>
              </a:path>
              <a:path w="1865" h="1697" extrusionOk="0">
                <a:moveTo>
                  <a:pt x="1234" y="357"/>
                </a:moveTo>
                <a:cubicBezTo>
                  <a:pt x="1256" y="314"/>
                  <a:pt x="1280" y="271"/>
                  <a:pt x="1298" y="225"/>
                </a:cubicBezTo>
                <a:cubicBezTo>
                  <a:pt x="1321" y="167"/>
                  <a:pt x="1350" y="121"/>
                  <a:pt x="1390" y="73"/>
                </a:cubicBezTo>
                <a:cubicBezTo>
                  <a:pt x="1419" y="39"/>
                  <a:pt x="1457" y="0"/>
                  <a:pt x="1505" y="0"/>
                </a:cubicBezTo>
                <a:cubicBezTo>
                  <a:pt x="1583" y="-1"/>
                  <a:pt x="1630" y="67"/>
                  <a:pt x="1662" y="130"/>
                </a:cubicBezTo>
                <a:cubicBezTo>
                  <a:pt x="1727" y="259"/>
                  <a:pt x="1749" y="412"/>
                  <a:pt x="1756" y="554"/>
                </a:cubicBezTo>
                <a:cubicBezTo>
                  <a:pt x="1766" y="757"/>
                  <a:pt x="1733" y="955"/>
                  <a:pt x="1644" y="1138"/>
                </a:cubicBezTo>
                <a:cubicBezTo>
                  <a:pt x="1590" y="1249"/>
                  <a:pt x="1519" y="1352"/>
                  <a:pt x="1433" y="1441"/>
                </a:cubicBezTo>
                <a:cubicBezTo>
                  <a:pt x="1382" y="1494"/>
                  <a:pt x="1309" y="1566"/>
                  <a:pt x="1229" y="1564"/>
                </a:cubicBezTo>
                <a:cubicBezTo>
                  <a:pt x="1156" y="1562"/>
                  <a:pt x="1114" y="1482"/>
                  <a:pt x="1094" y="1423"/>
                </a:cubicBezTo>
                <a:cubicBezTo>
                  <a:pt x="1051" y="1300"/>
                  <a:pt x="1051" y="1087"/>
                  <a:pt x="1156" y="990"/>
                </a:cubicBezTo>
                <a:cubicBezTo>
                  <a:pt x="1204" y="946"/>
                  <a:pt x="1265" y="964"/>
                  <a:pt x="1311" y="999"/>
                </a:cubicBezTo>
                <a:cubicBezTo>
                  <a:pt x="1413" y="1078"/>
                  <a:pt x="1489" y="1196"/>
                  <a:pt x="1578" y="1289"/>
                </a:cubicBezTo>
                <a:cubicBezTo>
                  <a:pt x="1626" y="1339"/>
                  <a:pt x="1686" y="1395"/>
                  <a:pt x="1751" y="1421"/>
                </a:cubicBezTo>
                <a:cubicBezTo>
                  <a:pt x="1796" y="1439"/>
                  <a:pt x="1807" y="1427"/>
                  <a:pt x="1844" y="1401"/>
                </a:cubicBezTo>
                <a:cubicBezTo>
                  <a:pt x="1851" y="1393"/>
                  <a:pt x="1857" y="1386"/>
                  <a:pt x="1864" y="1378"/>
                </a:cubicBezTo>
              </a:path>
              <a:path w="1865" h="1697" extrusionOk="0">
                <a:moveTo>
                  <a:pt x="332" y="129"/>
                </a:moveTo>
                <a:cubicBezTo>
                  <a:pt x="332" y="123"/>
                  <a:pt x="332" y="116"/>
                  <a:pt x="332" y="110"/>
                </a:cubicBezTo>
                <a:cubicBezTo>
                  <a:pt x="303" y="117"/>
                  <a:pt x="304" y="158"/>
                  <a:pt x="297" y="198"/>
                </a:cubicBezTo>
                <a:cubicBezTo>
                  <a:pt x="286" y="259"/>
                  <a:pt x="270" y="319"/>
                  <a:pt x="257" y="380"/>
                </a:cubicBezTo>
                <a:cubicBezTo>
                  <a:pt x="242" y="449"/>
                  <a:pt x="227" y="518"/>
                  <a:pt x="210" y="586"/>
                </a:cubicBezTo>
                <a:cubicBezTo>
                  <a:pt x="198" y="633"/>
                  <a:pt x="185" y="679"/>
                  <a:pt x="167" y="724"/>
                </a:cubicBezTo>
                <a:cubicBezTo>
                  <a:pt x="157" y="750"/>
                  <a:pt x="146" y="776"/>
                  <a:pt x="136" y="80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5088" y="3332163"/>
            <a:ext cx="889000" cy="1346200"/>
          </a:xfrm>
          <a:custGeom>
            <a:avLst/>
            <a:gdLst>
              <a:gd name="T0" fmla="*/ 2147483647 w 2468"/>
              <a:gd name="T1" fmla="*/ 2147483647 h 3736"/>
              <a:gd name="T2" fmla="*/ 2147483647 w 2468"/>
              <a:gd name="T3" fmla="*/ 2147483647 h 3736"/>
              <a:gd name="T4" fmla="*/ 2147483647 w 2468"/>
              <a:gd name="T5" fmla="*/ 2147483647 h 3736"/>
              <a:gd name="T6" fmla="*/ 2147483647 w 2468"/>
              <a:gd name="T7" fmla="*/ 2147483647 h 3736"/>
              <a:gd name="T8" fmla="*/ 2147483647 w 2468"/>
              <a:gd name="T9" fmla="*/ 2147483647 h 3736"/>
              <a:gd name="T10" fmla="*/ 2147483647 w 2468"/>
              <a:gd name="T11" fmla="*/ 2147483647 h 3736"/>
              <a:gd name="T12" fmla="*/ 2147483647 w 2468"/>
              <a:gd name="T13" fmla="*/ 2147483647 h 3736"/>
              <a:gd name="T14" fmla="*/ 2147483647 w 2468"/>
              <a:gd name="T15" fmla="*/ 2147483647 h 3736"/>
              <a:gd name="T16" fmla="*/ 2147483647 w 2468"/>
              <a:gd name="T17" fmla="*/ 2147483647 h 3736"/>
              <a:gd name="T18" fmla="*/ 2147483647 w 2468"/>
              <a:gd name="T19" fmla="*/ 2147483647 h 3736"/>
              <a:gd name="T20" fmla="*/ 2147483647 w 2468"/>
              <a:gd name="T21" fmla="*/ 2147483647 h 3736"/>
              <a:gd name="T22" fmla="*/ 2147483647 w 2468"/>
              <a:gd name="T23" fmla="*/ 2147483647 h 3736"/>
              <a:gd name="T24" fmla="*/ 2147483647 w 2468"/>
              <a:gd name="T25" fmla="*/ 2147483647 h 3736"/>
              <a:gd name="T26" fmla="*/ 2147483647 w 2468"/>
              <a:gd name="T27" fmla="*/ 2147483647 h 3736"/>
              <a:gd name="T28" fmla="*/ 2147483647 w 2468"/>
              <a:gd name="T29" fmla="*/ 2147483647 h 3736"/>
              <a:gd name="T30" fmla="*/ 2147483647 w 2468"/>
              <a:gd name="T31" fmla="*/ 2147483647 h 3736"/>
              <a:gd name="T32" fmla="*/ 0 w 2468"/>
              <a:gd name="T33" fmla="*/ 2147483647 h 3736"/>
              <a:gd name="T34" fmla="*/ 2147483647 w 2468"/>
              <a:gd name="T35" fmla="*/ 2147483647 h 3736"/>
              <a:gd name="T36" fmla="*/ 2147483647 w 2468"/>
              <a:gd name="T37" fmla="*/ 2147483647 h 3736"/>
              <a:gd name="T38" fmla="*/ 2147483647 w 2468"/>
              <a:gd name="T39" fmla="*/ 2147483647 h 3736"/>
              <a:gd name="T40" fmla="*/ 2147483647 w 2468"/>
              <a:gd name="T41" fmla="*/ 2147483647 h 3736"/>
              <a:gd name="T42" fmla="*/ 2147483647 w 2468"/>
              <a:gd name="T43" fmla="*/ 2147483647 h 3736"/>
              <a:gd name="T44" fmla="*/ 2147483647 w 2468"/>
              <a:gd name="T45" fmla="*/ 2147483647 h 3736"/>
              <a:gd name="T46" fmla="*/ 2147483647 w 2468"/>
              <a:gd name="T47" fmla="*/ 2147483647 h 3736"/>
              <a:gd name="T48" fmla="*/ 2147483647 w 2468"/>
              <a:gd name="T49" fmla="*/ 2147483647 h 3736"/>
              <a:gd name="T50" fmla="*/ 2147483647 w 2468"/>
              <a:gd name="T51" fmla="*/ 2147483647 h 3736"/>
              <a:gd name="T52" fmla="*/ 2147483647 w 2468"/>
              <a:gd name="T53" fmla="*/ 2147483647 h 3736"/>
              <a:gd name="T54" fmla="*/ 2147483647 w 2468"/>
              <a:gd name="T55" fmla="*/ 2147483647 h 3736"/>
              <a:gd name="T56" fmla="*/ 2147483647 w 2468"/>
              <a:gd name="T57" fmla="*/ 2147483647 h 3736"/>
              <a:gd name="T58" fmla="*/ 2147483647 w 2468"/>
              <a:gd name="T59" fmla="*/ 2147483647 h 3736"/>
              <a:gd name="T60" fmla="*/ 2147483647 w 2468"/>
              <a:gd name="T61" fmla="*/ 2147483647 h 3736"/>
              <a:gd name="T62" fmla="*/ 2147483647 w 2468"/>
              <a:gd name="T63" fmla="*/ 2147483647 h 3736"/>
              <a:gd name="T64" fmla="*/ 2147483647 w 2468"/>
              <a:gd name="T65" fmla="*/ 2147483647 h 3736"/>
              <a:gd name="T66" fmla="*/ 2147483647 w 2468"/>
              <a:gd name="T67" fmla="*/ 2147483647 h 3736"/>
              <a:gd name="T68" fmla="*/ 2147483647 w 2468"/>
              <a:gd name="T69" fmla="*/ 2147483647 h 3736"/>
              <a:gd name="T70" fmla="*/ 2147483647 w 2468"/>
              <a:gd name="T71" fmla="*/ 2147483647 h 3736"/>
              <a:gd name="T72" fmla="*/ 2147483647 w 2468"/>
              <a:gd name="T73" fmla="*/ 2147483647 h 3736"/>
              <a:gd name="T74" fmla="*/ 2147483647 w 2468"/>
              <a:gd name="T75" fmla="*/ 2147483647 h 3736"/>
              <a:gd name="T76" fmla="*/ 2147483647 w 2468"/>
              <a:gd name="T77" fmla="*/ 2147483647 h 3736"/>
              <a:gd name="T78" fmla="*/ 2147483647 w 2468"/>
              <a:gd name="T79" fmla="*/ 2147483647 h 3736"/>
              <a:gd name="T80" fmla="*/ 2147483647 w 2468"/>
              <a:gd name="T81" fmla="*/ 2147483647 h 3736"/>
              <a:gd name="T82" fmla="*/ 2147483647 w 2468"/>
              <a:gd name="T83" fmla="*/ 2147483647 h 3736"/>
              <a:gd name="T84" fmla="*/ 2147483647 w 2468"/>
              <a:gd name="T85" fmla="*/ 2147483647 h 3736"/>
              <a:gd name="T86" fmla="*/ 2147483647 w 2468"/>
              <a:gd name="T87" fmla="*/ 2147483647 h 3736"/>
              <a:gd name="T88" fmla="*/ 2147483647 w 2468"/>
              <a:gd name="T89" fmla="*/ 2147483647 h 3736"/>
              <a:gd name="T90" fmla="*/ 2147483647 w 2468"/>
              <a:gd name="T91" fmla="*/ 2147483647 h 3736"/>
              <a:gd name="T92" fmla="*/ 2147483647 w 2468"/>
              <a:gd name="T93" fmla="*/ 2147483647 h 3736"/>
              <a:gd name="T94" fmla="*/ 2147483647 w 2468"/>
              <a:gd name="T95" fmla="*/ 2147483647 h 3736"/>
              <a:gd name="T96" fmla="*/ 2147483647 w 2468"/>
              <a:gd name="T97" fmla="*/ 2147483647 h 3736"/>
              <a:gd name="T98" fmla="*/ 2147483647 w 2468"/>
              <a:gd name="T99" fmla="*/ 2147483647 h 37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468"/>
              <a:gd name="T151" fmla="*/ 0 h 3736"/>
              <a:gd name="T152" fmla="*/ 2468 w 2468"/>
              <a:gd name="T153" fmla="*/ 3736 h 37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468" h="3736" extrusionOk="0">
                <a:moveTo>
                  <a:pt x="1882" y="95"/>
                </a:moveTo>
                <a:cubicBezTo>
                  <a:pt x="1855" y="59"/>
                  <a:pt x="1863" y="43"/>
                  <a:pt x="1802" y="25"/>
                </a:cubicBezTo>
                <a:cubicBezTo>
                  <a:pt x="1750" y="10"/>
                  <a:pt x="1691" y="7"/>
                  <a:pt x="1638" y="4"/>
                </a:cubicBezTo>
                <a:cubicBezTo>
                  <a:pt x="1559" y="0"/>
                  <a:pt x="1479" y="-1"/>
                  <a:pt x="1399" y="1"/>
                </a:cubicBezTo>
                <a:cubicBezTo>
                  <a:pt x="1358" y="2"/>
                  <a:pt x="1272" y="-15"/>
                  <a:pt x="1234" y="7"/>
                </a:cubicBezTo>
                <a:cubicBezTo>
                  <a:pt x="1181" y="37"/>
                  <a:pt x="1180" y="86"/>
                  <a:pt x="1169" y="142"/>
                </a:cubicBezTo>
                <a:cubicBezTo>
                  <a:pt x="1146" y="259"/>
                  <a:pt x="1095" y="507"/>
                  <a:pt x="1145" y="620"/>
                </a:cubicBezTo>
                <a:cubicBezTo>
                  <a:pt x="1152" y="648"/>
                  <a:pt x="1154" y="657"/>
                  <a:pt x="1176" y="664"/>
                </a:cubicBezTo>
                <a:cubicBezTo>
                  <a:pt x="1248" y="616"/>
                  <a:pt x="1305" y="547"/>
                  <a:pt x="1399" y="548"/>
                </a:cubicBezTo>
                <a:cubicBezTo>
                  <a:pt x="1533" y="550"/>
                  <a:pt x="1672" y="631"/>
                  <a:pt x="1768" y="718"/>
                </a:cubicBezTo>
                <a:cubicBezTo>
                  <a:pt x="1873" y="814"/>
                  <a:pt x="1901" y="929"/>
                  <a:pt x="1865" y="1065"/>
                </a:cubicBezTo>
                <a:cubicBezTo>
                  <a:pt x="1842" y="1152"/>
                  <a:pt x="1797" y="1235"/>
                  <a:pt x="1737" y="1302"/>
                </a:cubicBezTo>
                <a:cubicBezTo>
                  <a:pt x="1674" y="1373"/>
                  <a:pt x="1593" y="1421"/>
                  <a:pt x="1500" y="1438"/>
                </a:cubicBezTo>
                <a:cubicBezTo>
                  <a:pt x="1293" y="1475"/>
                  <a:pt x="1151" y="1354"/>
                  <a:pt x="962" y="1333"/>
                </a:cubicBezTo>
                <a:cubicBezTo>
                  <a:pt x="895" y="1326"/>
                  <a:pt x="883" y="1359"/>
                  <a:pt x="843" y="1406"/>
                </a:cubicBezTo>
              </a:path>
              <a:path w="2468" h="3736" extrusionOk="0">
                <a:moveTo>
                  <a:pt x="91" y="2942"/>
                </a:moveTo>
                <a:cubicBezTo>
                  <a:pt x="60" y="2929"/>
                  <a:pt x="33" y="2919"/>
                  <a:pt x="0" y="2914"/>
                </a:cubicBezTo>
                <a:cubicBezTo>
                  <a:pt x="43" y="2935"/>
                  <a:pt x="75" y="2935"/>
                  <a:pt x="124" y="2935"/>
                </a:cubicBezTo>
                <a:cubicBezTo>
                  <a:pt x="198" y="2935"/>
                  <a:pt x="267" y="2928"/>
                  <a:pt x="340" y="2918"/>
                </a:cubicBezTo>
                <a:cubicBezTo>
                  <a:pt x="401" y="2910"/>
                  <a:pt x="460" y="2903"/>
                  <a:pt x="521" y="2900"/>
                </a:cubicBezTo>
                <a:cubicBezTo>
                  <a:pt x="553" y="2898"/>
                  <a:pt x="583" y="2892"/>
                  <a:pt x="615" y="2891"/>
                </a:cubicBezTo>
              </a:path>
              <a:path w="2468" h="3736" extrusionOk="0">
                <a:moveTo>
                  <a:pt x="893" y="2487"/>
                </a:moveTo>
                <a:cubicBezTo>
                  <a:pt x="902" y="2447"/>
                  <a:pt x="911" y="2415"/>
                  <a:pt x="946" y="2390"/>
                </a:cubicBezTo>
                <a:cubicBezTo>
                  <a:pt x="980" y="2366"/>
                  <a:pt x="1037" y="2356"/>
                  <a:pt x="1077" y="2360"/>
                </a:cubicBezTo>
                <a:cubicBezTo>
                  <a:pt x="1129" y="2365"/>
                  <a:pt x="1176" y="2391"/>
                  <a:pt x="1201" y="2438"/>
                </a:cubicBezTo>
                <a:cubicBezTo>
                  <a:pt x="1230" y="2492"/>
                  <a:pt x="1205" y="2563"/>
                  <a:pt x="1182" y="2615"/>
                </a:cubicBezTo>
                <a:cubicBezTo>
                  <a:pt x="1146" y="2696"/>
                  <a:pt x="1081" y="2761"/>
                  <a:pt x="1045" y="2842"/>
                </a:cubicBezTo>
                <a:cubicBezTo>
                  <a:pt x="1024" y="2890"/>
                  <a:pt x="1032" y="2926"/>
                  <a:pt x="1069" y="2963"/>
                </a:cubicBezTo>
                <a:cubicBezTo>
                  <a:pt x="1149" y="3043"/>
                  <a:pt x="1277" y="3099"/>
                  <a:pt x="1323" y="3208"/>
                </a:cubicBezTo>
                <a:cubicBezTo>
                  <a:pt x="1346" y="3262"/>
                  <a:pt x="1329" y="3324"/>
                  <a:pt x="1292" y="3367"/>
                </a:cubicBezTo>
                <a:cubicBezTo>
                  <a:pt x="1200" y="3474"/>
                  <a:pt x="1024" y="3485"/>
                  <a:pt x="901" y="3438"/>
                </a:cubicBezTo>
                <a:cubicBezTo>
                  <a:pt x="842" y="3415"/>
                  <a:pt x="765" y="3379"/>
                  <a:pt x="725" y="3328"/>
                </a:cubicBezTo>
                <a:cubicBezTo>
                  <a:pt x="695" y="3289"/>
                  <a:pt x="699" y="3249"/>
                  <a:pt x="733" y="3216"/>
                </a:cubicBezTo>
                <a:cubicBezTo>
                  <a:pt x="771" y="3185"/>
                  <a:pt x="786" y="3174"/>
                  <a:pt x="816" y="3157"/>
                </a:cubicBezTo>
              </a:path>
              <a:path w="2468" h="3736" extrusionOk="0">
                <a:moveTo>
                  <a:pt x="1701" y="2386"/>
                </a:moveTo>
                <a:cubicBezTo>
                  <a:pt x="1646" y="2370"/>
                  <a:pt x="1591" y="2356"/>
                  <a:pt x="1533" y="2365"/>
                </a:cubicBezTo>
                <a:cubicBezTo>
                  <a:pt x="1486" y="2372"/>
                  <a:pt x="1471" y="2383"/>
                  <a:pt x="1439" y="2413"/>
                </a:cubicBezTo>
                <a:cubicBezTo>
                  <a:pt x="1499" y="2457"/>
                  <a:pt x="1550" y="2469"/>
                  <a:pt x="1627" y="2471"/>
                </a:cubicBezTo>
                <a:cubicBezTo>
                  <a:pt x="1734" y="2473"/>
                  <a:pt x="1842" y="2455"/>
                  <a:pt x="1947" y="2433"/>
                </a:cubicBezTo>
                <a:cubicBezTo>
                  <a:pt x="2033" y="2415"/>
                  <a:pt x="2115" y="2389"/>
                  <a:pt x="2198" y="2358"/>
                </a:cubicBezTo>
                <a:cubicBezTo>
                  <a:pt x="2230" y="2346"/>
                  <a:pt x="2237" y="2342"/>
                  <a:pt x="2258" y="2337"/>
                </a:cubicBezTo>
                <a:cubicBezTo>
                  <a:pt x="2252" y="2391"/>
                  <a:pt x="2242" y="2437"/>
                  <a:pt x="2220" y="2496"/>
                </a:cubicBezTo>
                <a:cubicBezTo>
                  <a:pt x="2101" y="2819"/>
                  <a:pt x="1964" y="3145"/>
                  <a:pt x="1899" y="3485"/>
                </a:cubicBezTo>
                <a:cubicBezTo>
                  <a:pt x="1880" y="3582"/>
                  <a:pt x="1869" y="3655"/>
                  <a:pt x="1912" y="3735"/>
                </a:cubicBezTo>
                <a:cubicBezTo>
                  <a:pt x="1915" y="3701"/>
                  <a:pt x="1916" y="3670"/>
                  <a:pt x="1916" y="3635"/>
                </a:cubicBezTo>
              </a:path>
              <a:path w="2468" h="3736" extrusionOk="0">
                <a:moveTo>
                  <a:pt x="1570" y="3050"/>
                </a:moveTo>
                <a:cubicBezTo>
                  <a:pt x="1549" y="3090"/>
                  <a:pt x="1612" y="3088"/>
                  <a:pt x="1657" y="3094"/>
                </a:cubicBezTo>
                <a:cubicBezTo>
                  <a:pt x="1760" y="3107"/>
                  <a:pt x="1866" y="3106"/>
                  <a:pt x="1969" y="3103"/>
                </a:cubicBezTo>
                <a:cubicBezTo>
                  <a:pt x="2090" y="3099"/>
                  <a:pt x="2212" y="3092"/>
                  <a:pt x="2332" y="3079"/>
                </a:cubicBezTo>
                <a:cubicBezTo>
                  <a:pt x="2377" y="3074"/>
                  <a:pt x="2423" y="3068"/>
                  <a:pt x="2467" y="3059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89150" y="2455863"/>
            <a:ext cx="331788" cy="546100"/>
          </a:xfrm>
          <a:custGeom>
            <a:avLst/>
            <a:gdLst>
              <a:gd name="T0" fmla="*/ 2147483647 w 924"/>
              <a:gd name="T1" fmla="*/ 2147483647 h 1516"/>
              <a:gd name="T2" fmla="*/ 2147483647 w 924"/>
              <a:gd name="T3" fmla="*/ 2147483647 h 1516"/>
              <a:gd name="T4" fmla="*/ 2147483647 w 924"/>
              <a:gd name="T5" fmla="*/ 2147483647 h 1516"/>
              <a:gd name="T6" fmla="*/ 2147483647 w 924"/>
              <a:gd name="T7" fmla="*/ 2147483647 h 1516"/>
              <a:gd name="T8" fmla="*/ 2147483647 w 924"/>
              <a:gd name="T9" fmla="*/ 2147483647 h 1516"/>
              <a:gd name="T10" fmla="*/ 2147483647 w 924"/>
              <a:gd name="T11" fmla="*/ 2147483647 h 1516"/>
              <a:gd name="T12" fmla="*/ 2147483647 w 924"/>
              <a:gd name="T13" fmla="*/ 2147483647 h 1516"/>
              <a:gd name="T14" fmla="*/ 2147483647 w 924"/>
              <a:gd name="T15" fmla="*/ 2147483647 h 1516"/>
              <a:gd name="T16" fmla="*/ 2147483647 w 924"/>
              <a:gd name="T17" fmla="*/ 2147483647 h 1516"/>
              <a:gd name="T18" fmla="*/ 2147483647 w 924"/>
              <a:gd name="T19" fmla="*/ 2147483647 h 1516"/>
              <a:gd name="T20" fmla="*/ 2147483647 w 924"/>
              <a:gd name="T21" fmla="*/ 2147483647 h 1516"/>
              <a:gd name="T22" fmla="*/ 2147483647 w 924"/>
              <a:gd name="T23" fmla="*/ 2147483647 h 1516"/>
              <a:gd name="T24" fmla="*/ 0 w 924"/>
              <a:gd name="T25" fmla="*/ 2147483647 h 1516"/>
              <a:gd name="T26" fmla="*/ 2147483647 w 924"/>
              <a:gd name="T27" fmla="*/ 2147483647 h 15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24"/>
              <a:gd name="T43" fmla="*/ 0 h 1516"/>
              <a:gd name="T44" fmla="*/ 924 w 924"/>
              <a:gd name="T45" fmla="*/ 1516 h 15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24" h="1516" extrusionOk="0">
                <a:moveTo>
                  <a:pt x="777" y="234"/>
                </a:moveTo>
                <a:cubicBezTo>
                  <a:pt x="806" y="186"/>
                  <a:pt x="849" y="135"/>
                  <a:pt x="869" y="84"/>
                </a:cubicBezTo>
                <a:cubicBezTo>
                  <a:pt x="876" y="62"/>
                  <a:pt x="878" y="55"/>
                  <a:pt x="879" y="39"/>
                </a:cubicBezTo>
                <a:cubicBezTo>
                  <a:pt x="820" y="-3"/>
                  <a:pt x="786" y="-2"/>
                  <a:pt x="712" y="8"/>
                </a:cubicBezTo>
                <a:cubicBezTo>
                  <a:pt x="572" y="27"/>
                  <a:pt x="425" y="77"/>
                  <a:pt x="347" y="202"/>
                </a:cubicBezTo>
                <a:cubicBezTo>
                  <a:pt x="295" y="285"/>
                  <a:pt x="310" y="394"/>
                  <a:pt x="329" y="484"/>
                </a:cubicBezTo>
                <a:cubicBezTo>
                  <a:pt x="342" y="544"/>
                  <a:pt x="357" y="606"/>
                  <a:pt x="392" y="657"/>
                </a:cubicBezTo>
                <a:cubicBezTo>
                  <a:pt x="445" y="735"/>
                  <a:pt x="532" y="757"/>
                  <a:pt x="617" y="782"/>
                </a:cubicBezTo>
                <a:cubicBezTo>
                  <a:pt x="723" y="813"/>
                  <a:pt x="853" y="842"/>
                  <a:pt x="904" y="952"/>
                </a:cubicBezTo>
                <a:cubicBezTo>
                  <a:pt x="952" y="1055"/>
                  <a:pt x="901" y="1158"/>
                  <a:pt x="834" y="1239"/>
                </a:cubicBezTo>
                <a:cubicBezTo>
                  <a:pt x="728" y="1366"/>
                  <a:pt x="568" y="1447"/>
                  <a:pt x="411" y="1491"/>
                </a:cubicBezTo>
                <a:cubicBezTo>
                  <a:pt x="311" y="1519"/>
                  <a:pt x="189" y="1529"/>
                  <a:pt x="90" y="1490"/>
                </a:cubicBezTo>
                <a:cubicBezTo>
                  <a:pt x="56" y="1476"/>
                  <a:pt x="8" y="1445"/>
                  <a:pt x="0" y="1406"/>
                </a:cubicBezTo>
                <a:cubicBezTo>
                  <a:pt x="5" y="1396"/>
                  <a:pt x="10" y="1387"/>
                  <a:pt x="15" y="137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58988" y="3308350"/>
            <a:ext cx="514350" cy="412750"/>
          </a:xfrm>
          <a:custGeom>
            <a:avLst/>
            <a:gdLst>
              <a:gd name="T0" fmla="*/ 2147483647 w 1428"/>
              <a:gd name="T1" fmla="*/ 2147483647 h 1147"/>
              <a:gd name="T2" fmla="*/ 2147483647 w 1428"/>
              <a:gd name="T3" fmla="*/ 2147483647 h 1147"/>
              <a:gd name="T4" fmla="*/ 0 w 1428"/>
              <a:gd name="T5" fmla="*/ 2147483647 h 1147"/>
              <a:gd name="T6" fmla="*/ 2147483647 w 1428"/>
              <a:gd name="T7" fmla="*/ 2147483647 h 1147"/>
              <a:gd name="T8" fmla="*/ 2147483647 w 1428"/>
              <a:gd name="T9" fmla="*/ 2147483647 h 1147"/>
              <a:gd name="T10" fmla="*/ 2147483647 w 1428"/>
              <a:gd name="T11" fmla="*/ 2147483647 h 1147"/>
              <a:gd name="T12" fmla="*/ 2147483647 w 1428"/>
              <a:gd name="T13" fmla="*/ 2147483647 h 1147"/>
              <a:gd name="T14" fmla="*/ 2147483647 w 1428"/>
              <a:gd name="T15" fmla="*/ 2147483647 h 1147"/>
              <a:gd name="T16" fmla="*/ 2147483647 w 1428"/>
              <a:gd name="T17" fmla="*/ 2147483647 h 1147"/>
              <a:gd name="T18" fmla="*/ 2147483647 w 1428"/>
              <a:gd name="T19" fmla="*/ 2147483647 h 1147"/>
              <a:gd name="T20" fmla="*/ 2147483647 w 1428"/>
              <a:gd name="T21" fmla="*/ 2147483647 h 1147"/>
              <a:gd name="T22" fmla="*/ 2147483647 w 1428"/>
              <a:gd name="T23" fmla="*/ 2147483647 h 1147"/>
              <a:gd name="T24" fmla="*/ 2147483647 w 1428"/>
              <a:gd name="T25" fmla="*/ 2147483647 h 1147"/>
              <a:gd name="T26" fmla="*/ 2147483647 w 1428"/>
              <a:gd name="T27" fmla="*/ 2147483647 h 1147"/>
              <a:gd name="T28" fmla="*/ 2147483647 w 1428"/>
              <a:gd name="T29" fmla="*/ 2147483647 h 1147"/>
              <a:gd name="T30" fmla="*/ 2147483647 w 1428"/>
              <a:gd name="T31" fmla="*/ 2147483647 h 1147"/>
              <a:gd name="T32" fmla="*/ 2147483647 w 1428"/>
              <a:gd name="T33" fmla="*/ 2147483647 h 1147"/>
              <a:gd name="T34" fmla="*/ 2147483647 w 1428"/>
              <a:gd name="T35" fmla="*/ 2147483647 h 1147"/>
              <a:gd name="T36" fmla="*/ 2147483647 w 1428"/>
              <a:gd name="T37" fmla="*/ 2147483647 h 1147"/>
              <a:gd name="T38" fmla="*/ 2147483647 w 1428"/>
              <a:gd name="T39" fmla="*/ 2147483647 h 1147"/>
              <a:gd name="T40" fmla="*/ 2147483647 w 1428"/>
              <a:gd name="T41" fmla="*/ 2147483647 h 1147"/>
              <a:gd name="T42" fmla="*/ 2147483647 w 1428"/>
              <a:gd name="T43" fmla="*/ 2147483647 h 1147"/>
              <a:gd name="T44" fmla="*/ 2147483647 w 1428"/>
              <a:gd name="T45" fmla="*/ 2147483647 h 1147"/>
              <a:gd name="T46" fmla="*/ 2147483647 w 1428"/>
              <a:gd name="T47" fmla="*/ 2147483647 h 114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428"/>
              <a:gd name="T73" fmla="*/ 0 h 1147"/>
              <a:gd name="T74" fmla="*/ 1428 w 1428"/>
              <a:gd name="T75" fmla="*/ 1147 h 114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428" h="1147" extrusionOk="0">
                <a:moveTo>
                  <a:pt x="79" y="177"/>
                </a:moveTo>
                <a:cubicBezTo>
                  <a:pt x="66" y="207"/>
                  <a:pt x="56" y="236"/>
                  <a:pt x="43" y="266"/>
                </a:cubicBezTo>
                <a:cubicBezTo>
                  <a:pt x="22" y="313"/>
                  <a:pt x="3" y="358"/>
                  <a:pt x="0" y="410"/>
                </a:cubicBezTo>
                <a:cubicBezTo>
                  <a:pt x="-4" y="480"/>
                  <a:pt x="18" y="539"/>
                  <a:pt x="74" y="583"/>
                </a:cubicBezTo>
                <a:cubicBezTo>
                  <a:pt x="133" y="630"/>
                  <a:pt x="226" y="653"/>
                  <a:pt x="301" y="644"/>
                </a:cubicBezTo>
                <a:cubicBezTo>
                  <a:pt x="379" y="634"/>
                  <a:pt x="467" y="595"/>
                  <a:pt x="525" y="542"/>
                </a:cubicBezTo>
                <a:cubicBezTo>
                  <a:pt x="563" y="498"/>
                  <a:pt x="576" y="484"/>
                  <a:pt x="592" y="447"/>
                </a:cubicBezTo>
              </a:path>
              <a:path w="1428" h="1147" extrusionOk="0">
                <a:moveTo>
                  <a:pt x="590" y="91"/>
                </a:moveTo>
                <a:cubicBezTo>
                  <a:pt x="564" y="38"/>
                  <a:pt x="557" y="25"/>
                  <a:pt x="514" y="1"/>
                </a:cubicBezTo>
                <a:cubicBezTo>
                  <a:pt x="484" y="62"/>
                  <a:pt x="470" y="119"/>
                  <a:pt x="461" y="187"/>
                </a:cubicBezTo>
                <a:cubicBezTo>
                  <a:pt x="444" y="317"/>
                  <a:pt x="430" y="447"/>
                  <a:pt x="415" y="577"/>
                </a:cubicBezTo>
                <a:cubicBezTo>
                  <a:pt x="395" y="756"/>
                  <a:pt x="368" y="938"/>
                  <a:pt x="357" y="1118"/>
                </a:cubicBezTo>
                <a:cubicBezTo>
                  <a:pt x="358" y="1151"/>
                  <a:pt x="363" y="1152"/>
                  <a:pt x="382" y="1100"/>
                </a:cubicBezTo>
              </a:path>
              <a:path w="1428" h="1147" extrusionOk="0">
                <a:moveTo>
                  <a:pt x="633" y="286"/>
                </a:moveTo>
                <a:cubicBezTo>
                  <a:pt x="700" y="214"/>
                  <a:pt x="760" y="151"/>
                  <a:pt x="857" y="120"/>
                </a:cubicBezTo>
                <a:cubicBezTo>
                  <a:pt x="932" y="96"/>
                  <a:pt x="1028" y="112"/>
                  <a:pt x="1046" y="202"/>
                </a:cubicBezTo>
                <a:cubicBezTo>
                  <a:pt x="1081" y="375"/>
                  <a:pt x="957" y="574"/>
                  <a:pt x="875" y="715"/>
                </a:cubicBezTo>
                <a:cubicBezTo>
                  <a:pt x="804" y="837"/>
                  <a:pt x="681" y="952"/>
                  <a:pt x="627" y="1082"/>
                </a:cubicBezTo>
                <a:cubicBezTo>
                  <a:pt x="626" y="1088"/>
                  <a:pt x="626" y="1094"/>
                  <a:pt x="625" y="1100"/>
                </a:cubicBezTo>
                <a:cubicBezTo>
                  <a:pt x="691" y="1124"/>
                  <a:pt x="748" y="1122"/>
                  <a:pt x="819" y="1123"/>
                </a:cubicBezTo>
                <a:cubicBezTo>
                  <a:pt x="909" y="1124"/>
                  <a:pt x="999" y="1125"/>
                  <a:pt x="1089" y="1133"/>
                </a:cubicBezTo>
                <a:cubicBezTo>
                  <a:pt x="1153" y="1138"/>
                  <a:pt x="1214" y="1145"/>
                  <a:pt x="1278" y="1143"/>
                </a:cubicBezTo>
                <a:cubicBezTo>
                  <a:pt x="1321" y="1142"/>
                  <a:pt x="1360" y="1136"/>
                  <a:pt x="1400" y="1119"/>
                </a:cubicBezTo>
                <a:cubicBezTo>
                  <a:pt x="1409" y="1114"/>
                  <a:pt x="1418" y="1110"/>
                  <a:pt x="1427" y="11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87550" y="4170363"/>
            <a:ext cx="487363" cy="433387"/>
          </a:xfrm>
          <a:custGeom>
            <a:avLst/>
            <a:gdLst>
              <a:gd name="T0" fmla="*/ 2147483647 w 1354"/>
              <a:gd name="T1" fmla="*/ 2147483647 h 1205"/>
              <a:gd name="T2" fmla="*/ 2147483647 w 1354"/>
              <a:gd name="T3" fmla="*/ 2147483647 h 1205"/>
              <a:gd name="T4" fmla="*/ 2147483647 w 1354"/>
              <a:gd name="T5" fmla="*/ 2147483647 h 1205"/>
              <a:gd name="T6" fmla="*/ 2147483647 w 1354"/>
              <a:gd name="T7" fmla="*/ 2147483647 h 1205"/>
              <a:gd name="T8" fmla="*/ 2147483647 w 1354"/>
              <a:gd name="T9" fmla="*/ 2147483647 h 1205"/>
              <a:gd name="T10" fmla="*/ 2147483647 w 1354"/>
              <a:gd name="T11" fmla="*/ 2147483647 h 1205"/>
              <a:gd name="T12" fmla="*/ 2147483647 w 1354"/>
              <a:gd name="T13" fmla="*/ 2147483647 h 1205"/>
              <a:gd name="T14" fmla="*/ 2147483647 w 1354"/>
              <a:gd name="T15" fmla="*/ 2147483647 h 1205"/>
              <a:gd name="T16" fmla="*/ 2147483647 w 1354"/>
              <a:gd name="T17" fmla="*/ 2147483647 h 1205"/>
              <a:gd name="T18" fmla="*/ 2147483647 w 1354"/>
              <a:gd name="T19" fmla="*/ 2147483647 h 1205"/>
              <a:gd name="T20" fmla="*/ 2147483647 w 1354"/>
              <a:gd name="T21" fmla="*/ 2147483647 h 1205"/>
              <a:gd name="T22" fmla="*/ 2147483647 w 1354"/>
              <a:gd name="T23" fmla="*/ 2147483647 h 1205"/>
              <a:gd name="T24" fmla="*/ 2147483647 w 1354"/>
              <a:gd name="T25" fmla="*/ 2147483647 h 1205"/>
              <a:gd name="T26" fmla="*/ 2147483647 w 1354"/>
              <a:gd name="T27" fmla="*/ 0 h 1205"/>
              <a:gd name="T28" fmla="*/ 2147483647 w 1354"/>
              <a:gd name="T29" fmla="*/ 2147483647 h 1205"/>
              <a:gd name="T30" fmla="*/ 2147483647 w 1354"/>
              <a:gd name="T31" fmla="*/ 2147483647 h 1205"/>
              <a:gd name="T32" fmla="*/ 2147483647 w 1354"/>
              <a:gd name="T33" fmla="*/ 2147483647 h 1205"/>
              <a:gd name="T34" fmla="*/ 2147483647 w 1354"/>
              <a:gd name="T35" fmla="*/ 2147483647 h 1205"/>
              <a:gd name="T36" fmla="*/ 2147483647 w 1354"/>
              <a:gd name="T37" fmla="*/ 2147483647 h 1205"/>
              <a:gd name="T38" fmla="*/ 2147483647 w 1354"/>
              <a:gd name="T39" fmla="*/ 2147483647 h 1205"/>
              <a:gd name="T40" fmla="*/ 2147483647 w 1354"/>
              <a:gd name="T41" fmla="*/ 2147483647 h 1205"/>
              <a:gd name="T42" fmla="*/ 2147483647 w 1354"/>
              <a:gd name="T43" fmla="*/ 2147483647 h 1205"/>
              <a:gd name="T44" fmla="*/ 2147483647 w 1354"/>
              <a:gd name="T45" fmla="*/ 2147483647 h 1205"/>
              <a:gd name="T46" fmla="*/ 2147483647 w 1354"/>
              <a:gd name="T47" fmla="*/ 2147483647 h 1205"/>
              <a:gd name="T48" fmla="*/ 2147483647 w 1354"/>
              <a:gd name="T49" fmla="*/ 2147483647 h 1205"/>
              <a:gd name="T50" fmla="*/ 2147483647 w 1354"/>
              <a:gd name="T51" fmla="*/ 2147483647 h 120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354"/>
              <a:gd name="T79" fmla="*/ 0 h 1205"/>
              <a:gd name="T80" fmla="*/ 1354 w 1354"/>
              <a:gd name="T81" fmla="*/ 1205 h 120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354" h="1205" extrusionOk="0">
                <a:moveTo>
                  <a:pt x="256" y="265"/>
                </a:moveTo>
                <a:cubicBezTo>
                  <a:pt x="210" y="234"/>
                  <a:pt x="184" y="221"/>
                  <a:pt x="206" y="160"/>
                </a:cubicBezTo>
                <a:cubicBezTo>
                  <a:pt x="221" y="117"/>
                  <a:pt x="311" y="86"/>
                  <a:pt x="348" y="75"/>
                </a:cubicBezTo>
                <a:cubicBezTo>
                  <a:pt x="409" y="56"/>
                  <a:pt x="491" y="44"/>
                  <a:pt x="550" y="75"/>
                </a:cubicBezTo>
                <a:cubicBezTo>
                  <a:pt x="615" y="109"/>
                  <a:pt x="565" y="179"/>
                  <a:pt x="537" y="219"/>
                </a:cubicBezTo>
                <a:cubicBezTo>
                  <a:pt x="485" y="292"/>
                  <a:pt x="411" y="349"/>
                  <a:pt x="361" y="424"/>
                </a:cubicBezTo>
                <a:cubicBezTo>
                  <a:pt x="317" y="490"/>
                  <a:pt x="318" y="545"/>
                  <a:pt x="370" y="603"/>
                </a:cubicBezTo>
                <a:cubicBezTo>
                  <a:pt x="438" y="679"/>
                  <a:pt x="583" y="742"/>
                  <a:pt x="602" y="852"/>
                </a:cubicBezTo>
                <a:cubicBezTo>
                  <a:pt x="616" y="930"/>
                  <a:pt x="543" y="998"/>
                  <a:pt x="490" y="1043"/>
                </a:cubicBezTo>
                <a:cubicBezTo>
                  <a:pt x="399" y="1120"/>
                  <a:pt x="274" y="1192"/>
                  <a:pt x="152" y="1190"/>
                </a:cubicBezTo>
                <a:cubicBezTo>
                  <a:pt x="98" y="1189"/>
                  <a:pt x="52" y="1173"/>
                  <a:pt x="22" y="1126"/>
                </a:cubicBezTo>
                <a:cubicBezTo>
                  <a:pt x="-23" y="1054"/>
                  <a:pt x="10" y="978"/>
                  <a:pt x="37" y="907"/>
                </a:cubicBezTo>
              </a:path>
              <a:path w="1354" h="1205" extrusionOk="0">
                <a:moveTo>
                  <a:pt x="660" y="40"/>
                </a:moveTo>
                <a:cubicBezTo>
                  <a:pt x="681" y="16"/>
                  <a:pt x="685" y="9"/>
                  <a:pt x="703" y="0"/>
                </a:cubicBezTo>
                <a:cubicBezTo>
                  <a:pt x="741" y="30"/>
                  <a:pt x="747" y="67"/>
                  <a:pt x="779" y="105"/>
                </a:cubicBezTo>
                <a:cubicBezTo>
                  <a:pt x="868" y="212"/>
                  <a:pt x="1011" y="234"/>
                  <a:pt x="1140" y="201"/>
                </a:cubicBezTo>
                <a:cubicBezTo>
                  <a:pt x="1192" y="188"/>
                  <a:pt x="1281" y="150"/>
                  <a:pt x="1276" y="82"/>
                </a:cubicBezTo>
                <a:cubicBezTo>
                  <a:pt x="1269" y="75"/>
                  <a:pt x="1263" y="67"/>
                  <a:pt x="1256" y="60"/>
                </a:cubicBezTo>
                <a:cubicBezTo>
                  <a:pt x="1197" y="96"/>
                  <a:pt x="1175" y="115"/>
                  <a:pt x="1143" y="187"/>
                </a:cubicBezTo>
                <a:cubicBezTo>
                  <a:pt x="1027" y="450"/>
                  <a:pt x="988" y="750"/>
                  <a:pt x="976" y="1034"/>
                </a:cubicBezTo>
                <a:cubicBezTo>
                  <a:pt x="975" y="1061"/>
                  <a:pt x="997" y="1229"/>
                  <a:pt x="986" y="1181"/>
                </a:cubicBezTo>
                <a:cubicBezTo>
                  <a:pt x="983" y="1166"/>
                  <a:pt x="979" y="1151"/>
                  <a:pt x="976" y="1136"/>
                </a:cubicBezTo>
              </a:path>
              <a:path w="1354" h="1205" extrusionOk="0">
                <a:moveTo>
                  <a:pt x="886" y="901"/>
                </a:moveTo>
                <a:cubicBezTo>
                  <a:pt x="868" y="857"/>
                  <a:pt x="812" y="785"/>
                  <a:pt x="884" y="764"/>
                </a:cubicBezTo>
                <a:cubicBezTo>
                  <a:pt x="944" y="747"/>
                  <a:pt x="1046" y="768"/>
                  <a:pt x="1108" y="772"/>
                </a:cubicBezTo>
                <a:cubicBezTo>
                  <a:pt x="1195" y="778"/>
                  <a:pt x="1269" y="772"/>
                  <a:pt x="1353" y="75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81088" y="2406650"/>
            <a:ext cx="501650" cy="1373188"/>
          </a:xfrm>
          <a:custGeom>
            <a:avLst/>
            <a:gdLst>
              <a:gd name="T0" fmla="*/ 2147483647 w 1396"/>
              <a:gd name="T1" fmla="*/ 2147483647 h 3816"/>
              <a:gd name="T2" fmla="*/ 2147483647 w 1396"/>
              <a:gd name="T3" fmla="*/ 2147483647 h 3816"/>
              <a:gd name="T4" fmla="*/ 2147483647 w 1396"/>
              <a:gd name="T5" fmla="*/ 2147483647 h 3816"/>
              <a:gd name="T6" fmla="*/ 2147483647 w 1396"/>
              <a:gd name="T7" fmla="*/ 2147483647 h 3816"/>
              <a:gd name="T8" fmla="*/ 2147483647 w 1396"/>
              <a:gd name="T9" fmla="*/ 2147483647 h 3816"/>
              <a:gd name="T10" fmla="*/ 2147483647 w 1396"/>
              <a:gd name="T11" fmla="*/ 2147483647 h 3816"/>
              <a:gd name="T12" fmla="*/ 2147483647 w 1396"/>
              <a:gd name="T13" fmla="*/ 2147483647 h 3816"/>
              <a:gd name="T14" fmla="*/ 2147483647 w 1396"/>
              <a:gd name="T15" fmla="*/ 2147483647 h 3816"/>
              <a:gd name="T16" fmla="*/ 2147483647 w 1396"/>
              <a:gd name="T17" fmla="*/ 2147483647 h 3816"/>
              <a:gd name="T18" fmla="*/ 2147483647 w 1396"/>
              <a:gd name="T19" fmla="*/ 2147483647 h 3816"/>
              <a:gd name="T20" fmla="*/ 2147483647 w 1396"/>
              <a:gd name="T21" fmla="*/ 2147483647 h 3816"/>
              <a:gd name="T22" fmla="*/ 2147483647 w 1396"/>
              <a:gd name="T23" fmla="*/ 2147483647 h 3816"/>
              <a:gd name="T24" fmla="*/ 2147483647 w 1396"/>
              <a:gd name="T25" fmla="*/ 2147483647 h 3816"/>
              <a:gd name="T26" fmla="*/ 2147483647 w 1396"/>
              <a:gd name="T27" fmla="*/ 2147483647 h 3816"/>
              <a:gd name="T28" fmla="*/ 2147483647 w 1396"/>
              <a:gd name="T29" fmla="*/ 2147483647 h 3816"/>
              <a:gd name="T30" fmla="*/ 2147483647 w 1396"/>
              <a:gd name="T31" fmla="*/ 0 h 3816"/>
              <a:gd name="T32" fmla="*/ 2147483647 w 1396"/>
              <a:gd name="T33" fmla="*/ 2147483647 h 3816"/>
              <a:gd name="T34" fmla="*/ 2147483647 w 1396"/>
              <a:gd name="T35" fmla="*/ 2147483647 h 3816"/>
              <a:gd name="T36" fmla="*/ 2147483647 w 1396"/>
              <a:gd name="T37" fmla="*/ 2147483647 h 3816"/>
              <a:gd name="T38" fmla="*/ 2147483647 w 1396"/>
              <a:gd name="T39" fmla="*/ 2147483647 h 3816"/>
              <a:gd name="T40" fmla="*/ 2147483647 w 1396"/>
              <a:gd name="T41" fmla="*/ 2147483647 h 3816"/>
              <a:gd name="T42" fmla="*/ 2147483647 w 1396"/>
              <a:gd name="T43" fmla="*/ 2147483647 h 3816"/>
              <a:gd name="T44" fmla="*/ 2147483647 w 1396"/>
              <a:gd name="T45" fmla="*/ 2147483647 h 3816"/>
              <a:gd name="T46" fmla="*/ 2147483647 w 1396"/>
              <a:gd name="T47" fmla="*/ 2147483647 h 3816"/>
              <a:gd name="T48" fmla="*/ 2147483647 w 1396"/>
              <a:gd name="T49" fmla="*/ 2147483647 h 3816"/>
              <a:gd name="T50" fmla="*/ 0 w 1396"/>
              <a:gd name="T51" fmla="*/ 2147483647 h 3816"/>
              <a:gd name="T52" fmla="*/ 2147483647 w 1396"/>
              <a:gd name="T53" fmla="*/ 2147483647 h 3816"/>
              <a:gd name="T54" fmla="*/ 2147483647 w 1396"/>
              <a:gd name="T55" fmla="*/ 2147483647 h 3816"/>
              <a:gd name="T56" fmla="*/ 2147483647 w 1396"/>
              <a:gd name="T57" fmla="*/ 2147483647 h 3816"/>
              <a:gd name="T58" fmla="*/ 2147483647 w 1396"/>
              <a:gd name="T59" fmla="*/ 2147483647 h 3816"/>
              <a:gd name="T60" fmla="*/ 2147483647 w 1396"/>
              <a:gd name="T61" fmla="*/ 2147483647 h 381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6"/>
              <a:gd name="T94" fmla="*/ 0 h 3816"/>
              <a:gd name="T95" fmla="*/ 1396 w 1396"/>
              <a:gd name="T96" fmla="*/ 3816 h 381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6" h="3816" extrusionOk="0">
                <a:moveTo>
                  <a:pt x="542" y="687"/>
                </a:moveTo>
                <a:cubicBezTo>
                  <a:pt x="571" y="636"/>
                  <a:pt x="590" y="593"/>
                  <a:pt x="578" y="532"/>
                </a:cubicBezTo>
                <a:cubicBezTo>
                  <a:pt x="561" y="442"/>
                  <a:pt x="497" y="367"/>
                  <a:pt x="408" y="342"/>
                </a:cubicBezTo>
                <a:cubicBezTo>
                  <a:pt x="346" y="324"/>
                  <a:pt x="268" y="337"/>
                  <a:pt x="223" y="386"/>
                </a:cubicBezTo>
                <a:cubicBezTo>
                  <a:pt x="172" y="441"/>
                  <a:pt x="210" y="516"/>
                  <a:pt x="243" y="567"/>
                </a:cubicBezTo>
                <a:cubicBezTo>
                  <a:pt x="302" y="658"/>
                  <a:pt x="394" y="723"/>
                  <a:pt x="471" y="797"/>
                </a:cubicBezTo>
                <a:cubicBezTo>
                  <a:pt x="538" y="862"/>
                  <a:pt x="620" y="938"/>
                  <a:pt x="656" y="1026"/>
                </a:cubicBezTo>
                <a:cubicBezTo>
                  <a:pt x="694" y="1117"/>
                  <a:pt x="668" y="1211"/>
                  <a:pt x="621" y="1292"/>
                </a:cubicBezTo>
                <a:cubicBezTo>
                  <a:pt x="579" y="1364"/>
                  <a:pt x="527" y="1424"/>
                  <a:pt x="461" y="1472"/>
                </a:cubicBezTo>
                <a:cubicBezTo>
                  <a:pt x="425" y="1429"/>
                  <a:pt x="415" y="1411"/>
                  <a:pt x="406" y="1344"/>
                </a:cubicBezTo>
                <a:cubicBezTo>
                  <a:pt x="394" y="1253"/>
                  <a:pt x="391" y="1161"/>
                  <a:pt x="386" y="1069"/>
                </a:cubicBezTo>
              </a:path>
              <a:path w="1396" h="3816" extrusionOk="0">
                <a:moveTo>
                  <a:pt x="387" y="751"/>
                </a:moveTo>
                <a:cubicBezTo>
                  <a:pt x="399" y="614"/>
                  <a:pt x="403" y="476"/>
                  <a:pt x="507" y="373"/>
                </a:cubicBezTo>
                <a:cubicBezTo>
                  <a:pt x="607" y="274"/>
                  <a:pt x="758" y="221"/>
                  <a:pt x="887" y="175"/>
                </a:cubicBezTo>
                <a:cubicBezTo>
                  <a:pt x="992" y="137"/>
                  <a:pt x="1101" y="99"/>
                  <a:pt x="1208" y="68"/>
                </a:cubicBezTo>
                <a:cubicBezTo>
                  <a:pt x="1275" y="49"/>
                  <a:pt x="1333" y="31"/>
                  <a:pt x="1395" y="0"/>
                </a:cubicBezTo>
              </a:path>
              <a:path w="1396" h="3816" extrusionOk="0">
                <a:moveTo>
                  <a:pt x="497" y="2988"/>
                </a:moveTo>
                <a:cubicBezTo>
                  <a:pt x="516" y="2912"/>
                  <a:pt x="519" y="2847"/>
                  <a:pt x="468" y="2781"/>
                </a:cubicBezTo>
                <a:cubicBezTo>
                  <a:pt x="433" y="2735"/>
                  <a:pt x="369" y="2694"/>
                  <a:pt x="312" y="2683"/>
                </a:cubicBezTo>
                <a:cubicBezTo>
                  <a:pt x="250" y="2671"/>
                  <a:pt x="216" y="2715"/>
                  <a:pt x="207" y="2772"/>
                </a:cubicBezTo>
                <a:cubicBezTo>
                  <a:pt x="192" y="2865"/>
                  <a:pt x="234" y="2963"/>
                  <a:pt x="265" y="3048"/>
                </a:cubicBezTo>
                <a:cubicBezTo>
                  <a:pt x="302" y="3148"/>
                  <a:pt x="353" y="3240"/>
                  <a:pt x="397" y="3337"/>
                </a:cubicBezTo>
                <a:cubicBezTo>
                  <a:pt x="426" y="3400"/>
                  <a:pt x="449" y="3463"/>
                  <a:pt x="438" y="3533"/>
                </a:cubicBezTo>
                <a:cubicBezTo>
                  <a:pt x="429" y="3591"/>
                  <a:pt x="393" y="3645"/>
                  <a:pt x="356" y="3689"/>
                </a:cubicBezTo>
                <a:cubicBezTo>
                  <a:pt x="300" y="3755"/>
                  <a:pt x="180" y="3850"/>
                  <a:pt x="86" y="3805"/>
                </a:cubicBezTo>
                <a:cubicBezTo>
                  <a:pt x="15" y="3771"/>
                  <a:pt x="1" y="3690"/>
                  <a:pt x="0" y="3620"/>
                </a:cubicBezTo>
                <a:cubicBezTo>
                  <a:pt x="2" y="3593"/>
                  <a:pt x="3" y="3565"/>
                  <a:pt x="5" y="3538"/>
                </a:cubicBezTo>
              </a:path>
              <a:path w="1396" h="3816" extrusionOk="0">
                <a:moveTo>
                  <a:pt x="315" y="2735"/>
                </a:moveTo>
                <a:cubicBezTo>
                  <a:pt x="405" y="2652"/>
                  <a:pt x="489" y="2599"/>
                  <a:pt x="600" y="2546"/>
                </a:cubicBezTo>
                <a:cubicBezTo>
                  <a:pt x="801" y="2450"/>
                  <a:pt x="1009" y="2371"/>
                  <a:pt x="1208" y="2271"/>
                </a:cubicBezTo>
                <a:cubicBezTo>
                  <a:pt x="1280" y="2235"/>
                  <a:pt x="1324" y="2191"/>
                  <a:pt x="1378" y="213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17575" y="4186238"/>
            <a:ext cx="431800" cy="547687"/>
          </a:xfrm>
          <a:custGeom>
            <a:avLst/>
            <a:gdLst>
              <a:gd name="T0" fmla="*/ 2147483647 w 1197"/>
              <a:gd name="T1" fmla="*/ 2147483647 h 1520"/>
              <a:gd name="T2" fmla="*/ 2147483647 w 1197"/>
              <a:gd name="T3" fmla="*/ 0 h 1520"/>
              <a:gd name="T4" fmla="*/ 2147483647 w 1197"/>
              <a:gd name="T5" fmla="*/ 2147483647 h 1520"/>
              <a:gd name="T6" fmla="*/ 2147483647 w 1197"/>
              <a:gd name="T7" fmla="*/ 2147483647 h 1520"/>
              <a:gd name="T8" fmla="*/ 2147483647 w 1197"/>
              <a:gd name="T9" fmla="*/ 2147483647 h 1520"/>
              <a:gd name="T10" fmla="*/ 2147483647 w 1197"/>
              <a:gd name="T11" fmla="*/ 2147483647 h 1520"/>
              <a:gd name="T12" fmla="*/ 2147483647 w 1197"/>
              <a:gd name="T13" fmla="*/ 2147483647 h 1520"/>
              <a:gd name="T14" fmla="*/ 2147483647 w 1197"/>
              <a:gd name="T15" fmla="*/ 2147483647 h 1520"/>
              <a:gd name="T16" fmla="*/ 2147483647 w 1197"/>
              <a:gd name="T17" fmla="*/ 2147483647 h 1520"/>
              <a:gd name="T18" fmla="*/ 2147483647 w 1197"/>
              <a:gd name="T19" fmla="*/ 2147483647 h 1520"/>
              <a:gd name="T20" fmla="*/ 2147483647 w 1197"/>
              <a:gd name="T21" fmla="*/ 2147483647 h 15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97"/>
              <a:gd name="T34" fmla="*/ 0 h 1520"/>
              <a:gd name="T35" fmla="*/ 1197 w 1197"/>
              <a:gd name="T36" fmla="*/ 1520 h 152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97" h="1520" extrusionOk="0">
                <a:moveTo>
                  <a:pt x="872" y="87"/>
                </a:moveTo>
                <a:cubicBezTo>
                  <a:pt x="847" y="29"/>
                  <a:pt x="863" y="17"/>
                  <a:pt x="782" y="0"/>
                </a:cubicBezTo>
                <a:cubicBezTo>
                  <a:pt x="713" y="-14"/>
                  <a:pt x="595" y="44"/>
                  <a:pt x="537" y="73"/>
                </a:cubicBezTo>
                <a:cubicBezTo>
                  <a:pt x="377" y="154"/>
                  <a:pt x="239" y="300"/>
                  <a:pt x="150" y="454"/>
                </a:cubicBezTo>
                <a:cubicBezTo>
                  <a:pt x="7" y="702"/>
                  <a:pt x="-61" y="1032"/>
                  <a:pt x="74" y="1297"/>
                </a:cubicBezTo>
                <a:cubicBezTo>
                  <a:pt x="153" y="1452"/>
                  <a:pt x="308" y="1525"/>
                  <a:pt x="478" y="1519"/>
                </a:cubicBezTo>
                <a:cubicBezTo>
                  <a:pt x="626" y="1514"/>
                  <a:pt x="762" y="1437"/>
                  <a:pt x="872" y="1342"/>
                </a:cubicBezTo>
                <a:cubicBezTo>
                  <a:pt x="1002" y="1230"/>
                  <a:pt x="1095" y="1081"/>
                  <a:pt x="1151" y="920"/>
                </a:cubicBezTo>
                <a:cubicBezTo>
                  <a:pt x="1208" y="757"/>
                  <a:pt x="1213" y="576"/>
                  <a:pt x="1158" y="412"/>
                </a:cubicBezTo>
                <a:cubicBezTo>
                  <a:pt x="1110" y="268"/>
                  <a:pt x="1005" y="149"/>
                  <a:pt x="842" y="155"/>
                </a:cubicBezTo>
                <a:cubicBezTo>
                  <a:pt x="666" y="161"/>
                  <a:pt x="519" y="282"/>
                  <a:pt x="375" y="36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98850" y="1793875"/>
            <a:ext cx="4041775" cy="1355725"/>
          </a:xfrm>
          <a:custGeom>
            <a:avLst/>
            <a:gdLst>
              <a:gd name="T0" fmla="*/ 2147483647 w 11227"/>
              <a:gd name="T1" fmla="*/ 2147483647 h 3765"/>
              <a:gd name="T2" fmla="*/ 2147483647 w 11227"/>
              <a:gd name="T3" fmla="*/ 2147483647 h 3765"/>
              <a:gd name="T4" fmla="*/ 2147483647 w 11227"/>
              <a:gd name="T5" fmla="*/ 2147483647 h 3765"/>
              <a:gd name="T6" fmla="*/ 2147483647 w 11227"/>
              <a:gd name="T7" fmla="*/ 2147483647 h 3765"/>
              <a:gd name="T8" fmla="*/ 2147483647 w 11227"/>
              <a:gd name="T9" fmla="*/ 2147483647 h 3765"/>
              <a:gd name="T10" fmla="*/ 2147483647 w 11227"/>
              <a:gd name="T11" fmla="*/ 2147483647 h 3765"/>
              <a:gd name="T12" fmla="*/ 2147483647 w 11227"/>
              <a:gd name="T13" fmla="*/ 2147483647 h 3765"/>
              <a:gd name="T14" fmla="*/ 2147483647 w 11227"/>
              <a:gd name="T15" fmla="*/ 2147483647 h 3765"/>
              <a:gd name="T16" fmla="*/ 2147483647 w 11227"/>
              <a:gd name="T17" fmla="*/ 2147483647 h 3765"/>
              <a:gd name="T18" fmla="*/ 2147483647 w 11227"/>
              <a:gd name="T19" fmla="*/ 2147483647 h 3765"/>
              <a:gd name="T20" fmla="*/ 2147483647 w 11227"/>
              <a:gd name="T21" fmla="*/ 2147483647 h 3765"/>
              <a:gd name="T22" fmla="*/ 2147483647 w 11227"/>
              <a:gd name="T23" fmla="*/ 2147483647 h 3765"/>
              <a:gd name="T24" fmla="*/ 2147483647 w 11227"/>
              <a:gd name="T25" fmla="*/ 2147483647 h 3765"/>
              <a:gd name="T26" fmla="*/ 2147483647 w 11227"/>
              <a:gd name="T27" fmla="*/ 2147483647 h 3765"/>
              <a:gd name="T28" fmla="*/ 2147483647 w 11227"/>
              <a:gd name="T29" fmla="*/ 2147483647 h 3765"/>
              <a:gd name="T30" fmla="*/ 2147483647 w 11227"/>
              <a:gd name="T31" fmla="*/ 2147483647 h 3765"/>
              <a:gd name="T32" fmla="*/ 2147483647 w 11227"/>
              <a:gd name="T33" fmla="*/ 2147483647 h 3765"/>
              <a:gd name="T34" fmla="*/ 2147483647 w 11227"/>
              <a:gd name="T35" fmla="*/ 2147483647 h 3765"/>
              <a:gd name="T36" fmla="*/ 2147483647 w 11227"/>
              <a:gd name="T37" fmla="*/ 2147483647 h 3765"/>
              <a:gd name="T38" fmla="*/ 2147483647 w 11227"/>
              <a:gd name="T39" fmla="*/ 2147483647 h 3765"/>
              <a:gd name="T40" fmla="*/ 2147483647 w 11227"/>
              <a:gd name="T41" fmla="*/ 2147483647 h 3765"/>
              <a:gd name="T42" fmla="*/ 2147483647 w 11227"/>
              <a:gd name="T43" fmla="*/ 2147483647 h 3765"/>
              <a:gd name="T44" fmla="*/ 2147483647 w 11227"/>
              <a:gd name="T45" fmla="*/ 2147483647 h 3765"/>
              <a:gd name="T46" fmla="*/ 2147483647 w 11227"/>
              <a:gd name="T47" fmla="*/ 2147483647 h 3765"/>
              <a:gd name="T48" fmla="*/ 2147483647 w 11227"/>
              <a:gd name="T49" fmla="*/ 2147483647 h 3765"/>
              <a:gd name="T50" fmla="*/ 2147483647 w 11227"/>
              <a:gd name="T51" fmla="*/ 2147483647 h 3765"/>
              <a:gd name="T52" fmla="*/ 2147483647 w 11227"/>
              <a:gd name="T53" fmla="*/ 2147483647 h 3765"/>
              <a:gd name="T54" fmla="*/ 2147483647 w 11227"/>
              <a:gd name="T55" fmla="*/ 2147483647 h 3765"/>
              <a:gd name="T56" fmla="*/ 2147483647 w 11227"/>
              <a:gd name="T57" fmla="*/ 2147483647 h 3765"/>
              <a:gd name="T58" fmla="*/ 2147483647 w 11227"/>
              <a:gd name="T59" fmla="*/ 2147483647 h 3765"/>
              <a:gd name="T60" fmla="*/ 2147483647 w 11227"/>
              <a:gd name="T61" fmla="*/ 2147483647 h 3765"/>
              <a:gd name="T62" fmla="*/ 2147483647 w 11227"/>
              <a:gd name="T63" fmla="*/ 2147483647 h 3765"/>
              <a:gd name="T64" fmla="*/ 2147483647 w 11227"/>
              <a:gd name="T65" fmla="*/ 2147483647 h 3765"/>
              <a:gd name="T66" fmla="*/ 2147483647 w 11227"/>
              <a:gd name="T67" fmla="*/ 2147483647 h 3765"/>
              <a:gd name="T68" fmla="*/ 2147483647 w 11227"/>
              <a:gd name="T69" fmla="*/ 2147483647 h 3765"/>
              <a:gd name="T70" fmla="*/ 2147483647 w 11227"/>
              <a:gd name="T71" fmla="*/ 2147483647 h 3765"/>
              <a:gd name="T72" fmla="*/ 2147483647 w 11227"/>
              <a:gd name="T73" fmla="*/ 2147483647 h 3765"/>
              <a:gd name="T74" fmla="*/ 2147483647 w 11227"/>
              <a:gd name="T75" fmla="*/ 2147483647 h 3765"/>
              <a:gd name="T76" fmla="*/ 2147483647 w 11227"/>
              <a:gd name="T77" fmla="*/ 2147483647 h 3765"/>
              <a:gd name="T78" fmla="*/ 2147483647 w 11227"/>
              <a:gd name="T79" fmla="*/ 2147483647 h 3765"/>
              <a:gd name="T80" fmla="*/ 2147483647 w 11227"/>
              <a:gd name="T81" fmla="*/ 2147483647 h 3765"/>
              <a:gd name="T82" fmla="*/ 2147483647 w 11227"/>
              <a:gd name="T83" fmla="*/ 2147483647 h 3765"/>
              <a:gd name="T84" fmla="*/ 2147483647 w 11227"/>
              <a:gd name="T85" fmla="*/ 2147483647 h 3765"/>
              <a:gd name="T86" fmla="*/ 2147483647 w 11227"/>
              <a:gd name="T87" fmla="*/ 2147483647 h 3765"/>
              <a:gd name="T88" fmla="*/ 2147483647 w 11227"/>
              <a:gd name="T89" fmla="*/ 2147483647 h 3765"/>
              <a:gd name="T90" fmla="*/ 2147483647 w 11227"/>
              <a:gd name="T91" fmla="*/ 2147483647 h 376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227"/>
              <a:gd name="T139" fmla="*/ 0 h 3765"/>
              <a:gd name="T140" fmla="*/ 11227 w 11227"/>
              <a:gd name="T141" fmla="*/ 3765 h 376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227" h="3765" extrusionOk="0">
                <a:moveTo>
                  <a:pt x="10778" y="1243"/>
                </a:moveTo>
                <a:cubicBezTo>
                  <a:pt x="10818" y="1249"/>
                  <a:pt x="10850" y="1242"/>
                  <a:pt x="10890" y="1236"/>
                </a:cubicBezTo>
                <a:cubicBezTo>
                  <a:pt x="10920" y="1232"/>
                  <a:pt x="10951" y="1236"/>
                  <a:pt x="10981" y="1232"/>
                </a:cubicBezTo>
                <a:cubicBezTo>
                  <a:pt x="11020" y="1226"/>
                  <a:pt x="11038" y="1225"/>
                  <a:pt x="11070" y="1201"/>
                </a:cubicBezTo>
              </a:path>
              <a:path w="11227" h="3765" extrusionOk="0">
                <a:moveTo>
                  <a:pt x="1055" y="1357"/>
                </a:moveTo>
                <a:cubicBezTo>
                  <a:pt x="1053" y="1335"/>
                  <a:pt x="1051" y="1318"/>
                  <a:pt x="1047" y="1297"/>
                </a:cubicBezTo>
                <a:cubicBezTo>
                  <a:pt x="1023" y="1339"/>
                  <a:pt x="1023" y="1368"/>
                  <a:pt x="1024" y="1418"/>
                </a:cubicBezTo>
                <a:cubicBezTo>
                  <a:pt x="1026" y="1493"/>
                  <a:pt x="1035" y="1567"/>
                  <a:pt x="1043" y="1642"/>
                </a:cubicBezTo>
                <a:cubicBezTo>
                  <a:pt x="1053" y="1730"/>
                  <a:pt x="1065" y="1818"/>
                  <a:pt x="1070" y="1907"/>
                </a:cubicBezTo>
                <a:cubicBezTo>
                  <a:pt x="1074" y="1980"/>
                  <a:pt x="1073" y="2053"/>
                  <a:pt x="1056" y="2125"/>
                </a:cubicBezTo>
                <a:cubicBezTo>
                  <a:pt x="1045" y="2170"/>
                  <a:pt x="1029" y="2224"/>
                  <a:pt x="992" y="2255"/>
                </a:cubicBezTo>
                <a:cubicBezTo>
                  <a:pt x="968" y="2276"/>
                  <a:pt x="928" y="2290"/>
                  <a:pt x="897" y="2294"/>
                </a:cubicBezTo>
                <a:cubicBezTo>
                  <a:pt x="860" y="2299"/>
                  <a:pt x="830" y="2284"/>
                  <a:pt x="796" y="2273"/>
                </a:cubicBezTo>
                <a:cubicBezTo>
                  <a:pt x="763" y="2262"/>
                  <a:pt x="735" y="2248"/>
                  <a:pt x="706" y="2227"/>
                </a:cubicBezTo>
                <a:cubicBezTo>
                  <a:pt x="680" y="2208"/>
                  <a:pt x="658" y="2187"/>
                  <a:pt x="647" y="2156"/>
                </a:cubicBezTo>
                <a:cubicBezTo>
                  <a:pt x="637" y="2126"/>
                  <a:pt x="641" y="2097"/>
                  <a:pt x="642" y="2067"/>
                </a:cubicBezTo>
              </a:path>
              <a:path w="11227" h="3765" extrusionOk="0">
                <a:moveTo>
                  <a:pt x="757" y="993"/>
                </a:moveTo>
                <a:cubicBezTo>
                  <a:pt x="743" y="956"/>
                  <a:pt x="732" y="942"/>
                  <a:pt x="696" y="923"/>
                </a:cubicBezTo>
                <a:cubicBezTo>
                  <a:pt x="720" y="942"/>
                  <a:pt x="731" y="948"/>
                  <a:pt x="754" y="949"/>
                </a:cubicBezTo>
              </a:path>
              <a:path w="11227" h="3765" extrusionOk="0">
                <a:moveTo>
                  <a:pt x="1197" y="1374"/>
                </a:moveTo>
                <a:cubicBezTo>
                  <a:pt x="1161" y="1391"/>
                  <a:pt x="1132" y="1396"/>
                  <a:pt x="1122" y="1429"/>
                </a:cubicBezTo>
                <a:cubicBezTo>
                  <a:pt x="1156" y="1458"/>
                  <a:pt x="1184" y="1471"/>
                  <a:pt x="1231" y="1472"/>
                </a:cubicBezTo>
                <a:cubicBezTo>
                  <a:pt x="1297" y="1473"/>
                  <a:pt x="1375" y="1461"/>
                  <a:pt x="1433" y="1429"/>
                </a:cubicBezTo>
                <a:cubicBezTo>
                  <a:pt x="1465" y="1411"/>
                  <a:pt x="1503" y="1381"/>
                  <a:pt x="1509" y="1342"/>
                </a:cubicBezTo>
                <a:cubicBezTo>
                  <a:pt x="1515" y="1304"/>
                  <a:pt x="1483" y="1269"/>
                  <a:pt x="1452" y="1253"/>
                </a:cubicBezTo>
                <a:cubicBezTo>
                  <a:pt x="1406" y="1229"/>
                  <a:pt x="1349" y="1219"/>
                  <a:pt x="1298" y="1227"/>
                </a:cubicBezTo>
                <a:cubicBezTo>
                  <a:pt x="1244" y="1236"/>
                  <a:pt x="1190" y="1272"/>
                  <a:pt x="1159" y="1317"/>
                </a:cubicBezTo>
                <a:cubicBezTo>
                  <a:pt x="1099" y="1405"/>
                  <a:pt x="1100" y="1537"/>
                  <a:pt x="1121" y="1637"/>
                </a:cubicBezTo>
                <a:cubicBezTo>
                  <a:pt x="1134" y="1700"/>
                  <a:pt x="1160" y="1767"/>
                  <a:pt x="1220" y="1799"/>
                </a:cubicBezTo>
                <a:cubicBezTo>
                  <a:pt x="1257" y="1819"/>
                  <a:pt x="1293" y="1823"/>
                  <a:pt x="1334" y="1821"/>
                </a:cubicBezTo>
                <a:cubicBezTo>
                  <a:pt x="1369" y="1819"/>
                  <a:pt x="1398" y="1811"/>
                  <a:pt x="1431" y="1801"/>
                </a:cubicBezTo>
              </a:path>
              <a:path w="11227" h="3765" extrusionOk="0">
                <a:moveTo>
                  <a:pt x="2045" y="1358"/>
                </a:moveTo>
                <a:cubicBezTo>
                  <a:pt x="2013" y="1348"/>
                  <a:pt x="1987" y="1335"/>
                  <a:pt x="1956" y="1322"/>
                </a:cubicBezTo>
                <a:cubicBezTo>
                  <a:pt x="1925" y="1309"/>
                  <a:pt x="1888" y="1296"/>
                  <a:pt x="1854" y="1291"/>
                </a:cubicBezTo>
                <a:cubicBezTo>
                  <a:pt x="1808" y="1285"/>
                  <a:pt x="1754" y="1291"/>
                  <a:pt x="1717" y="1321"/>
                </a:cubicBezTo>
                <a:cubicBezTo>
                  <a:pt x="1670" y="1358"/>
                  <a:pt x="1653" y="1415"/>
                  <a:pt x="1642" y="1471"/>
                </a:cubicBezTo>
                <a:cubicBezTo>
                  <a:pt x="1632" y="1522"/>
                  <a:pt x="1626" y="1583"/>
                  <a:pt x="1645" y="1633"/>
                </a:cubicBezTo>
                <a:cubicBezTo>
                  <a:pt x="1666" y="1691"/>
                  <a:pt x="1706" y="1700"/>
                  <a:pt x="1762" y="1691"/>
                </a:cubicBezTo>
                <a:cubicBezTo>
                  <a:pt x="1811" y="1683"/>
                  <a:pt x="1856" y="1663"/>
                  <a:pt x="1896" y="1634"/>
                </a:cubicBezTo>
                <a:cubicBezTo>
                  <a:pt x="1935" y="1605"/>
                  <a:pt x="1968" y="1568"/>
                  <a:pt x="1994" y="1527"/>
                </a:cubicBezTo>
                <a:cubicBezTo>
                  <a:pt x="2008" y="1505"/>
                  <a:pt x="2016" y="1481"/>
                  <a:pt x="2026" y="1457"/>
                </a:cubicBezTo>
                <a:cubicBezTo>
                  <a:pt x="2017" y="1540"/>
                  <a:pt x="2009" y="1622"/>
                  <a:pt x="2000" y="1705"/>
                </a:cubicBezTo>
                <a:cubicBezTo>
                  <a:pt x="1977" y="1917"/>
                  <a:pt x="1955" y="2130"/>
                  <a:pt x="1953" y="2343"/>
                </a:cubicBezTo>
                <a:cubicBezTo>
                  <a:pt x="1952" y="2410"/>
                  <a:pt x="1952" y="2480"/>
                  <a:pt x="1966" y="2546"/>
                </a:cubicBezTo>
                <a:cubicBezTo>
                  <a:pt x="1974" y="2573"/>
                  <a:pt x="1976" y="2581"/>
                  <a:pt x="1997" y="2587"/>
                </a:cubicBezTo>
                <a:cubicBezTo>
                  <a:pt x="2035" y="2554"/>
                  <a:pt x="2057" y="2524"/>
                  <a:pt x="2078" y="2478"/>
                </a:cubicBezTo>
                <a:cubicBezTo>
                  <a:pt x="2108" y="2411"/>
                  <a:pt x="2129" y="2348"/>
                  <a:pt x="2086" y="2283"/>
                </a:cubicBezTo>
                <a:cubicBezTo>
                  <a:pt x="2056" y="2237"/>
                  <a:pt x="2073" y="2265"/>
                  <a:pt x="2075" y="2221"/>
                </a:cubicBezTo>
              </a:path>
              <a:path w="11227" h="3765" extrusionOk="0">
                <a:moveTo>
                  <a:pt x="2291" y="1201"/>
                </a:moveTo>
                <a:cubicBezTo>
                  <a:pt x="2256" y="1187"/>
                  <a:pt x="2329" y="1177"/>
                  <a:pt x="2355" y="1170"/>
                </a:cubicBezTo>
                <a:cubicBezTo>
                  <a:pt x="2405" y="1157"/>
                  <a:pt x="2458" y="1148"/>
                  <a:pt x="2509" y="1141"/>
                </a:cubicBezTo>
                <a:cubicBezTo>
                  <a:pt x="2569" y="1133"/>
                  <a:pt x="2662" y="1113"/>
                  <a:pt x="2703" y="1172"/>
                </a:cubicBezTo>
                <a:cubicBezTo>
                  <a:pt x="2723" y="1200"/>
                  <a:pt x="2687" y="1256"/>
                  <a:pt x="2673" y="1278"/>
                </a:cubicBezTo>
                <a:cubicBezTo>
                  <a:pt x="2570" y="1439"/>
                  <a:pt x="2397" y="1547"/>
                  <a:pt x="2299" y="1711"/>
                </a:cubicBezTo>
                <a:cubicBezTo>
                  <a:pt x="2274" y="1753"/>
                  <a:pt x="2261" y="1804"/>
                  <a:pt x="2308" y="1837"/>
                </a:cubicBezTo>
                <a:cubicBezTo>
                  <a:pt x="2333" y="1855"/>
                  <a:pt x="2383" y="1860"/>
                  <a:pt x="2413" y="1865"/>
                </a:cubicBezTo>
                <a:cubicBezTo>
                  <a:pt x="2452" y="1872"/>
                  <a:pt x="2491" y="1873"/>
                  <a:pt x="2530" y="1879"/>
                </a:cubicBezTo>
                <a:cubicBezTo>
                  <a:pt x="2554" y="1883"/>
                  <a:pt x="2589" y="1887"/>
                  <a:pt x="2612" y="1878"/>
                </a:cubicBezTo>
                <a:cubicBezTo>
                  <a:pt x="2640" y="1863"/>
                  <a:pt x="2649" y="1857"/>
                  <a:pt x="2661" y="1838"/>
                </a:cubicBezTo>
              </a:path>
              <a:path w="11227" h="3765" extrusionOk="0">
                <a:moveTo>
                  <a:pt x="2228" y="1475"/>
                </a:moveTo>
                <a:cubicBezTo>
                  <a:pt x="2221" y="1477"/>
                  <a:pt x="2215" y="1479"/>
                  <a:pt x="2208" y="1481"/>
                </a:cubicBezTo>
                <a:cubicBezTo>
                  <a:pt x="2239" y="1483"/>
                  <a:pt x="2268" y="1490"/>
                  <a:pt x="2299" y="1495"/>
                </a:cubicBezTo>
                <a:cubicBezTo>
                  <a:pt x="2359" y="1504"/>
                  <a:pt x="2419" y="1509"/>
                  <a:pt x="2479" y="1515"/>
                </a:cubicBezTo>
                <a:cubicBezTo>
                  <a:pt x="2552" y="1522"/>
                  <a:pt x="2624" y="1530"/>
                  <a:pt x="2697" y="1530"/>
                </a:cubicBezTo>
                <a:cubicBezTo>
                  <a:pt x="2733" y="1530"/>
                  <a:pt x="2730" y="1531"/>
                  <a:pt x="2752" y="1558"/>
                </a:cubicBezTo>
              </a:path>
              <a:path w="11227" h="3765" extrusionOk="0">
                <a:moveTo>
                  <a:pt x="3315" y="1320"/>
                </a:moveTo>
                <a:cubicBezTo>
                  <a:pt x="3315" y="1312"/>
                  <a:pt x="3315" y="1304"/>
                  <a:pt x="3315" y="1296"/>
                </a:cubicBezTo>
                <a:cubicBezTo>
                  <a:pt x="3278" y="1316"/>
                  <a:pt x="3277" y="1347"/>
                  <a:pt x="3277" y="1393"/>
                </a:cubicBezTo>
                <a:cubicBezTo>
                  <a:pt x="3276" y="1453"/>
                  <a:pt x="3282" y="1511"/>
                  <a:pt x="3294" y="1570"/>
                </a:cubicBezTo>
                <a:cubicBezTo>
                  <a:pt x="3305" y="1626"/>
                  <a:pt x="3322" y="1679"/>
                  <a:pt x="3338" y="1734"/>
                </a:cubicBezTo>
                <a:cubicBezTo>
                  <a:pt x="3345" y="1757"/>
                  <a:pt x="3353" y="1778"/>
                  <a:pt x="3361" y="1801"/>
                </a:cubicBezTo>
                <a:cubicBezTo>
                  <a:pt x="3358" y="1749"/>
                  <a:pt x="3347" y="1699"/>
                  <a:pt x="3339" y="1647"/>
                </a:cubicBezTo>
                <a:cubicBezTo>
                  <a:pt x="3325" y="1556"/>
                  <a:pt x="3311" y="1458"/>
                  <a:pt x="3324" y="1366"/>
                </a:cubicBezTo>
                <a:cubicBezTo>
                  <a:pt x="3334" y="1299"/>
                  <a:pt x="3361" y="1255"/>
                  <a:pt x="3416" y="1216"/>
                </a:cubicBezTo>
                <a:cubicBezTo>
                  <a:pt x="3485" y="1167"/>
                  <a:pt x="3564" y="1146"/>
                  <a:pt x="3641" y="1118"/>
                </a:cubicBezTo>
                <a:cubicBezTo>
                  <a:pt x="3686" y="1101"/>
                  <a:pt x="3732" y="1074"/>
                  <a:pt x="3764" y="1038"/>
                </a:cubicBezTo>
                <a:cubicBezTo>
                  <a:pt x="3770" y="1030"/>
                  <a:pt x="3775" y="1023"/>
                  <a:pt x="3781" y="1015"/>
                </a:cubicBezTo>
              </a:path>
              <a:path w="11227" h="3765" extrusionOk="0">
                <a:moveTo>
                  <a:pt x="3823" y="530"/>
                </a:moveTo>
                <a:cubicBezTo>
                  <a:pt x="3818" y="490"/>
                  <a:pt x="3795" y="421"/>
                  <a:pt x="3855" y="413"/>
                </a:cubicBezTo>
                <a:cubicBezTo>
                  <a:pt x="3905" y="407"/>
                  <a:pt x="3967" y="448"/>
                  <a:pt x="4003" y="477"/>
                </a:cubicBezTo>
                <a:cubicBezTo>
                  <a:pt x="4073" y="534"/>
                  <a:pt x="4085" y="618"/>
                  <a:pt x="4055" y="700"/>
                </a:cubicBezTo>
                <a:cubicBezTo>
                  <a:pt x="4035" y="753"/>
                  <a:pt x="3998" y="799"/>
                  <a:pt x="3973" y="849"/>
                </a:cubicBezTo>
                <a:cubicBezTo>
                  <a:pt x="3953" y="889"/>
                  <a:pt x="3940" y="929"/>
                  <a:pt x="3950" y="974"/>
                </a:cubicBezTo>
                <a:cubicBezTo>
                  <a:pt x="3971" y="1069"/>
                  <a:pt x="4061" y="1154"/>
                  <a:pt x="4128" y="1219"/>
                </a:cubicBezTo>
                <a:cubicBezTo>
                  <a:pt x="4172" y="1262"/>
                  <a:pt x="4222" y="1313"/>
                  <a:pt x="4209" y="1380"/>
                </a:cubicBezTo>
                <a:cubicBezTo>
                  <a:pt x="4189" y="1481"/>
                  <a:pt x="4076" y="1543"/>
                  <a:pt x="3993" y="1584"/>
                </a:cubicBezTo>
                <a:cubicBezTo>
                  <a:pt x="3920" y="1620"/>
                  <a:pt x="3831" y="1653"/>
                  <a:pt x="3749" y="1640"/>
                </a:cubicBezTo>
                <a:cubicBezTo>
                  <a:pt x="3716" y="1635"/>
                  <a:pt x="3674" y="1615"/>
                  <a:pt x="3666" y="1579"/>
                </a:cubicBezTo>
                <a:cubicBezTo>
                  <a:pt x="3674" y="1579"/>
                  <a:pt x="3683" y="1580"/>
                  <a:pt x="3691" y="1580"/>
                </a:cubicBezTo>
              </a:path>
              <a:path w="11227" h="3765" extrusionOk="0">
                <a:moveTo>
                  <a:pt x="4908" y="741"/>
                </a:moveTo>
                <a:cubicBezTo>
                  <a:pt x="4864" y="745"/>
                  <a:pt x="4860" y="725"/>
                  <a:pt x="4825" y="766"/>
                </a:cubicBezTo>
                <a:cubicBezTo>
                  <a:pt x="4792" y="804"/>
                  <a:pt x="4779" y="881"/>
                  <a:pt x="4765" y="927"/>
                </a:cubicBezTo>
                <a:cubicBezTo>
                  <a:pt x="4738" y="1018"/>
                  <a:pt x="4706" y="1108"/>
                  <a:pt x="4686" y="1201"/>
                </a:cubicBezTo>
                <a:cubicBezTo>
                  <a:pt x="4658" y="1327"/>
                  <a:pt x="4625" y="1475"/>
                  <a:pt x="4690" y="1596"/>
                </a:cubicBezTo>
                <a:cubicBezTo>
                  <a:pt x="4745" y="1697"/>
                  <a:pt x="4867" y="1710"/>
                  <a:pt x="4969" y="1690"/>
                </a:cubicBezTo>
                <a:cubicBezTo>
                  <a:pt x="5055" y="1674"/>
                  <a:pt x="5132" y="1625"/>
                  <a:pt x="5192" y="1562"/>
                </a:cubicBezTo>
                <a:cubicBezTo>
                  <a:pt x="5344" y="1401"/>
                  <a:pt x="5373" y="1166"/>
                  <a:pt x="5290" y="966"/>
                </a:cubicBezTo>
                <a:cubicBezTo>
                  <a:pt x="5237" y="838"/>
                  <a:pt x="5128" y="720"/>
                  <a:pt x="4984" y="706"/>
                </a:cubicBezTo>
                <a:cubicBezTo>
                  <a:pt x="4911" y="699"/>
                  <a:pt x="4845" y="735"/>
                  <a:pt x="4801" y="792"/>
                </a:cubicBezTo>
                <a:cubicBezTo>
                  <a:pt x="4768" y="835"/>
                  <a:pt x="4768" y="872"/>
                  <a:pt x="4764" y="923"/>
                </a:cubicBezTo>
              </a:path>
              <a:path w="11227" h="3765" extrusionOk="0">
                <a:moveTo>
                  <a:pt x="5004" y="106"/>
                </a:moveTo>
                <a:cubicBezTo>
                  <a:pt x="4864" y="41"/>
                  <a:pt x="4774" y="12"/>
                  <a:pt x="4606" y="2"/>
                </a:cubicBezTo>
                <a:cubicBezTo>
                  <a:pt x="3980" y="-34"/>
                  <a:pt x="3337" y="-2"/>
                  <a:pt x="2710" y="2"/>
                </a:cubicBezTo>
                <a:cubicBezTo>
                  <a:pt x="1984" y="6"/>
                  <a:pt x="1280" y="117"/>
                  <a:pt x="565" y="227"/>
                </a:cubicBezTo>
                <a:cubicBezTo>
                  <a:pt x="466" y="242"/>
                  <a:pt x="66" y="228"/>
                  <a:pt x="9" y="333"/>
                </a:cubicBezTo>
                <a:cubicBezTo>
                  <a:pt x="-40" y="422"/>
                  <a:pt x="25" y="626"/>
                  <a:pt x="33" y="719"/>
                </a:cubicBezTo>
                <a:cubicBezTo>
                  <a:pt x="74" y="1215"/>
                  <a:pt x="-30" y="1707"/>
                  <a:pt x="4" y="2199"/>
                </a:cubicBezTo>
                <a:cubicBezTo>
                  <a:pt x="17" y="2379"/>
                  <a:pt x="77" y="2513"/>
                  <a:pt x="243" y="2594"/>
                </a:cubicBezTo>
                <a:cubicBezTo>
                  <a:pt x="491" y="2715"/>
                  <a:pt x="862" y="2702"/>
                  <a:pt x="1131" y="2731"/>
                </a:cubicBezTo>
                <a:cubicBezTo>
                  <a:pt x="1523" y="2774"/>
                  <a:pt x="1919" y="2810"/>
                  <a:pt x="2313" y="2842"/>
                </a:cubicBezTo>
                <a:cubicBezTo>
                  <a:pt x="3116" y="2907"/>
                  <a:pt x="3971" y="2913"/>
                  <a:pt x="4775" y="2838"/>
                </a:cubicBezTo>
                <a:cubicBezTo>
                  <a:pt x="5053" y="2812"/>
                  <a:pt x="5308" y="2722"/>
                  <a:pt x="5461" y="2472"/>
                </a:cubicBezTo>
                <a:cubicBezTo>
                  <a:pt x="5614" y="2222"/>
                  <a:pt x="5576" y="1889"/>
                  <a:pt x="5588" y="1609"/>
                </a:cubicBezTo>
                <a:cubicBezTo>
                  <a:pt x="5604" y="1232"/>
                  <a:pt x="5735" y="618"/>
                  <a:pt x="5477" y="291"/>
                </a:cubicBezTo>
                <a:cubicBezTo>
                  <a:pt x="5344" y="123"/>
                  <a:pt x="5175" y="99"/>
                  <a:pt x="4969" y="129"/>
                </a:cubicBezTo>
                <a:cubicBezTo>
                  <a:pt x="4814" y="152"/>
                  <a:pt x="4658" y="192"/>
                  <a:pt x="4503" y="217"/>
                </a:cubicBezTo>
              </a:path>
              <a:path w="11227" h="3765" extrusionOk="0">
                <a:moveTo>
                  <a:pt x="5589" y="2292"/>
                </a:moveTo>
                <a:cubicBezTo>
                  <a:pt x="5578" y="2249"/>
                  <a:pt x="5570" y="2213"/>
                  <a:pt x="5564" y="2169"/>
                </a:cubicBezTo>
                <a:cubicBezTo>
                  <a:pt x="5530" y="2286"/>
                  <a:pt x="5566" y="2345"/>
                  <a:pt x="5684" y="2398"/>
                </a:cubicBezTo>
                <a:cubicBezTo>
                  <a:pt x="5956" y="2520"/>
                  <a:pt x="6367" y="2471"/>
                  <a:pt x="6655" y="2470"/>
                </a:cubicBezTo>
                <a:cubicBezTo>
                  <a:pt x="7145" y="2469"/>
                  <a:pt x="7635" y="2474"/>
                  <a:pt x="8125" y="2484"/>
                </a:cubicBezTo>
                <a:cubicBezTo>
                  <a:pt x="8200" y="2486"/>
                  <a:pt x="8274" y="2485"/>
                  <a:pt x="8348" y="2484"/>
                </a:cubicBezTo>
                <a:cubicBezTo>
                  <a:pt x="8324" y="2453"/>
                  <a:pt x="8312" y="2430"/>
                  <a:pt x="8275" y="2407"/>
                </a:cubicBezTo>
                <a:cubicBezTo>
                  <a:pt x="8230" y="2379"/>
                  <a:pt x="8177" y="2359"/>
                  <a:pt x="8127" y="2341"/>
                </a:cubicBezTo>
                <a:cubicBezTo>
                  <a:pt x="8073" y="2322"/>
                  <a:pt x="8017" y="2309"/>
                  <a:pt x="7962" y="2293"/>
                </a:cubicBezTo>
                <a:cubicBezTo>
                  <a:pt x="8058" y="2290"/>
                  <a:pt x="8151" y="2294"/>
                  <a:pt x="8247" y="2301"/>
                </a:cubicBezTo>
                <a:cubicBezTo>
                  <a:pt x="8298" y="2305"/>
                  <a:pt x="8406" y="2301"/>
                  <a:pt x="8427" y="2363"/>
                </a:cubicBezTo>
                <a:cubicBezTo>
                  <a:pt x="8447" y="2422"/>
                  <a:pt x="8311" y="2509"/>
                  <a:pt x="8278" y="2536"/>
                </a:cubicBezTo>
                <a:cubicBezTo>
                  <a:pt x="8242" y="2565"/>
                  <a:pt x="8111" y="2638"/>
                  <a:pt x="8115" y="2695"/>
                </a:cubicBezTo>
                <a:cubicBezTo>
                  <a:pt x="8119" y="2745"/>
                  <a:pt x="8150" y="2733"/>
                  <a:pt x="8179" y="2758"/>
                </a:cubicBezTo>
              </a:path>
              <a:path w="11227" h="3765" extrusionOk="0">
                <a:moveTo>
                  <a:pt x="11022" y="2834"/>
                </a:moveTo>
                <a:cubicBezTo>
                  <a:pt x="10975" y="2843"/>
                  <a:pt x="10982" y="2855"/>
                  <a:pt x="10933" y="2832"/>
                </a:cubicBezTo>
                <a:cubicBezTo>
                  <a:pt x="10870" y="2802"/>
                  <a:pt x="10826" y="2760"/>
                  <a:pt x="10755" y="2740"/>
                </a:cubicBezTo>
                <a:cubicBezTo>
                  <a:pt x="10584" y="2692"/>
                  <a:pt x="10346" y="2692"/>
                  <a:pt x="10187" y="2778"/>
                </a:cubicBezTo>
                <a:cubicBezTo>
                  <a:pt x="10090" y="2830"/>
                  <a:pt x="10033" y="2922"/>
                  <a:pt x="9997" y="3023"/>
                </a:cubicBezTo>
                <a:cubicBezTo>
                  <a:pt x="9940" y="3184"/>
                  <a:pt x="9923" y="3370"/>
                  <a:pt x="10023" y="3517"/>
                </a:cubicBezTo>
                <a:cubicBezTo>
                  <a:pt x="10148" y="3701"/>
                  <a:pt x="10408" y="3784"/>
                  <a:pt x="10621" y="3759"/>
                </a:cubicBezTo>
                <a:cubicBezTo>
                  <a:pt x="10872" y="3730"/>
                  <a:pt x="11116" y="3557"/>
                  <a:pt x="11198" y="3314"/>
                </a:cubicBezTo>
                <a:cubicBezTo>
                  <a:pt x="11243" y="3181"/>
                  <a:pt x="11244" y="3014"/>
                  <a:pt x="11145" y="2905"/>
                </a:cubicBezTo>
                <a:cubicBezTo>
                  <a:pt x="11045" y="2795"/>
                  <a:pt x="10889" y="2791"/>
                  <a:pt x="10755" y="281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02250" y="2971800"/>
            <a:ext cx="581025" cy="1300163"/>
          </a:xfrm>
          <a:custGeom>
            <a:avLst/>
            <a:gdLst>
              <a:gd name="T0" fmla="*/ 2147483647 w 1616"/>
              <a:gd name="T1" fmla="*/ 0 h 3612"/>
              <a:gd name="T2" fmla="*/ 2147483647 w 1616"/>
              <a:gd name="T3" fmla="*/ 2147483647 h 3612"/>
              <a:gd name="T4" fmla="*/ 2147483647 w 1616"/>
              <a:gd name="T5" fmla="*/ 2147483647 h 3612"/>
              <a:gd name="T6" fmla="*/ 2147483647 w 1616"/>
              <a:gd name="T7" fmla="*/ 2147483647 h 3612"/>
              <a:gd name="T8" fmla="*/ 2147483647 w 1616"/>
              <a:gd name="T9" fmla="*/ 2147483647 h 3612"/>
              <a:gd name="T10" fmla="*/ 2147483647 w 1616"/>
              <a:gd name="T11" fmla="*/ 2147483647 h 3612"/>
              <a:gd name="T12" fmla="*/ 2147483647 w 1616"/>
              <a:gd name="T13" fmla="*/ 2147483647 h 3612"/>
              <a:gd name="T14" fmla="*/ 2147483647 w 1616"/>
              <a:gd name="T15" fmla="*/ 2147483647 h 3612"/>
              <a:gd name="T16" fmla="*/ 2147483647 w 1616"/>
              <a:gd name="T17" fmla="*/ 2147483647 h 3612"/>
              <a:gd name="T18" fmla="*/ 2147483647 w 1616"/>
              <a:gd name="T19" fmla="*/ 2147483647 h 3612"/>
              <a:gd name="T20" fmla="*/ 2147483647 w 1616"/>
              <a:gd name="T21" fmla="*/ 2147483647 h 3612"/>
              <a:gd name="T22" fmla="*/ 2147483647 w 1616"/>
              <a:gd name="T23" fmla="*/ 2147483647 h 3612"/>
              <a:gd name="T24" fmla="*/ 2147483647 w 1616"/>
              <a:gd name="T25" fmla="*/ 2147483647 h 3612"/>
              <a:gd name="T26" fmla="*/ 2147483647 w 1616"/>
              <a:gd name="T27" fmla="*/ 2147483647 h 3612"/>
              <a:gd name="T28" fmla="*/ 2147483647 w 1616"/>
              <a:gd name="T29" fmla="*/ 2147483647 h 3612"/>
              <a:gd name="T30" fmla="*/ 2147483647 w 1616"/>
              <a:gd name="T31" fmla="*/ 2147483647 h 3612"/>
              <a:gd name="T32" fmla="*/ 2147483647 w 1616"/>
              <a:gd name="T33" fmla="*/ 2147483647 h 3612"/>
              <a:gd name="T34" fmla="*/ 2147483647 w 1616"/>
              <a:gd name="T35" fmla="*/ 2147483647 h 3612"/>
              <a:gd name="T36" fmla="*/ 0 w 1616"/>
              <a:gd name="T37" fmla="*/ 2147483647 h 3612"/>
              <a:gd name="T38" fmla="*/ 2147483647 w 1616"/>
              <a:gd name="T39" fmla="*/ 2147483647 h 3612"/>
              <a:gd name="T40" fmla="*/ 2147483647 w 1616"/>
              <a:gd name="T41" fmla="*/ 2147483647 h 3612"/>
              <a:gd name="T42" fmla="*/ 2147483647 w 1616"/>
              <a:gd name="T43" fmla="*/ 2147483647 h 3612"/>
              <a:gd name="T44" fmla="*/ 2147483647 w 1616"/>
              <a:gd name="T45" fmla="*/ 2147483647 h 3612"/>
              <a:gd name="T46" fmla="*/ 2147483647 w 1616"/>
              <a:gd name="T47" fmla="*/ 2147483647 h 3612"/>
              <a:gd name="T48" fmla="*/ 2147483647 w 1616"/>
              <a:gd name="T49" fmla="*/ 2147483647 h 3612"/>
              <a:gd name="T50" fmla="*/ 2147483647 w 1616"/>
              <a:gd name="T51" fmla="*/ 2147483647 h 3612"/>
              <a:gd name="T52" fmla="*/ 2147483647 w 1616"/>
              <a:gd name="T53" fmla="*/ 2147483647 h 3612"/>
              <a:gd name="T54" fmla="*/ 2147483647 w 1616"/>
              <a:gd name="T55" fmla="*/ 2147483647 h 3612"/>
              <a:gd name="T56" fmla="*/ 2147483647 w 1616"/>
              <a:gd name="T57" fmla="*/ 2147483647 h 3612"/>
              <a:gd name="T58" fmla="*/ 2147483647 w 1616"/>
              <a:gd name="T59" fmla="*/ 2147483647 h 3612"/>
              <a:gd name="T60" fmla="*/ 2147483647 w 1616"/>
              <a:gd name="T61" fmla="*/ 2147483647 h 361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616"/>
              <a:gd name="T94" fmla="*/ 0 h 3612"/>
              <a:gd name="T95" fmla="*/ 1616 w 1616"/>
              <a:gd name="T96" fmla="*/ 3612 h 3612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616" h="3612" extrusionOk="0">
                <a:moveTo>
                  <a:pt x="1615" y="0"/>
                </a:moveTo>
                <a:cubicBezTo>
                  <a:pt x="1568" y="28"/>
                  <a:pt x="1542" y="44"/>
                  <a:pt x="1489" y="48"/>
                </a:cubicBezTo>
                <a:cubicBezTo>
                  <a:pt x="1435" y="52"/>
                  <a:pt x="1379" y="48"/>
                  <a:pt x="1325" y="45"/>
                </a:cubicBezTo>
                <a:cubicBezTo>
                  <a:pt x="1246" y="41"/>
                  <a:pt x="1167" y="39"/>
                  <a:pt x="1087" y="40"/>
                </a:cubicBezTo>
                <a:cubicBezTo>
                  <a:pt x="907" y="42"/>
                  <a:pt x="731" y="68"/>
                  <a:pt x="552" y="80"/>
                </a:cubicBezTo>
                <a:cubicBezTo>
                  <a:pt x="495" y="84"/>
                  <a:pt x="437" y="85"/>
                  <a:pt x="380" y="87"/>
                </a:cubicBezTo>
                <a:cubicBezTo>
                  <a:pt x="337" y="89"/>
                  <a:pt x="314" y="78"/>
                  <a:pt x="290" y="112"/>
                </a:cubicBezTo>
                <a:cubicBezTo>
                  <a:pt x="262" y="151"/>
                  <a:pt x="242" y="236"/>
                  <a:pt x="220" y="282"/>
                </a:cubicBezTo>
                <a:cubicBezTo>
                  <a:pt x="165" y="398"/>
                  <a:pt x="133" y="527"/>
                  <a:pt x="97" y="650"/>
                </a:cubicBezTo>
                <a:cubicBezTo>
                  <a:pt x="84" y="695"/>
                  <a:pt x="73" y="735"/>
                  <a:pt x="66" y="782"/>
                </a:cubicBezTo>
                <a:cubicBezTo>
                  <a:pt x="63" y="803"/>
                  <a:pt x="62" y="823"/>
                  <a:pt x="61" y="844"/>
                </a:cubicBezTo>
              </a:path>
              <a:path w="1616" h="3612" extrusionOk="0">
                <a:moveTo>
                  <a:pt x="37" y="1441"/>
                </a:moveTo>
                <a:cubicBezTo>
                  <a:pt x="33" y="1519"/>
                  <a:pt x="36" y="1597"/>
                  <a:pt x="37" y="1675"/>
                </a:cubicBezTo>
                <a:cubicBezTo>
                  <a:pt x="38" y="1739"/>
                  <a:pt x="36" y="1803"/>
                  <a:pt x="35" y="1867"/>
                </a:cubicBezTo>
                <a:cubicBezTo>
                  <a:pt x="34" y="1928"/>
                  <a:pt x="31" y="1988"/>
                  <a:pt x="24" y="2048"/>
                </a:cubicBezTo>
                <a:cubicBezTo>
                  <a:pt x="19" y="2096"/>
                  <a:pt x="11" y="2143"/>
                  <a:pt x="7" y="2191"/>
                </a:cubicBezTo>
                <a:cubicBezTo>
                  <a:pt x="3" y="2240"/>
                  <a:pt x="5" y="2282"/>
                  <a:pt x="11" y="2329"/>
                </a:cubicBezTo>
                <a:cubicBezTo>
                  <a:pt x="13" y="2360"/>
                  <a:pt x="15" y="2372"/>
                  <a:pt x="24" y="2392"/>
                </a:cubicBezTo>
              </a:path>
              <a:path w="1616" h="3612" extrusionOk="0">
                <a:moveTo>
                  <a:pt x="0" y="3404"/>
                </a:moveTo>
                <a:cubicBezTo>
                  <a:pt x="38" y="3382"/>
                  <a:pt x="44" y="3369"/>
                  <a:pt x="93" y="3367"/>
                </a:cubicBezTo>
                <a:cubicBezTo>
                  <a:pt x="288" y="3358"/>
                  <a:pt x="483" y="3394"/>
                  <a:pt x="680" y="3381"/>
                </a:cubicBezTo>
                <a:cubicBezTo>
                  <a:pt x="768" y="3375"/>
                  <a:pt x="855" y="3362"/>
                  <a:pt x="942" y="3347"/>
                </a:cubicBezTo>
                <a:cubicBezTo>
                  <a:pt x="1036" y="3331"/>
                  <a:pt x="1127" y="3310"/>
                  <a:pt x="1204" y="3266"/>
                </a:cubicBezTo>
                <a:cubicBezTo>
                  <a:pt x="1157" y="3200"/>
                  <a:pt x="1107" y="3139"/>
                  <a:pt x="1031" y="3107"/>
                </a:cubicBezTo>
                <a:cubicBezTo>
                  <a:pt x="1025" y="3105"/>
                  <a:pt x="1018" y="3103"/>
                  <a:pt x="1012" y="3101"/>
                </a:cubicBezTo>
                <a:cubicBezTo>
                  <a:pt x="1047" y="3125"/>
                  <a:pt x="1080" y="3140"/>
                  <a:pt x="1122" y="3151"/>
                </a:cubicBezTo>
                <a:cubicBezTo>
                  <a:pt x="1163" y="3162"/>
                  <a:pt x="1206" y="3164"/>
                  <a:pt x="1246" y="3178"/>
                </a:cubicBezTo>
                <a:cubicBezTo>
                  <a:pt x="1283" y="3191"/>
                  <a:pt x="1306" y="3204"/>
                  <a:pt x="1310" y="3246"/>
                </a:cubicBezTo>
                <a:cubicBezTo>
                  <a:pt x="1316" y="3309"/>
                  <a:pt x="1249" y="3374"/>
                  <a:pt x="1208" y="3412"/>
                </a:cubicBezTo>
                <a:cubicBezTo>
                  <a:pt x="1163" y="3453"/>
                  <a:pt x="1114" y="3491"/>
                  <a:pt x="1079" y="3542"/>
                </a:cubicBezTo>
                <a:cubicBezTo>
                  <a:pt x="1064" y="3565"/>
                  <a:pt x="1052" y="3588"/>
                  <a:pt x="1038" y="361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72150" y="4864100"/>
            <a:ext cx="1727200" cy="944563"/>
          </a:xfrm>
          <a:custGeom>
            <a:avLst/>
            <a:gdLst>
              <a:gd name="T0" fmla="*/ 2147483647 w 4801"/>
              <a:gd name="T1" fmla="*/ 2147483647 h 2622"/>
              <a:gd name="T2" fmla="*/ 2147483647 w 4801"/>
              <a:gd name="T3" fmla="*/ 2147483647 h 2622"/>
              <a:gd name="T4" fmla="*/ 2147483647 w 4801"/>
              <a:gd name="T5" fmla="*/ 2147483647 h 2622"/>
              <a:gd name="T6" fmla="*/ 2147483647 w 4801"/>
              <a:gd name="T7" fmla="*/ 2147483647 h 2622"/>
              <a:gd name="T8" fmla="*/ 2147483647 w 4801"/>
              <a:gd name="T9" fmla="*/ 2147483647 h 2622"/>
              <a:gd name="T10" fmla="*/ 2147483647 w 4801"/>
              <a:gd name="T11" fmla="*/ 2147483647 h 2622"/>
              <a:gd name="T12" fmla="*/ 2147483647 w 4801"/>
              <a:gd name="T13" fmla="*/ 2147483647 h 2622"/>
              <a:gd name="T14" fmla="*/ 2147483647 w 4801"/>
              <a:gd name="T15" fmla="*/ 2147483647 h 2622"/>
              <a:gd name="T16" fmla="*/ 2147483647 w 4801"/>
              <a:gd name="T17" fmla="*/ 2147483647 h 2622"/>
              <a:gd name="T18" fmla="*/ 2147483647 w 4801"/>
              <a:gd name="T19" fmla="*/ 2147483647 h 2622"/>
              <a:gd name="T20" fmla="*/ 2147483647 w 4801"/>
              <a:gd name="T21" fmla="*/ 2147483647 h 2622"/>
              <a:gd name="T22" fmla="*/ 2147483647 w 4801"/>
              <a:gd name="T23" fmla="*/ 2147483647 h 2622"/>
              <a:gd name="T24" fmla="*/ 2147483647 w 4801"/>
              <a:gd name="T25" fmla="*/ 2147483647 h 2622"/>
              <a:gd name="T26" fmla="*/ 2147483647 w 4801"/>
              <a:gd name="T27" fmla="*/ 2147483647 h 2622"/>
              <a:gd name="T28" fmla="*/ 2147483647 w 4801"/>
              <a:gd name="T29" fmla="*/ 2147483647 h 2622"/>
              <a:gd name="T30" fmla="*/ 2147483647 w 4801"/>
              <a:gd name="T31" fmla="*/ 2147483647 h 2622"/>
              <a:gd name="T32" fmla="*/ 2147483647 w 4801"/>
              <a:gd name="T33" fmla="*/ 2147483647 h 2622"/>
              <a:gd name="T34" fmla="*/ 2147483647 w 4801"/>
              <a:gd name="T35" fmla="*/ 2147483647 h 2622"/>
              <a:gd name="T36" fmla="*/ 2147483647 w 4801"/>
              <a:gd name="T37" fmla="*/ 2147483647 h 2622"/>
              <a:gd name="T38" fmla="*/ 2147483647 w 4801"/>
              <a:gd name="T39" fmla="*/ 2147483647 h 2622"/>
              <a:gd name="T40" fmla="*/ 2147483647 w 4801"/>
              <a:gd name="T41" fmla="*/ 2147483647 h 2622"/>
              <a:gd name="T42" fmla="*/ 2147483647 w 4801"/>
              <a:gd name="T43" fmla="*/ 2147483647 h 2622"/>
              <a:gd name="T44" fmla="*/ 2147483647 w 4801"/>
              <a:gd name="T45" fmla="*/ 2147483647 h 2622"/>
              <a:gd name="T46" fmla="*/ 2147483647 w 4801"/>
              <a:gd name="T47" fmla="*/ 2147483647 h 2622"/>
              <a:gd name="T48" fmla="*/ 2147483647 w 4801"/>
              <a:gd name="T49" fmla="*/ 2147483647 h 2622"/>
              <a:gd name="T50" fmla="*/ 2147483647 w 4801"/>
              <a:gd name="T51" fmla="*/ 2147483647 h 2622"/>
              <a:gd name="T52" fmla="*/ 2147483647 w 4801"/>
              <a:gd name="T53" fmla="*/ 2147483647 h 2622"/>
              <a:gd name="T54" fmla="*/ 2147483647 w 4801"/>
              <a:gd name="T55" fmla="*/ 2147483647 h 2622"/>
              <a:gd name="T56" fmla="*/ 2147483647 w 4801"/>
              <a:gd name="T57" fmla="*/ 2147483647 h 2622"/>
              <a:gd name="T58" fmla="*/ 2147483647 w 4801"/>
              <a:gd name="T59" fmla="*/ 2147483647 h 2622"/>
              <a:gd name="T60" fmla="*/ 2147483647 w 4801"/>
              <a:gd name="T61" fmla="*/ 2147483647 h 2622"/>
              <a:gd name="T62" fmla="*/ 2147483647 w 4801"/>
              <a:gd name="T63" fmla="*/ 2147483647 h 2622"/>
              <a:gd name="T64" fmla="*/ 2147483647 w 4801"/>
              <a:gd name="T65" fmla="*/ 2147483647 h 2622"/>
              <a:gd name="T66" fmla="*/ 0 w 4801"/>
              <a:gd name="T67" fmla="*/ 2147483647 h 2622"/>
              <a:gd name="T68" fmla="*/ 2147483647 w 4801"/>
              <a:gd name="T69" fmla="*/ 2147483647 h 2622"/>
              <a:gd name="T70" fmla="*/ 2147483647 w 4801"/>
              <a:gd name="T71" fmla="*/ 2147483647 h 2622"/>
              <a:gd name="T72" fmla="*/ 2147483647 w 4801"/>
              <a:gd name="T73" fmla="*/ 2147483647 h 2622"/>
              <a:gd name="T74" fmla="*/ 2147483647 w 4801"/>
              <a:gd name="T75" fmla="*/ 2147483647 h 2622"/>
              <a:gd name="T76" fmla="*/ 2147483647 w 4801"/>
              <a:gd name="T77" fmla="*/ 2147483647 h 2622"/>
              <a:gd name="T78" fmla="*/ 2147483647 w 4801"/>
              <a:gd name="T79" fmla="*/ 2147483647 h 262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801"/>
              <a:gd name="T121" fmla="*/ 0 h 2622"/>
              <a:gd name="T122" fmla="*/ 4801 w 4801"/>
              <a:gd name="T123" fmla="*/ 2622 h 262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801" h="2622" extrusionOk="0">
                <a:moveTo>
                  <a:pt x="1461" y="1864"/>
                </a:moveTo>
                <a:cubicBezTo>
                  <a:pt x="1477" y="1938"/>
                  <a:pt x="1474" y="1917"/>
                  <a:pt x="1480" y="1853"/>
                </a:cubicBezTo>
                <a:cubicBezTo>
                  <a:pt x="1501" y="1619"/>
                  <a:pt x="1467" y="1170"/>
                  <a:pt x="1600" y="972"/>
                </a:cubicBezTo>
                <a:cubicBezTo>
                  <a:pt x="1607" y="967"/>
                  <a:pt x="1615" y="961"/>
                  <a:pt x="1622" y="956"/>
                </a:cubicBezTo>
                <a:cubicBezTo>
                  <a:pt x="1638" y="1008"/>
                  <a:pt x="1651" y="1060"/>
                  <a:pt x="1663" y="1113"/>
                </a:cubicBezTo>
                <a:cubicBezTo>
                  <a:pt x="1681" y="1189"/>
                  <a:pt x="1699" y="1269"/>
                  <a:pt x="1736" y="1338"/>
                </a:cubicBezTo>
                <a:cubicBezTo>
                  <a:pt x="1765" y="1392"/>
                  <a:pt x="1815" y="1423"/>
                  <a:pt x="1867" y="1379"/>
                </a:cubicBezTo>
                <a:cubicBezTo>
                  <a:pt x="1940" y="1317"/>
                  <a:pt x="1957" y="1206"/>
                  <a:pt x="2005" y="1135"/>
                </a:cubicBezTo>
                <a:cubicBezTo>
                  <a:pt x="2019" y="1191"/>
                  <a:pt x="2030" y="1245"/>
                  <a:pt x="2038" y="1303"/>
                </a:cubicBezTo>
                <a:cubicBezTo>
                  <a:pt x="2053" y="1404"/>
                  <a:pt x="2066" y="1506"/>
                  <a:pt x="2079" y="1607"/>
                </a:cubicBezTo>
                <a:cubicBezTo>
                  <a:pt x="2089" y="1686"/>
                  <a:pt x="2101" y="1764"/>
                  <a:pt x="2113" y="1843"/>
                </a:cubicBezTo>
                <a:cubicBezTo>
                  <a:pt x="2120" y="1886"/>
                  <a:pt x="2125" y="1929"/>
                  <a:pt x="2134" y="1971"/>
                </a:cubicBezTo>
                <a:cubicBezTo>
                  <a:pt x="2154" y="1936"/>
                  <a:pt x="2165" y="1906"/>
                  <a:pt x="2178" y="1867"/>
                </a:cubicBezTo>
              </a:path>
              <a:path w="4801" h="2622" extrusionOk="0">
                <a:moveTo>
                  <a:pt x="2516" y="1006"/>
                </a:moveTo>
                <a:cubicBezTo>
                  <a:pt x="2582" y="989"/>
                  <a:pt x="2554" y="1053"/>
                  <a:pt x="2550" y="1111"/>
                </a:cubicBezTo>
                <a:cubicBezTo>
                  <a:pt x="2543" y="1211"/>
                  <a:pt x="2544" y="1313"/>
                  <a:pt x="2538" y="1413"/>
                </a:cubicBezTo>
                <a:cubicBezTo>
                  <a:pt x="2529" y="1572"/>
                  <a:pt x="2507" y="1740"/>
                  <a:pt x="2521" y="1900"/>
                </a:cubicBezTo>
                <a:cubicBezTo>
                  <a:pt x="2527" y="1973"/>
                  <a:pt x="2536" y="1958"/>
                  <a:pt x="2565" y="1908"/>
                </a:cubicBezTo>
              </a:path>
              <a:path w="4801" h="2622" extrusionOk="0">
                <a:moveTo>
                  <a:pt x="2744" y="1836"/>
                </a:moveTo>
                <a:cubicBezTo>
                  <a:pt x="2783" y="1852"/>
                  <a:pt x="2775" y="1872"/>
                  <a:pt x="2816" y="1843"/>
                </a:cubicBezTo>
                <a:cubicBezTo>
                  <a:pt x="2895" y="1787"/>
                  <a:pt x="2914" y="1574"/>
                  <a:pt x="2929" y="1491"/>
                </a:cubicBezTo>
                <a:cubicBezTo>
                  <a:pt x="2948" y="1389"/>
                  <a:pt x="2963" y="1286"/>
                  <a:pt x="2978" y="1183"/>
                </a:cubicBezTo>
                <a:cubicBezTo>
                  <a:pt x="2984" y="1139"/>
                  <a:pt x="2986" y="1127"/>
                  <a:pt x="2991" y="1100"/>
                </a:cubicBezTo>
                <a:cubicBezTo>
                  <a:pt x="3019" y="1206"/>
                  <a:pt x="3030" y="1314"/>
                  <a:pt x="3054" y="1421"/>
                </a:cubicBezTo>
                <a:cubicBezTo>
                  <a:pt x="3082" y="1548"/>
                  <a:pt x="3113" y="1689"/>
                  <a:pt x="3179" y="1803"/>
                </a:cubicBezTo>
                <a:cubicBezTo>
                  <a:pt x="3213" y="1862"/>
                  <a:pt x="3276" y="1922"/>
                  <a:pt x="3346" y="1878"/>
                </a:cubicBezTo>
                <a:cubicBezTo>
                  <a:pt x="3454" y="1810"/>
                  <a:pt x="3467" y="1625"/>
                  <a:pt x="3471" y="1514"/>
                </a:cubicBezTo>
                <a:cubicBezTo>
                  <a:pt x="3476" y="1382"/>
                  <a:pt x="3456" y="1250"/>
                  <a:pt x="3418" y="1124"/>
                </a:cubicBezTo>
                <a:cubicBezTo>
                  <a:pt x="3397" y="1054"/>
                  <a:pt x="3247" y="947"/>
                  <a:pt x="3318" y="933"/>
                </a:cubicBezTo>
                <a:cubicBezTo>
                  <a:pt x="3330" y="939"/>
                  <a:pt x="3341" y="946"/>
                  <a:pt x="3353" y="952"/>
                </a:cubicBezTo>
              </a:path>
              <a:path w="4801" h="2622" extrusionOk="0">
                <a:moveTo>
                  <a:pt x="4063" y="555"/>
                </a:moveTo>
                <a:cubicBezTo>
                  <a:pt x="3923" y="363"/>
                  <a:pt x="3797" y="272"/>
                  <a:pt x="3559" y="185"/>
                </a:cubicBezTo>
                <a:cubicBezTo>
                  <a:pt x="2862" y="-71"/>
                  <a:pt x="2037" y="-61"/>
                  <a:pt x="1328" y="141"/>
                </a:cubicBezTo>
                <a:cubicBezTo>
                  <a:pt x="754" y="304"/>
                  <a:pt x="79" y="696"/>
                  <a:pt x="0" y="1350"/>
                </a:cubicBezTo>
                <a:cubicBezTo>
                  <a:pt x="-32" y="1618"/>
                  <a:pt x="74" y="1866"/>
                  <a:pt x="259" y="2057"/>
                </a:cubicBezTo>
                <a:cubicBezTo>
                  <a:pt x="628" y="2437"/>
                  <a:pt x="1230" y="2548"/>
                  <a:pt x="1733" y="2600"/>
                </a:cubicBezTo>
                <a:cubicBezTo>
                  <a:pt x="2436" y="2673"/>
                  <a:pt x="3195" y="2585"/>
                  <a:pt x="3858" y="2337"/>
                </a:cubicBezTo>
                <a:cubicBezTo>
                  <a:pt x="4289" y="2175"/>
                  <a:pt x="4802" y="1858"/>
                  <a:pt x="4800" y="1334"/>
                </a:cubicBezTo>
                <a:cubicBezTo>
                  <a:pt x="4798" y="801"/>
                  <a:pt x="4254" y="453"/>
                  <a:pt x="3795" y="341"/>
                </a:cubicBezTo>
                <a:cubicBezTo>
                  <a:pt x="3299" y="220"/>
                  <a:pt x="2783" y="311"/>
                  <a:pt x="2290" y="39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2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5438" y="3575050"/>
            <a:ext cx="415925" cy="387350"/>
          </a:xfrm>
          <a:custGeom>
            <a:avLst/>
            <a:gdLst>
              <a:gd name="T0" fmla="*/ 2147483647 w 1157"/>
              <a:gd name="T1" fmla="*/ 2147483647 h 1079"/>
              <a:gd name="T2" fmla="*/ 2147483647 w 1157"/>
              <a:gd name="T3" fmla="*/ 2147483647 h 1079"/>
              <a:gd name="T4" fmla="*/ 2147483647 w 1157"/>
              <a:gd name="T5" fmla="*/ 2147483647 h 1079"/>
              <a:gd name="T6" fmla="*/ 2147483647 w 1157"/>
              <a:gd name="T7" fmla="*/ 2147483647 h 1079"/>
              <a:gd name="T8" fmla="*/ 2147483647 w 1157"/>
              <a:gd name="T9" fmla="*/ 2147483647 h 1079"/>
              <a:gd name="T10" fmla="*/ 2147483647 w 1157"/>
              <a:gd name="T11" fmla="*/ 2147483647 h 1079"/>
              <a:gd name="T12" fmla="*/ 2147483647 w 1157"/>
              <a:gd name="T13" fmla="*/ 2147483647 h 1079"/>
              <a:gd name="T14" fmla="*/ 2147483647 w 1157"/>
              <a:gd name="T15" fmla="*/ 2147483647 h 1079"/>
              <a:gd name="T16" fmla="*/ 2147483647 w 1157"/>
              <a:gd name="T17" fmla="*/ 2147483647 h 1079"/>
              <a:gd name="T18" fmla="*/ 2147483647 w 1157"/>
              <a:gd name="T19" fmla="*/ 2147483647 h 1079"/>
              <a:gd name="T20" fmla="*/ 2147483647 w 1157"/>
              <a:gd name="T21" fmla="*/ 2147483647 h 107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57"/>
              <a:gd name="T34" fmla="*/ 0 h 1079"/>
              <a:gd name="T35" fmla="*/ 1157 w 1157"/>
              <a:gd name="T36" fmla="*/ 1079 h 107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57" h="1079" extrusionOk="0">
                <a:moveTo>
                  <a:pt x="883" y="127"/>
                </a:moveTo>
                <a:cubicBezTo>
                  <a:pt x="847" y="94"/>
                  <a:pt x="822" y="77"/>
                  <a:pt x="778" y="54"/>
                </a:cubicBezTo>
                <a:cubicBezTo>
                  <a:pt x="724" y="26"/>
                  <a:pt x="668" y="13"/>
                  <a:pt x="608" y="6"/>
                </a:cubicBezTo>
                <a:cubicBezTo>
                  <a:pt x="433" y="-13"/>
                  <a:pt x="206" y="11"/>
                  <a:pt x="87" y="158"/>
                </a:cubicBezTo>
                <a:cubicBezTo>
                  <a:pt x="-19" y="288"/>
                  <a:pt x="-18" y="490"/>
                  <a:pt x="27" y="643"/>
                </a:cubicBezTo>
                <a:cubicBezTo>
                  <a:pt x="71" y="792"/>
                  <a:pt x="164" y="919"/>
                  <a:pt x="295" y="1000"/>
                </a:cubicBezTo>
                <a:cubicBezTo>
                  <a:pt x="436" y="1087"/>
                  <a:pt x="597" y="1100"/>
                  <a:pt x="752" y="1042"/>
                </a:cubicBezTo>
                <a:cubicBezTo>
                  <a:pt x="918" y="981"/>
                  <a:pt x="1061" y="851"/>
                  <a:pt x="1126" y="685"/>
                </a:cubicBezTo>
                <a:cubicBezTo>
                  <a:pt x="1188" y="527"/>
                  <a:pt x="1154" y="362"/>
                  <a:pt x="1010" y="267"/>
                </a:cubicBezTo>
                <a:cubicBezTo>
                  <a:pt x="884" y="183"/>
                  <a:pt x="714" y="197"/>
                  <a:pt x="569" y="208"/>
                </a:cubicBezTo>
                <a:cubicBezTo>
                  <a:pt x="485" y="218"/>
                  <a:pt x="459" y="220"/>
                  <a:pt x="405" y="23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3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92988" y="277813"/>
            <a:ext cx="415925" cy="350837"/>
          </a:xfrm>
          <a:custGeom>
            <a:avLst/>
            <a:gdLst>
              <a:gd name="T0" fmla="*/ 2147483647 w 1154"/>
              <a:gd name="T1" fmla="*/ 2147483647 h 977"/>
              <a:gd name="T2" fmla="*/ 2147483647 w 1154"/>
              <a:gd name="T3" fmla="*/ 2147483647 h 977"/>
              <a:gd name="T4" fmla="*/ 2147483647 w 1154"/>
              <a:gd name="T5" fmla="*/ 2147483647 h 977"/>
              <a:gd name="T6" fmla="*/ 2147483647 w 1154"/>
              <a:gd name="T7" fmla="*/ 2147483647 h 977"/>
              <a:gd name="T8" fmla="*/ 2147483647 w 1154"/>
              <a:gd name="T9" fmla="*/ 2147483647 h 977"/>
              <a:gd name="T10" fmla="*/ 2147483647 w 1154"/>
              <a:gd name="T11" fmla="*/ 2147483647 h 977"/>
              <a:gd name="T12" fmla="*/ 2147483647 w 1154"/>
              <a:gd name="T13" fmla="*/ 2147483647 h 977"/>
              <a:gd name="T14" fmla="*/ 2147483647 w 1154"/>
              <a:gd name="T15" fmla="*/ 2147483647 h 977"/>
              <a:gd name="T16" fmla="*/ 2147483647 w 1154"/>
              <a:gd name="T17" fmla="*/ 2147483647 h 977"/>
              <a:gd name="T18" fmla="*/ 2147483647 w 1154"/>
              <a:gd name="T19" fmla="*/ 2147483647 h 977"/>
              <a:gd name="T20" fmla="*/ 2147483647 w 1154"/>
              <a:gd name="T21" fmla="*/ 2147483647 h 977"/>
              <a:gd name="T22" fmla="*/ 2147483647 w 1154"/>
              <a:gd name="T23" fmla="*/ 2147483647 h 977"/>
              <a:gd name="T24" fmla="*/ 2147483647 w 1154"/>
              <a:gd name="T25" fmla="*/ 2147483647 h 977"/>
              <a:gd name="T26" fmla="*/ 2147483647 w 1154"/>
              <a:gd name="T27" fmla="*/ 2147483647 h 977"/>
              <a:gd name="T28" fmla="*/ 2147483647 w 1154"/>
              <a:gd name="T29" fmla="*/ 2147483647 h 977"/>
              <a:gd name="T30" fmla="*/ 2147483647 w 1154"/>
              <a:gd name="T31" fmla="*/ 2147483647 h 977"/>
              <a:gd name="T32" fmla="*/ 2147483647 w 1154"/>
              <a:gd name="T33" fmla="*/ 0 h 9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154"/>
              <a:gd name="T52" fmla="*/ 0 h 977"/>
              <a:gd name="T53" fmla="*/ 1154 w 1154"/>
              <a:gd name="T54" fmla="*/ 977 h 9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154" h="977" extrusionOk="0">
                <a:moveTo>
                  <a:pt x="334" y="70"/>
                </a:moveTo>
                <a:cubicBezTo>
                  <a:pt x="263" y="109"/>
                  <a:pt x="184" y="139"/>
                  <a:pt x="128" y="199"/>
                </a:cubicBezTo>
                <a:cubicBezTo>
                  <a:pt x="17" y="316"/>
                  <a:pt x="112" y="434"/>
                  <a:pt x="218" y="506"/>
                </a:cubicBezTo>
                <a:cubicBezTo>
                  <a:pt x="301" y="562"/>
                  <a:pt x="402" y="601"/>
                  <a:pt x="491" y="646"/>
                </a:cubicBezTo>
                <a:cubicBezTo>
                  <a:pt x="516" y="659"/>
                  <a:pt x="608" y="695"/>
                  <a:pt x="607" y="736"/>
                </a:cubicBezTo>
                <a:cubicBezTo>
                  <a:pt x="606" y="778"/>
                  <a:pt x="574" y="795"/>
                  <a:pt x="541" y="815"/>
                </a:cubicBezTo>
                <a:cubicBezTo>
                  <a:pt x="488" y="847"/>
                  <a:pt x="429" y="872"/>
                  <a:pt x="373" y="897"/>
                </a:cubicBezTo>
                <a:cubicBezTo>
                  <a:pt x="314" y="923"/>
                  <a:pt x="252" y="943"/>
                  <a:pt x="189" y="958"/>
                </a:cubicBezTo>
                <a:cubicBezTo>
                  <a:pt x="144" y="969"/>
                  <a:pt x="92" y="984"/>
                  <a:pt x="46" y="973"/>
                </a:cubicBezTo>
                <a:cubicBezTo>
                  <a:pt x="-7" y="960"/>
                  <a:pt x="0" y="924"/>
                  <a:pt x="15" y="886"/>
                </a:cubicBezTo>
                <a:cubicBezTo>
                  <a:pt x="35" y="853"/>
                  <a:pt x="44" y="840"/>
                  <a:pt x="61" y="819"/>
                </a:cubicBezTo>
              </a:path>
              <a:path w="1154" h="977" extrusionOk="0">
                <a:moveTo>
                  <a:pt x="268" y="375"/>
                </a:moveTo>
                <a:cubicBezTo>
                  <a:pt x="265" y="297"/>
                  <a:pt x="242" y="190"/>
                  <a:pt x="284" y="118"/>
                </a:cubicBezTo>
                <a:cubicBezTo>
                  <a:pt x="329" y="40"/>
                  <a:pt x="398" y="39"/>
                  <a:pt x="480" y="29"/>
                </a:cubicBezTo>
                <a:cubicBezTo>
                  <a:pt x="559" y="19"/>
                  <a:pt x="639" y="16"/>
                  <a:pt x="718" y="11"/>
                </a:cubicBezTo>
                <a:cubicBezTo>
                  <a:pt x="796" y="6"/>
                  <a:pt x="874" y="1"/>
                  <a:pt x="952" y="1"/>
                </a:cubicBezTo>
                <a:cubicBezTo>
                  <a:pt x="1019" y="1"/>
                  <a:pt x="1086" y="2"/>
                  <a:pt x="1153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4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99250" y="252413"/>
            <a:ext cx="338138" cy="339725"/>
          </a:xfrm>
          <a:custGeom>
            <a:avLst/>
            <a:gdLst>
              <a:gd name="T0" fmla="*/ 2147483647 w 938"/>
              <a:gd name="T1" fmla="*/ 2147483647 h 942"/>
              <a:gd name="T2" fmla="*/ 2147483647 w 938"/>
              <a:gd name="T3" fmla="*/ 2147483647 h 942"/>
              <a:gd name="T4" fmla="*/ 2147483647 w 938"/>
              <a:gd name="T5" fmla="*/ 2147483647 h 942"/>
              <a:gd name="T6" fmla="*/ 2147483647 w 938"/>
              <a:gd name="T7" fmla="*/ 2147483647 h 942"/>
              <a:gd name="T8" fmla="*/ 2147483647 w 938"/>
              <a:gd name="T9" fmla="*/ 2147483647 h 942"/>
              <a:gd name="T10" fmla="*/ 2147483647 w 938"/>
              <a:gd name="T11" fmla="*/ 2147483647 h 942"/>
              <a:gd name="T12" fmla="*/ 2147483647 w 938"/>
              <a:gd name="T13" fmla="*/ 2147483647 h 942"/>
              <a:gd name="T14" fmla="*/ 0 w 938"/>
              <a:gd name="T15" fmla="*/ 2147483647 h 942"/>
              <a:gd name="T16" fmla="*/ 2147483647 w 938"/>
              <a:gd name="T17" fmla="*/ 2147483647 h 942"/>
              <a:gd name="T18" fmla="*/ 2147483647 w 938"/>
              <a:gd name="T19" fmla="*/ 2147483647 h 942"/>
              <a:gd name="T20" fmla="*/ 2147483647 w 938"/>
              <a:gd name="T21" fmla="*/ 2147483647 h 942"/>
              <a:gd name="T22" fmla="*/ 2147483647 w 938"/>
              <a:gd name="T23" fmla="*/ 2147483647 h 942"/>
              <a:gd name="T24" fmla="*/ 2147483647 w 938"/>
              <a:gd name="T25" fmla="*/ 2147483647 h 942"/>
              <a:gd name="T26" fmla="*/ 2147483647 w 938"/>
              <a:gd name="T27" fmla="*/ 2147483647 h 942"/>
              <a:gd name="T28" fmla="*/ 2147483647 w 938"/>
              <a:gd name="T29" fmla="*/ 2147483647 h 942"/>
              <a:gd name="T30" fmla="*/ 2147483647 w 938"/>
              <a:gd name="T31" fmla="*/ 2147483647 h 942"/>
              <a:gd name="T32" fmla="*/ 2147483647 w 938"/>
              <a:gd name="T33" fmla="*/ 2147483647 h 942"/>
              <a:gd name="T34" fmla="*/ 2147483647 w 938"/>
              <a:gd name="T35" fmla="*/ 0 h 9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38"/>
              <a:gd name="T55" fmla="*/ 0 h 942"/>
              <a:gd name="T56" fmla="*/ 938 w 938"/>
              <a:gd name="T57" fmla="*/ 942 h 9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38" h="942" extrusionOk="0">
                <a:moveTo>
                  <a:pt x="240" y="248"/>
                </a:moveTo>
                <a:cubicBezTo>
                  <a:pt x="321" y="333"/>
                  <a:pt x="180" y="258"/>
                  <a:pt x="156" y="339"/>
                </a:cubicBezTo>
                <a:cubicBezTo>
                  <a:pt x="125" y="442"/>
                  <a:pt x="289" y="484"/>
                  <a:pt x="354" y="516"/>
                </a:cubicBezTo>
                <a:cubicBezTo>
                  <a:pt x="413" y="544"/>
                  <a:pt x="491" y="575"/>
                  <a:pt x="509" y="643"/>
                </a:cubicBezTo>
                <a:cubicBezTo>
                  <a:pt x="524" y="699"/>
                  <a:pt x="468" y="754"/>
                  <a:pt x="431" y="786"/>
                </a:cubicBezTo>
                <a:cubicBezTo>
                  <a:pt x="370" y="838"/>
                  <a:pt x="299" y="879"/>
                  <a:pt x="225" y="910"/>
                </a:cubicBezTo>
                <a:cubicBezTo>
                  <a:pt x="170" y="933"/>
                  <a:pt x="114" y="946"/>
                  <a:pt x="55" y="934"/>
                </a:cubicBezTo>
                <a:cubicBezTo>
                  <a:pt x="11" y="925"/>
                  <a:pt x="3" y="881"/>
                  <a:pt x="0" y="842"/>
                </a:cubicBezTo>
                <a:cubicBezTo>
                  <a:pt x="0" y="791"/>
                  <a:pt x="0" y="771"/>
                  <a:pt x="3" y="736"/>
                </a:cubicBezTo>
              </a:path>
              <a:path w="938" h="942" extrusionOk="0">
                <a:moveTo>
                  <a:pt x="21" y="627"/>
                </a:moveTo>
                <a:cubicBezTo>
                  <a:pt x="52" y="550"/>
                  <a:pt x="91" y="485"/>
                  <a:pt x="143" y="419"/>
                </a:cubicBezTo>
                <a:cubicBezTo>
                  <a:pt x="207" y="339"/>
                  <a:pt x="279" y="263"/>
                  <a:pt x="354" y="193"/>
                </a:cubicBezTo>
                <a:cubicBezTo>
                  <a:pt x="406" y="144"/>
                  <a:pt x="459" y="96"/>
                  <a:pt x="512" y="47"/>
                </a:cubicBezTo>
              </a:path>
              <a:path w="938" h="942" extrusionOk="0">
                <a:moveTo>
                  <a:pt x="439" y="157"/>
                </a:moveTo>
                <a:cubicBezTo>
                  <a:pt x="428" y="206"/>
                  <a:pt x="422" y="224"/>
                  <a:pt x="392" y="246"/>
                </a:cubicBezTo>
                <a:cubicBezTo>
                  <a:pt x="469" y="221"/>
                  <a:pt x="545" y="190"/>
                  <a:pt x="617" y="153"/>
                </a:cubicBezTo>
                <a:cubicBezTo>
                  <a:pt x="702" y="110"/>
                  <a:pt x="787" y="56"/>
                  <a:pt x="875" y="20"/>
                </a:cubicBezTo>
                <a:cubicBezTo>
                  <a:pt x="896" y="13"/>
                  <a:pt x="916" y="7"/>
                  <a:pt x="937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12288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12288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12288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21325" y="193040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21325" y="2301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21325" y="2682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21325" y="305593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21325" y="34321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1325" y="38084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21325" y="418306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9200" y="19431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289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242050" y="15240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289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552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21325" y="4933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21325" y="53070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56832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2300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289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681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290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3062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290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443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290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24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290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205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290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586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290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4967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290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348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290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5729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12290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19738" y="605948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90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030788" y="61055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11</a:t>
            </a:r>
          </a:p>
        </p:txBody>
      </p:sp>
      <p:sp>
        <p:nvSpPr>
          <p:cNvPr id="12291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022475" y="28511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524000" y="29559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2912" name="Rectangle 32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860550" y="24130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2913" name="Text Box 33"/>
          <p:cNvSpPr txBox="1">
            <a:spLocks noChangeArrowheads="1"/>
          </p:cNvSpPr>
          <p:nvPr/>
        </p:nvSpPr>
        <p:spPr bwMode="auto">
          <a:xfrm>
            <a:off x="2982913" y="29495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2914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36576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5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37512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2916" name="Text Box 3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022475" y="4510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7" name="Text Box 37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524000" y="4603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2918" name="Text Box 38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2022475" y="53482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9" name="Text Box 39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524000" y="54419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2920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122921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59038" y="1141413"/>
            <a:ext cx="752475" cy="431800"/>
          </a:xfrm>
          <a:custGeom>
            <a:avLst/>
            <a:gdLst>
              <a:gd name="T0" fmla="*/ 2147483647 w 2092"/>
              <a:gd name="T1" fmla="*/ 2147483647 h 1199"/>
              <a:gd name="T2" fmla="*/ 2147483647 w 2092"/>
              <a:gd name="T3" fmla="*/ 2147483647 h 1199"/>
              <a:gd name="T4" fmla="*/ 2147483647 w 2092"/>
              <a:gd name="T5" fmla="*/ 2147483647 h 1199"/>
              <a:gd name="T6" fmla="*/ 2147483647 w 2092"/>
              <a:gd name="T7" fmla="*/ 2147483647 h 1199"/>
              <a:gd name="T8" fmla="*/ 2147483647 w 2092"/>
              <a:gd name="T9" fmla="*/ 2147483647 h 1199"/>
              <a:gd name="T10" fmla="*/ 2147483647 w 2092"/>
              <a:gd name="T11" fmla="*/ 2147483647 h 1199"/>
              <a:gd name="T12" fmla="*/ 2147483647 w 2092"/>
              <a:gd name="T13" fmla="*/ 2147483647 h 1199"/>
              <a:gd name="T14" fmla="*/ 2147483647 w 2092"/>
              <a:gd name="T15" fmla="*/ 2147483647 h 1199"/>
              <a:gd name="T16" fmla="*/ 2147483647 w 2092"/>
              <a:gd name="T17" fmla="*/ 2147483647 h 1199"/>
              <a:gd name="T18" fmla="*/ 2147483647 w 2092"/>
              <a:gd name="T19" fmla="*/ 2147483647 h 1199"/>
              <a:gd name="T20" fmla="*/ 2147483647 w 2092"/>
              <a:gd name="T21" fmla="*/ 2147483647 h 1199"/>
              <a:gd name="T22" fmla="*/ 2147483647 w 2092"/>
              <a:gd name="T23" fmla="*/ 2147483647 h 1199"/>
              <a:gd name="T24" fmla="*/ 2147483647 w 2092"/>
              <a:gd name="T25" fmla="*/ 2147483647 h 1199"/>
              <a:gd name="T26" fmla="*/ 2147483647 w 2092"/>
              <a:gd name="T27" fmla="*/ 2147483647 h 1199"/>
              <a:gd name="T28" fmla="*/ 2147483647 w 2092"/>
              <a:gd name="T29" fmla="*/ 2147483647 h 1199"/>
              <a:gd name="T30" fmla="*/ 2147483647 w 2092"/>
              <a:gd name="T31" fmla="*/ 2147483647 h 1199"/>
              <a:gd name="T32" fmla="*/ 2147483647 w 2092"/>
              <a:gd name="T33" fmla="*/ 2147483647 h 1199"/>
              <a:gd name="T34" fmla="*/ 2147483647 w 2092"/>
              <a:gd name="T35" fmla="*/ 2147483647 h 1199"/>
              <a:gd name="T36" fmla="*/ 2147483647 w 2092"/>
              <a:gd name="T37" fmla="*/ 2147483647 h 1199"/>
              <a:gd name="T38" fmla="*/ 2147483647 w 2092"/>
              <a:gd name="T39" fmla="*/ 2147483647 h 1199"/>
              <a:gd name="T40" fmla="*/ 2147483647 w 2092"/>
              <a:gd name="T41" fmla="*/ 2147483647 h 1199"/>
              <a:gd name="T42" fmla="*/ 2147483647 w 2092"/>
              <a:gd name="T43" fmla="*/ 2147483647 h 1199"/>
              <a:gd name="T44" fmla="*/ 2147483647 w 2092"/>
              <a:gd name="T45" fmla="*/ 2147483647 h 1199"/>
              <a:gd name="T46" fmla="*/ 2147483647 w 2092"/>
              <a:gd name="T47" fmla="*/ 0 h 1199"/>
              <a:gd name="T48" fmla="*/ 2147483647 w 2092"/>
              <a:gd name="T49" fmla="*/ 2147483647 h 1199"/>
              <a:gd name="T50" fmla="*/ 2147483647 w 2092"/>
              <a:gd name="T51" fmla="*/ 2147483647 h 1199"/>
              <a:gd name="T52" fmla="*/ 2147483647 w 2092"/>
              <a:gd name="T53" fmla="*/ 2147483647 h 1199"/>
              <a:gd name="T54" fmla="*/ 2147483647 w 2092"/>
              <a:gd name="T55" fmla="*/ 2147483647 h 1199"/>
              <a:gd name="T56" fmla="*/ 2147483647 w 2092"/>
              <a:gd name="T57" fmla="*/ 2147483647 h 1199"/>
              <a:gd name="T58" fmla="*/ 2147483647 w 2092"/>
              <a:gd name="T59" fmla="*/ 2147483647 h 1199"/>
              <a:gd name="T60" fmla="*/ 2147483647 w 2092"/>
              <a:gd name="T61" fmla="*/ 2147483647 h 1199"/>
              <a:gd name="T62" fmla="*/ 2147483647 w 2092"/>
              <a:gd name="T63" fmla="*/ 2147483647 h 1199"/>
              <a:gd name="T64" fmla="*/ 2147483647 w 2092"/>
              <a:gd name="T65" fmla="*/ 2147483647 h 1199"/>
              <a:gd name="T66" fmla="*/ 2147483647 w 2092"/>
              <a:gd name="T67" fmla="*/ 2147483647 h 1199"/>
              <a:gd name="T68" fmla="*/ 2147483647 w 2092"/>
              <a:gd name="T69" fmla="*/ 2147483647 h 1199"/>
              <a:gd name="T70" fmla="*/ 2147483647 w 2092"/>
              <a:gd name="T71" fmla="*/ 2147483647 h 11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092"/>
              <a:gd name="T109" fmla="*/ 0 h 1199"/>
              <a:gd name="T110" fmla="*/ 2092 w 2092"/>
              <a:gd name="T111" fmla="*/ 1199 h 119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092" h="1199" extrusionOk="0">
                <a:moveTo>
                  <a:pt x="296" y="659"/>
                </a:moveTo>
                <a:cubicBezTo>
                  <a:pt x="337" y="647"/>
                  <a:pt x="347" y="653"/>
                  <a:pt x="366" y="607"/>
                </a:cubicBezTo>
                <a:cubicBezTo>
                  <a:pt x="380" y="572"/>
                  <a:pt x="380" y="533"/>
                  <a:pt x="377" y="496"/>
                </a:cubicBezTo>
                <a:cubicBezTo>
                  <a:pt x="371" y="425"/>
                  <a:pt x="351" y="351"/>
                  <a:pt x="289" y="309"/>
                </a:cubicBezTo>
                <a:cubicBezTo>
                  <a:pt x="243" y="278"/>
                  <a:pt x="196" y="278"/>
                  <a:pt x="143" y="283"/>
                </a:cubicBezTo>
                <a:cubicBezTo>
                  <a:pt x="90" y="289"/>
                  <a:pt x="40" y="305"/>
                  <a:pt x="13" y="356"/>
                </a:cubicBezTo>
                <a:cubicBezTo>
                  <a:pt x="-31" y="439"/>
                  <a:pt x="30" y="532"/>
                  <a:pt x="82" y="594"/>
                </a:cubicBezTo>
                <a:cubicBezTo>
                  <a:pt x="219" y="756"/>
                  <a:pt x="472" y="864"/>
                  <a:pt x="548" y="1072"/>
                </a:cubicBezTo>
                <a:cubicBezTo>
                  <a:pt x="564" y="1115"/>
                  <a:pt x="562" y="1163"/>
                  <a:pt x="514" y="1183"/>
                </a:cubicBezTo>
                <a:cubicBezTo>
                  <a:pt x="457" y="1207"/>
                  <a:pt x="380" y="1200"/>
                  <a:pt x="321" y="1191"/>
                </a:cubicBezTo>
                <a:cubicBezTo>
                  <a:pt x="249" y="1179"/>
                  <a:pt x="173" y="1161"/>
                  <a:pt x="104" y="1135"/>
                </a:cubicBezTo>
                <a:cubicBezTo>
                  <a:pt x="71" y="1123"/>
                  <a:pt x="13" y="1102"/>
                  <a:pt x="14" y="1058"/>
                </a:cubicBezTo>
                <a:cubicBezTo>
                  <a:pt x="15" y="1028"/>
                  <a:pt x="45" y="1007"/>
                  <a:pt x="63" y="988"/>
                </a:cubicBezTo>
              </a:path>
              <a:path w="2092" h="1199" extrusionOk="0">
                <a:moveTo>
                  <a:pt x="718" y="675"/>
                </a:moveTo>
                <a:cubicBezTo>
                  <a:pt x="745" y="669"/>
                  <a:pt x="771" y="665"/>
                  <a:pt x="798" y="662"/>
                </a:cubicBezTo>
                <a:cubicBezTo>
                  <a:pt x="789" y="698"/>
                  <a:pt x="778" y="736"/>
                  <a:pt x="779" y="773"/>
                </a:cubicBezTo>
                <a:cubicBezTo>
                  <a:pt x="781" y="834"/>
                  <a:pt x="805" y="913"/>
                  <a:pt x="854" y="953"/>
                </a:cubicBezTo>
                <a:cubicBezTo>
                  <a:pt x="901" y="991"/>
                  <a:pt x="972" y="985"/>
                  <a:pt x="1025" y="969"/>
                </a:cubicBezTo>
                <a:cubicBezTo>
                  <a:pt x="1098" y="947"/>
                  <a:pt x="1161" y="900"/>
                  <a:pt x="1211" y="845"/>
                </a:cubicBezTo>
                <a:cubicBezTo>
                  <a:pt x="1257" y="794"/>
                  <a:pt x="1286" y="735"/>
                  <a:pt x="1287" y="665"/>
                </a:cubicBezTo>
                <a:cubicBezTo>
                  <a:pt x="1288" y="600"/>
                  <a:pt x="1256" y="544"/>
                  <a:pt x="1228" y="488"/>
                </a:cubicBezTo>
                <a:cubicBezTo>
                  <a:pt x="1209" y="449"/>
                  <a:pt x="1177" y="405"/>
                  <a:pt x="1175" y="360"/>
                </a:cubicBezTo>
                <a:cubicBezTo>
                  <a:pt x="1176" y="349"/>
                  <a:pt x="1177" y="339"/>
                  <a:pt x="1178" y="328"/>
                </a:cubicBezTo>
              </a:path>
              <a:path w="2092" h="1199" extrusionOk="0">
                <a:moveTo>
                  <a:pt x="1542" y="0"/>
                </a:moveTo>
                <a:cubicBezTo>
                  <a:pt x="1538" y="31"/>
                  <a:pt x="1533" y="58"/>
                  <a:pt x="1533" y="91"/>
                </a:cubicBezTo>
                <a:cubicBezTo>
                  <a:pt x="1532" y="364"/>
                  <a:pt x="1539" y="639"/>
                  <a:pt x="1561" y="912"/>
                </a:cubicBezTo>
                <a:cubicBezTo>
                  <a:pt x="1563" y="938"/>
                  <a:pt x="1563" y="945"/>
                  <a:pt x="1566" y="961"/>
                </a:cubicBezTo>
                <a:cubicBezTo>
                  <a:pt x="1590" y="924"/>
                  <a:pt x="1603" y="888"/>
                  <a:pt x="1620" y="847"/>
                </a:cubicBezTo>
                <a:cubicBezTo>
                  <a:pt x="1632" y="818"/>
                  <a:pt x="1656" y="759"/>
                  <a:pt x="1692" y="750"/>
                </a:cubicBezTo>
                <a:cubicBezTo>
                  <a:pt x="1733" y="740"/>
                  <a:pt x="1775" y="749"/>
                  <a:pt x="1812" y="771"/>
                </a:cubicBezTo>
                <a:cubicBezTo>
                  <a:pt x="1869" y="806"/>
                  <a:pt x="1923" y="850"/>
                  <a:pt x="1973" y="896"/>
                </a:cubicBezTo>
                <a:cubicBezTo>
                  <a:pt x="2015" y="935"/>
                  <a:pt x="2062" y="980"/>
                  <a:pt x="2084" y="1034"/>
                </a:cubicBezTo>
                <a:cubicBezTo>
                  <a:pt x="2110" y="1097"/>
                  <a:pt x="2063" y="1132"/>
                  <a:pt x="2011" y="1150"/>
                </a:cubicBezTo>
                <a:cubicBezTo>
                  <a:pt x="1929" y="1179"/>
                  <a:pt x="1837" y="1181"/>
                  <a:pt x="1751" y="1169"/>
                </a:cubicBezTo>
                <a:cubicBezTo>
                  <a:pt x="1700" y="1162"/>
                  <a:pt x="1653" y="1147"/>
                  <a:pt x="1608" y="1132"/>
                </a:cubicBezTo>
                <a:cubicBezTo>
                  <a:pt x="1623" y="1073"/>
                  <a:pt x="1630" y="1080"/>
                  <a:pt x="1688" y="104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2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1713" y="1177925"/>
            <a:ext cx="287337" cy="414338"/>
          </a:xfrm>
          <a:custGeom>
            <a:avLst/>
            <a:gdLst>
              <a:gd name="T0" fmla="*/ 2147483647 w 796"/>
              <a:gd name="T1" fmla="*/ 2147483647 h 1152"/>
              <a:gd name="T2" fmla="*/ 2147483647 w 796"/>
              <a:gd name="T3" fmla="*/ 2147483647 h 1152"/>
              <a:gd name="T4" fmla="*/ 2147483647 w 796"/>
              <a:gd name="T5" fmla="*/ 2147483647 h 1152"/>
              <a:gd name="T6" fmla="*/ 2147483647 w 796"/>
              <a:gd name="T7" fmla="*/ 2147483647 h 1152"/>
              <a:gd name="T8" fmla="*/ 2147483647 w 796"/>
              <a:gd name="T9" fmla="*/ 2147483647 h 1152"/>
              <a:gd name="T10" fmla="*/ 2147483647 w 796"/>
              <a:gd name="T11" fmla="*/ 2147483647 h 1152"/>
              <a:gd name="T12" fmla="*/ 2147483647 w 796"/>
              <a:gd name="T13" fmla="*/ 2147483647 h 1152"/>
              <a:gd name="T14" fmla="*/ 2147483647 w 796"/>
              <a:gd name="T15" fmla="*/ 2147483647 h 1152"/>
              <a:gd name="T16" fmla="*/ 2147483647 w 796"/>
              <a:gd name="T17" fmla="*/ 2147483647 h 1152"/>
              <a:gd name="T18" fmla="*/ 2147483647 w 796"/>
              <a:gd name="T19" fmla="*/ 2147483647 h 1152"/>
              <a:gd name="T20" fmla="*/ 2147483647 w 796"/>
              <a:gd name="T21" fmla="*/ 2147483647 h 1152"/>
              <a:gd name="T22" fmla="*/ 2147483647 w 796"/>
              <a:gd name="T23" fmla="*/ 2147483647 h 1152"/>
              <a:gd name="T24" fmla="*/ 2147483647 w 796"/>
              <a:gd name="T25" fmla="*/ 0 h 1152"/>
              <a:gd name="T26" fmla="*/ 2147483647 w 796"/>
              <a:gd name="T27" fmla="*/ 2147483647 h 1152"/>
              <a:gd name="T28" fmla="*/ 2147483647 w 796"/>
              <a:gd name="T29" fmla="*/ 2147483647 h 1152"/>
              <a:gd name="T30" fmla="*/ 2147483647 w 796"/>
              <a:gd name="T31" fmla="*/ 2147483647 h 1152"/>
              <a:gd name="T32" fmla="*/ 2147483647 w 796"/>
              <a:gd name="T33" fmla="*/ 2147483647 h 1152"/>
              <a:gd name="T34" fmla="*/ 2147483647 w 796"/>
              <a:gd name="T35" fmla="*/ 2147483647 h 1152"/>
              <a:gd name="T36" fmla="*/ 2147483647 w 796"/>
              <a:gd name="T37" fmla="*/ 2147483647 h 115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96"/>
              <a:gd name="T58" fmla="*/ 0 h 1152"/>
              <a:gd name="T59" fmla="*/ 796 w 796"/>
              <a:gd name="T60" fmla="*/ 1152 h 115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96" h="1152" extrusionOk="0">
                <a:moveTo>
                  <a:pt x="6" y="886"/>
                </a:moveTo>
                <a:cubicBezTo>
                  <a:pt x="49" y="904"/>
                  <a:pt x="47" y="910"/>
                  <a:pt x="57" y="953"/>
                </a:cubicBezTo>
                <a:cubicBezTo>
                  <a:pt x="66" y="992"/>
                  <a:pt x="76" y="1032"/>
                  <a:pt x="86" y="1071"/>
                </a:cubicBezTo>
                <a:cubicBezTo>
                  <a:pt x="92" y="1096"/>
                  <a:pt x="94" y="1103"/>
                  <a:pt x="98" y="1119"/>
                </a:cubicBezTo>
                <a:cubicBezTo>
                  <a:pt x="94" y="1065"/>
                  <a:pt x="79" y="1015"/>
                  <a:pt x="64" y="962"/>
                </a:cubicBezTo>
                <a:cubicBezTo>
                  <a:pt x="43" y="887"/>
                  <a:pt x="18" y="810"/>
                  <a:pt x="5" y="733"/>
                </a:cubicBezTo>
                <a:cubicBezTo>
                  <a:pt x="-4" y="682"/>
                  <a:pt x="-7" y="620"/>
                  <a:pt x="30" y="579"/>
                </a:cubicBezTo>
                <a:cubicBezTo>
                  <a:pt x="64" y="541"/>
                  <a:pt x="127" y="525"/>
                  <a:pt x="174" y="515"/>
                </a:cubicBezTo>
                <a:cubicBezTo>
                  <a:pt x="232" y="502"/>
                  <a:pt x="289" y="496"/>
                  <a:pt x="345" y="480"/>
                </a:cubicBezTo>
                <a:cubicBezTo>
                  <a:pt x="396" y="466"/>
                  <a:pt x="448" y="454"/>
                  <a:pt x="495" y="430"/>
                </a:cubicBezTo>
                <a:cubicBezTo>
                  <a:pt x="506" y="424"/>
                  <a:pt x="516" y="417"/>
                  <a:pt x="527" y="411"/>
                </a:cubicBezTo>
              </a:path>
              <a:path w="796" h="1152" extrusionOk="0">
                <a:moveTo>
                  <a:pt x="784" y="17"/>
                </a:moveTo>
                <a:cubicBezTo>
                  <a:pt x="788" y="11"/>
                  <a:pt x="791" y="6"/>
                  <a:pt x="795" y="0"/>
                </a:cubicBezTo>
                <a:cubicBezTo>
                  <a:pt x="768" y="30"/>
                  <a:pt x="764" y="62"/>
                  <a:pt x="758" y="103"/>
                </a:cubicBezTo>
                <a:cubicBezTo>
                  <a:pt x="746" y="185"/>
                  <a:pt x="742" y="269"/>
                  <a:pt x="735" y="352"/>
                </a:cubicBezTo>
                <a:cubicBezTo>
                  <a:pt x="721" y="519"/>
                  <a:pt x="716" y="686"/>
                  <a:pt x="702" y="853"/>
                </a:cubicBezTo>
                <a:cubicBezTo>
                  <a:pt x="697" y="918"/>
                  <a:pt x="691" y="984"/>
                  <a:pt x="685" y="1049"/>
                </a:cubicBezTo>
                <a:cubicBezTo>
                  <a:pt x="682" y="1083"/>
                  <a:pt x="681" y="1117"/>
                  <a:pt x="680" y="1151"/>
                </a:cubicBezTo>
                <a:cubicBezTo>
                  <a:pt x="702" y="1104"/>
                  <a:pt x="726" y="1063"/>
                  <a:pt x="755" y="10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3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67188" y="766763"/>
            <a:ext cx="1063625" cy="1019175"/>
          </a:xfrm>
          <a:custGeom>
            <a:avLst/>
            <a:gdLst>
              <a:gd name="T0" fmla="*/ 2147483647 w 2954"/>
              <a:gd name="T1" fmla="*/ 2147483647 h 2831"/>
              <a:gd name="T2" fmla="*/ 2147483647 w 2954"/>
              <a:gd name="T3" fmla="*/ 2147483647 h 2831"/>
              <a:gd name="T4" fmla="*/ 2147483647 w 2954"/>
              <a:gd name="T5" fmla="*/ 2147483647 h 2831"/>
              <a:gd name="T6" fmla="*/ 2147483647 w 2954"/>
              <a:gd name="T7" fmla="*/ 2147483647 h 2831"/>
              <a:gd name="T8" fmla="*/ 2147483647 w 2954"/>
              <a:gd name="T9" fmla="*/ 2147483647 h 2831"/>
              <a:gd name="T10" fmla="*/ 2147483647 w 2954"/>
              <a:gd name="T11" fmla="*/ 2147483647 h 2831"/>
              <a:gd name="T12" fmla="*/ 2147483647 w 2954"/>
              <a:gd name="T13" fmla="*/ 2147483647 h 2831"/>
              <a:gd name="T14" fmla="*/ 2147483647 w 2954"/>
              <a:gd name="T15" fmla="*/ 2147483647 h 2831"/>
              <a:gd name="T16" fmla="*/ 2147483647 w 2954"/>
              <a:gd name="T17" fmla="*/ 2147483647 h 2831"/>
              <a:gd name="T18" fmla="*/ 2147483647 w 2954"/>
              <a:gd name="T19" fmla="*/ 2147483647 h 2831"/>
              <a:gd name="T20" fmla="*/ 2147483647 w 2954"/>
              <a:gd name="T21" fmla="*/ 2147483647 h 2831"/>
              <a:gd name="T22" fmla="*/ 2147483647 w 2954"/>
              <a:gd name="T23" fmla="*/ 2147483647 h 2831"/>
              <a:gd name="T24" fmla="*/ 2147483647 w 2954"/>
              <a:gd name="T25" fmla="*/ 2147483647 h 2831"/>
              <a:gd name="T26" fmla="*/ 2147483647 w 2954"/>
              <a:gd name="T27" fmla="*/ 2147483647 h 2831"/>
              <a:gd name="T28" fmla="*/ 2147483647 w 2954"/>
              <a:gd name="T29" fmla="*/ 2147483647 h 2831"/>
              <a:gd name="T30" fmla="*/ 2147483647 w 2954"/>
              <a:gd name="T31" fmla="*/ 2147483647 h 2831"/>
              <a:gd name="T32" fmla="*/ 2147483647 w 2954"/>
              <a:gd name="T33" fmla="*/ 2147483647 h 2831"/>
              <a:gd name="T34" fmla="*/ 2147483647 w 2954"/>
              <a:gd name="T35" fmla="*/ 2147483647 h 2831"/>
              <a:gd name="T36" fmla="*/ 2147483647 w 2954"/>
              <a:gd name="T37" fmla="*/ 2147483647 h 2831"/>
              <a:gd name="T38" fmla="*/ 2147483647 w 2954"/>
              <a:gd name="T39" fmla="*/ 2147483647 h 2831"/>
              <a:gd name="T40" fmla="*/ 2147483647 w 2954"/>
              <a:gd name="T41" fmla="*/ 2147483647 h 2831"/>
              <a:gd name="T42" fmla="*/ 2147483647 w 2954"/>
              <a:gd name="T43" fmla="*/ 2147483647 h 2831"/>
              <a:gd name="T44" fmla="*/ 2147483647 w 2954"/>
              <a:gd name="T45" fmla="*/ 2147483647 h 2831"/>
              <a:gd name="T46" fmla="*/ 2147483647 w 2954"/>
              <a:gd name="T47" fmla="*/ 2147483647 h 2831"/>
              <a:gd name="T48" fmla="*/ 2147483647 w 2954"/>
              <a:gd name="T49" fmla="*/ 2147483647 h 2831"/>
              <a:gd name="T50" fmla="*/ 2147483647 w 2954"/>
              <a:gd name="T51" fmla="*/ 2147483647 h 2831"/>
              <a:gd name="T52" fmla="*/ 2147483647 w 2954"/>
              <a:gd name="T53" fmla="*/ 2147483647 h 2831"/>
              <a:gd name="T54" fmla="*/ 2147483647 w 2954"/>
              <a:gd name="T55" fmla="*/ 2147483647 h 2831"/>
              <a:gd name="T56" fmla="*/ 2147483647 w 2954"/>
              <a:gd name="T57" fmla="*/ 2147483647 h 2831"/>
              <a:gd name="T58" fmla="*/ 2147483647 w 2954"/>
              <a:gd name="T59" fmla="*/ 2147483647 h 2831"/>
              <a:gd name="T60" fmla="*/ 2147483647 w 2954"/>
              <a:gd name="T61" fmla="*/ 2147483647 h 2831"/>
              <a:gd name="T62" fmla="*/ 2147483647 w 2954"/>
              <a:gd name="T63" fmla="*/ 2147483647 h 2831"/>
              <a:gd name="T64" fmla="*/ 2147483647 w 2954"/>
              <a:gd name="T65" fmla="*/ 2147483647 h 2831"/>
              <a:gd name="T66" fmla="*/ 2147483647 w 2954"/>
              <a:gd name="T67" fmla="*/ 2147483647 h 2831"/>
              <a:gd name="T68" fmla="*/ 2147483647 w 2954"/>
              <a:gd name="T69" fmla="*/ 2147483647 h 2831"/>
              <a:gd name="T70" fmla="*/ 2147483647 w 2954"/>
              <a:gd name="T71" fmla="*/ 2147483647 h 2831"/>
              <a:gd name="T72" fmla="*/ 2147483647 w 2954"/>
              <a:gd name="T73" fmla="*/ 2147483647 h 2831"/>
              <a:gd name="T74" fmla="*/ 2147483647 w 2954"/>
              <a:gd name="T75" fmla="*/ 2147483647 h 2831"/>
              <a:gd name="T76" fmla="*/ 2147483647 w 2954"/>
              <a:gd name="T77" fmla="*/ 2147483647 h 2831"/>
              <a:gd name="T78" fmla="*/ 2147483647 w 2954"/>
              <a:gd name="T79" fmla="*/ 2147483647 h 2831"/>
              <a:gd name="T80" fmla="*/ 2147483647 w 2954"/>
              <a:gd name="T81" fmla="*/ 2147483647 h 2831"/>
              <a:gd name="T82" fmla="*/ 2147483647 w 2954"/>
              <a:gd name="T83" fmla="*/ 2147483647 h 2831"/>
              <a:gd name="T84" fmla="*/ 2147483647 w 2954"/>
              <a:gd name="T85" fmla="*/ 2147483647 h 2831"/>
              <a:gd name="T86" fmla="*/ 2147483647 w 2954"/>
              <a:gd name="T87" fmla="*/ 2147483647 h 2831"/>
              <a:gd name="T88" fmla="*/ 2147483647 w 2954"/>
              <a:gd name="T89" fmla="*/ 2147483647 h 2831"/>
              <a:gd name="T90" fmla="*/ 2147483647 w 2954"/>
              <a:gd name="T91" fmla="*/ 2147483647 h 28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954"/>
              <a:gd name="T139" fmla="*/ 0 h 2831"/>
              <a:gd name="T140" fmla="*/ 2954 w 2954"/>
              <a:gd name="T141" fmla="*/ 2831 h 283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954" h="2831" extrusionOk="0">
                <a:moveTo>
                  <a:pt x="128" y="1908"/>
                </a:moveTo>
                <a:cubicBezTo>
                  <a:pt x="137" y="1947"/>
                  <a:pt x="137" y="1983"/>
                  <a:pt x="138" y="2023"/>
                </a:cubicBezTo>
                <a:cubicBezTo>
                  <a:pt x="139" y="2067"/>
                  <a:pt x="136" y="2110"/>
                  <a:pt x="137" y="2154"/>
                </a:cubicBezTo>
                <a:cubicBezTo>
                  <a:pt x="138" y="2162"/>
                  <a:pt x="138" y="2169"/>
                  <a:pt x="139" y="2177"/>
                </a:cubicBezTo>
                <a:cubicBezTo>
                  <a:pt x="106" y="2130"/>
                  <a:pt x="87" y="2082"/>
                  <a:pt x="67" y="2027"/>
                </a:cubicBezTo>
                <a:cubicBezTo>
                  <a:pt x="29" y="1922"/>
                  <a:pt x="-15" y="1807"/>
                  <a:pt x="6" y="1693"/>
                </a:cubicBezTo>
                <a:cubicBezTo>
                  <a:pt x="23" y="1601"/>
                  <a:pt x="85" y="1554"/>
                  <a:pt x="162" y="1515"/>
                </a:cubicBezTo>
                <a:cubicBezTo>
                  <a:pt x="215" y="1488"/>
                  <a:pt x="272" y="1478"/>
                  <a:pt x="328" y="1458"/>
                </a:cubicBezTo>
                <a:cubicBezTo>
                  <a:pt x="376" y="1441"/>
                  <a:pt x="422" y="1420"/>
                  <a:pt x="468" y="1399"/>
                </a:cubicBezTo>
              </a:path>
              <a:path w="2954" h="2831" extrusionOk="0">
                <a:moveTo>
                  <a:pt x="703" y="1062"/>
                </a:moveTo>
                <a:cubicBezTo>
                  <a:pt x="714" y="1093"/>
                  <a:pt x="724" y="1128"/>
                  <a:pt x="718" y="1179"/>
                </a:cubicBezTo>
                <a:cubicBezTo>
                  <a:pt x="707" y="1273"/>
                  <a:pt x="694" y="1367"/>
                  <a:pt x="681" y="1460"/>
                </a:cubicBezTo>
                <a:cubicBezTo>
                  <a:pt x="666" y="1567"/>
                  <a:pt x="654" y="1674"/>
                  <a:pt x="642" y="1782"/>
                </a:cubicBezTo>
                <a:cubicBezTo>
                  <a:pt x="633" y="1861"/>
                  <a:pt x="630" y="1939"/>
                  <a:pt x="627" y="2018"/>
                </a:cubicBezTo>
                <a:cubicBezTo>
                  <a:pt x="627" y="2029"/>
                  <a:pt x="620" y="2217"/>
                  <a:pt x="627" y="2217"/>
                </a:cubicBezTo>
                <a:cubicBezTo>
                  <a:pt x="640" y="2194"/>
                  <a:pt x="644" y="2187"/>
                  <a:pt x="650" y="2170"/>
                </a:cubicBezTo>
              </a:path>
              <a:path w="2954" h="2831" extrusionOk="0">
                <a:moveTo>
                  <a:pt x="1924" y="1415"/>
                </a:moveTo>
                <a:cubicBezTo>
                  <a:pt x="1961" y="1372"/>
                  <a:pt x="2004" y="1334"/>
                  <a:pt x="2043" y="1293"/>
                </a:cubicBezTo>
                <a:cubicBezTo>
                  <a:pt x="2072" y="1263"/>
                  <a:pt x="2102" y="1233"/>
                  <a:pt x="2128" y="1200"/>
                </a:cubicBezTo>
                <a:cubicBezTo>
                  <a:pt x="2143" y="1180"/>
                  <a:pt x="2149" y="1172"/>
                  <a:pt x="2159" y="1157"/>
                </a:cubicBezTo>
                <a:cubicBezTo>
                  <a:pt x="2157" y="1213"/>
                  <a:pt x="2149" y="1269"/>
                  <a:pt x="2144" y="1325"/>
                </a:cubicBezTo>
                <a:cubicBezTo>
                  <a:pt x="2136" y="1414"/>
                  <a:pt x="2131" y="1503"/>
                  <a:pt x="2125" y="1592"/>
                </a:cubicBezTo>
                <a:cubicBezTo>
                  <a:pt x="2120" y="1667"/>
                  <a:pt x="2119" y="1743"/>
                  <a:pt x="2116" y="1818"/>
                </a:cubicBezTo>
                <a:cubicBezTo>
                  <a:pt x="2115" y="1857"/>
                  <a:pt x="2108" y="1898"/>
                  <a:pt x="2109" y="1936"/>
                </a:cubicBezTo>
                <a:cubicBezTo>
                  <a:pt x="2110" y="1973"/>
                  <a:pt x="2109" y="1975"/>
                  <a:pt x="2084" y="2002"/>
                </a:cubicBezTo>
              </a:path>
              <a:path w="2954" h="2831" extrusionOk="0">
                <a:moveTo>
                  <a:pt x="1876" y="2094"/>
                </a:moveTo>
                <a:cubicBezTo>
                  <a:pt x="1855" y="2107"/>
                  <a:pt x="1840" y="2117"/>
                  <a:pt x="1822" y="2133"/>
                </a:cubicBezTo>
                <a:cubicBezTo>
                  <a:pt x="1885" y="2157"/>
                  <a:pt x="1941" y="2161"/>
                  <a:pt x="2010" y="2163"/>
                </a:cubicBezTo>
                <a:cubicBezTo>
                  <a:pt x="2105" y="2166"/>
                  <a:pt x="2201" y="2159"/>
                  <a:pt x="2297" y="2158"/>
                </a:cubicBezTo>
                <a:cubicBezTo>
                  <a:pt x="2368" y="2157"/>
                  <a:pt x="2437" y="2158"/>
                  <a:pt x="2507" y="2161"/>
                </a:cubicBezTo>
                <a:cubicBezTo>
                  <a:pt x="2537" y="2162"/>
                  <a:pt x="2567" y="2175"/>
                  <a:pt x="2597" y="2170"/>
                </a:cubicBezTo>
                <a:cubicBezTo>
                  <a:pt x="2606" y="2168"/>
                  <a:pt x="2616" y="2165"/>
                  <a:pt x="2625" y="2163"/>
                </a:cubicBezTo>
              </a:path>
              <a:path w="2954" h="2831" extrusionOk="0">
                <a:moveTo>
                  <a:pt x="2708" y="1302"/>
                </a:moveTo>
                <a:cubicBezTo>
                  <a:pt x="2711" y="1248"/>
                  <a:pt x="2714" y="1197"/>
                  <a:pt x="2712" y="1143"/>
                </a:cubicBezTo>
                <a:cubicBezTo>
                  <a:pt x="2706" y="972"/>
                  <a:pt x="2725" y="819"/>
                  <a:pt x="2739" y="650"/>
                </a:cubicBezTo>
                <a:cubicBezTo>
                  <a:pt x="2743" y="600"/>
                  <a:pt x="2739" y="554"/>
                  <a:pt x="2726" y="506"/>
                </a:cubicBezTo>
                <a:cubicBezTo>
                  <a:pt x="2694" y="384"/>
                  <a:pt x="2613" y="269"/>
                  <a:pt x="2532" y="175"/>
                </a:cubicBezTo>
                <a:cubicBezTo>
                  <a:pt x="2474" y="108"/>
                  <a:pt x="2413" y="54"/>
                  <a:pt x="2328" y="23"/>
                </a:cubicBezTo>
                <a:cubicBezTo>
                  <a:pt x="2191" y="-27"/>
                  <a:pt x="2072" y="24"/>
                  <a:pt x="1960" y="105"/>
                </a:cubicBezTo>
                <a:cubicBezTo>
                  <a:pt x="1824" y="203"/>
                  <a:pt x="1710" y="332"/>
                  <a:pt x="1621" y="474"/>
                </a:cubicBezTo>
                <a:cubicBezTo>
                  <a:pt x="1450" y="748"/>
                  <a:pt x="1343" y="1094"/>
                  <a:pt x="1301" y="1413"/>
                </a:cubicBezTo>
                <a:cubicBezTo>
                  <a:pt x="1261" y="1712"/>
                  <a:pt x="1290" y="2061"/>
                  <a:pt x="1394" y="2346"/>
                </a:cubicBezTo>
                <a:cubicBezTo>
                  <a:pt x="1480" y="2582"/>
                  <a:pt x="1653" y="2813"/>
                  <a:pt x="1922" y="2829"/>
                </a:cubicBezTo>
                <a:cubicBezTo>
                  <a:pt x="2180" y="2844"/>
                  <a:pt x="2420" y="2654"/>
                  <a:pt x="2572" y="2463"/>
                </a:cubicBezTo>
                <a:cubicBezTo>
                  <a:pt x="2877" y="2080"/>
                  <a:pt x="3055" y="1501"/>
                  <a:pt x="2900" y="1023"/>
                </a:cubicBezTo>
                <a:cubicBezTo>
                  <a:pt x="2830" y="806"/>
                  <a:pt x="2692" y="680"/>
                  <a:pt x="2526" y="53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4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25913" y="1817688"/>
            <a:ext cx="3094037" cy="681037"/>
          </a:xfrm>
          <a:custGeom>
            <a:avLst/>
            <a:gdLst>
              <a:gd name="T0" fmla="*/ 2147483647 w 8595"/>
              <a:gd name="T1" fmla="*/ 2147483647 h 1892"/>
              <a:gd name="T2" fmla="*/ 2147483647 w 8595"/>
              <a:gd name="T3" fmla="*/ 2147483647 h 1892"/>
              <a:gd name="T4" fmla="*/ 2147483647 w 8595"/>
              <a:gd name="T5" fmla="*/ 2147483647 h 1892"/>
              <a:gd name="T6" fmla="*/ 2147483647 w 8595"/>
              <a:gd name="T7" fmla="*/ 2147483647 h 1892"/>
              <a:gd name="T8" fmla="*/ 2147483647 w 8595"/>
              <a:gd name="T9" fmla="*/ 2147483647 h 1892"/>
              <a:gd name="T10" fmla="*/ 2147483647 w 8595"/>
              <a:gd name="T11" fmla="*/ 2147483647 h 1892"/>
              <a:gd name="T12" fmla="*/ 2147483647 w 8595"/>
              <a:gd name="T13" fmla="*/ 2147483647 h 1892"/>
              <a:gd name="T14" fmla="*/ 2147483647 w 8595"/>
              <a:gd name="T15" fmla="*/ 2147483647 h 1892"/>
              <a:gd name="T16" fmla="*/ 2147483647 w 8595"/>
              <a:gd name="T17" fmla="*/ 2147483647 h 1892"/>
              <a:gd name="T18" fmla="*/ 2147483647 w 8595"/>
              <a:gd name="T19" fmla="*/ 2147483647 h 1892"/>
              <a:gd name="T20" fmla="*/ 2147483647 w 8595"/>
              <a:gd name="T21" fmla="*/ 2147483647 h 1892"/>
              <a:gd name="T22" fmla="*/ 2147483647 w 8595"/>
              <a:gd name="T23" fmla="*/ 2147483647 h 1892"/>
              <a:gd name="T24" fmla="*/ 2147483647 w 8595"/>
              <a:gd name="T25" fmla="*/ 2147483647 h 1892"/>
              <a:gd name="T26" fmla="*/ 2147483647 w 8595"/>
              <a:gd name="T27" fmla="*/ 2147483647 h 1892"/>
              <a:gd name="T28" fmla="*/ 2147483647 w 8595"/>
              <a:gd name="T29" fmla="*/ 2147483647 h 1892"/>
              <a:gd name="T30" fmla="*/ 2147483647 w 8595"/>
              <a:gd name="T31" fmla="*/ 2147483647 h 1892"/>
              <a:gd name="T32" fmla="*/ 2147483647 w 8595"/>
              <a:gd name="T33" fmla="*/ 2147483647 h 1892"/>
              <a:gd name="T34" fmla="*/ 2147483647 w 8595"/>
              <a:gd name="T35" fmla="*/ 2147483647 h 1892"/>
              <a:gd name="T36" fmla="*/ 2147483647 w 8595"/>
              <a:gd name="T37" fmla="*/ 2147483647 h 1892"/>
              <a:gd name="T38" fmla="*/ 2147483647 w 8595"/>
              <a:gd name="T39" fmla="*/ 2147483647 h 1892"/>
              <a:gd name="T40" fmla="*/ 2147483647 w 8595"/>
              <a:gd name="T41" fmla="*/ 2147483647 h 1892"/>
              <a:gd name="T42" fmla="*/ 2147483647 w 8595"/>
              <a:gd name="T43" fmla="*/ 2147483647 h 1892"/>
              <a:gd name="T44" fmla="*/ 2147483647 w 8595"/>
              <a:gd name="T45" fmla="*/ 2147483647 h 1892"/>
              <a:gd name="T46" fmla="*/ 2147483647 w 8595"/>
              <a:gd name="T47" fmla="*/ 2147483647 h 1892"/>
              <a:gd name="T48" fmla="*/ 2147483647 w 8595"/>
              <a:gd name="T49" fmla="*/ 2147483647 h 1892"/>
              <a:gd name="T50" fmla="*/ 2147483647 w 8595"/>
              <a:gd name="T51" fmla="*/ 2147483647 h 1892"/>
              <a:gd name="T52" fmla="*/ 2147483647 w 8595"/>
              <a:gd name="T53" fmla="*/ 2147483647 h 1892"/>
              <a:gd name="T54" fmla="*/ 2147483647 w 8595"/>
              <a:gd name="T55" fmla="*/ 2147483647 h 1892"/>
              <a:gd name="T56" fmla="*/ 2147483647 w 8595"/>
              <a:gd name="T57" fmla="*/ 2147483647 h 1892"/>
              <a:gd name="T58" fmla="*/ 2147483647 w 8595"/>
              <a:gd name="T59" fmla="*/ 2147483647 h 1892"/>
              <a:gd name="T60" fmla="*/ 2147483647 w 8595"/>
              <a:gd name="T61" fmla="*/ 2147483647 h 1892"/>
              <a:gd name="T62" fmla="*/ 2147483647 w 8595"/>
              <a:gd name="T63" fmla="*/ 2147483647 h 1892"/>
              <a:gd name="T64" fmla="*/ 2147483647 w 8595"/>
              <a:gd name="T65" fmla="*/ 2147483647 h 1892"/>
              <a:gd name="T66" fmla="*/ 2147483647 w 8595"/>
              <a:gd name="T67" fmla="*/ 2147483647 h 189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595"/>
              <a:gd name="T103" fmla="*/ 0 h 1892"/>
              <a:gd name="T104" fmla="*/ 8595 w 8595"/>
              <a:gd name="T105" fmla="*/ 1892 h 189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595" h="1892" extrusionOk="0">
                <a:moveTo>
                  <a:pt x="4103" y="852"/>
                </a:moveTo>
                <a:cubicBezTo>
                  <a:pt x="4114" y="824"/>
                  <a:pt x="4116" y="817"/>
                  <a:pt x="4129" y="803"/>
                </a:cubicBezTo>
                <a:cubicBezTo>
                  <a:pt x="4148" y="849"/>
                  <a:pt x="4156" y="897"/>
                  <a:pt x="4167" y="947"/>
                </a:cubicBezTo>
                <a:cubicBezTo>
                  <a:pt x="4191" y="1051"/>
                  <a:pt x="4211" y="1170"/>
                  <a:pt x="4275" y="1258"/>
                </a:cubicBezTo>
                <a:cubicBezTo>
                  <a:pt x="4292" y="1217"/>
                  <a:pt x="4291" y="1181"/>
                  <a:pt x="4291" y="1136"/>
                </a:cubicBezTo>
                <a:cubicBezTo>
                  <a:pt x="4290" y="1060"/>
                  <a:pt x="4287" y="985"/>
                  <a:pt x="4290" y="909"/>
                </a:cubicBezTo>
                <a:cubicBezTo>
                  <a:pt x="4293" y="838"/>
                  <a:pt x="4299" y="770"/>
                  <a:pt x="4335" y="707"/>
                </a:cubicBezTo>
                <a:cubicBezTo>
                  <a:pt x="4367" y="652"/>
                  <a:pt x="4425" y="620"/>
                  <a:pt x="4483" y="597"/>
                </a:cubicBezTo>
                <a:cubicBezTo>
                  <a:pt x="4578" y="560"/>
                  <a:pt x="4677" y="529"/>
                  <a:pt x="4774" y="497"/>
                </a:cubicBezTo>
                <a:cubicBezTo>
                  <a:pt x="4792" y="491"/>
                  <a:pt x="4810" y="486"/>
                  <a:pt x="4828" y="480"/>
                </a:cubicBezTo>
              </a:path>
              <a:path w="8595" h="1892" extrusionOk="0">
                <a:moveTo>
                  <a:pt x="4639" y="967"/>
                </a:moveTo>
                <a:cubicBezTo>
                  <a:pt x="4634" y="1017"/>
                  <a:pt x="4645" y="1041"/>
                  <a:pt x="4704" y="1037"/>
                </a:cubicBezTo>
                <a:cubicBezTo>
                  <a:pt x="4825" y="1030"/>
                  <a:pt x="4941" y="927"/>
                  <a:pt x="5014" y="840"/>
                </a:cubicBezTo>
                <a:cubicBezTo>
                  <a:pt x="5049" y="799"/>
                  <a:pt x="5098" y="733"/>
                  <a:pt x="5076" y="675"/>
                </a:cubicBezTo>
                <a:cubicBezTo>
                  <a:pt x="5054" y="618"/>
                  <a:pt x="4973" y="635"/>
                  <a:pt x="4932" y="650"/>
                </a:cubicBezTo>
                <a:cubicBezTo>
                  <a:pt x="4840" y="683"/>
                  <a:pt x="4765" y="757"/>
                  <a:pt x="4716" y="840"/>
                </a:cubicBezTo>
                <a:cubicBezTo>
                  <a:pt x="4665" y="926"/>
                  <a:pt x="4647" y="1029"/>
                  <a:pt x="4682" y="1124"/>
                </a:cubicBezTo>
                <a:cubicBezTo>
                  <a:pt x="4715" y="1213"/>
                  <a:pt x="4800" y="1258"/>
                  <a:pt x="4887" y="1281"/>
                </a:cubicBezTo>
                <a:cubicBezTo>
                  <a:pt x="4985" y="1307"/>
                  <a:pt x="5084" y="1301"/>
                  <a:pt x="5181" y="1276"/>
                </a:cubicBezTo>
                <a:cubicBezTo>
                  <a:pt x="5252" y="1258"/>
                  <a:pt x="5303" y="1226"/>
                  <a:pt x="5364" y="1187"/>
                </a:cubicBezTo>
              </a:path>
              <a:path w="8595" h="1892" extrusionOk="0">
                <a:moveTo>
                  <a:pt x="5457" y="537"/>
                </a:moveTo>
                <a:cubicBezTo>
                  <a:pt x="5504" y="537"/>
                  <a:pt x="5534" y="547"/>
                  <a:pt x="5575" y="573"/>
                </a:cubicBezTo>
                <a:cubicBezTo>
                  <a:pt x="5641" y="615"/>
                  <a:pt x="5693" y="675"/>
                  <a:pt x="5730" y="744"/>
                </a:cubicBezTo>
                <a:cubicBezTo>
                  <a:pt x="5766" y="813"/>
                  <a:pt x="5790" y="892"/>
                  <a:pt x="5803" y="968"/>
                </a:cubicBezTo>
                <a:cubicBezTo>
                  <a:pt x="5808" y="999"/>
                  <a:pt x="5806" y="1027"/>
                  <a:pt x="5806" y="1057"/>
                </a:cubicBezTo>
                <a:cubicBezTo>
                  <a:pt x="5749" y="984"/>
                  <a:pt x="5692" y="905"/>
                  <a:pt x="5607" y="862"/>
                </a:cubicBezTo>
                <a:cubicBezTo>
                  <a:pt x="5530" y="823"/>
                  <a:pt x="5439" y="832"/>
                  <a:pt x="5367" y="878"/>
                </a:cubicBezTo>
                <a:cubicBezTo>
                  <a:pt x="5249" y="953"/>
                  <a:pt x="5168" y="1132"/>
                  <a:pt x="5206" y="1269"/>
                </a:cubicBezTo>
                <a:cubicBezTo>
                  <a:pt x="5246" y="1416"/>
                  <a:pt x="5410" y="1415"/>
                  <a:pt x="5527" y="1379"/>
                </a:cubicBezTo>
                <a:cubicBezTo>
                  <a:pt x="5637" y="1346"/>
                  <a:pt x="5731" y="1281"/>
                  <a:pt x="5826" y="1219"/>
                </a:cubicBezTo>
              </a:path>
              <a:path w="8595" h="1892" extrusionOk="0">
                <a:moveTo>
                  <a:pt x="6355" y="908"/>
                </a:moveTo>
                <a:cubicBezTo>
                  <a:pt x="6306" y="894"/>
                  <a:pt x="6245" y="887"/>
                  <a:pt x="6195" y="906"/>
                </a:cubicBezTo>
                <a:cubicBezTo>
                  <a:pt x="6125" y="932"/>
                  <a:pt x="6063" y="995"/>
                  <a:pt x="6035" y="1064"/>
                </a:cubicBezTo>
                <a:cubicBezTo>
                  <a:pt x="6009" y="1129"/>
                  <a:pt x="6015" y="1199"/>
                  <a:pt x="6083" y="1232"/>
                </a:cubicBezTo>
                <a:cubicBezTo>
                  <a:pt x="6168" y="1273"/>
                  <a:pt x="6276" y="1247"/>
                  <a:pt x="6355" y="1207"/>
                </a:cubicBezTo>
                <a:cubicBezTo>
                  <a:pt x="6467" y="1150"/>
                  <a:pt x="6549" y="1051"/>
                  <a:pt x="6590" y="933"/>
                </a:cubicBezTo>
                <a:cubicBezTo>
                  <a:pt x="6635" y="803"/>
                  <a:pt x="6613" y="658"/>
                  <a:pt x="6576" y="529"/>
                </a:cubicBezTo>
                <a:cubicBezTo>
                  <a:pt x="6531" y="373"/>
                  <a:pt x="6415" y="243"/>
                  <a:pt x="6376" y="88"/>
                </a:cubicBezTo>
                <a:cubicBezTo>
                  <a:pt x="6360" y="24"/>
                  <a:pt x="6417" y="7"/>
                  <a:pt x="6472" y="1"/>
                </a:cubicBezTo>
                <a:cubicBezTo>
                  <a:pt x="6540" y="0"/>
                  <a:pt x="6567" y="0"/>
                  <a:pt x="6614" y="5"/>
                </a:cubicBezTo>
              </a:path>
              <a:path w="8595" h="1892" extrusionOk="0">
                <a:moveTo>
                  <a:pt x="7646" y="886"/>
                </a:moveTo>
                <a:cubicBezTo>
                  <a:pt x="7618" y="945"/>
                  <a:pt x="7585" y="1004"/>
                  <a:pt x="7560" y="1065"/>
                </a:cubicBezTo>
                <a:cubicBezTo>
                  <a:pt x="7545" y="1102"/>
                  <a:pt x="7541" y="1112"/>
                  <a:pt x="7546" y="1148"/>
                </a:cubicBezTo>
                <a:cubicBezTo>
                  <a:pt x="7589" y="1126"/>
                  <a:pt x="7606" y="1099"/>
                  <a:pt x="7624" y="1052"/>
                </a:cubicBezTo>
                <a:cubicBezTo>
                  <a:pt x="7664" y="944"/>
                  <a:pt x="7659" y="813"/>
                  <a:pt x="7719" y="713"/>
                </a:cubicBezTo>
                <a:cubicBezTo>
                  <a:pt x="7751" y="659"/>
                  <a:pt x="7805" y="645"/>
                  <a:pt x="7862" y="629"/>
                </a:cubicBezTo>
                <a:cubicBezTo>
                  <a:pt x="7939" y="607"/>
                  <a:pt x="8020" y="598"/>
                  <a:pt x="8098" y="579"/>
                </a:cubicBezTo>
                <a:cubicBezTo>
                  <a:pt x="8169" y="561"/>
                  <a:pt x="8238" y="535"/>
                  <a:pt x="8306" y="510"/>
                </a:cubicBezTo>
              </a:path>
              <a:path w="8595" h="1892" extrusionOk="0">
                <a:moveTo>
                  <a:pt x="8560" y="385"/>
                </a:moveTo>
                <a:cubicBezTo>
                  <a:pt x="8610" y="432"/>
                  <a:pt x="8587" y="459"/>
                  <a:pt x="8578" y="524"/>
                </a:cubicBezTo>
                <a:cubicBezTo>
                  <a:pt x="8562" y="636"/>
                  <a:pt x="8538" y="745"/>
                  <a:pt x="8511" y="855"/>
                </a:cubicBezTo>
                <a:cubicBezTo>
                  <a:pt x="8483" y="967"/>
                  <a:pt x="8451" y="1077"/>
                  <a:pt x="8442" y="1192"/>
                </a:cubicBezTo>
                <a:cubicBezTo>
                  <a:pt x="8436" y="1263"/>
                  <a:pt x="8444" y="1294"/>
                  <a:pt x="8498" y="1335"/>
                </a:cubicBezTo>
              </a:path>
              <a:path w="8595" h="1892" extrusionOk="0">
                <a:moveTo>
                  <a:pt x="129" y="1400"/>
                </a:moveTo>
                <a:cubicBezTo>
                  <a:pt x="76" y="1357"/>
                  <a:pt x="-37" y="1295"/>
                  <a:pt x="12" y="1211"/>
                </a:cubicBezTo>
                <a:cubicBezTo>
                  <a:pt x="43" y="1158"/>
                  <a:pt x="160" y="1152"/>
                  <a:pt x="210" y="1146"/>
                </a:cubicBezTo>
                <a:cubicBezTo>
                  <a:pt x="318" y="1133"/>
                  <a:pt x="430" y="1135"/>
                  <a:pt x="538" y="1138"/>
                </a:cubicBezTo>
                <a:cubicBezTo>
                  <a:pt x="847" y="1146"/>
                  <a:pt x="1166" y="1179"/>
                  <a:pt x="1467" y="1249"/>
                </a:cubicBezTo>
                <a:cubicBezTo>
                  <a:pt x="1667" y="1296"/>
                  <a:pt x="1859" y="1364"/>
                  <a:pt x="2055" y="1426"/>
                </a:cubicBezTo>
                <a:cubicBezTo>
                  <a:pt x="2145" y="1455"/>
                  <a:pt x="2236" y="1477"/>
                  <a:pt x="2329" y="1496"/>
                </a:cubicBezTo>
                <a:cubicBezTo>
                  <a:pt x="2440" y="1519"/>
                  <a:pt x="2591" y="1566"/>
                  <a:pt x="2707" y="1548"/>
                </a:cubicBezTo>
                <a:cubicBezTo>
                  <a:pt x="2796" y="1534"/>
                  <a:pt x="2833" y="1461"/>
                  <a:pt x="2795" y="1381"/>
                </a:cubicBezTo>
                <a:cubicBezTo>
                  <a:pt x="2749" y="1282"/>
                  <a:pt x="2635" y="1251"/>
                  <a:pt x="2539" y="1235"/>
                </a:cubicBezTo>
                <a:cubicBezTo>
                  <a:pt x="2604" y="1263"/>
                  <a:pt x="2667" y="1287"/>
                  <a:pt x="2736" y="1306"/>
                </a:cubicBezTo>
                <a:cubicBezTo>
                  <a:pt x="2821" y="1329"/>
                  <a:pt x="2908" y="1342"/>
                  <a:pt x="2994" y="1363"/>
                </a:cubicBezTo>
                <a:cubicBezTo>
                  <a:pt x="3024" y="1370"/>
                  <a:pt x="3155" y="1383"/>
                  <a:pt x="3166" y="1424"/>
                </a:cubicBezTo>
                <a:cubicBezTo>
                  <a:pt x="3183" y="1487"/>
                  <a:pt x="3132" y="1504"/>
                  <a:pt x="3091" y="1543"/>
                </a:cubicBezTo>
                <a:cubicBezTo>
                  <a:pt x="2926" y="1701"/>
                  <a:pt x="2669" y="1754"/>
                  <a:pt x="2490" y="189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5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9913" y="2279650"/>
            <a:ext cx="804862" cy="368300"/>
          </a:xfrm>
          <a:custGeom>
            <a:avLst/>
            <a:gdLst>
              <a:gd name="T0" fmla="*/ 2147483647 w 2232"/>
              <a:gd name="T1" fmla="*/ 2147483647 h 1020"/>
              <a:gd name="T2" fmla="*/ 2147483647 w 2232"/>
              <a:gd name="T3" fmla="*/ 2147483647 h 1020"/>
              <a:gd name="T4" fmla="*/ 2147483647 w 2232"/>
              <a:gd name="T5" fmla="*/ 2147483647 h 1020"/>
              <a:gd name="T6" fmla="*/ 2147483647 w 2232"/>
              <a:gd name="T7" fmla="*/ 2147483647 h 1020"/>
              <a:gd name="T8" fmla="*/ 2147483647 w 2232"/>
              <a:gd name="T9" fmla="*/ 2147483647 h 1020"/>
              <a:gd name="T10" fmla="*/ 2147483647 w 2232"/>
              <a:gd name="T11" fmla="*/ 2147483647 h 1020"/>
              <a:gd name="T12" fmla="*/ 2147483647 w 2232"/>
              <a:gd name="T13" fmla="*/ 2147483647 h 1020"/>
              <a:gd name="T14" fmla="*/ 2147483647 w 2232"/>
              <a:gd name="T15" fmla="*/ 2147483647 h 1020"/>
              <a:gd name="T16" fmla="*/ 2147483647 w 2232"/>
              <a:gd name="T17" fmla="*/ 2147483647 h 1020"/>
              <a:gd name="T18" fmla="*/ 2147483647 w 2232"/>
              <a:gd name="T19" fmla="*/ 2147483647 h 1020"/>
              <a:gd name="T20" fmla="*/ 2147483647 w 2232"/>
              <a:gd name="T21" fmla="*/ 2147483647 h 1020"/>
              <a:gd name="T22" fmla="*/ 2147483647 w 2232"/>
              <a:gd name="T23" fmla="*/ 2147483647 h 1020"/>
              <a:gd name="T24" fmla="*/ 2147483647 w 2232"/>
              <a:gd name="T25" fmla="*/ 2147483647 h 1020"/>
              <a:gd name="T26" fmla="*/ 2147483647 w 2232"/>
              <a:gd name="T27" fmla="*/ 2147483647 h 1020"/>
              <a:gd name="T28" fmla="*/ 2147483647 w 2232"/>
              <a:gd name="T29" fmla="*/ 2147483647 h 1020"/>
              <a:gd name="T30" fmla="*/ 2147483647 w 2232"/>
              <a:gd name="T31" fmla="*/ 2147483647 h 1020"/>
              <a:gd name="T32" fmla="*/ 2147483647 w 2232"/>
              <a:gd name="T33" fmla="*/ 2147483647 h 1020"/>
              <a:gd name="T34" fmla="*/ 2147483647 w 2232"/>
              <a:gd name="T35" fmla="*/ 2147483647 h 1020"/>
              <a:gd name="T36" fmla="*/ 2147483647 w 2232"/>
              <a:gd name="T37" fmla="*/ 2147483647 h 1020"/>
              <a:gd name="T38" fmla="*/ 2147483647 w 2232"/>
              <a:gd name="T39" fmla="*/ 2147483647 h 1020"/>
              <a:gd name="T40" fmla="*/ 2147483647 w 2232"/>
              <a:gd name="T41" fmla="*/ 2147483647 h 1020"/>
              <a:gd name="T42" fmla="*/ 2147483647 w 2232"/>
              <a:gd name="T43" fmla="*/ 2147483647 h 1020"/>
              <a:gd name="T44" fmla="*/ 2147483647 w 2232"/>
              <a:gd name="T45" fmla="*/ 2147483647 h 1020"/>
              <a:gd name="T46" fmla="*/ 2147483647 w 2232"/>
              <a:gd name="T47" fmla="*/ 2147483647 h 1020"/>
              <a:gd name="T48" fmla="*/ 2147483647 w 2232"/>
              <a:gd name="T49" fmla="*/ 2147483647 h 1020"/>
              <a:gd name="T50" fmla="*/ 2147483647 w 2232"/>
              <a:gd name="T51" fmla="*/ 2147483647 h 1020"/>
              <a:gd name="T52" fmla="*/ 2147483647 w 2232"/>
              <a:gd name="T53" fmla="*/ 2147483647 h 1020"/>
              <a:gd name="T54" fmla="*/ 2147483647 w 2232"/>
              <a:gd name="T55" fmla="*/ 2147483647 h 1020"/>
              <a:gd name="T56" fmla="*/ 2147483647 w 2232"/>
              <a:gd name="T57" fmla="*/ 2147483647 h 1020"/>
              <a:gd name="T58" fmla="*/ 2147483647 w 2232"/>
              <a:gd name="T59" fmla="*/ 2147483647 h 1020"/>
              <a:gd name="T60" fmla="*/ 2147483647 w 2232"/>
              <a:gd name="T61" fmla="*/ 2147483647 h 1020"/>
              <a:gd name="T62" fmla="*/ 2147483647 w 2232"/>
              <a:gd name="T63" fmla="*/ 2147483647 h 1020"/>
              <a:gd name="T64" fmla="*/ 2147483647 w 2232"/>
              <a:gd name="T65" fmla="*/ 2147483647 h 1020"/>
              <a:gd name="T66" fmla="*/ 2147483647 w 2232"/>
              <a:gd name="T67" fmla="*/ 2147483647 h 1020"/>
              <a:gd name="T68" fmla="*/ 2147483647 w 2232"/>
              <a:gd name="T69" fmla="*/ 2147483647 h 1020"/>
              <a:gd name="T70" fmla="*/ 2147483647 w 2232"/>
              <a:gd name="T71" fmla="*/ 2147483647 h 1020"/>
              <a:gd name="T72" fmla="*/ 2147483647 w 2232"/>
              <a:gd name="T73" fmla="*/ 2147483647 h 1020"/>
              <a:gd name="T74" fmla="*/ 2147483647 w 2232"/>
              <a:gd name="T75" fmla="*/ 2147483647 h 1020"/>
              <a:gd name="T76" fmla="*/ 2147483647 w 2232"/>
              <a:gd name="T77" fmla="*/ 2147483647 h 1020"/>
              <a:gd name="T78" fmla="*/ 2147483647 w 2232"/>
              <a:gd name="T79" fmla="*/ 2147483647 h 1020"/>
              <a:gd name="T80" fmla="*/ 2147483647 w 2232"/>
              <a:gd name="T81" fmla="*/ 2147483647 h 1020"/>
              <a:gd name="T82" fmla="*/ 2147483647 w 2232"/>
              <a:gd name="T83" fmla="*/ 2147483647 h 1020"/>
              <a:gd name="T84" fmla="*/ 2147483647 w 2232"/>
              <a:gd name="T85" fmla="*/ 2147483647 h 1020"/>
              <a:gd name="T86" fmla="*/ 2147483647 w 2232"/>
              <a:gd name="T87" fmla="*/ 2147483647 h 1020"/>
              <a:gd name="T88" fmla="*/ 2147483647 w 2232"/>
              <a:gd name="T89" fmla="*/ 2147483647 h 1020"/>
              <a:gd name="T90" fmla="*/ 2147483647 w 2232"/>
              <a:gd name="T91" fmla="*/ 2147483647 h 1020"/>
              <a:gd name="T92" fmla="*/ 2147483647 w 2232"/>
              <a:gd name="T93" fmla="*/ 2147483647 h 1020"/>
              <a:gd name="T94" fmla="*/ 2147483647 w 2232"/>
              <a:gd name="T95" fmla="*/ 2147483647 h 1020"/>
              <a:gd name="T96" fmla="*/ 2147483647 w 2232"/>
              <a:gd name="T97" fmla="*/ 2147483647 h 1020"/>
              <a:gd name="T98" fmla="*/ 2147483647 w 2232"/>
              <a:gd name="T99" fmla="*/ 2147483647 h 1020"/>
              <a:gd name="T100" fmla="*/ 2147483647 w 2232"/>
              <a:gd name="T101" fmla="*/ 2147483647 h 1020"/>
              <a:gd name="T102" fmla="*/ 2147483647 w 2232"/>
              <a:gd name="T103" fmla="*/ 2147483647 h 102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232"/>
              <a:gd name="T157" fmla="*/ 0 h 1020"/>
              <a:gd name="T158" fmla="*/ 2232 w 2232"/>
              <a:gd name="T159" fmla="*/ 1020 h 102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232" h="1020" extrusionOk="0">
                <a:moveTo>
                  <a:pt x="31" y="224"/>
                </a:moveTo>
                <a:cubicBezTo>
                  <a:pt x="40" y="187"/>
                  <a:pt x="51" y="154"/>
                  <a:pt x="54" y="117"/>
                </a:cubicBezTo>
                <a:cubicBezTo>
                  <a:pt x="55" y="109"/>
                  <a:pt x="55" y="101"/>
                  <a:pt x="56" y="93"/>
                </a:cubicBezTo>
                <a:cubicBezTo>
                  <a:pt x="60" y="129"/>
                  <a:pt x="61" y="165"/>
                  <a:pt x="62" y="201"/>
                </a:cubicBezTo>
                <a:cubicBezTo>
                  <a:pt x="64" y="280"/>
                  <a:pt x="61" y="359"/>
                  <a:pt x="55" y="438"/>
                </a:cubicBezTo>
                <a:cubicBezTo>
                  <a:pt x="48" y="530"/>
                  <a:pt x="37" y="621"/>
                  <a:pt x="26" y="712"/>
                </a:cubicBezTo>
                <a:cubicBezTo>
                  <a:pt x="18" y="777"/>
                  <a:pt x="8" y="843"/>
                  <a:pt x="3" y="909"/>
                </a:cubicBezTo>
                <a:cubicBezTo>
                  <a:pt x="2" y="928"/>
                  <a:pt x="-15" y="1015"/>
                  <a:pt x="28" y="975"/>
                </a:cubicBezTo>
                <a:cubicBezTo>
                  <a:pt x="45" y="949"/>
                  <a:pt x="49" y="943"/>
                  <a:pt x="61" y="927"/>
                </a:cubicBezTo>
              </a:path>
              <a:path w="2232" h="1020" extrusionOk="0">
                <a:moveTo>
                  <a:pt x="453" y="542"/>
                </a:moveTo>
                <a:cubicBezTo>
                  <a:pt x="460" y="538"/>
                  <a:pt x="466" y="534"/>
                  <a:pt x="473" y="530"/>
                </a:cubicBezTo>
                <a:cubicBezTo>
                  <a:pt x="415" y="527"/>
                  <a:pt x="386" y="546"/>
                  <a:pt x="340" y="587"/>
                </a:cubicBezTo>
                <a:cubicBezTo>
                  <a:pt x="294" y="628"/>
                  <a:pt x="254" y="682"/>
                  <a:pt x="245" y="744"/>
                </a:cubicBezTo>
                <a:cubicBezTo>
                  <a:pt x="237" y="797"/>
                  <a:pt x="265" y="836"/>
                  <a:pt x="317" y="847"/>
                </a:cubicBezTo>
                <a:cubicBezTo>
                  <a:pt x="380" y="861"/>
                  <a:pt x="451" y="835"/>
                  <a:pt x="507" y="808"/>
                </a:cubicBezTo>
                <a:cubicBezTo>
                  <a:pt x="560" y="782"/>
                  <a:pt x="617" y="742"/>
                  <a:pt x="640" y="684"/>
                </a:cubicBezTo>
                <a:cubicBezTo>
                  <a:pt x="660" y="634"/>
                  <a:pt x="646" y="582"/>
                  <a:pt x="620" y="538"/>
                </a:cubicBezTo>
                <a:cubicBezTo>
                  <a:pt x="597" y="499"/>
                  <a:pt x="560" y="457"/>
                  <a:pt x="519" y="435"/>
                </a:cubicBezTo>
                <a:cubicBezTo>
                  <a:pt x="501" y="430"/>
                  <a:pt x="494" y="428"/>
                  <a:pt x="482" y="425"/>
                </a:cubicBezTo>
                <a:cubicBezTo>
                  <a:pt x="485" y="463"/>
                  <a:pt x="499" y="480"/>
                  <a:pt x="523" y="510"/>
                </a:cubicBezTo>
              </a:path>
              <a:path w="2232" h="1020" extrusionOk="0">
                <a:moveTo>
                  <a:pt x="717" y="839"/>
                </a:moveTo>
                <a:cubicBezTo>
                  <a:pt x="719" y="847"/>
                  <a:pt x="722" y="854"/>
                  <a:pt x="724" y="862"/>
                </a:cubicBezTo>
                <a:cubicBezTo>
                  <a:pt x="760" y="837"/>
                  <a:pt x="755" y="804"/>
                  <a:pt x="768" y="758"/>
                </a:cubicBezTo>
                <a:cubicBezTo>
                  <a:pt x="786" y="694"/>
                  <a:pt x="807" y="631"/>
                  <a:pt x="831" y="569"/>
                </a:cubicBezTo>
                <a:cubicBezTo>
                  <a:pt x="841" y="542"/>
                  <a:pt x="859" y="472"/>
                  <a:pt x="901" y="479"/>
                </a:cubicBezTo>
                <a:cubicBezTo>
                  <a:pt x="944" y="486"/>
                  <a:pt x="975" y="561"/>
                  <a:pt x="993" y="593"/>
                </a:cubicBezTo>
                <a:cubicBezTo>
                  <a:pt x="1032" y="663"/>
                  <a:pt x="1067" y="736"/>
                  <a:pt x="1101" y="809"/>
                </a:cubicBezTo>
                <a:cubicBezTo>
                  <a:pt x="1123" y="856"/>
                  <a:pt x="1152" y="909"/>
                  <a:pt x="1164" y="959"/>
                </a:cubicBezTo>
                <a:cubicBezTo>
                  <a:pt x="1165" y="968"/>
                  <a:pt x="1166" y="976"/>
                  <a:pt x="1167" y="985"/>
                </a:cubicBezTo>
                <a:cubicBezTo>
                  <a:pt x="1132" y="985"/>
                  <a:pt x="1106" y="973"/>
                  <a:pt x="1074" y="958"/>
                </a:cubicBezTo>
                <a:cubicBezTo>
                  <a:pt x="1030" y="938"/>
                  <a:pt x="986" y="918"/>
                  <a:pt x="940" y="901"/>
                </a:cubicBezTo>
                <a:cubicBezTo>
                  <a:pt x="909" y="890"/>
                  <a:pt x="877" y="896"/>
                  <a:pt x="916" y="878"/>
                </a:cubicBezTo>
              </a:path>
              <a:path w="2232" h="1020" extrusionOk="0">
                <a:moveTo>
                  <a:pt x="1509" y="839"/>
                </a:moveTo>
                <a:cubicBezTo>
                  <a:pt x="1477" y="802"/>
                  <a:pt x="1449" y="773"/>
                  <a:pt x="1396" y="800"/>
                </a:cubicBezTo>
                <a:cubicBezTo>
                  <a:pt x="1343" y="827"/>
                  <a:pt x="1295" y="905"/>
                  <a:pt x="1318" y="965"/>
                </a:cubicBezTo>
                <a:cubicBezTo>
                  <a:pt x="1333" y="1005"/>
                  <a:pt x="1382" y="1008"/>
                  <a:pt x="1417" y="994"/>
                </a:cubicBezTo>
                <a:cubicBezTo>
                  <a:pt x="1473" y="971"/>
                  <a:pt x="1506" y="907"/>
                  <a:pt x="1517" y="851"/>
                </a:cubicBezTo>
                <a:cubicBezTo>
                  <a:pt x="1547" y="691"/>
                  <a:pt x="1472" y="513"/>
                  <a:pt x="1418" y="367"/>
                </a:cubicBezTo>
                <a:cubicBezTo>
                  <a:pt x="1379" y="261"/>
                  <a:pt x="1311" y="158"/>
                  <a:pt x="1284" y="49"/>
                </a:cubicBezTo>
                <a:cubicBezTo>
                  <a:pt x="1270" y="-7"/>
                  <a:pt x="1307" y="2"/>
                  <a:pt x="1345" y="8"/>
                </a:cubicBezTo>
              </a:path>
              <a:path w="2232" h="1020" extrusionOk="0">
                <a:moveTo>
                  <a:pt x="1660" y="567"/>
                </a:moveTo>
                <a:cubicBezTo>
                  <a:pt x="1668" y="544"/>
                  <a:pt x="1671" y="536"/>
                  <a:pt x="1692" y="540"/>
                </a:cubicBezTo>
                <a:cubicBezTo>
                  <a:pt x="1722" y="579"/>
                  <a:pt x="1738" y="616"/>
                  <a:pt x="1750" y="664"/>
                </a:cubicBezTo>
                <a:cubicBezTo>
                  <a:pt x="1765" y="725"/>
                  <a:pt x="1776" y="788"/>
                  <a:pt x="1783" y="851"/>
                </a:cubicBezTo>
                <a:cubicBezTo>
                  <a:pt x="1787" y="889"/>
                  <a:pt x="1789" y="928"/>
                  <a:pt x="1793" y="966"/>
                </a:cubicBezTo>
                <a:cubicBezTo>
                  <a:pt x="1815" y="940"/>
                  <a:pt x="1836" y="911"/>
                  <a:pt x="1854" y="882"/>
                </a:cubicBezTo>
                <a:cubicBezTo>
                  <a:pt x="1893" y="820"/>
                  <a:pt x="1923" y="751"/>
                  <a:pt x="1957" y="686"/>
                </a:cubicBezTo>
                <a:cubicBezTo>
                  <a:pt x="1972" y="658"/>
                  <a:pt x="1986" y="633"/>
                  <a:pt x="2004" y="607"/>
                </a:cubicBezTo>
                <a:cubicBezTo>
                  <a:pt x="2038" y="644"/>
                  <a:pt x="2040" y="680"/>
                  <a:pt x="2048" y="731"/>
                </a:cubicBezTo>
                <a:cubicBezTo>
                  <a:pt x="2060" y="810"/>
                  <a:pt x="2067" y="892"/>
                  <a:pt x="2089" y="969"/>
                </a:cubicBezTo>
                <a:cubicBezTo>
                  <a:pt x="2101" y="1009"/>
                  <a:pt x="2123" y="1024"/>
                  <a:pt x="2162" y="1011"/>
                </a:cubicBezTo>
                <a:cubicBezTo>
                  <a:pt x="2197" y="996"/>
                  <a:pt x="2211" y="989"/>
                  <a:pt x="2231" y="9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6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4650" y="2347913"/>
            <a:ext cx="482600" cy="325437"/>
          </a:xfrm>
          <a:custGeom>
            <a:avLst/>
            <a:gdLst>
              <a:gd name="T0" fmla="*/ 2147483647 w 1338"/>
              <a:gd name="T1" fmla="*/ 2147483647 h 902"/>
              <a:gd name="T2" fmla="*/ 2147483647 w 1338"/>
              <a:gd name="T3" fmla="*/ 2147483647 h 902"/>
              <a:gd name="T4" fmla="*/ 2147483647 w 1338"/>
              <a:gd name="T5" fmla="*/ 2147483647 h 902"/>
              <a:gd name="T6" fmla="*/ 2147483647 w 1338"/>
              <a:gd name="T7" fmla="*/ 2147483647 h 902"/>
              <a:gd name="T8" fmla="*/ 2147483647 w 1338"/>
              <a:gd name="T9" fmla="*/ 2147483647 h 902"/>
              <a:gd name="T10" fmla="*/ 2147483647 w 1338"/>
              <a:gd name="T11" fmla="*/ 2147483647 h 902"/>
              <a:gd name="T12" fmla="*/ 2147483647 w 1338"/>
              <a:gd name="T13" fmla="*/ 2147483647 h 902"/>
              <a:gd name="T14" fmla="*/ 2147483647 w 1338"/>
              <a:gd name="T15" fmla="*/ 2147483647 h 902"/>
              <a:gd name="T16" fmla="*/ 2147483647 w 1338"/>
              <a:gd name="T17" fmla="*/ 2147483647 h 902"/>
              <a:gd name="T18" fmla="*/ 2147483647 w 1338"/>
              <a:gd name="T19" fmla="*/ 2147483647 h 902"/>
              <a:gd name="T20" fmla="*/ 2147483647 w 1338"/>
              <a:gd name="T21" fmla="*/ 2147483647 h 902"/>
              <a:gd name="T22" fmla="*/ 2147483647 w 1338"/>
              <a:gd name="T23" fmla="*/ 2147483647 h 902"/>
              <a:gd name="T24" fmla="*/ 2147483647 w 1338"/>
              <a:gd name="T25" fmla="*/ 2147483647 h 902"/>
              <a:gd name="T26" fmla="*/ 2147483647 w 1338"/>
              <a:gd name="T27" fmla="*/ 2147483647 h 902"/>
              <a:gd name="T28" fmla="*/ 2147483647 w 1338"/>
              <a:gd name="T29" fmla="*/ 2147483647 h 902"/>
              <a:gd name="T30" fmla="*/ 2147483647 w 1338"/>
              <a:gd name="T31" fmla="*/ 2147483647 h 902"/>
              <a:gd name="T32" fmla="*/ 2147483647 w 1338"/>
              <a:gd name="T33" fmla="*/ 2147483647 h 902"/>
              <a:gd name="T34" fmla="*/ 2147483647 w 1338"/>
              <a:gd name="T35" fmla="*/ 2147483647 h 902"/>
              <a:gd name="T36" fmla="*/ 2147483647 w 1338"/>
              <a:gd name="T37" fmla="*/ 2147483647 h 902"/>
              <a:gd name="T38" fmla="*/ 2147483647 w 1338"/>
              <a:gd name="T39" fmla="*/ 2147483647 h 902"/>
              <a:gd name="T40" fmla="*/ 2147483647 w 1338"/>
              <a:gd name="T41" fmla="*/ 2147483647 h 902"/>
              <a:gd name="T42" fmla="*/ 2147483647 w 1338"/>
              <a:gd name="T43" fmla="*/ 2147483647 h 902"/>
              <a:gd name="T44" fmla="*/ 2147483647 w 1338"/>
              <a:gd name="T45" fmla="*/ 2147483647 h 90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38"/>
              <a:gd name="T70" fmla="*/ 0 h 902"/>
              <a:gd name="T71" fmla="*/ 1338 w 1338"/>
              <a:gd name="T72" fmla="*/ 902 h 90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38" h="902" extrusionOk="0">
                <a:moveTo>
                  <a:pt x="52" y="235"/>
                </a:moveTo>
                <a:cubicBezTo>
                  <a:pt x="54" y="295"/>
                  <a:pt x="44" y="353"/>
                  <a:pt x="36" y="413"/>
                </a:cubicBezTo>
                <a:cubicBezTo>
                  <a:pt x="23" y="506"/>
                  <a:pt x="13" y="599"/>
                  <a:pt x="6" y="693"/>
                </a:cubicBezTo>
                <a:cubicBezTo>
                  <a:pt x="2" y="753"/>
                  <a:pt x="-6" y="818"/>
                  <a:pt x="1" y="878"/>
                </a:cubicBezTo>
                <a:cubicBezTo>
                  <a:pt x="3" y="886"/>
                  <a:pt x="4" y="893"/>
                  <a:pt x="6" y="901"/>
                </a:cubicBezTo>
                <a:cubicBezTo>
                  <a:pt x="13" y="860"/>
                  <a:pt x="15" y="820"/>
                  <a:pt x="16" y="778"/>
                </a:cubicBezTo>
                <a:cubicBezTo>
                  <a:pt x="18" y="704"/>
                  <a:pt x="21" y="631"/>
                  <a:pt x="23" y="557"/>
                </a:cubicBezTo>
                <a:cubicBezTo>
                  <a:pt x="25" y="502"/>
                  <a:pt x="24" y="438"/>
                  <a:pt x="50" y="387"/>
                </a:cubicBezTo>
                <a:cubicBezTo>
                  <a:pt x="73" y="342"/>
                  <a:pt x="124" y="339"/>
                  <a:pt x="168" y="333"/>
                </a:cubicBezTo>
                <a:cubicBezTo>
                  <a:pt x="237" y="324"/>
                  <a:pt x="309" y="324"/>
                  <a:pt x="377" y="311"/>
                </a:cubicBezTo>
                <a:cubicBezTo>
                  <a:pt x="463" y="294"/>
                  <a:pt x="543" y="260"/>
                  <a:pt x="622" y="222"/>
                </a:cubicBezTo>
              </a:path>
              <a:path w="1338" h="902" extrusionOk="0">
                <a:moveTo>
                  <a:pt x="710" y="140"/>
                </a:moveTo>
                <a:cubicBezTo>
                  <a:pt x="749" y="126"/>
                  <a:pt x="794" y="110"/>
                  <a:pt x="829" y="90"/>
                </a:cubicBezTo>
                <a:cubicBezTo>
                  <a:pt x="870" y="67"/>
                  <a:pt x="909" y="40"/>
                  <a:pt x="952" y="18"/>
                </a:cubicBezTo>
                <a:cubicBezTo>
                  <a:pt x="995" y="-4"/>
                  <a:pt x="1013" y="-7"/>
                  <a:pt x="1045" y="36"/>
                </a:cubicBezTo>
                <a:cubicBezTo>
                  <a:pt x="1085" y="91"/>
                  <a:pt x="1025" y="218"/>
                  <a:pt x="1003" y="267"/>
                </a:cubicBezTo>
                <a:cubicBezTo>
                  <a:pt x="959" y="365"/>
                  <a:pt x="897" y="455"/>
                  <a:pt x="829" y="538"/>
                </a:cubicBezTo>
                <a:cubicBezTo>
                  <a:pt x="763" y="619"/>
                  <a:pt x="689" y="691"/>
                  <a:pt x="613" y="762"/>
                </a:cubicBezTo>
                <a:cubicBezTo>
                  <a:pt x="658" y="765"/>
                  <a:pt x="702" y="760"/>
                  <a:pt x="747" y="762"/>
                </a:cubicBezTo>
                <a:cubicBezTo>
                  <a:pt x="807" y="765"/>
                  <a:pt x="865" y="779"/>
                  <a:pt x="923" y="793"/>
                </a:cubicBezTo>
                <a:cubicBezTo>
                  <a:pt x="973" y="805"/>
                  <a:pt x="1015" y="813"/>
                  <a:pt x="1066" y="811"/>
                </a:cubicBezTo>
                <a:cubicBezTo>
                  <a:pt x="1123" y="808"/>
                  <a:pt x="1174" y="789"/>
                  <a:pt x="1226" y="764"/>
                </a:cubicBezTo>
                <a:cubicBezTo>
                  <a:pt x="1281" y="735"/>
                  <a:pt x="1300" y="725"/>
                  <a:pt x="1337" y="7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7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81888" y="2305050"/>
            <a:ext cx="293687" cy="317500"/>
          </a:xfrm>
          <a:custGeom>
            <a:avLst/>
            <a:gdLst>
              <a:gd name="T0" fmla="*/ 0 w 816"/>
              <a:gd name="T1" fmla="*/ 2147483647 h 884"/>
              <a:gd name="T2" fmla="*/ 2147483647 w 816"/>
              <a:gd name="T3" fmla="*/ 2147483647 h 884"/>
              <a:gd name="T4" fmla="*/ 2147483647 w 816"/>
              <a:gd name="T5" fmla="*/ 2147483647 h 884"/>
              <a:gd name="T6" fmla="*/ 2147483647 w 816"/>
              <a:gd name="T7" fmla="*/ 2147483647 h 884"/>
              <a:gd name="T8" fmla="*/ 2147483647 w 816"/>
              <a:gd name="T9" fmla="*/ 0 h 884"/>
              <a:gd name="T10" fmla="*/ 2147483647 w 816"/>
              <a:gd name="T11" fmla="*/ 2147483647 h 884"/>
              <a:gd name="T12" fmla="*/ 2147483647 w 816"/>
              <a:gd name="T13" fmla="*/ 2147483647 h 884"/>
              <a:gd name="T14" fmla="*/ 2147483647 w 816"/>
              <a:gd name="T15" fmla="*/ 2147483647 h 884"/>
              <a:gd name="T16" fmla="*/ 2147483647 w 816"/>
              <a:gd name="T17" fmla="*/ 2147483647 h 884"/>
              <a:gd name="T18" fmla="*/ 2147483647 w 816"/>
              <a:gd name="T19" fmla="*/ 2147483647 h 884"/>
              <a:gd name="T20" fmla="*/ 2147483647 w 816"/>
              <a:gd name="T21" fmla="*/ 2147483647 h 884"/>
              <a:gd name="T22" fmla="*/ 2147483647 w 816"/>
              <a:gd name="T23" fmla="*/ 2147483647 h 884"/>
              <a:gd name="T24" fmla="*/ 2147483647 w 816"/>
              <a:gd name="T25" fmla="*/ 2147483647 h 884"/>
              <a:gd name="T26" fmla="*/ 2147483647 w 816"/>
              <a:gd name="T27" fmla="*/ 2147483647 h 884"/>
              <a:gd name="T28" fmla="*/ 2147483647 w 816"/>
              <a:gd name="T29" fmla="*/ 2147483647 h 884"/>
              <a:gd name="T30" fmla="*/ 2147483647 w 816"/>
              <a:gd name="T31" fmla="*/ 2147483647 h 884"/>
              <a:gd name="T32" fmla="*/ 2147483647 w 816"/>
              <a:gd name="T33" fmla="*/ 2147483647 h 8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16"/>
              <a:gd name="T52" fmla="*/ 0 h 884"/>
              <a:gd name="T53" fmla="*/ 816 w 816"/>
              <a:gd name="T54" fmla="*/ 884 h 88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16" h="884" extrusionOk="0">
                <a:moveTo>
                  <a:pt x="0" y="382"/>
                </a:moveTo>
                <a:cubicBezTo>
                  <a:pt x="41" y="384"/>
                  <a:pt x="63" y="369"/>
                  <a:pt x="100" y="344"/>
                </a:cubicBezTo>
                <a:cubicBezTo>
                  <a:pt x="149" y="311"/>
                  <a:pt x="199" y="279"/>
                  <a:pt x="248" y="246"/>
                </a:cubicBezTo>
                <a:cubicBezTo>
                  <a:pt x="312" y="203"/>
                  <a:pt x="370" y="156"/>
                  <a:pt x="428" y="105"/>
                </a:cubicBezTo>
                <a:cubicBezTo>
                  <a:pt x="465" y="72"/>
                  <a:pt x="497" y="38"/>
                  <a:pt x="528" y="0"/>
                </a:cubicBezTo>
                <a:cubicBezTo>
                  <a:pt x="527" y="61"/>
                  <a:pt x="511" y="115"/>
                  <a:pt x="497" y="175"/>
                </a:cubicBezTo>
                <a:cubicBezTo>
                  <a:pt x="477" y="260"/>
                  <a:pt x="455" y="344"/>
                  <a:pt x="436" y="429"/>
                </a:cubicBezTo>
                <a:cubicBezTo>
                  <a:pt x="410" y="546"/>
                  <a:pt x="385" y="663"/>
                  <a:pt x="361" y="780"/>
                </a:cubicBezTo>
                <a:cubicBezTo>
                  <a:pt x="360" y="786"/>
                  <a:pt x="358" y="792"/>
                  <a:pt x="357" y="798"/>
                </a:cubicBezTo>
                <a:cubicBezTo>
                  <a:pt x="319" y="784"/>
                  <a:pt x="291" y="775"/>
                  <a:pt x="248" y="776"/>
                </a:cubicBezTo>
                <a:cubicBezTo>
                  <a:pt x="187" y="777"/>
                  <a:pt x="87" y="788"/>
                  <a:pt x="39" y="829"/>
                </a:cubicBezTo>
                <a:cubicBezTo>
                  <a:pt x="36" y="836"/>
                  <a:pt x="33" y="843"/>
                  <a:pt x="30" y="850"/>
                </a:cubicBezTo>
                <a:cubicBezTo>
                  <a:pt x="83" y="871"/>
                  <a:pt x="128" y="875"/>
                  <a:pt x="185" y="879"/>
                </a:cubicBezTo>
                <a:cubicBezTo>
                  <a:pt x="263" y="884"/>
                  <a:pt x="341" y="881"/>
                  <a:pt x="419" y="879"/>
                </a:cubicBezTo>
                <a:cubicBezTo>
                  <a:pt x="482" y="877"/>
                  <a:pt x="547" y="876"/>
                  <a:pt x="610" y="867"/>
                </a:cubicBezTo>
                <a:cubicBezTo>
                  <a:pt x="647" y="862"/>
                  <a:pt x="684" y="853"/>
                  <a:pt x="720" y="845"/>
                </a:cubicBezTo>
                <a:cubicBezTo>
                  <a:pt x="754" y="837"/>
                  <a:pt x="781" y="831"/>
                  <a:pt x="815" y="82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8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95950" y="2713038"/>
            <a:ext cx="623888" cy="327025"/>
          </a:xfrm>
          <a:custGeom>
            <a:avLst/>
            <a:gdLst>
              <a:gd name="T0" fmla="*/ 2147483647 w 1735"/>
              <a:gd name="T1" fmla="*/ 2147483647 h 909"/>
              <a:gd name="T2" fmla="*/ 2147483647 w 1735"/>
              <a:gd name="T3" fmla="*/ 2147483647 h 909"/>
              <a:gd name="T4" fmla="*/ 2147483647 w 1735"/>
              <a:gd name="T5" fmla="*/ 2147483647 h 909"/>
              <a:gd name="T6" fmla="*/ 2147483647 w 1735"/>
              <a:gd name="T7" fmla="*/ 2147483647 h 909"/>
              <a:gd name="T8" fmla="*/ 2147483647 w 1735"/>
              <a:gd name="T9" fmla="*/ 2147483647 h 909"/>
              <a:gd name="T10" fmla="*/ 2147483647 w 1735"/>
              <a:gd name="T11" fmla="*/ 2147483647 h 909"/>
              <a:gd name="T12" fmla="*/ 2147483647 w 1735"/>
              <a:gd name="T13" fmla="*/ 2147483647 h 909"/>
              <a:gd name="T14" fmla="*/ 2147483647 w 1735"/>
              <a:gd name="T15" fmla="*/ 2147483647 h 909"/>
              <a:gd name="T16" fmla="*/ 2147483647 w 1735"/>
              <a:gd name="T17" fmla="*/ 2147483647 h 909"/>
              <a:gd name="T18" fmla="*/ 2147483647 w 1735"/>
              <a:gd name="T19" fmla="*/ 2147483647 h 909"/>
              <a:gd name="T20" fmla="*/ 2147483647 w 1735"/>
              <a:gd name="T21" fmla="*/ 2147483647 h 909"/>
              <a:gd name="T22" fmla="*/ 2147483647 w 1735"/>
              <a:gd name="T23" fmla="*/ 2147483647 h 909"/>
              <a:gd name="T24" fmla="*/ 2147483647 w 1735"/>
              <a:gd name="T25" fmla="*/ 2147483647 h 909"/>
              <a:gd name="T26" fmla="*/ 2147483647 w 1735"/>
              <a:gd name="T27" fmla="*/ 2147483647 h 909"/>
              <a:gd name="T28" fmla="*/ 2147483647 w 1735"/>
              <a:gd name="T29" fmla="*/ 2147483647 h 909"/>
              <a:gd name="T30" fmla="*/ 2147483647 w 1735"/>
              <a:gd name="T31" fmla="*/ 2147483647 h 909"/>
              <a:gd name="T32" fmla="*/ 2147483647 w 1735"/>
              <a:gd name="T33" fmla="*/ 2147483647 h 909"/>
              <a:gd name="T34" fmla="*/ 2147483647 w 1735"/>
              <a:gd name="T35" fmla="*/ 2147483647 h 909"/>
              <a:gd name="T36" fmla="*/ 2147483647 w 1735"/>
              <a:gd name="T37" fmla="*/ 2147483647 h 909"/>
              <a:gd name="T38" fmla="*/ 2147483647 w 1735"/>
              <a:gd name="T39" fmla="*/ 2147483647 h 909"/>
              <a:gd name="T40" fmla="*/ 2147483647 w 1735"/>
              <a:gd name="T41" fmla="*/ 2147483647 h 909"/>
              <a:gd name="T42" fmla="*/ 2147483647 w 1735"/>
              <a:gd name="T43" fmla="*/ 2147483647 h 909"/>
              <a:gd name="T44" fmla="*/ 2147483647 w 1735"/>
              <a:gd name="T45" fmla="*/ 2147483647 h 909"/>
              <a:gd name="T46" fmla="*/ 2147483647 w 1735"/>
              <a:gd name="T47" fmla="*/ 2147483647 h 909"/>
              <a:gd name="T48" fmla="*/ 2147483647 w 1735"/>
              <a:gd name="T49" fmla="*/ 0 h 909"/>
              <a:gd name="T50" fmla="*/ 2147483647 w 1735"/>
              <a:gd name="T51" fmla="*/ 2147483647 h 909"/>
              <a:gd name="T52" fmla="*/ 2147483647 w 1735"/>
              <a:gd name="T53" fmla="*/ 2147483647 h 909"/>
              <a:gd name="T54" fmla="*/ 2147483647 w 1735"/>
              <a:gd name="T55" fmla="*/ 2147483647 h 909"/>
              <a:gd name="T56" fmla="*/ 2147483647 w 1735"/>
              <a:gd name="T57" fmla="*/ 2147483647 h 90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35"/>
              <a:gd name="T88" fmla="*/ 0 h 909"/>
              <a:gd name="T89" fmla="*/ 1735 w 1735"/>
              <a:gd name="T90" fmla="*/ 909 h 90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35" h="909" extrusionOk="0">
                <a:moveTo>
                  <a:pt x="58" y="890"/>
                </a:moveTo>
                <a:cubicBezTo>
                  <a:pt x="40" y="907"/>
                  <a:pt x="36" y="913"/>
                  <a:pt x="18" y="906"/>
                </a:cubicBezTo>
                <a:cubicBezTo>
                  <a:pt x="16" y="872"/>
                  <a:pt x="10" y="840"/>
                  <a:pt x="6" y="806"/>
                </a:cubicBezTo>
                <a:cubicBezTo>
                  <a:pt x="-2" y="747"/>
                  <a:pt x="-1" y="689"/>
                  <a:pt x="1" y="630"/>
                </a:cubicBezTo>
                <a:cubicBezTo>
                  <a:pt x="3" y="570"/>
                  <a:pt x="10" y="510"/>
                  <a:pt x="21" y="451"/>
                </a:cubicBezTo>
                <a:cubicBezTo>
                  <a:pt x="27" y="424"/>
                  <a:pt x="29" y="418"/>
                  <a:pt x="31" y="401"/>
                </a:cubicBezTo>
                <a:cubicBezTo>
                  <a:pt x="70" y="415"/>
                  <a:pt x="75" y="446"/>
                  <a:pt x="95" y="486"/>
                </a:cubicBezTo>
                <a:cubicBezTo>
                  <a:pt x="114" y="523"/>
                  <a:pt x="136" y="560"/>
                  <a:pt x="171" y="583"/>
                </a:cubicBezTo>
                <a:cubicBezTo>
                  <a:pt x="212" y="609"/>
                  <a:pt x="251" y="589"/>
                  <a:pt x="290" y="570"/>
                </a:cubicBezTo>
                <a:cubicBezTo>
                  <a:pt x="337" y="547"/>
                  <a:pt x="374" y="509"/>
                  <a:pt x="410" y="471"/>
                </a:cubicBezTo>
                <a:cubicBezTo>
                  <a:pt x="433" y="446"/>
                  <a:pt x="442" y="436"/>
                  <a:pt x="461" y="422"/>
                </a:cubicBezTo>
                <a:cubicBezTo>
                  <a:pt x="493" y="449"/>
                  <a:pt x="496" y="481"/>
                  <a:pt x="505" y="524"/>
                </a:cubicBezTo>
                <a:cubicBezTo>
                  <a:pt x="521" y="596"/>
                  <a:pt x="531" y="669"/>
                  <a:pt x="544" y="741"/>
                </a:cubicBezTo>
                <a:cubicBezTo>
                  <a:pt x="549" y="770"/>
                  <a:pt x="555" y="798"/>
                  <a:pt x="562" y="827"/>
                </a:cubicBezTo>
                <a:cubicBezTo>
                  <a:pt x="578" y="793"/>
                  <a:pt x="588" y="758"/>
                  <a:pt x="601" y="723"/>
                </a:cubicBezTo>
              </a:path>
              <a:path w="1735" h="909" extrusionOk="0">
                <a:moveTo>
                  <a:pt x="777" y="430"/>
                </a:moveTo>
                <a:cubicBezTo>
                  <a:pt x="838" y="418"/>
                  <a:pt x="789" y="474"/>
                  <a:pt x="776" y="532"/>
                </a:cubicBezTo>
                <a:cubicBezTo>
                  <a:pt x="757" y="619"/>
                  <a:pt x="750" y="712"/>
                  <a:pt x="806" y="787"/>
                </a:cubicBezTo>
                <a:cubicBezTo>
                  <a:pt x="853" y="850"/>
                  <a:pt x="933" y="869"/>
                  <a:pt x="1007" y="868"/>
                </a:cubicBezTo>
                <a:cubicBezTo>
                  <a:pt x="1112" y="867"/>
                  <a:pt x="1225" y="826"/>
                  <a:pt x="1300" y="751"/>
                </a:cubicBezTo>
                <a:cubicBezTo>
                  <a:pt x="1371" y="679"/>
                  <a:pt x="1390" y="580"/>
                  <a:pt x="1342" y="491"/>
                </a:cubicBezTo>
                <a:cubicBezTo>
                  <a:pt x="1320" y="450"/>
                  <a:pt x="1282" y="436"/>
                  <a:pt x="1256" y="402"/>
                </a:cubicBezTo>
                <a:cubicBezTo>
                  <a:pt x="1251" y="393"/>
                  <a:pt x="1246" y="385"/>
                  <a:pt x="1241" y="376"/>
                </a:cubicBezTo>
              </a:path>
              <a:path w="1735" h="909" extrusionOk="0">
                <a:moveTo>
                  <a:pt x="1561" y="46"/>
                </a:moveTo>
                <a:cubicBezTo>
                  <a:pt x="1583" y="23"/>
                  <a:pt x="1593" y="12"/>
                  <a:pt x="1620" y="0"/>
                </a:cubicBezTo>
                <a:cubicBezTo>
                  <a:pt x="1635" y="70"/>
                  <a:pt x="1634" y="136"/>
                  <a:pt x="1634" y="208"/>
                </a:cubicBezTo>
                <a:cubicBezTo>
                  <a:pt x="1635" y="353"/>
                  <a:pt x="1631" y="499"/>
                  <a:pt x="1638" y="644"/>
                </a:cubicBezTo>
                <a:cubicBezTo>
                  <a:pt x="1639" y="667"/>
                  <a:pt x="1633" y="771"/>
                  <a:pt x="1665" y="782"/>
                </a:cubicBezTo>
                <a:cubicBezTo>
                  <a:pt x="1702" y="783"/>
                  <a:pt x="1713" y="784"/>
                  <a:pt x="1734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9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02425" y="2760663"/>
            <a:ext cx="401638" cy="282575"/>
          </a:xfrm>
          <a:custGeom>
            <a:avLst/>
            <a:gdLst>
              <a:gd name="T0" fmla="*/ 2147483647 w 1115"/>
              <a:gd name="T1" fmla="*/ 2147483647 h 786"/>
              <a:gd name="T2" fmla="*/ 2147483647 w 1115"/>
              <a:gd name="T3" fmla="*/ 2147483647 h 786"/>
              <a:gd name="T4" fmla="*/ 2147483647 w 1115"/>
              <a:gd name="T5" fmla="*/ 2147483647 h 786"/>
              <a:gd name="T6" fmla="*/ 2147483647 w 1115"/>
              <a:gd name="T7" fmla="*/ 2147483647 h 786"/>
              <a:gd name="T8" fmla="*/ 2147483647 w 1115"/>
              <a:gd name="T9" fmla="*/ 2147483647 h 786"/>
              <a:gd name="T10" fmla="*/ 2147483647 w 1115"/>
              <a:gd name="T11" fmla="*/ 2147483647 h 786"/>
              <a:gd name="T12" fmla="*/ 2147483647 w 1115"/>
              <a:gd name="T13" fmla="*/ 2147483647 h 786"/>
              <a:gd name="T14" fmla="*/ 2147483647 w 1115"/>
              <a:gd name="T15" fmla="*/ 2147483647 h 786"/>
              <a:gd name="T16" fmla="*/ 2147483647 w 1115"/>
              <a:gd name="T17" fmla="*/ 2147483647 h 786"/>
              <a:gd name="T18" fmla="*/ 2147483647 w 1115"/>
              <a:gd name="T19" fmla="*/ 2147483647 h 786"/>
              <a:gd name="T20" fmla="*/ 2147483647 w 1115"/>
              <a:gd name="T21" fmla="*/ 2147483647 h 786"/>
              <a:gd name="T22" fmla="*/ 2147483647 w 1115"/>
              <a:gd name="T23" fmla="*/ 2147483647 h 786"/>
              <a:gd name="T24" fmla="*/ 2147483647 w 1115"/>
              <a:gd name="T25" fmla="*/ 2147483647 h 786"/>
              <a:gd name="T26" fmla="*/ 2147483647 w 1115"/>
              <a:gd name="T27" fmla="*/ 2147483647 h 786"/>
              <a:gd name="T28" fmla="*/ 2147483647 w 1115"/>
              <a:gd name="T29" fmla="*/ 2147483647 h 786"/>
              <a:gd name="T30" fmla="*/ 2147483647 w 1115"/>
              <a:gd name="T31" fmla="*/ 2147483647 h 7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15"/>
              <a:gd name="T49" fmla="*/ 0 h 786"/>
              <a:gd name="T50" fmla="*/ 1115 w 1115"/>
              <a:gd name="T51" fmla="*/ 786 h 7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15" h="786" extrusionOk="0">
                <a:moveTo>
                  <a:pt x="34" y="696"/>
                </a:moveTo>
                <a:cubicBezTo>
                  <a:pt x="38" y="726"/>
                  <a:pt x="42" y="755"/>
                  <a:pt x="48" y="785"/>
                </a:cubicBezTo>
                <a:cubicBezTo>
                  <a:pt x="20" y="741"/>
                  <a:pt x="16" y="704"/>
                  <a:pt x="9" y="651"/>
                </a:cubicBezTo>
                <a:cubicBezTo>
                  <a:pt x="-2" y="569"/>
                  <a:pt x="-15" y="464"/>
                  <a:pt x="23" y="386"/>
                </a:cubicBezTo>
                <a:cubicBezTo>
                  <a:pt x="41" y="348"/>
                  <a:pt x="84" y="318"/>
                  <a:pt x="123" y="306"/>
                </a:cubicBezTo>
                <a:cubicBezTo>
                  <a:pt x="221" y="275"/>
                  <a:pt x="320" y="251"/>
                  <a:pt x="417" y="215"/>
                </a:cubicBezTo>
              </a:path>
              <a:path w="1115" h="786" extrusionOk="0">
                <a:moveTo>
                  <a:pt x="609" y="58"/>
                </a:moveTo>
                <a:cubicBezTo>
                  <a:pt x="657" y="42"/>
                  <a:pt x="710" y="17"/>
                  <a:pt x="757" y="5"/>
                </a:cubicBezTo>
                <a:cubicBezTo>
                  <a:pt x="818" y="-10"/>
                  <a:pt x="898" y="-5"/>
                  <a:pt x="945" y="39"/>
                </a:cubicBezTo>
                <a:cubicBezTo>
                  <a:pt x="989" y="81"/>
                  <a:pt x="960" y="143"/>
                  <a:pt x="937" y="187"/>
                </a:cubicBezTo>
                <a:cubicBezTo>
                  <a:pt x="862" y="331"/>
                  <a:pt x="742" y="448"/>
                  <a:pt x="638" y="571"/>
                </a:cubicBezTo>
                <a:cubicBezTo>
                  <a:pt x="598" y="619"/>
                  <a:pt x="569" y="662"/>
                  <a:pt x="542" y="716"/>
                </a:cubicBezTo>
                <a:cubicBezTo>
                  <a:pt x="590" y="747"/>
                  <a:pt x="619" y="743"/>
                  <a:pt x="676" y="749"/>
                </a:cubicBezTo>
                <a:cubicBezTo>
                  <a:pt x="733" y="754"/>
                  <a:pt x="790" y="761"/>
                  <a:pt x="847" y="759"/>
                </a:cubicBezTo>
                <a:cubicBezTo>
                  <a:pt x="904" y="757"/>
                  <a:pt x="958" y="754"/>
                  <a:pt x="1014" y="739"/>
                </a:cubicBezTo>
                <a:cubicBezTo>
                  <a:pt x="1063" y="724"/>
                  <a:pt x="1080" y="719"/>
                  <a:pt x="1114" y="71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0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54888" y="2724150"/>
            <a:ext cx="317500" cy="301625"/>
          </a:xfrm>
          <a:custGeom>
            <a:avLst/>
            <a:gdLst>
              <a:gd name="T0" fmla="*/ 0 w 883"/>
              <a:gd name="T1" fmla="*/ 2147483647 h 838"/>
              <a:gd name="T2" fmla="*/ 2147483647 w 883"/>
              <a:gd name="T3" fmla="*/ 2147483647 h 838"/>
              <a:gd name="T4" fmla="*/ 2147483647 w 883"/>
              <a:gd name="T5" fmla="*/ 2147483647 h 838"/>
              <a:gd name="T6" fmla="*/ 2147483647 w 883"/>
              <a:gd name="T7" fmla="*/ 2147483647 h 838"/>
              <a:gd name="T8" fmla="*/ 2147483647 w 883"/>
              <a:gd name="T9" fmla="*/ 2147483647 h 838"/>
              <a:gd name="T10" fmla="*/ 2147483647 w 883"/>
              <a:gd name="T11" fmla="*/ 2147483647 h 838"/>
              <a:gd name="T12" fmla="*/ 2147483647 w 883"/>
              <a:gd name="T13" fmla="*/ 2147483647 h 838"/>
              <a:gd name="T14" fmla="*/ 2147483647 w 883"/>
              <a:gd name="T15" fmla="*/ 2147483647 h 838"/>
              <a:gd name="T16" fmla="*/ 2147483647 w 883"/>
              <a:gd name="T17" fmla="*/ 0 h 838"/>
              <a:gd name="T18" fmla="*/ 2147483647 w 883"/>
              <a:gd name="T19" fmla="*/ 2147483647 h 838"/>
              <a:gd name="T20" fmla="*/ 2147483647 w 883"/>
              <a:gd name="T21" fmla="*/ 2147483647 h 838"/>
              <a:gd name="T22" fmla="*/ 2147483647 w 883"/>
              <a:gd name="T23" fmla="*/ 2147483647 h 838"/>
              <a:gd name="T24" fmla="*/ 2147483647 w 883"/>
              <a:gd name="T25" fmla="*/ 2147483647 h 838"/>
              <a:gd name="T26" fmla="*/ 2147483647 w 883"/>
              <a:gd name="T27" fmla="*/ 2147483647 h 838"/>
              <a:gd name="T28" fmla="*/ 2147483647 w 883"/>
              <a:gd name="T29" fmla="*/ 2147483647 h 838"/>
              <a:gd name="T30" fmla="*/ 2147483647 w 883"/>
              <a:gd name="T31" fmla="*/ 2147483647 h 8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83"/>
              <a:gd name="T49" fmla="*/ 0 h 838"/>
              <a:gd name="T50" fmla="*/ 883 w 883"/>
              <a:gd name="T51" fmla="*/ 838 h 8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83" h="838" extrusionOk="0">
                <a:moveTo>
                  <a:pt x="0" y="743"/>
                </a:moveTo>
                <a:cubicBezTo>
                  <a:pt x="20" y="764"/>
                  <a:pt x="25" y="771"/>
                  <a:pt x="46" y="769"/>
                </a:cubicBezTo>
                <a:cubicBezTo>
                  <a:pt x="48" y="727"/>
                  <a:pt x="42" y="697"/>
                  <a:pt x="31" y="656"/>
                </a:cubicBezTo>
                <a:cubicBezTo>
                  <a:pt x="19" y="610"/>
                  <a:pt x="4" y="561"/>
                  <a:pt x="5" y="513"/>
                </a:cubicBezTo>
                <a:cubicBezTo>
                  <a:pt x="6" y="453"/>
                  <a:pt x="44" y="420"/>
                  <a:pt x="96" y="396"/>
                </a:cubicBezTo>
                <a:cubicBezTo>
                  <a:pt x="149" y="372"/>
                  <a:pt x="209" y="360"/>
                  <a:pt x="264" y="341"/>
                </a:cubicBezTo>
                <a:cubicBezTo>
                  <a:pt x="316" y="323"/>
                  <a:pt x="364" y="302"/>
                  <a:pt x="412" y="276"/>
                </a:cubicBezTo>
              </a:path>
              <a:path w="883" h="838" extrusionOk="0">
                <a:moveTo>
                  <a:pt x="533" y="51"/>
                </a:moveTo>
                <a:cubicBezTo>
                  <a:pt x="567" y="20"/>
                  <a:pt x="601" y="3"/>
                  <a:pt x="649" y="0"/>
                </a:cubicBezTo>
                <a:cubicBezTo>
                  <a:pt x="709" y="-3"/>
                  <a:pt x="771" y="16"/>
                  <a:pt x="798" y="72"/>
                </a:cubicBezTo>
                <a:cubicBezTo>
                  <a:pt x="824" y="126"/>
                  <a:pt x="801" y="188"/>
                  <a:pt x="779" y="239"/>
                </a:cubicBezTo>
                <a:cubicBezTo>
                  <a:pt x="707" y="406"/>
                  <a:pt x="571" y="544"/>
                  <a:pt x="511" y="716"/>
                </a:cubicBezTo>
                <a:cubicBezTo>
                  <a:pt x="496" y="758"/>
                  <a:pt x="500" y="790"/>
                  <a:pt x="540" y="812"/>
                </a:cubicBezTo>
                <a:cubicBezTo>
                  <a:pt x="581" y="835"/>
                  <a:pt x="652" y="840"/>
                  <a:pt x="698" y="837"/>
                </a:cubicBezTo>
                <a:cubicBezTo>
                  <a:pt x="739" y="834"/>
                  <a:pt x="783" y="820"/>
                  <a:pt x="820" y="804"/>
                </a:cubicBezTo>
                <a:cubicBezTo>
                  <a:pt x="851" y="789"/>
                  <a:pt x="862" y="783"/>
                  <a:pt x="882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1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78763" y="2682875"/>
            <a:ext cx="274637" cy="350838"/>
          </a:xfrm>
          <a:custGeom>
            <a:avLst/>
            <a:gdLst>
              <a:gd name="T0" fmla="*/ 0 w 765"/>
              <a:gd name="T1" fmla="*/ 2147483647 h 971"/>
              <a:gd name="T2" fmla="*/ 2147483647 w 765"/>
              <a:gd name="T3" fmla="*/ 2147483647 h 971"/>
              <a:gd name="T4" fmla="*/ 2147483647 w 765"/>
              <a:gd name="T5" fmla="*/ 2147483647 h 971"/>
              <a:gd name="T6" fmla="*/ 2147483647 w 765"/>
              <a:gd name="T7" fmla="*/ 2147483647 h 971"/>
              <a:gd name="T8" fmla="*/ 2147483647 w 765"/>
              <a:gd name="T9" fmla="*/ 2147483647 h 971"/>
              <a:gd name="T10" fmla="*/ 2147483647 w 765"/>
              <a:gd name="T11" fmla="*/ 2147483647 h 971"/>
              <a:gd name="T12" fmla="*/ 2147483647 w 765"/>
              <a:gd name="T13" fmla="*/ 2147483647 h 971"/>
              <a:gd name="T14" fmla="*/ 2147483647 w 765"/>
              <a:gd name="T15" fmla="*/ 2147483647 h 971"/>
              <a:gd name="T16" fmla="*/ 2147483647 w 765"/>
              <a:gd name="T17" fmla="*/ 0 h 971"/>
              <a:gd name="T18" fmla="*/ 2147483647 w 765"/>
              <a:gd name="T19" fmla="*/ 2147483647 h 971"/>
              <a:gd name="T20" fmla="*/ 2147483647 w 765"/>
              <a:gd name="T21" fmla="*/ 2147483647 h 971"/>
              <a:gd name="T22" fmla="*/ 2147483647 w 765"/>
              <a:gd name="T23" fmla="*/ 2147483647 h 971"/>
              <a:gd name="T24" fmla="*/ 2147483647 w 765"/>
              <a:gd name="T25" fmla="*/ 2147483647 h 971"/>
              <a:gd name="T26" fmla="*/ 2147483647 w 765"/>
              <a:gd name="T27" fmla="*/ 2147483647 h 9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65"/>
              <a:gd name="T43" fmla="*/ 0 h 971"/>
              <a:gd name="T44" fmla="*/ 765 w 765"/>
              <a:gd name="T45" fmla="*/ 971 h 9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65" h="971" extrusionOk="0">
                <a:moveTo>
                  <a:pt x="0" y="692"/>
                </a:moveTo>
                <a:cubicBezTo>
                  <a:pt x="9" y="730"/>
                  <a:pt x="17" y="772"/>
                  <a:pt x="31" y="809"/>
                </a:cubicBezTo>
                <a:cubicBezTo>
                  <a:pt x="43" y="841"/>
                  <a:pt x="54" y="871"/>
                  <a:pt x="64" y="904"/>
                </a:cubicBezTo>
                <a:cubicBezTo>
                  <a:pt x="38" y="830"/>
                  <a:pt x="-5" y="722"/>
                  <a:pt x="30" y="644"/>
                </a:cubicBezTo>
                <a:cubicBezTo>
                  <a:pt x="49" y="602"/>
                  <a:pt x="94" y="593"/>
                  <a:pt x="135" y="591"/>
                </a:cubicBezTo>
                <a:cubicBezTo>
                  <a:pt x="185" y="588"/>
                  <a:pt x="233" y="576"/>
                  <a:pt x="282" y="563"/>
                </a:cubicBezTo>
                <a:cubicBezTo>
                  <a:pt x="330" y="550"/>
                  <a:pt x="346" y="545"/>
                  <a:pt x="377" y="533"/>
                </a:cubicBezTo>
              </a:path>
              <a:path w="765" h="971" extrusionOk="0">
                <a:moveTo>
                  <a:pt x="747" y="45"/>
                </a:moveTo>
                <a:cubicBezTo>
                  <a:pt x="751" y="23"/>
                  <a:pt x="753" y="15"/>
                  <a:pt x="755" y="0"/>
                </a:cubicBezTo>
                <a:cubicBezTo>
                  <a:pt x="768" y="51"/>
                  <a:pt x="761" y="99"/>
                  <a:pt x="758" y="152"/>
                </a:cubicBezTo>
                <a:cubicBezTo>
                  <a:pt x="752" y="259"/>
                  <a:pt x="737" y="365"/>
                  <a:pt x="727" y="472"/>
                </a:cubicBezTo>
                <a:cubicBezTo>
                  <a:pt x="718" y="572"/>
                  <a:pt x="710" y="673"/>
                  <a:pt x="707" y="774"/>
                </a:cubicBezTo>
                <a:cubicBezTo>
                  <a:pt x="706" y="826"/>
                  <a:pt x="707" y="878"/>
                  <a:pt x="719" y="928"/>
                </a:cubicBezTo>
                <a:cubicBezTo>
                  <a:pt x="725" y="948"/>
                  <a:pt x="727" y="956"/>
                  <a:pt x="730" y="97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2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65663" y="2862263"/>
            <a:ext cx="619125" cy="773112"/>
          </a:xfrm>
          <a:custGeom>
            <a:avLst/>
            <a:gdLst>
              <a:gd name="T0" fmla="*/ 2147483647 w 1720"/>
              <a:gd name="T1" fmla="*/ 2147483647 h 2150"/>
              <a:gd name="T2" fmla="*/ 2147483647 w 1720"/>
              <a:gd name="T3" fmla="*/ 2147483647 h 2150"/>
              <a:gd name="T4" fmla="*/ 2147483647 w 1720"/>
              <a:gd name="T5" fmla="*/ 2147483647 h 2150"/>
              <a:gd name="T6" fmla="*/ 2147483647 w 1720"/>
              <a:gd name="T7" fmla="*/ 2147483647 h 2150"/>
              <a:gd name="T8" fmla="*/ 2147483647 w 1720"/>
              <a:gd name="T9" fmla="*/ 2147483647 h 2150"/>
              <a:gd name="T10" fmla="*/ 2147483647 w 1720"/>
              <a:gd name="T11" fmla="*/ 2147483647 h 2150"/>
              <a:gd name="T12" fmla="*/ 2147483647 w 1720"/>
              <a:gd name="T13" fmla="*/ 2147483647 h 2150"/>
              <a:gd name="T14" fmla="*/ 2147483647 w 1720"/>
              <a:gd name="T15" fmla="*/ 2147483647 h 2150"/>
              <a:gd name="T16" fmla="*/ 2147483647 w 1720"/>
              <a:gd name="T17" fmla="*/ 0 h 2150"/>
              <a:gd name="T18" fmla="*/ 2147483647 w 1720"/>
              <a:gd name="T19" fmla="*/ 2147483647 h 2150"/>
              <a:gd name="T20" fmla="*/ 2147483647 w 1720"/>
              <a:gd name="T21" fmla="*/ 2147483647 h 2150"/>
              <a:gd name="T22" fmla="*/ 2147483647 w 1720"/>
              <a:gd name="T23" fmla="*/ 2147483647 h 2150"/>
              <a:gd name="T24" fmla="*/ 2147483647 w 1720"/>
              <a:gd name="T25" fmla="*/ 2147483647 h 2150"/>
              <a:gd name="T26" fmla="*/ 2147483647 w 1720"/>
              <a:gd name="T27" fmla="*/ 2147483647 h 2150"/>
              <a:gd name="T28" fmla="*/ 2147483647 w 1720"/>
              <a:gd name="T29" fmla="*/ 2147483647 h 2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20"/>
              <a:gd name="T46" fmla="*/ 0 h 2150"/>
              <a:gd name="T47" fmla="*/ 1720 w 1720"/>
              <a:gd name="T48" fmla="*/ 2150 h 215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20" h="2150" extrusionOk="0">
                <a:moveTo>
                  <a:pt x="1548" y="2105"/>
                </a:moveTo>
                <a:cubicBezTo>
                  <a:pt x="1528" y="2117"/>
                  <a:pt x="1515" y="2143"/>
                  <a:pt x="1467" y="2149"/>
                </a:cubicBezTo>
                <a:cubicBezTo>
                  <a:pt x="1187" y="2184"/>
                  <a:pt x="849" y="2107"/>
                  <a:pt x="593" y="2004"/>
                </a:cubicBezTo>
                <a:cubicBezTo>
                  <a:pt x="384" y="1920"/>
                  <a:pt x="161" y="1777"/>
                  <a:pt x="56" y="1570"/>
                </a:cubicBezTo>
                <a:cubicBezTo>
                  <a:pt x="-80" y="1302"/>
                  <a:pt x="47" y="997"/>
                  <a:pt x="230" y="789"/>
                </a:cubicBezTo>
                <a:cubicBezTo>
                  <a:pt x="433" y="558"/>
                  <a:pt x="680" y="378"/>
                  <a:pt x="983" y="311"/>
                </a:cubicBezTo>
                <a:cubicBezTo>
                  <a:pt x="1177" y="268"/>
                  <a:pt x="1378" y="260"/>
                  <a:pt x="1574" y="231"/>
                </a:cubicBezTo>
                <a:cubicBezTo>
                  <a:pt x="1551" y="195"/>
                  <a:pt x="1539" y="165"/>
                  <a:pt x="1507" y="133"/>
                </a:cubicBezTo>
                <a:cubicBezTo>
                  <a:pt x="1449" y="75"/>
                  <a:pt x="1379" y="39"/>
                  <a:pt x="1308" y="0"/>
                </a:cubicBezTo>
                <a:cubicBezTo>
                  <a:pt x="1356" y="24"/>
                  <a:pt x="1394" y="44"/>
                  <a:pt x="1449" y="60"/>
                </a:cubicBezTo>
                <a:cubicBezTo>
                  <a:pt x="1518" y="80"/>
                  <a:pt x="1667" y="85"/>
                  <a:pt x="1709" y="156"/>
                </a:cubicBezTo>
                <a:cubicBezTo>
                  <a:pt x="1738" y="206"/>
                  <a:pt x="1701" y="261"/>
                  <a:pt x="1673" y="302"/>
                </a:cubicBezTo>
                <a:cubicBezTo>
                  <a:pt x="1637" y="355"/>
                  <a:pt x="1581" y="400"/>
                  <a:pt x="1531" y="439"/>
                </a:cubicBezTo>
                <a:cubicBezTo>
                  <a:pt x="1500" y="463"/>
                  <a:pt x="1416" y="496"/>
                  <a:pt x="1395" y="527"/>
                </a:cubicBezTo>
                <a:cubicBezTo>
                  <a:pt x="1349" y="595"/>
                  <a:pt x="1400" y="543"/>
                  <a:pt x="1423" y="58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3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95938" y="3049588"/>
            <a:ext cx="835025" cy="363537"/>
          </a:xfrm>
          <a:custGeom>
            <a:avLst/>
            <a:gdLst>
              <a:gd name="T0" fmla="*/ 2147483647 w 2321"/>
              <a:gd name="T1" fmla="*/ 2147483647 h 1011"/>
              <a:gd name="T2" fmla="*/ 2147483647 w 2321"/>
              <a:gd name="T3" fmla="*/ 2147483647 h 1011"/>
              <a:gd name="T4" fmla="*/ 2147483647 w 2321"/>
              <a:gd name="T5" fmla="*/ 2147483647 h 1011"/>
              <a:gd name="T6" fmla="*/ 2147483647 w 2321"/>
              <a:gd name="T7" fmla="*/ 2147483647 h 1011"/>
              <a:gd name="T8" fmla="*/ 2147483647 w 2321"/>
              <a:gd name="T9" fmla="*/ 2147483647 h 1011"/>
              <a:gd name="T10" fmla="*/ 2147483647 w 2321"/>
              <a:gd name="T11" fmla="*/ 2147483647 h 1011"/>
              <a:gd name="T12" fmla="*/ 2147483647 w 2321"/>
              <a:gd name="T13" fmla="*/ 2147483647 h 1011"/>
              <a:gd name="T14" fmla="*/ 2147483647 w 2321"/>
              <a:gd name="T15" fmla="*/ 2147483647 h 1011"/>
              <a:gd name="T16" fmla="*/ 2147483647 w 2321"/>
              <a:gd name="T17" fmla="*/ 2147483647 h 1011"/>
              <a:gd name="T18" fmla="*/ 2147483647 w 2321"/>
              <a:gd name="T19" fmla="*/ 2147483647 h 1011"/>
              <a:gd name="T20" fmla="*/ 2147483647 w 2321"/>
              <a:gd name="T21" fmla="*/ 2147483647 h 1011"/>
              <a:gd name="T22" fmla="*/ 2147483647 w 2321"/>
              <a:gd name="T23" fmla="*/ 2147483647 h 1011"/>
              <a:gd name="T24" fmla="*/ 2147483647 w 2321"/>
              <a:gd name="T25" fmla="*/ 2147483647 h 1011"/>
              <a:gd name="T26" fmla="*/ 2147483647 w 2321"/>
              <a:gd name="T27" fmla="*/ 2147483647 h 1011"/>
              <a:gd name="T28" fmla="*/ 2147483647 w 2321"/>
              <a:gd name="T29" fmla="*/ 2147483647 h 1011"/>
              <a:gd name="T30" fmla="*/ 2147483647 w 2321"/>
              <a:gd name="T31" fmla="*/ 2147483647 h 1011"/>
              <a:gd name="T32" fmla="*/ 2147483647 w 2321"/>
              <a:gd name="T33" fmla="*/ 2147483647 h 1011"/>
              <a:gd name="T34" fmla="*/ 2147483647 w 2321"/>
              <a:gd name="T35" fmla="*/ 2147483647 h 1011"/>
              <a:gd name="T36" fmla="*/ 2147483647 w 2321"/>
              <a:gd name="T37" fmla="*/ 2147483647 h 1011"/>
              <a:gd name="T38" fmla="*/ 2147483647 w 2321"/>
              <a:gd name="T39" fmla="*/ 2147483647 h 1011"/>
              <a:gd name="T40" fmla="*/ 2147483647 w 2321"/>
              <a:gd name="T41" fmla="*/ 2147483647 h 1011"/>
              <a:gd name="T42" fmla="*/ 2147483647 w 2321"/>
              <a:gd name="T43" fmla="*/ 2147483647 h 1011"/>
              <a:gd name="T44" fmla="*/ 2147483647 w 2321"/>
              <a:gd name="T45" fmla="*/ 2147483647 h 1011"/>
              <a:gd name="T46" fmla="*/ 2147483647 w 2321"/>
              <a:gd name="T47" fmla="*/ 2147483647 h 1011"/>
              <a:gd name="T48" fmla="*/ 2147483647 w 2321"/>
              <a:gd name="T49" fmla="*/ 2147483647 h 1011"/>
              <a:gd name="T50" fmla="*/ 2147483647 w 2321"/>
              <a:gd name="T51" fmla="*/ 2147483647 h 1011"/>
              <a:gd name="T52" fmla="*/ 2147483647 w 2321"/>
              <a:gd name="T53" fmla="*/ 2147483647 h 1011"/>
              <a:gd name="T54" fmla="*/ 2147483647 w 2321"/>
              <a:gd name="T55" fmla="*/ 2147483647 h 1011"/>
              <a:gd name="T56" fmla="*/ 2147483647 w 2321"/>
              <a:gd name="T57" fmla="*/ 2147483647 h 1011"/>
              <a:gd name="T58" fmla="*/ 2147483647 w 2321"/>
              <a:gd name="T59" fmla="*/ 2147483647 h 1011"/>
              <a:gd name="T60" fmla="*/ 2147483647 w 2321"/>
              <a:gd name="T61" fmla="*/ 2147483647 h 1011"/>
              <a:gd name="T62" fmla="*/ 2147483647 w 2321"/>
              <a:gd name="T63" fmla="*/ 2147483647 h 1011"/>
              <a:gd name="T64" fmla="*/ 2147483647 w 2321"/>
              <a:gd name="T65" fmla="*/ 2147483647 h 1011"/>
              <a:gd name="T66" fmla="*/ 2147483647 w 2321"/>
              <a:gd name="T67" fmla="*/ 2147483647 h 1011"/>
              <a:gd name="T68" fmla="*/ 2147483647 w 2321"/>
              <a:gd name="T69" fmla="*/ 2147483647 h 1011"/>
              <a:gd name="T70" fmla="*/ 2147483647 w 2321"/>
              <a:gd name="T71" fmla="*/ 2147483647 h 1011"/>
              <a:gd name="T72" fmla="*/ 2147483647 w 2321"/>
              <a:gd name="T73" fmla="*/ 2147483647 h 1011"/>
              <a:gd name="T74" fmla="*/ 2147483647 w 2321"/>
              <a:gd name="T75" fmla="*/ 2147483647 h 1011"/>
              <a:gd name="T76" fmla="*/ 2147483647 w 2321"/>
              <a:gd name="T77" fmla="*/ 2147483647 h 1011"/>
              <a:gd name="T78" fmla="*/ 2147483647 w 2321"/>
              <a:gd name="T79" fmla="*/ 2147483647 h 1011"/>
              <a:gd name="T80" fmla="*/ 2147483647 w 2321"/>
              <a:gd name="T81" fmla="*/ 2147483647 h 1011"/>
              <a:gd name="T82" fmla="*/ 2147483647 w 2321"/>
              <a:gd name="T83" fmla="*/ 2147483647 h 1011"/>
              <a:gd name="T84" fmla="*/ 2147483647 w 2321"/>
              <a:gd name="T85" fmla="*/ 2147483647 h 1011"/>
              <a:gd name="T86" fmla="*/ 2147483647 w 2321"/>
              <a:gd name="T87" fmla="*/ 2147483647 h 1011"/>
              <a:gd name="T88" fmla="*/ 2147483647 w 2321"/>
              <a:gd name="T89" fmla="*/ 2147483647 h 101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321"/>
              <a:gd name="T136" fmla="*/ 0 h 1011"/>
              <a:gd name="T137" fmla="*/ 2321 w 2321"/>
              <a:gd name="T138" fmla="*/ 1011 h 101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321" h="1011" extrusionOk="0">
                <a:moveTo>
                  <a:pt x="19" y="516"/>
                </a:moveTo>
                <a:cubicBezTo>
                  <a:pt x="1" y="498"/>
                  <a:pt x="60" y="489"/>
                  <a:pt x="100" y="476"/>
                </a:cubicBezTo>
                <a:cubicBezTo>
                  <a:pt x="147" y="461"/>
                  <a:pt x="194" y="443"/>
                  <a:pt x="242" y="433"/>
                </a:cubicBezTo>
                <a:cubicBezTo>
                  <a:pt x="284" y="424"/>
                  <a:pt x="319" y="431"/>
                  <a:pt x="352" y="458"/>
                </a:cubicBezTo>
                <a:cubicBezTo>
                  <a:pt x="396" y="494"/>
                  <a:pt x="421" y="545"/>
                  <a:pt x="447" y="594"/>
                </a:cubicBezTo>
                <a:cubicBezTo>
                  <a:pt x="474" y="646"/>
                  <a:pt x="499" y="699"/>
                  <a:pt x="525" y="751"/>
                </a:cubicBezTo>
                <a:cubicBezTo>
                  <a:pt x="536" y="772"/>
                  <a:pt x="545" y="794"/>
                  <a:pt x="554" y="816"/>
                </a:cubicBezTo>
                <a:cubicBezTo>
                  <a:pt x="514" y="790"/>
                  <a:pt x="476" y="759"/>
                  <a:pt x="434" y="736"/>
                </a:cubicBezTo>
                <a:cubicBezTo>
                  <a:pt x="383" y="708"/>
                  <a:pt x="326" y="684"/>
                  <a:pt x="267" y="690"/>
                </a:cubicBezTo>
                <a:cubicBezTo>
                  <a:pt x="215" y="695"/>
                  <a:pt x="163" y="723"/>
                  <a:pt x="134" y="768"/>
                </a:cubicBezTo>
                <a:cubicBezTo>
                  <a:pt x="102" y="817"/>
                  <a:pt x="112" y="876"/>
                  <a:pt x="155" y="914"/>
                </a:cubicBezTo>
                <a:cubicBezTo>
                  <a:pt x="200" y="954"/>
                  <a:pt x="261" y="966"/>
                  <a:pt x="318" y="980"/>
                </a:cubicBezTo>
                <a:cubicBezTo>
                  <a:pt x="359" y="990"/>
                  <a:pt x="393" y="990"/>
                  <a:pt x="434" y="987"/>
                </a:cubicBezTo>
                <a:cubicBezTo>
                  <a:pt x="479" y="984"/>
                  <a:pt x="519" y="972"/>
                  <a:pt x="556" y="945"/>
                </a:cubicBezTo>
                <a:cubicBezTo>
                  <a:pt x="593" y="914"/>
                  <a:pt x="606" y="903"/>
                  <a:pt x="631" y="882"/>
                </a:cubicBezTo>
              </a:path>
              <a:path w="2321" h="1011" extrusionOk="0">
                <a:moveTo>
                  <a:pt x="992" y="710"/>
                </a:moveTo>
                <a:cubicBezTo>
                  <a:pt x="946" y="718"/>
                  <a:pt x="932" y="707"/>
                  <a:pt x="887" y="697"/>
                </a:cubicBezTo>
                <a:cubicBezTo>
                  <a:pt x="839" y="686"/>
                  <a:pt x="790" y="682"/>
                  <a:pt x="743" y="703"/>
                </a:cubicBezTo>
                <a:cubicBezTo>
                  <a:pt x="690" y="727"/>
                  <a:pt x="653" y="779"/>
                  <a:pt x="642" y="835"/>
                </a:cubicBezTo>
                <a:cubicBezTo>
                  <a:pt x="624" y="925"/>
                  <a:pt x="684" y="1000"/>
                  <a:pt x="772" y="1010"/>
                </a:cubicBezTo>
                <a:cubicBezTo>
                  <a:pt x="837" y="1017"/>
                  <a:pt x="895" y="984"/>
                  <a:pt x="934" y="934"/>
                </a:cubicBezTo>
                <a:cubicBezTo>
                  <a:pt x="987" y="867"/>
                  <a:pt x="998" y="783"/>
                  <a:pt x="990" y="700"/>
                </a:cubicBezTo>
                <a:cubicBezTo>
                  <a:pt x="973" y="513"/>
                  <a:pt x="885" y="334"/>
                  <a:pt x="789" y="175"/>
                </a:cubicBezTo>
                <a:cubicBezTo>
                  <a:pt x="761" y="129"/>
                  <a:pt x="711" y="75"/>
                  <a:pt x="775" y="149"/>
                </a:cubicBezTo>
              </a:path>
              <a:path w="2321" h="1011" extrusionOk="0">
                <a:moveTo>
                  <a:pt x="1299" y="617"/>
                </a:moveTo>
                <a:cubicBezTo>
                  <a:pt x="1254" y="619"/>
                  <a:pt x="1218" y="654"/>
                  <a:pt x="1190" y="697"/>
                </a:cubicBezTo>
                <a:cubicBezTo>
                  <a:pt x="1164" y="737"/>
                  <a:pt x="1136" y="801"/>
                  <a:pt x="1159" y="849"/>
                </a:cubicBezTo>
                <a:cubicBezTo>
                  <a:pt x="1186" y="905"/>
                  <a:pt x="1251" y="900"/>
                  <a:pt x="1300" y="886"/>
                </a:cubicBezTo>
                <a:cubicBezTo>
                  <a:pt x="1372" y="865"/>
                  <a:pt x="1433" y="808"/>
                  <a:pt x="1468" y="742"/>
                </a:cubicBezTo>
                <a:cubicBezTo>
                  <a:pt x="1516" y="651"/>
                  <a:pt x="1510" y="545"/>
                  <a:pt x="1494" y="447"/>
                </a:cubicBezTo>
                <a:cubicBezTo>
                  <a:pt x="1469" y="296"/>
                  <a:pt x="1399" y="161"/>
                  <a:pt x="1315" y="35"/>
                </a:cubicBezTo>
                <a:cubicBezTo>
                  <a:pt x="1267" y="-36"/>
                  <a:pt x="1323" y="7"/>
                  <a:pt x="1358" y="23"/>
                </a:cubicBezTo>
              </a:path>
              <a:path w="2321" h="1011" extrusionOk="0">
                <a:moveTo>
                  <a:pt x="1734" y="585"/>
                </a:moveTo>
                <a:cubicBezTo>
                  <a:pt x="1711" y="598"/>
                  <a:pt x="1703" y="603"/>
                  <a:pt x="1684" y="601"/>
                </a:cubicBezTo>
                <a:cubicBezTo>
                  <a:pt x="1676" y="555"/>
                  <a:pt x="1694" y="539"/>
                  <a:pt x="1740" y="513"/>
                </a:cubicBezTo>
                <a:cubicBezTo>
                  <a:pt x="1763" y="500"/>
                  <a:pt x="1794" y="487"/>
                  <a:pt x="1815" y="509"/>
                </a:cubicBezTo>
                <a:cubicBezTo>
                  <a:pt x="1856" y="553"/>
                  <a:pt x="1865" y="609"/>
                  <a:pt x="1873" y="667"/>
                </a:cubicBezTo>
                <a:cubicBezTo>
                  <a:pt x="1885" y="758"/>
                  <a:pt x="1878" y="847"/>
                  <a:pt x="1879" y="938"/>
                </a:cubicBezTo>
                <a:cubicBezTo>
                  <a:pt x="1900" y="904"/>
                  <a:pt x="1910" y="869"/>
                  <a:pt x="1923" y="830"/>
                </a:cubicBezTo>
                <a:cubicBezTo>
                  <a:pt x="1943" y="773"/>
                  <a:pt x="1962" y="716"/>
                  <a:pt x="1985" y="660"/>
                </a:cubicBezTo>
                <a:cubicBezTo>
                  <a:pt x="2004" y="614"/>
                  <a:pt x="2015" y="586"/>
                  <a:pt x="2056" y="560"/>
                </a:cubicBezTo>
                <a:cubicBezTo>
                  <a:pt x="2089" y="601"/>
                  <a:pt x="2106" y="639"/>
                  <a:pt x="2124" y="689"/>
                </a:cubicBezTo>
                <a:cubicBezTo>
                  <a:pt x="2152" y="765"/>
                  <a:pt x="2171" y="843"/>
                  <a:pt x="2198" y="919"/>
                </a:cubicBezTo>
                <a:cubicBezTo>
                  <a:pt x="2209" y="951"/>
                  <a:pt x="2227" y="975"/>
                  <a:pt x="2263" y="954"/>
                </a:cubicBezTo>
                <a:cubicBezTo>
                  <a:pt x="2291" y="932"/>
                  <a:pt x="2301" y="923"/>
                  <a:pt x="2320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4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56400" y="3074988"/>
            <a:ext cx="300038" cy="333375"/>
          </a:xfrm>
          <a:custGeom>
            <a:avLst/>
            <a:gdLst>
              <a:gd name="T0" fmla="*/ 2147483647 w 834"/>
              <a:gd name="T1" fmla="*/ 2147483647 h 926"/>
              <a:gd name="T2" fmla="*/ 2147483647 w 834"/>
              <a:gd name="T3" fmla="*/ 2147483647 h 926"/>
              <a:gd name="T4" fmla="*/ 2147483647 w 834"/>
              <a:gd name="T5" fmla="*/ 2147483647 h 926"/>
              <a:gd name="T6" fmla="*/ 2147483647 w 834"/>
              <a:gd name="T7" fmla="*/ 2147483647 h 926"/>
              <a:gd name="T8" fmla="*/ 2147483647 w 834"/>
              <a:gd name="T9" fmla="*/ 2147483647 h 926"/>
              <a:gd name="T10" fmla="*/ 0 w 834"/>
              <a:gd name="T11" fmla="*/ 2147483647 h 926"/>
              <a:gd name="T12" fmla="*/ 2147483647 w 834"/>
              <a:gd name="T13" fmla="*/ 2147483647 h 926"/>
              <a:gd name="T14" fmla="*/ 2147483647 w 834"/>
              <a:gd name="T15" fmla="*/ 2147483647 h 926"/>
              <a:gd name="T16" fmla="*/ 2147483647 w 834"/>
              <a:gd name="T17" fmla="*/ 2147483647 h 926"/>
              <a:gd name="T18" fmla="*/ 2147483647 w 834"/>
              <a:gd name="T19" fmla="*/ 2147483647 h 926"/>
              <a:gd name="T20" fmla="*/ 2147483647 w 834"/>
              <a:gd name="T21" fmla="*/ 2147483647 h 926"/>
              <a:gd name="T22" fmla="*/ 2147483647 w 834"/>
              <a:gd name="T23" fmla="*/ 0 h 926"/>
              <a:gd name="T24" fmla="*/ 2147483647 w 834"/>
              <a:gd name="T25" fmla="*/ 2147483647 h 926"/>
              <a:gd name="T26" fmla="*/ 2147483647 w 834"/>
              <a:gd name="T27" fmla="*/ 2147483647 h 926"/>
              <a:gd name="T28" fmla="*/ 2147483647 w 834"/>
              <a:gd name="T29" fmla="*/ 2147483647 h 926"/>
              <a:gd name="T30" fmla="*/ 2147483647 w 834"/>
              <a:gd name="T31" fmla="*/ 2147483647 h 926"/>
              <a:gd name="T32" fmla="*/ 2147483647 w 834"/>
              <a:gd name="T33" fmla="*/ 2147483647 h 9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34"/>
              <a:gd name="T52" fmla="*/ 0 h 926"/>
              <a:gd name="T53" fmla="*/ 834 w 834"/>
              <a:gd name="T54" fmla="*/ 926 h 9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34" h="926" extrusionOk="0">
                <a:moveTo>
                  <a:pt x="10" y="597"/>
                </a:moveTo>
                <a:cubicBezTo>
                  <a:pt x="10" y="641"/>
                  <a:pt x="10" y="684"/>
                  <a:pt x="12" y="728"/>
                </a:cubicBezTo>
                <a:cubicBezTo>
                  <a:pt x="14" y="769"/>
                  <a:pt x="23" y="811"/>
                  <a:pt x="32" y="851"/>
                </a:cubicBezTo>
                <a:cubicBezTo>
                  <a:pt x="34" y="861"/>
                  <a:pt x="37" y="870"/>
                  <a:pt x="39" y="880"/>
                </a:cubicBezTo>
                <a:cubicBezTo>
                  <a:pt x="37" y="847"/>
                  <a:pt x="31" y="815"/>
                  <a:pt x="24" y="783"/>
                </a:cubicBezTo>
                <a:cubicBezTo>
                  <a:pt x="14" y="736"/>
                  <a:pt x="1" y="688"/>
                  <a:pt x="0" y="640"/>
                </a:cubicBezTo>
                <a:cubicBezTo>
                  <a:pt x="-1" y="599"/>
                  <a:pt x="10" y="563"/>
                  <a:pt x="46" y="541"/>
                </a:cubicBezTo>
                <a:cubicBezTo>
                  <a:pt x="88" y="515"/>
                  <a:pt x="144" y="503"/>
                  <a:pt x="191" y="490"/>
                </a:cubicBezTo>
                <a:cubicBezTo>
                  <a:pt x="248" y="474"/>
                  <a:pt x="306" y="465"/>
                  <a:pt x="363" y="449"/>
                </a:cubicBezTo>
                <a:cubicBezTo>
                  <a:pt x="412" y="435"/>
                  <a:pt x="460" y="417"/>
                  <a:pt x="507" y="399"/>
                </a:cubicBezTo>
              </a:path>
              <a:path w="834" h="926" extrusionOk="0">
                <a:moveTo>
                  <a:pt x="776" y="26"/>
                </a:moveTo>
                <a:cubicBezTo>
                  <a:pt x="780" y="17"/>
                  <a:pt x="783" y="9"/>
                  <a:pt x="787" y="0"/>
                </a:cubicBezTo>
                <a:cubicBezTo>
                  <a:pt x="790" y="52"/>
                  <a:pt x="782" y="103"/>
                  <a:pt x="778" y="155"/>
                </a:cubicBezTo>
                <a:cubicBezTo>
                  <a:pt x="770" y="256"/>
                  <a:pt x="760" y="356"/>
                  <a:pt x="758" y="457"/>
                </a:cubicBezTo>
                <a:cubicBezTo>
                  <a:pt x="756" y="552"/>
                  <a:pt x="755" y="648"/>
                  <a:pt x="762" y="743"/>
                </a:cubicBezTo>
                <a:cubicBezTo>
                  <a:pt x="766" y="794"/>
                  <a:pt x="773" y="844"/>
                  <a:pt x="783" y="894"/>
                </a:cubicBezTo>
                <a:cubicBezTo>
                  <a:pt x="791" y="935"/>
                  <a:pt x="804" y="919"/>
                  <a:pt x="833" y="90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5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16788" y="3111500"/>
            <a:ext cx="319087" cy="361950"/>
          </a:xfrm>
          <a:custGeom>
            <a:avLst/>
            <a:gdLst>
              <a:gd name="T0" fmla="*/ 2147483647 w 885"/>
              <a:gd name="T1" fmla="*/ 2147483647 h 1006"/>
              <a:gd name="T2" fmla="*/ 0 w 885"/>
              <a:gd name="T3" fmla="*/ 2147483647 h 1006"/>
              <a:gd name="T4" fmla="*/ 2147483647 w 885"/>
              <a:gd name="T5" fmla="*/ 2147483647 h 1006"/>
              <a:gd name="T6" fmla="*/ 2147483647 w 885"/>
              <a:gd name="T7" fmla="*/ 2147483647 h 1006"/>
              <a:gd name="T8" fmla="*/ 2147483647 w 885"/>
              <a:gd name="T9" fmla="*/ 2147483647 h 1006"/>
              <a:gd name="T10" fmla="*/ 2147483647 w 885"/>
              <a:gd name="T11" fmla="*/ 2147483647 h 1006"/>
              <a:gd name="T12" fmla="*/ 2147483647 w 885"/>
              <a:gd name="T13" fmla="*/ 2147483647 h 1006"/>
              <a:gd name="T14" fmla="*/ 2147483647 w 885"/>
              <a:gd name="T15" fmla="*/ 2147483647 h 1006"/>
              <a:gd name="T16" fmla="*/ 2147483647 w 885"/>
              <a:gd name="T17" fmla="*/ 2147483647 h 1006"/>
              <a:gd name="T18" fmla="*/ 2147483647 w 885"/>
              <a:gd name="T19" fmla="*/ 2147483647 h 1006"/>
              <a:gd name="T20" fmla="*/ 2147483647 w 885"/>
              <a:gd name="T21" fmla="*/ 2147483647 h 1006"/>
              <a:gd name="T22" fmla="*/ 2147483647 w 885"/>
              <a:gd name="T23" fmla="*/ 2147483647 h 100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85"/>
              <a:gd name="T37" fmla="*/ 0 h 1006"/>
              <a:gd name="T38" fmla="*/ 885 w 885"/>
              <a:gd name="T39" fmla="*/ 1006 h 100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85" h="1006" extrusionOk="0">
                <a:moveTo>
                  <a:pt x="39" y="508"/>
                </a:moveTo>
                <a:cubicBezTo>
                  <a:pt x="20" y="519"/>
                  <a:pt x="14" y="523"/>
                  <a:pt x="0" y="527"/>
                </a:cubicBezTo>
                <a:cubicBezTo>
                  <a:pt x="38" y="544"/>
                  <a:pt x="69" y="544"/>
                  <a:pt x="112" y="544"/>
                </a:cubicBezTo>
                <a:cubicBezTo>
                  <a:pt x="177" y="544"/>
                  <a:pt x="241" y="538"/>
                  <a:pt x="306" y="537"/>
                </a:cubicBezTo>
                <a:cubicBezTo>
                  <a:pt x="354" y="536"/>
                  <a:pt x="416" y="543"/>
                  <a:pt x="463" y="533"/>
                </a:cubicBezTo>
                <a:cubicBezTo>
                  <a:pt x="491" y="522"/>
                  <a:pt x="500" y="517"/>
                  <a:pt x="510" y="497"/>
                </a:cubicBezTo>
              </a:path>
              <a:path w="885" h="1006" extrusionOk="0">
                <a:moveTo>
                  <a:pt x="884" y="26"/>
                </a:moveTo>
                <a:cubicBezTo>
                  <a:pt x="865" y="-21"/>
                  <a:pt x="855" y="28"/>
                  <a:pt x="838" y="63"/>
                </a:cubicBezTo>
                <a:cubicBezTo>
                  <a:pt x="790" y="163"/>
                  <a:pt x="756" y="270"/>
                  <a:pt x="737" y="379"/>
                </a:cubicBezTo>
                <a:cubicBezTo>
                  <a:pt x="712" y="524"/>
                  <a:pt x="709" y="672"/>
                  <a:pt x="738" y="816"/>
                </a:cubicBezTo>
                <a:cubicBezTo>
                  <a:pt x="744" y="848"/>
                  <a:pt x="754" y="879"/>
                  <a:pt x="768" y="908"/>
                </a:cubicBezTo>
                <a:cubicBezTo>
                  <a:pt x="793" y="962"/>
                  <a:pt x="794" y="969"/>
                  <a:pt x="752" y="10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6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5150" y="3452813"/>
            <a:ext cx="803275" cy="569912"/>
          </a:xfrm>
          <a:custGeom>
            <a:avLst/>
            <a:gdLst>
              <a:gd name="T0" fmla="*/ 2147483647 w 2231"/>
              <a:gd name="T1" fmla="*/ 2147483647 h 1585"/>
              <a:gd name="T2" fmla="*/ 2147483647 w 2231"/>
              <a:gd name="T3" fmla="*/ 2147483647 h 1585"/>
              <a:gd name="T4" fmla="*/ 2147483647 w 2231"/>
              <a:gd name="T5" fmla="*/ 2147483647 h 1585"/>
              <a:gd name="T6" fmla="*/ 2147483647 w 2231"/>
              <a:gd name="T7" fmla="*/ 2147483647 h 1585"/>
              <a:gd name="T8" fmla="*/ 2147483647 w 2231"/>
              <a:gd name="T9" fmla="*/ 2147483647 h 1585"/>
              <a:gd name="T10" fmla="*/ 2147483647 w 2231"/>
              <a:gd name="T11" fmla="*/ 2147483647 h 1585"/>
              <a:gd name="T12" fmla="*/ 2147483647 w 2231"/>
              <a:gd name="T13" fmla="*/ 2147483647 h 1585"/>
              <a:gd name="T14" fmla="*/ 2147483647 w 2231"/>
              <a:gd name="T15" fmla="*/ 2147483647 h 1585"/>
              <a:gd name="T16" fmla="*/ 2147483647 w 2231"/>
              <a:gd name="T17" fmla="*/ 2147483647 h 1585"/>
              <a:gd name="T18" fmla="*/ 2147483647 w 2231"/>
              <a:gd name="T19" fmla="*/ 2147483647 h 1585"/>
              <a:gd name="T20" fmla="*/ 2147483647 w 2231"/>
              <a:gd name="T21" fmla="*/ 2147483647 h 1585"/>
              <a:gd name="T22" fmla="*/ 2147483647 w 2231"/>
              <a:gd name="T23" fmla="*/ 2147483647 h 1585"/>
              <a:gd name="T24" fmla="*/ 2147483647 w 2231"/>
              <a:gd name="T25" fmla="*/ 2147483647 h 1585"/>
              <a:gd name="T26" fmla="*/ 2147483647 w 2231"/>
              <a:gd name="T27" fmla="*/ 2147483647 h 1585"/>
              <a:gd name="T28" fmla="*/ 2147483647 w 2231"/>
              <a:gd name="T29" fmla="*/ 2147483647 h 1585"/>
              <a:gd name="T30" fmla="*/ 2147483647 w 2231"/>
              <a:gd name="T31" fmla="*/ 2147483647 h 1585"/>
              <a:gd name="T32" fmla="*/ 2147483647 w 2231"/>
              <a:gd name="T33" fmla="*/ 2147483647 h 1585"/>
              <a:gd name="T34" fmla="*/ 2147483647 w 2231"/>
              <a:gd name="T35" fmla="*/ 2147483647 h 1585"/>
              <a:gd name="T36" fmla="*/ 2147483647 w 2231"/>
              <a:gd name="T37" fmla="*/ 2147483647 h 1585"/>
              <a:gd name="T38" fmla="*/ 2147483647 w 2231"/>
              <a:gd name="T39" fmla="*/ 2147483647 h 1585"/>
              <a:gd name="T40" fmla="*/ 2147483647 w 2231"/>
              <a:gd name="T41" fmla="*/ 2147483647 h 1585"/>
              <a:gd name="T42" fmla="*/ 2147483647 w 2231"/>
              <a:gd name="T43" fmla="*/ 2147483647 h 1585"/>
              <a:gd name="T44" fmla="*/ 2147483647 w 2231"/>
              <a:gd name="T45" fmla="*/ 2147483647 h 1585"/>
              <a:gd name="T46" fmla="*/ 2147483647 w 2231"/>
              <a:gd name="T47" fmla="*/ 2147483647 h 1585"/>
              <a:gd name="T48" fmla="*/ 2147483647 w 2231"/>
              <a:gd name="T49" fmla="*/ 2147483647 h 1585"/>
              <a:gd name="T50" fmla="*/ 2147483647 w 2231"/>
              <a:gd name="T51" fmla="*/ 2147483647 h 1585"/>
              <a:gd name="T52" fmla="*/ 2147483647 w 2231"/>
              <a:gd name="T53" fmla="*/ 2147483647 h 1585"/>
              <a:gd name="T54" fmla="*/ 2147483647 w 2231"/>
              <a:gd name="T55" fmla="*/ 2147483647 h 1585"/>
              <a:gd name="T56" fmla="*/ 2147483647 w 2231"/>
              <a:gd name="T57" fmla="*/ 2147483647 h 1585"/>
              <a:gd name="T58" fmla="*/ 2147483647 w 2231"/>
              <a:gd name="T59" fmla="*/ 2147483647 h 1585"/>
              <a:gd name="T60" fmla="*/ 2147483647 w 2231"/>
              <a:gd name="T61" fmla="*/ 2147483647 h 1585"/>
              <a:gd name="T62" fmla="*/ 2147483647 w 2231"/>
              <a:gd name="T63" fmla="*/ 0 h 1585"/>
              <a:gd name="T64" fmla="*/ 2147483647 w 2231"/>
              <a:gd name="T65" fmla="*/ 2147483647 h 1585"/>
              <a:gd name="T66" fmla="*/ 2147483647 w 2231"/>
              <a:gd name="T67" fmla="*/ 2147483647 h 1585"/>
              <a:gd name="T68" fmla="*/ 2147483647 w 2231"/>
              <a:gd name="T69" fmla="*/ 2147483647 h 1585"/>
              <a:gd name="T70" fmla="*/ 2147483647 w 2231"/>
              <a:gd name="T71" fmla="*/ 2147483647 h 1585"/>
              <a:gd name="T72" fmla="*/ 2147483647 w 2231"/>
              <a:gd name="T73" fmla="*/ 2147483647 h 1585"/>
              <a:gd name="T74" fmla="*/ 2147483647 w 2231"/>
              <a:gd name="T75" fmla="*/ 2147483647 h 1585"/>
              <a:gd name="T76" fmla="*/ 2147483647 w 2231"/>
              <a:gd name="T77" fmla="*/ 2147483647 h 1585"/>
              <a:gd name="T78" fmla="*/ 2147483647 w 2231"/>
              <a:gd name="T79" fmla="*/ 2147483647 h 1585"/>
              <a:gd name="T80" fmla="*/ 2147483647 w 2231"/>
              <a:gd name="T81" fmla="*/ 2147483647 h 1585"/>
              <a:gd name="T82" fmla="*/ 2147483647 w 2231"/>
              <a:gd name="T83" fmla="*/ 2147483647 h 1585"/>
              <a:gd name="T84" fmla="*/ 2147483647 w 2231"/>
              <a:gd name="T85" fmla="*/ 2147483647 h 1585"/>
              <a:gd name="T86" fmla="*/ 2147483647 w 2231"/>
              <a:gd name="T87" fmla="*/ 2147483647 h 1585"/>
              <a:gd name="T88" fmla="*/ 2147483647 w 2231"/>
              <a:gd name="T89" fmla="*/ 2147483647 h 1585"/>
              <a:gd name="T90" fmla="*/ 2147483647 w 2231"/>
              <a:gd name="T91" fmla="*/ 2147483647 h 1585"/>
              <a:gd name="T92" fmla="*/ 2147483647 w 2231"/>
              <a:gd name="T93" fmla="*/ 2147483647 h 1585"/>
              <a:gd name="T94" fmla="*/ 2147483647 w 2231"/>
              <a:gd name="T95" fmla="*/ 2147483647 h 1585"/>
              <a:gd name="T96" fmla="*/ 2147483647 w 2231"/>
              <a:gd name="T97" fmla="*/ 2147483647 h 1585"/>
              <a:gd name="T98" fmla="*/ 2147483647 w 2231"/>
              <a:gd name="T99" fmla="*/ 2147483647 h 1585"/>
              <a:gd name="T100" fmla="*/ 2147483647 w 2231"/>
              <a:gd name="T101" fmla="*/ 2147483647 h 1585"/>
              <a:gd name="T102" fmla="*/ 2147483647 w 2231"/>
              <a:gd name="T103" fmla="*/ 2147483647 h 1585"/>
              <a:gd name="T104" fmla="*/ 2147483647 w 2231"/>
              <a:gd name="T105" fmla="*/ 2147483647 h 1585"/>
              <a:gd name="T106" fmla="*/ 2147483647 w 2231"/>
              <a:gd name="T107" fmla="*/ 2147483647 h 1585"/>
              <a:gd name="T108" fmla="*/ 2147483647 w 2231"/>
              <a:gd name="T109" fmla="*/ 2147483647 h 1585"/>
              <a:gd name="T110" fmla="*/ 2147483647 w 2231"/>
              <a:gd name="T111" fmla="*/ 2147483647 h 158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1"/>
              <a:gd name="T169" fmla="*/ 0 h 1585"/>
              <a:gd name="T170" fmla="*/ 2231 w 2231"/>
              <a:gd name="T171" fmla="*/ 1585 h 158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1" h="1585" extrusionOk="0">
                <a:moveTo>
                  <a:pt x="248" y="522"/>
                </a:moveTo>
                <a:cubicBezTo>
                  <a:pt x="227" y="575"/>
                  <a:pt x="231" y="616"/>
                  <a:pt x="232" y="674"/>
                </a:cubicBezTo>
                <a:cubicBezTo>
                  <a:pt x="234" y="785"/>
                  <a:pt x="239" y="897"/>
                  <a:pt x="238" y="1008"/>
                </a:cubicBezTo>
                <a:cubicBezTo>
                  <a:pt x="237" y="1086"/>
                  <a:pt x="234" y="1163"/>
                  <a:pt x="225" y="1241"/>
                </a:cubicBezTo>
                <a:cubicBezTo>
                  <a:pt x="219" y="1292"/>
                  <a:pt x="208" y="1341"/>
                  <a:pt x="186" y="1387"/>
                </a:cubicBezTo>
                <a:cubicBezTo>
                  <a:pt x="164" y="1434"/>
                  <a:pt x="130" y="1445"/>
                  <a:pt x="85" y="1420"/>
                </a:cubicBezTo>
                <a:cubicBezTo>
                  <a:pt x="43" y="1397"/>
                  <a:pt x="12" y="1368"/>
                  <a:pt x="3" y="1321"/>
                </a:cubicBezTo>
                <a:cubicBezTo>
                  <a:pt x="-4" y="1286"/>
                  <a:pt x="5" y="1253"/>
                  <a:pt x="11" y="1218"/>
                </a:cubicBezTo>
              </a:path>
              <a:path w="2231" h="1585" extrusionOk="0">
                <a:moveTo>
                  <a:pt x="213" y="157"/>
                </a:moveTo>
                <a:cubicBezTo>
                  <a:pt x="192" y="159"/>
                  <a:pt x="132" y="165"/>
                  <a:pt x="154" y="206"/>
                </a:cubicBezTo>
                <a:cubicBezTo>
                  <a:pt x="160" y="210"/>
                  <a:pt x="166" y="215"/>
                  <a:pt x="172" y="219"/>
                </a:cubicBezTo>
                <a:cubicBezTo>
                  <a:pt x="212" y="205"/>
                  <a:pt x="208" y="210"/>
                  <a:pt x="209" y="167"/>
                </a:cubicBezTo>
                <a:cubicBezTo>
                  <a:pt x="171" y="154"/>
                  <a:pt x="134" y="158"/>
                  <a:pt x="129" y="213"/>
                </a:cubicBezTo>
                <a:cubicBezTo>
                  <a:pt x="125" y="263"/>
                  <a:pt x="182" y="248"/>
                  <a:pt x="209" y="237"/>
                </a:cubicBezTo>
                <a:cubicBezTo>
                  <a:pt x="239" y="225"/>
                  <a:pt x="278" y="190"/>
                  <a:pt x="262" y="153"/>
                </a:cubicBezTo>
                <a:cubicBezTo>
                  <a:pt x="241" y="103"/>
                  <a:pt x="203" y="139"/>
                  <a:pt x="286" y="118"/>
                </a:cubicBezTo>
              </a:path>
              <a:path w="2231" h="1585" extrusionOk="0">
                <a:moveTo>
                  <a:pt x="709" y="631"/>
                </a:moveTo>
                <a:cubicBezTo>
                  <a:pt x="721" y="598"/>
                  <a:pt x="740" y="568"/>
                  <a:pt x="741" y="531"/>
                </a:cubicBezTo>
                <a:cubicBezTo>
                  <a:pt x="742" y="492"/>
                  <a:pt x="727" y="458"/>
                  <a:pt x="703" y="428"/>
                </a:cubicBezTo>
                <a:cubicBezTo>
                  <a:pt x="673" y="391"/>
                  <a:pt x="620" y="402"/>
                  <a:pt x="583" y="418"/>
                </a:cubicBezTo>
                <a:cubicBezTo>
                  <a:pt x="503" y="454"/>
                  <a:pt x="452" y="542"/>
                  <a:pt x="441" y="626"/>
                </a:cubicBezTo>
                <a:cubicBezTo>
                  <a:pt x="426" y="732"/>
                  <a:pt x="492" y="828"/>
                  <a:pt x="595" y="854"/>
                </a:cubicBezTo>
                <a:cubicBezTo>
                  <a:pt x="676" y="875"/>
                  <a:pt x="748" y="841"/>
                  <a:pt x="779" y="764"/>
                </a:cubicBezTo>
                <a:cubicBezTo>
                  <a:pt x="793" y="729"/>
                  <a:pt x="791" y="693"/>
                  <a:pt x="792" y="656"/>
                </a:cubicBezTo>
                <a:cubicBezTo>
                  <a:pt x="825" y="750"/>
                  <a:pt x="854" y="844"/>
                  <a:pt x="880" y="940"/>
                </a:cubicBezTo>
                <a:cubicBezTo>
                  <a:pt x="908" y="1044"/>
                  <a:pt x="935" y="1153"/>
                  <a:pt x="938" y="1262"/>
                </a:cubicBezTo>
                <a:cubicBezTo>
                  <a:pt x="940" y="1361"/>
                  <a:pt x="917" y="1471"/>
                  <a:pt x="841" y="1540"/>
                </a:cubicBezTo>
                <a:cubicBezTo>
                  <a:pt x="795" y="1582"/>
                  <a:pt x="686" y="1613"/>
                  <a:pt x="643" y="1547"/>
                </a:cubicBezTo>
                <a:cubicBezTo>
                  <a:pt x="611" y="1498"/>
                  <a:pt x="634" y="1421"/>
                  <a:pt x="651" y="1372"/>
                </a:cubicBezTo>
                <a:cubicBezTo>
                  <a:pt x="659" y="1351"/>
                  <a:pt x="668" y="1331"/>
                  <a:pt x="676" y="1310"/>
                </a:cubicBezTo>
              </a:path>
              <a:path w="2231" h="1585" extrusionOk="0">
                <a:moveTo>
                  <a:pt x="1254" y="41"/>
                </a:moveTo>
                <a:cubicBezTo>
                  <a:pt x="1260" y="20"/>
                  <a:pt x="1261" y="13"/>
                  <a:pt x="1266" y="0"/>
                </a:cubicBezTo>
                <a:cubicBezTo>
                  <a:pt x="1266" y="50"/>
                  <a:pt x="1264" y="100"/>
                  <a:pt x="1264" y="150"/>
                </a:cubicBezTo>
                <a:cubicBezTo>
                  <a:pt x="1265" y="249"/>
                  <a:pt x="1265" y="349"/>
                  <a:pt x="1267" y="448"/>
                </a:cubicBezTo>
                <a:cubicBezTo>
                  <a:pt x="1269" y="546"/>
                  <a:pt x="1272" y="643"/>
                  <a:pt x="1272" y="741"/>
                </a:cubicBezTo>
                <a:cubicBezTo>
                  <a:pt x="1272" y="795"/>
                  <a:pt x="1278" y="863"/>
                  <a:pt x="1267" y="916"/>
                </a:cubicBezTo>
                <a:cubicBezTo>
                  <a:pt x="1256" y="968"/>
                  <a:pt x="1252" y="946"/>
                  <a:pt x="1226" y="913"/>
                </a:cubicBezTo>
              </a:path>
              <a:path w="2231" h="1585" extrusionOk="0">
                <a:moveTo>
                  <a:pt x="1069" y="553"/>
                </a:moveTo>
                <a:cubicBezTo>
                  <a:pt x="1050" y="530"/>
                  <a:pt x="1044" y="522"/>
                  <a:pt x="1041" y="502"/>
                </a:cubicBezTo>
                <a:cubicBezTo>
                  <a:pt x="1088" y="498"/>
                  <a:pt x="1135" y="497"/>
                  <a:pt x="1183" y="495"/>
                </a:cubicBezTo>
                <a:cubicBezTo>
                  <a:pt x="1247" y="492"/>
                  <a:pt x="1309" y="483"/>
                  <a:pt x="1373" y="477"/>
                </a:cubicBezTo>
                <a:cubicBezTo>
                  <a:pt x="1430" y="472"/>
                  <a:pt x="1486" y="463"/>
                  <a:pt x="1543" y="453"/>
                </a:cubicBezTo>
              </a:path>
              <a:path w="2231" h="1585" extrusionOk="0">
                <a:moveTo>
                  <a:pt x="1682" y="428"/>
                </a:moveTo>
                <a:cubicBezTo>
                  <a:pt x="1727" y="421"/>
                  <a:pt x="1772" y="415"/>
                  <a:pt x="1816" y="407"/>
                </a:cubicBezTo>
                <a:cubicBezTo>
                  <a:pt x="1877" y="396"/>
                  <a:pt x="1943" y="390"/>
                  <a:pt x="2005" y="396"/>
                </a:cubicBezTo>
                <a:cubicBezTo>
                  <a:pt x="2031" y="398"/>
                  <a:pt x="2099" y="406"/>
                  <a:pt x="2098" y="446"/>
                </a:cubicBezTo>
                <a:cubicBezTo>
                  <a:pt x="2096" y="492"/>
                  <a:pt x="2032" y="540"/>
                  <a:pt x="2004" y="568"/>
                </a:cubicBezTo>
                <a:cubicBezTo>
                  <a:pt x="1952" y="620"/>
                  <a:pt x="1895" y="672"/>
                  <a:pt x="1858" y="737"/>
                </a:cubicBezTo>
                <a:cubicBezTo>
                  <a:pt x="1834" y="780"/>
                  <a:pt x="1822" y="832"/>
                  <a:pt x="1851" y="876"/>
                </a:cubicBezTo>
                <a:cubicBezTo>
                  <a:pt x="1878" y="917"/>
                  <a:pt x="1930" y="929"/>
                  <a:pt x="1974" y="939"/>
                </a:cubicBezTo>
                <a:cubicBezTo>
                  <a:pt x="2014" y="948"/>
                  <a:pt x="2054" y="951"/>
                  <a:pt x="2094" y="940"/>
                </a:cubicBezTo>
                <a:cubicBezTo>
                  <a:pt x="2130" y="930"/>
                  <a:pt x="2127" y="922"/>
                  <a:pt x="2134" y="890"/>
                </a:cubicBezTo>
              </a:path>
              <a:path w="2231" h="1585" extrusionOk="0">
                <a:moveTo>
                  <a:pt x="1723" y="602"/>
                </a:moveTo>
                <a:cubicBezTo>
                  <a:pt x="1772" y="633"/>
                  <a:pt x="1824" y="634"/>
                  <a:pt x="1884" y="642"/>
                </a:cubicBezTo>
                <a:cubicBezTo>
                  <a:pt x="1961" y="652"/>
                  <a:pt x="2039" y="657"/>
                  <a:pt x="2116" y="667"/>
                </a:cubicBezTo>
                <a:cubicBezTo>
                  <a:pt x="2163" y="673"/>
                  <a:pt x="2279" y="668"/>
                  <a:pt x="2181" y="70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7" name="Ink 5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72275" y="3471863"/>
            <a:ext cx="252413" cy="342900"/>
          </a:xfrm>
          <a:custGeom>
            <a:avLst/>
            <a:gdLst>
              <a:gd name="T0" fmla="*/ 2147483647 w 703"/>
              <a:gd name="T1" fmla="*/ 2147483647 h 950"/>
              <a:gd name="T2" fmla="*/ 2147483647 w 703"/>
              <a:gd name="T3" fmla="*/ 2147483647 h 950"/>
              <a:gd name="T4" fmla="*/ 2147483647 w 703"/>
              <a:gd name="T5" fmla="*/ 2147483647 h 950"/>
              <a:gd name="T6" fmla="*/ 2147483647 w 703"/>
              <a:gd name="T7" fmla="*/ 2147483647 h 950"/>
              <a:gd name="T8" fmla="*/ 2147483647 w 703"/>
              <a:gd name="T9" fmla="*/ 2147483647 h 950"/>
              <a:gd name="T10" fmla="*/ 2147483647 w 703"/>
              <a:gd name="T11" fmla="*/ 2147483647 h 950"/>
              <a:gd name="T12" fmla="*/ 2147483647 w 703"/>
              <a:gd name="T13" fmla="*/ 2147483647 h 950"/>
              <a:gd name="T14" fmla="*/ 2147483647 w 703"/>
              <a:gd name="T15" fmla="*/ 2147483647 h 950"/>
              <a:gd name="T16" fmla="*/ 2147483647 w 703"/>
              <a:gd name="T17" fmla="*/ 2147483647 h 950"/>
              <a:gd name="T18" fmla="*/ 2147483647 w 703"/>
              <a:gd name="T19" fmla="*/ 2147483647 h 950"/>
              <a:gd name="T20" fmla="*/ 2147483647 w 703"/>
              <a:gd name="T21" fmla="*/ 0 h 950"/>
              <a:gd name="T22" fmla="*/ 2147483647 w 703"/>
              <a:gd name="T23" fmla="*/ 2147483647 h 950"/>
              <a:gd name="T24" fmla="*/ 2147483647 w 703"/>
              <a:gd name="T25" fmla="*/ 2147483647 h 950"/>
              <a:gd name="T26" fmla="*/ 2147483647 w 703"/>
              <a:gd name="T27" fmla="*/ 2147483647 h 950"/>
              <a:gd name="T28" fmla="*/ 2147483647 w 703"/>
              <a:gd name="T29" fmla="*/ 2147483647 h 950"/>
              <a:gd name="T30" fmla="*/ 2147483647 w 703"/>
              <a:gd name="T31" fmla="*/ 2147483647 h 9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03"/>
              <a:gd name="T49" fmla="*/ 0 h 950"/>
              <a:gd name="T50" fmla="*/ 703 w 703"/>
              <a:gd name="T51" fmla="*/ 950 h 9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03" h="950" extrusionOk="0">
                <a:moveTo>
                  <a:pt x="77" y="528"/>
                </a:moveTo>
                <a:cubicBezTo>
                  <a:pt x="70" y="504"/>
                  <a:pt x="69" y="495"/>
                  <a:pt x="49" y="504"/>
                </a:cubicBezTo>
                <a:cubicBezTo>
                  <a:pt x="47" y="542"/>
                  <a:pt x="44" y="577"/>
                  <a:pt x="51" y="616"/>
                </a:cubicBezTo>
                <a:cubicBezTo>
                  <a:pt x="61" y="673"/>
                  <a:pt x="79" y="729"/>
                  <a:pt x="99" y="783"/>
                </a:cubicBezTo>
                <a:cubicBezTo>
                  <a:pt x="109" y="809"/>
                  <a:pt x="120" y="835"/>
                  <a:pt x="132" y="860"/>
                </a:cubicBezTo>
                <a:cubicBezTo>
                  <a:pt x="90" y="796"/>
                  <a:pt x="49" y="729"/>
                  <a:pt x="18" y="659"/>
                </a:cubicBezTo>
                <a:cubicBezTo>
                  <a:pt x="3" y="626"/>
                  <a:pt x="-15" y="576"/>
                  <a:pt x="19" y="548"/>
                </a:cubicBezTo>
                <a:cubicBezTo>
                  <a:pt x="53" y="520"/>
                  <a:pt x="113" y="521"/>
                  <a:pt x="153" y="511"/>
                </a:cubicBezTo>
                <a:cubicBezTo>
                  <a:pt x="205" y="498"/>
                  <a:pt x="265" y="493"/>
                  <a:pt x="313" y="468"/>
                </a:cubicBezTo>
                <a:cubicBezTo>
                  <a:pt x="346" y="451"/>
                  <a:pt x="373" y="425"/>
                  <a:pt x="400" y="400"/>
                </a:cubicBezTo>
              </a:path>
              <a:path w="703" h="950" extrusionOk="0">
                <a:moveTo>
                  <a:pt x="689" y="0"/>
                </a:moveTo>
                <a:cubicBezTo>
                  <a:pt x="702" y="61"/>
                  <a:pt x="686" y="113"/>
                  <a:pt x="678" y="178"/>
                </a:cubicBezTo>
                <a:cubicBezTo>
                  <a:pt x="666" y="276"/>
                  <a:pt x="657" y="375"/>
                  <a:pt x="650" y="474"/>
                </a:cubicBezTo>
                <a:cubicBezTo>
                  <a:pt x="644" y="562"/>
                  <a:pt x="642" y="650"/>
                  <a:pt x="643" y="738"/>
                </a:cubicBezTo>
                <a:cubicBezTo>
                  <a:pt x="644" y="796"/>
                  <a:pt x="644" y="855"/>
                  <a:pt x="656" y="912"/>
                </a:cubicBezTo>
                <a:cubicBezTo>
                  <a:pt x="664" y="950"/>
                  <a:pt x="663" y="946"/>
                  <a:pt x="690" y="93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8" name="Ink 5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34250" y="3478213"/>
            <a:ext cx="311150" cy="282575"/>
          </a:xfrm>
          <a:custGeom>
            <a:avLst/>
            <a:gdLst>
              <a:gd name="T0" fmla="*/ 2147483647 w 861"/>
              <a:gd name="T1" fmla="*/ 2147483647 h 785"/>
              <a:gd name="T2" fmla="*/ 2147483647 w 861"/>
              <a:gd name="T3" fmla="*/ 2147483647 h 785"/>
              <a:gd name="T4" fmla="*/ 2147483647 w 861"/>
              <a:gd name="T5" fmla="*/ 2147483647 h 785"/>
              <a:gd name="T6" fmla="*/ 2147483647 w 861"/>
              <a:gd name="T7" fmla="*/ 0 h 785"/>
              <a:gd name="T8" fmla="*/ 2147483647 w 861"/>
              <a:gd name="T9" fmla="*/ 2147483647 h 785"/>
              <a:gd name="T10" fmla="*/ 2147483647 w 861"/>
              <a:gd name="T11" fmla="*/ 2147483647 h 785"/>
              <a:gd name="T12" fmla="*/ 2147483647 w 861"/>
              <a:gd name="T13" fmla="*/ 2147483647 h 785"/>
              <a:gd name="T14" fmla="*/ 2147483647 w 861"/>
              <a:gd name="T15" fmla="*/ 2147483647 h 785"/>
              <a:gd name="T16" fmla="*/ 2147483647 w 861"/>
              <a:gd name="T17" fmla="*/ 2147483647 h 785"/>
              <a:gd name="T18" fmla="*/ 2147483647 w 861"/>
              <a:gd name="T19" fmla="*/ 2147483647 h 785"/>
              <a:gd name="T20" fmla="*/ 2147483647 w 861"/>
              <a:gd name="T21" fmla="*/ 2147483647 h 785"/>
              <a:gd name="T22" fmla="*/ 2147483647 w 861"/>
              <a:gd name="T23" fmla="*/ 2147483647 h 785"/>
              <a:gd name="T24" fmla="*/ 2147483647 w 861"/>
              <a:gd name="T25" fmla="*/ 2147483647 h 785"/>
              <a:gd name="T26" fmla="*/ 2147483647 w 861"/>
              <a:gd name="T27" fmla="*/ 2147483647 h 78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1"/>
              <a:gd name="T43" fmla="*/ 0 h 785"/>
              <a:gd name="T44" fmla="*/ 861 w 861"/>
              <a:gd name="T45" fmla="*/ 785 h 78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1" h="785" extrusionOk="0">
                <a:moveTo>
                  <a:pt x="270" y="317"/>
                </a:moveTo>
                <a:cubicBezTo>
                  <a:pt x="239" y="307"/>
                  <a:pt x="204" y="304"/>
                  <a:pt x="197" y="259"/>
                </a:cubicBezTo>
                <a:cubicBezTo>
                  <a:pt x="192" y="227"/>
                  <a:pt x="208" y="170"/>
                  <a:pt x="220" y="140"/>
                </a:cubicBezTo>
                <a:cubicBezTo>
                  <a:pt x="249" y="64"/>
                  <a:pt x="315" y="-3"/>
                  <a:pt x="401" y="0"/>
                </a:cubicBezTo>
                <a:cubicBezTo>
                  <a:pt x="446" y="1"/>
                  <a:pt x="483" y="29"/>
                  <a:pt x="509" y="63"/>
                </a:cubicBezTo>
                <a:cubicBezTo>
                  <a:pt x="591" y="170"/>
                  <a:pt x="609" y="339"/>
                  <a:pt x="571" y="466"/>
                </a:cubicBezTo>
                <a:cubicBezTo>
                  <a:pt x="523" y="628"/>
                  <a:pt x="343" y="773"/>
                  <a:pt x="173" y="784"/>
                </a:cubicBezTo>
                <a:cubicBezTo>
                  <a:pt x="117" y="788"/>
                  <a:pt x="57" y="757"/>
                  <a:pt x="26" y="711"/>
                </a:cubicBezTo>
                <a:cubicBezTo>
                  <a:pt x="2" y="675"/>
                  <a:pt x="9" y="662"/>
                  <a:pt x="6" y="624"/>
                </a:cubicBezTo>
                <a:cubicBezTo>
                  <a:pt x="64" y="623"/>
                  <a:pt x="112" y="637"/>
                  <a:pt x="169" y="653"/>
                </a:cubicBezTo>
                <a:cubicBezTo>
                  <a:pt x="241" y="674"/>
                  <a:pt x="315" y="689"/>
                  <a:pt x="388" y="709"/>
                </a:cubicBezTo>
                <a:cubicBezTo>
                  <a:pt x="465" y="730"/>
                  <a:pt x="543" y="743"/>
                  <a:pt x="621" y="761"/>
                </a:cubicBezTo>
                <a:cubicBezTo>
                  <a:pt x="668" y="772"/>
                  <a:pt x="698" y="770"/>
                  <a:pt x="742" y="747"/>
                </a:cubicBezTo>
                <a:cubicBezTo>
                  <a:pt x="785" y="725"/>
                  <a:pt x="822" y="689"/>
                  <a:pt x="860" y="66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9" name="Ink 5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96000" y="3854450"/>
            <a:ext cx="796925" cy="312738"/>
          </a:xfrm>
          <a:custGeom>
            <a:avLst/>
            <a:gdLst>
              <a:gd name="T0" fmla="*/ 2147483647 w 2215"/>
              <a:gd name="T1" fmla="*/ 2147483647 h 867"/>
              <a:gd name="T2" fmla="*/ 2147483647 w 2215"/>
              <a:gd name="T3" fmla="*/ 2147483647 h 867"/>
              <a:gd name="T4" fmla="*/ 2147483647 w 2215"/>
              <a:gd name="T5" fmla="*/ 2147483647 h 867"/>
              <a:gd name="T6" fmla="*/ 0 w 2215"/>
              <a:gd name="T7" fmla="*/ 2147483647 h 867"/>
              <a:gd name="T8" fmla="*/ 2147483647 w 2215"/>
              <a:gd name="T9" fmla="*/ 2147483647 h 867"/>
              <a:gd name="T10" fmla="*/ 2147483647 w 2215"/>
              <a:gd name="T11" fmla="*/ 2147483647 h 867"/>
              <a:gd name="T12" fmla="*/ 2147483647 w 2215"/>
              <a:gd name="T13" fmla="*/ 2147483647 h 867"/>
              <a:gd name="T14" fmla="*/ 2147483647 w 2215"/>
              <a:gd name="T15" fmla="*/ 2147483647 h 867"/>
              <a:gd name="T16" fmla="*/ 2147483647 w 2215"/>
              <a:gd name="T17" fmla="*/ 2147483647 h 867"/>
              <a:gd name="T18" fmla="*/ 2147483647 w 2215"/>
              <a:gd name="T19" fmla="*/ 2147483647 h 867"/>
              <a:gd name="T20" fmla="*/ 2147483647 w 2215"/>
              <a:gd name="T21" fmla="*/ 2147483647 h 867"/>
              <a:gd name="T22" fmla="*/ 2147483647 w 2215"/>
              <a:gd name="T23" fmla="*/ 2147483647 h 867"/>
              <a:gd name="T24" fmla="*/ 2147483647 w 2215"/>
              <a:gd name="T25" fmla="*/ 2147483647 h 867"/>
              <a:gd name="T26" fmla="*/ 2147483647 w 2215"/>
              <a:gd name="T27" fmla="*/ 2147483647 h 867"/>
              <a:gd name="T28" fmla="*/ 2147483647 w 2215"/>
              <a:gd name="T29" fmla="*/ 2147483647 h 867"/>
              <a:gd name="T30" fmla="*/ 2147483647 w 2215"/>
              <a:gd name="T31" fmla="*/ 2147483647 h 867"/>
              <a:gd name="T32" fmla="*/ 2147483647 w 2215"/>
              <a:gd name="T33" fmla="*/ 2147483647 h 867"/>
              <a:gd name="T34" fmla="*/ 2147483647 w 2215"/>
              <a:gd name="T35" fmla="*/ 2147483647 h 867"/>
              <a:gd name="T36" fmla="*/ 2147483647 w 2215"/>
              <a:gd name="T37" fmla="*/ 2147483647 h 867"/>
              <a:gd name="T38" fmla="*/ 2147483647 w 2215"/>
              <a:gd name="T39" fmla="*/ 2147483647 h 867"/>
              <a:gd name="T40" fmla="*/ 2147483647 w 2215"/>
              <a:gd name="T41" fmla="*/ 2147483647 h 867"/>
              <a:gd name="T42" fmla="*/ 2147483647 w 2215"/>
              <a:gd name="T43" fmla="*/ 2147483647 h 867"/>
              <a:gd name="T44" fmla="*/ 2147483647 w 2215"/>
              <a:gd name="T45" fmla="*/ 2147483647 h 867"/>
              <a:gd name="T46" fmla="*/ 2147483647 w 2215"/>
              <a:gd name="T47" fmla="*/ 2147483647 h 867"/>
              <a:gd name="T48" fmla="*/ 2147483647 w 2215"/>
              <a:gd name="T49" fmla="*/ 2147483647 h 867"/>
              <a:gd name="T50" fmla="*/ 2147483647 w 2215"/>
              <a:gd name="T51" fmla="*/ 2147483647 h 867"/>
              <a:gd name="T52" fmla="*/ 2147483647 w 2215"/>
              <a:gd name="T53" fmla="*/ 2147483647 h 867"/>
              <a:gd name="T54" fmla="*/ 2147483647 w 2215"/>
              <a:gd name="T55" fmla="*/ 2147483647 h 867"/>
              <a:gd name="T56" fmla="*/ 2147483647 w 2215"/>
              <a:gd name="T57" fmla="*/ 2147483647 h 867"/>
              <a:gd name="T58" fmla="*/ 2147483647 w 2215"/>
              <a:gd name="T59" fmla="*/ 2147483647 h 867"/>
              <a:gd name="T60" fmla="*/ 2147483647 w 2215"/>
              <a:gd name="T61" fmla="*/ 2147483647 h 867"/>
              <a:gd name="T62" fmla="*/ 2147483647 w 2215"/>
              <a:gd name="T63" fmla="*/ 2147483647 h 867"/>
              <a:gd name="T64" fmla="*/ 2147483647 w 2215"/>
              <a:gd name="T65" fmla="*/ 2147483647 h 867"/>
              <a:gd name="T66" fmla="*/ 2147483647 w 2215"/>
              <a:gd name="T67" fmla="*/ 2147483647 h 867"/>
              <a:gd name="T68" fmla="*/ 2147483647 w 2215"/>
              <a:gd name="T69" fmla="*/ 2147483647 h 867"/>
              <a:gd name="T70" fmla="*/ 2147483647 w 2215"/>
              <a:gd name="T71" fmla="*/ 2147483647 h 867"/>
              <a:gd name="T72" fmla="*/ 2147483647 w 2215"/>
              <a:gd name="T73" fmla="*/ 2147483647 h 867"/>
              <a:gd name="T74" fmla="*/ 2147483647 w 2215"/>
              <a:gd name="T75" fmla="*/ 0 h 867"/>
              <a:gd name="T76" fmla="*/ 2147483647 w 2215"/>
              <a:gd name="T77" fmla="*/ 2147483647 h 867"/>
              <a:gd name="T78" fmla="*/ 2147483647 w 2215"/>
              <a:gd name="T79" fmla="*/ 2147483647 h 86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15"/>
              <a:gd name="T121" fmla="*/ 0 h 867"/>
              <a:gd name="T122" fmla="*/ 2215 w 2215"/>
              <a:gd name="T123" fmla="*/ 867 h 86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15" h="867" extrusionOk="0">
                <a:moveTo>
                  <a:pt x="179" y="486"/>
                </a:moveTo>
                <a:cubicBezTo>
                  <a:pt x="174" y="442"/>
                  <a:pt x="171" y="419"/>
                  <a:pt x="133" y="396"/>
                </a:cubicBezTo>
                <a:cubicBezTo>
                  <a:pt x="99" y="430"/>
                  <a:pt x="75" y="464"/>
                  <a:pt x="54" y="508"/>
                </a:cubicBezTo>
                <a:cubicBezTo>
                  <a:pt x="36" y="546"/>
                  <a:pt x="-22" y="656"/>
                  <a:pt x="0" y="699"/>
                </a:cubicBezTo>
                <a:cubicBezTo>
                  <a:pt x="26" y="750"/>
                  <a:pt x="80" y="717"/>
                  <a:pt x="114" y="697"/>
                </a:cubicBezTo>
                <a:cubicBezTo>
                  <a:pt x="162" y="669"/>
                  <a:pt x="204" y="631"/>
                  <a:pt x="249" y="599"/>
                </a:cubicBezTo>
                <a:cubicBezTo>
                  <a:pt x="286" y="573"/>
                  <a:pt x="307" y="571"/>
                  <a:pt x="335" y="609"/>
                </a:cubicBezTo>
                <a:cubicBezTo>
                  <a:pt x="363" y="646"/>
                  <a:pt x="385" y="679"/>
                  <a:pt x="427" y="701"/>
                </a:cubicBezTo>
                <a:cubicBezTo>
                  <a:pt x="475" y="726"/>
                  <a:pt x="531" y="727"/>
                  <a:pt x="581" y="709"/>
                </a:cubicBezTo>
                <a:cubicBezTo>
                  <a:pt x="633" y="690"/>
                  <a:pt x="675" y="650"/>
                  <a:pt x="693" y="597"/>
                </a:cubicBezTo>
                <a:cubicBezTo>
                  <a:pt x="723" y="508"/>
                  <a:pt x="697" y="403"/>
                  <a:pt x="659" y="320"/>
                </a:cubicBezTo>
                <a:cubicBezTo>
                  <a:pt x="643" y="284"/>
                  <a:pt x="632" y="263"/>
                  <a:pt x="633" y="314"/>
                </a:cubicBezTo>
              </a:path>
              <a:path w="2215" h="867" extrusionOk="0">
                <a:moveTo>
                  <a:pt x="961" y="680"/>
                </a:moveTo>
                <a:cubicBezTo>
                  <a:pt x="959" y="700"/>
                  <a:pt x="958" y="720"/>
                  <a:pt x="955" y="740"/>
                </a:cubicBezTo>
                <a:cubicBezTo>
                  <a:pt x="953" y="702"/>
                  <a:pt x="947" y="664"/>
                  <a:pt x="942" y="626"/>
                </a:cubicBezTo>
                <a:cubicBezTo>
                  <a:pt x="935" y="576"/>
                  <a:pt x="928" y="526"/>
                  <a:pt x="930" y="476"/>
                </a:cubicBezTo>
                <a:cubicBezTo>
                  <a:pt x="932" y="422"/>
                  <a:pt x="957" y="395"/>
                  <a:pt x="1004" y="376"/>
                </a:cubicBezTo>
                <a:cubicBezTo>
                  <a:pt x="1049" y="358"/>
                  <a:pt x="1101" y="363"/>
                  <a:pt x="1149" y="362"/>
                </a:cubicBezTo>
                <a:cubicBezTo>
                  <a:pt x="1197" y="360"/>
                  <a:pt x="1251" y="369"/>
                  <a:pt x="1295" y="393"/>
                </a:cubicBezTo>
                <a:cubicBezTo>
                  <a:pt x="1339" y="417"/>
                  <a:pt x="1358" y="448"/>
                  <a:pt x="1373" y="493"/>
                </a:cubicBezTo>
                <a:cubicBezTo>
                  <a:pt x="1389" y="539"/>
                  <a:pt x="1386" y="584"/>
                  <a:pt x="1383" y="632"/>
                </a:cubicBezTo>
                <a:cubicBezTo>
                  <a:pt x="1381" y="664"/>
                  <a:pt x="1368" y="718"/>
                  <a:pt x="1389" y="747"/>
                </a:cubicBezTo>
                <a:cubicBezTo>
                  <a:pt x="1413" y="781"/>
                  <a:pt x="1429" y="756"/>
                  <a:pt x="1452" y="739"/>
                </a:cubicBezTo>
              </a:path>
              <a:path w="2215" h="867" extrusionOk="0">
                <a:moveTo>
                  <a:pt x="1843" y="87"/>
                </a:moveTo>
                <a:cubicBezTo>
                  <a:pt x="1867" y="110"/>
                  <a:pt x="1840" y="150"/>
                  <a:pt x="1827" y="194"/>
                </a:cubicBezTo>
                <a:cubicBezTo>
                  <a:pt x="1787" y="331"/>
                  <a:pt x="1735" y="512"/>
                  <a:pt x="1770" y="655"/>
                </a:cubicBezTo>
                <a:cubicBezTo>
                  <a:pt x="1789" y="735"/>
                  <a:pt x="1863" y="742"/>
                  <a:pt x="1933" y="731"/>
                </a:cubicBezTo>
                <a:cubicBezTo>
                  <a:pt x="2015" y="718"/>
                  <a:pt x="2096" y="679"/>
                  <a:pt x="2159" y="626"/>
                </a:cubicBezTo>
                <a:cubicBezTo>
                  <a:pt x="2195" y="596"/>
                  <a:pt x="2201" y="580"/>
                  <a:pt x="2212" y="541"/>
                </a:cubicBezTo>
                <a:cubicBezTo>
                  <a:pt x="2170" y="536"/>
                  <a:pt x="2151" y="551"/>
                  <a:pt x="2130" y="593"/>
                </a:cubicBezTo>
                <a:cubicBezTo>
                  <a:pt x="2098" y="657"/>
                  <a:pt x="2100" y="727"/>
                  <a:pt x="2120" y="793"/>
                </a:cubicBezTo>
                <a:cubicBezTo>
                  <a:pt x="2132" y="835"/>
                  <a:pt x="2149" y="858"/>
                  <a:pt x="2187" y="866"/>
                </a:cubicBezTo>
              </a:path>
              <a:path w="2215" h="867" extrusionOk="0">
                <a:moveTo>
                  <a:pt x="1727" y="324"/>
                </a:moveTo>
                <a:cubicBezTo>
                  <a:pt x="1715" y="320"/>
                  <a:pt x="1704" y="316"/>
                  <a:pt x="1692" y="312"/>
                </a:cubicBezTo>
                <a:cubicBezTo>
                  <a:pt x="1709" y="354"/>
                  <a:pt x="1752" y="362"/>
                  <a:pt x="1800" y="379"/>
                </a:cubicBezTo>
                <a:cubicBezTo>
                  <a:pt x="1848" y="396"/>
                  <a:pt x="1904" y="415"/>
                  <a:pt x="1955" y="413"/>
                </a:cubicBezTo>
                <a:cubicBezTo>
                  <a:pt x="1997" y="411"/>
                  <a:pt x="2015" y="398"/>
                  <a:pt x="2040" y="367"/>
                </a:cubicBezTo>
              </a:path>
              <a:path w="2215" h="867" extrusionOk="0">
                <a:moveTo>
                  <a:pt x="1585" y="0"/>
                </a:moveTo>
                <a:cubicBezTo>
                  <a:pt x="1550" y="37"/>
                  <a:pt x="1535" y="67"/>
                  <a:pt x="1516" y="114"/>
                </a:cubicBezTo>
                <a:cubicBezTo>
                  <a:pt x="1537" y="128"/>
                  <a:pt x="1543" y="133"/>
                  <a:pt x="1560" y="12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0" name="Ink 6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72338" y="3835400"/>
            <a:ext cx="431800" cy="290513"/>
          </a:xfrm>
          <a:custGeom>
            <a:avLst/>
            <a:gdLst>
              <a:gd name="T0" fmla="*/ 2147483647 w 1200"/>
              <a:gd name="T1" fmla="*/ 2147483647 h 808"/>
              <a:gd name="T2" fmla="*/ 2147483647 w 1200"/>
              <a:gd name="T3" fmla="*/ 2147483647 h 808"/>
              <a:gd name="T4" fmla="*/ 2147483647 w 1200"/>
              <a:gd name="T5" fmla="*/ 2147483647 h 808"/>
              <a:gd name="T6" fmla="*/ 2147483647 w 1200"/>
              <a:gd name="T7" fmla="*/ 2147483647 h 808"/>
              <a:gd name="T8" fmla="*/ 2147483647 w 1200"/>
              <a:gd name="T9" fmla="*/ 2147483647 h 808"/>
              <a:gd name="T10" fmla="*/ 2147483647 w 1200"/>
              <a:gd name="T11" fmla="*/ 2147483647 h 808"/>
              <a:gd name="T12" fmla="*/ 2147483647 w 1200"/>
              <a:gd name="T13" fmla="*/ 2147483647 h 808"/>
              <a:gd name="T14" fmla="*/ 2147483647 w 1200"/>
              <a:gd name="T15" fmla="*/ 2147483647 h 808"/>
              <a:gd name="T16" fmla="*/ 2147483647 w 1200"/>
              <a:gd name="T17" fmla="*/ 2147483647 h 808"/>
              <a:gd name="T18" fmla="*/ 2147483647 w 1200"/>
              <a:gd name="T19" fmla="*/ 2147483647 h 808"/>
              <a:gd name="T20" fmla="*/ 2147483647 w 1200"/>
              <a:gd name="T21" fmla="*/ 2147483647 h 808"/>
              <a:gd name="T22" fmla="*/ 2147483647 w 1200"/>
              <a:gd name="T23" fmla="*/ 2147483647 h 808"/>
              <a:gd name="T24" fmla="*/ 2147483647 w 1200"/>
              <a:gd name="T25" fmla="*/ 2147483647 h 808"/>
              <a:gd name="T26" fmla="*/ 2147483647 w 1200"/>
              <a:gd name="T27" fmla="*/ 2147483647 h 808"/>
              <a:gd name="T28" fmla="*/ 2147483647 w 1200"/>
              <a:gd name="T29" fmla="*/ 2147483647 h 808"/>
              <a:gd name="T30" fmla="*/ 2147483647 w 1200"/>
              <a:gd name="T31" fmla="*/ 2147483647 h 808"/>
              <a:gd name="T32" fmla="*/ 2147483647 w 1200"/>
              <a:gd name="T33" fmla="*/ 2147483647 h 808"/>
              <a:gd name="T34" fmla="*/ 2147483647 w 1200"/>
              <a:gd name="T35" fmla="*/ 2147483647 h 808"/>
              <a:gd name="T36" fmla="*/ 2147483647 w 1200"/>
              <a:gd name="T37" fmla="*/ 2147483647 h 808"/>
              <a:gd name="T38" fmla="*/ 2147483647 w 1200"/>
              <a:gd name="T39" fmla="*/ 2147483647 h 808"/>
              <a:gd name="T40" fmla="*/ 2147483647 w 1200"/>
              <a:gd name="T41" fmla="*/ 2147483647 h 808"/>
              <a:gd name="T42" fmla="*/ 2147483647 w 1200"/>
              <a:gd name="T43" fmla="*/ 2147483647 h 808"/>
              <a:gd name="T44" fmla="*/ 2147483647 w 1200"/>
              <a:gd name="T45" fmla="*/ 2147483647 h 808"/>
              <a:gd name="T46" fmla="*/ 2147483647 w 1200"/>
              <a:gd name="T47" fmla="*/ 2147483647 h 8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200"/>
              <a:gd name="T73" fmla="*/ 0 h 808"/>
              <a:gd name="T74" fmla="*/ 1200 w 1200"/>
              <a:gd name="T75" fmla="*/ 808 h 80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200" h="808" extrusionOk="0">
                <a:moveTo>
                  <a:pt x="28" y="431"/>
                </a:moveTo>
                <a:cubicBezTo>
                  <a:pt x="44" y="462"/>
                  <a:pt x="58" y="491"/>
                  <a:pt x="65" y="525"/>
                </a:cubicBezTo>
                <a:cubicBezTo>
                  <a:pt x="72" y="562"/>
                  <a:pt x="78" y="600"/>
                  <a:pt x="84" y="637"/>
                </a:cubicBezTo>
                <a:cubicBezTo>
                  <a:pt x="87" y="659"/>
                  <a:pt x="92" y="681"/>
                  <a:pt x="97" y="703"/>
                </a:cubicBezTo>
                <a:cubicBezTo>
                  <a:pt x="59" y="619"/>
                  <a:pt x="17" y="536"/>
                  <a:pt x="3" y="444"/>
                </a:cubicBezTo>
                <a:cubicBezTo>
                  <a:pt x="-3" y="402"/>
                  <a:pt x="0" y="355"/>
                  <a:pt x="26" y="320"/>
                </a:cubicBezTo>
                <a:cubicBezTo>
                  <a:pt x="51" y="287"/>
                  <a:pt x="92" y="277"/>
                  <a:pt x="131" y="271"/>
                </a:cubicBezTo>
                <a:cubicBezTo>
                  <a:pt x="174" y="265"/>
                  <a:pt x="216" y="261"/>
                  <a:pt x="258" y="252"/>
                </a:cubicBezTo>
                <a:cubicBezTo>
                  <a:pt x="300" y="243"/>
                  <a:pt x="331" y="231"/>
                  <a:pt x="371" y="216"/>
                </a:cubicBezTo>
                <a:cubicBezTo>
                  <a:pt x="381" y="213"/>
                  <a:pt x="390" y="211"/>
                  <a:pt x="400" y="208"/>
                </a:cubicBezTo>
              </a:path>
              <a:path w="1200" h="808" extrusionOk="0">
                <a:moveTo>
                  <a:pt x="693" y="185"/>
                </a:moveTo>
                <a:cubicBezTo>
                  <a:pt x="720" y="152"/>
                  <a:pt x="746" y="115"/>
                  <a:pt x="778" y="86"/>
                </a:cubicBezTo>
                <a:cubicBezTo>
                  <a:pt x="806" y="61"/>
                  <a:pt x="835" y="37"/>
                  <a:pt x="867" y="17"/>
                </a:cubicBezTo>
                <a:cubicBezTo>
                  <a:pt x="896" y="-1"/>
                  <a:pt x="921" y="-3"/>
                  <a:pt x="953" y="10"/>
                </a:cubicBezTo>
                <a:cubicBezTo>
                  <a:pt x="988" y="24"/>
                  <a:pt x="1011" y="58"/>
                  <a:pt x="1023" y="92"/>
                </a:cubicBezTo>
                <a:cubicBezTo>
                  <a:pt x="1046" y="160"/>
                  <a:pt x="1040" y="234"/>
                  <a:pt x="1021" y="302"/>
                </a:cubicBezTo>
                <a:cubicBezTo>
                  <a:pt x="996" y="392"/>
                  <a:pt x="945" y="475"/>
                  <a:pt x="878" y="540"/>
                </a:cubicBezTo>
                <a:cubicBezTo>
                  <a:pt x="780" y="635"/>
                  <a:pt x="593" y="734"/>
                  <a:pt x="451" y="720"/>
                </a:cubicBezTo>
                <a:cubicBezTo>
                  <a:pt x="413" y="716"/>
                  <a:pt x="416" y="702"/>
                  <a:pt x="394" y="684"/>
                </a:cubicBezTo>
                <a:cubicBezTo>
                  <a:pt x="407" y="649"/>
                  <a:pt x="405" y="626"/>
                  <a:pt x="449" y="610"/>
                </a:cubicBezTo>
                <a:cubicBezTo>
                  <a:pt x="498" y="592"/>
                  <a:pt x="551" y="613"/>
                  <a:pt x="595" y="635"/>
                </a:cubicBezTo>
                <a:cubicBezTo>
                  <a:pt x="727" y="702"/>
                  <a:pt x="857" y="820"/>
                  <a:pt x="1016" y="807"/>
                </a:cubicBezTo>
                <a:cubicBezTo>
                  <a:pt x="1065" y="803"/>
                  <a:pt x="1101" y="791"/>
                  <a:pt x="1138" y="758"/>
                </a:cubicBezTo>
                <a:cubicBezTo>
                  <a:pt x="1161" y="737"/>
                  <a:pt x="1179" y="710"/>
                  <a:pt x="1199" y="68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1" name="Ink 6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35663" y="4173538"/>
            <a:ext cx="839787" cy="385762"/>
          </a:xfrm>
          <a:custGeom>
            <a:avLst/>
            <a:gdLst>
              <a:gd name="T0" fmla="*/ 2147483647 w 2329"/>
              <a:gd name="T1" fmla="*/ 2147483647 h 1070"/>
              <a:gd name="T2" fmla="*/ 2147483647 w 2329"/>
              <a:gd name="T3" fmla="*/ 2147483647 h 1070"/>
              <a:gd name="T4" fmla="*/ 2147483647 w 2329"/>
              <a:gd name="T5" fmla="*/ 2147483647 h 1070"/>
              <a:gd name="T6" fmla="*/ 2147483647 w 2329"/>
              <a:gd name="T7" fmla="*/ 2147483647 h 1070"/>
              <a:gd name="T8" fmla="*/ 2147483647 w 2329"/>
              <a:gd name="T9" fmla="*/ 2147483647 h 1070"/>
              <a:gd name="T10" fmla="*/ 2147483647 w 2329"/>
              <a:gd name="T11" fmla="*/ 2147483647 h 1070"/>
              <a:gd name="T12" fmla="*/ 2147483647 w 2329"/>
              <a:gd name="T13" fmla="*/ 2147483647 h 1070"/>
              <a:gd name="T14" fmla="*/ 2147483647 w 2329"/>
              <a:gd name="T15" fmla="*/ 2147483647 h 1070"/>
              <a:gd name="T16" fmla="*/ 2147483647 w 2329"/>
              <a:gd name="T17" fmla="*/ 2147483647 h 1070"/>
              <a:gd name="T18" fmla="*/ 2147483647 w 2329"/>
              <a:gd name="T19" fmla="*/ 2147483647 h 1070"/>
              <a:gd name="T20" fmla="*/ 2147483647 w 2329"/>
              <a:gd name="T21" fmla="*/ 2147483647 h 1070"/>
              <a:gd name="T22" fmla="*/ 2147483647 w 2329"/>
              <a:gd name="T23" fmla="*/ 2147483647 h 1070"/>
              <a:gd name="T24" fmla="*/ 2147483647 w 2329"/>
              <a:gd name="T25" fmla="*/ 2147483647 h 1070"/>
              <a:gd name="T26" fmla="*/ 2147483647 w 2329"/>
              <a:gd name="T27" fmla="*/ 2147483647 h 1070"/>
              <a:gd name="T28" fmla="*/ 2147483647 w 2329"/>
              <a:gd name="T29" fmla="*/ 2147483647 h 1070"/>
              <a:gd name="T30" fmla="*/ 2147483647 w 2329"/>
              <a:gd name="T31" fmla="*/ 2147483647 h 1070"/>
              <a:gd name="T32" fmla="*/ 2147483647 w 2329"/>
              <a:gd name="T33" fmla="*/ 2147483647 h 1070"/>
              <a:gd name="T34" fmla="*/ 2147483647 w 2329"/>
              <a:gd name="T35" fmla="*/ 2147483647 h 1070"/>
              <a:gd name="T36" fmla="*/ 2147483647 w 2329"/>
              <a:gd name="T37" fmla="*/ 2147483647 h 1070"/>
              <a:gd name="T38" fmla="*/ 2147483647 w 2329"/>
              <a:gd name="T39" fmla="*/ 2147483647 h 1070"/>
              <a:gd name="T40" fmla="*/ 2147483647 w 2329"/>
              <a:gd name="T41" fmla="*/ 2147483647 h 1070"/>
              <a:gd name="T42" fmla="*/ 2147483647 w 2329"/>
              <a:gd name="T43" fmla="*/ 2147483647 h 1070"/>
              <a:gd name="T44" fmla="*/ 2147483647 w 2329"/>
              <a:gd name="T45" fmla="*/ 2147483647 h 1070"/>
              <a:gd name="T46" fmla="*/ 2147483647 w 2329"/>
              <a:gd name="T47" fmla="*/ 2147483647 h 1070"/>
              <a:gd name="T48" fmla="*/ 2147483647 w 2329"/>
              <a:gd name="T49" fmla="*/ 0 h 1070"/>
              <a:gd name="T50" fmla="*/ 2147483647 w 2329"/>
              <a:gd name="T51" fmla="*/ 2147483647 h 1070"/>
              <a:gd name="T52" fmla="*/ 2147483647 w 2329"/>
              <a:gd name="T53" fmla="*/ 2147483647 h 1070"/>
              <a:gd name="T54" fmla="*/ 2147483647 w 2329"/>
              <a:gd name="T55" fmla="*/ 2147483647 h 1070"/>
              <a:gd name="T56" fmla="*/ 2147483647 w 2329"/>
              <a:gd name="T57" fmla="*/ 2147483647 h 1070"/>
              <a:gd name="T58" fmla="*/ 2147483647 w 2329"/>
              <a:gd name="T59" fmla="*/ 2147483647 h 107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329"/>
              <a:gd name="T91" fmla="*/ 0 h 1070"/>
              <a:gd name="T92" fmla="*/ 2329 w 2329"/>
              <a:gd name="T93" fmla="*/ 1070 h 107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329" h="1070" extrusionOk="0">
                <a:moveTo>
                  <a:pt x="74" y="359"/>
                </a:moveTo>
                <a:cubicBezTo>
                  <a:pt x="70" y="285"/>
                  <a:pt x="68" y="210"/>
                  <a:pt x="66" y="136"/>
                </a:cubicBezTo>
                <a:cubicBezTo>
                  <a:pt x="52" y="235"/>
                  <a:pt x="47" y="334"/>
                  <a:pt x="39" y="433"/>
                </a:cubicBezTo>
                <a:cubicBezTo>
                  <a:pt x="28" y="573"/>
                  <a:pt x="-39" y="796"/>
                  <a:pt x="1" y="933"/>
                </a:cubicBezTo>
                <a:cubicBezTo>
                  <a:pt x="7" y="935"/>
                  <a:pt x="14" y="936"/>
                  <a:pt x="20" y="938"/>
                </a:cubicBezTo>
                <a:cubicBezTo>
                  <a:pt x="63" y="882"/>
                  <a:pt x="102" y="823"/>
                  <a:pt x="143" y="765"/>
                </a:cubicBezTo>
                <a:cubicBezTo>
                  <a:pt x="182" y="709"/>
                  <a:pt x="213" y="695"/>
                  <a:pt x="263" y="661"/>
                </a:cubicBezTo>
                <a:cubicBezTo>
                  <a:pt x="310" y="693"/>
                  <a:pt x="324" y="699"/>
                  <a:pt x="360" y="754"/>
                </a:cubicBezTo>
                <a:cubicBezTo>
                  <a:pt x="420" y="844"/>
                  <a:pt x="457" y="933"/>
                  <a:pt x="530" y="1006"/>
                </a:cubicBezTo>
                <a:cubicBezTo>
                  <a:pt x="560" y="983"/>
                  <a:pt x="579" y="982"/>
                  <a:pt x="606" y="944"/>
                </a:cubicBezTo>
                <a:cubicBezTo>
                  <a:pt x="657" y="873"/>
                  <a:pt x="715" y="702"/>
                  <a:pt x="825" y="714"/>
                </a:cubicBezTo>
                <a:cubicBezTo>
                  <a:pt x="902" y="723"/>
                  <a:pt x="969" y="815"/>
                  <a:pt x="1017" y="867"/>
                </a:cubicBezTo>
                <a:cubicBezTo>
                  <a:pt x="1079" y="935"/>
                  <a:pt x="1142" y="1001"/>
                  <a:pt x="1204" y="1069"/>
                </a:cubicBezTo>
                <a:cubicBezTo>
                  <a:pt x="1139" y="1045"/>
                  <a:pt x="1078" y="1015"/>
                  <a:pt x="1015" y="986"/>
                </a:cubicBezTo>
                <a:cubicBezTo>
                  <a:pt x="966" y="963"/>
                  <a:pt x="914" y="947"/>
                  <a:pt x="863" y="930"/>
                </a:cubicBezTo>
                <a:cubicBezTo>
                  <a:pt x="857" y="928"/>
                  <a:pt x="851" y="927"/>
                  <a:pt x="845" y="925"/>
                </a:cubicBezTo>
                <a:cubicBezTo>
                  <a:pt x="888" y="920"/>
                  <a:pt x="927" y="922"/>
                  <a:pt x="975" y="908"/>
                </a:cubicBezTo>
                <a:cubicBezTo>
                  <a:pt x="1187" y="844"/>
                  <a:pt x="1360" y="678"/>
                  <a:pt x="1427" y="468"/>
                </a:cubicBezTo>
                <a:cubicBezTo>
                  <a:pt x="1459" y="366"/>
                  <a:pt x="1513" y="114"/>
                  <a:pt x="1444" y="15"/>
                </a:cubicBezTo>
                <a:cubicBezTo>
                  <a:pt x="1436" y="18"/>
                  <a:pt x="1429" y="20"/>
                  <a:pt x="1421" y="23"/>
                </a:cubicBezTo>
                <a:cubicBezTo>
                  <a:pt x="1396" y="113"/>
                  <a:pt x="1374" y="200"/>
                  <a:pt x="1361" y="293"/>
                </a:cubicBezTo>
                <a:cubicBezTo>
                  <a:pt x="1336" y="474"/>
                  <a:pt x="1319" y="692"/>
                  <a:pt x="1389" y="866"/>
                </a:cubicBezTo>
                <a:cubicBezTo>
                  <a:pt x="1430" y="968"/>
                  <a:pt x="1494" y="985"/>
                  <a:pt x="1590" y="969"/>
                </a:cubicBezTo>
                <a:cubicBezTo>
                  <a:pt x="1716" y="948"/>
                  <a:pt x="1825" y="761"/>
                  <a:pt x="1881" y="666"/>
                </a:cubicBezTo>
                <a:cubicBezTo>
                  <a:pt x="2006" y="457"/>
                  <a:pt x="2078" y="236"/>
                  <a:pt x="2129" y="0"/>
                </a:cubicBezTo>
                <a:cubicBezTo>
                  <a:pt x="2076" y="333"/>
                  <a:pt x="2040" y="681"/>
                  <a:pt x="2071" y="1018"/>
                </a:cubicBezTo>
                <a:cubicBezTo>
                  <a:pt x="2072" y="1027"/>
                  <a:pt x="2072" y="1036"/>
                  <a:pt x="2073" y="1045"/>
                </a:cubicBezTo>
                <a:cubicBezTo>
                  <a:pt x="1959" y="822"/>
                  <a:pt x="1778" y="602"/>
                  <a:pt x="1705" y="386"/>
                </a:cubicBezTo>
                <a:cubicBezTo>
                  <a:pt x="1797" y="391"/>
                  <a:pt x="1872" y="402"/>
                  <a:pt x="1963" y="427"/>
                </a:cubicBezTo>
                <a:cubicBezTo>
                  <a:pt x="2085" y="460"/>
                  <a:pt x="2204" y="505"/>
                  <a:pt x="2328" y="5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2" name="Ink 6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28875" y="3584575"/>
            <a:ext cx="901700" cy="674688"/>
          </a:xfrm>
          <a:custGeom>
            <a:avLst/>
            <a:gdLst>
              <a:gd name="T0" fmla="*/ 2147483647 w 2507"/>
              <a:gd name="T1" fmla="*/ 2147483647 h 1872"/>
              <a:gd name="T2" fmla="*/ 2147483647 w 2507"/>
              <a:gd name="T3" fmla="*/ 2147483647 h 1872"/>
              <a:gd name="T4" fmla="*/ 2147483647 w 2507"/>
              <a:gd name="T5" fmla="*/ 2147483647 h 1872"/>
              <a:gd name="T6" fmla="*/ 2147483647 w 2507"/>
              <a:gd name="T7" fmla="*/ 2147483647 h 1872"/>
              <a:gd name="T8" fmla="*/ 2147483647 w 2507"/>
              <a:gd name="T9" fmla="*/ 2147483647 h 1872"/>
              <a:gd name="T10" fmla="*/ 2147483647 w 2507"/>
              <a:gd name="T11" fmla="*/ 2147483647 h 1872"/>
              <a:gd name="T12" fmla="*/ 2147483647 w 2507"/>
              <a:gd name="T13" fmla="*/ 2147483647 h 1872"/>
              <a:gd name="T14" fmla="*/ 2147483647 w 2507"/>
              <a:gd name="T15" fmla="*/ 2147483647 h 1872"/>
              <a:gd name="T16" fmla="*/ 2147483647 w 2507"/>
              <a:gd name="T17" fmla="*/ 2147483647 h 1872"/>
              <a:gd name="T18" fmla="*/ 2147483647 w 2507"/>
              <a:gd name="T19" fmla="*/ 2147483647 h 1872"/>
              <a:gd name="T20" fmla="*/ 2147483647 w 2507"/>
              <a:gd name="T21" fmla="*/ 2147483647 h 1872"/>
              <a:gd name="T22" fmla="*/ 2147483647 w 2507"/>
              <a:gd name="T23" fmla="*/ 2147483647 h 1872"/>
              <a:gd name="T24" fmla="*/ 2147483647 w 2507"/>
              <a:gd name="T25" fmla="*/ 2147483647 h 1872"/>
              <a:gd name="T26" fmla="*/ 2147483647 w 2507"/>
              <a:gd name="T27" fmla="*/ 2147483647 h 1872"/>
              <a:gd name="T28" fmla="*/ 2147483647 w 2507"/>
              <a:gd name="T29" fmla="*/ 2147483647 h 1872"/>
              <a:gd name="T30" fmla="*/ 2147483647 w 2507"/>
              <a:gd name="T31" fmla="*/ 2147483647 h 1872"/>
              <a:gd name="T32" fmla="*/ 2147483647 w 2507"/>
              <a:gd name="T33" fmla="*/ 2147483647 h 1872"/>
              <a:gd name="T34" fmla="*/ 2147483647 w 2507"/>
              <a:gd name="T35" fmla="*/ 2147483647 h 1872"/>
              <a:gd name="T36" fmla="*/ 2147483647 w 2507"/>
              <a:gd name="T37" fmla="*/ 2147483647 h 1872"/>
              <a:gd name="T38" fmla="*/ 2147483647 w 2507"/>
              <a:gd name="T39" fmla="*/ 2147483647 h 1872"/>
              <a:gd name="T40" fmla="*/ 2147483647 w 2507"/>
              <a:gd name="T41" fmla="*/ 2147483647 h 1872"/>
              <a:gd name="T42" fmla="*/ 2147483647 w 2507"/>
              <a:gd name="T43" fmla="*/ 2147483647 h 1872"/>
              <a:gd name="T44" fmla="*/ 2147483647 w 2507"/>
              <a:gd name="T45" fmla="*/ 2147483647 h 1872"/>
              <a:gd name="T46" fmla="*/ 2147483647 w 2507"/>
              <a:gd name="T47" fmla="*/ 2147483647 h 1872"/>
              <a:gd name="T48" fmla="*/ 2147483647 w 2507"/>
              <a:gd name="T49" fmla="*/ 2147483647 h 1872"/>
              <a:gd name="T50" fmla="*/ 2147483647 w 2507"/>
              <a:gd name="T51" fmla="*/ 2147483647 h 1872"/>
              <a:gd name="T52" fmla="*/ 2147483647 w 2507"/>
              <a:gd name="T53" fmla="*/ 2147483647 h 1872"/>
              <a:gd name="T54" fmla="*/ 2147483647 w 2507"/>
              <a:gd name="T55" fmla="*/ 2147483647 h 1872"/>
              <a:gd name="T56" fmla="*/ 2147483647 w 2507"/>
              <a:gd name="T57" fmla="*/ 2147483647 h 1872"/>
              <a:gd name="T58" fmla="*/ 2147483647 w 2507"/>
              <a:gd name="T59" fmla="*/ 2147483647 h 1872"/>
              <a:gd name="T60" fmla="*/ 2147483647 w 2507"/>
              <a:gd name="T61" fmla="*/ 2147483647 h 1872"/>
              <a:gd name="T62" fmla="*/ 2147483647 w 2507"/>
              <a:gd name="T63" fmla="*/ 2147483647 h 1872"/>
              <a:gd name="T64" fmla="*/ 2147483647 w 2507"/>
              <a:gd name="T65" fmla="*/ 2147483647 h 1872"/>
              <a:gd name="T66" fmla="*/ 2147483647 w 2507"/>
              <a:gd name="T67" fmla="*/ 2147483647 h 1872"/>
              <a:gd name="T68" fmla="*/ 2147483647 w 2507"/>
              <a:gd name="T69" fmla="*/ 2147483647 h 1872"/>
              <a:gd name="T70" fmla="*/ 2147483647 w 2507"/>
              <a:gd name="T71" fmla="*/ 2147483647 h 1872"/>
              <a:gd name="T72" fmla="*/ 2147483647 w 2507"/>
              <a:gd name="T73" fmla="*/ 2147483647 h 1872"/>
              <a:gd name="T74" fmla="*/ 2147483647 w 2507"/>
              <a:gd name="T75" fmla="*/ 2147483647 h 1872"/>
              <a:gd name="T76" fmla="*/ 2147483647 w 2507"/>
              <a:gd name="T77" fmla="*/ 2147483647 h 1872"/>
              <a:gd name="T78" fmla="*/ 2147483647 w 2507"/>
              <a:gd name="T79" fmla="*/ 2147483647 h 1872"/>
              <a:gd name="T80" fmla="*/ 2147483647 w 2507"/>
              <a:gd name="T81" fmla="*/ 2147483647 h 1872"/>
              <a:gd name="T82" fmla="*/ 2147483647 w 2507"/>
              <a:gd name="T83" fmla="*/ 2147483647 h 1872"/>
              <a:gd name="T84" fmla="*/ 2147483647 w 2507"/>
              <a:gd name="T85" fmla="*/ 2147483647 h 1872"/>
              <a:gd name="T86" fmla="*/ 2147483647 w 2507"/>
              <a:gd name="T87" fmla="*/ 2147483647 h 18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507"/>
              <a:gd name="T133" fmla="*/ 0 h 1872"/>
              <a:gd name="T134" fmla="*/ 2507 w 2507"/>
              <a:gd name="T135" fmla="*/ 1872 h 187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507" h="1872" extrusionOk="0">
                <a:moveTo>
                  <a:pt x="2497" y="219"/>
                </a:moveTo>
                <a:cubicBezTo>
                  <a:pt x="2466" y="188"/>
                  <a:pt x="2448" y="153"/>
                  <a:pt x="2373" y="135"/>
                </a:cubicBezTo>
                <a:cubicBezTo>
                  <a:pt x="2217" y="97"/>
                  <a:pt x="2047" y="89"/>
                  <a:pt x="1888" y="88"/>
                </a:cubicBezTo>
                <a:cubicBezTo>
                  <a:pt x="1813" y="88"/>
                  <a:pt x="1727" y="83"/>
                  <a:pt x="1664" y="129"/>
                </a:cubicBezTo>
                <a:cubicBezTo>
                  <a:pt x="1585" y="187"/>
                  <a:pt x="1595" y="410"/>
                  <a:pt x="1590" y="492"/>
                </a:cubicBezTo>
                <a:cubicBezTo>
                  <a:pt x="1580" y="661"/>
                  <a:pt x="1562" y="865"/>
                  <a:pt x="1615" y="1029"/>
                </a:cubicBezTo>
                <a:cubicBezTo>
                  <a:pt x="1649" y="1133"/>
                  <a:pt x="1728" y="1134"/>
                  <a:pt x="1817" y="1105"/>
                </a:cubicBezTo>
                <a:cubicBezTo>
                  <a:pt x="1892" y="1081"/>
                  <a:pt x="1964" y="1031"/>
                  <a:pt x="2048" y="1051"/>
                </a:cubicBezTo>
                <a:cubicBezTo>
                  <a:pt x="2171" y="1080"/>
                  <a:pt x="2240" y="1239"/>
                  <a:pt x="2282" y="1343"/>
                </a:cubicBezTo>
                <a:cubicBezTo>
                  <a:pt x="2318" y="1431"/>
                  <a:pt x="2363" y="1563"/>
                  <a:pt x="2296" y="1648"/>
                </a:cubicBezTo>
                <a:cubicBezTo>
                  <a:pt x="2234" y="1728"/>
                  <a:pt x="2103" y="1749"/>
                  <a:pt x="2011" y="1765"/>
                </a:cubicBezTo>
                <a:cubicBezTo>
                  <a:pt x="1835" y="1796"/>
                  <a:pt x="1654" y="1787"/>
                  <a:pt x="1477" y="1806"/>
                </a:cubicBezTo>
                <a:cubicBezTo>
                  <a:pt x="1399" y="1814"/>
                  <a:pt x="1347" y="1838"/>
                  <a:pt x="1282" y="1871"/>
                </a:cubicBezTo>
              </a:path>
              <a:path w="2507" h="1872" extrusionOk="0">
                <a:moveTo>
                  <a:pt x="1825" y="709"/>
                </a:moveTo>
                <a:cubicBezTo>
                  <a:pt x="1768" y="612"/>
                  <a:pt x="1727" y="508"/>
                  <a:pt x="1685" y="404"/>
                </a:cubicBezTo>
                <a:cubicBezTo>
                  <a:pt x="1668" y="362"/>
                  <a:pt x="1662" y="350"/>
                  <a:pt x="1655" y="322"/>
                </a:cubicBezTo>
                <a:cubicBezTo>
                  <a:pt x="1600" y="396"/>
                  <a:pt x="1561" y="482"/>
                  <a:pt x="1520" y="580"/>
                </a:cubicBezTo>
                <a:cubicBezTo>
                  <a:pt x="1428" y="800"/>
                  <a:pt x="1322" y="1014"/>
                  <a:pt x="1227" y="1233"/>
                </a:cubicBezTo>
                <a:cubicBezTo>
                  <a:pt x="1347" y="1135"/>
                  <a:pt x="1439" y="998"/>
                  <a:pt x="1539" y="878"/>
                </a:cubicBezTo>
                <a:cubicBezTo>
                  <a:pt x="1768" y="602"/>
                  <a:pt x="1977" y="282"/>
                  <a:pt x="2246" y="43"/>
                </a:cubicBezTo>
                <a:cubicBezTo>
                  <a:pt x="2294" y="9"/>
                  <a:pt x="2299" y="-7"/>
                  <a:pt x="2335" y="3"/>
                </a:cubicBezTo>
                <a:cubicBezTo>
                  <a:pt x="2309" y="172"/>
                  <a:pt x="2226" y="312"/>
                  <a:pt x="2150" y="465"/>
                </a:cubicBezTo>
                <a:cubicBezTo>
                  <a:pt x="2017" y="733"/>
                  <a:pt x="1811" y="1009"/>
                  <a:pt x="1719" y="1293"/>
                </a:cubicBezTo>
                <a:cubicBezTo>
                  <a:pt x="1719" y="1303"/>
                  <a:pt x="1720" y="1312"/>
                  <a:pt x="1720" y="1322"/>
                </a:cubicBezTo>
                <a:cubicBezTo>
                  <a:pt x="1788" y="1257"/>
                  <a:pt x="1850" y="1191"/>
                  <a:pt x="1909" y="1115"/>
                </a:cubicBezTo>
                <a:cubicBezTo>
                  <a:pt x="1981" y="1023"/>
                  <a:pt x="2047" y="932"/>
                  <a:pt x="2133" y="861"/>
                </a:cubicBezTo>
                <a:cubicBezTo>
                  <a:pt x="2112" y="949"/>
                  <a:pt x="2084" y="1029"/>
                  <a:pt x="2051" y="1116"/>
                </a:cubicBezTo>
                <a:cubicBezTo>
                  <a:pt x="2012" y="1220"/>
                  <a:pt x="1987" y="1433"/>
                  <a:pt x="1916" y="1517"/>
                </a:cubicBezTo>
                <a:cubicBezTo>
                  <a:pt x="1884" y="1555"/>
                  <a:pt x="1864" y="1445"/>
                  <a:pt x="1845" y="1402"/>
                </a:cubicBezTo>
              </a:path>
              <a:path w="2507" h="1872" extrusionOk="0">
                <a:moveTo>
                  <a:pt x="176" y="541"/>
                </a:moveTo>
                <a:cubicBezTo>
                  <a:pt x="158" y="497"/>
                  <a:pt x="158" y="478"/>
                  <a:pt x="167" y="431"/>
                </a:cubicBezTo>
                <a:cubicBezTo>
                  <a:pt x="185" y="481"/>
                  <a:pt x="158" y="524"/>
                  <a:pt x="139" y="576"/>
                </a:cubicBezTo>
                <a:cubicBezTo>
                  <a:pt x="108" y="660"/>
                  <a:pt x="70" y="739"/>
                  <a:pt x="34" y="821"/>
                </a:cubicBezTo>
                <a:cubicBezTo>
                  <a:pt x="22" y="847"/>
                  <a:pt x="-27" y="934"/>
                  <a:pt x="13" y="960"/>
                </a:cubicBezTo>
                <a:cubicBezTo>
                  <a:pt x="49" y="984"/>
                  <a:pt x="147" y="952"/>
                  <a:pt x="183" y="944"/>
                </a:cubicBezTo>
                <a:cubicBezTo>
                  <a:pt x="263" y="927"/>
                  <a:pt x="343" y="905"/>
                  <a:pt x="423" y="889"/>
                </a:cubicBezTo>
                <a:cubicBezTo>
                  <a:pt x="472" y="879"/>
                  <a:pt x="527" y="886"/>
                  <a:pt x="575" y="869"/>
                </a:cubicBezTo>
                <a:cubicBezTo>
                  <a:pt x="602" y="859"/>
                  <a:pt x="619" y="840"/>
                  <a:pt x="639" y="820"/>
                </a:cubicBezTo>
              </a:path>
              <a:path w="2507" h="1872" extrusionOk="0">
                <a:moveTo>
                  <a:pt x="908" y="112"/>
                </a:moveTo>
                <a:cubicBezTo>
                  <a:pt x="919" y="81"/>
                  <a:pt x="921" y="74"/>
                  <a:pt x="927" y="54"/>
                </a:cubicBezTo>
                <a:cubicBezTo>
                  <a:pt x="915" y="131"/>
                  <a:pt x="899" y="206"/>
                  <a:pt x="885" y="283"/>
                </a:cubicBezTo>
                <a:cubicBezTo>
                  <a:pt x="852" y="458"/>
                  <a:pt x="830" y="634"/>
                  <a:pt x="813" y="811"/>
                </a:cubicBezTo>
                <a:cubicBezTo>
                  <a:pt x="795" y="998"/>
                  <a:pt x="790" y="1184"/>
                  <a:pt x="787" y="1372"/>
                </a:cubicBezTo>
                <a:cubicBezTo>
                  <a:pt x="785" y="1484"/>
                  <a:pt x="772" y="1786"/>
                  <a:pt x="796" y="181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3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65238" y="4233863"/>
            <a:ext cx="2981325" cy="1106487"/>
          </a:xfrm>
          <a:custGeom>
            <a:avLst/>
            <a:gdLst>
              <a:gd name="T0" fmla="*/ 2147483647 w 8282"/>
              <a:gd name="T1" fmla="*/ 2147483647 h 3077"/>
              <a:gd name="T2" fmla="*/ 2147483647 w 8282"/>
              <a:gd name="T3" fmla="*/ 2147483647 h 3077"/>
              <a:gd name="T4" fmla="*/ 2147483647 w 8282"/>
              <a:gd name="T5" fmla="*/ 2147483647 h 3077"/>
              <a:gd name="T6" fmla="*/ 2147483647 w 8282"/>
              <a:gd name="T7" fmla="*/ 2147483647 h 3077"/>
              <a:gd name="T8" fmla="*/ 2147483647 w 8282"/>
              <a:gd name="T9" fmla="*/ 2147483647 h 3077"/>
              <a:gd name="T10" fmla="*/ 2147483647 w 8282"/>
              <a:gd name="T11" fmla="*/ 2147483647 h 3077"/>
              <a:gd name="T12" fmla="*/ 2147483647 w 8282"/>
              <a:gd name="T13" fmla="*/ 2147483647 h 3077"/>
              <a:gd name="T14" fmla="*/ 2147483647 w 8282"/>
              <a:gd name="T15" fmla="*/ 2147483647 h 3077"/>
              <a:gd name="T16" fmla="*/ 2147483647 w 8282"/>
              <a:gd name="T17" fmla="*/ 2147483647 h 3077"/>
              <a:gd name="T18" fmla="*/ 2147483647 w 8282"/>
              <a:gd name="T19" fmla="*/ 2147483647 h 3077"/>
              <a:gd name="T20" fmla="*/ 2147483647 w 8282"/>
              <a:gd name="T21" fmla="*/ 2147483647 h 3077"/>
              <a:gd name="T22" fmla="*/ 2147483647 w 8282"/>
              <a:gd name="T23" fmla="*/ 2147483647 h 3077"/>
              <a:gd name="T24" fmla="*/ 2147483647 w 8282"/>
              <a:gd name="T25" fmla="*/ 2147483647 h 3077"/>
              <a:gd name="T26" fmla="*/ 2147483647 w 8282"/>
              <a:gd name="T27" fmla="*/ 2147483647 h 3077"/>
              <a:gd name="T28" fmla="*/ 2147483647 w 8282"/>
              <a:gd name="T29" fmla="*/ 2147483647 h 3077"/>
              <a:gd name="T30" fmla="*/ 2147483647 w 8282"/>
              <a:gd name="T31" fmla="*/ 2147483647 h 3077"/>
              <a:gd name="T32" fmla="*/ 2147483647 w 8282"/>
              <a:gd name="T33" fmla="*/ 2147483647 h 3077"/>
              <a:gd name="T34" fmla="*/ 2147483647 w 8282"/>
              <a:gd name="T35" fmla="*/ 2147483647 h 3077"/>
              <a:gd name="T36" fmla="*/ 2147483647 w 8282"/>
              <a:gd name="T37" fmla="*/ 2147483647 h 3077"/>
              <a:gd name="T38" fmla="*/ 2147483647 w 8282"/>
              <a:gd name="T39" fmla="*/ 2147483647 h 3077"/>
              <a:gd name="T40" fmla="*/ 2147483647 w 8282"/>
              <a:gd name="T41" fmla="*/ 2147483647 h 3077"/>
              <a:gd name="T42" fmla="*/ 2147483647 w 8282"/>
              <a:gd name="T43" fmla="*/ 2147483647 h 3077"/>
              <a:gd name="T44" fmla="*/ 2147483647 w 8282"/>
              <a:gd name="T45" fmla="*/ 2147483647 h 3077"/>
              <a:gd name="T46" fmla="*/ 2147483647 w 8282"/>
              <a:gd name="T47" fmla="*/ 2147483647 h 3077"/>
              <a:gd name="T48" fmla="*/ 2147483647 w 8282"/>
              <a:gd name="T49" fmla="*/ 2147483647 h 3077"/>
              <a:gd name="T50" fmla="*/ 2147483647 w 8282"/>
              <a:gd name="T51" fmla="*/ 2147483647 h 3077"/>
              <a:gd name="T52" fmla="*/ 2147483647 w 8282"/>
              <a:gd name="T53" fmla="*/ 2147483647 h 307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282"/>
              <a:gd name="T82" fmla="*/ 0 h 3077"/>
              <a:gd name="T83" fmla="*/ 8282 w 8282"/>
              <a:gd name="T84" fmla="*/ 3077 h 307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282" h="3077" extrusionOk="0">
                <a:moveTo>
                  <a:pt x="4999" y="1186"/>
                </a:moveTo>
                <a:cubicBezTo>
                  <a:pt x="5039" y="1165"/>
                  <a:pt x="5036" y="1167"/>
                  <a:pt x="5073" y="1142"/>
                </a:cubicBezTo>
                <a:cubicBezTo>
                  <a:pt x="5144" y="1095"/>
                  <a:pt x="5210" y="1045"/>
                  <a:pt x="5276" y="991"/>
                </a:cubicBezTo>
                <a:cubicBezTo>
                  <a:pt x="5329" y="948"/>
                  <a:pt x="5377" y="905"/>
                  <a:pt x="5424" y="856"/>
                </a:cubicBezTo>
                <a:cubicBezTo>
                  <a:pt x="5419" y="934"/>
                  <a:pt x="5395" y="1009"/>
                  <a:pt x="5376" y="1086"/>
                </a:cubicBezTo>
                <a:cubicBezTo>
                  <a:pt x="5297" y="1411"/>
                  <a:pt x="5203" y="1728"/>
                  <a:pt x="5101" y="2046"/>
                </a:cubicBezTo>
                <a:cubicBezTo>
                  <a:pt x="5082" y="2105"/>
                  <a:pt x="5061" y="2165"/>
                  <a:pt x="5048" y="2226"/>
                </a:cubicBezTo>
                <a:cubicBezTo>
                  <a:pt x="5048" y="2232"/>
                  <a:pt x="5047" y="2238"/>
                  <a:pt x="5047" y="2244"/>
                </a:cubicBezTo>
                <a:cubicBezTo>
                  <a:pt x="5059" y="2213"/>
                  <a:pt x="5072" y="2189"/>
                  <a:pt x="5075" y="2154"/>
                </a:cubicBezTo>
                <a:cubicBezTo>
                  <a:pt x="5075" y="2145"/>
                  <a:pt x="5075" y="2136"/>
                  <a:pt x="5075" y="2127"/>
                </a:cubicBezTo>
              </a:path>
              <a:path w="8282" h="3077" extrusionOk="0">
                <a:moveTo>
                  <a:pt x="4612" y="2181"/>
                </a:moveTo>
                <a:cubicBezTo>
                  <a:pt x="4592" y="2204"/>
                  <a:pt x="4585" y="2210"/>
                  <a:pt x="4589" y="2231"/>
                </a:cubicBezTo>
                <a:cubicBezTo>
                  <a:pt x="4658" y="2271"/>
                  <a:pt x="4732" y="2266"/>
                  <a:pt x="4812" y="2267"/>
                </a:cubicBezTo>
                <a:cubicBezTo>
                  <a:pt x="4967" y="2269"/>
                  <a:pt x="5122" y="2262"/>
                  <a:pt x="5277" y="2250"/>
                </a:cubicBezTo>
                <a:cubicBezTo>
                  <a:pt x="5398" y="2241"/>
                  <a:pt x="5522" y="2234"/>
                  <a:pt x="5642" y="2216"/>
                </a:cubicBezTo>
                <a:cubicBezTo>
                  <a:pt x="5682" y="2210"/>
                  <a:pt x="5722" y="2202"/>
                  <a:pt x="5761" y="2191"/>
                </a:cubicBezTo>
              </a:path>
              <a:path w="8282" h="3077" extrusionOk="0">
                <a:moveTo>
                  <a:pt x="7102" y="518"/>
                </a:moveTo>
                <a:cubicBezTo>
                  <a:pt x="7065" y="523"/>
                  <a:pt x="7139" y="548"/>
                  <a:pt x="7102" y="549"/>
                </a:cubicBezTo>
                <a:cubicBezTo>
                  <a:pt x="6010" y="574"/>
                  <a:pt x="4918" y="104"/>
                  <a:pt x="3829" y="17"/>
                </a:cubicBezTo>
                <a:cubicBezTo>
                  <a:pt x="2579" y="-83"/>
                  <a:pt x="932" y="328"/>
                  <a:pt x="191" y="1438"/>
                </a:cubicBezTo>
                <a:cubicBezTo>
                  <a:pt x="-6" y="1733"/>
                  <a:pt x="-82" y="2077"/>
                  <a:pt x="158" y="2372"/>
                </a:cubicBezTo>
                <a:cubicBezTo>
                  <a:pt x="287" y="2531"/>
                  <a:pt x="468" y="2621"/>
                  <a:pt x="649" y="2708"/>
                </a:cubicBezTo>
                <a:cubicBezTo>
                  <a:pt x="1348" y="3044"/>
                  <a:pt x="2247" y="3069"/>
                  <a:pt x="3006" y="3076"/>
                </a:cubicBezTo>
                <a:cubicBezTo>
                  <a:pt x="4202" y="3087"/>
                  <a:pt x="5453" y="2966"/>
                  <a:pt x="6619" y="2699"/>
                </a:cubicBezTo>
                <a:cubicBezTo>
                  <a:pt x="7197" y="2567"/>
                  <a:pt x="7929" y="2348"/>
                  <a:pt x="8208" y="1767"/>
                </a:cubicBezTo>
                <a:cubicBezTo>
                  <a:pt x="8461" y="1240"/>
                  <a:pt x="8028" y="779"/>
                  <a:pt x="7541" y="630"/>
                </a:cubicBezTo>
                <a:cubicBezTo>
                  <a:pt x="6877" y="427"/>
                  <a:pt x="6114" y="525"/>
                  <a:pt x="5434" y="54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4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11438" y="4467225"/>
            <a:ext cx="636587" cy="539750"/>
          </a:xfrm>
          <a:custGeom>
            <a:avLst/>
            <a:gdLst>
              <a:gd name="T0" fmla="*/ 2147483647 w 1766"/>
              <a:gd name="T1" fmla="*/ 2147483647 h 1498"/>
              <a:gd name="T2" fmla="*/ 2147483647 w 1766"/>
              <a:gd name="T3" fmla="*/ 2147483647 h 1498"/>
              <a:gd name="T4" fmla="*/ 2147483647 w 1766"/>
              <a:gd name="T5" fmla="*/ 2147483647 h 1498"/>
              <a:gd name="T6" fmla="*/ 2147483647 w 1766"/>
              <a:gd name="T7" fmla="*/ 2147483647 h 1498"/>
              <a:gd name="T8" fmla="*/ 2147483647 w 1766"/>
              <a:gd name="T9" fmla="*/ 2147483647 h 1498"/>
              <a:gd name="T10" fmla="*/ 2147483647 w 1766"/>
              <a:gd name="T11" fmla="*/ 2147483647 h 1498"/>
              <a:gd name="T12" fmla="*/ 2147483647 w 1766"/>
              <a:gd name="T13" fmla="*/ 2147483647 h 1498"/>
              <a:gd name="T14" fmla="*/ 2147483647 w 1766"/>
              <a:gd name="T15" fmla="*/ 2147483647 h 1498"/>
              <a:gd name="T16" fmla="*/ 2147483647 w 1766"/>
              <a:gd name="T17" fmla="*/ 2147483647 h 1498"/>
              <a:gd name="T18" fmla="*/ 2147483647 w 1766"/>
              <a:gd name="T19" fmla="*/ 2147483647 h 1498"/>
              <a:gd name="T20" fmla="*/ 2147483647 w 1766"/>
              <a:gd name="T21" fmla="*/ 2147483647 h 1498"/>
              <a:gd name="T22" fmla="*/ 2147483647 w 1766"/>
              <a:gd name="T23" fmla="*/ 2147483647 h 1498"/>
              <a:gd name="T24" fmla="*/ 2147483647 w 1766"/>
              <a:gd name="T25" fmla="*/ 2147483647 h 1498"/>
              <a:gd name="T26" fmla="*/ 2147483647 w 1766"/>
              <a:gd name="T27" fmla="*/ 2147483647 h 1498"/>
              <a:gd name="T28" fmla="*/ 2147483647 w 1766"/>
              <a:gd name="T29" fmla="*/ 2147483647 h 1498"/>
              <a:gd name="T30" fmla="*/ 2147483647 w 1766"/>
              <a:gd name="T31" fmla="*/ 2147483647 h 1498"/>
              <a:gd name="T32" fmla="*/ 2147483647 w 1766"/>
              <a:gd name="T33" fmla="*/ 2147483647 h 1498"/>
              <a:gd name="T34" fmla="*/ 2147483647 w 1766"/>
              <a:gd name="T35" fmla="*/ 2147483647 h 1498"/>
              <a:gd name="T36" fmla="*/ 2147483647 w 1766"/>
              <a:gd name="T37" fmla="*/ 2147483647 h 1498"/>
              <a:gd name="T38" fmla="*/ 2147483647 w 1766"/>
              <a:gd name="T39" fmla="*/ 2147483647 h 1498"/>
              <a:gd name="T40" fmla="*/ 2147483647 w 1766"/>
              <a:gd name="T41" fmla="*/ 2147483647 h 1498"/>
              <a:gd name="T42" fmla="*/ 2147483647 w 1766"/>
              <a:gd name="T43" fmla="*/ 2147483647 h 1498"/>
              <a:gd name="T44" fmla="*/ 2147483647 w 1766"/>
              <a:gd name="T45" fmla="*/ 2147483647 h 1498"/>
              <a:gd name="T46" fmla="*/ 2147483647 w 1766"/>
              <a:gd name="T47" fmla="*/ 2147483647 h 1498"/>
              <a:gd name="T48" fmla="*/ 2147483647 w 1766"/>
              <a:gd name="T49" fmla="*/ 2147483647 h 1498"/>
              <a:gd name="T50" fmla="*/ 2147483647 w 1766"/>
              <a:gd name="T51" fmla="*/ 2147483647 h 1498"/>
              <a:gd name="T52" fmla="*/ 2147483647 w 1766"/>
              <a:gd name="T53" fmla="*/ 2147483647 h 1498"/>
              <a:gd name="T54" fmla="*/ 2147483647 w 1766"/>
              <a:gd name="T55" fmla="*/ 2147483647 h 1498"/>
              <a:gd name="T56" fmla="*/ 2147483647 w 1766"/>
              <a:gd name="T57" fmla="*/ 2147483647 h 1498"/>
              <a:gd name="T58" fmla="*/ 2147483647 w 1766"/>
              <a:gd name="T59" fmla="*/ 2147483647 h 1498"/>
              <a:gd name="T60" fmla="*/ 2147483647 w 1766"/>
              <a:gd name="T61" fmla="*/ 2147483647 h 1498"/>
              <a:gd name="T62" fmla="*/ 2147483647 w 1766"/>
              <a:gd name="T63" fmla="*/ 2147483647 h 1498"/>
              <a:gd name="T64" fmla="*/ 2147483647 w 1766"/>
              <a:gd name="T65" fmla="*/ 0 h 149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66"/>
              <a:gd name="T100" fmla="*/ 0 h 1498"/>
              <a:gd name="T101" fmla="*/ 1766 w 1766"/>
              <a:gd name="T102" fmla="*/ 1498 h 149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66" h="1498" extrusionOk="0">
                <a:moveTo>
                  <a:pt x="1466" y="341"/>
                </a:moveTo>
                <a:cubicBezTo>
                  <a:pt x="1465" y="300"/>
                  <a:pt x="1464" y="259"/>
                  <a:pt x="1462" y="218"/>
                </a:cubicBezTo>
                <a:cubicBezTo>
                  <a:pt x="1401" y="318"/>
                  <a:pt x="1359" y="425"/>
                  <a:pt x="1308" y="531"/>
                </a:cubicBezTo>
                <a:cubicBezTo>
                  <a:pt x="1209" y="736"/>
                  <a:pt x="1095" y="935"/>
                  <a:pt x="986" y="1135"/>
                </a:cubicBezTo>
                <a:cubicBezTo>
                  <a:pt x="981" y="1143"/>
                  <a:pt x="977" y="1150"/>
                  <a:pt x="972" y="1158"/>
                </a:cubicBezTo>
                <a:cubicBezTo>
                  <a:pt x="1040" y="1092"/>
                  <a:pt x="1095" y="1016"/>
                  <a:pt x="1152" y="940"/>
                </a:cubicBezTo>
                <a:cubicBezTo>
                  <a:pt x="1229" y="836"/>
                  <a:pt x="1301" y="728"/>
                  <a:pt x="1386" y="630"/>
                </a:cubicBezTo>
                <a:cubicBezTo>
                  <a:pt x="1421" y="593"/>
                  <a:pt x="1427" y="583"/>
                  <a:pt x="1458" y="573"/>
                </a:cubicBezTo>
                <a:cubicBezTo>
                  <a:pt x="1480" y="646"/>
                  <a:pt x="1479" y="693"/>
                  <a:pt x="1464" y="782"/>
                </a:cubicBezTo>
                <a:cubicBezTo>
                  <a:pt x="1443" y="903"/>
                  <a:pt x="1410" y="1022"/>
                  <a:pt x="1408" y="1145"/>
                </a:cubicBezTo>
                <a:cubicBezTo>
                  <a:pt x="1500" y="1139"/>
                  <a:pt x="1538" y="1088"/>
                  <a:pt x="1596" y="1011"/>
                </a:cubicBezTo>
                <a:cubicBezTo>
                  <a:pt x="1656" y="931"/>
                  <a:pt x="1710" y="839"/>
                  <a:pt x="1750" y="747"/>
                </a:cubicBezTo>
                <a:cubicBezTo>
                  <a:pt x="1755" y="733"/>
                  <a:pt x="1760" y="719"/>
                  <a:pt x="1765" y="705"/>
                </a:cubicBezTo>
                <a:cubicBezTo>
                  <a:pt x="1739" y="800"/>
                  <a:pt x="1711" y="895"/>
                  <a:pt x="1686" y="990"/>
                </a:cubicBezTo>
                <a:cubicBezTo>
                  <a:pt x="1650" y="1129"/>
                  <a:pt x="1645" y="1347"/>
                  <a:pt x="1578" y="1472"/>
                </a:cubicBezTo>
                <a:cubicBezTo>
                  <a:pt x="1555" y="1514"/>
                  <a:pt x="1565" y="1469"/>
                  <a:pt x="1549" y="1432"/>
                </a:cubicBezTo>
              </a:path>
              <a:path w="1766" h="1498" extrusionOk="0">
                <a:moveTo>
                  <a:pt x="312" y="346"/>
                </a:moveTo>
                <a:cubicBezTo>
                  <a:pt x="267" y="332"/>
                  <a:pt x="238" y="335"/>
                  <a:pt x="196" y="366"/>
                </a:cubicBezTo>
                <a:cubicBezTo>
                  <a:pt x="137" y="410"/>
                  <a:pt x="80" y="474"/>
                  <a:pt x="47" y="539"/>
                </a:cubicBezTo>
                <a:cubicBezTo>
                  <a:pt x="8" y="616"/>
                  <a:pt x="-4" y="702"/>
                  <a:pt x="29" y="784"/>
                </a:cubicBezTo>
                <a:cubicBezTo>
                  <a:pt x="62" y="865"/>
                  <a:pt x="134" y="920"/>
                  <a:pt x="205" y="965"/>
                </a:cubicBezTo>
                <a:cubicBezTo>
                  <a:pt x="252" y="995"/>
                  <a:pt x="326" y="1022"/>
                  <a:pt x="338" y="1085"/>
                </a:cubicBezTo>
                <a:cubicBezTo>
                  <a:pt x="350" y="1145"/>
                  <a:pt x="279" y="1211"/>
                  <a:pt x="245" y="1250"/>
                </a:cubicBezTo>
                <a:cubicBezTo>
                  <a:pt x="183" y="1321"/>
                  <a:pt x="110" y="1386"/>
                  <a:pt x="38" y="1447"/>
                </a:cubicBezTo>
                <a:cubicBezTo>
                  <a:pt x="31" y="1453"/>
                  <a:pt x="24" y="1458"/>
                  <a:pt x="17" y="1464"/>
                </a:cubicBezTo>
                <a:cubicBezTo>
                  <a:pt x="9" y="1408"/>
                  <a:pt x="11" y="1361"/>
                  <a:pt x="32" y="1288"/>
                </a:cubicBezTo>
              </a:path>
              <a:path w="1766" h="1498" extrusionOk="0">
                <a:moveTo>
                  <a:pt x="311" y="510"/>
                </a:moveTo>
                <a:cubicBezTo>
                  <a:pt x="349" y="433"/>
                  <a:pt x="377" y="376"/>
                  <a:pt x="444" y="322"/>
                </a:cubicBezTo>
                <a:cubicBezTo>
                  <a:pt x="491" y="284"/>
                  <a:pt x="541" y="274"/>
                  <a:pt x="599" y="260"/>
                </a:cubicBezTo>
                <a:cubicBezTo>
                  <a:pt x="687" y="239"/>
                  <a:pt x="776" y="219"/>
                  <a:pt x="861" y="188"/>
                </a:cubicBezTo>
                <a:cubicBezTo>
                  <a:pt x="916" y="168"/>
                  <a:pt x="981" y="143"/>
                  <a:pt x="1028" y="106"/>
                </a:cubicBezTo>
                <a:cubicBezTo>
                  <a:pt x="1056" y="84"/>
                  <a:pt x="1060" y="55"/>
                  <a:pt x="1046" y="25"/>
                </a:cubicBezTo>
                <a:cubicBezTo>
                  <a:pt x="1041" y="17"/>
                  <a:pt x="1036" y="8"/>
                  <a:pt x="1031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5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7575" y="1073150"/>
            <a:ext cx="1027113" cy="1160463"/>
          </a:xfrm>
          <a:custGeom>
            <a:avLst/>
            <a:gdLst>
              <a:gd name="T0" fmla="*/ 2147483647 w 2855"/>
              <a:gd name="T1" fmla="*/ 2147483647 h 3225"/>
              <a:gd name="T2" fmla="*/ 2147483647 w 2855"/>
              <a:gd name="T3" fmla="*/ 2147483647 h 3225"/>
              <a:gd name="T4" fmla="*/ 2147483647 w 2855"/>
              <a:gd name="T5" fmla="*/ 2147483647 h 3225"/>
              <a:gd name="T6" fmla="*/ 2147483647 w 2855"/>
              <a:gd name="T7" fmla="*/ 2147483647 h 3225"/>
              <a:gd name="T8" fmla="*/ 2147483647 w 2855"/>
              <a:gd name="T9" fmla="*/ 2147483647 h 3225"/>
              <a:gd name="T10" fmla="*/ 2147483647 w 2855"/>
              <a:gd name="T11" fmla="*/ 2147483647 h 3225"/>
              <a:gd name="T12" fmla="*/ 2147483647 w 2855"/>
              <a:gd name="T13" fmla="*/ 2147483647 h 3225"/>
              <a:gd name="T14" fmla="*/ 2147483647 w 2855"/>
              <a:gd name="T15" fmla="*/ 2147483647 h 3225"/>
              <a:gd name="T16" fmla="*/ 2147483647 w 2855"/>
              <a:gd name="T17" fmla="*/ 2147483647 h 3225"/>
              <a:gd name="T18" fmla="*/ 2147483647 w 2855"/>
              <a:gd name="T19" fmla="*/ 2147483647 h 3225"/>
              <a:gd name="T20" fmla="*/ 2147483647 w 2855"/>
              <a:gd name="T21" fmla="*/ 2147483647 h 3225"/>
              <a:gd name="T22" fmla="*/ 2147483647 w 2855"/>
              <a:gd name="T23" fmla="*/ 2147483647 h 3225"/>
              <a:gd name="T24" fmla="*/ 2147483647 w 2855"/>
              <a:gd name="T25" fmla="*/ 0 h 3225"/>
              <a:gd name="T26" fmla="*/ 2147483647 w 2855"/>
              <a:gd name="T27" fmla="*/ 2147483647 h 3225"/>
              <a:gd name="T28" fmla="*/ 2147483647 w 2855"/>
              <a:gd name="T29" fmla="*/ 2147483647 h 3225"/>
              <a:gd name="T30" fmla="*/ 2147483647 w 2855"/>
              <a:gd name="T31" fmla="*/ 2147483647 h 3225"/>
              <a:gd name="T32" fmla="*/ 2147483647 w 2855"/>
              <a:gd name="T33" fmla="*/ 2147483647 h 3225"/>
              <a:gd name="T34" fmla="*/ 2147483647 w 2855"/>
              <a:gd name="T35" fmla="*/ 2147483647 h 3225"/>
              <a:gd name="T36" fmla="*/ 2147483647 w 2855"/>
              <a:gd name="T37" fmla="*/ 2147483647 h 3225"/>
              <a:gd name="T38" fmla="*/ 2147483647 w 2855"/>
              <a:gd name="T39" fmla="*/ 2147483647 h 3225"/>
              <a:gd name="T40" fmla="*/ 2147483647 w 2855"/>
              <a:gd name="T41" fmla="*/ 2147483647 h 3225"/>
              <a:gd name="T42" fmla="*/ 2147483647 w 2855"/>
              <a:gd name="T43" fmla="*/ 2147483647 h 3225"/>
              <a:gd name="T44" fmla="*/ 2147483647 w 2855"/>
              <a:gd name="T45" fmla="*/ 2147483647 h 3225"/>
              <a:gd name="T46" fmla="*/ 2147483647 w 2855"/>
              <a:gd name="T47" fmla="*/ 2147483647 h 3225"/>
              <a:gd name="T48" fmla="*/ 0 w 2855"/>
              <a:gd name="T49" fmla="*/ 2147483647 h 3225"/>
              <a:gd name="T50" fmla="*/ 2147483647 w 2855"/>
              <a:gd name="T51" fmla="*/ 2147483647 h 3225"/>
              <a:gd name="T52" fmla="*/ 2147483647 w 2855"/>
              <a:gd name="T53" fmla="*/ 2147483647 h 3225"/>
              <a:gd name="T54" fmla="*/ 2147483647 w 2855"/>
              <a:gd name="T55" fmla="*/ 2147483647 h 32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855"/>
              <a:gd name="T85" fmla="*/ 0 h 3225"/>
              <a:gd name="T86" fmla="*/ 2855 w 2855"/>
              <a:gd name="T87" fmla="*/ 3225 h 322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855" h="3225" extrusionOk="0">
                <a:moveTo>
                  <a:pt x="2372" y="346"/>
                </a:moveTo>
                <a:cubicBezTo>
                  <a:pt x="2358" y="259"/>
                  <a:pt x="2318" y="247"/>
                  <a:pt x="2231" y="271"/>
                </a:cubicBezTo>
                <a:cubicBezTo>
                  <a:pt x="2135" y="298"/>
                  <a:pt x="2048" y="361"/>
                  <a:pt x="1982" y="435"/>
                </a:cubicBezTo>
                <a:cubicBezTo>
                  <a:pt x="1916" y="509"/>
                  <a:pt x="1878" y="596"/>
                  <a:pt x="1914" y="693"/>
                </a:cubicBezTo>
                <a:cubicBezTo>
                  <a:pt x="1946" y="781"/>
                  <a:pt x="2033" y="847"/>
                  <a:pt x="2109" y="896"/>
                </a:cubicBezTo>
                <a:cubicBezTo>
                  <a:pt x="2155" y="926"/>
                  <a:pt x="2245" y="951"/>
                  <a:pt x="2270" y="1006"/>
                </a:cubicBezTo>
                <a:cubicBezTo>
                  <a:pt x="2292" y="1054"/>
                  <a:pt x="2202" y="1093"/>
                  <a:pt x="2177" y="1107"/>
                </a:cubicBezTo>
                <a:cubicBezTo>
                  <a:pt x="2104" y="1148"/>
                  <a:pt x="2050" y="1160"/>
                  <a:pt x="1968" y="1164"/>
                </a:cubicBezTo>
              </a:path>
              <a:path w="2855" h="3225" extrusionOk="0">
                <a:moveTo>
                  <a:pt x="1891" y="495"/>
                </a:moveTo>
                <a:cubicBezTo>
                  <a:pt x="1959" y="374"/>
                  <a:pt x="2038" y="284"/>
                  <a:pt x="2166" y="221"/>
                </a:cubicBezTo>
                <a:cubicBezTo>
                  <a:pt x="2272" y="168"/>
                  <a:pt x="2392" y="145"/>
                  <a:pt x="2503" y="107"/>
                </a:cubicBezTo>
                <a:cubicBezTo>
                  <a:pt x="2589" y="77"/>
                  <a:pt x="2676" y="49"/>
                  <a:pt x="2764" y="24"/>
                </a:cubicBezTo>
                <a:cubicBezTo>
                  <a:pt x="2812" y="11"/>
                  <a:pt x="2824" y="8"/>
                  <a:pt x="2854" y="0"/>
                </a:cubicBezTo>
              </a:path>
              <a:path w="2855" h="3225" extrusionOk="0">
                <a:moveTo>
                  <a:pt x="1440" y="1968"/>
                </a:moveTo>
                <a:cubicBezTo>
                  <a:pt x="1541" y="1925"/>
                  <a:pt x="1595" y="1871"/>
                  <a:pt x="1666" y="1780"/>
                </a:cubicBezTo>
                <a:cubicBezTo>
                  <a:pt x="1719" y="1712"/>
                  <a:pt x="1770" y="1643"/>
                  <a:pt x="1826" y="1578"/>
                </a:cubicBezTo>
                <a:cubicBezTo>
                  <a:pt x="1833" y="1571"/>
                  <a:pt x="1841" y="1564"/>
                  <a:pt x="1848" y="1557"/>
                </a:cubicBezTo>
                <a:cubicBezTo>
                  <a:pt x="1855" y="1586"/>
                  <a:pt x="1877" y="1608"/>
                  <a:pt x="1873" y="1666"/>
                </a:cubicBezTo>
                <a:cubicBezTo>
                  <a:pt x="1853" y="1925"/>
                  <a:pt x="1581" y="2138"/>
                  <a:pt x="1385" y="2267"/>
                </a:cubicBezTo>
                <a:cubicBezTo>
                  <a:pt x="1128" y="2436"/>
                  <a:pt x="846" y="2557"/>
                  <a:pt x="577" y="2702"/>
                </a:cubicBezTo>
                <a:cubicBezTo>
                  <a:pt x="507" y="2740"/>
                  <a:pt x="439" y="2785"/>
                  <a:pt x="356" y="2774"/>
                </a:cubicBezTo>
                <a:cubicBezTo>
                  <a:pt x="265" y="2762"/>
                  <a:pt x="157" y="2714"/>
                  <a:pt x="155" y="2608"/>
                </a:cubicBezTo>
                <a:cubicBezTo>
                  <a:pt x="154" y="2527"/>
                  <a:pt x="205" y="2499"/>
                  <a:pt x="256" y="2454"/>
                </a:cubicBezTo>
                <a:cubicBezTo>
                  <a:pt x="237" y="2485"/>
                  <a:pt x="225" y="2518"/>
                  <a:pt x="196" y="2552"/>
                </a:cubicBezTo>
                <a:cubicBezTo>
                  <a:pt x="146" y="2611"/>
                  <a:pt x="-4" y="2725"/>
                  <a:pt x="0" y="2812"/>
                </a:cubicBezTo>
                <a:cubicBezTo>
                  <a:pt x="4" y="2885"/>
                  <a:pt x="82" y="2918"/>
                  <a:pt x="138" y="2949"/>
                </a:cubicBezTo>
                <a:cubicBezTo>
                  <a:pt x="210" y="2988"/>
                  <a:pt x="379" y="3036"/>
                  <a:pt x="397" y="3129"/>
                </a:cubicBezTo>
                <a:cubicBezTo>
                  <a:pt x="407" y="3180"/>
                  <a:pt x="387" y="3179"/>
                  <a:pt x="370" y="322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6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6400" y="3776663"/>
            <a:ext cx="1420813" cy="1585912"/>
          </a:xfrm>
          <a:custGeom>
            <a:avLst/>
            <a:gdLst>
              <a:gd name="T0" fmla="*/ 2147483647 w 3946"/>
              <a:gd name="T1" fmla="*/ 2147483647 h 4408"/>
              <a:gd name="T2" fmla="*/ 2147483647 w 3946"/>
              <a:gd name="T3" fmla="*/ 2147483647 h 4408"/>
              <a:gd name="T4" fmla="*/ 2147483647 w 3946"/>
              <a:gd name="T5" fmla="*/ 2147483647 h 4408"/>
              <a:gd name="T6" fmla="*/ 2147483647 w 3946"/>
              <a:gd name="T7" fmla="*/ 2147483647 h 4408"/>
              <a:gd name="T8" fmla="*/ 2147483647 w 3946"/>
              <a:gd name="T9" fmla="*/ 2147483647 h 4408"/>
              <a:gd name="T10" fmla="*/ 2147483647 w 3946"/>
              <a:gd name="T11" fmla="*/ 2147483647 h 4408"/>
              <a:gd name="T12" fmla="*/ 2147483647 w 3946"/>
              <a:gd name="T13" fmla="*/ 2147483647 h 4408"/>
              <a:gd name="T14" fmla="*/ 2147483647 w 3946"/>
              <a:gd name="T15" fmla="*/ 2147483647 h 4408"/>
              <a:gd name="T16" fmla="*/ 2147483647 w 3946"/>
              <a:gd name="T17" fmla="*/ 2147483647 h 4408"/>
              <a:gd name="T18" fmla="*/ 2147483647 w 3946"/>
              <a:gd name="T19" fmla="*/ 2147483647 h 4408"/>
              <a:gd name="T20" fmla="*/ 2147483647 w 3946"/>
              <a:gd name="T21" fmla="*/ 2147483647 h 4408"/>
              <a:gd name="T22" fmla="*/ 2147483647 w 3946"/>
              <a:gd name="T23" fmla="*/ 2147483647 h 4408"/>
              <a:gd name="T24" fmla="*/ 2147483647 w 3946"/>
              <a:gd name="T25" fmla="*/ 2147483647 h 4408"/>
              <a:gd name="T26" fmla="*/ 2147483647 w 3946"/>
              <a:gd name="T27" fmla="*/ 2147483647 h 4408"/>
              <a:gd name="T28" fmla="*/ 2147483647 w 3946"/>
              <a:gd name="T29" fmla="*/ 2147483647 h 4408"/>
              <a:gd name="T30" fmla="*/ 2147483647 w 3946"/>
              <a:gd name="T31" fmla="*/ 2147483647 h 4408"/>
              <a:gd name="T32" fmla="*/ 2147483647 w 3946"/>
              <a:gd name="T33" fmla="*/ 2147483647 h 4408"/>
              <a:gd name="T34" fmla="*/ 2147483647 w 3946"/>
              <a:gd name="T35" fmla="*/ 2147483647 h 4408"/>
              <a:gd name="T36" fmla="*/ 2147483647 w 3946"/>
              <a:gd name="T37" fmla="*/ 2147483647 h 4408"/>
              <a:gd name="T38" fmla="*/ 2147483647 w 3946"/>
              <a:gd name="T39" fmla="*/ 2147483647 h 4408"/>
              <a:gd name="T40" fmla="*/ 2147483647 w 3946"/>
              <a:gd name="T41" fmla="*/ 2147483647 h 4408"/>
              <a:gd name="T42" fmla="*/ 2147483647 w 3946"/>
              <a:gd name="T43" fmla="*/ 2147483647 h 4408"/>
              <a:gd name="T44" fmla="*/ 2147483647 w 3946"/>
              <a:gd name="T45" fmla="*/ 2147483647 h 4408"/>
              <a:gd name="T46" fmla="*/ 2147483647 w 3946"/>
              <a:gd name="T47" fmla="*/ 2147483647 h 4408"/>
              <a:gd name="T48" fmla="*/ 2147483647 w 3946"/>
              <a:gd name="T49" fmla="*/ 2147483647 h 4408"/>
              <a:gd name="T50" fmla="*/ 2147483647 w 3946"/>
              <a:gd name="T51" fmla="*/ 2147483647 h 4408"/>
              <a:gd name="T52" fmla="*/ 2147483647 w 3946"/>
              <a:gd name="T53" fmla="*/ 2147483647 h 4408"/>
              <a:gd name="T54" fmla="*/ 2147483647 w 3946"/>
              <a:gd name="T55" fmla="*/ 2147483647 h 4408"/>
              <a:gd name="T56" fmla="*/ 2147483647 w 3946"/>
              <a:gd name="T57" fmla="*/ 2147483647 h 4408"/>
              <a:gd name="T58" fmla="*/ 2147483647 w 3946"/>
              <a:gd name="T59" fmla="*/ 2147483647 h 4408"/>
              <a:gd name="T60" fmla="*/ 2147483647 w 3946"/>
              <a:gd name="T61" fmla="*/ 2147483647 h 4408"/>
              <a:gd name="T62" fmla="*/ 2147483647 w 3946"/>
              <a:gd name="T63" fmla="*/ 2147483647 h 4408"/>
              <a:gd name="T64" fmla="*/ 2147483647 w 3946"/>
              <a:gd name="T65" fmla="*/ 2147483647 h 4408"/>
              <a:gd name="T66" fmla="*/ 2147483647 w 3946"/>
              <a:gd name="T67" fmla="*/ 2147483647 h 4408"/>
              <a:gd name="T68" fmla="*/ 2147483647 w 3946"/>
              <a:gd name="T69" fmla="*/ 2147483647 h 4408"/>
              <a:gd name="T70" fmla="*/ 2147483647 w 3946"/>
              <a:gd name="T71" fmla="*/ 2147483647 h 4408"/>
              <a:gd name="T72" fmla="*/ 2147483647 w 3946"/>
              <a:gd name="T73" fmla="*/ 2147483647 h 4408"/>
              <a:gd name="T74" fmla="*/ 2147483647 w 3946"/>
              <a:gd name="T75" fmla="*/ 2147483647 h 4408"/>
              <a:gd name="T76" fmla="*/ 2147483647 w 3946"/>
              <a:gd name="T77" fmla="*/ 2147483647 h 4408"/>
              <a:gd name="T78" fmla="*/ 2147483647 w 3946"/>
              <a:gd name="T79" fmla="*/ 2147483647 h 4408"/>
              <a:gd name="T80" fmla="*/ 2147483647 w 3946"/>
              <a:gd name="T81" fmla="*/ 2147483647 h 4408"/>
              <a:gd name="T82" fmla="*/ 2147483647 w 3946"/>
              <a:gd name="T83" fmla="*/ 2147483647 h 4408"/>
              <a:gd name="T84" fmla="*/ 2147483647 w 3946"/>
              <a:gd name="T85" fmla="*/ 2147483647 h 4408"/>
              <a:gd name="T86" fmla="*/ 2147483647 w 3946"/>
              <a:gd name="T87" fmla="*/ 2147483647 h 4408"/>
              <a:gd name="T88" fmla="*/ 2147483647 w 3946"/>
              <a:gd name="T89" fmla="*/ 2147483647 h 4408"/>
              <a:gd name="T90" fmla="*/ 2147483647 w 3946"/>
              <a:gd name="T91" fmla="*/ 2147483647 h 4408"/>
              <a:gd name="T92" fmla="*/ 2147483647 w 3946"/>
              <a:gd name="T93" fmla="*/ 2147483647 h 4408"/>
              <a:gd name="T94" fmla="*/ 2147483647 w 3946"/>
              <a:gd name="T95" fmla="*/ 2147483647 h 4408"/>
              <a:gd name="T96" fmla="*/ 2147483647 w 3946"/>
              <a:gd name="T97" fmla="*/ 2147483647 h 4408"/>
              <a:gd name="T98" fmla="*/ 2147483647 w 3946"/>
              <a:gd name="T99" fmla="*/ 2147483647 h 4408"/>
              <a:gd name="T100" fmla="*/ 2147483647 w 3946"/>
              <a:gd name="T101" fmla="*/ 2147483647 h 4408"/>
              <a:gd name="T102" fmla="*/ 2147483647 w 3946"/>
              <a:gd name="T103" fmla="*/ 2147483647 h 4408"/>
              <a:gd name="T104" fmla="*/ 2147483647 w 3946"/>
              <a:gd name="T105" fmla="*/ 2147483647 h 4408"/>
              <a:gd name="T106" fmla="*/ 2147483647 w 3946"/>
              <a:gd name="T107" fmla="*/ 2147483647 h 4408"/>
              <a:gd name="T108" fmla="*/ 2147483647 w 3946"/>
              <a:gd name="T109" fmla="*/ 2147483647 h 4408"/>
              <a:gd name="T110" fmla="*/ 2147483647 w 3946"/>
              <a:gd name="T111" fmla="*/ 2147483647 h 4408"/>
              <a:gd name="T112" fmla="*/ 2147483647 w 3946"/>
              <a:gd name="T113" fmla="*/ 2147483647 h 4408"/>
              <a:gd name="T114" fmla="*/ 2147483647 w 3946"/>
              <a:gd name="T115" fmla="*/ 2147483647 h 4408"/>
              <a:gd name="T116" fmla="*/ 2147483647 w 3946"/>
              <a:gd name="T117" fmla="*/ 2147483647 h 4408"/>
              <a:gd name="T118" fmla="*/ 2147483647 w 3946"/>
              <a:gd name="T119" fmla="*/ 2147483647 h 4408"/>
              <a:gd name="T120" fmla="*/ 2147483647 w 3946"/>
              <a:gd name="T121" fmla="*/ 2147483647 h 440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946"/>
              <a:gd name="T184" fmla="*/ 0 h 4408"/>
              <a:gd name="T185" fmla="*/ 3946 w 3946"/>
              <a:gd name="T186" fmla="*/ 4408 h 440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946" h="4408" extrusionOk="0">
                <a:moveTo>
                  <a:pt x="5" y="3451"/>
                </a:moveTo>
                <a:cubicBezTo>
                  <a:pt x="59" y="3525"/>
                  <a:pt x="118" y="3596"/>
                  <a:pt x="173" y="3669"/>
                </a:cubicBezTo>
                <a:cubicBezTo>
                  <a:pt x="243" y="3762"/>
                  <a:pt x="311" y="3849"/>
                  <a:pt x="390" y="3934"/>
                </a:cubicBezTo>
                <a:cubicBezTo>
                  <a:pt x="425" y="3972"/>
                  <a:pt x="456" y="4004"/>
                  <a:pt x="497" y="4034"/>
                </a:cubicBezTo>
                <a:cubicBezTo>
                  <a:pt x="509" y="3961"/>
                  <a:pt x="471" y="3903"/>
                  <a:pt x="436" y="3835"/>
                </a:cubicBezTo>
                <a:cubicBezTo>
                  <a:pt x="369" y="3707"/>
                  <a:pt x="304" y="3580"/>
                  <a:pt x="254" y="3444"/>
                </a:cubicBezTo>
                <a:cubicBezTo>
                  <a:pt x="199" y="3293"/>
                  <a:pt x="165" y="3133"/>
                  <a:pt x="202" y="2974"/>
                </a:cubicBezTo>
                <a:cubicBezTo>
                  <a:pt x="224" y="2882"/>
                  <a:pt x="276" y="2811"/>
                  <a:pt x="331" y="2736"/>
                </a:cubicBezTo>
                <a:cubicBezTo>
                  <a:pt x="372" y="2679"/>
                  <a:pt x="415" y="2629"/>
                  <a:pt x="464" y="2579"/>
                </a:cubicBezTo>
              </a:path>
              <a:path w="3946" h="4408" extrusionOk="0">
                <a:moveTo>
                  <a:pt x="704" y="3307"/>
                </a:moveTo>
                <a:cubicBezTo>
                  <a:pt x="742" y="3324"/>
                  <a:pt x="729" y="3329"/>
                  <a:pt x="774" y="3281"/>
                </a:cubicBezTo>
                <a:cubicBezTo>
                  <a:pt x="828" y="3223"/>
                  <a:pt x="874" y="3161"/>
                  <a:pt x="920" y="3096"/>
                </a:cubicBezTo>
                <a:cubicBezTo>
                  <a:pt x="964" y="3034"/>
                  <a:pt x="1017" y="2964"/>
                  <a:pt x="1040" y="2891"/>
                </a:cubicBezTo>
                <a:cubicBezTo>
                  <a:pt x="1056" y="2840"/>
                  <a:pt x="1037" y="2846"/>
                  <a:pt x="1024" y="2811"/>
                </a:cubicBezTo>
                <a:cubicBezTo>
                  <a:pt x="949" y="2821"/>
                  <a:pt x="906" y="2857"/>
                  <a:pt x="860" y="2919"/>
                </a:cubicBezTo>
                <a:cubicBezTo>
                  <a:pt x="780" y="3027"/>
                  <a:pt x="735" y="3161"/>
                  <a:pt x="720" y="3293"/>
                </a:cubicBezTo>
                <a:cubicBezTo>
                  <a:pt x="704" y="3432"/>
                  <a:pt x="729" y="3576"/>
                  <a:pt x="802" y="3697"/>
                </a:cubicBezTo>
                <a:cubicBezTo>
                  <a:pt x="853" y="3782"/>
                  <a:pt x="940" y="3859"/>
                  <a:pt x="1043" y="3864"/>
                </a:cubicBezTo>
                <a:cubicBezTo>
                  <a:pt x="1138" y="3868"/>
                  <a:pt x="1240" y="3802"/>
                  <a:pt x="1297" y="3731"/>
                </a:cubicBezTo>
                <a:cubicBezTo>
                  <a:pt x="1374" y="3636"/>
                  <a:pt x="1391" y="3524"/>
                  <a:pt x="1412" y="3408"/>
                </a:cubicBezTo>
              </a:path>
              <a:path w="3946" h="4408" extrusionOk="0">
                <a:moveTo>
                  <a:pt x="1243" y="2660"/>
                </a:moveTo>
                <a:cubicBezTo>
                  <a:pt x="1200" y="2629"/>
                  <a:pt x="1178" y="2621"/>
                  <a:pt x="1132" y="2659"/>
                </a:cubicBezTo>
                <a:cubicBezTo>
                  <a:pt x="1086" y="2697"/>
                  <a:pt x="1052" y="2751"/>
                  <a:pt x="1064" y="2813"/>
                </a:cubicBezTo>
                <a:cubicBezTo>
                  <a:pt x="1084" y="2910"/>
                  <a:pt x="1179" y="2946"/>
                  <a:pt x="1264" y="2967"/>
                </a:cubicBezTo>
                <a:cubicBezTo>
                  <a:pt x="1397" y="3000"/>
                  <a:pt x="1533" y="2988"/>
                  <a:pt x="1668" y="3003"/>
                </a:cubicBezTo>
                <a:cubicBezTo>
                  <a:pt x="1705" y="3007"/>
                  <a:pt x="1763" y="3022"/>
                  <a:pt x="1732" y="3072"/>
                </a:cubicBezTo>
                <a:cubicBezTo>
                  <a:pt x="1706" y="3115"/>
                  <a:pt x="1650" y="3152"/>
                  <a:pt x="1607" y="3174"/>
                </a:cubicBezTo>
                <a:cubicBezTo>
                  <a:pt x="1568" y="3194"/>
                  <a:pt x="1509" y="3213"/>
                  <a:pt x="1465" y="3204"/>
                </a:cubicBezTo>
                <a:cubicBezTo>
                  <a:pt x="1432" y="3197"/>
                  <a:pt x="1437" y="3174"/>
                  <a:pt x="1434" y="3147"/>
                </a:cubicBezTo>
              </a:path>
              <a:path w="3946" h="4408" extrusionOk="0">
                <a:moveTo>
                  <a:pt x="1621" y="2469"/>
                </a:moveTo>
                <a:cubicBezTo>
                  <a:pt x="1615" y="2443"/>
                  <a:pt x="1611" y="2433"/>
                  <a:pt x="1592" y="2423"/>
                </a:cubicBezTo>
                <a:cubicBezTo>
                  <a:pt x="1558" y="2472"/>
                  <a:pt x="1560" y="2513"/>
                  <a:pt x="1588" y="2572"/>
                </a:cubicBezTo>
                <a:cubicBezTo>
                  <a:pt x="1626" y="2653"/>
                  <a:pt x="1700" y="2708"/>
                  <a:pt x="1789" y="2721"/>
                </a:cubicBezTo>
                <a:cubicBezTo>
                  <a:pt x="1941" y="2742"/>
                  <a:pt x="2096" y="2629"/>
                  <a:pt x="2148" y="2490"/>
                </a:cubicBezTo>
                <a:cubicBezTo>
                  <a:pt x="2186" y="2389"/>
                  <a:pt x="2155" y="2287"/>
                  <a:pt x="2102" y="2198"/>
                </a:cubicBezTo>
                <a:cubicBezTo>
                  <a:pt x="2027" y="2072"/>
                  <a:pt x="1910" y="1986"/>
                  <a:pt x="1804" y="1889"/>
                </a:cubicBezTo>
                <a:cubicBezTo>
                  <a:pt x="1764" y="1853"/>
                  <a:pt x="1739" y="1820"/>
                  <a:pt x="1711" y="1775"/>
                </a:cubicBezTo>
              </a:path>
              <a:path w="3946" h="4408" extrusionOk="0">
                <a:moveTo>
                  <a:pt x="1807" y="931"/>
                </a:moveTo>
                <a:cubicBezTo>
                  <a:pt x="1762" y="894"/>
                  <a:pt x="1734" y="874"/>
                  <a:pt x="1683" y="856"/>
                </a:cubicBezTo>
                <a:cubicBezTo>
                  <a:pt x="1694" y="942"/>
                  <a:pt x="1730" y="1002"/>
                  <a:pt x="1775" y="1078"/>
                </a:cubicBezTo>
                <a:cubicBezTo>
                  <a:pt x="1865" y="1229"/>
                  <a:pt x="1965" y="1374"/>
                  <a:pt x="2065" y="1518"/>
                </a:cubicBezTo>
                <a:cubicBezTo>
                  <a:pt x="2166" y="1663"/>
                  <a:pt x="2273" y="1804"/>
                  <a:pt x="2380" y="1945"/>
                </a:cubicBezTo>
                <a:cubicBezTo>
                  <a:pt x="2400" y="1971"/>
                  <a:pt x="2519" y="2152"/>
                  <a:pt x="2562" y="2147"/>
                </a:cubicBezTo>
                <a:cubicBezTo>
                  <a:pt x="2616" y="2141"/>
                  <a:pt x="2600" y="2126"/>
                  <a:pt x="2603" y="2065"/>
                </a:cubicBezTo>
              </a:path>
              <a:path w="3946" h="4408" extrusionOk="0">
                <a:moveTo>
                  <a:pt x="2199" y="50"/>
                </a:moveTo>
                <a:cubicBezTo>
                  <a:pt x="2219" y="101"/>
                  <a:pt x="2211" y="96"/>
                  <a:pt x="2222" y="149"/>
                </a:cubicBezTo>
                <a:cubicBezTo>
                  <a:pt x="2248" y="274"/>
                  <a:pt x="2282" y="400"/>
                  <a:pt x="2329" y="519"/>
                </a:cubicBezTo>
                <a:cubicBezTo>
                  <a:pt x="2475" y="886"/>
                  <a:pt x="2717" y="1235"/>
                  <a:pt x="3004" y="1506"/>
                </a:cubicBezTo>
                <a:cubicBezTo>
                  <a:pt x="3064" y="1562"/>
                  <a:pt x="3128" y="1612"/>
                  <a:pt x="3193" y="1662"/>
                </a:cubicBezTo>
              </a:path>
              <a:path w="3946" h="4408" extrusionOk="0">
                <a:moveTo>
                  <a:pt x="2575" y="1418"/>
                </a:moveTo>
                <a:cubicBezTo>
                  <a:pt x="2531" y="1382"/>
                  <a:pt x="2442" y="1438"/>
                  <a:pt x="2456" y="1357"/>
                </a:cubicBezTo>
                <a:cubicBezTo>
                  <a:pt x="2499" y="1105"/>
                  <a:pt x="3208" y="737"/>
                  <a:pt x="3408" y="573"/>
                </a:cubicBezTo>
                <a:cubicBezTo>
                  <a:pt x="3351" y="584"/>
                  <a:pt x="3273" y="593"/>
                  <a:pt x="3200" y="620"/>
                </a:cubicBezTo>
                <a:cubicBezTo>
                  <a:pt x="2754" y="783"/>
                  <a:pt x="2353" y="953"/>
                  <a:pt x="1910" y="673"/>
                </a:cubicBezTo>
                <a:cubicBezTo>
                  <a:pt x="1590" y="471"/>
                  <a:pt x="1338" y="65"/>
                  <a:pt x="944" y="2"/>
                </a:cubicBezTo>
                <a:cubicBezTo>
                  <a:pt x="755" y="-28"/>
                  <a:pt x="663" y="29"/>
                  <a:pt x="559" y="163"/>
                </a:cubicBezTo>
                <a:cubicBezTo>
                  <a:pt x="198" y="630"/>
                  <a:pt x="84" y="1405"/>
                  <a:pt x="25" y="1946"/>
                </a:cubicBezTo>
                <a:cubicBezTo>
                  <a:pt x="-40" y="2541"/>
                  <a:pt x="-149" y="4030"/>
                  <a:pt x="494" y="4395"/>
                </a:cubicBezTo>
                <a:cubicBezTo>
                  <a:pt x="861" y="4603"/>
                  <a:pt x="1440" y="3985"/>
                  <a:pt x="1662" y="3781"/>
                </a:cubicBezTo>
                <a:cubicBezTo>
                  <a:pt x="2408" y="3096"/>
                  <a:pt x="3006" y="2253"/>
                  <a:pt x="3603" y="1440"/>
                </a:cubicBezTo>
                <a:cubicBezTo>
                  <a:pt x="3731" y="1265"/>
                  <a:pt x="3843" y="1092"/>
                  <a:pt x="3945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907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3908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931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4932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24933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2743200"/>
            <a:ext cx="8937625" cy="37338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914400" y="838200"/>
          <a:ext cx="7793038" cy="5326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6661" name="Bitmap Image" r:id="rId6" imgW="7790476" imgH="5323810" progId="Paint.Picture">
                  <p:embed/>
                </p:oleObj>
              </mc:Choice>
              <mc:Fallback>
                <p:oleObj name="Bitmap Image" r:id="rId6" imgW="7790476" imgH="5323810" progId="Paint.Picture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838200"/>
                        <a:ext cx="7793038" cy="5326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accent2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14475" y="6138863"/>
            <a:ext cx="12954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carry-out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, not 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c-zero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endParaRPr lang="en-US" sz="1400" smtClean="0">
              <a:solidFill>
                <a:srgbClr val="1002CE"/>
              </a:solidFill>
              <a:latin typeface="Cambria" pitchFamily="18" charset="0"/>
            </a:endParaRPr>
          </a:p>
        </p:txBody>
      </p:sp>
      <p:sp>
        <p:nvSpPr>
          <p:cNvPr id="96768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916113" y="152400"/>
            <a:ext cx="521017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 4-bit carry-</a:t>
            </a:r>
            <a:r>
              <a:rPr lang="en-US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adder circuit</a:t>
            </a:r>
          </a:p>
        </p:txBody>
      </p:sp>
      <p:sp>
        <p:nvSpPr>
          <p:cNvPr id="967686" name="Text Box 6"/>
          <p:cNvSpPr txBox="1">
            <a:spLocks noChangeArrowheads="1"/>
          </p:cNvSpPr>
          <p:nvPr/>
        </p:nvSpPr>
        <p:spPr bwMode="auto">
          <a:xfrm>
            <a:off x="265113" y="26114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Sum bits</a:t>
            </a:r>
          </a:p>
        </p:txBody>
      </p:sp>
      <p:sp>
        <p:nvSpPr>
          <p:cNvPr id="967687" name="Line 7"/>
          <p:cNvSpPr>
            <a:spLocks noChangeShapeType="1"/>
          </p:cNvSpPr>
          <p:nvPr/>
        </p:nvSpPr>
        <p:spPr bwMode="auto">
          <a:xfrm>
            <a:off x="1676400" y="2819400"/>
            <a:ext cx="1295400" cy="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89" name="Text Box 9"/>
          <p:cNvSpPr txBox="1">
            <a:spLocks noChangeArrowheads="1"/>
          </p:cNvSpPr>
          <p:nvPr/>
        </p:nvSpPr>
        <p:spPr bwMode="auto">
          <a:xfrm>
            <a:off x="6904038" y="6289675"/>
            <a:ext cx="2074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 bits</a:t>
            </a:r>
          </a:p>
        </p:txBody>
      </p:sp>
      <p:sp>
        <p:nvSpPr>
          <p:cNvPr id="967690" name="Line 10"/>
          <p:cNvSpPr>
            <a:spLocks noChangeShapeType="1"/>
          </p:cNvSpPr>
          <p:nvPr/>
        </p:nvSpPr>
        <p:spPr bwMode="auto">
          <a:xfrm flipV="1">
            <a:off x="7737475" y="4627563"/>
            <a:ext cx="771525" cy="1666875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1" name="Line 11"/>
          <p:cNvSpPr>
            <a:spLocks noChangeShapeType="1"/>
          </p:cNvSpPr>
          <p:nvPr/>
        </p:nvSpPr>
        <p:spPr bwMode="auto">
          <a:xfrm flipH="1" flipV="1">
            <a:off x="6018213" y="6280150"/>
            <a:ext cx="1109662" cy="198438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3" name="Rectangle 13"/>
          <p:cNvSpPr>
            <a:spLocks noChangeArrowheads="1"/>
          </p:cNvSpPr>
          <p:nvPr/>
        </p:nvSpPr>
        <p:spPr bwMode="auto">
          <a:xfrm>
            <a:off x="7941469" y="3955547"/>
            <a:ext cx="105648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carry-in</a:t>
            </a:r>
          </a:p>
        </p:txBody>
      </p:sp>
      <p:sp>
        <p:nvSpPr>
          <p:cNvPr id="967694" name="Rectangle 14"/>
          <p:cNvSpPr>
            <a:spLocks noChangeArrowheads="1"/>
          </p:cNvSpPr>
          <p:nvPr/>
        </p:nvSpPr>
        <p:spPr bwMode="auto">
          <a:xfrm>
            <a:off x="3119438" y="2614613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5" name="Rectangle 15"/>
          <p:cNvSpPr>
            <a:spLocks noChangeArrowheads="1"/>
          </p:cNvSpPr>
          <p:nvPr/>
        </p:nvSpPr>
        <p:spPr bwMode="auto">
          <a:xfrm>
            <a:off x="2851150" y="1576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6" name="Rectangle 16"/>
          <p:cNvSpPr>
            <a:spLocks noChangeArrowheads="1"/>
          </p:cNvSpPr>
          <p:nvPr/>
        </p:nvSpPr>
        <p:spPr bwMode="auto">
          <a:xfrm>
            <a:off x="4781550" y="1593850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7" name="Rectangle 17"/>
          <p:cNvSpPr>
            <a:spLocks noChangeArrowheads="1"/>
          </p:cNvSpPr>
          <p:nvPr/>
        </p:nvSpPr>
        <p:spPr bwMode="auto">
          <a:xfrm>
            <a:off x="6116638" y="15954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8" name="Rectangle 18"/>
          <p:cNvSpPr>
            <a:spLocks noChangeArrowheads="1"/>
          </p:cNvSpPr>
          <p:nvPr/>
        </p:nvSpPr>
        <p:spPr bwMode="auto">
          <a:xfrm>
            <a:off x="7459663" y="159702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9" name="Rectangle 19"/>
          <p:cNvSpPr>
            <a:spLocks noChangeArrowheads="1"/>
          </p:cNvSpPr>
          <p:nvPr/>
        </p:nvSpPr>
        <p:spPr bwMode="auto">
          <a:xfrm>
            <a:off x="7731125" y="25987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0" name="Rectangle 20"/>
          <p:cNvSpPr>
            <a:spLocks noChangeArrowheads="1"/>
          </p:cNvSpPr>
          <p:nvPr/>
        </p:nvSpPr>
        <p:spPr bwMode="auto">
          <a:xfrm>
            <a:off x="6399213" y="2592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1" name="Rectangle 21"/>
          <p:cNvSpPr>
            <a:spLocks noChangeArrowheads="1"/>
          </p:cNvSpPr>
          <p:nvPr/>
        </p:nvSpPr>
        <p:spPr bwMode="auto">
          <a:xfrm>
            <a:off x="5059363" y="259397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/>
              <p14:cNvContentPartPr/>
              <p14:nvPr/>
            </p14:nvContentPartPr>
            <p14:xfrm>
              <a:off x="809640" y="447840"/>
              <a:ext cx="2981880" cy="50389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00280" y="438480"/>
                <a:ext cx="3000600" cy="505764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5978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9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59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5956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125957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125958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5959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5960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countSL</a:t>
            </a:r>
          </a:p>
        </p:txBody>
      </p:sp>
      <p:grpSp>
        <p:nvGrpSpPr>
          <p:cNvPr id="125961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5965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6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7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8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9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0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1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2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3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4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5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6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7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5962" name="Picture 37" descr="Picture 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850" y="2209800"/>
            <a:ext cx="84645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63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125964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7002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03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697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698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wrap</a:t>
            </a:r>
          </a:p>
        </p:txBody>
      </p:sp>
      <p:sp>
        <p:nvSpPr>
          <p:cNvPr id="12698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maxWrapper</a:t>
            </a:r>
          </a:p>
        </p:txBody>
      </p:sp>
      <p:sp>
        <p:nvSpPr>
          <p:cNvPr id="12698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6983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698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12698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6989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0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1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2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3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4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5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6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7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8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99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0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1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698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1280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7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6988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Box 7"/>
          <p:cNvSpPr txBox="1">
            <a:spLocks noChangeArrowheads="1"/>
          </p:cNvSpPr>
          <p:nvPr/>
        </p:nvSpPr>
        <p:spPr bwMode="auto">
          <a:xfrm>
            <a:off x="5549900" y="2997200"/>
            <a:ext cx="152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ja-JP" altLang="en-US" b="1">
                <a:solidFill>
                  <a:schemeClr val="bg1"/>
                </a:solidFill>
              </a:rPr>
              <a:t>“</a:t>
            </a:r>
            <a:r>
              <a:rPr lang="en-US" altLang="ja-JP" b="1">
                <a:solidFill>
                  <a:schemeClr val="bg1"/>
                </a:solidFill>
              </a:rPr>
              <a:t>NEO</a:t>
            </a:r>
            <a:r>
              <a:rPr lang="ja-JP" altLang="en-US" b="1">
                <a:solidFill>
                  <a:schemeClr val="bg1"/>
                </a:solidFill>
              </a:rPr>
              <a:t>”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128003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45"/>
          <a:stretch>
            <a:fillRect/>
          </a:stretch>
        </p:blipFill>
        <p:spPr bwMode="auto">
          <a:xfrm>
            <a:off x="457200" y="381000"/>
            <a:ext cx="8258175" cy="32639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004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4343400"/>
            <a:ext cx="1868488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05" name="Picture 8" descr="monica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03" t="47968" r="32310"/>
          <a:stretch>
            <a:fillRect/>
          </a:stretch>
        </p:blipFill>
        <p:spPr bwMode="auto">
          <a:xfrm>
            <a:off x="914400" y="3810000"/>
            <a:ext cx="503555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6" name="Rounded Rectangle 9"/>
          <p:cNvSpPr>
            <a:spLocks noChangeArrowheads="1"/>
          </p:cNvSpPr>
          <p:nvPr/>
        </p:nvSpPr>
        <p:spPr bwMode="auto">
          <a:xfrm>
            <a:off x="1066800" y="5029200"/>
            <a:ext cx="4572000" cy="990600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8007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060950" y="3681413"/>
            <a:ext cx="1874838" cy="473075"/>
          </a:xfrm>
          <a:custGeom>
            <a:avLst/>
            <a:gdLst>
              <a:gd name="T0" fmla="*/ 2147483647 w 5209"/>
              <a:gd name="T1" fmla="*/ 2147483647 h 1316"/>
              <a:gd name="T2" fmla="*/ 2147483647 w 5209"/>
              <a:gd name="T3" fmla="*/ 2147483647 h 1316"/>
              <a:gd name="T4" fmla="*/ 2147483647 w 5209"/>
              <a:gd name="T5" fmla="*/ 2147483647 h 1316"/>
              <a:gd name="T6" fmla="*/ 2147483647 w 5209"/>
              <a:gd name="T7" fmla="*/ 2147483647 h 1316"/>
              <a:gd name="T8" fmla="*/ 2147483647 w 5209"/>
              <a:gd name="T9" fmla="*/ 2147483647 h 1316"/>
              <a:gd name="T10" fmla="*/ 2147483647 w 5209"/>
              <a:gd name="T11" fmla="*/ 2147483647 h 1316"/>
              <a:gd name="T12" fmla="*/ 2147483647 w 5209"/>
              <a:gd name="T13" fmla="*/ 2147483647 h 1316"/>
              <a:gd name="T14" fmla="*/ 2147483647 w 5209"/>
              <a:gd name="T15" fmla="*/ 2147483647 h 1316"/>
              <a:gd name="T16" fmla="*/ 2147483647 w 5209"/>
              <a:gd name="T17" fmla="*/ 2147483647 h 1316"/>
              <a:gd name="T18" fmla="*/ 2147483647 w 5209"/>
              <a:gd name="T19" fmla="*/ 2147483647 h 1316"/>
              <a:gd name="T20" fmla="*/ 2147483647 w 5209"/>
              <a:gd name="T21" fmla="*/ 2147483647 h 1316"/>
              <a:gd name="T22" fmla="*/ 2147483647 w 5209"/>
              <a:gd name="T23" fmla="*/ 2147483647 h 1316"/>
              <a:gd name="T24" fmla="*/ 2147483647 w 5209"/>
              <a:gd name="T25" fmla="*/ 2147483647 h 1316"/>
              <a:gd name="T26" fmla="*/ 2147483647 w 5209"/>
              <a:gd name="T27" fmla="*/ 2147483647 h 1316"/>
              <a:gd name="T28" fmla="*/ 2147483647 w 5209"/>
              <a:gd name="T29" fmla="*/ 2147483647 h 1316"/>
              <a:gd name="T30" fmla="*/ 2147483647 w 5209"/>
              <a:gd name="T31" fmla="*/ 2147483647 h 1316"/>
              <a:gd name="T32" fmla="*/ 2147483647 w 5209"/>
              <a:gd name="T33" fmla="*/ 2147483647 h 1316"/>
              <a:gd name="T34" fmla="*/ 2147483647 w 5209"/>
              <a:gd name="T35" fmla="*/ 2147483647 h 1316"/>
              <a:gd name="T36" fmla="*/ 2147483647 w 5209"/>
              <a:gd name="T37" fmla="*/ 2147483647 h 1316"/>
              <a:gd name="T38" fmla="*/ 2147483647 w 5209"/>
              <a:gd name="T39" fmla="*/ 2147483647 h 1316"/>
              <a:gd name="T40" fmla="*/ 2147483647 w 5209"/>
              <a:gd name="T41" fmla="*/ 2147483647 h 1316"/>
              <a:gd name="T42" fmla="*/ 2147483647 w 5209"/>
              <a:gd name="T43" fmla="*/ 2147483647 h 1316"/>
              <a:gd name="T44" fmla="*/ 2147483647 w 5209"/>
              <a:gd name="T45" fmla="*/ 2147483647 h 1316"/>
              <a:gd name="T46" fmla="*/ 2147483647 w 5209"/>
              <a:gd name="T47" fmla="*/ 2147483647 h 1316"/>
              <a:gd name="T48" fmla="*/ 2147483647 w 5209"/>
              <a:gd name="T49" fmla="*/ 2147483647 h 1316"/>
              <a:gd name="T50" fmla="*/ 2147483647 w 5209"/>
              <a:gd name="T51" fmla="*/ 2147483647 h 1316"/>
              <a:gd name="T52" fmla="*/ 2147483647 w 5209"/>
              <a:gd name="T53" fmla="*/ 2147483647 h 1316"/>
              <a:gd name="T54" fmla="*/ 2147483647 w 5209"/>
              <a:gd name="T55" fmla="*/ 2147483647 h 1316"/>
              <a:gd name="T56" fmla="*/ 2147483647 w 5209"/>
              <a:gd name="T57" fmla="*/ 2147483647 h 1316"/>
              <a:gd name="T58" fmla="*/ 2147483647 w 5209"/>
              <a:gd name="T59" fmla="*/ 2147483647 h 1316"/>
              <a:gd name="T60" fmla="*/ 2147483647 w 5209"/>
              <a:gd name="T61" fmla="*/ 2147483647 h 1316"/>
              <a:gd name="T62" fmla="*/ 2147483647 w 5209"/>
              <a:gd name="T63" fmla="*/ 2147483647 h 1316"/>
              <a:gd name="T64" fmla="*/ 2147483647 w 5209"/>
              <a:gd name="T65" fmla="*/ 2147483647 h 1316"/>
              <a:gd name="T66" fmla="*/ 2147483647 w 5209"/>
              <a:gd name="T67" fmla="*/ 2147483647 h 1316"/>
              <a:gd name="T68" fmla="*/ 2147483647 w 5209"/>
              <a:gd name="T69" fmla="*/ 2147483647 h 1316"/>
              <a:gd name="T70" fmla="*/ 2147483647 w 5209"/>
              <a:gd name="T71" fmla="*/ 2147483647 h 1316"/>
              <a:gd name="T72" fmla="*/ 2147483647 w 5209"/>
              <a:gd name="T73" fmla="*/ 2147483647 h 1316"/>
              <a:gd name="T74" fmla="*/ 2147483647 w 5209"/>
              <a:gd name="T75" fmla="*/ 2147483647 h 1316"/>
              <a:gd name="T76" fmla="*/ 2147483647 w 5209"/>
              <a:gd name="T77" fmla="*/ 2147483647 h 1316"/>
              <a:gd name="T78" fmla="*/ 2147483647 w 5209"/>
              <a:gd name="T79" fmla="*/ 2147483647 h 1316"/>
              <a:gd name="T80" fmla="*/ 2147483647 w 5209"/>
              <a:gd name="T81" fmla="*/ 2147483647 h 1316"/>
              <a:gd name="T82" fmla="*/ 2147483647 w 5209"/>
              <a:gd name="T83" fmla="*/ 2147483647 h 1316"/>
              <a:gd name="T84" fmla="*/ 2147483647 w 5209"/>
              <a:gd name="T85" fmla="*/ 2147483647 h 1316"/>
              <a:gd name="T86" fmla="*/ 2147483647 w 5209"/>
              <a:gd name="T87" fmla="*/ 2147483647 h 1316"/>
              <a:gd name="T88" fmla="*/ 2147483647 w 5209"/>
              <a:gd name="T89" fmla="*/ 2147483647 h 1316"/>
              <a:gd name="T90" fmla="*/ 2147483647 w 5209"/>
              <a:gd name="T91" fmla="*/ 2147483647 h 1316"/>
              <a:gd name="T92" fmla="*/ 2147483647 w 5209"/>
              <a:gd name="T93" fmla="*/ 2147483647 h 1316"/>
              <a:gd name="T94" fmla="*/ 2147483647 w 5209"/>
              <a:gd name="T95" fmla="*/ 2147483647 h 13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209"/>
              <a:gd name="T145" fmla="*/ 0 h 1316"/>
              <a:gd name="T146" fmla="*/ 5209 w 5209"/>
              <a:gd name="T147" fmla="*/ 1316 h 131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209" h="1316" extrusionOk="0">
                <a:moveTo>
                  <a:pt x="158" y="773"/>
                </a:moveTo>
                <a:cubicBezTo>
                  <a:pt x="141" y="800"/>
                  <a:pt x="124" y="825"/>
                  <a:pt x="104" y="852"/>
                </a:cubicBezTo>
                <a:cubicBezTo>
                  <a:pt x="71" y="898"/>
                  <a:pt x="36" y="953"/>
                  <a:pt x="18" y="1007"/>
                </a:cubicBezTo>
                <a:cubicBezTo>
                  <a:pt x="-3" y="1068"/>
                  <a:pt x="-6" y="1132"/>
                  <a:pt x="21" y="1192"/>
                </a:cubicBezTo>
                <a:cubicBezTo>
                  <a:pt x="48" y="1252"/>
                  <a:pt x="113" y="1319"/>
                  <a:pt x="185" y="1315"/>
                </a:cubicBezTo>
                <a:cubicBezTo>
                  <a:pt x="233" y="1312"/>
                  <a:pt x="257" y="1278"/>
                  <a:pt x="287" y="1248"/>
                </a:cubicBezTo>
              </a:path>
              <a:path w="5209" h="1316" extrusionOk="0">
                <a:moveTo>
                  <a:pt x="275" y="437"/>
                </a:moveTo>
                <a:cubicBezTo>
                  <a:pt x="254" y="443"/>
                  <a:pt x="233" y="458"/>
                  <a:pt x="212" y="461"/>
                </a:cubicBezTo>
                <a:cubicBezTo>
                  <a:pt x="177" y="467"/>
                  <a:pt x="231" y="419"/>
                  <a:pt x="232" y="418"/>
                </a:cubicBezTo>
              </a:path>
              <a:path w="5209" h="1316" extrusionOk="0">
                <a:moveTo>
                  <a:pt x="550" y="143"/>
                </a:moveTo>
                <a:cubicBezTo>
                  <a:pt x="558" y="132"/>
                  <a:pt x="560" y="129"/>
                  <a:pt x="569" y="126"/>
                </a:cubicBezTo>
                <a:cubicBezTo>
                  <a:pt x="556" y="154"/>
                  <a:pt x="548" y="178"/>
                  <a:pt x="539" y="209"/>
                </a:cubicBezTo>
                <a:cubicBezTo>
                  <a:pt x="518" y="283"/>
                  <a:pt x="510" y="358"/>
                  <a:pt x="502" y="434"/>
                </a:cubicBezTo>
                <a:cubicBezTo>
                  <a:pt x="491" y="538"/>
                  <a:pt x="488" y="643"/>
                  <a:pt x="483" y="747"/>
                </a:cubicBezTo>
                <a:cubicBezTo>
                  <a:pt x="479" y="831"/>
                  <a:pt x="470" y="915"/>
                  <a:pt x="465" y="999"/>
                </a:cubicBezTo>
                <a:cubicBezTo>
                  <a:pt x="463" y="1038"/>
                  <a:pt x="459" y="1078"/>
                  <a:pt x="457" y="1117"/>
                </a:cubicBezTo>
              </a:path>
              <a:path w="5209" h="1316" extrusionOk="0">
                <a:moveTo>
                  <a:pt x="329" y="852"/>
                </a:moveTo>
                <a:cubicBezTo>
                  <a:pt x="398" y="886"/>
                  <a:pt x="461" y="899"/>
                  <a:pt x="539" y="898"/>
                </a:cubicBezTo>
                <a:cubicBezTo>
                  <a:pt x="630" y="897"/>
                  <a:pt x="727" y="874"/>
                  <a:pt x="798" y="815"/>
                </a:cubicBezTo>
                <a:cubicBezTo>
                  <a:pt x="824" y="793"/>
                  <a:pt x="850" y="755"/>
                  <a:pt x="836" y="719"/>
                </a:cubicBezTo>
                <a:cubicBezTo>
                  <a:pt x="816" y="668"/>
                  <a:pt x="751" y="670"/>
                  <a:pt x="707" y="685"/>
                </a:cubicBezTo>
                <a:cubicBezTo>
                  <a:pt x="641" y="708"/>
                  <a:pt x="584" y="756"/>
                  <a:pt x="540" y="809"/>
                </a:cubicBezTo>
                <a:cubicBezTo>
                  <a:pt x="494" y="865"/>
                  <a:pt x="454" y="938"/>
                  <a:pt x="448" y="1011"/>
                </a:cubicBezTo>
                <a:cubicBezTo>
                  <a:pt x="443" y="1063"/>
                  <a:pt x="461" y="1119"/>
                  <a:pt x="505" y="1150"/>
                </a:cubicBezTo>
                <a:cubicBezTo>
                  <a:pt x="565" y="1192"/>
                  <a:pt x="644" y="1175"/>
                  <a:pt x="708" y="1156"/>
                </a:cubicBezTo>
                <a:cubicBezTo>
                  <a:pt x="736" y="1148"/>
                  <a:pt x="763" y="1136"/>
                  <a:pt x="786" y="1118"/>
                </a:cubicBezTo>
                <a:cubicBezTo>
                  <a:pt x="807" y="1102"/>
                  <a:pt x="813" y="1084"/>
                  <a:pt x="824" y="1062"/>
                </a:cubicBezTo>
                <a:cubicBezTo>
                  <a:pt x="842" y="1025"/>
                  <a:pt x="857" y="987"/>
                  <a:pt x="874" y="950"/>
                </a:cubicBezTo>
                <a:cubicBezTo>
                  <a:pt x="892" y="911"/>
                  <a:pt x="908" y="863"/>
                  <a:pt x="935" y="829"/>
                </a:cubicBezTo>
                <a:cubicBezTo>
                  <a:pt x="947" y="815"/>
                  <a:pt x="949" y="811"/>
                  <a:pt x="959" y="805"/>
                </a:cubicBezTo>
                <a:cubicBezTo>
                  <a:pt x="969" y="845"/>
                  <a:pt x="974" y="872"/>
                  <a:pt x="969" y="918"/>
                </a:cubicBezTo>
                <a:cubicBezTo>
                  <a:pt x="962" y="977"/>
                  <a:pt x="951" y="1034"/>
                  <a:pt x="954" y="1092"/>
                </a:cubicBezTo>
                <a:cubicBezTo>
                  <a:pt x="982" y="1067"/>
                  <a:pt x="1004" y="1045"/>
                  <a:pt x="1027" y="1012"/>
                </a:cubicBezTo>
                <a:cubicBezTo>
                  <a:pt x="1051" y="977"/>
                  <a:pt x="1072" y="937"/>
                  <a:pt x="1100" y="905"/>
                </a:cubicBezTo>
                <a:cubicBezTo>
                  <a:pt x="1104" y="902"/>
                  <a:pt x="1107" y="899"/>
                  <a:pt x="1111" y="896"/>
                </a:cubicBezTo>
                <a:cubicBezTo>
                  <a:pt x="1120" y="913"/>
                  <a:pt x="1122" y="922"/>
                  <a:pt x="1128" y="946"/>
                </a:cubicBezTo>
                <a:cubicBezTo>
                  <a:pt x="1133" y="964"/>
                  <a:pt x="1141" y="967"/>
                  <a:pt x="1147" y="981"/>
                </a:cubicBezTo>
                <a:cubicBezTo>
                  <a:pt x="1199" y="970"/>
                  <a:pt x="1276" y="930"/>
                  <a:pt x="1321" y="975"/>
                </a:cubicBezTo>
                <a:cubicBezTo>
                  <a:pt x="1367" y="1021"/>
                  <a:pt x="1361" y="1101"/>
                  <a:pt x="1392" y="1155"/>
                </a:cubicBezTo>
                <a:cubicBezTo>
                  <a:pt x="1412" y="1191"/>
                  <a:pt x="1431" y="1186"/>
                  <a:pt x="1462" y="1169"/>
                </a:cubicBezTo>
                <a:cubicBezTo>
                  <a:pt x="1470" y="1160"/>
                  <a:pt x="1477" y="1152"/>
                  <a:pt x="1485" y="1143"/>
                </a:cubicBezTo>
              </a:path>
              <a:path w="5209" h="1316" extrusionOk="0">
                <a:moveTo>
                  <a:pt x="1707" y="883"/>
                </a:moveTo>
                <a:cubicBezTo>
                  <a:pt x="1770" y="900"/>
                  <a:pt x="1806" y="896"/>
                  <a:pt x="1870" y="884"/>
                </a:cubicBezTo>
                <a:cubicBezTo>
                  <a:pt x="1945" y="870"/>
                  <a:pt x="2017" y="849"/>
                  <a:pt x="2088" y="820"/>
                </a:cubicBezTo>
                <a:cubicBezTo>
                  <a:pt x="2144" y="797"/>
                  <a:pt x="2204" y="769"/>
                  <a:pt x="2245" y="724"/>
                </a:cubicBezTo>
                <a:cubicBezTo>
                  <a:pt x="2272" y="695"/>
                  <a:pt x="2271" y="661"/>
                  <a:pt x="2238" y="637"/>
                </a:cubicBezTo>
                <a:cubicBezTo>
                  <a:pt x="2206" y="614"/>
                  <a:pt x="2152" y="606"/>
                  <a:pt x="2114" y="607"/>
                </a:cubicBezTo>
                <a:cubicBezTo>
                  <a:pt x="2094" y="610"/>
                  <a:pt x="2089" y="609"/>
                  <a:pt x="2079" y="617"/>
                </a:cubicBezTo>
                <a:cubicBezTo>
                  <a:pt x="2106" y="637"/>
                  <a:pt x="2137" y="651"/>
                  <a:pt x="2174" y="665"/>
                </a:cubicBezTo>
                <a:cubicBezTo>
                  <a:pt x="2222" y="683"/>
                  <a:pt x="2297" y="706"/>
                  <a:pt x="2320" y="757"/>
                </a:cubicBezTo>
                <a:cubicBezTo>
                  <a:pt x="2342" y="806"/>
                  <a:pt x="2284" y="865"/>
                  <a:pt x="2250" y="891"/>
                </a:cubicBezTo>
                <a:cubicBezTo>
                  <a:pt x="2238" y="900"/>
                  <a:pt x="2146" y="967"/>
                  <a:pt x="2172" y="929"/>
                </a:cubicBezTo>
              </a:path>
              <a:path w="5209" h="1316" extrusionOk="0">
                <a:moveTo>
                  <a:pt x="2734" y="956"/>
                </a:moveTo>
                <a:cubicBezTo>
                  <a:pt x="2761" y="941"/>
                  <a:pt x="2770" y="932"/>
                  <a:pt x="2781" y="897"/>
                </a:cubicBezTo>
                <a:cubicBezTo>
                  <a:pt x="2797" y="844"/>
                  <a:pt x="2815" y="790"/>
                  <a:pt x="2829" y="736"/>
                </a:cubicBezTo>
                <a:cubicBezTo>
                  <a:pt x="2837" y="706"/>
                  <a:pt x="2843" y="677"/>
                  <a:pt x="2853" y="647"/>
                </a:cubicBezTo>
                <a:cubicBezTo>
                  <a:pt x="2861" y="683"/>
                  <a:pt x="2863" y="719"/>
                  <a:pt x="2864" y="759"/>
                </a:cubicBezTo>
                <a:cubicBezTo>
                  <a:pt x="2865" y="803"/>
                  <a:pt x="2858" y="866"/>
                  <a:pt x="2880" y="906"/>
                </a:cubicBezTo>
                <a:cubicBezTo>
                  <a:pt x="2902" y="945"/>
                  <a:pt x="2956" y="893"/>
                  <a:pt x="2974" y="878"/>
                </a:cubicBezTo>
                <a:cubicBezTo>
                  <a:pt x="3041" y="823"/>
                  <a:pt x="3096" y="733"/>
                  <a:pt x="3170" y="689"/>
                </a:cubicBezTo>
                <a:cubicBezTo>
                  <a:pt x="3175" y="688"/>
                  <a:pt x="3181" y="686"/>
                  <a:pt x="3186" y="685"/>
                </a:cubicBezTo>
                <a:cubicBezTo>
                  <a:pt x="3199" y="714"/>
                  <a:pt x="3205" y="733"/>
                  <a:pt x="3204" y="771"/>
                </a:cubicBezTo>
                <a:cubicBezTo>
                  <a:pt x="3203" y="806"/>
                  <a:pt x="3201" y="842"/>
                  <a:pt x="3206" y="876"/>
                </a:cubicBezTo>
                <a:cubicBezTo>
                  <a:pt x="3242" y="869"/>
                  <a:pt x="3257" y="844"/>
                  <a:pt x="3288" y="818"/>
                </a:cubicBezTo>
                <a:cubicBezTo>
                  <a:pt x="3318" y="793"/>
                  <a:pt x="3348" y="766"/>
                  <a:pt x="3389" y="766"/>
                </a:cubicBezTo>
                <a:cubicBezTo>
                  <a:pt x="3420" y="766"/>
                  <a:pt x="3436" y="803"/>
                  <a:pt x="3444" y="828"/>
                </a:cubicBezTo>
                <a:cubicBezTo>
                  <a:pt x="3451" y="849"/>
                  <a:pt x="3455" y="873"/>
                  <a:pt x="3461" y="894"/>
                </a:cubicBezTo>
                <a:cubicBezTo>
                  <a:pt x="3465" y="868"/>
                  <a:pt x="3467" y="845"/>
                  <a:pt x="3469" y="819"/>
                </a:cubicBezTo>
              </a:path>
              <a:path w="5209" h="1316" extrusionOk="0">
                <a:moveTo>
                  <a:pt x="3509" y="329"/>
                </a:moveTo>
                <a:cubicBezTo>
                  <a:pt x="3505" y="303"/>
                  <a:pt x="3506" y="300"/>
                  <a:pt x="3519" y="278"/>
                </a:cubicBezTo>
              </a:path>
              <a:path w="5209" h="1316" extrusionOk="0">
                <a:moveTo>
                  <a:pt x="3734" y="0"/>
                </a:moveTo>
                <a:cubicBezTo>
                  <a:pt x="3780" y="14"/>
                  <a:pt x="3780" y="48"/>
                  <a:pt x="3786" y="95"/>
                </a:cubicBezTo>
                <a:cubicBezTo>
                  <a:pt x="3798" y="193"/>
                  <a:pt x="3789" y="293"/>
                  <a:pt x="3783" y="391"/>
                </a:cubicBezTo>
                <a:cubicBezTo>
                  <a:pt x="3775" y="527"/>
                  <a:pt x="3760" y="663"/>
                  <a:pt x="3745" y="798"/>
                </a:cubicBezTo>
                <a:cubicBezTo>
                  <a:pt x="3740" y="847"/>
                  <a:pt x="3735" y="896"/>
                  <a:pt x="3729" y="944"/>
                </a:cubicBezTo>
              </a:path>
              <a:path w="5209" h="1316" extrusionOk="0">
                <a:moveTo>
                  <a:pt x="3620" y="549"/>
                </a:moveTo>
                <a:cubicBezTo>
                  <a:pt x="3633" y="574"/>
                  <a:pt x="3646" y="594"/>
                  <a:pt x="3677" y="612"/>
                </a:cubicBezTo>
                <a:cubicBezTo>
                  <a:pt x="3746" y="652"/>
                  <a:pt x="3821" y="664"/>
                  <a:pt x="3900" y="659"/>
                </a:cubicBezTo>
                <a:cubicBezTo>
                  <a:pt x="3967" y="655"/>
                  <a:pt x="4030" y="636"/>
                  <a:pt x="4089" y="603"/>
                </a:cubicBezTo>
                <a:cubicBezTo>
                  <a:pt x="4131" y="579"/>
                  <a:pt x="4170" y="545"/>
                  <a:pt x="4186" y="498"/>
                </a:cubicBezTo>
                <a:cubicBezTo>
                  <a:pt x="4190" y="477"/>
                  <a:pt x="4191" y="471"/>
                  <a:pt x="4187" y="457"/>
                </a:cubicBezTo>
                <a:cubicBezTo>
                  <a:pt x="4148" y="443"/>
                  <a:pt x="4123" y="464"/>
                  <a:pt x="4093" y="494"/>
                </a:cubicBezTo>
                <a:cubicBezTo>
                  <a:pt x="4026" y="561"/>
                  <a:pt x="3974" y="659"/>
                  <a:pt x="3957" y="752"/>
                </a:cubicBezTo>
                <a:cubicBezTo>
                  <a:pt x="3947" y="805"/>
                  <a:pt x="3950" y="877"/>
                  <a:pt x="3998" y="913"/>
                </a:cubicBezTo>
                <a:cubicBezTo>
                  <a:pt x="4056" y="956"/>
                  <a:pt x="4138" y="907"/>
                  <a:pt x="4189" y="880"/>
                </a:cubicBezTo>
              </a:path>
              <a:path w="5209" h="1316" extrusionOk="0">
                <a:moveTo>
                  <a:pt x="4596" y="710"/>
                </a:moveTo>
                <a:cubicBezTo>
                  <a:pt x="4622" y="709"/>
                  <a:pt x="4647" y="710"/>
                  <a:pt x="4673" y="710"/>
                </a:cubicBezTo>
                <a:cubicBezTo>
                  <a:pt x="4718" y="710"/>
                  <a:pt x="4762" y="713"/>
                  <a:pt x="4807" y="713"/>
                </a:cubicBezTo>
                <a:cubicBezTo>
                  <a:pt x="4868" y="713"/>
                  <a:pt x="4928" y="712"/>
                  <a:pt x="4989" y="708"/>
                </a:cubicBezTo>
                <a:cubicBezTo>
                  <a:pt x="5036" y="705"/>
                  <a:pt x="5086" y="703"/>
                  <a:pt x="5131" y="688"/>
                </a:cubicBezTo>
                <a:cubicBezTo>
                  <a:pt x="5158" y="679"/>
                  <a:pt x="5163" y="662"/>
                  <a:pt x="5150" y="638"/>
                </a:cubicBezTo>
                <a:cubicBezTo>
                  <a:pt x="5133" y="607"/>
                  <a:pt x="5096" y="584"/>
                  <a:pt x="5070" y="562"/>
                </a:cubicBezTo>
                <a:cubicBezTo>
                  <a:pt x="5049" y="545"/>
                  <a:pt x="5027" y="530"/>
                  <a:pt x="5004" y="515"/>
                </a:cubicBezTo>
                <a:cubicBezTo>
                  <a:pt x="5038" y="538"/>
                  <a:pt x="5073" y="560"/>
                  <a:pt x="5106" y="584"/>
                </a:cubicBezTo>
                <a:cubicBezTo>
                  <a:pt x="5151" y="617"/>
                  <a:pt x="5203" y="653"/>
                  <a:pt x="5208" y="713"/>
                </a:cubicBezTo>
                <a:cubicBezTo>
                  <a:pt x="5211" y="752"/>
                  <a:pt x="5184" y="786"/>
                  <a:pt x="5159" y="813"/>
                </a:cubicBezTo>
                <a:cubicBezTo>
                  <a:pt x="5136" y="838"/>
                  <a:pt x="5116" y="850"/>
                  <a:pt x="5087" y="866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8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02488" y="3759200"/>
            <a:ext cx="889000" cy="311150"/>
          </a:xfrm>
          <a:custGeom>
            <a:avLst/>
            <a:gdLst>
              <a:gd name="T0" fmla="*/ 2147483647 w 2468"/>
              <a:gd name="T1" fmla="*/ 2147483647 h 865"/>
              <a:gd name="T2" fmla="*/ 2147483647 w 2468"/>
              <a:gd name="T3" fmla="*/ 2147483647 h 865"/>
              <a:gd name="T4" fmla="*/ 2147483647 w 2468"/>
              <a:gd name="T5" fmla="*/ 2147483647 h 865"/>
              <a:gd name="T6" fmla="*/ 2147483647 w 2468"/>
              <a:gd name="T7" fmla="*/ 2147483647 h 865"/>
              <a:gd name="T8" fmla="*/ 2147483647 w 2468"/>
              <a:gd name="T9" fmla="*/ 2147483647 h 865"/>
              <a:gd name="T10" fmla="*/ 2147483647 w 2468"/>
              <a:gd name="T11" fmla="*/ 2147483647 h 865"/>
              <a:gd name="T12" fmla="*/ 2147483647 w 2468"/>
              <a:gd name="T13" fmla="*/ 2147483647 h 865"/>
              <a:gd name="T14" fmla="*/ 2147483647 w 2468"/>
              <a:gd name="T15" fmla="*/ 2147483647 h 865"/>
              <a:gd name="T16" fmla="*/ 2147483647 w 2468"/>
              <a:gd name="T17" fmla="*/ 2147483647 h 865"/>
              <a:gd name="T18" fmla="*/ 2147483647 w 2468"/>
              <a:gd name="T19" fmla="*/ 2147483647 h 865"/>
              <a:gd name="T20" fmla="*/ 2147483647 w 2468"/>
              <a:gd name="T21" fmla="*/ 2147483647 h 865"/>
              <a:gd name="T22" fmla="*/ 2147483647 w 2468"/>
              <a:gd name="T23" fmla="*/ 2147483647 h 865"/>
              <a:gd name="T24" fmla="*/ 2147483647 w 2468"/>
              <a:gd name="T25" fmla="*/ 2147483647 h 865"/>
              <a:gd name="T26" fmla="*/ 2147483647 w 2468"/>
              <a:gd name="T27" fmla="*/ 2147483647 h 865"/>
              <a:gd name="T28" fmla="*/ 2147483647 w 2468"/>
              <a:gd name="T29" fmla="*/ 2147483647 h 865"/>
              <a:gd name="T30" fmla="*/ 2147483647 w 2468"/>
              <a:gd name="T31" fmla="*/ 2147483647 h 865"/>
              <a:gd name="T32" fmla="*/ 2147483647 w 2468"/>
              <a:gd name="T33" fmla="*/ 2147483647 h 865"/>
              <a:gd name="T34" fmla="*/ 2147483647 w 2468"/>
              <a:gd name="T35" fmla="*/ 2147483647 h 865"/>
              <a:gd name="T36" fmla="*/ 2147483647 w 2468"/>
              <a:gd name="T37" fmla="*/ 2147483647 h 865"/>
              <a:gd name="T38" fmla="*/ 2147483647 w 2468"/>
              <a:gd name="T39" fmla="*/ 2147483647 h 865"/>
              <a:gd name="T40" fmla="*/ 2147483647 w 2468"/>
              <a:gd name="T41" fmla="*/ 2147483647 h 865"/>
              <a:gd name="T42" fmla="*/ 2147483647 w 2468"/>
              <a:gd name="T43" fmla="*/ 2147483647 h 865"/>
              <a:gd name="T44" fmla="*/ 2147483647 w 2468"/>
              <a:gd name="T45" fmla="*/ 2147483647 h 865"/>
              <a:gd name="T46" fmla="*/ 2147483647 w 2468"/>
              <a:gd name="T47" fmla="*/ 2147483647 h 865"/>
              <a:gd name="T48" fmla="*/ 2147483647 w 2468"/>
              <a:gd name="T49" fmla="*/ 2147483647 h 865"/>
              <a:gd name="T50" fmla="*/ 2147483647 w 2468"/>
              <a:gd name="T51" fmla="*/ 2147483647 h 865"/>
              <a:gd name="T52" fmla="*/ 2147483647 w 2468"/>
              <a:gd name="T53" fmla="*/ 2147483647 h 865"/>
              <a:gd name="T54" fmla="*/ 2147483647 w 2468"/>
              <a:gd name="T55" fmla="*/ 2147483647 h 865"/>
              <a:gd name="T56" fmla="*/ 2147483647 w 2468"/>
              <a:gd name="T57" fmla="*/ 2147483647 h 865"/>
              <a:gd name="T58" fmla="*/ 2147483647 w 2468"/>
              <a:gd name="T59" fmla="*/ 2147483647 h 865"/>
              <a:gd name="T60" fmla="*/ 2147483647 w 2468"/>
              <a:gd name="T61" fmla="*/ 0 h 865"/>
              <a:gd name="T62" fmla="*/ 2147483647 w 2468"/>
              <a:gd name="T63" fmla="*/ 2147483647 h 865"/>
              <a:gd name="T64" fmla="*/ 2147483647 w 2468"/>
              <a:gd name="T65" fmla="*/ 2147483647 h 865"/>
              <a:gd name="T66" fmla="*/ 2147483647 w 2468"/>
              <a:gd name="T67" fmla="*/ 2147483647 h 865"/>
              <a:gd name="T68" fmla="*/ 2147483647 w 2468"/>
              <a:gd name="T69" fmla="*/ 2147483647 h 865"/>
              <a:gd name="T70" fmla="*/ 2147483647 w 2468"/>
              <a:gd name="T71" fmla="*/ 2147483647 h 865"/>
              <a:gd name="T72" fmla="*/ 2147483647 w 2468"/>
              <a:gd name="T73" fmla="*/ 2147483647 h 865"/>
              <a:gd name="T74" fmla="*/ 2147483647 w 2468"/>
              <a:gd name="T75" fmla="*/ 2147483647 h 865"/>
              <a:gd name="T76" fmla="*/ 2147483647 w 2468"/>
              <a:gd name="T77" fmla="*/ 2147483647 h 865"/>
              <a:gd name="T78" fmla="*/ 2147483647 w 2468"/>
              <a:gd name="T79" fmla="*/ 2147483647 h 865"/>
              <a:gd name="T80" fmla="*/ 2147483647 w 2468"/>
              <a:gd name="T81" fmla="*/ 2147483647 h 865"/>
              <a:gd name="T82" fmla="*/ 2147483647 w 2468"/>
              <a:gd name="T83" fmla="*/ 2147483647 h 865"/>
              <a:gd name="T84" fmla="*/ 2147483647 w 2468"/>
              <a:gd name="T85" fmla="*/ 2147483647 h 865"/>
              <a:gd name="T86" fmla="*/ 2147483647 w 2468"/>
              <a:gd name="T87" fmla="*/ 2147483647 h 865"/>
              <a:gd name="T88" fmla="*/ 2147483647 w 2468"/>
              <a:gd name="T89" fmla="*/ 2147483647 h 865"/>
              <a:gd name="T90" fmla="*/ 2147483647 w 2468"/>
              <a:gd name="T91" fmla="*/ 2147483647 h 865"/>
              <a:gd name="T92" fmla="*/ 2147483647 w 2468"/>
              <a:gd name="T93" fmla="*/ 2147483647 h 865"/>
              <a:gd name="T94" fmla="*/ 2147483647 w 2468"/>
              <a:gd name="T95" fmla="*/ 2147483647 h 865"/>
              <a:gd name="T96" fmla="*/ 2147483647 w 2468"/>
              <a:gd name="T97" fmla="*/ 2147483647 h 865"/>
              <a:gd name="T98" fmla="*/ 2147483647 w 2468"/>
              <a:gd name="T99" fmla="*/ 2147483647 h 865"/>
              <a:gd name="T100" fmla="*/ 2147483647 w 2468"/>
              <a:gd name="T101" fmla="*/ 2147483647 h 865"/>
              <a:gd name="T102" fmla="*/ 2147483647 w 2468"/>
              <a:gd name="T103" fmla="*/ 2147483647 h 865"/>
              <a:gd name="T104" fmla="*/ 2147483647 w 2468"/>
              <a:gd name="T105" fmla="*/ 2147483647 h 865"/>
              <a:gd name="T106" fmla="*/ 2147483647 w 2468"/>
              <a:gd name="T107" fmla="*/ 2147483647 h 865"/>
              <a:gd name="T108" fmla="*/ 2147483647 w 2468"/>
              <a:gd name="T109" fmla="*/ 2147483647 h 8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68"/>
              <a:gd name="T166" fmla="*/ 0 h 865"/>
              <a:gd name="T167" fmla="*/ 2468 w 2468"/>
              <a:gd name="T168" fmla="*/ 865 h 86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68" h="865" extrusionOk="0">
                <a:moveTo>
                  <a:pt x="121" y="568"/>
                </a:moveTo>
                <a:cubicBezTo>
                  <a:pt x="131" y="587"/>
                  <a:pt x="132" y="614"/>
                  <a:pt x="168" y="598"/>
                </a:cubicBezTo>
                <a:cubicBezTo>
                  <a:pt x="190" y="588"/>
                  <a:pt x="215" y="558"/>
                  <a:pt x="225" y="537"/>
                </a:cubicBezTo>
                <a:cubicBezTo>
                  <a:pt x="237" y="513"/>
                  <a:pt x="246" y="478"/>
                  <a:pt x="234" y="452"/>
                </a:cubicBezTo>
                <a:cubicBezTo>
                  <a:pt x="221" y="424"/>
                  <a:pt x="185" y="423"/>
                  <a:pt x="159" y="432"/>
                </a:cubicBezTo>
                <a:cubicBezTo>
                  <a:pt x="112" y="449"/>
                  <a:pt x="76" y="495"/>
                  <a:pt x="52" y="537"/>
                </a:cubicBezTo>
                <a:cubicBezTo>
                  <a:pt x="9" y="611"/>
                  <a:pt x="-21" y="712"/>
                  <a:pt x="16" y="795"/>
                </a:cubicBezTo>
                <a:cubicBezTo>
                  <a:pt x="34" y="835"/>
                  <a:pt x="76" y="857"/>
                  <a:pt x="119" y="851"/>
                </a:cubicBezTo>
                <a:cubicBezTo>
                  <a:pt x="230" y="836"/>
                  <a:pt x="313" y="730"/>
                  <a:pt x="382" y="652"/>
                </a:cubicBezTo>
                <a:cubicBezTo>
                  <a:pt x="414" y="616"/>
                  <a:pt x="443" y="577"/>
                  <a:pt x="478" y="545"/>
                </a:cubicBezTo>
                <a:cubicBezTo>
                  <a:pt x="490" y="585"/>
                  <a:pt x="486" y="619"/>
                  <a:pt x="483" y="661"/>
                </a:cubicBezTo>
                <a:cubicBezTo>
                  <a:pt x="479" y="709"/>
                  <a:pt x="457" y="787"/>
                  <a:pt x="472" y="834"/>
                </a:cubicBezTo>
                <a:cubicBezTo>
                  <a:pt x="476" y="837"/>
                  <a:pt x="479" y="839"/>
                  <a:pt x="483" y="842"/>
                </a:cubicBezTo>
                <a:cubicBezTo>
                  <a:pt x="501" y="820"/>
                  <a:pt x="518" y="799"/>
                  <a:pt x="534" y="775"/>
                </a:cubicBezTo>
                <a:cubicBezTo>
                  <a:pt x="570" y="720"/>
                  <a:pt x="601" y="659"/>
                  <a:pt x="649" y="621"/>
                </a:cubicBezTo>
                <a:cubicBezTo>
                  <a:pt x="653" y="649"/>
                  <a:pt x="654" y="676"/>
                  <a:pt x="653" y="705"/>
                </a:cubicBezTo>
                <a:cubicBezTo>
                  <a:pt x="652" y="746"/>
                  <a:pt x="637" y="809"/>
                  <a:pt x="653" y="848"/>
                </a:cubicBezTo>
                <a:cubicBezTo>
                  <a:pt x="657" y="851"/>
                  <a:pt x="660" y="854"/>
                  <a:pt x="664" y="857"/>
                </a:cubicBezTo>
                <a:cubicBezTo>
                  <a:pt x="684" y="829"/>
                  <a:pt x="698" y="801"/>
                  <a:pt x="713" y="769"/>
                </a:cubicBezTo>
                <a:cubicBezTo>
                  <a:pt x="730" y="732"/>
                  <a:pt x="746" y="695"/>
                  <a:pt x="765" y="659"/>
                </a:cubicBezTo>
                <a:cubicBezTo>
                  <a:pt x="774" y="643"/>
                  <a:pt x="777" y="638"/>
                  <a:pt x="787" y="631"/>
                </a:cubicBezTo>
                <a:cubicBezTo>
                  <a:pt x="805" y="652"/>
                  <a:pt x="808" y="655"/>
                  <a:pt x="810" y="692"/>
                </a:cubicBezTo>
                <a:cubicBezTo>
                  <a:pt x="812" y="739"/>
                  <a:pt x="816" y="790"/>
                  <a:pt x="813" y="836"/>
                </a:cubicBezTo>
                <a:cubicBezTo>
                  <a:pt x="809" y="849"/>
                  <a:pt x="807" y="854"/>
                  <a:pt x="808" y="864"/>
                </a:cubicBezTo>
              </a:path>
              <a:path w="2468" h="865" extrusionOk="0">
                <a:moveTo>
                  <a:pt x="1001" y="606"/>
                </a:moveTo>
                <a:cubicBezTo>
                  <a:pt x="1014" y="622"/>
                  <a:pt x="1007" y="644"/>
                  <a:pt x="1001" y="667"/>
                </a:cubicBezTo>
                <a:cubicBezTo>
                  <a:pt x="992" y="700"/>
                  <a:pt x="980" y="733"/>
                  <a:pt x="970" y="766"/>
                </a:cubicBezTo>
                <a:cubicBezTo>
                  <a:pt x="963" y="788"/>
                  <a:pt x="966" y="819"/>
                  <a:pt x="956" y="779"/>
                </a:cubicBezTo>
              </a:path>
              <a:path w="2468" h="865" extrusionOk="0">
                <a:moveTo>
                  <a:pt x="1022" y="283"/>
                </a:moveTo>
                <a:cubicBezTo>
                  <a:pt x="1009" y="279"/>
                  <a:pt x="1029" y="265"/>
                  <a:pt x="1042" y="251"/>
                </a:cubicBezTo>
              </a:path>
              <a:path w="2468" h="865" extrusionOk="0">
                <a:moveTo>
                  <a:pt x="1383" y="0"/>
                </a:moveTo>
                <a:cubicBezTo>
                  <a:pt x="1413" y="45"/>
                  <a:pt x="1407" y="83"/>
                  <a:pt x="1403" y="137"/>
                </a:cubicBezTo>
                <a:cubicBezTo>
                  <a:pt x="1396" y="234"/>
                  <a:pt x="1379" y="330"/>
                  <a:pt x="1361" y="425"/>
                </a:cubicBezTo>
                <a:cubicBezTo>
                  <a:pt x="1342" y="521"/>
                  <a:pt x="1323" y="617"/>
                  <a:pt x="1303" y="713"/>
                </a:cubicBezTo>
                <a:cubicBezTo>
                  <a:pt x="1295" y="753"/>
                  <a:pt x="1285" y="792"/>
                  <a:pt x="1279" y="833"/>
                </a:cubicBezTo>
              </a:path>
              <a:path w="2468" h="865" extrusionOk="0">
                <a:moveTo>
                  <a:pt x="1254" y="405"/>
                </a:moveTo>
                <a:cubicBezTo>
                  <a:pt x="1248" y="389"/>
                  <a:pt x="1247" y="385"/>
                  <a:pt x="1240" y="377"/>
                </a:cubicBezTo>
                <a:cubicBezTo>
                  <a:pt x="1273" y="389"/>
                  <a:pt x="1309" y="401"/>
                  <a:pt x="1344" y="405"/>
                </a:cubicBezTo>
                <a:cubicBezTo>
                  <a:pt x="1406" y="413"/>
                  <a:pt x="1473" y="406"/>
                  <a:pt x="1534" y="394"/>
                </a:cubicBezTo>
                <a:cubicBezTo>
                  <a:pt x="1552" y="390"/>
                  <a:pt x="1570" y="386"/>
                  <a:pt x="1588" y="382"/>
                </a:cubicBezTo>
              </a:path>
              <a:path w="2468" h="865" extrusionOk="0">
                <a:moveTo>
                  <a:pt x="1932" y="520"/>
                </a:moveTo>
                <a:cubicBezTo>
                  <a:pt x="1943" y="544"/>
                  <a:pt x="1939" y="546"/>
                  <a:pt x="1973" y="549"/>
                </a:cubicBezTo>
                <a:cubicBezTo>
                  <a:pt x="2026" y="554"/>
                  <a:pt x="2079" y="547"/>
                  <a:pt x="2131" y="539"/>
                </a:cubicBezTo>
                <a:cubicBezTo>
                  <a:pt x="2189" y="531"/>
                  <a:pt x="2247" y="519"/>
                  <a:pt x="2305" y="510"/>
                </a:cubicBezTo>
                <a:cubicBezTo>
                  <a:pt x="2343" y="504"/>
                  <a:pt x="2383" y="501"/>
                  <a:pt x="2421" y="494"/>
                </a:cubicBezTo>
                <a:cubicBezTo>
                  <a:pt x="2426" y="493"/>
                  <a:pt x="2430" y="491"/>
                  <a:pt x="2435" y="490"/>
                </a:cubicBezTo>
                <a:cubicBezTo>
                  <a:pt x="2396" y="476"/>
                  <a:pt x="2361" y="473"/>
                  <a:pt x="2319" y="470"/>
                </a:cubicBezTo>
                <a:cubicBezTo>
                  <a:pt x="2286" y="468"/>
                  <a:pt x="2252" y="467"/>
                  <a:pt x="2219" y="467"/>
                </a:cubicBezTo>
                <a:cubicBezTo>
                  <a:pt x="2253" y="460"/>
                  <a:pt x="2288" y="456"/>
                  <a:pt x="2322" y="452"/>
                </a:cubicBezTo>
                <a:cubicBezTo>
                  <a:pt x="2361" y="447"/>
                  <a:pt x="2401" y="440"/>
                  <a:pt x="2440" y="435"/>
                </a:cubicBezTo>
                <a:cubicBezTo>
                  <a:pt x="2455" y="433"/>
                  <a:pt x="2458" y="433"/>
                  <a:pt x="2467" y="432"/>
                </a:cubicBezTo>
                <a:cubicBezTo>
                  <a:pt x="2458" y="452"/>
                  <a:pt x="2448" y="467"/>
                  <a:pt x="2435" y="486"/>
                </a:cubicBezTo>
                <a:cubicBezTo>
                  <a:pt x="2418" y="511"/>
                  <a:pt x="2397" y="536"/>
                  <a:pt x="2383" y="562"/>
                </a:cubicBezTo>
                <a:cubicBezTo>
                  <a:pt x="2370" y="585"/>
                  <a:pt x="2360" y="610"/>
                  <a:pt x="2338" y="627"/>
                </a:cubicBezTo>
                <a:cubicBezTo>
                  <a:pt x="2332" y="630"/>
                  <a:pt x="2327" y="634"/>
                  <a:pt x="2321" y="63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9" name="Ink 1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13413" y="4224338"/>
            <a:ext cx="2838450" cy="2089150"/>
          </a:xfrm>
          <a:custGeom>
            <a:avLst/>
            <a:gdLst>
              <a:gd name="T0" fmla="*/ 2147483647 w 7883"/>
              <a:gd name="T1" fmla="*/ 2147483647 h 5805"/>
              <a:gd name="T2" fmla="*/ 2147483647 w 7883"/>
              <a:gd name="T3" fmla="*/ 2147483647 h 5805"/>
              <a:gd name="T4" fmla="*/ 2147483647 w 7883"/>
              <a:gd name="T5" fmla="*/ 2147483647 h 5805"/>
              <a:gd name="T6" fmla="*/ 2147483647 w 7883"/>
              <a:gd name="T7" fmla="*/ 2147483647 h 5805"/>
              <a:gd name="T8" fmla="*/ 2147483647 w 7883"/>
              <a:gd name="T9" fmla="*/ 2147483647 h 5805"/>
              <a:gd name="T10" fmla="*/ 2147483647 w 7883"/>
              <a:gd name="T11" fmla="*/ 2147483647 h 5805"/>
              <a:gd name="T12" fmla="*/ 2147483647 w 7883"/>
              <a:gd name="T13" fmla="*/ 2147483647 h 5805"/>
              <a:gd name="T14" fmla="*/ 2147483647 w 7883"/>
              <a:gd name="T15" fmla="*/ 2147483647 h 5805"/>
              <a:gd name="T16" fmla="*/ 2147483647 w 7883"/>
              <a:gd name="T17" fmla="*/ 2147483647 h 5805"/>
              <a:gd name="T18" fmla="*/ 2147483647 w 7883"/>
              <a:gd name="T19" fmla="*/ 2147483647 h 5805"/>
              <a:gd name="T20" fmla="*/ 2147483647 w 7883"/>
              <a:gd name="T21" fmla="*/ 2147483647 h 5805"/>
              <a:gd name="T22" fmla="*/ 2147483647 w 7883"/>
              <a:gd name="T23" fmla="*/ 2147483647 h 5805"/>
              <a:gd name="T24" fmla="*/ 2147483647 w 7883"/>
              <a:gd name="T25" fmla="*/ 2147483647 h 5805"/>
              <a:gd name="T26" fmla="*/ 2147483647 w 7883"/>
              <a:gd name="T27" fmla="*/ 2147483647 h 5805"/>
              <a:gd name="T28" fmla="*/ 2147483647 w 7883"/>
              <a:gd name="T29" fmla="*/ 2147483647 h 5805"/>
              <a:gd name="T30" fmla="*/ 2147483647 w 7883"/>
              <a:gd name="T31" fmla="*/ 2147483647 h 5805"/>
              <a:gd name="T32" fmla="*/ 2147483647 w 7883"/>
              <a:gd name="T33" fmla="*/ 2147483647 h 5805"/>
              <a:gd name="T34" fmla="*/ 2147483647 w 7883"/>
              <a:gd name="T35" fmla="*/ 2147483647 h 5805"/>
              <a:gd name="T36" fmla="*/ 2147483647 w 7883"/>
              <a:gd name="T37" fmla="*/ 2147483647 h 5805"/>
              <a:gd name="T38" fmla="*/ 2147483647 w 7883"/>
              <a:gd name="T39" fmla="*/ 2147483647 h 5805"/>
              <a:gd name="T40" fmla="*/ 2147483647 w 7883"/>
              <a:gd name="T41" fmla="*/ 2147483647 h 5805"/>
              <a:gd name="T42" fmla="*/ 2147483647 w 7883"/>
              <a:gd name="T43" fmla="*/ 2147483647 h 5805"/>
              <a:gd name="T44" fmla="*/ 2147483647 w 7883"/>
              <a:gd name="T45" fmla="*/ 2147483647 h 5805"/>
              <a:gd name="T46" fmla="*/ 2147483647 w 7883"/>
              <a:gd name="T47" fmla="*/ 2147483647 h 5805"/>
              <a:gd name="T48" fmla="*/ 2147483647 w 7883"/>
              <a:gd name="T49" fmla="*/ 2147483647 h 5805"/>
              <a:gd name="T50" fmla="*/ 2147483647 w 7883"/>
              <a:gd name="T51" fmla="*/ 2147483647 h 5805"/>
              <a:gd name="T52" fmla="*/ 2147483647 w 7883"/>
              <a:gd name="T53" fmla="*/ 2147483647 h 5805"/>
              <a:gd name="T54" fmla="*/ 2147483647 w 7883"/>
              <a:gd name="T55" fmla="*/ 2147483647 h 5805"/>
              <a:gd name="T56" fmla="*/ 2147483647 w 7883"/>
              <a:gd name="T57" fmla="*/ 2147483647 h 5805"/>
              <a:gd name="T58" fmla="*/ 2147483647 w 7883"/>
              <a:gd name="T59" fmla="*/ 2147483647 h 5805"/>
              <a:gd name="T60" fmla="*/ 2147483647 w 7883"/>
              <a:gd name="T61" fmla="*/ 2147483647 h 5805"/>
              <a:gd name="T62" fmla="*/ 2147483647 w 7883"/>
              <a:gd name="T63" fmla="*/ 2147483647 h 5805"/>
              <a:gd name="T64" fmla="*/ 2147483647 w 7883"/>
              <a:gd name="T65" fmla="*/ 2147483647 h 5805"/>
              <a:gd name="T66" fmla="*/ 2147483647 w 7883"/>
              <a:gd name="T67" fmla="*/ 2147483647 h 5805"/>
              <a:gd name="T68" fmla="*/ 2147483647 w 7883"/>
              <a:gd name="T69" fmla="*/ 2147483647 h 5805"/>
              <a:gd name="T70" fmla="*/ 2147483647 w 7883"/>
              <a:gd name="T71" fmla="*/ 2147483647 h 5805"/>
              <a:gd name="T72" fmla="*/ 2147483647 w 7883"/>
              <a:gd name="T73" fmla="*/ 2147483647 h 5805"/>
              <a:gd name="T74" fmla="*/ 2147483647 w 7883"/>
              <a:gd name="T75" fmla="*/ 2147483647 h 5805"/>
              <a:gd name="T76" fmla="*/ 2147483647 w 7883"/>
              <a:gd name="T77" fmla="*/ 2147483647 h 5805"/>
              <a:gd name="T78" fmla="*/ 2147483647 w 7883"/>
              <a:gd name="T79" fmla="*/ 2147483647 h 5805"/>
              <a:gd name="T80" fmla="*/ 2147483647 w 7883"/>
              <a:gd name="T81" fmla="*/ 2147483647 h 5805"/>
              <a:gd name="T82" fmla="*/ 2147483647 w 7883"/>
              <a:gd name="T83" fmla="*/ 2147483647 h 5805"/>
              <a:gd name="T84" fmla="*/ 2147483647 w 7883"/>
              <a:gd name="T85" fmla="*/ 2147483647 h 5805"/>
              <a:gd name="T86" fmla="*/ 2147483647 w 7883"/>
              <a:gd name="T87" fmla="*/ 2147483647 h 58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883"/>
              <a:gd name="T133" fmla="*/ 0 h 5805"/>
              <a:gd name="T134" fmla="*/ 7883 w 7883"/>
              <a:gd name="T135" fmla="*/ 5805 h 580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883" h="5805" extrusionOk="0">
                <a:moveTo>
                  <a:pt x="4313" y="535"/>
                </a:moveTo>
                <a:cubicBezTo>
                  <a:pt x="4541" y="403"/>
                  <a:pt x="4679" y="293"/>
                  <a:pt x="4842" y="114"/>
                </a:cubicBezTo>
                <a:cubicBezTo>
                  <a:pt x="4750" y="71"/>
                  <a:pt x="4729" y="11"/>
                  <a:pt x="4589" y="2"/>
                </a:cubicBezTo>
                <a:cubicBezTo>
                  <a:pt x="3494" y="-67"/>
                  <a:pt x="2649" y="857"/>
                  <a:pt x="2436" y="1856"/>
                </a:cubicBezTo>
                <a:cubicBezTo>
                  <a:pt x="2232" y="2816"/>
                  <a:pt x="2297" y="3941"/>
                  <a:pt x="2940" y="4726"/>
                </a:cubicBezTo>
                <a:cubicBezTo>
                  <a:pt x="3707" y="5663"/>
                  <a:pt x="5162" y="6070"/>
                  <a:pt x="6296" y="5627"/>
                </a:cubicBezTo>
                <a:cubicBezTo>
                  <a:pt x="7849" y="5021"/>
                  <a:pt x="8357" y="2903"/>
                  <a:pt x="7316" y="1642"/>
                </a:cubicBezTo>
                <a:cubicBezTo>
                  <a:pt x="6694" y="889"/>
                  <a:pt x="5817" y="671"/>
                  <a:pt x="4893" y="855"/>
                </a:cubicBezTo>
                <a:cubicBezTo>
                  <a:pt x="4852" y="866"/>
                  <a:pt x="4810" y="876"/>
                  <a:pt x="4769" y="887"/>
                </a:cubicBezTo>
              </a:path>
              <a:path w="7883" h="5805" extrusionOk="0">
                <a:moveTo>
                  <a:pt x="131" y="2301"/>
                </a:moveTo>
                <a:cubicBezTo>
                  <a:pt x="183" y="2280"/>
                  <a:pt x="233" y="2261"/>
                  <a:pt x="288" y="2249"/>
                </a:cubicBezTo>
                <a:cubicBezTo>
                  <a:pt x="403" y="2223"/>
                  <a:pt x="489" y="2264"/>
                  <a:pt x="534" y="2377"/>
                </a:cubicBezTo>
                <a:cubicBezTo>
                  <a:pt x="596" y="2533"/>
                  <a:pt x="568" y="2723"/>
                  <a:pt x="541" y="2884"/>
                </a:cubicBezTo>
                <a:cubicBezTo>
                  <a:pt x="536" y="2911"/>
                  <a:pt x="533" y="2938"/>
                  <a:pt x="529" y="2965"/>
                </a:cubicBezTo>
                <a:cubicBezTo>
                  <a:pt x="559" y="2902"/>
                  <a:pt x="584" y="2838"/>
                  <a:pt x="613" y="2774"/>
                </a:cubicBezTo>
                <a:cubicBezTo>
                  <a:pt x="676" y="2634"/>
                  <a:pt x="738" y="2488"/>
                  <a:pt x="831" y="2364"/>
                </a:cubicBezTo>
                <a:cubicBezTo>
                  <a:pt x="866" y="2317"/>
                  <a:pt x="865" y="2336"/>
                  <a:pt x="903" y="2322"/>
                </a:cubicBezTo>
                <a:cubicBezTo>
                  <a:pt x="931" y="2370"/>
                  <a:pt x="937" y="2415"/>
                  <a:pt x="941" y="2471"/>
                </a:cubicBezTo>
                <a:cubicBezTo>
                  <a:pt x="947" y="2543"/>
                  <a:pt x="943" y="2613"/>
                  <a:pt x="942" y="2684"/>
                </a:cubicBezTo>
                <a:cubicBezTo>
                  <a:pt x="942" y="2721"/>
                  <a:pt x="943" y="2758"/>
                  <a:pt x="943" y="2795"/>
                </a:cubicBezTo>
              </a:path>
              <a:path w="7883" h="5805" extrusionOk="0">
                <a:moveTo>
                  <a:pt x="1044" y="2585"/>
                </a:moveTo>
                <a:cubicBezTo>
                  <a:pt x="1082" y="2574"/>
                  <a:pt x="1129" y="2563"/>
                  <a:pt x="1163" y="2543"/>
                </a:cubicBezTo>
                <a:cubicBezTo>
                  <a:pt x="1206" y="2517"/>
                  <a:pt x="1257" y="2481"/>
                  <a:pt x="1289" y="2442"/>
                </a:cubicBezTo>
                <a:cubicBezTo>
                  <a:pt x="1316" y="2410"/>
                  <a:pt x="1344" y="2365"/>
                  <a:pt x="1350" y="2323"/>
                </a:cubicBezTo>
                <a:cubicBezTo>
                  <a:pt x="1354" y="2299"/>
                  <a:pt x="1347" y="2287"/>
                  <a:pt x="1336" y="2268"/>
                </a:cubicBezTo>
                <a:cubicBezTo>
                  <a:pt x="1297" y="2269"/>
                  <a:pt x="1280" y="2292"/>
                  <a:pt x="1258" y="2325"/>
                </a:cubicBezTo>
                <a:cubicBezTo>
                  <a:pt x="1210" y="2399"/>
                  <a:pt x="1184" y="2490"/>
                  <a:pt x="1174" y="2577"/>
                </a:cubicBezTo>
                <a:cubicBezTo>
                  <a:pt x="1169" y="2619"/>
                  <a:pt x="1164" y="2686"/>
                  <a:pt x="1190" y="2724"/>
                </a:cubicBezTo>
                <a:cubicBezTo>
                  <a:pt x="1213" y="2759"/>
                  <a:pt x="1247" y="2734"/>
                  <a:pt x="1270" y="2713"/>
                </a:cubicBezTo>
                <a:cubicBezTo>
                  <a:pt x="1280" y="2702"/>
                  <a:pt x="1290" y="2692"/>
                  <a:pt x="1300" y="2681"/>
                </a:cubicBezTo>
              </a:path>
              <a:path w="7883" h="5805" extrusionOk="0">
                <a:moveTo>
                  <a:pt x="1564" y="2327"/>
                </a:moveTo>
                <a:cubicBezTo>
                  <a:pt x="1537" y="2357"/>
                  <a:pt x="1529" y="2354"/>
                  <a:pt x="1511" y="2390"/>
                </a:cubicBezTo>
                <a:cubicBezTo>
                  <a:pt x="1465" y="2484"/>
                  <a:pt x="1392" y="2667"/>
                  <a:pt x="1508" y="2742"/>
                </a:cubicBezTo>
                <a:cubicBezTo>
                  <a:pt x="1574" y="2785"/>
                  <a:pt x="1655" y="2743"/>
                  <a:pt x="1712" y="2709"/>
                </a:cubicBezTo>
                <a:cubicBezTo>
                  <a:pt x="1877" y="2611"/>
                  <a:pt x="1977" y="2352"/>
                  <a:pt x="1877" y="2180"/>
                </a:cubicBezTo>
                <a:cubicBezTo>
                  <a:pt x="1863" y="2155"/>
                  <a:pt x="1751" y="2109"/>
                  <a:pt x="1750" y="2093"/>
                </a:cubicBezTo>
                <a:cubicBezTo>
                  <a:pt x="1747" y="2056"/>
                  <a:pt x="1807" y="2026"/>
                  <a:pt x="1813" y="1992"/>
                </a:cubicBezTo>
                <a:cubicBezTo>
                  <a:pt x="1822" y="1940"/>
                  <a:pt x="1829" y="1907"/>
                  <a:pt x="1799" y="1858"/>
                </a:cubicBezTo>
                <a:cubicBezTo>
                  <a:pt x="1699" y="1693"/>
                  <a:pt x="1436" y="1635"/>
                  <a:pt x="1262" y="1613"/>
                </a:cubicBezTo>
                <a:cubicBezTo>
                  <a:pt x="869" y="1564"/>
                  <a:pt x="458" y="1701"/>
                  <a:pt x="208" y="2015"/>
                </a:cubicBezTo>
                <a:cubicBezTo>
                  <a:pt x="-69" y="2364"/>
                  <a:pt x="-73" y="2866"/>
                  <a:pt x="247" y="3188"/>
                </a:cubicBezTo>
                <a:cubicBezTo>
                  <a:pt x="468" y="3410"/>
                  <a:pt x="795" y="3495"/>
                  <a:pt x="1096" y="3527"/>
                </a:cubicBezTo>
                <a:cubicBezTo>
                  <a:pt x="1357" y="3555"/>
                  <a:pt x="1615" y="3531"/>
                  <a:pt x="1872" y="3490"/>
                </a:cubicBezTo>
                <a:cubicBezTo>
                  <a:pt x="2041" y="3463"/>
                  <a:pt x="2205" y="3427"/>
                  <a:pt x="2370" y="3381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0" name="Ink 1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73625" y="4324350"/>
            <a:ext cx="841375" cy="234950"/>
          </a:xfrm>
          <a:custGeom>
            <a:avLst/>
            <a:gdLst>
              <a:gd name="T0" fmla="*/ 2147483647 w 2336"/>
              <a:gd name="T1" fmla="*/ 2147483647 h 655"/>
              <a:gd name="T2" fmla="*/ 2147483647 w 2336"/>
              <a:gd name="T3" fmla="*/ 2147483647 h 655"/>
              <a:gd name="T4" fmla="*/ 2147483647 w 2336"/>
              <a:gd name="T5" fmla="*/ 2147483647 h 655"/>
              <a:gd name="T6" fmla="*/ 0 w 2336"/>
              <a:gd name="T7" fmla="*/ 2147483647 h 655"/>
              <a:gd name="T8" fmla="*/ 2147483647 w 2336"/>
              <a:gd name="T9" fmla="*/ 2147483647 h 655"/>
              <a:gd name="T10" fmla="*/ 2147483647 w 2336"/>
              <a:gd name="T11" fmla="*/ 2147483647 h 655"/>
              <a:gd name="T12" fmla="*/ 2147483647 w 2336"/>
              <a:gd name="T13" fmla="*/ 2147483647 h 655"/>
              <a:gd name="T14" fmla="*/ 2147483647 w 2336"/>
              <a:gd name="T15" fmla="*/ 2147483647 h 655"/>
              <a:gd name="T16" fmla="*/ 2147483647 w 2336"/>
              <a:gd name="T17" fmla="*/ 2147483647 h 655"/>
              <a:gd name="T18" fmla="*/ 2147483647 w 2336"/>
              <a:gd name="T19" fmla="*/ 2147483647 h 655"/>
              <a:gd name="T20" fmla="*/ 2147483647 w 2336"/>
              <a:gd name="T21" fmla="*/ 2147483647 h 655"/>
              <a:gd name="T22" fmla="*/ 2147483647 w 2336"/>
              <a:gd name="T23" fmla="*/ 2147483647 h 655"/>
              <a:gd name="T24" fmla="*/ 2147483647 w 2336"/>
              <a:gd name="T25" fmla="*/ 2147483647 h 655"/>
              <a:gd name="T26" fmla="*/ 2147483647 w 2336"/>
              <a:gd name="T27" fmla="*/ 2147483647 h 655"/>
              <a:gd name="T28" fmla="*/ 2147483647 w 2336"/>
              <a:gd name="T29" fmla="*/ 2147483647 h 655"/>
              <a:gd name="T30" fmla="*/ 2147483647 w 2336"/>
              <a:gd name="T31" fmla="*/ 2147483647 h 655"/>
              <a:gd name="T32" fmla="*/ 2147483647 w 2336"/>
              <a:gd name="T33" fmla="*/ 2147483647 h 655"/>
              <a:gd name="T34" fmla="*/ 2147483647 w 2336"/>
              <a:gd name="T35" fmla="*/ 2147483647 h 655"/>
              <a:gd name="T36" fmla="*/ 2147483647 w 2336"/>
              <a:gd name="T37" fmla="*/ 2147483647 h 655"/>
              <a:gd name="T38" fmla="*/ 2147483647 w 2336"/>
              <a:gd name="T39" fmla="*/ 2147483647 h 655"/>
              <a:gd name="T40" fmla="*/ 2147483647 w 2336"/>
              <a:gd name="T41" fmla="*/ 2147483647 h 655"/>
              <a:gd name="T42" fmla="*/ 2147483647 w 2336"/>
              <a:gd name="T43" fmla="*/ 2147483647 h 655"/>
              <a:gd name="T44" fmla="*/ 2147483647 w 2336"/>
              <a:gd name="T45" fmla="*/ 2147483647 h 655"/>
              <a:gd name="T46" fmla="*/ 2147483647 w 2336"/>
              <a:gd name="T47" fmla="*/ 2147483647 h 655"/>
              <a:gd name="T48" fmla="*/ 2147483647 w 2336"/>
              <a:gd name="T49" fmla="*/ 2147483647 h 655"/>
              <a:gd name="T50" fmla="*/ 2147483647 w 2336"/>
              <a:gd name="T51" fmla="*/ 2147483647 h 655"/>
              <a:gd name="T52" fmla="*/ 2147483647 w 2336"/>
              <a:gd name="T53" fmla="*/ 2147483647 h 655"/>
              <a:gd name="T54" fmla="*/ 2147483647 w 2336"/>
              <a:gd name="T55" fmla="*/ 2147483647 h 655"/>
              <a:gd name="T56" fmla="*/ 2147483647 w 2336"/>
              <a:gd name="T57" fmla="*/ 2147483647 h 655"/>
              <a:gd name="T58" fmla="*/ 2147483647 w 2336"/>
              <a:gd name="T59" fmla="*/ 2147483647 h 655"/>
              <a:gd name="T60" fmla="*/ 2147483647 w 2336"/>
              <a:gd name="T61" fmla="*/ 2147483647 h 655"/>
              <a:gd name="T62" fmla="*/ 2147483647 w 2336"/>
              <a:gd name="T63" fmla="*/ 2147483647 h 655"/>
              <a:gd name="T64" fmla="*/ 2147483647 w 2336"/>
              <a:gd name="T65" fmla="*/ 2147483647 h 655"/>
              <a:gd name="T66" fmla="*/ 2147483647 w 2336"/>
              <a:gd name="T67" fmla="*/ 2147483647 h 655"/>
              <a:gd name="T68" fmla="*/ 2147483647 w 2336"/>
              <a:gd name="T69" fmla="*/ 2147483647 h 655"/>
              <a:gd name="T70" fmla="*/ 2147483647 w 2336"/>
              <a:gd name="T71" fmla="*/ 2147483647 h 655"/>
              <a:gd name="T72" fmla="*/ 2147483647 w 2336"/>
              <a:gd name="T73" fmla="*/ 2147483647 h 655"/>
              <a:gd name="T74" fmla="*/ 2147483647 w 2336"/>
              <a:gd name="T75" fmla="*/ 2147483647 h 655"/>
              <a:gd name="T76" fmla="*/ 2147483647 w 2336"/>
              <a:gd name="T77" fmla="*/ 2147483647 h 655"/>
              <a:gd name="T78" fmla="*/ 2147483647 w 2336"/>
              <a:gd name="T79" fmla="*/ 2147483647 h 655"/>
              <a:gd name="T80" fmla="*/ 2147483647 w 2336"/>
              <a:gd name="T81" fmla="*/ 2147483647 h 655"/>
              <a:gd name="T82" fmla="*/ 2147483647 w 2336"/>
              <a:gd name="T83" fmla="*/ 2147483647 h 655"/>
              <a:gd name="T84" fmla="*/ 2147483647 w 2336"/>
              <a:gd name="T85" fmla="*/ 2147483647 h 655"/>
              <a:gd name="T86" fmla="*/ 2147483647 w 2336"/>
              <a:gd name="T87" fmla="*/ 2147483647 h 655"/>
              <a:gd name="T88" fmla="*/ 2147483647 w 2336"/>
              <a:gd name="T89" fmla="*/ 2147483647 h 655"/>
              <a:gd name="T90" fmla="*/ 2147483647 w 2336"/>
              <a:gd name="T91" fmla="*/ 2147483647 h 655"/>
              <a:gd name="T92" fmla="*/ 2147483647 w 2336"/>
              <a:gd name="T93" fmla="*/ 2147483647 h 6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36"/>
              <a:gd name="T142" fmla="*/ 0 h 655"/>
              <a:gd name="T143" fmla="*/ 2336 w 2336"/>
              <a:gd name="T144" fmla="*/ 655 h 6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36" h="655" extrusionOk="0">
                <a:moveTo>
                  <a:pt x="349" y="137"/>
                </a:moveTo>
                <a:cubicBezTo>
                  <a:pt x="329" y="134"/>
                  <a:pt x="313" y="125"/>
                  <a:pt x="291" y="127"/>
                </a:cubicBezTo>
                <a:cubicBezTo>
                  <a:pt x="251" y="131"/>
                  <a:pt x="211" y="145"/>
                  <a:pt x="176" y="166"/>
                </a:cubicBezTo>
                <a:cubicBezTo>
                  <a:pt x="68" y="231"/>
                  <a:pt x="-6" y="361"/>
                  <a:pt x="0" y="488"/>
                </a:cubicBezTo>
                <a:cubicBezTo>
                  <a:pt x="4" y="571"/>
                  <a:pt x="59" y="635"/>
                  <a:pt x="142" y="651"/>
                </a:cubicBezTo>
                <a:cubicBezTo>
                  <a:pt x="223" y="667"/>
                  <a:pt x="320" y="648"/>
                  <a:pt x="397" y="621"/>
                </a:cubicBezTo>
                <a:cubicBezTo>
                  <a:pt x="469" y="596"/>
                  <a:pt x="554" y="554"/>
                  <a:pt x="600" y="490"/>
                </a:cubicBezTo>
                <a:cubicBezTo>
                  <a:pt x="638" y="437"/>
                  <a:pt x="644" y="368"/>
                  <a:pt x="631" y="306"/>
                </a:cubicBezTo>
                <a:cubicBezTo>
                  <a:pt x="619" y="251"/>
                  <a:pt x="594" y="199"/>
                  <a:pt x="572" y="148"/>
                </a:cubicBezTo>
                <a:cubicBezTo>
                  <a:pt x="559" y="118"/>
                  <a:pt x="546" y="87"/>
                  <a:pt x="556" y="54"/>
                </a:cubicBezTo>
                <a:cubicBezTo>
                  <a:pt x="582" y="-34"/>
                  <a:pt x="692" y="3"/>
                  <a:pt x="733" y="51"/>
                </a:cubicBezTo>
                <a:cubicBezTo>
                  <a:pt x="787" y="114"/>
                  <a:pt x="812" y="200"/>
                  <a:pt x="833" y="279"/>
                </a:cubicBezTo>
                <a:cubicBezTo>
                  <a:pt x="856" y="363"/>
                  <a:pt x="868" y="448"/>
                  <a:pt x="888" y="532"/>
                </a:cubicBezTo>
                <a:cubicBezTo>
                  <a:pt x="900" y="504"/>
                  <a:pt x="909" y="476"/>
                  <a:pt x="915" y="442"/>
                </a:cubicBezTo>
                <a:cubicBezTo>
                  <a:pt x="929" y="366"/>
                  <a:pt x="946" y="281"/>
                  <a:pt x="999" y="221"/>
                </a:cubicBezTo>
                <a:cubicBezTo>
                  <a:pt x="1004" y="218"/>
                  <a:pt x="1008" y="216"/>
                  <a:pt x="1013" y="213"/>
                </a:cubicBezTo>
                <a:cubicBezTo>
                  <a:pt x="1039" y="234"/>
                  <a:pt x="1050" y="233"/>
                  <a:pt x="1064" y="275"/>
                </a:cubicBezTo>
                <a:cubicBezTo>
                  <a:pt x="1094" y="366"/>
                  <a:pt x="1083" y="469"/>
                  <a:pt x="1089" y="562"/>
                </a:cubicBezTo>
                <a:cubicBezTo>
                  <a:pt x="1090" y="577"/>
                  <a:pt x="1098" y="574"/>
                  <a:pt x="1103" y="588"/>
                </a:cubicBezTo>
              </a:path>
              <a:path w="2336" h="655" extrusionOk="0">
                <a:moveTo>
                  <a:pt x="1297" y="280"/>
                </a:moveTo>
                <a:cubicBezTo>
                  <a:pt x="1324" y="298"/>
                  <a:pt x="1325" y="302"/>
                  <a:pt x="1361" y="296"/>
                </a:cubicBezTo>
                <a:cubicBezTo>
                  <a:pt x="1404" y="289"/>
                  <a:pt x="1442" y="275"/>
                  <a:pt x="1481" y="253"/>
                </a:cubicBezTo>
                <a:cubicBezTo>
                  <a:pt x="1519" y="232"/>
                  <a:pt x="1553" y="205"/>
                  <a:pt x="1577" y="168"/>
                </a:cubicBezTo>
                <a:cubicBezTo>
                  <a:pt x="1595" y="140"/>
                  <a:pt x="1602" y="102"/>
                  <a:pt x="1586" y="71"/>
                </a:cubicBezTo>
                <a:cubicBezTo>
                  <a:pt x="1567" y="35"/>
                  <a:pt x="1524" y="29"/>
                  <a:pt x="1488" y="35"/>
                </a:cubicBezTo>
                <a:cubicBezTo>
                  <a:pt x="1425" y="46"/>
                  <a:pt x="1373" y="96"/>
                  <a:pt x="1335" y="144"/>
                </a:cubicBezTo>
                <a:cubicBezTo>
                  <a:pt x="1276" y="219"/>
                  <a:pt x="1233" y="318"/>
                  <a:pt x="1236" y="415"/>
                </a:cubicBezTo>
                <a:cubicBezTo>
                  <a:pt x="1239" y="497"/>
                  <a:pt x="1285" y="555"/>
                  <a:pt x="1354" y="595"/>
                </a:cubicBezTo>
                <a:cubicBezTo>
                  <a:pt x="1403" y="623"/>
                  <a:pt x="1468" y="640"/>
                  <a:pt x="1525" y="632"/>
                </a:cubicBezTo>
                <a:cubicBezTo>
                  <a:pt x="1559" y="627"/>
                  <a:pt x="1568" y="617"/>
                  <a:pt x="1584" y="589"/>
                </a:cubicBezTo>
              </a:path>
              <a:path w="2336" h="655" extrusionOk="0">
                <a:moveTo>
                  <a:pt x="1803" y="357"/>
                </a:moveTo>
                <a:cubicBezTo>
                  <a:pt x="1824" y="359"/>
                  <a:pt x="1842" y="359"/>
                  <a:pt x="1865" y="353"/>
                </a:cubicBezTo>
                <a:cubicBezTo>
                  <a:pt x="1896" y="345"/>
                  <a:pt x="1925" y="342"/>
                  <a:pt x="1957" y="340"/>
                </a:cubicBezTo>
                <a:cubicBezTo>
                  <a:pt x="2001" y="337"/>
                  <a:pt x="2044" y="335"/>
                  <a:pt x="2088" y="335"/>
                </a:cubicBezTo>
                <a:cubicBezTo>
                  <a:pt x="2124" y="335"/>
                  <a:pt x="2161" y="334"/>
                  <a:pt x="2197" y="331"/>
                </a:cubicBezTo>
                <a:cubicBezTo>
                  <a:pt x="2225" y="329"/>
                  <a:pt x="2215" y="328"/>
                  <a:pt x="2228" y="311"/>
                </a:cubicBezTo>
                <a:cubicBezTo>
                  <a:pt x="2218" y="287"/>
                  <a:pt x="2208" y="266"/>
                  <a:pt x="2194" y="243"/>
                </a:cubicBezTo>
                <a:cubicBezTo>
                  <a:pt x="2173" y="208"/>
                  <a:pt x="2149" y="174"/>
                  <a:pt x="2118" y="147"/>
                </a:cubicBezTo>
                <a:cubicBezTo>
                  <a:pt x="2095" y="127"/>
                  <a:pt x="2067" y="108"/>
                  <a:pt x="2038" y="98"/>
                </a:cubicBezTo>
                <a:cubicBezTo>
                  <a:pt x="2034" y="97"/>
                  <a:pt x="2030" y="96"/>
                  <a:pt x="2026" y="95"/>
                </a:cubicBezTo>
                <a:cubicBezTo>
                  <a:pt x="2045" y="116"/>
                  <a:pt x="2064" y="130"/>
                  <a:pt x="2095" y="146"/>
                </a:cubicBezTo>
                <a:cubicBezTo>
                  <a:pt x="2143" y="171"/>
                  <a:pt x="2192" y="196"/>
                  <a:pt x="2238" y="225"/>
                </a:cubicBezTo>
                <a:cubicBezTo>
                  <a:pt x="2271" y="246"/>
                  <a:pt x="2313" y="271"/>
                  <a:pt x="2330" y="309"/>
                </a:cubicBezTo>
                <a:cubicBezTo>
                  <a:pt x="2345" y="343"/>
                  <a:pt x="2326" y="377"/>
                  <a:pt x="2299" y="397"/>
                </a:cubicBezTo>
                <a:cubicBezTo>
                  <a:pt x="2262" y="425"/>
                  <a:pt x="2214" y="442"/>
                  <a:pt x="2173" y="463"/>
                </a:cubicBezTo>
                <a:cubicBezTo>
                  <a:pt x="2158" y="471"/>
                  <a:pt x="2128" y="481"/>
                  <a:pt x="2118" y="497"/>
                </a:cubicBezTo>
                <a:cubicBezTo>
                  <a:pt x="2100" y="527"/>
                  <a:pt x="2130" y="510"/>
                  <a:pt x="2142" y="510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1" name="Ink 1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854700" y="4354513"/>
            <a:ext cx="584200" cy="195262"/>
          </a:xfrm>
          <a:custGeom>
            <a:avLst/>
            <a:gdLst>
              <a:gd name="T0" fmla="*/ 2147483647 w 1624"/>
              <a:gd name="T1" fmla="*/ 2147483647 h 543"/>
              <a:gd name="T2" fmla="*/ 2147483647 w 1624"/>
              <a:gd name="T3" fmla="*/ 2147483647 h 543"/>
              <a:gd name="T4" fmla="*/ 2147483647 w 1624"/>
              <a:gd name="T5" fmla="*/ 2147483647 h 543"/>
              <a:gd name="T6" fmla="*/ 2147483647 w 1624"/>
              <a:gd name="T7" fmla="*/ 2147483647 h 543"/>
              <a:gd name="T8" fmla="*/ 2147483647 w 1624"/>
              <a:gd name="T9" fmla="*/ 2147483647 h 543"/>
              <a:gd name="T10" fmla="*/ 2147483647 w 1624"/>
              <a:gd name="T11" fmla="*/ 2147483647 h 543"/>
              <a:gd name="T12" fmla="*/ 2147483647 w 1624"/>
              <a:gd name="T13" fmla="*/ 2147483647 h 543"/>
              <a:gd name="T14" fmla="*/ 0 w 1624"/>
              <a:gd name="T15" fmla="*/ 2147483647 h 543"/>
              <a:gd name="T16" fmla="*/ 2147483647 w 1624"/>
              <a:gd name="T17" fmla="*/ 2147483647 h 543"/>
              <a:gd name="T18" fmla="*/ 2147483647 w 1624"/>
              <a:gd name="T19" fmla="*/ 2147483647 h 543"/>
              <a:gd name="T20" fmla="*/ 2147483647 w 1624"/>
              <a:gd name="T21" fmla="*/ 2147483647 h 543"/>
              <a:gd name="T22" fmla="*/ 2147483647 w 1624"/>
              <a:gd name="T23" fmla="*/ 2147483647 h 543"/>
              <a:gd name="T24" fmla="*/ 2147483647 w 1624"/>
              <a:gd name="T25" fmla="*/ 2147483647 h 543"/>
              <a:gd name="T26" fmla="*/ 2147483647 w 1624"/>
              <a:gd name="T27" fmla="*/ 2147483647 h 543"/>
              <a:gd name="T28" fmla="*/ 2147483647 w 1624"/>
              <a:gd name="T29" fmla="*/ 2147483647 h 543"/>
              <a:gd name="T30" fmla="*/ 2147483647 w 1624"/>
              <a:gd name="T31" fmla="*/ 2147483647 h 543"/>
              <a:gd name="T32" fmla="*/ 2147483647 w 1624"/>
              <a:gd name="T33" fmla="*/ 2147483647 h 543"/>
              <a:gd name="T34" fmla="*/ 2147483647 w 1624"/>
              <a:gd name="T35" fmla="*/ 2147483647 h 543"/>
              <a:gd name="T36" fmla="*/ 2147483647 w 1624"/>
              <a:gd name="T37" fmla="*/ 2147483647 h 543"/>
              <a:gd name="T38" fmla="*/ 2147483647 w 1624"/>
              <a:gd name="T39" fmla="*/ 2147483647 h 543"/>
              <a:gd name="T40" fmla="*/ 2147483647 w 1624"/>
              <a:gd name="T41" fmla="*/ 2147483647 h 543"/>
              <a:gd name="T42" fmla="*/ 2147483647 w 1624"/>
              <a:gd name="T43" fmla="*/ 2147483647 h 543"/>
              <a:gd name="T44" fmla="*/ 2147483647 w 1624"/>
              <a:gd name="T45" fmla="*/ 2147483647 h 543"/>
              <a:gd name="T46" fmla="*/ 2147483647 w 1624"/>
              <a:gd name="T47" fmla="*/ 2147483647 h 543"/>
              <a:gd name="T48" fmla="*/ 2147483647 w 1624"/>
              <a:gd name="T49" fmla="*/ 2147483647 h 543"/>
              <a:gd name="T50" fmla="*/ 2147483647 w 1624"/>
              <a:gd name="T51" fmla="*/ 2147483647 h 543"/>
              <a:gd name="T52" fmla="*/ 2147483647 w 1624"/>
              <a:gd name="T53" fmla="*/ 2147483647 h 543"/>
              <a:gd name="T54" fmla="*/ 2147483647 w 1624"/>
              <a:gd name="T55" fmla="*/ 2147483647 h 543"/>
              <a:gd name="T56" fmla="*/ 2147483647 w 1624"/>
              <a:gd name="T57" fmla="*/ 2147483647 h 543"/>
              <a:gd name="T58" fmla="*/ 2147483647 w 1624"/>
              <a:gd name="T59" fmla="*/ 2147483647 h 543"/>
              <a:gd name="T60" fmla="*/ 2147483647 w 1624"/>
              <a:gd name="T61" fmla="*/ 2147483647 h 543"/>
              <a:gd name="T62" fmla="*/ 2147483647 w 1624"/>
              <a:gd name="T63" fmla="*/ 2147483647 h 543"/>
              <a:gd name="T64" fmla="*/ 2147483647 w 1624"/>
              <a:gd name="T65" fmla="*/ 2147483647 h 543"/>
              <a:gd name="T66" fmla="*/ 2147483647 w 1624"/>
              <a:gd name="T67" fmla="*/ 2147483647 h 543"/>
              <a:gd name="T68" fmla="*/ 2147483647 w 1624"/>
              <a:gd name="T69" fmla="*/ 2147483647 h 543"/>
              <a:gd name="T70" fmla="*/ 2147483647 w 1624"/>
              <a:gd name="T71" fmla="*/ 2147483647 h 543"/>
              <a:gd name="T72" fmla="*/ 2147483647 w 1624"/>
              <a:gd name="T73" fmla="*/ 0 h 543"/>
              <a:gd name="T74" fmla="*/ 2147483647 w 1624"/>
              <a:gd name="T75" fmla="*/ 2147483647 h 543"/>
              <a:gd name="T76" fmla="*/ 2147483647 w 1624"/>
              <a:gd name="T77" fmla="*/ 2147483647 h 543"/>
              <a:gd name="T78" fmla="*/ 2147483647 w 1624"/>
              <a:gd name="T79" fmla="*/ 2147483647 h 543"/>
              <a:gd name="T80" fmla="*/ 2147483647 w 1624"/>
              <a:gd name="T81" fmla="*/ 2147483647 h 54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4"/>
              <a:gd name="T124" fmla="*/ 0 h 543"/>
              <a:gd name="T125" fmla="*/ 1624 w 1624"/>
              <a:gd name="T126" fmla="*/ 543 h 54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4" h="543" extrusionOk="0">
                <a:moveTo>
                  <a:pt x="35" y="126"/>
                </a:moveTo>
                <a:cubicBezTo>
                  <a:pt x="23" y="141"/>
                  <a:pt x="8" y="164"/>
                  <a:pt x="22" y="185"/>
                </a:cubicBezTo>
                <a:cubicBezTo>
                  <a:pt x="41" y="213"/>
                  <a:pt x="79" y="226"/>
                  <a:pt x="111" y="229"/>
                </a:cubicBezTo>
                <a:cubicBezTo>
                  <a:pt x="155" y="234"/>
                  <a:pt x="194" y="224"/>
                  <a:pt x="231" y="201"/>
                </a:cubicBezTo>
                <a:cubicBezTo>
                  <a:pt x="258" y="184"/>
                  <a:pt x="284" y="158"/>
                  <a:pt x="277" y="123"/>
                </a:cubicBezTo>
                <a:cubicBezTo>
                  <a:pt x="270" y="87"/>
                  <a:pt x="234" y="71"/>
                  <a:pt x="201" y="70"/>
                </a:cubicBezTo>
                <a:cubicBezTo>
                  <a:pt x="144" y="69"/>
                  <a:pt x="100" y="96"/>
                  <a:pt x="65" y="139"/>
                </a:cubicBezTo>
                <a:cubicBezTo>
                  <a:pt x="22" y="192"/>
                  <a:pt x="3" y="260"/>
                  <a:pt x="0" y="327"/>
                </a:cubicBezTo>
                <a:cubicBezTo>
                  <a:pt x="-3" y="393"/>
                  <a:pt x="19" y="475"/>
                  <a:pt x="70" y="520"/>
                </a:cubicBezTo>
                <a:cubicBezTo>
                  <a:pt x="107" y="553"/>
                  <a:pt x="148" y="545"/>
                  <a:pt x="190" y="525"/>
                </a:cubicBezTo>
                <a:cubicBezTo>
                  <a:pt x="228" y="503"/>
                  <a:pt x="241" y="495"/>
                  <a:pt x="263" y="475"/>
                </a:cubicBezTo>
              </a:path>
              <a:path w="1624" h="543" extrusionOk="0">
                <a:moveTo>
                  <a:pt x="478" y="280"/>
                </a:moveTo>
                <a:cubicBezTo>
                  <a:pt x="512" y="287"/>
                  <a:pt x="491" y="290"/>
                  <a:pt x="470" y="330"/>
                </a:cubicBezTo>
                <a:cubicBezTo>
                  <a:pt x="449" y="371"/>
                  <a:pt x="422" y="416"/>
                  <a:pt x="411" y="461"/>
                </a:cubicBezTo>
                <a:cubicBezTo>
                  <a:pt x="404" y="489"/>
                  <a:pt x="408" y="496"/>
                  <a:pt x="424" y="515"/>
                </a:cubicBezTo>
                <a:cubicBezTo>
                  <a:pt x="459" y="511"/>
                  <a:pt x="488" y="500"/>
                  <a:pt x="514" y="474"/>
                </a:cubicBezTo>
                <a:cubicBezTo>
                  <a:pt x="549" y="439"/>
                  <a:pt x="573" y="393"/>
                  <a:pt x="578" y="344"/>
                </a:cubicBezTo>
                <a:cubicBezTo>
                  <a:pt x="584" y="289"/>
                  <a:pt x="572" y="232"/>
                  <a:pt x="561" y="179"/>
                </a:cubicBezTo>
                <a:cubicBezTo>
                  <a:pt x="551" y="135"/>
                  <a:pt x="534" y="89"/>
                  <a:pt x="535" y="43"/>
                </a:cubicBezTo>
                <a:cubicBezTo>
                  <a:pt x="536" y="39"/>
                  <a:pt x="538" y="34"/>
                  <a:pt x="539" y="30"/>
                </a:cubicBezTo>
                <a:cubicBezTo>
                  <a:pt x="572" y="32"/>
                  <a:pt x="584" y="48"/>
                  <a:pt x="604" y="76"/>
                </a:cubicBezTo>
                <a:cubicBezTo>
                  <a:pt x="641" y="128"/>
                  <a:pt x="670" y="189"/>
                  <a:pt x="699" y="246"/>
                </a:cubicBezTo>
                <a:cubicBezTo>
                  <a:pt x="718" y="283"/>
                  <a:pt x="735" y="318"/>
                  <a:pt x="759" y="352"/>
                </a:cubicBezTo>
                <a:cubicBezTo>
                  <a:pt x="779" y="334"/>
                  <a:pt x="789" y="323"/>
                  <a:pt x="800" y="289"/>
                </a:cubicBezTo>
                <a:cubicBezTo>
                  <a:pt x="812" y="251"/>
                  <a:pt x="823" y="212"/>
                  <a:pt x="835" y="174"/>
                </a:cubicBezTo>
                <a:cubicBezTo>
                  <a:pt x="840" y="157"/>
                  <a:pt x="841" y="152"/>
                  <a:pt x="846" y="142"/>
                </a:cubicBezTo>
                <a:cubicBezTo>
                  <a:pt x="865" y="172"/>
                  <a:pt x="867" y="202"/>
                  <a:pt x="874" y="237"/>
                </a:cubicBezTo>
                <a:cubicBezTo>
                  <a:pt x="883" y="287"/>
                  <a:pt x="894" y="336"/>
                  <a:pt x="903" y="386"/>
                </a:cubicBezTo>
                <a:cubicBezTo>
                  <a:pt x="906" y="401"/>
                  <a:pt x="909" y="451"/>
                  <a:pt x="930" y="458"/>
                </a:cubicBezTo>
                <a:cubicBezTo>
                  <a:pt x="942" y="462"/>
                  <a:pt x="964" y="414"/>
                  <a:pt x="967" y="409"/>
                </a:cubicBezTo>
              </a:path>
              <a:path w="1624" h="543" extrusionOk="0">
                <a:moveTo>
                  <a:pt x="1247" y="194"/>
                </a:moveTo>
                <a:cubicBezTo>
                  <a:pt x="1281" y="208"/>
                  <a:pt x="1302" y="205"/>
                  <a:pt x="1340" y="194"/>
                </a:cubicBezTo>
                <a:cubicBezTo>
                  <a:pt x="1385" y="182"/>
                  <a:pt x="1427" y="164"/>
                  <a:pt x="1471" y="149"/>
                </a:cubicBezTo>
                <a:cubicBezTo>
                  <a:pt x="1506" y="137"/>
                  <a:pt x="1556" y="123"/>
                  <a:pt x="1576" y="87"/>
                </a:cubicBezTo>
                <a:cubicBezTo>
                  <a:pt x="1588" y="66"/>
                  <a:pt x="1571" y="44"/>
                  <a:pt x="1555" y="31"/>
                </a:cubicBezTo>
                <a:cubicBezTo>
                  <a:pt x="1536" y="16"/>
                  <a:pt x="1508" y="6"/>
                  <a:pt x="1485" y="1"/>
                </a:cubicBezTo>
                <a:cubicBezTo>
                  <a:pt x="1480" y="1"/>
                  <a:pt x="1476" y="0"/>
                  <a:pt x="1471" y="0"/>
                </a:cubicBezTo>
                <a:cubicBezTo>
                  <a:pt x="1503" y="19"/>
                  <a:pt x="1537" y="28"/>
                  <a:pt x="1569" y="47"/>
                </a:cubicBezTo>
                <a:cubicBezTo>
                  <a:pt x="1607" y="70"/>
                  <a:pt x="1631" y="96"/>
                  <a:pt x="1619" y="143"/>
                </a:cubicBezTo>
                <a:cubicBezTo>
                  <a:pt x="1607" y="190"/>
                  <a:pt x="1554" y="238"/>
                  <a:pt x="1514" y="262"/>
                </a:cubicBezTo>
                <a:cubicBezTo>
                  <a:pt x="1481" y="281"/>
                  <a:pt x="1447" y="294"/>
                  <a:pt x="1415" y="31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62000"/>
            <a:ext cx="8369300" cy="50292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69950" y="238125"/>
            <a:ext cx="3865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chemeClr val="tx2"/>
                </a:solidFill>
                <a:latin typeface="Times New Roman" pitchFamily="18" charset="0"/>
              </a:rPr>
              <a:t>Minterm Expansion</a:t>
            </a:r>
          </a:p>
        </p:txBody>
      </p:sp>
      <p:grpSp>
        <p:nvGrpSpPr>
          <p:cNvPr id="130051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87338" y="6146800"/>
            <a:ext cx="487362" cy="576263"/>
            <a:chOff x="2928" y="1051"/>
            <a:chExt cx="840" cy="957"/>
          </a:xfrm>
        </p:grpSpPr>
        <p:sp>
          <p:nvSpPr>
            <p:cNvPr id="130144" name="Freeform 110"/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5" name="Oval 11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6" name="Oval 11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7" name="Oval 11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8" name="Oval 114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9" name="Oval 115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0" name="Oval 11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1" name="Oval 11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2" name="AutoShape 118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3" name="Freeform 119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4" name="Freeform 120"/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5" name="Freeform 121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6" name="Freeform 1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0052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(0) All computation can be expressed as bits...</a:t>
            </a:r>
          </a:p>
        </p:txBody>
      </p:sp>
      <p:sp>
        <p:nvSpPr>
          <p:cNvPr id="130053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(1) Any function of bits can be made a truth table</a:t>
            </a:r>
          </a:p>
        </p:txBody>
      </p:sp>
      <p:sp>
        <p:nvSpPr>
          <p:cNvPr id="130054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0055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0056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0057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0059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0060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2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4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6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8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0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2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4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0092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093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094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095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096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097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098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099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0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101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102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103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104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105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106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107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8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0109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0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1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2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3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4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5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6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7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8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9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0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1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2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3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4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5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6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7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8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9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0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067B0E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1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2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130133" name="Straight Arrow Connector 128"/>
          <p:cNvCxnSpPr>
            <a:cxnSpLocks noChangeShapeType="1"/>
          </p:cNvCxnSpPr>
          <p:nvPr/>
        </p:nvCxnSpPr>
        <p:spPr bwMode="auto">
          <a:xfrm>
            <a:off x="4968875" y="1973263"/>
            <a:ext cx="838200" cy="1587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134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(2) Consider the output,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one bit at a time...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0135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libri" pitchFamily="34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each input for which the output should be </a:t>
            </a:r>
            <a:r>
              <a:rPr lang="en-US" sz="1800">
                <a:latin typeface="Calibri" pitchFamily="34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)</a:t>
            </a:r>
          </a:p>
        </p:txBody>
      </p:sp>
      <p:sp>
        <p:nvSpPr>
          <p:cNvPr id="130136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(3)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The circuit will output 0 by default!</a:t>
            </a:r>
          </a:p>
        </p:txBody>
      </p:sp>
      <p:sp>
        <p:nvSpPr>
          <p:cNvPr id="130137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464820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libri" pitchFamily="34" charset="0"/>
            </a:endParaRPr>
          </a:p>
        </p:txBody>
      </p:sp>
      <p:sp>
        <p:nvSpPr>
          <p:cNvPr id="130138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0139" name="Text Box 28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712788" y="6070600"/>
            <a:ext cx="17256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Perhaps </a:t>
            </a:r>
            <a:r>
              <a:rPr lang="en-US" sz="900" i="1">
                <a:solidFill>
                  <a:srgbClr val="067B0E"/>
                </a:solidFill>
                <a:latin typeface="Comic Sans MS" pitchFamily="66" charset="0"/>
              </a:rPr>
              <a:t>artistically </a:t>
            </a: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optimized?</a:t>
            </a:r>
          </a:p>
        </p:txBody>
      </p:sp>
      <p:sp>
        <p:nvSpPr>
          <p:cNvPr id="130140" name="Text Box 126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228600" y="53451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7F7F7F"/>
                </a:solidFill>
                <a:latin typeface="Calibri" pitchFamily="34" charset="0"/>
              </a:rPr>
              <a:t>(later) optimize your circuit</a:t>
            </a:r>
            <a:endParaRPr lang="en-US" sz="1500">
              <a:solidFill>
                <a:srgbClr val="7F7F7F"/>
              </a:solidFill>
              <a:latin typeface="Calibri" pitchFamily="34" charset="0"/>
            </a:endParaRPr>
          </a:p>
        </p:txBody>
      </p:sp>
      <p:sp>
        <p:nvSpPr>
          <p:cNvPr id="130141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68738" y="5791200"/>
            <a:ext cx="1930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How many 1-bit functions here?</a:t>
            </a:r>
          </a:p>
        </p:txBody>
      </p:sp>
      <p:sp>
        <p:nvSpPr>
          <p:cNvPr id="130142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868738" y="6102350"/>
            <a:ext cx="1930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To implement the green 1, how many inputs will the AND need?</a:t>
            </a:r>
          </a:p>
        </p:txBody>
      </p:sp>
      <p:sp>
        <p:nvSpPr>
          <p:cNvPr id="130143" name="Text Box 284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3868738" y="6551613"/>
            <a:ext cx="193040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What is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ext Box 1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4838" y="273050"/>
            <a:ext cx="4803775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i="1">
                <a:solidFill>
                  <a:srgbClr val="000000"/>
                </a:solidFill>
                <a:latin typeface="Calibri" pitchFamily="34" charset="0"/>
              </a:rPr>
              <a:t>Without optimizing</a:t>
            </a:r>
            <a:r>
              <a:rPr lang="en-US" sz="2800">
                <a:solidFill>
                  <a:srgbClr val="000000"/>
                </a:solidFill>
                <a:latin typeface="Calibri" pitchFamily="34" charset="0"/>
              </a:rPr>
              <a:t>, how many AND gates and OR gates would this divider need in Logisim?</a:t>
            </a:r>
          </a:p>
        </p:txBody>
      </p:sp>
      <p:sp>
        <p:nvSpPr>
          <p:cNvPr id="131075" name="Text Box 12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1076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1077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1078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1080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1081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3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5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7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9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1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3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5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111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14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15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16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17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18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19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0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1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22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23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24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25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26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27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8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9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1130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1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2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3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4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5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6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7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8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9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0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1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2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3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4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5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6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7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8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9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0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1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2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3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4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1155" name="Rectangle 108"/>
          <p:cNvSpPr>
            <a:spLocks noChangeArrowheads="1"/>
          </p:cNvSpPr>
          <p:nvPr/>
        </p:nvSpPr>
        <p:spPr bwMode="auto">
          <a:xfrm>
            <a:off x="625475" y="23098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(A)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6" name="Rectangle 109"/>
          <p:cNvSpPr>
            <a:spLocks noChangeArrowheads="1"/>
          </p:cNvSpPr>
          <p:nvPr/>
        </p:nvSpPr>
        <p:spPr bwMode="auto">
          <a:xfrm>
            <a:off x="622300" y="3128963"/>
            <a:ext cx="8048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(B)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7" name="Rectangle 110"/>
          <p:cNvSpPr>
            <a:spLocks noChangeArrowheads="1"/>
          </p:cNvSpPr>
          <p:nvPr/>
        </p:nvSpPr>
        <p:spPr bwMode="auto">
          <a:xfrm>
            <a:off x="619125" y="3948113"/>
            <a:ext cx="7985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(C)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8" name="Rectangle 111"/>
          <p:cNvSpPr>
            <a:spLocks noChangeArrowheads="1"/>
          </p:cNvSpPr>
          <p:nvPr/>
        </p:nvSpPr>
        <p:spPr bwMode="auto">
          <a:xfrm>
            <a:off x="595313" y="4767263"/>
            <a:ext cx="8413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(D)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9" name="Rectangle 112"/>
          <p:cNvSpPr>
            <a:spLocks noChangeArrowheads="1"/>
          </p:cNvSpPr>
          <p:nvPr/>
        </p:nvSpPr>
        <p:spPr bwMode="auto">
          <a:xfrm>
            <a:off x="614363" y="5586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(E)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60" name="Rectangle 113"/>
          <p:cNvSpPr>
            <a:spLocks noChangeArrowheads="1"/>
          </p:cNvSpPr>
          <p:nvPr/>
        </p:nvSpPr>
        <p:spPr bwMode="auto">
          <a:xfrm>
            <a:off x="1706563" y="3189288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4 ORs</a:t>
            </a:r>
          </a:p>
        </p:txBody>
      </p:sp>
      <p:sp>
        <p:nvSpPr>
          <p:cNvPr id="131161" name="Rectangle 114"/>
          <p:cNvSpPr>
            <a:spLocks noChangeArrowheads="1"/>
          </p:cNvSpPr>
          <p:nvPr/>
        </p:nvSpPr>
        <p:spPr bwMode="auto">
          <a:xfrm>
            <a:off x="1701800" y="4024313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7 ORs</a:t>
            </a:r>
          </a:p>
        </p:txBody>
      </p:sp>
      <p:sp>
        <p:nvSpPr>
          <p:cNvPr id="131162" name="Rectangle 115"/>
          <p:cNvSpPr>
            <a:spLocks noChangeArrowheads="1"/>
          </p:cNvSpPr>
          <p:nvPr/>
        </p:nvSpPr>
        <p:spPr bwMode="auto">
          <a:xfrm>
            <a:off x="1736725" y="2403475"/>
            <a:ext cx="31861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3 ORs</a:t>
            </a:r>
          </a:p>
        </p:txBody>
      </p:sp>
      <p:sp>
        <p:nvSpPr>
          <p:cNvPr id="131163" name="Rectangle 116"/>
          <p:cNvSpPr>
            <a:spLocks noChangeArrowheads="1"/>
          </p:cNvSpPr>
          <p:nvPr/>
        </p:nvSpPr>
        <p:spPr bwMode="auto">
          <a:xfrm>
            <a:off x="1681163" y="4843463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3 ORs</a:t>
            </a:r>
          </a:p>
        </p:txBody>
      </p:sp>
      <p:sp>
        <p:nvSpPr>
          <p:cNvPr id="131164" name="Rectangle 117"/>
          <p:cNvSpPr>
            <a:spLocks noChangeArrowheads="1"/>
          </p:cNvSpPr>
          <p:nvPr/>
        </p:nvSpPr>
        <p:spPr bwMode="auto">
          <a:xfrm>
            <a:off x="1676400" y="5678488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7 ORs</a:t>
            </a:r>
          </a:p>
        </p:txBody>
      </p:sp>
      <p:sp>
        <p:nvSpPr>
          <p:cNvPr id="131165" name="Rectangle 118"/>
          <p:cNvSpPr>
            <a:spLocks noChangeArrowheads="1"/>
          </p:cNvSpPr>
          <p:nvPr/>
        </p:nvSpPr>
        <p:spPr bwMode="auto">
          <a:xfrm>
            <a:off x="1598613" y="1665288"/>
            <a:ext cx="26003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Using plain minterm expansion</a:t>
            </a:r>
            <a:endParaRPr lang="en-US" sz="15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1" descr="gates.jpg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182563" y="107950"/>
            <a:ext cx="1030287" cy="114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0" y="914400"/>
            <a:ext cx="6091238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21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Inside Gates?</a:t>
            </a:r>
            <a:endParaRPr lang="en-US" sz="3800" i="1"/>
          </a:p>
        </p:txBody>
      </p:sp>
      <p:sp>
        <p:nvSpPr>
          <p:cNvPr id="132101" name="Line 7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2" name="Line 8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3" name="Line 9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4" name="Group 1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2136" name="Line 11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7" name="Line 12"/>
            <p:cNvSpPr>
              <a:spLocks noChangeShapeType="1"/>
            </p:cNvSpPr>
            <p:nvPr>
              <p:custDataLst>
                <p:tags r:id="rId23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05" name="Line 13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6" name="Line 14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7" name="Line 15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8" name="Line 16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9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2134" name="Line 18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5" name="Line 1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10" name="Line 2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1" name="Oval 21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2" name="Line 2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3" name="Line 2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4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2115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2116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7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8" name="Text Box 4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2119" name="Line 44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0" name="Line 47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1" name="Line 72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2122" name="Rectangle 29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3" name="Rectangle 30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4" name="Rectangle 32"/>
          <p:cNvSpPr>
            <a:spLocks noChangeArrowheads="1"/>
          </p:cNvSpPr>
          <p:nvPr/>
        </p:nvSpPr>
        <p:spPr bwMode="auto">
          <a:xfrm>
            <a:off x="5229225" y="5943600"/>
            <a:ext cx="19542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SET transistor</a:t>
            </a:r>
          </a:p>
        </p:txBody>
      </p:sp>
      <p:sp>
        <p:nvSpPr>
          <p:cNvPr id="132125" name="Rectangle 33"/>
          <p:cNvSpPr>
            <a:spLocks noChangeArrowheads="1"/>
          </p:cNvSpPr>
          <p:nvPr/>
        </p:nvSpPr>
        <p:spPr bwMode="auto">
          <a:xfrm>
            <a:off x="4718050" y="6334125"/>
            <a:ext cx="17224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/>
              <a:t>single-electron tunneling</a:t>
            </a:r>
          </a:p>
        </p:txBody>
      </p:sp>
      <p:pic>
        <p:nvPicPr>
          <p:cNvPr id="132126" name="Picture 34" descr="Transistor(TO-220).jpg"/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9388" y="90488"/>
            <a:ext cx="1143000" cy="161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27" name="Picture 35" descr="Picture 4.png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212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29" name="Rectangle 38"/>
          <p:cNvSpPr>
            <a:spLocks noChangeArrowheads="1"/>
          </p:cNvSpPr>
          <p:nvPr/>
        </p:nvSpPr>
        <p:spPr bwMode="auto">
          <a:xfrm>
            <a:off x="6989763" y="5572125"/>
            <a:ext cx="9620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30 nm</a:t>
            </a:r>
          </a:p>
        </p:txBody>
      </p:sp>
      <p:sp>
        <p:nvSpPr>
          <p:cNvPr id="132130" name="Rectangle 39"/>
          <p:cNvSpPr>
            <a:spLocks noChangeArrowheads="1"/>
          </p:cNvSpPr>
          <p:nvPr/>
        </p:nvSpPr>
        <p:spPr bwMode="auto">
          <a:xfrm>
            <a:off x="5395913" y="1349375"/>
            <a:ext cx="1697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E0CFB"/>
                </a:solidFill>
              </a:rPr>
              <a:t>voltage here </a:t>
            </a:r>
            <a:endParaRPr lang="en-US"/>
          </a:p>
        </p:txBody>
      </p:sp>
      <p:cxnSp>
        <p:nvCxnSpPr>
          <p:cNvPr id="13213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3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33" name="Rectangle 45"/>
          <p:cNvSpPr>
            <a:spLocks noChangeArrowheads="1"/>
          </p:cNvSpPr>
          <p:nvPr/>
        </p:nvSpPr>
        <p:spPr bwMode="auto">
          <a:xfrm>
            <a:off x="7032625" y="3797300"/>
            <a:ext cx="19526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</a:rPr>
              <a:t>allows current here</a:t>
            </a:r>
            <a:endParaRPr lang="en-US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8415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Transistors, </a:t>
            </a:r>
            <a:r>
              <a:rPr lang="en-US" sz="3800" i="1"/>
              <a:t>computationally</a:t>
            </a:r>
          </a:p>
        </p:txBody>
      </p:sp>
      <p:pic>
        <p:nvPicPr>
          <p:cNvPr id="133124" name="Picture 4" descr="inverter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529138" y="180181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6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7" name="Line 7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28" name="Group 8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3169" name="Line 9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70" name="Line 10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29" name="Line 1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0" name="Line 1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1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2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33" name="Group 15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3167" name="Line 16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8" name="Line 17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34" name="Line 1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5" name="Oval 1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6" name="Line 2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7" name="Line 2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8" name="Text Box 22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3139" name="Text Box 23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3140" name="Text Box 24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1" name="Text Box 25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2" name="Text Box 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752850" y="629602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Building a </a:t>
            </a:r>
            <a:r>
              <a:rPr lang="en-US" sz="2000" b="1">
                <a:solidFill>
                  <a:srgbClr val="0E0CFB"/>
                </a:solidFill>
                <a:latin typeface="Courier New" pitchFamily="49" charset="0"/>
              </a:rPr>
              <a:t>NOT</a:t>
            </a: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 gate from transistors…</a:t>
            </a:r>
          </a:p>
        </p:txBody>
      </p:sp>
      <p:sp>
        <p:nvSpPr>
          <p:cNvPr id="133143" name="Text Box 27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110038" y="2801938"/>
            <a:ext cx="8937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   (0 or 1)</a:t>
            </a:r>
          </a:p>
        </p:txBody>
      </p:sp>
      <p:sp>
        <p:nvSpPr>
          <p:cNvPr id="133144" name="Text Box 28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178550" y="1497013"/>
            <a:ext cx="1239838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  power</a:t>
            </a:r>
          </a:p>
        </p:txBody>
      </p:sp>
      <p:sp>
        <p:nvSpPr>
          <p:cNvPr id="133145" name="Text Box 29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878638" y="3625850"/>
            <a:ext cx="8620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133146" name="Text Box 30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657600" y="3386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3147" name="Text Box 3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892800" y="112395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3148" name="Text Box 3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3149" name="Line 33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0" name="Line 34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1" name="Text Box 3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251700" y="5503863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grpSp>
        <p:nvGrpSpPr>
          <p:cNvPr id="133152" name="Group 36"/>
          <p:cNvGrpSpPr>
            <a:grpSpLocks/>
          </p:cNvGrpSpPr>
          <p:nvPr/>
        </p:nvGrpSpPr>
        <p:grpSpPr bwMode="auto">
          <a:xfrm rot="-5400000">
            <a:off x="5701507" y="4050506"/>
            <a:ext cx="831850" cy="2789237"/>
            <a:chOff x="5022" y="2162"/>
            <a:chExt cx="336" cy="1235"/>
          </a:xfrm>
        </p:grpSpPr>
        <p:sp>
          <p:nvSpPr>
            <p:cNvPr id="133163" name="AutoShape 37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4" name="Oval 38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5" name="Line 39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133166" name="Line 40"/>
            <p:cNvSpPr>
              <a:spLocks noChangeShapeType="1"/>
            </p:cNvSpPr>
            <p:nvPr>
              <p:custDataLst>
                <p:tags r:id="rId32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33153" name="Rectangle 41"/>
          <p:cNvSpPr>
            <a:spLocks noChangeArrowheads="1"/>
          </p:cNvSpPr>
          <p:nvPr/>
        </p:nvSpPr>
        <p:spPr bwMode="auto">
          <a:xfrm>
            <a:off x="4319588" y="5461000"/>
            <a:ext cx="6254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</a:t>
            </a:r>
          </a:p>
        </p:txBody>
      </p:sp>
      <p:sp>
        <p:nvSpPr>
          <p:cNvPr id="133154" name="Text Box 43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621338" y="52879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133155" name="Line 44"/>
          <p:cNvSpPr>
            <a:spLocks noChangeShapeType="1"/>
          </p:cNvSpPr>
          <p:nvPr/>
        </p:nvSpPr>
        <p:spPr bwMode="auto">
          <a:xfrm>
            <a:off x="6094413" y="48768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6" name="Line 45"/>
          <p:cNvSpPr>
            <a:spLocks noChangeShapeType="1"/>
          </p:cNvSpPr>
          <p:nvPr/>
        </p:nvSpPr>
        <p:spPr bwMode="auto">
          <a:xfrm>
            <a:off x="6100763" y="57134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7" name="Line 46"/>
          <p:cNvSpPr>
            <a:spLocks noChangeShapeType="1"/>
          </p:cNvSpPr>
          <p:nvPr/>
        </p:nvSpPr>
        <p:spPr bwMode="auto">
          <a:xfrm rot="5400000">
            <a:off x="6096794" y="59332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8" name="Line 47"/>
          <p:cNvSpPr>
            <a:spLocks noChangeShapeType="1"/>
          </p:cNvSpPr>
          <p:nvPr/>
        </p:nvSpPr>
        <p:spPr bwMode="auto">
          <a:xfrm rot="5400000">
            <a:off x="6096794" y="60126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9" name="Line 48"/>
          <p:cNvSpPr>
            <a:spLocks noChangeShapeType="1"/>
          </p:cNvSpPr>
          <p:nvPr/>
        </p:nvSpPr>
        <p:spPr bwMode="auto">
          <a:xfrm rot="5400000">
            <a:off x="6096000" y="60801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60" name="Line 49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61" name="Rectangle 50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3162" name="Rectangle 51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621463" y="73025"/>
            <a:ext cx="2446337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What gate is this?</a:t>
            </a:r>
            <a:endParaRPr lang="en-US" sz="3800" i="1"/>
          </a:p>
        </p:txBody>
      </p:sp>
      <p:sp>
        <p:nvSpPr>
          <p:cNvPr id="134147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0838" y="1958975"/>
            <a:ext cx="8937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134148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64113" y="311150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134149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9300" y="4487863"/>
            <a:ext cx="12620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Ground, 0 v</a:t>
            </a:r>
          </a:p>
        </p:txBody>
      </p:sp>
      <p:sp>
        <p:nvSpPr>
          <p:cNvPr id="134150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0" y="1219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4151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335338" y="22860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4152" name="Rectangle 48"/>
          <p:cNvSpPr>
            <a:spLocks noChangeArrowheads="1"/>
          </p:cNvSpPr>
          <p:nvPr/>
        </p:nvSpPr>
        <p:spPr bwMode="auto">
          <a:xfrm>
            <a:off x="685800" y="59674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(A)</a:t>
            </a:r>
          </a:p>
        </p:txBody>
      </p:sp>
      <p:pic>
        <p:nvPicPr>
          <p:cNvPr id="134153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2538" y="2884488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4" name="Picture 93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73"/>
          <a:stretch>
            <a:fillRect/>
          </a:stretch>
        </p:blipFill>
        <p:spPr bwMode="auto">
          <a:xfrm>
            <a:off x="4478338" y="650875"/>
            <a:ext cx="827087" cy="117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5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5356225" y="2884488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6" name="Picture 95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50"/>
          <a:stretch>
            <a:fillRect/>
          </a:stretch>
        </p:blipFill>
        <p:spPr bwMode="auto">
          <a:xfrm>
            <a:off x="4470400" y="1793875"/>
            <a:ext cx="827088" cy="119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4157" name="Straight Connector 51"/>
          <p:cNvCxnSpPr>
            <a:cxnSpLocks noChangeShapeType="1"/>
          </p:cNvCxnSpPr>
          <p:nvPr/>
        </p:nvCxnSpPr>
        <p:spPr bwMode="auto">
          <a:xfrm>
            <a:off x="2328863" y="12700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8" name="Straight Connector 96"/>
          <p:cNvCxnSpPr>
            <a:cxnSpLocks noChangeShapeType="1"/>
          </p:cNvCxnSpPr>
          <p:nvPr/>
        </p:nvCxnSpPr>
        <p:spPr bwMode="auto">
          <a:xfrm>
            <a:off x="2328863" y="23622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59" name="Rounded Rectangle 97"/>
          <p:cNvSpPr>
            <a:spLocks noChangeArrowheads="1"/>
          </p:cNvSpPr>
          <p:nvPr/>
        </p:nvSpPr>
        <p:spPr bwMode="auto">
          <a:xfrm>
            <a:off x="2865438" y="121761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0" name="Rounded Rectangle 98"/>
          <p:cNvSpPr>
            <a:spLocks noChangeArrowheads="1"/>
          </p:cNvSpPr>
          <p:nvPr/>
        </p:nvSpPr>
        <p:spPr bwMode="auto">
          <a:xfrm>
            <a:off x="3430588" y="231616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134161" name="Straight Connector 52"/>
          <p:cNvCxnSpPr>
            <a:cxnSpLocks noChangeShapeType="1"/>
          </p:cNvCxnSpPr>
          <p:nvPr/>
        </p:nvCxnSpPr>
        <p:spPr bwMode="auto">
          <a:xfrm>
            <a:off x="4441825" y="2932113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62" name="Straight Connector 99"/>
          <p:cNvCxnSpPr>
            <a:cxnSpLocks noChangeShapeType="1"/>
          </p:cNvCxnSpPr>
          <p:nvPr/>
        </p:nvCxnSpPr>
        <p:spPr bwMode="auto">
          <a:xfrm>
            <a:off x="4433888" y="4071938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4163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4859338" y="4079875"/>
            <a:ext cx="679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64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940550" y="2376488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sp>
        <p:nvSpPr>
          <p:cNvPr id="134165" name="Rounded Rectangle 104"/>
          <p:cNvSpPr>
            <a:spLocks noChangeArrowheads="1"/>
          </p:cNvSpPr>
          <p:nvPr/>
        </p:nvSpPr>
        <p:spPr bwMode="auto">
          <a:xfrm>
            <a:off x="5192713" y="2870200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6" name="Rectangle 105"/>
          <p:cNvSpPr>
            <a:spLocks noChangeArrowheads="1"/>
          </p:cNvSpPr>
          <p:nvPr/>
        </p:nvSpPr>
        <p:spPr bwMode="auto">
          <a:xfrm>
            <a:off x="446088" y="1668463"/>
            <a:ext cx="7318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inputs</a:t>
            </a:r>
            <a:endParaRPr lang="en-US"/>
          </a:p>
        </p:txBody>
      </p:sp>
      <p:sp>
        <p:nvSpPr>
          <p:cNvPr id="134167" name="Rectangle 106"/>
          <p:cNvSpPr>
            <a:spLocks noChangeArrowheads="1"/>
          </p:cNvSpPr>
          <p:nvPr/>
        </p:nvSpPr>
        <p:spPr bwMode="auto">
          <a:xfrm>
            <a:off x="1954213" y="1019175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134168" name="Rectangle 107"/>
          <p:cNvSpPr>
            <a:spLocks noChangeArrowheads="1"/>
          </p:cNvSpPr>
          <p:nvPr/>
        </p:nvSpPr>
        <p:spPr bwMode="auto">
          <a:xfrm>
            <a:off x="1935163" y="2111375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134169" name="Straight Connector 109"/>
          <p:cNvCxnSpPr>
            <a:cxnSpLocks noChangeShapeType="1"/>
          </p:cNvCxnSpPr>
          <p:nvPr/>
        </p:nvCxnSpPr>
        <p:spPr bwMode="auto">
          <a:xfrm rot="5400000">
            <a:off x="1793875" y="2386013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0" name="Straight Connector 110"/>
          <p:cNvCxnSpPr>
            <a:cxnSpLocks noChangeShapeType="1"/>
          </p:cNvCxnSpPr>
          <p:nvPr/>
        </p:nvCxnSpPr>
        <p:spPr bwMode="auto">
          <a:xfrm>
            <a:off x="2905125" y="3502025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1" name="Straight Connector 117"/>
          <p:cNvCxnSpPr>
            <a:cxnSpLocks noChangeShapeType="1"/>
          </p:cNvCxnSpPr>
          <p:nvPr/>
        </p:nvCxnSpPr>
        <p:spPr bwMode="auto">
          <a:xfrm>
            <a:off x="3487738" y="2403475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2" name="Straight Connector 120"/>
          <p:cNvCxnSpPr>
            <a:cxnSpLocks noChangeShapeType="1"/>
          </p:cNvCxnSpPr>
          <p:nvPr/>
        </p:nvCxnSpPr>
        <p:spPr bwMode="auto">
          <a:xfrm>
            <a:off x="4506913" y="3013075"/>
            <a:ext cx="865187" cy="5016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3" name="Rectangle 122"/>
          <p:cNvSpPr>
            <a:spLocks noChangeArrowheads="1"/>
          </p:cNvSpPr>
          <p:nvPr/>
        </p:nvSpPr>
        <p:spPr bwMode="auto">
          <a:xfrm>
            <a:off x="3184525" y="3201988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134174" name="Rectangle 123"/>
          <p:cNvSpPr>
            <a:spLocks noChangeArrowheads="1"/>
          </p:cNvSpPr>
          <p:nvPr/>
        </p:nvSpPr>
        <p:spPr bwMode="auto">
          <a:xfrm>
            <a:off x="4751388" y="320198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134175" name="Straight Connector 117"/>
          <p:cNvCxnSpPr>
            <a:cxnSpLocks noChangeShapeType="1"/>
          </p:cNvCxnSpPr>
          <p:nvPr/>
        </p:nvCxnSpPr>
        <p:spPr bwMode="auto">
          <a:xfrm flipV="1">
            <a:off x="5233988" y="2555875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6" name="Straight Connector 51"/>
          <p:cNvCxnSpPr>
            <a:cxnSpLocks noChangeShapeType="1"/>
          </p:cNvCxnSpPr>
          <p:nvPr/>
        </p:nvCxnSpPr>
        <p:spPr bwMode="auto">
          <a:xfrm>
            <a:off x="6221413" y="2560638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7" name="Rectangle 48"/>
          <p:cNvSpPr>
            <a:spLocks noChangeArrowheads="1"/>
          </p:cNvSpPr>
          <p:nvPr/>
        </p:nvSpPr>
        <p:spPr bwMode="auto">
          <a:xfrm>
            <a:off x="2406650" y="5967413"/>
            <a:ext cx="8032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(B)</a:t>
            </a:r>
          </a:p>
        </p:txBody>
      </p:sp>
      <p:sp>
        <p:nvSpPr>
          <p:cNvPr id="134178" name="Rectangle 48"/>
          <p:cNvSpPr>
            <a:spLocks noChangeArrowheads="1"/>
          </p:cNvSpPr>
          <p:nvPr/>
        </p:nvSpPr>
        <p:spPr bwMode="auto">
          <a:xfrm>
            <a:off x="4106863" y="5967413"/>
            <a:ext cx="7985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(C)</a:t>
            </a:r>
          </a:p>
        </p:txBody>
      </p:sp>
      <p:sp>
        <p:nvSpPr>
          <p:cNvPr id="134179" name="Rectangle 48"/>
          <p:cNvSpPr>
            <a:spLocks noChangeArrowheads="1"/>
          </p:cNvSpPr>
          <p:nvPr/>
        </p:nvSpPr>
        <p:spPr bwMode="auto">
          <a:xfrm>
            <a:off x="5803900" y="5967413"/>
            <a:ext cx="8429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(D)</a:t>
            </a:r>
          </a:p>
        </p:txBody>
      </p:sp>
      <p:sp>
        <p:nvSpPr>
          <p:cNvPr id="134180" name="Rectangle 48"/>
          <p:cNvSpPr>
            <a:spLocks noChangeArrowheads="1"/>
          </p:cNvSpPr>
          <p:nvPr/>
        </p:nvSpPr>
        <p:spPr bwMode="auto">
          <a:xfrm>
            <a:off x="7543800" y="5967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(E)</a:t>
            </a:r>
          </a:p>
        </p:txBody>
      </p:sp>
      <p:pic>
        <p:nvPicPr>
          <p:cNvPr id="134181" name="Picture 84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1292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2" name="Picture 85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1181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3" name="Picture 86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1323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4" name="Picture 87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5" name="Freeform 90"/>
          <p:cNvSpPr>
            <a:spLocks noChangeArrowheads="1"/>
          </p:cNvSpPr>
          <p:nvPr/>
        </p:nvSpPr>
        <p:spPr bwMode="auto">
          <a:xfrm>
            <a:off x="7521575" y="51752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34186" name="Picture 91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7" name="Rectangle 92"/>
          <p:cNvSpPr>
            <a:spLocks noChangeArrowheads="1"/>
          </p:cNvSpPr>
          <p:nvPr/>
        </p:nvSpPr>
        <p:spPr bwMode="auto">
          <a:xfrm>
            <a:off x="746125" y="53721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134188" name="Rectangle 93"/>
          <p:cNvSpPr>
            <a:spLocks noChangeArrowheads="1"/>
          </p:cNvSpPr>
          <p:nvPr/>
        </p:nvSpPr>
        <p:spPr bwMode="auto">
          <a:xfrm>
            <a:off x="2408238" y="53721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134189" name="Rectangle 94"/>
          <p:cNvSpPr>
            <a:spLocks noChangeArrowheads="1"/>
          </p:cNvSpPr>
          <p:nvPr/>
        </p:nvSpPr>
        <p:spPr bwMode="auto">
          <a:xfrm>
            <a:off x="2451100" y="483711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134190" name="Rectangle 95"/>
          <p:cNvSpPr>
            <a:spLocks noChangeArrowheads="1"/>
          </p:cNvSpPr>
          <p:nvPr/>
        </p:nvSpPr>
        <p:spPr bwMode="auto">
          <a:xfrm>
            <a:off x="4267200" y="53721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134191" name="Rectangle 96"/>
          <p:cNvSpPr>
            <a:spLocks noChangeArrowheads="1"/>
          </p:cNvSpPr>
          <p:nvPr/>
        </p:nvSpPr>
        <p:spPr bwMode="auto">
          <a:xfrm>
            <a:off x="5895975" y="53721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134192" name="Rectangle 97"/>
          <p:cNvSpPr>
            <a:spLocks noChangeArrowheads="1"/>
          </p:cNvSpPr>
          <p:nvPr/>
        </p:nvSpPr>
        <p:spPr bwMode="auto">
          <a:xfrm>
            <a:off x="7724775" y="53721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134193" name="Rectangle 98"/>
          <p:cNvSpPr>
            <a:spLocks noChangeArrowheads="1"/>
          </p:cNvSpPr>
          <p:nvPr/>
        </p:nvSpPr>
        <p:spPr bwMode="auto">
          <a:xfrm>
            <a:off x="5848350" y="483711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134194" name="Straight Connector 96"/>
          <p:cNvCxnSpPr>
            <a:cxnSpLocks noChangeShapeType="1"/>
          </p:cNvCxnSpPr>
          <p:nvPr/>
        </p:nvCxnSpPr>
        <p:spPr bwMode="auto">
          <a:xfrm>
            <a:off x="3889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5" name="Straight Connector 96"/>
          <p:cNvCxnSpPr>
            <a:cxnSpLocks noChangeShapeType="1"/>
          </p:cNvCxnSpPr>
          <p:nvPr/>
        </p:nvCxnSpPr>
        <p:spPr bwMode="auto">
          <a:xfrm>
            <a:off x="3714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6" name="Straight Connector 96"/>
          <p:cNvCxnSpPr>
            <a:cxnSpLocks noChangeShapeType="1"/>
          </p:cNvCxnSpPr>
          <p:nvPr/>
        </p:nvCxnSpPr>
        <p:spPr bwMode="auto">
          <a:xfrm>
            <a:off x="1604963" y="56102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7" name="Straight Connector 96"/>
          <p:cNvCxnSpPr>
            <a:cxnSpLocks noChangeShapeType="1"/>
          </p:cNvCxnSpPr>
          <p:nvPr/>
        </p:nvCxnSpPr>
        <p:spPr bwMode="auto">
          <a:xfrm>
            <a:off x="2114550" y="54213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8" name="Straight Connector 96"/>
          <p:cNvCxnSpPr>
            <a:cxnSpLocks noChangeShapeType="1"/>
          </p:cNvCxnSpPr>
          <p:nvPr/>
        </p:nvCxnSpPr>
        <p:spPr bwMode="auto">
          <a:xfrm>
            <a:off x="2097088" y="57975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9" name="Straight Connector 96"/>
          <p:cNvCxnSpPr>
            <a:cxnSpLocks noChangeShapeType="1"/>
          </p:cNvCxnSpPr>
          <p:nvPr/>
        </p:nvCxnSpPr>
        <p:spPr bwMode="auto">
          <a:xfrm>
            <a:off x="3484563" y="55753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0" name="Straight Connector 96"/>
          <p:cNvCxnSpPr>
            <a:cxnSpLocks noChangeShapeType="1"/>
          </p:cNvCxnSpPr>
          <p:nvPr/>
        </p:nvCxnSpPr>
        <p:spPr bwMode="auto">
          <a:xfrm>
            <a:off x="3886200" y="54213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1" name="Straight Connector 96"/>
          <p:cNvCxnSpPr>
            <a:cxnSpLocks noChangeShapeType="1"/>
          </p:cNvCxnSpPr>
          <p:nvPr/>
        </p:nvCxnSpPr>
        <p:spPr bwMode="auto">
          <a:xfrm>
            <a:off x="3868738" y="57975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2" name="Straight Connector 96"/>
          <p:cNvCxnSpPr>
            <a:cxnSpLocks noChangeShapeType="1"/>
          </p:cNvCxnSpPr>
          <p:nvPr/>
        </p:nvCxnSpPr>
        <p:spPr bwMode="auto">
          <a:xfrm>
            <a:off x="5040313" y="55737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3" name="Straight Connector 96"/>
          <p:cNvCxnSpPr>
            <a:cxnSpLocks noChangeShapeType="1"/>
          </p:cNvCxnSpPr>
          <p:nvPr/>
        </p:nvCxnSpPr>
        <p:spPr bwMode="auto">
          <a:xfrm>
            <a:off x="55324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4" name="Straight Connector 96"/>
          <p:cNvCxnSpPr>
            <a:cxnSpLocks noChangeShapeType="1"/>
          </p:cNvCxnSpPr>
          <p:nvPr/>
        </p:nvCxnSpPr>
        <p:spPr bwMode="auto">
          <a:xfrm>
            <a:off x="55149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5" name="Straight Connector 96"/>
          <p:cNvCxnSpPr>
            <a:cxnSpLocks noChangeShapeType="1"/>
          </p:cNvCxnSpPr>
          <p:nvPr/>
        </p:nvCxnSpPr>
        <p:spPr bwMode="auto">
          <a:xfrm>
            <a:off x="6808788" y="55387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6" name="Straight Connector 96"/>
          <p:cNvCxnSpPr>
            <a:cxnSpLocks noChangeShapeType="1"/>
          </p:cNvCxnSpPr>
          <p:nvPr/>
        </p:nvCxnSpPr>
        <p:spPr bwMode="auto">
          <a:xfrm>
            <a:off x="7283450" y="54038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7" name="Straight Connector 96"/>
          <p:cNvCxnSpPr>
            <a:cxnSpLocks noChangeShapeType="1"/>
          </p:cNvCxnSpPr>
          <p:nvPr/>
        </p:nvCxnSpPr>
        <p:spPr bwMode="auto">
          <a:xfrm>
            <a:off x="7265988" y="57800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8" name="Straight Connector 96"/>
          <p:cNvCxnSpPr>
            <a:cxnSpLocks noChangeShapeType="1"/>
          </p:cNvCxnSpPr>
          <p:nvPr/>
        </p:nvCxnSpPr>
        <p:spPr bwMode="auto">
          <a:xfrm>
            <a:off x="8551863" y="55483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17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5172" name="TextBox 28"/>
          <p:cNvSpPr txBox="1">
            <a:spLocks noChangeArrowheads="1"/>
          </p:cNvSpPr>
          <p:nvPr/>
        </p:nvSpPr>
        <p:spPr bwMode="auto">
          <a:xfrm>
            <a:off x="1843088" y="5967413"/>
            <a:ext cx="5645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 i="1">
                <a:solidFill>
                  <a:srgbClr val="0A04EB"/>
                </a:solidFill>
                <a:latin typeface="Calibri" pitchFamily="34" charset="0"/>
              </a:rPr>
              <a:t>Any way at all !</a:t>
            </a:r>
          </a:p>
        </p:txBody>
      </p:sp>
      <p:pic>
        <p:nvPicPr>
          <p:cNvPr id="135173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4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5" name="Rectangle 10"/>
          <p:cNvSpPr>
            <a:spLocks noChangeArrowheads="1"/>
          </p:cNvSpPr>
          <p:nvPr/>
        </p:nvSpPr>
        <p:spPr bwMode="auto">
          <a:xfrm>
            <a:off x="2044700" y="5597525"/>
            <a:ext cx="86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water</a:t>
            </a:r>
          </a:p>
        </p:txBody>
      </p:sp>
      <p:sp>
        <p:nvSpPr>
          <p:cNvPr id="135176" name="Rectangle 11"/>
          <p:cNvSpPr>
            <a:spLocks noChangeArrowheads="1"/>
          </p:cNvSpPr>
          <p:nvPr/>
        </p:nvSpPr>
        <p:spPr bwMode="auto">
          <a:xfrm>
            <a:off x="6356350" y="5597525"/>
            <a:ext cx="835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legos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62100" y="826989"/>
            <a:ext cx="64389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3600" dirty="0" smtClean="0">
                <a:latin typeface="Cambria" pitchFamily="18" charset="0"/>
              </a:rPr>
              <a:t>Make no mistake… computers </a:t>
            </a:r>
            <a:r>
              <a:rPr lang="en-US" sz="3600" dirty="0">
                <a:latin typeface="Cambria" pitchFamily="18" charset="0"/>
              </a:rPr>
              <a:t>process numbers - not symbols. </a:t>
            </a:r>
            <a:endParaRPr lang="en-US" sz="3600" dirty="0" smtClean="0">
              <a:latin typeface="Cambria" pitchFamily="18" charset="0"/>
            </a:endParaRPr>
          </a:p>
          <a:p>
            <a:r>
              <a:rPr lang="en-US" sz="3600" b="1" i="1" dirty="0" smtClean="0">
                <a:latin typeface="Cambria" pitchFamily="18" charset="0"/>
              </a:rPr>
              <a:t>We can only automate what we can </a:t>
            </a:r>
            <a:r>
              <a:rPr lang="en-US" sz="3600" b="1" i="1" dirty="0" err="1" smtClean="0">
                <a:solidFill>
                  <a:srgbClr val="C00000"/>
                </a:solidFill>
                <a:latin typeface="Cambria" pitchFamily="18" charset="0"/>
              </a:rPr>
              <a:t>arithmetize</a:t>
            </a:r>
            <a:r>
              <a:rPr lang="en-US" sz="3600" b="1" i="1" dirty="0" smtClean="0">
                <a:latin typeface="Cambria" pitchFamily="18" charset="0"/>
              </a:rPr>
              <a:t>.</a:t>
            </a:r>
            <a:endParaRPr lang="en-US" sz="3600" b="1" i="1" dirty="0">
              <a:latin typeface="Cambria" pitchFamily="18" charset="0"/>
            </a:endParaRPr>
          </a:p>
        </p:txBody>
      </p:sp>
      <p:sp>
        <p:nvSpPr>
          <p:cNvPr id="41987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77000" y="3135313"/>
            <a:ext cx="17526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latin typeface="Cambria" pitchFamily="18" charset="0"/>
              </a:rPr>
              <a:t>- Alan Perlis</a:t>
            </a:r>
          </a:p>
        </p:txBody>
      </p:sp>
      <p:sp>
        <p:nvSpPr>
          <p:cNvPr id="41988" name="Rectangle 4"/>
          <p:cNvSpPr>
            <a:spLocks noChangeArrowheads="1"/>
          </p:cNvSpPr>
          <p:nvPr/>
        </p:nvSpPr>
        <p:spPr bwMode="auto">
          <a:xfrm>
            <a:off x="4343400" y="5777205"/>
            <a:ext cx="4495800" cy="830263"/>
          </a:xfrm>
          <a:prstGeom prst="rect">
            <a:avLst/>
          </a:prstGeom>
          <a:solidFill>
            <a:srgbClr val="FEDEE0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Cambria" pitchFamily="18" charset="0"/>
              </a:rPr>
              <a:t>True! </a:t>
            </a:r>
            <a:r>
              <a:rPr lang="en-US" dirty="0">
                <a:latin typeface="Cambria" pitchFamily="18" charset="0"/>
              </a:rPr>
              <a:t>But this </a:t>
            </a:r>
            <a:r>
              <a:rPr lang="en-US" dirty="0" smtClean="0">
                <a:latin typeface="Cambria" pitchFamily="18" charset="0"/>
              </a:rPr>
              <a:t>misses </a:t>
            </a:r>
            <a:r>
              <a:rPr lang="en-US" dirty="0">
                <a:latin typeface="Cambria" pitchFamily="18" charset="0"/>
              </a:rPr>
              <a:t>99% of what computers </a:t>
            </a:r>
            <a:r>
              <a:rPr lang="en-US" dirty="0" smtClean="0">
                <a:latin typeface="Cambria" pitchFamily="18" charset="0"/>
              </a:rPr>
              <a:t>do:  </a:t>
            </a:r>
            <a:r>
              <a:rPr lang="en-US" i="1" dirty="0" smtClean="0">
                <a:solidFill>
                  <a:srgbClr val="C00000"/>
                </a:solidFill>
                <a:latin typeface="Cambria" pitchFamily="18" charset="0"/>
              </a:rPr>
              <a:t>What is it?</a:t>
            </a:r>
            <a:endParaRPr lang="en-US" dirty="0">
              <a:solidFill>
                <a:srgbClr val="C00000"/>
              </a:solidFill>
              <a:latin typeface="Cambria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619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pic>
        <p:nvPicPr>
          <p:cNvPr id="136196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7" name="Rectangle 10"/>
          <p:cNvSpPr>
            <a:spLocks noChangeArrowheads="1"/>
          </p:cNvSpPr>
          <p:nvPr/>
        </p:nvSpPr>
        <p:spPr bwMode="auto">
          <a:xfrm>
            <a:off x="3132138" y="6130925"/>
            <a:ext cx="3235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cxnSp>
        <p:nvCxnSpPr>
          <p:cNvPr id="136198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199" name="Rectangle 13"/>
          <p:cNvSpPr>
            <a:spLocks noChangeArrowheads="1"/>
          </p:cNvSpPr>
          <p:nvPr/>
        </p:nvSpPr>
        <p:spPr bwMode="auto">
          <a:xfrm>
            <a:off x="3733800" y="5486400"/>
            <a:ext cx="1193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6200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1" name="Rectangle 19"/>
          <p:cNvSpPr>
            <a:spLocks noChangeArrowheads="1"/>
          </p:cNvSpPr>
          <p:nvPr/>
        </p:nvSpPr>
        <p:spPr bwMode="auto">
          <a:xfrm>
            <a:off x="7342188" y="1458913"/>
            <a:ext cx="10795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6202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136203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1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7220" name="Rectangle 10"/>
          <p:cNvSpPr>
            <a:spLocks noChangeArrowheads="1"/>
          </p:cNvSpPr>
          <p:nvPr/>
        </p:nvSpPr>
        <p:spPr bwMode="auto">
          <a:xfrm>
            <a:off x="2787650" y="6237288"/>
            <a:ext cx="3235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pic>
        <p:nvPicPr>
          <p:cNvPr id="137221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7222" name="Straight Arrow Connector 6"/>
          <p:cNvCxnSpPr>
            <a:cxnSpLocks noChangeShapeType="1"/>
          </p:cNvCxnSpPr>
          <p:nvPr/>
        </p:nvCxnSpPr>
        <p:spPr bwMode="auto">
          <a:xfrm rot="5400000" flipH="1" flipV="1">
            <a:off x="2209007" y="5234781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3" name="Rectangle 7"/>
          <p:cNvSpPr>
            <a:spLocks noChangeArrowheads="1"/>
          </p:cNvSpPr>
          <p:nvPr/>
        </p:nvSpPr>
        <p:spPr bwMode="auto">
          <a:xfrm>
            <a:off x="1816100" y="54244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7224" name="Straight Arrow Connector 8"/>
          <p:cNvCxnSpPr>
            <a:cxnSpLocks noChangeShapeType="1"/>
          </p:cNvCxnSpPr>
          <p:nvPr/>
        </p:nvCxnSpPr>
        <p:spPr bwMode="auto">
          <a:xfrm flipV="1">
            <a:off x="8143875" y="2595563"/>
            <a:ext cx="409575" cy="793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5" name="Rectangle 11"/>
          <p:cNvSpPr>
            <a:spLocks noChangeArrowheads="1"/>
          </p:cNvSpPr>
          <p:nvPr/>
        </p:nvSpPr>
        <p:spPr bwMode="auto">
          <a:xfrm>
            <a:off x="8056563" y="1708150"/>
            <a:ext cx="10795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7226" name="Rectangle 12"/>
          <p:cNvSpPr>
            <a:spLocks noChangeArrowheads="1"/>
          </p:cNvSpPr>
          <p:nvPr/>
        </p:nvSpPr>
        <p:spPr bwMode="auto">
          <a:xfrm>
            <a:off x="514350" y="2589213"/>
            <a:ext cx="581025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cxnSp>
        <p:nvCxnSpPr>
          <p:cNvPr id="137227" name="Straight Arrow Connector 13"/>
          <p:cNvCxnSpPr>
            <a:cxnSpLocks noChangeShapeType="1"/>
          </p:cNvCxnSpPr>
          <p:nvPr/>
        </p:nvCxnSpPr>
        <p:spPr bwMode="auto">
          <a:xfrm rot="5400000" flipH="1" flipV="1">
            <a:off x="5382419" y="5247481"/>
            <a:ext cx="3810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8" name="Rectangle 14"/>
          <p:cNvSpPr>
            <a:spLocks noChangeArrowheads="1"/>
          </p:cNvSpPr>
          <p:nvPr/>
        </p:nvSpPr>
        <p:spPr bwMode="auto">
          <a:xfrm>
            <a:off x="4989513" y="54371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B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138251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2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824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8001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The Mark 1</a:t>
            </a:r>
          </a:p>
        </p:txBody>
      </p:sp>
      <p:sp>
        <p:nvSpPr>
          <p:cNvPr id="138244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7513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</a:t>
            </a:r>
          </a:p>
        </p:txBody>
      </p:sp>
      <p:sp>
        <p:nvSpPr>
          <p:cNvPr id="13824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8100" y="5445125"/>
            <a:ext cx="1916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pic>
        <p:nvPicPr>
          <p:cNvPr id="138246" name="Picture 8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7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656138" y="6042025"/>
            <a:ext cx="3200400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765,299 distinct parts!</a:t>
            </a:r>
          </a:p>
        </p:txBody>
      </p:sp>
      <p:sp>
        <p:nvSpPr>
          <p:cNvPr id="138248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275388" y="1228725"/>
            <a:ext cx="2095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relay-based computer</a:t>
            </a:r>
          </a:p>
        </p:txBody>
      </p:sp>
      <p:sp>
        <p:nvSpPr>
          <p:cNvPr id="138249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22375" y="5888038"/>
            <a:ext cx="32004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Addition: </a:t>
            </a:r>
            <a:r>
              <a:rPr lang="en-US" sz="18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Multiplication: </a:t>
            </a:r>
            <a:r>
              <a:rPr lang="en-US" sz="18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Division: </a:t>
            </a:r>
            <a:r>
              <a:rPr lang="en-US" sz="18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138250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3927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92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139268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9" name="Text Box 3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139270" name="Text Box 38"/>
          <p:cNvSpPr txBox="1">
            <a:spLocks noChangeArrowheads="1"/>
          </p:cNvSpPr>
          <p:nvPr/>
        </p:nvSpPr>
        <p:spPr bwMode="auto">
          <a:xfrm>
            <a:off x="4572000" y="22098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139271" name="Text Box 39"/>
          <p:cNvSpPr txBox="1">
            <a:spLocks noChangeArrowheads="1"/>
          </p:cNvSpPr>
          <p:nvPr/>
        </p:nvSpPr>
        <p:spPr bwMode="auto">
          <a:xfrm>
            <a:off x="4572000" y="26352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139272" name="Text Box 40"/>
          <p:cNvSpPr txBox="1">
            <a:spLocks noChangeArrowheads="1"/>
          </p:cNvSpPr>
          <p:nvPr/>
        </p:nvSpPr>
        <p:spPr bwMode="auto">
          <a:xfrm>
            <a:off x="4191000" y="35052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139273" name="Text Box 41"/>
          <p:cNvSpPr txBox="1">
            <a:spLocks noChangeArrowheads="1"/>
          </p:cNvSpPr>
          <p:nvPr/>
        </p:nvSpPr>
        <p:spPr bwMode="auto">
          <a:xfrm>
            <a:off x="4191000" y="45037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139274" name="Text Box 42"/>
          <p:cNvSpPr txBox="1">
            <a:spLocks noChangeArrowheads="1"/>
          </p:cNvSpPr>
          <p:nvPr/>
        </p:nvSpPr>
        <p:spPr bwMode="auto">
          <a:xfrm>
            <a:off x="4191000" y="54864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139275" name="Rectangle 44"/>
          <p:cNvSpPr>
            <a:spLocks noChangeArrowheads="1"/>
          </p:cNvSpPr>
          <p:nvPr/>
        </p:nvSpPr>
        <p:spPr bwMode="auto">
          <a:xfrm>
            <a:off x="4572000" y="38862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139276" name="Rectangle 45"/>
          <p:cNvSpPr>
            <a:spLocks noChangeArrowheads="1"/>
          </p:cNvSpPr>
          <p:nvPr/>
        </p:nvSpPr>
        <p:spPr bwMode="auto">
          <a:xfrm>
            <a:off x="4572000" y="5881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139277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139278" name="Rectangle 47"/>
          <p:cNvSpPr>
            <a:spLocks noChangeArrowheads="1"/>
          </p:cNvSpPr>
          <p:nvPr/>
        </p:nvSpPr>
        <p:spPr bwMode="auto">
          <a:xfrm>
            <a:off x="4572000" y="48910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7" t="55785" r="41734" b="38728"/>
          <a:stretch>
            <a:fillRect/>
          </a:stretch>
        </p:blipFill>
        <p:spPr bwMode="auto">
          <a:xfrm>
            <a:off x="228600" y="1600200"/>
            <a:ext cx="8636000" cy="6096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29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11" t="40604" r="4878" b="39642"/>
          <a:stretch>
            <a:fillRect/>
          </a:stretch>
        </p:blipFill>
        <p:spPr bwMode="auto">
          <a:xfrm>
            <a:off x="609600" y="2514600"/>
            <a:ext cx="7874000" cy="15240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 bwMode="auto">
          <a:xfrm>
            <a:off x="5486400" y="3416300"/>
            <a:ext cx="2984500" cy="47625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4029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97" t="21468" r="25610" b="58778"/>
          <a:stretch>
            <a:fillRect/>
          </a:stretch>
        </p:blipFill>
        <p:spPr bwMode="auto">
          <a:xfrm>
            <a:off x="914400" y="4811713"/>
            <a:ext cx="4648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4" name="TextBox 8"/>
          <p:cNvSpPr txBox="1">
            <a:spLocks noChangeArrowheads="1"/>
          </p:cNvSpPr>
          <p:nvPr/>
        </p:nvSpPr>
        <p:spPr bwMode="auto">
          <a:xfrm>
            <a:off x="1524000" y="6259513"/>
            <a:ext cx="4038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r>
              <a:rPr lang="en-US" sz="1800" i="1">
                <a:latin typeface="Times New Roman" pitchFamily="18" charset="0"/>
                <a:cs typeface="Times New Roman" pitchFamily="18" charset="0"/>
              </a:rPr>
              <a:t>… the movie.</a:t>
            </a:r>
          </a:p>
        </p:txBody>
      </p:sp>
      <p:sp>
        <p:nvSpPr>
          <p:cNvPr id="140295" name="Rectangle 8"/>
          <p:cNvSpPr>
            <a:spLocks noChangeArrowheads="1"/>
          </p:cNvSpPr>
          <p:nvPr/>
        </p:nvSpPr>
        <p:spPr bwMode="auto">
          <a:xfrm>
            <a:off x="5403850" y="3381375"/>
            <a:ext cx="3073400" cy="655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4029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3276600"/>
            <a:ext cx="2209800" cy="3338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i="1"/>
              <a:t>Other </a:t>
            </a:r>
            <a:r>
              <a:rPr lang="en-US" sz="3600"/>
              <a:t>disruptive technologies?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>
                <a:solidFill>
                  <a:srgbClr val="067B0E"/>
                </a:solidFill>
              </a:rPr>
              <a:t>Take a look at this circuit.</a:t>
            </a:r>
          </a:p>
        </p:txBody>
      </p:sp>
      <p:sp>
        <p:nvSpPr>
          <p:cNvPr id="14131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31825" y="762000"/>
            <a:ext cx="5092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is </a:t>
            </a:r>
            <a:r>
              <a:rPr lang="en-US" b="1">
                <a:solidFill>
                  <a:srgbClr val="EB102C"/>
                </a:solidFill>
                <a:latin typeface="Courier New" pitchFamily="49" charset="0"/>
              </a:rPr>
              <a:t>1</a:t>
            </a:r>
            <a:r>
              <a:rPr lang="en-US"/>
              <a:t>, what will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  <a:r>
              <a:rPr lang="en-US"/>
              <a:t> be? </a:t>
            </a:r>
          </a:p>
        </p:txBody>
      </p:sp>
      <p:sp>
        <p:nvSpPr>
          <p:cNvPr id="14131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27063" y="1238250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What happens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becomes </a:t>
            </a:r>
            <a:r>
              <a:rPr lang="en-US" b="1">
                <a:latin typeface="Courier New" pitchFamily="49" charset="0"/>
              </a:rPr>
              <a:t>0</a:t>
            </a:r>
            <a:r>
              <a:rPr lang="en-US"/>
              <a:t>? </a:t>
            </a:r>
          </a:p>
        </p:txBody>
      </p:sp>
      <p:sp>
        <p:nvSpPr>
          <p:cNvPr id="14131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1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131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141329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1333" name="Freeform 41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4" name="Freeform 42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1330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1331" name="Freeform 44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2" name="Freeform 45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132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2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14132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132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14132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141325" name="Freeform 54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132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B003D1"/>
                </a:solidFill>
                <a:latin typeface="Comic Sans MS" pitchFamily="66" charset="0"/>
              </a:rPr>
              <a:t>feedback cycle</a:t>
            </a:r>
          </a:p>
        </p:txBody>
      </p:sp>
      <p:sp>
        <p:nvSpPr>
          <p:cNvPr id="14132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  <p:sp>
        <p:nvSpPr>
          <p:cNvPr id="141328" name="Oval 25"/>
          <p:cNvSpPr>
            <a:spLocks noChangeArrowheads="1"/>
          </p:cNvSpPr>
          <p:nvPr/>
        </p:nvSpPr>
        <p:spPr bwMode="auto">
          <a:xfrm>
            <a:off x="5927725" y="382587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233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234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238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90" name="Freeform 7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91" name="Freeform 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8" name="Freeform 10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9" name="Freeform 11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234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238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84" name="Freeform 14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5" name="Freeform 1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2" name="Freeform 17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3" name="Freeform 18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234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235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235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5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6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6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14236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236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236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14237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142376" name="Text Box 5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981200" y="5791200"/>
            <a:ext cx="502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How could be change the value of our 1 bit of memory </a:t>
            </a:r>
            <a:r>
              <a:rPr lang="en-US" sz="2000" b="1" i="1"/>
              <a:t>at regular time intervals </a:t>
            </a:r>
            <a:r>
              <a:rPr lang="en-US" sz="2000"/>
              <a:t>... ? </a:t>
            </a:r>
          </a:p>
        </p:txBody>
      </p:sp>
      <p:sp>
        <p:nvSpPr>
          <p:cNvPr id="142377" name="Text Box 5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8" name="Text Box 5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9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14336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3364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66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3428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32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3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9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30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1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3367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3422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26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7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3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24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5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3368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0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5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7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337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3380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9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3390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3419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0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1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4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5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96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3416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7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8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9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0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340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3402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340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4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6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7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3408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143409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0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1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143412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143413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4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5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87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388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4453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7" name="Freeform 6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8" name="Freeform 7"/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54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55" name="Freeform 9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6" name="Freeform 10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4389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4447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1" name="Freeform 13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2" name="Freeform 14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48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49" name="Freeform 16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0" name="Freeform 17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4390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1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2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3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4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8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9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1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2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3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4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4410" name="Group 3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4444" name="Freeform 39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5" name="Freeform 40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1" name="Line 42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2" name="Line 43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3" name="Line 44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4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5" name="Oval 46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416" name="Group 47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4441" name="Freeform 48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2" name="Freeform 49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3" name="Line 50"/>
            <p:cNvSpPr>
              <a:spLocks noChangeShapeType="1"/>
            </p:cNvSpPr>
            <p:nvPr>
              <p:custDataLst>
                <p:tags r:id="rId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7" name="Line 51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8" name="Line 52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9" name="Line 53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20" name="Rectangle 54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4421" name="Rectangle 55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4422" name="Rectangle 56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200150" y="18605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4423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4" name="Text Box 5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5" name="Line 59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6" name="Line 60"/>
          <p:cNvSpPr>
            <a:spLocks noChangeShapeType="1"/>
          </p:cNvSpPr>
          <p:nvPr>
            <p:custDataLst>
              <p:tags r:id="rId41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7" name="Rectangle 61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8" name="Freeform 62"/>
          <p:cNvSpPr>
            <a:spLocks/>
          </p:cNvSpPr>
          <p:nvPr>
            <p:custDataLst>
              <p:tags r:id="rId43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9" name="Rectangle 63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14443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1" name="Line 65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2" name="Rectangle 66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144433" name="Rectangle 67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144434" name="Text Box 68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pic>
        <p:nvPicPr>
          <p:cNvPr id="144435" name="Picture 69"/>
          <p:cNvPicPr>
            <a:picLocks noChangeAspect="1" noChangeArrowheads="1"/>
          </p:cNvPicPr>
          <p:nvPr>
            <p:custDataLst>
              <p:tags r:id="rId50"/>
            </p:custDataLst>
          </p:nvPr>
        </p:nvPicPr>
        <p:blipFill>
          <a:blip r:embed="rId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95300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436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164263" y="5815013"/>
            <a:ext cx="2233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B102C"/>
                </a:solidFill>
                <a:latin typeface="Comic Sans MS" pitchFamily="66" charset="0"/>
              </a:rPr>
              <a:t>"flip-flop"</a:t>
            </a:r>
          </a:p>
        </p:txBody>
      </p:sp>
      <p:sp>
        <p:nvSpPr>
          <p:cNvPr id="144437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2133600" y="4724400"/>
            <a:ext cx="2819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circuit element</a:t>
            </a:r>
          </a:p>
        </p:txBody>
      </p:sp>
      <p:sp>
        <p:nvSpPr>
          <p:cNvPr id="144438" name="Text Box 73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4439" name="Line 74"/>
          <p:cNvSpPr>
            <a:spLocks noChangeShapeType="1"/>
          </p:cNvSpPr>
          <p:nvPr/>
        </p:nvSpPr>
        <p:spPr bwMode="auto">
          <a:xfrm flipH="1">
            <a:off x="2663825" y="3948113"/>
            <a:ext cx="392113" cy="393700"/>
          </a:xfrm>
          <a:prstGeom prst="line">
            <a:avLst/>
          </a:prstGeom>
          <a:noFill/>
          <a:ln w="57150">
            <a:solidFill>
              <a:srgbClr val="D1121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40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D11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767388" y="49053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9563" y="50958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84263" y="1057275"/>
            <a:ext cx="1225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Helvetica" pitchFamily="-106" charset="0"/>
              </a:rPr>
              <a:t>Registers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3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Main Memory</a:t>
            </a:r>
          </a:p>
          <a:p>
            <a:r>
              <a:rPr lang="en-US" sz="1800">
                <a:latin typeface="Helvetica" pitchFamily="-106" charset="0"/>
              </a:rPr>
              <a:t> (replaceable RAM)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4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81013" y="3281363"/>
            <a:ext cx="2644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100 Registers of 8-64 bits each</a:t>
            </a:r>
          </a:p>
        </p:txBody>
      </p:sp>
      <p:sp>
        <p:nvSpPr>
          <p:cNvPr id="14541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5413" y="1046163"/>
            <a:ext cx="20018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Disk Drive</a:t>
            </a:r>
          </a:p>
          <a:p>
            <a:r>
              <a:rPr lang="en-US" sz="1800">
                <a:latin typeface="Helvetica" pitchFamily="-106" charset="0"/>
              </a:rPr>
              <a:t> magnetic storage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on the Central Processing Unit</a:t>
            </a:r>
            <a:endParaRPr lang="en-US" sz="1400">
              <a:latin typeface="Courier" pitchFamily="-106" charset="0"/>
            </a:endParaRPr>
          </a:p>
        </p:txBody>
      </p:sp>
      <p:sp>
        <p:nvSpPr>
          <p:cNvPr id="14541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514725" y="160338"/>
            <a:ext cx="202088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Memory</a:t>
            </a:r>
          </a:p>
        </p:txBody>
      </p:sp>
      <p:grpSp>
        <p:nvGrpSpPr>
          <p:cNvPr id="145418" name="Group 1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45496" name="Rectangle 1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7" name="Freeform 12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8" name="Rectangle 1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9" name="Line 14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0" name="Line 15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1" name="Rectangle 1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502" name="Rectangle 1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19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D1121E"/>
                </a:solidFill>
                <a:latin typeface="Comic Sans MS" pitchFamily="66" charset="0"/>
              </a:rPr>
              <a:t>8 flip-flops are an 8-bit </a:t>
            </a:r>
            <a:r>
              <a:rPr lang="en-US" sz="1400" b="1">
                <a:solidFill>
                  <a:srgbClr val="D1121E"/>
                </a:solidFill>
                <a:latin typeface="Comic Sans MS" pitchFamily="66" charset="0"/>
              </a:rPr>
              <a:t>register</a:t>
            </a:r>
            <a:endParaRPr lang="en-US" sz="1400">
              <a:solidFill>
                <a:srgbClr val="D1121E"/>
              </a:solidFill>
              <a:latin typeface="Comic Sans MS" pitchFamily="66" charset="0"/>
            </a:endParaRPr>
          </a:p>
        </p:txBody>
      </p:sp>
      <p:grpSp>
        <p:nvGrpSpPr>
          <p:cNvPr id="145420" name="Group 19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45489" name="Rectangle 20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0" name="Freeform 21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1" name="Rectangle 22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2" name="Line 23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3" name="Line 24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4" name="Rectangle 25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95" name="Rectangle 26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1" name="Group 27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45482" name="Rectangle 28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3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4" name="Rectangle 30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85" name="Line 31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6" name="Line 32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7" name="Rectangle 33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8" name="Rectangle 3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2" name="Group 35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5475" name="Rectangle 36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6" name="Freeform 37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7" name="Rectangle 38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8" name="Line 39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9" name="Line 40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0" name="Rectangle 41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1" name="Rectangle 42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3" name="Group 43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45468" name="Rectangle 44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9" name="Freeform 45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0" name="Rectangle 46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1" name="Line 47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2" name="Line 48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3" name="Rectangle 49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74" name="Rectangle 5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4" name="Group 51"/>
          <p:cNvGrpSpPr>
            <a:grpSpLocks/>
          </p:cNvGrpSpPr>
          <p:nvPr>
            <p:custDataLst>
              <p:tags r:id="rId15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45461" name="Rectangle 52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2" name="Freeform 53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3" name="Rectangle 54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64" name="Line 55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5" name="Line 56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6" name="Rectangle 57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7" name="Rectangle 58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5" name="Group 59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45454" name="Rectangle 60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5" name="Freeform 61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6" name="Rectangle 62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7" name="Line 63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8" name="Line 64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9" name="Rectangle 65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0" name="Rectangle 66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6" name="Group 67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5447" name="Rectangle 68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8" name="Freeform 69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9" name="Rectangle 70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0" name="Line 71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1" name="Line 72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2" name="Rectangle 73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53" name="Rectangle 74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27" name="Text Box 7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746500" y="3505200"/>
            <a:ext cx="1963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 10 billion bits + </a:t>
            </a:r>
          </a:p>
        </p:txBody>
      </p:sp>
      <p:pic>
        <p:nvPicPr>
          <p:cNvPr id="145428" name="Picture 79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29" name="Text Box 8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95363" y="3617913"/>
            <a:ext cx="15001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&lt; 10,000 bits</a:t>
            </a:r>
          </a:p>
        </p:txBody>
      </p:sp>
      <p:sp>
        <p:nvSpPr>
          <p:cNvPr id="145430" name="Text Box 8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229350" y="3773488"/>
            <a:ext cx="26558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~10 trillion bits (or more)</a:t>
            </a:r>
          </a:p>
        </p:txBody>
      </p:sp>
      <p:sp>
        <p:nvSpPr>
          <p:cNvPr id="145431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51675" y="41021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Helvetica" pitchFamily="-106" charset="0"/>
              </a:rPr>
              <a:t>1 TB drive</a:t>
            </a:r>
          </a:p>
        </p:txBody>
      </p:sp>
      <p:pic>
        <p:nvPicPr>
          <p:cNvPr id="145432" name="Picture 83" descr="Picture 5"/>
          <p:cNvPicPr>
            <a:picLocks noChangeAspect="1" noChangeArrowheads="1"/>
          </p:cNvPicPr>
          <p:nvPr>
            <p:custDataLst>
              <p:tags r:id="rId22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21082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33" name="Text Box 8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200525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4" name="Text Box 8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986588" y="4572000"/>
            <a:ext cx="825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5" name="Text Box 8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225550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6" name="Text Box 9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02100" y="6257925"/>
            <a:ext cx="1200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1.5 hours</a:t>
            </a:r>
          </a:p>
        </p:txBody>
      </p:sp>
      <p:sp>
        <p:nvSpPr>
          <p:cNvPr id="145437" name="Text Box 9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69863" y="4602163"/>
            <a:ext cx="714375" cy="376237"/>
          </a:xfrm>
          <a:prstGeom prst="rect">
            <a:avLst/>
          </a:prstGeom>
          <a:noFill/>
          <a:ln w="9525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Price</a:t>
            </a:r>
          </a:p>
        </p:txBody>
      </p:sp>
      <p:sp>
        <p:nvSpPr>
          <p:cNvPr id="145438" name="Text Box 9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Time</a:t>
            </a:r>
          </a:p>
        </p:txBody>
      </p:sp>
      <p:sp>
        <p:nvSpPr>
          <p:cNvPr id="145439" name="Text Box 9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9538" y="6172200"/>
            <a:ext cx="998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If 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“</a:t>
            </a:r>
            <a:r>
              <a:rPr lang="en-US" altLang="ja-JP" sz="1200" b="1">
                <a:solidFill>
                  <a:srgbClr val="067B0E"/>
                </a:solidFill>
                <a:latin typeface="Comic Sans MS" pitchFamily="66" charset="0"/>
              </a:rPr>
              <a:t>cycle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”</a:t>
            </a:r>
            <a:endParaRPr lang="en-US" altLang="ja-JP" sz="1200" b="1">
              <a:solidFill>
                <a:srgbClr val="067B0E"/>
              </a:solidFill>
              <a:latin typeface="Comic Sans MS" pitchFamily="66" charset="0"/>
            </a:endParaRPr>
          </a:p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were 1 min</a:t>
            </a:r>
          </a:p>
        </p:txBody>
      </p:sp>
      <p:sp>
        <p:nvSpPr>
          <p:cNvPr id="145440" name="Text Box 9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57313" y="6257925"/>
            <a:ext cx="781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 min</a:t>
            </a:r>
          </a:p>
        </p:txBody>
      </p:sp>
      <p:sp>
        <p:nvSpPr>
          <p:cNvPr id="145441" name="Text Box 9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5226050"/>
            <a:ext cx="1479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 clock cycle</a:t>
            </a:r>
          </a:p>
        </p:txBody>
      </p:sp>
      <p:sp>
        <p:nvSpPr>
          <p:cNvPr id="145442" name="Text Box 9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38600" y="5224463"/>
            <a:ext cx="1263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100 cycles</a:t>
            </a:r>
          </a:p>
        </p:txBody>
      </p:sp>
      <p:sp>
        <p:nvSpPr>
          <p:cNvPr id="145443" name="Text Box 9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927850" y="5224463"/>
            <a:ext cx="1222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7</a:t>
            </a:r>
            <a:r>
              <a:rPr lang="en-US" sz="1800">
                <a:latin typeface="Helvetica" pitchFamily="-106" charset="0"/>
              </a:rPr>
              <a:t> cycles</a:t>
            </a:r>
          </a:p>
        </p:txBody>
      </p:sp>
      <p:sp>
        <p:nvSpPr>
          <p:cNvPr id="145444" name="Text Box 9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23190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-9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5" name="Text Box 9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173538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-7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6" name="Text Box 10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04215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-2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ounded Rectangle 37"/>
          <p:cNvSpPr>
            <a:spLocks noChangeArrowheads="1"/>
          </p:cNvSpPr>
          <p:nvPr/>
        </p:nvSpPr>
        <p:spPr bwMode="auto">
          <a:xfrm>
            <a:off x="6400800" y="3417888"/>
            <a:ext cx="2438400" cy="3048000"/>
          </a:xfrm>
          <a:prstGeom prst="roundRect">
            <a:avLst>
              <a:gd name="adj" fmla="val 16667"/>
            </a:avLst>
          </a:prstGeom>
          <a:solidFill>
            <a:srgbClr val="CAEDFC"/>
          </a:solidFill>
          <a:ln w="19050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11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355725" y="2286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 dirty="0">
                <a:latin typeface="Cambria" pitchFamily="18" charset="0"/>
              </a:rPr>
              <a:t>For systems, a face-lift is to add an edge that </a:t>
            </a:r>
            <a:r>
              <a:rPr lang="en-US" sz="3600" b="1" i="1" dirty="0">
                <a:latin typeface="Cambria" pitchFamily="18" charset="0"/>
              </a:rPr>
              <a:t>creates a cycle</a:t>
            </a:r>
            <a:r>
              <a:rPr lang="en-US" sz="3600" dirty="0">
                <a:latin typeface="Cambria" pitchFamily="18" charset="0"/>
              </a:rPr>
              <a:t>, not just an additional node.</a:t>
            </a:r>
          </a:p>
        </p:txBody>
      </p:sp>
      <p:sp>
        <p:nvSpPr>
          <p:cNvPr id="43012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1298575" y="4732338"/>
            <a:ext cx="1487488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3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4364038" y="4418013"/>
            <a:ext cx="655637" cy="7937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4" name="Oval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35438" y="43291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15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2555875" y="3810000"/>
            <a:ext cx="1600200" cy="1219200"/>
            <a:chOff x="4734" y="3053"/>
            <a:chExt cx="656" cy="491"/>
          </a:xfrm>
        </p:grpSpPr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3045" name="Freeform 8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6" name="Freeform 9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3042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3043" name="Freeform 11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4" name="Freeform 12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3016" name="Line 13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 flipH="1">
            <a:off x="1274763" y="40798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7" name="Text Box 1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68588" y="42116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3018" name="Rectangle 15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3575" y="38481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 smtClean="0">
                <a:latin typeface="Courier New" pitchFamily="49" charset="0"/>
              </a:rPr>
              <a:t>S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3019" name="Rectangle 1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781800" y="3498096"/>
            <a:ext cx="1625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alibri" pitchFamily="34" charset="0"/>
              </a:rPr>
              <a:t>NOR</a:t>
            </a:r>
          </a:p>
        </p:txBody>
      </p:sp>
      <p:sp>
        <p:nvSpPr>
          <p:cNvPr id="43020" name="Text Box 17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04800" y="33972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inputs</a:t>
            </a:r>
          </a:p>
        </p:txBody>
      </p:sp>
      <p:sp>
        <p:nvSpPr>
          <p:cNvPr id="43021" name="Text Box 1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267200" y="44640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output</a:t>
            </a:r>
          </a:p>
        </p:txBody>
      </p:sp>
      <p:sp>
        <p:nvSpPr>
          <p:cNvPr id="43022" name="Rectangle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71513" y="4484688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 smtClean="0">
                <a:latin typeface="Courier New" pitchFamily="49" charset="0"/>
              </a:rPr>
              <a:t>R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302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8532" y="3048000"/>
            <a:ext cx="2514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latin typeface="Calibri" pitchFamily="34" charset="0"/>
              </a:rPr>
              <a:t>NOR's Truth Table</a:t>
            </a:r>
          </a:p>
        </p:txBody>
      </p:sp>
      <p:sp>
        <p:nvSpPr>
          <p:cNvPr id="43024" name="Text Box 24"/>
          <p:cNvSpPr txBox="1">
            <a:spLocks noChangeArrowheads="1"/>
          </p:cNvSpPr>
          <p:nvPr/>
        </p:nvSpPr>
        <p:spPr bwMode="auto">
          <a:xfrm>
            <a:off x="6189662" y="1941512"/>
            <a:ext cx="158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latin typeface="Cambria" pitchFamily="18" charset="0"/>
              </a:rPr>
              <a:t>- Alan Perlis</a:t>
            </a:r>
          </a:p>
        </p:txBody>
      </p:sp>
      <p:sp>
        <p:nvSpPr>
          <p:cNvPr id="4302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10363" y="405288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 smtClean="0">
                <a:latin typeface="Courier New" pitchFamily="49" charset="0"/>
              </a:rPr>
              <a:t>S</a:t>
            </a:r>
            <a:endParaRPr lang="en-US" sz="3200" b="1" dirty="0">
              <a:latin typeface="Courier New" pitchFamily="49" charset="0"/>
            </a:endParaRPr>
          </a:p>
        </p:txBody>
      </p:sp>
      <p:sp>
        <p:nvSpPr>
          <p:cNvPr id="43026" name="Rectangle 19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226300" y="4043363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 smtClean="0">
                <a:latin typeface="Courier New" pitchFamily="49" charset="0"/>
              </a:rPr>
              <a:t>R</a:t>
            </a:r>
            <a:endParaRPr lang="en-US" sz="3200" b="1" dirty="0">
              <a:latin typeface="Courier New" pitchFamily="49" charset="0"/>
            </a:endParaRPr>
          </a:p>
        </p:txBody>
      </p:sp>
      <p:sp>
        <p:nvSpPr>
          <p:cNvPr id="43027" name="Rectangle 1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48200" y="39624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 smtClean="0">
                <a:latin typeface="Courier New" pitchFamily="49" charset="0"/>
              </a:rPr>
              <a:t>Q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3028" name="Rectangle 1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785100" y="4027488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 smtClean="0">
                <a:latin typeface="Courier New" pitchFamily="49" charset="0"/>
              </a:rPr>
              <a:t>Q</a:t>
            </a:r>
            <a:endParaRPr lang="en-US" sz="3200" b="1" dirty="0">
              <a:latin typeface="Courier New" pitchFamily="49" charset="0"/>
            </a:endParaRPr>
          </a:p>
        </p:txBody>
      </p:sp>
      <p:sp>
        <p:nvSpPr>
          <p:cNvPr id="43029" name="Rectangle 15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7056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0" name="Rectangle 1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221538" y="4551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1" name="Rectangle 15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6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2" name="Rectangle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221538" y="4932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3" name="Rectangle 1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7056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4" name="Rectangle 19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1538" y="5389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5" name="Rectangle 15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7056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6" name="Rectangle 19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221538" y="5770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7" name="Rectangle 1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9248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43038" name="Rectangle 19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9248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39" name="Rectangle 19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9248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40" name="Rectangle 19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248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39" name="Text Box 4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 rot="20706452">
            <a:off x="4533407" y="5412567"/>
            <a:ext cx="2105025" cy="553998"/>
          </a:xfrm>
          <a:prstGeom prst="rect">
            <a:avLst/>
          </a:prstGeom>
          <a:solidFill>
            <a:schemeClr val="bg1"/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Let's engineer this into 1 bit of memory!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/>
              <p14:cNvContentPartPr/>
              <p14:nvPr/>
            </p14:nvContentPartPr>
            <p14:xfrm>
              <a:off x="4143600" y="3809880"/>
              <a:ext cx="2295720" cy="2277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134240" y="3800520"/>
                <a:ext cx="2314440" cy="229572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46461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2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643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46436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46437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6438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46439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64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46442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46443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4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5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6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7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8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9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0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1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2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64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64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464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46457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58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46459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60" name="Text Box 30"/>
          <p:cNvSpPr txBox="1">
            <a:spLocks noChangeArrowheads="1"/>
          </p:cNvSpPr>
          <p:nvPr/>
        </p:nvSpPr>
        <p:spPr bwMode="auto">
          <a:xfrm>
            <a:off x="7696200" y="3810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767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7688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9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0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91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2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3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94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7681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2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3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84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5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6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7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7674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5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6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77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8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9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0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5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764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7664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5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6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7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8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9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70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7657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8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9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0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1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2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63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7650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1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2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53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4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5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56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6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7644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5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6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46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7641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2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3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46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749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749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750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750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750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750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750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750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750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7638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9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0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7635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6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7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7632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3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4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7629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0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1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7626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7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8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7623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4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5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7620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1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2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7617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8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9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3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4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761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15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6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1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13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4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4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760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9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0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7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8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5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759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3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4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1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2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55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756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757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758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9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47590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47591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2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3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7594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7595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7596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47597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147598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148532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33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848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 !</a:t>
            </a:r>
          </a:p>
        </p:txBody>
      </p:sp>
      <p:sp>
        <p:nvSpPr>
          <p:cNvPr id="148484" name="Text Box 10"/>
          <p:cNvSpPr txBox="1">
            <a:spLocks noChangeArrowheads="1"/>
          </p:cNvSpPr>
          <p:nvPr/>
        </p:nvSpPr>
        <p:spPr bwMode="auto">
          <a:xfrm>
            <a:off x="2714625" y="11430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85" name="Text Box 11"/>
          <p:cNvSpPr txBox="1">
            <a:spLocks noChangeArrowheads="1"/>
          </p:cNvSpPr>
          <p:nvPr/>
        </p:nvSpPr>
        <p:spPr bwMode="auto">
          <a:xfrm>
            <a:off x="4611688" y="112712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M/W's guesses</a:t>
            </a:r>
          </a:p>
        </p:txBody>
      </p:sp>
      <p:sp>
        <p:nvSpPr>
          <p:cNvPr id="148486" name="Text Box 1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524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7" name="Text Box 1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524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reaps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88" name="Text Box 2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1981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savvy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9" name="Text Box 2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1981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Jesus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490" name="Text Box 22"/>
          <p:cNvSpPr txBox="1">
            <a:spLocks noChangeArrowheads="1"/>
          </p:cNvSpPr>
          <p:nvPr/>
        </p:nvSpPr>
        <p:spPr bwMode="auto">
          <a:xfrm>
            <a:off x="609600" y="2112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1" name="Text Box 23"/>
          <p:cNvSpPr txBox="1">
            <a:spLocks noChangeArrowheads="1"/>
          </p:cNvSpPr>
          <p:nvPr/>
        </p:nvSpPr>
        <p:spPr bwMode="auto">
          <a:xfrm>
            <a:off x="6149975" y="20574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2" name="Text Box 24"/>
          <p:cNvSpPr txBox="1">
            <a:spLocks noChangeArrowheads="1"/>
          </p:cNvSpPr>
          <p:nvPr/>
        </p:nvSpPr>
        <p:spPr bwMode="auto">
          <a:xfrm>
            <a:off x="6149975" y="16160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2334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493" name="Text Box 25"/>
          <p:cNvSpPr txBox="1">
            <a:spLocks noChangeArrowheads="1"/>
          </p:cNvSpPr>
          <p:nvPr/>
        </p:nvSpPr>
        <p:spPr bwMode="auto">
          <a:xfrm>
            <a:off x="171450" y="16081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576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4" name="Text Box 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5146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sines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95" name="Text Box 2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5146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96" name="Text Box 28"/>
          <p:cNvSpPr txBox="1">
            <a:spLocks noChangeArrowheads="1"/>
          </p:cNvSpPr>
          <p:nvPr/>
        </p:nvSpPr>
        <p:spPr bwMode="auto">
          <a:xfrm>
            <a:off x="609600" y="263683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105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7" name="Text Box 29"/>
          <p:cNvSpPr txBox="1">
            <a:spLocks noChangeArrowheads="1"/>
          </p:cNvSpPr>
          <p:nvPr/>
        </p:nvSpPr>
        <p:spPr bwMode="auto">
          <a:xfrm>
            <a:off x="6172200" y="260508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396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8" name="Text Box 30"/>
          <p:cNvSpPr txBox="1">
            <a:spLocks noChangeArrowheads="1"/>
          </p:cNvSpPr>
          <p:nvPr/>
        </p:nvSpPr>
        <p:spPr bwMode="auto">
          <a:xfrm>
            <a:off x="2659063" y="428307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99" name="Text Box 31"/>
          <p:cNvSpPr txBox="1">
            <a:spLocks noChangeArrowheads="1"/>
          </p:cNvSpPr>
          <p:nvPr/>
        </p:nvSpPr>
        <p:spPr bwMode="auto">
          <a:xfrm>
            <a:off x="4556125" y="42672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T/Th's guesses</a:t>
            </a:r>
          </a:p>
        </p:txBody>
      </p:sp>
      <p:sp>
        <p:nvSpPr>
          <p:cNvPr id="148500" name="Text Box 3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40038" y="46640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1" name="Text Box 3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45038" y="46640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02" name="Text Box 3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840038" y="51212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fjord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3" name="Text Box 3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745038" y="51212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short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04" name="Text Box 36"/>
          <p:cNvSpPr txBox="1">
            <a:spLocks noChangeArrowheads="1"/>
          </p:cNvSpPr>
          <p:nvPr/>
        </p:nvSpPr>
        <p:spPr bwMode="auto">
          <a:xfrm>
            <a:off x="554038" y="525303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910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5" name="Text Box 37"/>
          <p:cNvSpPr txBox="1">
            <a:spLocks noChangeArrowheads="1"/>
          </p:cNvSpPr>
          <p:nvPr/>
        </p:nvSpPr>
        <p:spPr bwMode="auto">
          <a:xfrm>
            <a:off x="6111875" y="51974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283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6" name="Text Box 38"/>
          <p:cNvSpPr txBox="1">
            <a:spLocks noChangeArrowheads="1"/>
          </p:cNvSpPr>
          <p:nvPr/>
        </p:nvSpPr>
        <p:spPr bwMode="auto">
          <a:xfrm>
            <a:off x="6043613" y="475615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507" name="Text Box 39"/>
          <p:cNvSpPr txBox="1">
            <a:spLocks noChangeArrowheads="1"/>
          </p:cNvSpPr>
          <p:nvPr/>
        </p:nvSpPr>
        <p:spPr bwMode="auto">
          <a:xfrm>
            <a:off x="115888" y="4748213"/>
            <a:ext cx="2535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2285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8" name="Text Box 40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840038" y="564515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musty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9" name="Text Box 41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745038" y="564515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ducky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0" name="Text Box 42"/>
          <p:cNvSpPr txBox="1">
            <a:spLocks noChangeArrowheads="1"/>
          </p:cNvSpPr>
          <p:nvPr/>
        </p:nvSpPr>
        <p:spPr bwMode="auto">
          <a:xfrm>
            <a:off x="554038" y="576738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1" name="Text Box 43"/>
          <p:cNvSpPr txBox="1">
            <a:spLocks noChangeArrowheads="1"/>
          </p:cNvSpPr>
          <p:nvPr/>
        </p:nvSpPr>
        <p:spPr bwMode="auto">
          <a:xfrm>
            <a:off x="6172200" y="573563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2" name="Line 44"/>
          <p:cNvSpPr>
            <a:spLocks noChangeShapeType="1"/>
          </p:cNvSpPr>
          <p:nvPr/>
        </p:nvSpPr>
        <p:spPr bwMode="auto">
          <a:xfrm>
            <a:off x="1447800" y="4114800"/>
            <a:ext cx="640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8513" name="Text Box 4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2895600" y="302418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irony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14" name="Text Box 4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43213" y="6180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icing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r>
              <a:rPr lang="en-US">
                <a:latin typeface="Comic Sans MS" pitchFamily="66" charset="0"/>
              </a:rPr>
              <a:t> </a:t>
            </a:r>
          </a:p>
        </p:txBody>
      </p:sp>
      <p:sp>
        <p:nvSpPr>
          <p:cNvPr id="148515" name="Text Box 2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00600" y="3048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south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6" name="Text Box 4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5038" y="6181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shark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17" name="Text Box 29"/>
          <p:cNvSpPr txBox="1">
            <a:spLocks noChangeArrowheads="1"/>
          </p:cNvSpPr>
          <p:nvPr/>
        </p:nvSpPr>
        <p:spPr bwMode="auto">
          <a:xfrm>
            <a:off x="6172200" y="3124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180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8" name="Text Box 28"/>
          <p:cNvSpPr txBox="1">
            <a:spLocks noChangeArrowheads="1"/>
          </p:cNvSpPr>
          <p:nvPr/>
        </p:nvSpPr>
        <p:spPr bwMode="auto">
          <a:xfrm>
            <a:off x="609600" y="308451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9" name="Rectangle 48"/>
          <p:cNvSpPr>
            <a:spLocks noChangeArrowheads="1"/>
          </p:cNvSpPr>
          <p:nvPr/>
        </p:nvSpPr>
        <p:spPr bwMode="auto">
          <a:xfrm>
            <a:off x="8196263" y="2973388"/>
            <a:ext cx="776287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CANOE </a:t>
            </a:r>
          </a:p>
          <a:p>
            <a:r>
              <a:rPr lang="en-US" sz="1200">
                <a:latin typeface="Comic Sans MS" pitchFamily="66" charset="0"/>
              </a:rPr>
              <a:t>ERROR</a:t>
            </a:r>
          </a:p>
          <a:p>
            <a:r>
              <a:rPr lang="en-US" sz="1200">
                <a:latin typeface="Comic Sans MS" pitchFamily="66" charset="0"/>
              </a:rPr>
              <a:t>WOOER</a:t>
            </a:r>
          </a:p>
        </p:txBody>
      </p:sp>
      <p:sp>
        <p:nvSpPr>
          <p:cNvPr id="148520" name="Rectangle 49"/>
          <p:cNvSpPr>
            <a:spLocks noChangeArrowheads="1"/>
          </p:cNvSpPr>
          <p:nvPr/>
        </p:nvSpPr>
        <p:spPr bwMode="auto">
          <a:xfrm>
            <a:off x="8205788" y="6092825"/>
            <a:ext cx="754062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RHYTA </a:t>
            </a:r>
          </a:p>
          <a:p>
            <a:r>
              <a:rPr lang="en-US" sz="1200">
                <a:latin typeface="Comic Sans MS" pitchFamily="66" charset="0"/>
              </a:rPr>
              <a:t>TAROK</a:t>
            </a:r>
          </a:p>
          <a:p>
            <a:r>
              <a:rPr lang="en-US" sz="1200">
                <a:latin typeface="Comic Sans MS" pitchFamily="66" charset="0"/>
              </a:rPr>
              <a:t>HURLS</a:t>
            </a:r>
          </a:p>
        </p:txBody>
      </p:sp>
      <p:sp>
        <p:nvSpPr>
          <p:cNvPr id="148521" name="AutoShape 50"/>
          <p:cNvSpPr>
            <a:spLocks/>
          </p:cNvSpPr>
          <p:nvPr/>
        </p:nvSpPr>
        <p:spPr bwMode="auto">
          <a:xfrm>
            <a:off x="8078788" y="3019425"/>
            <a:ext cx="127000" cy="525463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2" name="Text Box 4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887663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dicey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?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23" name="Text Box 4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725" y="63468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levee </a:t>
            </a:r>
          </a:p>
        </p:txBody>
      </p:sp>
      <p:sp>
        <p:nvSpPr>
          <p:cNvPr id="148524" name="Text Box 42"/>
          <p:cNvSpPr txBox="1">
            <a:spLocks noChangeArrowheads="1"/>
          </p:cNvSpPr>
          <p:nvPr/>
        </p:nvSpPr>
        <p:spPr bwMode="auto">
          <a:xfrm>
            <a:off x="533400" y="621188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left</a:t>
            </a:r>
          </a:p>
        </p:txBody>
      </p:sp>
      <p:sp>
        <p:nvSpPr>
          <p:cNvPr id="148525" name="Text Box 43"/>
          <p:cNvSpPr txBox="1">
            <a:spLocks noChangeArrowheads="1"/>
          </p:cNvSpPr>
          <p:nvPr/>
        </p:nvSpPr>
        <p:spPr bwMode="auto">
          <a:xfrm>
            <a:off x="6172200" y="6272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26" name="AutoShape 55"/>
          <p:cNvSpPr>
            <a:spLocks/>
          </p:cNvSpPr>
          <p:nvPr/>
        </p:nvSpPr>
        <p:spPr bwMode="auto">
          <a:xfrm>
            <a:off x="8077200" y="615791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7" name="Ink 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6350" y="3549650"/>
            <a:ext cx="436563" cy="344488"/>
          </a:xfrm>
          <a:custGeom>
            <a:avLst/>
            <a:gdLst>
              <a:gd name="T0" fmla="*/ 2147483647 w 1216"/>
              <a:gd name="T1" fmla="*/ 2147483647 h 955"/>
              <a:gd name="T2" fmla="*/ 2147483647 w 1216"/>
              <a:gd name="T3" fmla="*/ 2147483647 h 955"/>
              <a:gd name="T4" fmla="*/ 2147483647 w 1216"/>
              <a:gd name="T5" fmla="*/ 2147483647 h 955"/>
              <a:gd name="T6" fmla="*/ 2147483647 w 1216"/>
              <a:gd name="T7" fmla="*/ 2147483647 h 955"/>
              <a:gd name="T8" fmla="*/ 2147483647 w 1216"/>
              <a:gd name="T9" fmla="*/ 2147483647 h 955"/>
              <a:gd name="T10" fmla="*/ 2147483647 w 1216"/>
              <a:gd name="T11" fmla="*/ 2147483647 h 955"/>
              <a:gd name="T12" fmla="*/ 2147483647 w 1216"/>
              <a:gd name="T13" fmla="*/ 2147483647 h 955"/>
              <a:gd name="T14" fmla="*/ 2147483647 w 1216"/>
              <a:gd name="T15" fmla="*/ 2147483647 h 955"/>
              <a:gd name="T16" fmla="*/ 2147483647 w 1216"/>
              <a:gd name="T17" fmla="*/ 2147483647 h 955"/>
              <a:gd name="T18" fmla="*/ 2147483647 w 1216"/>
              <a:gd name="T19" fmla="*/ 2147483647 h 955"/>
              <a:gd name="T20" fmla="*/ 2147483647 w 1216"/>
              <a:gd name="T21" fmla="*/ 2147483647 h 955"/>
              <a:gd name="T22" fmla="*/ 2147483647 w 1216"/>
              <a:gd name="T23" fmla="*/ 2147483647 h 955"/>
              <a:gd name="T24" fmla="*/ 2147483647 w 1216"/>
              <a:gd name="T25" fmla="*/ 2147483647 h 955"/>
              <a:gd name="T26" fmla="*/ 2147483647 w 1216"/>
              <a:gd name="T27" fmla="*/ 2147483647 h 955"/>
              <a:gd name="T28" fmla="*/ 2147483647 w 1216"/>
              <a:gd name="T29" fmla="*/ 2147483647 h 955"/>
              <a:gd name="T30" fmla="*/ 2147483647 w 1216"/>
              <a:gd name="T31" fmla="*/ 2147483647 h 955"/>
              <a:gd name="T32" fmla="*/ 0 w 1216"/>
              <a:gd name="T33" fmla="*/ 2147483647 h 955"/>
              <a:gd name="T34" fmla="*/ 2147483647 w 1216"/>
              <a:gd name="T35" fmla="*/ 2147483647 h 955"/>
              <a:gd name="T36" fmla="*/ 2147483647 w 1216"/>
              <a:gd name="T37" fmla="*/ 2147483647 h 955"/>
              <a:gd name="T38" fmla="*/ 2147483647 w 1216"/>
              <a:gd name="T39" fmla="*/ 2147483647 h 955"/>
              <a:gd name="T40" fmla="*/ 2147483647 w 1216"/>
              <a:gd name="T41" fmla="*/ 2147483647 h 955"/>
              <a:gd name="T42" fmla="*/ 2147483647 w 1216"/>
              <a:gd name="T43" fmla="*/ 2147483647 h 955"/>
              <a:gd name="T44" fmla="*/ 2147483647 w 1216"/>
              <a:gd name="T45" fmla="*/ 0 h 955"/>
              <a:gd name="T46" fmla="*/ 2147483647 w 1216"/>
              <a:gd name="T47" fmla="*/ 2147483647 h 955"/>
              <a:gd name="T48" fmla="*/ 2147483647 w 1216"/>
              <a:gd name="T49" fmla="*/ 2147483647 h 955"/>
              <a:gd name="T50" fmla="*/ 2147483647 w 1216"/>
              <a:gd name="T51" fmla="*/ 2147483647 h 955"/>
              <a:gd name="T52" fmla="*/ 2147483647 w 1216"/>
              <a:gd name="T53" fmla="*/ 2147483647 h 955"/>
              <a:gd name="T54" fmla="*/ 2147483647 w 1216"/>
              <a:gd name="T55" fmla="*/ 2147483647 h 955"/>
              <a:gd name="T56" fmla="*/ 2147483647 w 1216"/>
              <a:gd name="T57" fmla="*/ 2147483647 h 955"/>
              <a:gd name="T58" fmla="*/ 2147483647 w 1216"/>
              <a:gd name="T59" fmla="*/ 2147483647 h 955"/>
              <a:gd name="T60" fmla="*/ 2147483647 w 1216"/>
              <a:gd name="T61" fmla="*/ 2147483647 h 955"/>
              <a:gd name="T62" fmla="*/ 2147483647 w 1216"/>
              <a:gd name="T63" fmla="*/ 2147483647 h 955"/>
              <a:gd name="T64" fmla="*/ 2147483647 w 1216"/>
              <a:gd name="T65" fmla="*/ 2147483647 h 9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16"/>
              <a:gd name="T100" fmla="*/ 0 h 955"/>
              <a:gd name="T101" fmla="*/ 1216 w 1216"/>
              <a:gd name="T102" fmla="*/ 955 h 9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16" h="955" extrusionOk="0">
                <a:moveTo>
                  <a:pt x="228" y="130"/>
                </a:moveTo>
                <a:cubicBezTo>
                  <a:pt x="182" y="132"/>
                  <a:pt x="141" y="144"/>
                  <a:pt x="98" y="158"/>
                </a:cubicBezTo>
                <a:cubicBezTo>
                  <a:pt x="78" y="165"/>
                  <a:pt x="73" y="168"/>
                  <a:pt x="59" y="168"/>
                </a:cubicBezTo>
                <a:cubicBezTo>
                  <a:pt x="105" y="152"/>
                  <a:pt x="151" y="135"/>
                  <a:pt x="199" y="124"/>
                </a:cubicBezTo>
                <a:cubicBezTo>
                  <a:pt x="236" y="116"/>
                  <a:pt x="263" y="113"/>
                  <a:pt x="300" y="116"/>
                </a:cubicBezTo>
                <a:cubicBezTo>
                  <a:pt x="310" y="152"/>
                  <a:pt x="312" y="155"/>
                  <a:pt x="278" y="195"/>
                </a:cubicBezTo>
                <a:cubicBezTo>
                  <a:pt x="247" y="231"/>
                  <a:pt x="161" y="287"/>
                  <a:pt x="151" y="335"/>
                </a:cubicBezTo>
                <a:cubicBezTo>
                  <a:pt x="148" y="350"/>
                  <a:pt x="146" y="354"/>
                  <a:pt x="156" y="361"/>
                </a:cubicBezTo>
                <a:cubicBezTo>
                  <a:pt x="185" y="367"/>
                  <a:pt x="216" y="366"/>
                  <a:pt x="245" y="372"/>
                </a:cubicBezTo>
                <a:cubicBezTo>
                  <a:pt x="261" y="377"/>
                  <a:pt x="266" y="377"/>
                  <a:pt x="270" y="388"/>
                </a:cubicBezTo>
                <a:cubicBezTo>
                  <a:pt x="255" y="422"/>
                  <a:pt x="231" y="441"/>
                  <a:pt x="203" y="466"/>
                </a:cubicBezTo>
                <a:cubicBezTo>
                  <a:pt x="182" y="485"/>
                  <a:pt x="160" y="500"/>
                  <a:pt x="137" y="516"/>
                </a:cubicBezTo>
                <a:cubicBezTo>
                  <a:pt x="165" y="521"/>
                  <a:pt x="198" y="516"/>
                  <a:pt x="225" y="528"/>
                </a:cubicBezTo>
                <a:cubicBezTo>
                  <a:pt x="272" y="548"/>
                  <a:pt x="260" y="593"/>
                  <a:pt x="242" y="631"/>
                </a:cubicBezTo>
                <a:cubicBezTo>
                  <a:pt x="213" y="693"/>
                  <a:pt x="163" y="747"/>
                  <a:pt x="115" y="795"/>
                </a:cubicBezTo>
                <a:cubicBezTo>
                  <a:pt x="85" y="825"/>
                  <a:pt x="49" y="861"/>
                  <a:pt x="13" y="885"/>
                </a:cubicBezTo>
                <a:cubicBezTo>
                  <a:pt x="9" y="887"/>
                  <a:pt x="4" y="889"/>
                  <a:pt x="0" y="891"/>
                </a:cubicBezTo>
                <a:cubicBezTo>
                  <a:pt x="20" y="880"/>
                  <a:pt x="38" y="869"/>
                  <a:pt x="56" y="853"/>
                </a:cubicBezTo>
                <a:cubicBezTo>
                  <a:pt x="64" y="846"/>
                  <a:pt x="72" y="838"/>
                  <a:pt x="80" y="831"/>
                </a:cubicBezTo>
              </a:path>
              <a:path w="1216" h="955" extrusionOk="0">
                <a:moveTo>
                  <a:pt x="647" y="277"/>
                </a:moveTo>
                <a:cubicBezTo>
                  <a:pt x="666" y="243"/>
                  <a:pt x="682" y="212"/>
                  <a:pt x="713" y="183"/>
                </a:cubicBezTo>
                <a:cubicBezTo>
                  <a:pt x="759" y="139"/>
                  <a:pt x="809" y="98"/>
                  <a:pt x="863" y="65"/>
                </a:cubicBezTo>
                <a:cubicBezTo>
                  <a:pt x="893" y="46"/>
                  <a:pt x="957" y="-1"/>
                  <a:pt x="995" y="0"/>
                </a:cubicBezTo>
                <a:cubicBezTo>
                  <a:pt x="1037" y="1"/>
                  <a:pt x="1047" y="22"/>
                  <a:pt x="1053" y="63"/>
                </a:cubicBezTo>
                <a:cubicBezTo>
                  <a:pt x="1064" y="142"/>
                  <a:pt x="1050" y="226"/>
                  <a:pt x="1035" y="303"/>
                </a:cubicBezTo>
                <a:cubicBezTo>
                  <a:pt x="992" y="524"/>
                  <a:pt x="882" y="774"/>
                  <a:pt x="694" y="910"/>
                </a:cubicBezTo>
                <a:cubicBezTo>
                  <a:pt x="655" y="938"/>
                  <a:pt x="615" y="956"/>
                  <a:pt x="569" y="939"/>
                </a:cubicBezTo>
                <a:cubicBezTo>
                  <a:pt x="522" y="922"/>
                  <a:pt x="526" y="822"/>
                  <a:pt x="530" y="786"/>
                </a:cubicBezTo>
                <a:cubicBezTo>
                  <a:pt x="536" y="722"/>
                  <a:pt x="561" y="681"/>
                  <a:pt x="625" y="684"/>
                </a:cubicBezTo>
                <a:cubicBezTo>
                  <a:pt x="676" y="686"/>
                  <a:pt x="740" y="761"/>
                  <a:pt x="775" y="791"/>
                </a:cubicBezTo>
                <a:cubicBezTo>
                  <a:pt x="852" y="857"/>
                  <a:pt x="953" y="965"/>
                  <a:pt x="1066" y="954"/>
                </a:cubicBezTo>
                <a:cubicBezTo>
                  <a:pt x="1096" y="951"/>
                  <a:pt x="1122" y="943"/>
                  <a:pt x="1149" y="931"/>
                </a:cubicBezTo>
                <a:cubicBezTo>
                  <a:pt x="1178" y="918"/>
                  <a:pt x="1195" y="898"/>
                  <a:pt x="1215" y="87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8" name="Ink 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60925" y="3417888"/>
            <a:ext cx="1641475" cy="490537"/>
          </a:xfrm>
          <a:custGeom>
            <a:avLst/>
            <a:gdLst>
              <a:gd name="T0" fmla="*/ 2147483647 w 4561"/>
              <a:gd name="T1" fmla="*/ 2147483647 h 1364"/>
              <a:gd name="T2" fmla="*/ 2147483647 w 4561"/>
              <a:gd name="T3" fmla="*/ 2147483647 h 1364"/>
              <a:gd name="T4" fmla="*/ 2147483647 w 4561"/>
              <a:gd name="T5" fmla="*/ 2147483647 h 1364"/>
              <a:gd name="T6" fmla="*/ 2147483647 w 4561"/>
              <a:gd name="T7" fmla="*/ 2147483647 h 1364"/>
              <a:gd name="T8" fmla="*/ 2147483647 w 4561"/>
              <a:gd name="T9" fmla="*/ 2147483647 h 1364"/>
              <a:gd name="T10" fmla="*/ 2147483647 w 4561"/>
              <a:gd name="T11" fmla="*/ 2147483647 h 1364"/>
              <a:gd name="T12" fmla="*/ 2147483647 w 4561"/>
              <a:gd name="T13" fmla="*/ 2147483647 h 1364"/>
              <a:gd name="T14" fmla="*/ 2147483647 w 4561"/>
              <a:gd name="T15" fmla="*/ 2147483647 h 1364"/>
              <a:gd name="T16" fmla="*/ 2147483647 w 4561"/>
              <a:gd name="T17" fmla="*/ 2147483647 h 1364"/>
              <a:gd name="T18" fmla="*/ 2147483647 w 4561"/>
              <a:gd name="T19" fmla="*/ 2147483647 h 1364"/>
              <a:gd name="T20" fmla="*/ 2147483647 w 4561"/>
              <a:gd name="T21" fmla="*/ 2147483647 h 1364"/>
              <a:gd name="T22" fmla="*/ 2147483647 w 4561"/>
              <a:gd name="T23" fmla="*/ 2147483647 h 1364"/>
              <a:gd name="T24" fmla="*/ 2147483647 w 4561"/>
              <a:gd name="T25" fmla="*/ 2147483647 h 1364"/>
              <a:gd name="T26" fmla="*/ 2147483647 w 4561"/>
              <a:gd name="T27" fmla="*/ 2147483647 h 1364"/>
              <a:gd name="T28" fmla="*/ 2147483647 w 4561"/>
              <a:gd name="T29" fmla="*/ 2147483647 h 1364"/>
              <a:gd name="T30" fmla="*/ 2147483647 w 4561"/>
              <a:gd name="T31" fmla="*/ 2147483647 h 1364"/>
              <a:gd name="T32" fmla="*/ 2147483647 w 4561"/>
              <a:gd name="T33" fmla="*/ 2147483647 h 1364"/>
              <a:gd name="T34" fmla="*/ 2147483647 w 4561"/>
              <a:gd name="T35" fmla="*/ 2147483647 h 1364"/>
              <a:gd name="T36" fmla="*/ 2147483647 w 4561"/>
              <a:gd name="T37" fmla="*/ 2147483647 h 1364"/>
              <a:gd name="T38" fmla="*/ 2147483647 w 4561"/>
              <a:gd name="T39" fmla="*/ 2147483647 h 1364"/>
              <a:gd name="T40" fmla="*/ 2147483647 w 4561"/>
              <a:gd name="T41" fmla="*/ 2147483647 h 1364"/>
              <a:gd name="T42" fmla="*/ 2147483647 w 4561"/>
              <a:gd name="T43" fmla="*/ 2147483647 h 1364"/>
              <a:gd name="T44" fmla="*/ 2147483647 w 4561"/>
              <a:gd name="T45" fmla="*/ 2147483647 h 1364"/>
              <a:gd name="T46" fmla="*/ 2147483647 w 4561"/>
              <a:gd name="T47" fmla="*/ 2147483647 h 1364"/>
              <a:gd name="T48" fmla="*/ 2147483647 w 4561"/>
              <a:gd name="T49" fmla="*/ 2147483647 h 1364"/>
              <a:gd name="T50" fmla="*/ 2147483647 w 4561"/>
              <a:gd name="T51" fmla="*/ 2147483647 h 1364"/>
              <a:gd name="T52" fmla="*/ 2147483647 w 4561"/>
              <a:gd name="T53" fmla="*/ 2147483647 h 1364"/>
              <a:gd name="T54" fmla="*/ 2147483647 w 4561"/>
              <a:gd name="T55" fmla="*/ 2147483647 h 1364"/>
              <a:gd name="T56" fmla="*/ 2147483647 w 4561"/>
              <a:gd name="T57" fmla="*/ 2147483647 h 1364"/>
              <a:gd name="T58" fmla="*/ 2147483647 w 4561"/>
              <a:gd name="T59" fmla="*/ 2147483647 h 1364"/>
              <a:gd name="T60" fmla="*/ 2147483647 w 4561"/>
              <a:gd name="T61" fmla="*/ 2147483647 h 1364"/>
              <a:gd name="T62" fmla="*/ 2147483647 w 4561"/>
              <a:gd name="T63" fmla="*/ 2147483647 h 13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561"/>
              <a:gd name="T97" fmla="*/ 0 h 1364"/>
              <a:gd name="T98" fmla="*/ 4561 w 4561"/>
              <a:gd name="T99" fmla="*/ 1364 h 13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561" h="1364" extrusionOk="0">
                <a:moveTo>
                  <a:pt x="470" y="693"/>
                </a:moveTo>
                <a:cubicBezTo>
                  <a:pt x="448" y="666"/>
                  <a:pt x="437" y="656"/>
                  <a:pt x="395" y="650"/>
                </a:cubicBezTo>
                <a:cubicBezTo>
                  <a:pt x="343" y="642"/>
                  <a:pt x="287" y="651"/>
                  <a:pt x="240" y="676"/>
                </a:cubicBezTo>
                <a:cubicBezTo>
                  <a:pt x="165" y="715"/>
                  <a:pt x="114" y="784"/>
                  <a:pt x="74" y="856"/>
                </a:cubicBezTo>
                <a:cubicBezTo>
                  <a:pt x="14" y="965"/>
                  <a:pt x="-35" y="1123"/>
                  <a:pt x="25" y="1243"/>
                </a:cubicBezTo>
                <a:cubicBezTo>
                  <a:pt x="66" y="1324"/>
                  <a:pt x="157" y="1328"/>
                  <a:pt x="229" y="1288"/>
                </a:cubicBezTo>
                <a:cubicBezTo>
                  <a:pt x="320" y="1238"/>
                  <a:pt x="380" y="1153"/>
                  <a:pt x="442" y="1073"/>
                </a:cubicBezTo>
              </a:path>
              <a:path w="4561" h="1364" extrusionOk="0">
                <a:moveTo>
                  <a:pt x="775" y="13"/>
                </a:moveTo>
                <a:cubicBezTo>
                  <a:pt x="769" y="47"/>
                  <a:pt x="766" y="56"/>
                  <a:pt x="761" y="90"/>
                </a:cubicBezTo>
                <a:cubicBezTo>
                  <a:pt x="745" y="195"/>
                  <a:pt x="727" y="299"/>
                  <a:pt x="706" y="403"/>
                </a:cubicBezTo>
                <a:cubicBezTo>
                  <a:pt x="666" y="597"/>
                  <a:pt x="595" y="794"/>
                  <a:pt x="576" y="990"/>
                </a:cubicBezTo>
                <a:cubicBezTo>
                  <a:pt x="602" y="964"/>
                  <a:pt x="630" y="925"/>
                  <a:pt x="662" y="906"/>
                </a:cubicBezTo>
                <a:cubicBezTo>
                  <a:pt x="726" y="867"/>
                  <a:pt x="762" y="900"/>
                  <a:pt x="802" y="956"/>
                </a:cubicBezTo>
                <a:cubicBezTo>
                  <a:pt x="868" y="1050"/>
                  <a:pt x="919" y="1173"/>
                  <a:pt x="1037" y="1213"/>
                </a:cubicBezTo>
                <a:cubicBezTo>
                  <a:pt x="1155" y="1252"/>
                  <a:pt x="1278" y="1165"/>
                  <a:pt x="1343" y="1074"/>
                </a:cubicBezTo>
                <a:cubicBezTo>
                  <a:pt x="1397" y="999"/>
                  <a:pt x="1425" y="904"/>
                  <a:pt x="1419" y="811"/>
                </a:cubicBezTo>
                <a:cubicBezTo>
                  <a:pt x="1415" y="747"/>
                  <a:pt x="1384" y="664"/>
                  <a:pt x="1312" y="649"/>
                </a:cubicBezTo>
                <a:cubicBezTo>
                  <a:pt x="1216" y="628"/>
                  <a:pt x="1132" y="739"/>
                  <a:pt x="1099" y="813"/>
                </a:cubicBezTo>
                <a:cubicBezTo>
                  <a:pt x="1056" y="909"/>
                  <a:pt x="1044" y="1053"/>
                  <a:pt x="1138" y="1124"/>
                </a:cubicBezTo>
                <a:cubicBezTo>
                  <a:pt x="1189" y="1163"/>
                  <a:pt x="1253" y="1152"/>
                  <a:pt x="1310" y="1133"/>
                </a:cubicBezTo>
                <a:cubicBezTo>
                  <a:pt x="1357" y="1117"/>
                  <a:pt x="1404" y="1076"/>
                  <a:pt x="1455" y="1076"/>
                </a:cubicBezTo>
                <a:cubicBezTo>
                  <a:pt x="1516" y="1076"/>
                  <a:pt x="1534" y="1133"/>
                  <a:pt x="1558" y="1178"/>
                </a:cubicBezTo>
                <a:cubicBezTo>
                  <a:pt x="1574" y="1208"/>
                  <a:pt x="1589" y="1258"/>
                  <a:pt x="1615" y="1281"/>
                </a:cubicBezTo>
                <a:cubicBezTo>
                  <a:pt x="1620" y="1279"/>
                  <a:pt x="1624" y="1277"/>
                  <a:pt x="1629" y="1275"/>
                </a:cubicBezTo>
                <a:cubicBezTo>
                  <a:pt x="1633" y="1214"/>
                  <a:pt x="1628" y="1154"/>
                  <a:pt x="1626" y="1092"/>
                </a:cubicBezTo>
                <a:cubicBezTo>
                  <a:pt x="1624" y="1025"/>
                  <a:pt x="1618" y="940"/>
                  <a:pt x="1652" y="879"/>
                </a:cubicBezTo>
                <a:cubicBezTo>
                  <a:pt x="1671" y="845"/>
                  <a:pt x="1697" y="845"/>
                  <a:pt x="1729" y="837"/>
                </a:cubicBezTo>
                <a:cubicBezTo>
                  <a:pt x="1736" y="837"/>
                  <a:pt x="1743" y="836"/>
                  <a:pt x="1750" y="836"/>
                </a:cubicBezTo>
              </a:path>
              <a:path w="4561" h="1364" extrusionOk="0">
                <a:moveTo>
                  <a:pt x="1658" y="902"/>
                </a:moveTo>
                <a:cubicBezTo>
                  <a:pt x="1675" y="924"/>
                  <a:pt x="1684" y="940"/>
                  <a:pt x="1711" y="951"/>
                </a:cubicBezTo>
                <a:cubicBezTo>
                  <a:pt x="1749" y="967"/>
                  <a:pt x="1783" y="964"/>
                  <a:pt x="1822" y="952"/>
                </a:cubicBezTo>
                <a:cubicBezTo>
                  <a:pt x="1875" y="935"/>
                  <a:pt x="1913" y="900"/>
                  <a:pt x="1950" y="860"/>
                </a:cubicBezTo>
                <a:cubicBezTo>
                  <a:pt x="1983" y="824"/>
                  <a:pt x="2006" y="783"/>
                  <a:pt x="1996" y="732"/>
                </a:cubicBezTo>
                <a:cubicBezTo>
                  <a:pt x="1984" y="676"/>
                  <a:pt x="1919" y="643"/>
                  <a:pt x="1866" y="642"/>
                </a:cubicBezTo>
                <a:cubicBezTo>
                  <a:pt x="1775" y="640"/>
                  <a:pt x="1704" y="710"/>
                  <a:pt x="1662" y="784"/>
                </a:cubicBezTo>
                <a:cubicBezTo>
                  <a:pt x="1596" y="899"/>
                  <a:pt x="1568" y="1059"/>
                  <a:pt x="1624" y="1183"/>
                </a:cubicBezTo>
                <a:cubicBezTo>
                  <a:pt x="1662" y="1268"/>
                  <a:pt x="1743" y="1315"/>
                  <a:pt x="1835" y="1313"/>
                </a:cubicBezTo>
                <a:cubicBezTo>
                  <a:pt x="1899" y="1311"/>
                  <a:pt x="1941" y="1284"/>
                  <a:pt x="1982" y="1240"/>
                </a:cubicBezTo>
                <a:cubicBezTo>
                  <a:pt x="2019" y="1201"/>
                  <a:pt x="2026" y="1159"/>
                  <a:pt x="2031" y="1107"/>
                </a:cubicBezTo>
                <a:cubicBezTo>
                  <a:pt x="2032" y="1095"/>
                  <a:pt x="2032" y="1084"/>
                  <a:pt x="2033" y="1072"/>
                </a:cubicBezTo>
              </a:path>
              <a:path w="4561" h="1364" extrusionOk="0">
                <a:moveTo>
                  <a:pt x="2137" y="994"/>
                </a:moveTo>
                <a:cubicBezTo>
                  <a:pt x="2160" y="1027"/>
                  <a:pt x="2183" y="1058"/>
                  <a:pt x="2210" y="1088"/>
                </a:cubicBezTo>
                <a:cubicBezTo>
                  <a:pt x="2238" y="1120"/>
                  <a:pt x="2271" y="1153"/>
                  <a:pt x="2309" y="1173"/>
                </a:cubicBezTo>
                <a:cubicBezTo>
                  <a:pt x="2313" y="1174"/>
                  <a:pt x="2317" y="1174"/>
                  <a:pt x="2321" y="1175"/>
                </a:cubicBezTo>
                <a:cubicBezTo>
                  <a:pt x="2336" y="1133"/>
                  <a:pt x="2330" y="1104"/>
                  <a:pt x="2324" y="1059"/>
                </a:cubicBezTo>
                <a:cubicBezTo>
                  <a:pt x="2314" y="985"/>
                  <a:pt x="2298" y="907"/>
                  <a:pt x="2307" y="832"/>
                </a:cubicBezTo>
                <a:cubicBezTo>
                  <a:pt x="2316" y="764"/>
                  <a:pt x="2365" y="735"/>
                  <a:pt x="2428" y="722"/>
                </a:cubicBezTo>
                <a:cubicBezTo>
                  <a:pt x="2491" y="709"/>
                  <a:pt x="2556" y="704"/>
                  <a:pt x="2620" y="692"/>
                </a:cubicBezTo>
                <a:cubicBezTo>
                  <a:pt x="2659" y="685"/>
                  <a:pt x="2719" y="682"/>
                  <a:pt x="2752" y="657"/>
                </a:cubicBezTo>
                <a:cubicBezTo>
                  <a:pt x="2772" y="642"/>
                  <a:pt x="2783" y="621"/>
                  <a:pt x="2797" y="600"/>
                </a:cubicBezTo>
              </a:path>
              <a:path w="4561" h="1364" extrusionOk="0">
                <a:moveTo>
                  <a:pt x="3310" y="438"/>
                </a:moveTo>
                <a:cubicBezTo>
                  <a:pt x="3310" y="418"/>
                  <a:pt x="3285" y="456"/>
                  <a:pt x="3297" y="440"/>
                </a:cubicBezTo>
                <a:cubicBezTo>
                  <a:pt x="3326" y="402"/>
                  <a:pt x="3370" y="367"/>
                  <a:pt x="3408" y="339"/>
                </a:cubicBezTo>
                <a:cubicBezTo>
                  <a:pt x="3471" y="292"/>
                  <a:pt x="3539" y="250"/>
                  <a:pt x="3611" y="218"/>
                </a:cubicBezTo>
                <a:cubicBezTo>
                  <a:pt x="3661" y="196"/>
                  <a:pt x="3752" y="152"/>
                  <a:pt x="3802" y="198"/>
                </a:cubicBezTo>
                <a:cubicBezTo>
                  <a:pt x="3854" y="246"/>
                  <a:pt x="3850" y="344"/>
                  <a:pt x="3850" y="407"/>
                </a:cubicBezTo>
                <a:cubicBezTo>
                  <a:pt x="3851" y="620"/>
                  <a:pt x="3782" y="830"/>
                  <a:pt x="3670" y="1010"/>
                </a:cubicBezTo>
                <a:cubicBezTo>
                  <a:pt x="3556" y="1195"/>
                  <a:pt x="3360" y="1374"/>
                  <a:pt x="3128" y="1363"/>
                </a:cubicBezTo>
                <a:cubicBezTo>
                  <a:pt x="3016" y="1358"/>
                  <a:pt x="2862" y="1257"/>
                  <a:pt x="2915" y="1125"/>
                </a:cubicBezTo>
                <a:cubicBezTo>
                  <a:pt x="2965" y="1001"/>
                  <a:pt x="3146" y="1004"/>
                  <a:pt x="3252" y="1019"/>
                </a:cubicBezTo>
                <a:cubicBezTo>
                  <a:pt x="3501" y="1054"/>
                  <a:pt x="3718" y="1194"/>
                  <a:pt x="3962" y="1246"/>
                </a:cubicBezTo>
                <a:cubicBezTo>
                  <a:pt x="4066" y="1268"/>
                  <a:pt x="4166" y="1261"/>
                  <a:pt x="4261" y="1212"/>
                </a:cubicBezTo>
                <a:cubicBezTo>
                  <a:pt x="4363" y="1160"/>
                  <a:pt x="4450" y="1060"/>
                  <a:pt x="4507" y="963"/>
                </a:cubicBezTo>
                <a:cubicBezTo>
                  <a:pt x="4527" y="928"/>
                  <a:pt x="4543" y="890"/>
                  <a:pt x="4560" y="8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9" name="Ink 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3413" y="263525"/>
            <a:ext cx="1403350" cy="542925"/>
          </a:xfrm>
          <a:custGeom>
            <a:avLst/>
            <a:gdLst>
              <a:gd name="T0" fmla="*/ 2147483647 w 3897"/>
              <a:gd name="T1" fmla="*/ 2147483647 h 1505"/>
              <a:gd name="T2" fmla="*/ 2147483647 w 3897"/>
              <a:gd name="T3" fmla="*/ 2147483647 h 1505"/>
              <a:gd name="T4" fmla="*/ 2147483647 w 3897"/>
              <a:gd name="T5" fmla="*/ 2147483647 h 1505"/>
              <a:gd name="T6" fmla="*/ 2147483647 w 3897"/>
              <a:gd name="T7" fmla="*/ 2147483647 h 1505"/>
              <a:gd name="T8" fmla="*/ 2147483647 w 3897"/>
              <a:gd name="T9" fmla="*/ 2147483647 h 1505"/>
              <a:gd name="T10" fmla="*/ 2147483647 w 3897"/>
              <a:gd name="T11" fmla="*/ 2147483647 h 1505"/>
              <a:gd name="T12" fmla="*/ 2147483647 w 3897"/>
              <a:gd name="T13" fmla="*/ 0 h 1505"/>
              <a:gd name="T14" fmla="*/ 2147483647 w 3897"/>
              <a:gd name="T15" fmla="*/ 2147483647 h 1505"/>
              <a:gd name="T16" fmla="*/ 2147483647 w 3897"/>
              <a:gd name="T17" fmla="*/ 2147483647 h 1505"/>
              <a:gd name="T18" fmla="*/ 2147483647 w 3897"/>
              <a:gd name="T19" fmla="*/ 2147483647 h 1505"/>
              <a:gd name="T20" fmla="*/ 2147483647 w 3897"/>
              <a:gd name="T21" fmla="*/ 2147483647 h 1505"/>
              <a:gd name="T22" fmla="*/ 2147483647 w 3897"/>
              <a:gd name="T23" fmla="*/ 2147483647 h 1505"/>
              <a:gd name="T24" fmla="*/ 2147483647 w 3897"/>
              <a:gd name="T25" fmla="*/ 2147483647 h 1505"/>
              <a:gd name="T26" fmla="*/ 2147483647 w 3897"/>
              <a:gd name="T27" fmla="*/ 2147483647 h 1505"/>
              <a:gd name="T28" fmla="*/ 2147483647 w 3897"/>
              <a:gd name="T29" fmla="*/ 2147483647 h 1505"/>
              <a:gd name="T30" fmla="*/ 2147483647 w 3897"/>
              <a:gd name="T31" fmla="*/ 2147483647 h 1505"/>
              <a:gd name="T32" fmla="*/ 2147483647 w 3897"/>
              <a:gd name="T33" fmla="*/ 2147483647 h 1505"/>
              <a:gd name="T34" fmla="*/ 2147483647 w 3897"/>
              <a:gd name="T35" fmla="*/ 2147483647 h 1505"/>
              <a:gd name="T36" fmla="*/ 2147483647 w 3897"/>
              <a:gd name="T37" fmla="*/ 2147483647 h 1505"/>
              <a:gd name="T38" fmla="*/ 2147483647 w 3897"/>
              <a:gd name="T39" fmla="*/ 2147483647 h 1505"/>
              <a:gd name="T40" fmla="*/ 2147483647 w 3897"/>
              <a:gd name="T41" fmla="*/ 2147483647 h 1505"/>
              <a:gd name="T42" fmla="*/ 2147483647 w 3897"/>
              <a:gd name="T43" fmla="*/ 2147483647 h 1505"/>
              <a:gd name="T44" fmla="*/ 2147483647 w 3897"/>
              <a:gd name="T45" fmla="*/ 2147483647 h 1505"/>
              <a:gd name="T46" fmla="*/ 2147483647 w 3897"/>
              <a:gd name="T47" fmla="*/ 2147483647 h 1505"/>
              <a:gd name="T48" fmla="*/ 2147483647 w 3897"/>
              <a:gd name="T49" fmla="*/ 2147483647 h 1505"/>
              <a:gd name="T50" fmla="*/ 2147483647 w 3897"/>
              <a:gd name="T51" fmla="*/ 2147483647 h 1505"/>
              <a:gd name="T52" fmla="*/ 2147483647 w 3897"/>
              <a:gd name="T53" fmla="*/ 2147483647 h 1505"/>
              <a:gd name="T54" fmla="*/ 2147483647 w 3897"/>
              <a:gd name="T55" fmla="*/ 2147483647 h 1505"/>
              <a:gd name="T56" fmla="*/ 2147483647 w 3897"/>
              <a:gd name="T57" fmla="*/ 2147483647 h 150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897"/>
              <a:gd name="T88" fmla="*/ 0 h 1505"/>
              <a:gd name="T89" fmla="*/ 3897 w 3897"/>
              <a:gd name="T90" fmla="*/ 1505 h 150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897" h="1505" extrusionOk="0">
                <a:moveTo>
                  <a:pt x="656" y="476"/>
                </a:moveTo>
                <a:cubicBezTo>
                  <a:pt x="612" y="386"/>
                  <a:pt x="615" y="312"/>
                  <a:pt x="484" y="283"/>
                </a:cubicBezTo>
                <a:cubicBezTo>
                  <a:pt x="319" y="246"/>
                  <a:pt x="198" y="429"/>
                  <a:pt x="133" y="550"/>
                </a:cubicBezTo>
                <a:cubicBezTo>
                  <a:pt x="17" y="766"/>
                  <a:pt x="-86" y="1124"/>
                  <a:pt x="71" y="1346"/>
                </a:cubicBezTo>
                <a:cubicBezTo>
                  <a:pt x="164" y="1478"/>
                  <a:pt x="340" y="1437"/>
                  <a:pt x="460" y="1373"/>
                </a:cubicBezTo>
                <a:cubicBezTo>
                  <a:pt x="806" y="1189"/>
                  <a:pt x="986" y="758"/>
                  <a:pt x="1078" y="400"/>
                </a:cubicBezTo>
                <a:cubicBezTo>
                  <a:pt x="1112" y="267"/>
                  <a:pt x="1127" y="136"/>
                  <a:pt x="1141" y="0"/>
                </a:cubicBezTo>
                <a:cubicBezTo>
                  <a:pt x="1093" y="123"/>
                  <a:pt x="1059" y="242"/>
                  <a:pt x="1029" y="376"/>
                </a:cubicBezTo>
                <a:cubicBezTo>
                  <a:pt x="972" y="626"/>
                  <a:pt x="885" y="891"/>
                  <a:pt x="874" y="1149"/>
                </a:cubicBezTo>
                <a:cubicBezTo>
                  <a:pt x="877" y="1154"/>
                  <a:pt x="879" y="1159"/>
                  <a:pt x="882" y="1164"/>
                </a:cubicBezTo>
                <a:cubicBezTo>
                  <a:pt x="926" y="1116"/>
                  <a:pt x="972" y="1043"/>
                  <a:pt x="1027" y="1007"/>
                </a:cubicBezTo>
                <a:cubicBezTo>
                  <a:pt x="1120" y="946"/>
                  <a:pt x="1167" y="1005"/>
                  <a:pt x="1222" y="1080"/>
                </a:cubicBezTo>
                <a:cubicBezTo>
                  <a:pt x="1312" y="1203"/>
                  <a:pt x="1357" y="1414"/>
                  <a:pt x="1525" y="1458"/>
                </a:cubicBezTo>
                <a:cubicBezTo>
                  <a:pt x="1697" y="1503"/>
                  <a:pt x="1859" y="1313"/>
                  <a:pt x="1939" y="1190"/>
                </a:cubicBezTo>
                <a:cubicBezTo>
                  <a:pt x="2015" y="1074"/>
                  <a:pt x="2064" y="945"/>
                  <a:pt x="2028" y="809"/>
                </a:cubicBezTo>
                <a:cubicBezTo>
                  <a:pt x="2019" y="801"/>
                  <a:pt x="2011" y="793"/>
                  <a:pt x="2002" y="785"/>
                </a:cubicBezTo>
                <a:cubicBezTo>
                  <a:pt x="1944" y="823"/>
                  <a:pt x="1902" y="806"/>
                  <a:pt x="1852" y="888"/>
                </a:cubicBezTo>
                <a:cubicBezTo>
                  <a:pt x="1777" y="1010"/>
                  <a:pt x="1726" y="1201"/>
                  <a:pt x="1826" y="1324"/>
                </a:cubicBezTo>
                <a:cubicBezTo>
                  <a:pt x="1935" y="1457"/>
                  <a:pt x="2156" y="1390"/>
                  <a:pt x="2284" y="1333"/>
                </a:cubicBezTo>
                <a:cubicBezTo>
                  <a:pt x="2509" y="1232"/>
                  <a:pt x="2704" y="1006"/>
                  <a:pt x="2645" y="749"/>
                </a:cubicBezTo>
                <a:cubicBezTo>
                  <a:pt x="2634" y="732"/>
                  <a:pt x="2622" y="715"/>
                  <a:pt x="2611" y="698"/>
                </a:cubicBezTo>
                <a:cubicBezTo>
                  <a:pt x="2468" y="713"/>
                  <a:pt x="2411" y="696"/>
                  <a:pt x="2321" y="855"/>
                </a:cubicBezTo>
                <a:cubicBezTo>
                  <a:pt x="2215" y="1043"/>
                  <a:pt x="2197" y="1317"/>
                  <a:pt x="2397" y="1448"/>
                </a:cubicBezTo>
                <a:cubicBezTo>
                  <a:pt x="2589" y="1573"/>
                  <a:pt x="2836" y="1471"/>
                  <a:pt x="3034" y="1418"/>
                </a:cubicBezTo>
                <a:cubicBezTo>
                  <a:pt x="3080" y="1406"/>
                  <a:pt x="3118" y="1405"/>
                  <a:pt x="3163" y="1399"/>
                </a:cubicBezTo>
                <a:cubicBezTo>
                  <a:pt x="3075" y="1253"/>
                  <a:pt x="2942" y="1056"/>
                  <a:pt x="2998" y="872"/>
                </a:cubicBezTo>
                <a:cubicBezTo>
                  <a:pt x="3044" y="719"/>
                  <a:pt x="3135" y="643"/>
                  <a:pt x="3290" y="603"/>
                </a:cubicBezTo>
                <a:cubicBezTo>
                  <a:pt x="3431" y="567"/>
                  <a:pt x="3577" y="569"/>
                  <a:pt x="3721" y="561"/>
                </a:cubicBezTo>
                <a:cubicBezTo>
                  <a:pt x="3811" y="555"/>
                  <a:pt x="3838" y="553"/>
                  <a:pt x="3896" y="5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0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58025" y="963613"/>
            <a:ext cx="1038225" cy="735012"/>
          </a:xfrm>
          <a:custGeom>
            <a:avLst/>
            <a:gdLst>
              <a:gd name="T0" fmla="*/ 2147483647 w 2886"/>
              <a:gd name="T1" fmla="*/ 2147483647 h 2041"/>
              <a:gd name="T2" fmla="*/ 2147483647 w 2886"/>
              <a:gd name="T3" fmla="*/ 2147483647 h 2041"/>
              <a:gd name="T4" fmla="*/ 2147483647 w 2886"/>
              <a:gd name="T5" fmla="*/ 2147483647 h 2041"/>
              <a:gd name="T6" fmla="*/ 2147483647 w 2886"/>
              <a:gd name="T7" fmla="*/ 2147483647 h 2041"/>
              <a:gd name="T8" fmla="*/ 2147483647 w 2886"/>
              <a:gd name="T9" fmla="*/ 2147483647 h 2041"/>
              <a:gd name="T10" fmla="*/ 2147483647 w 2886"/>
              <a:gd name="T11" fmla="*/ 2147483647 h 2041"/>
              <a:gd name="T12" fmla="*/ 2147483647 w 2886"/>
              <a:gd name="T13" fmla="*/ 2147483647 h 2041"/>
              <a:gd name="T14" fmla="*/ 2147483647 w 2886"/>
              <a:gd name="T15" fmla="*/ 2147483647 h 2041"/>
              <a:gd name="T16" fmla="*/ 2147483647 w 2886"/>
              <a:gd name="T17" fmla="*/ 2147483647 h 2041"/>
              <a:gd name="T18" fmla="*/ 2147483647 w 2886"/>
              <a:gd name="T19" fmla="*/ 2147483647 h 2041"/>
              <a:gd name="T20" fmla="*/ 2147483647 w 2886"/>
              <a:gd name="T21" fmla="*/ 2147483647 h 2041"/>
              <a:gd name="T22" fmla="*/ 2147483647 w 2886"/>
              <a:gd name="T23" fmla="*/ 2147483647 h 2041"/>
              <a:gd name="T24" fmla="*/ 2147483647 w 2886"/>
              <a:gd name="T25" fmla="*/ 2147483647 h 2041"/>
              <a:gd name="T26" fmla="*/ 2147483647 w 2886"/>
              <a:gd name="T27" fmla="*/ 2147483647 h 2041"/>
              <a:gd name="T28" fmla="*/ 2147483647 w 2886"/>
              <a:gd name="T29" fmla="*/ 2147483647 h 2041"/>
              <a:gd name="T30" fmla="*/ 2147483647 w 2886"/>
              <a:gd name="T31" fmla="*/ 2147483647 h 2041"/>
              <a:gd name="T32" fmla="*/ 2147483647 w 2886"/>
              <a:gd name="T33" fmla="*/ 2147483647 h 2041"/>
              <a:gd name="T34" fmla="*/ 2147483647 w 2886"/>
              <a:gd name="T35" fmla="*/ 2147483647 h 2041"/>
              <a:gd name="T36" fmla="*/ 2147483647 w 2886"/>
              <a:gd name="T37" fmla="*/ 2147483647 h 2041"/>
              <a:gd name="T38" fmla="*/ 2147483647 w 2886"/>
              <a:gd name="T39" fmla="*/ 2147483647 h 2041"/>
              <a:gd name="T40" fmla="*/ 2147483647 w 2886"/>
              <a:gd name="T41" fmla="*/ 2147483647 h 2041"/>
              <a:gd name="T42" fmla="*/ 2147483647 w 2886"/>
              <a:gd name="T43" fmla="*/ 2147483647 h 2041"/>
              <a:gd name="T44" fmla="*/ 2147483647 w 2886"/>
              <a:gd name="T45" fmla="*/ 2147483647 h 2041"/>
              <a:gd name="T46" fmla="*/ 2147483647 w 2886"/>
              <a:gd name="T47" fmla="*/ 2147483647 h 2041"/>
              <a:gd name="T48" fmla="*/ 2147483647 w 2886"/>
              <a:gd name="T49" fmla="*/ 2147483647 h 2041"/>
              <a:gd name="T50" fmla="*/ 2147483647 w 2886"/>
              <a:gd name="T51" fmla="*/ 2147483647 h 2041"/>
              <a:gd name="T52" fmla="*/ 2147483647 w 2886"/>
              <a:gd name="T53" fmla="*/ 2147483647 h 2041"/>
              <a:gd name="T54" fmla="*/ 2147483647 w 2886"/>
              <a:gd name="T55" fmla="*/ 2147483647 h 2041"/>
              <a:gd name="T56" fmla="*/ 2147483647 w 2886"/>
              <a:gd name="T57" fmla="*/ 2147483647 h 2041"/>
              <a:gd name="T58" fmla="*/ 2147483647 w 2886"/>
              <a:gd name="T59" fmla="*/ 2147483647 h 2041"/>
              <a:gd name="T60" fmla="*/ 2147483647 w 2886"/>
              <a:gd name="T61" fmla="*/ 2147483647 h 2041"/>
              <a:gd name="T62" fmla="*/ 2147483647 w 2886"/>
              <a:gd name="T63" fmla="*/ 2147483647 h 2041"/>
              <a:gd name="T64" fmla="*/ 2147483647 w 2886"/>
              <a:gd name="T65" fmla="*/ 0 h 2041"/>
              <a:gd name="T66" fmla="*/ 2147483647 w 2886"/>
              <a:gd name="T67" fmla="*/ 2147483647 h 2041"/>
              <a:gd name="T68" fmla="*/ 2147483647 w 2886"/>
              <a:gd name="T69" fmla="*/ 2147483647 h 2041"/>
              <a:gd name="T70" fmla="*/ 2147483647 w 2886"/>
              <a:gd name="T71" fmla="*/ 2147483647 h 20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86"/>
              <a:gd name="T109" fmla="*/ 0 h 2041"/>
              <a:gd name="T110" fmla="*/ 2886 w 2886"/>
              <a:gd name="T111" fmla="*/ 2041 h 20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86" h="2041" extrusionOk="0">
                <a:moveTo>
                  <a:pt x="339" y="579"/>
                </a:moveTo>
                <a:cubicBezTo>
                  <a:pt x="293" y="597"/>
                  <a:pt x="268" y="615"/>
                  <a:pt x="234" y="670"/>
                </a:cubicBezTo>
                <a:cubicBezTo>
                  <a:pt x="155" y="797"/>
                  <a:pt x="98" y="941"/>
                  <a:pt x="58" y="1084"/>
                </a:cubicBezTo>
                <a:cubicBezTo>
                  <a:pt x="4" y="1278"/>
                  <a:pt x="-36" y="1514"/>
                  <a:pt x="32" y="1710"/>
                </a:cubicBezTo>
                <a:cubicBezTo>
                  <a:pt x="66" y="1809"/>
                  <a:pt x="149" y="1885"/>
                  <a:pt x="258" y="1873"/>
                </a:cubicBezTo>
                <a:cubicBezTo>
                  <a:pt x="349" y="1863"/>
                  <a:pt x="390" y="1804"/>
                  <a:pt x="449" y="1744"/>
                </a:cubicBezTo>
              </a:path>
              <a:path w="2886" h="2041" extrusionOk="0">
                <a:moveTo>
                  <a:pt x="187" y="1124"/>
                </a:moveTo>
                <a:cubicBezTo>
                  <a:pt x="178" y="1129"/>
                  <a:pt x="168" y="1134"/>
                  <a:pt x="159" y="1139"/>
                </a:cubicBezTo>
                <a:cubicBezTo>
                  <a:pt x="167" y="1198"/>
                  <a:pt x="230" y="1214"/>
                  <a:pt x="286" y="1235"/>
                </a:cubicBezTo>
                <a:cubicBezTo>
                  <a:pt x="419" y="1284"/>
                  <a:pt x="564" y="1313"/>
                  <a:pt x="687" y="1388"/>
                </a:cubicBezTo>
                <a:cubicBezTo>
                  <a:pt x="758" y="1431"/>
                  <a:pt x="801" y="1491"/>
                  <a:pt x="813" y="1572"/>
                </a:cubicBezTo>
                <a:cubicBezTo>
                  <a:pt x="817" y="1596"/>
                  <a:pt x="822" y="1681"/>
                  <a:pt x="803" y="1701"/>
                </a:cubicBezTo>
                <a:cubicBezTo>
                  <a:pt x="787" y="1680"/>
                  <a:pt x="783" y="1668"/>
                  <a:pt x="789" y="1646"/>
                </a:cubicBezTo>
              </a:path>
              <a:path w="2886" h="2041" extrusionOk="0">
                <a:moveTo>
                  <a:pt x="828" y="758"/>
                </a:moveTo>
                <a:cubicBezTo>
                  <a:pt x="829" y="752"/>
                  <a:pt x="831" y="745"/>
                  <a:pt x="832" y="739"/>
                </a:cubicBezTo>
                <a:cubicBezTo>
                  <a:pt x="856" y="766"/>
                  <a:pt x="864" y="806"/>
                  <a:pt x="876" y="841"/>
                </a:cubicBezTo>
                <a:cubicBezTo>
                  <a:pt x="895" y="895"/>
                  <a:pt x="902" y="915"/>
                  <a:pt x="912" y="953"/>
                </a:cubicBezTo>
              </a:path>
              <a:path w="2886" h="2041" extrusionOk="0">
                <a:moveTo>
                  <a:pt x="1030" y="1668"/>
                </a:moveTo>
                <a:cubicBezTo>
                  <a:pt x="1034" y="1704"/>
                  <a:pt x="1035" y="1713"/>
                  <a:pt x="1039" y="1735"/>
                </a:cubicBezTo>
                <a:cubicBezTo>
                  <a:pt x="1040" y="1678"/>
                  <a:pt x="1040" y="1620"/>
                  <a:pt x="1042" y="1563"/>
                </a:cubicBezTo>
                <a:cubicBezTo>
                  <a:pt x="1045" y="1468"/>
                  <a:pt x="1061" y="1392"/>
                  <a:pt x="1086" y="1303"/>
                </a:cubicBezTo>
                <a:cubicBezTo>
                  <a:pt x="1134" y="1306"/>
                  <a:pt x="1174" y="1304"/>
                  <a:pt x="1230" y="1316"/>
                </a:cubicBezTo>
                <a:cubicBezTo>
                  <a:pt x="1414" y="1356"/>
                  <a:pt x="1755" y="1386"/>
                  <a:pt x="1860" y="1173"/>
                </a:cubicBezTo>
                <a:cubicBezTo>
                  <a:pt x="1893" y="1106"/>
                  <a:pt x="1865" y="1105"/>
                  <a:pt x="1870" y="1047"/>
                </a:cubicBezTo>
                <a:cubicBezTo>
                  <a:pt x="1756" y="1027"/>
                  <a:pt x="1694" y="1034"/>
                  <a:pt x="1601" y="1127"/>
                </a:cubicBezTo>
                <a:cubicBezTo>
                  <a:pt x="1514" y="1214"/>
                  <a:pt x="1431" y="1367"/>
                  <a:pt x="1473" y="1493"/>
                </a:cubicBezTo>
                <a:cubicBezTo>
                  <a:pt x="1518" y="1630"/>
                  <a:pt x="1694" y="1617"/>
                  <a:pt x="1805" y="1595"/>
                </a:cubicBezTo>
                <a:cubicBezTo>
                  <a:pt x="1982" y="1560"/>
                  <a:pt x="2140" y="1464"/>
                  <a:pt x="2294" y="1375"/>
                </a:cubicBezTo>
                <a:cubicBezTo>
                  <a:pt x="2228" y="1482"/>
                  <a:pt x="2204" y="1545"/>
                  <a:pt x="2200" y="1655"/>
                </a:cubicBezTo>
                <a:cubicBezTo>
                  <a:pt x="2276" y="1635"/>
                  <a:pt x="2319" y="1623"/>
                  <a:pt x="2378" y="1554"/>
                </a:cubicBezTo>
                <a:cubicBezTo>
                  <a:pt x="2489" y="1424"/>
                  <a:pt x="2543" y="1248"/>
                  <a:pt x="2579" y="1084"/>
                </a:cubicBezTo>
                <a:cubicBezTo>
                  <a:pt x="2640" y="804"/>
                  <a:pt x="2648" y="506"/>
                  <a:pt x="2625" y="222"/>
                </a:cubicBezTo>
                <a:cubicBezTo>
                  <a:pt x="2618" y="133"/>
                  <a:pt x="2597" y="79"/>
                  <a:pt x="2574" y="0"/>
                </a:cubicBezTo>
                <a:cubicBezTo>
                  <a:pt x="2536" y="129"/>
                  <a:pt x="2513" y="254"/>
                  <a:pt x="2500" y="393"/>
                </a:cubicBezTo>
                <a:cubicBezTo>
                  <a:pt x="2457" y="858"/>
                  <a:pt x="2406" y="1435"/>
                  <a:pt x="2629" y="1864"/>
                </a:cubicBezTo>
                <a:cubicBezTo>
                  <a:pt x="2694" y="1989"/>
                  <a:pt x="2754" y="2035"/>
                  <a:pt x="2885" y="202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1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5250" y="5688013"/>
            <a:ext cx="1189038" cy="1169987"/>
          </a:xfrm>
          <a:custGeom>
            <a:avLst/>
            <a:gdLst>
              <a:gd name="T0" fmla="*/ 2147483647 w 3304"/>
              <a:gd name="T1" fmla="*/ 2147483647 h 3250"/>
              <a:gd name="T2" fmla="*/ 2147483647 w 3304"/>
              <a:gd name="T3" fmla="*/ 2147483647 h 3250"/>
              <a:gd name="T4" fmla="*/ 2147483647 w 3304"/>
              <a:gd name="T5" fmla="*/ 2147483647 h 3250"/>
              <a:gd name="T6" fmla="*/ 2147483647 w 3304"/>
              <a:gd name="T7" fmla="*/ 2147483647 h 3250"/>
              <a:gd name="T8" fmla="*/ 2147483647 w 3304"/>
              <a:gd name="T9" fmla="*/ 2147483647 h 3250"/>
              <a:gd name="T10" fmla="*/ 2147483647 w 3304"/>
              <a:gd name="T11" fmla="*/ 2147483647 h 3250"/>
              <a:gd name="T12" fmla="*/ 2147483647 w 3304"/>
              <a:gd name="T13" fmla="*/ 2147483647 h 3250"/>
              <a:gd name="T14" fmla="*/ 2147483647 w 3304"/>
              <a:gd name="T15" fmla="*/ 2147483647 h 3250"/>
              <a:gd name="T16" fmla="*/ 2147483647 w 3304"/>
              <a:gd name="T17" fmla="*/ 2147483647 h 3250"/>
              <a:gd name="T18" fmla="*/ 2147483647 w 3304"/>
              <a:gd name="T19" fmla="*/ 2147483647 h 3250"/>
              <a:gd name="T20" fmla="*/ 2147483647 w 3304"/>
              <a:gd name="T21" fmla="*/ 2147483647 h 3250"/>
              <a:gd name="T22" fmla="*/ 2147483647 w 3304"/>
              <a:gd name="T23" fmla="*/ 2147483647 h 3250"/>
              <a:gd name="T24" fmla="*/ 2147483647 w 3304"/>
              <a:gd name="T25" fmla="*/ 2147483647 h 3250"/>
              <a:gd name="T26" fmla="*/ 2147483647 w 3304"/>
              <a:gd name="T27" fmla="*/ 2147483647 h 3250"/>
              <a:gd name="T28" fmla="*/ 2147483647 w 3304"/>
              <a:gd name="T29" fmla="*/ 2147483647 h 3250"/>
              <a:gd name="T30" fmla="*/ 2147483647 w 3304"/>
              <a:gd name="T31" fmla="*/ 2147483647 h 3250"/>
              <a:gd name="T32" fmla="*/ 2147483647 w 3304"/>
              <a:gd name="T33" fmla="*/ 2147483647 h 3250"/>
              <a:gd name="T34" fmla="*/ 2147483647 w 3304"/>
              <a:gd name="T35" fmla="*/ 2147483647 h 3250"/>
              <a:gd name="T36" fmla="*/ 2147483647 w 3304"/>
              <a:gd name="T37" fmla="*/ 2147483647 h 3250"/>
              <a:gd name="T38" fmla="*/ 2147483647 w 3304"/>
              <a:gd name="T39" fmla="*/ 2147483647 h 3250"/>
              <a:gd name="T40" fmla="*/ 2147483647 w 3304"/>
              <a:gd name="T41" fmla="*/ 2147483647 h 3250"/>
              <a:gd name="T42" fmla="*/ 2147483647 w 3304"/>
              <a:gd name="T43" fmla="*/ 2147483647 h 3250"/>
              <a:gd name="T44" fmla="*/ 2147483647 w 3304"/>
              <a:gd name="T45" fmla="*/ 2147483647 h 3250"/>
              <a:gd name="T46" fmla="*/ 2147483647 w 3304"/>
              <a:gd name="T47" fmla="*/ 2147483647 h 3250"/>
              <a:gd name="T48" fmla="*/ 2147483647 w 3304"/>
              <a:gd name="T49" fmla="*/ 2147483647 h 32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304"/>
              <a:gd name="T76" fmla="*/ 0 h 3250"/>
              <a:gd name="T77" fmla="*/ 3304 w 3304"/>
              <a:gd name="T78" fmla="*/ 3250 h 325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304" h="3250" extrusionOk="0">
                <a:moveTo>
                  <a:pt x="1627" y="556"/>
                </a:moveTo>
                <a:cubicBezTo>
                  <a:pt x="1636" y="537"/>
                  <a:pt x="1641" y="521"/>
                  <a:pt x="1649" y="502"/>
                </a:cubicBezTo>
                <a:cubicBezTo>
                  <a:pt x="1620" y="488"/>
                  <a:pt x="1622" y="471"/>
                  <a:pt x="1577" y="470"/>
                </a:cubicBezTo>
                <a:cubicBezTo>
                  <a:pt x="1451" y="468"/>
                  <a:pt x="1319" y="515"/>
                  <a:pt x="1197" y="544"/>
                </a:cubicBezTo>
                <a:cubicBezTo>
                  <a:pt x="1125" y="561"/>
                  <a:pt x="1049" y="573"/>
                  <a:pt x="979" y="596"/>
                </a:cubicBezTo>
                <a:cubicBezTo>
                  <a:pt x="900" y="621"/>
                  <a:pt x="843" y="665"/>
                  <a:pt x="823" y="748"/>
                </a:cubicBezTo>
                <a:cubicBezTo>
                  <a:pt x="791" y="880"/>
                  <a:pt x="833" y="1062"/>
                  <a:pt x="867" y="1190"/>
                </a:cubicBezTo>
                <a:cubicBezTo>
                  <a:pt x="873" y="1214"/>
                  <a:pt x="882" y="1271"/>
                  <a:pt x="912" y="1281"/>
                </a:cubicBezTo>
                <a:cubicBezTo>
                  <a:pt x="940" y="1290"/>
                  <a:pt x="976" y="1262"/>
                  <a:pt x="1000" y="1254"/>
                </a:cubicBezTo>
                <a:cubicBezTo>
                  <a:pt x="1249" y="1167"/>
                  <a:pt x="1647" y="1099"/>
                  <a:pt x="1854" y="1319"/>
                </a:cubicBezTo>
                <a:cubicBezTo>
                  <a:pt x="1925" y="1395"/>
                  <a:pt x="1923" y="1498"/>
                  <a:pt x="1888" y="1590"/>
                </a:cubicBezTo>
                <a:cubicBezTo>
                  <a:pt x="1854" y="1678"/>
                  <a:pt x="1794" y="1756"/>
                  <a:pt x="1716" y="1809"/>
                </a:cubicBezTo>
                <a:cubicBezTo>
                  <a:pt x="1609" y="1883"/>
                  <a:pt x="1481" y="1904"/>
                  <a:pt x="1353" y="1899"/>
                </a:cubicBezTo>
                <a:cubicBezTo>
                  <a:pt x="1252" y="1895"/>
                  <a:pt x="1142" y="1879"/>
                  <a:pt x="1056" y="1824"/>
                </a:cubicBezTo>
                <a:cubicBezTo>
                  <a:pt x="985" y="1779"/>
                  <a:pt x="964" y="1730"/>
                  <a:pt x="928" y="1658"/>
                </a:cubicBezTo>
              </a:path>
              <a:path w="3304" h="3250" extrusionOk="0">
                <a:moveTo>
                  <a:pt x="1432" y="61"/>
                </a:moveTo>
                <a:cubicBezTo>
                  <a:pt x="1106" y="187"/>
                  <a:pt x="813" y="331"/>
                  <a:pt x="557" y="576"/>
                </a:cubicBezTo>
                <a:cubicBezTo>
                  <a:pt x="45" y="1067"/>
                  <a:pt x="-98" y="1802"/>
                  <a:pt x="97" y="2466"/>
                </a:cubicBezTo>
                <a:cubicBezTo>
                  <a:pt x="181" y="2752"/>
                  <a:pt x="336" y="3216"/>
                  <a:pt x="678" y="3249"/>
                </a:cubicBezTo>
                <a:cubicBezTo>
                  <a:pt x="1002" y="3280"/>
                  <a:pt x="1437" y="3299"/>
                  <a:pt x="1753" y="3229"/>
                </a:cubicBezTo>
                <a:cubicBezTo>
                  <a:pt x="2263" y="3116"/>
                  <a:pt x="2867" y="2731"/>
                  <a:pt x="3165" y="2298"/>
                </a:cubicBezTo>
                <a:cubicBezTo>
                  <a:pt x="3313" y="2082"/>
                  <a:pt x="3330" y="1841"/>
                  <a:pt x="3262" y="1593"/>
                </a:cubicBezTo>
                <a:cubicBezTo>
                  <a:pt x="3147" y="1176"/>
                  <a:pt x="2838" y="789"/>
                  <a:pt x="2527" y="499"/>
                </a:cubicBezTo>
                <a:cubicBezTo>
                  <a:pt x="2219" y="212"/>
                  <a:pt x="1815" y="-46"/>
                  <a:pt x="1376" y="11"/>
                </a:cubicBezTo>
                <a:cubicBezTo>
                  <a:pt x="1029" y="56"/>
                  <a:pt x="845" y="306"/>
                  <a:pt x="672" y="579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971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973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4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972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3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972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2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2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0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969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971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1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1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970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0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969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69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1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969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1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968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1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954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954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954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954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9550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9551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9552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9553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9554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5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6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7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8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9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0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1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2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3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4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5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6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7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68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968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69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0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968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71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2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3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4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5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6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7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967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8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967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9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967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0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966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1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966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2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966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83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4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5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6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7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8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9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0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1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2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3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4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5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96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965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6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7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965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5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8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964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4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4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4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4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9599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0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1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2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3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4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5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6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7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8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9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0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9611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2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3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4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5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6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7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8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9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0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1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2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3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4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5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6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9627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9628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9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0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1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2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3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4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5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6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7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49638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49639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9640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49641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9642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9643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149644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5055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55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5055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55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5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5056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5056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5056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5056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5056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5057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5057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5057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5058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5058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59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5059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5059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5059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60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5061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5061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5062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5063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5063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4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5080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4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5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5080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5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6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5080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6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5067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8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5070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5070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5070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5070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5070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70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5071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5079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5079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5079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5078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72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5078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5078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4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5077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4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5075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5076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5077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5077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7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5077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5077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3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 i="1">
                <a:latin typeface="Times New Roman" pitchFamily="18" charset="0"/>
              </a:rPr>
              <a:t>Beyond Python?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</a:t>
            </a:r>
            <a:r>
              <a:rPr lang="en-US" sz="2100" u="sng" smtClean="0">
                <a:solidFill>
                  <a:srgbClr val="008000"/>
                </a:solidFill>
                <a:latin typeface="Cambria" pitchFamily="18" charset="0"/>
              </a:rPr>
              <a:t>Wed. </a:t>
            </a: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...             returning today      … other HMC Googlers  @ the career fair Friday</a:t>
            </a:r>
          </a:p>
        </p:txBody>
      </p:sp>
      <p:sp>
        <p:nvSpPr>
          <p:cNvPr id="20485" name="Text Box 2"/>
          <p:cNvSpPr txBox="1">
            <a:spLocks noChangeArrowheads="1"/>
          </p:cNvSpPr>
          <p:nvPr/>
        </p:nvSpPr>
        <p:spPr bwMode="auto">
          <a:xfrm>
            <a:off x="5181600" y="735013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Google agrees…</a:t>
            </a:r>
          </a:p>
        </p:txBody>
      </p:sp>
    </p:spTree>
    <p:extLst>
      <p:ext uri="{BB962C8B-B14F-4D97-AF65-F5344CB8AC3E}">
        <p14:creationId xmlns:p14="http://schemas.microsoft.com/office/powerpoint/2010/main" val="4220673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7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and are here Fri.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yesterday...           returning Thursday      … with other HMC Google representatives Friday</a:t>
            </a:r>
          </a:p>
        </p:txBody>
      </p:sp>
      <p:pic>
        <p:nvPicPr>
          <p:cNvPr id="40966" name="Picture 6"/>
          <p:cNvPicPr>
            <a:picLocks noChangeAspect="1" noChangeArrowheads="1"/>
          </p:cNvPicPr>
          <p:nvPr/>
        </p:nvPicPr>
        <p:blipFill>
          <a:blip r:embed="rId3"/>
          <a:srcRect l="17480" t="36153" r="24757" b="12846"/>
          <a:stretch>
            <a:fillRect/>
          </a:stretch>
        </p:blipFill>
        <p:spPr bwMode="auto">
          <a:xfrm>
            <a:off x="684213" y="1143000"/>
            <a:ext cx="7877175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0619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533400" y="4701111"/>
            <a:ext cx="2226473" cy="1038726"/>
          </a:xfrm>
          <a:prstGeom prst="roundRect">
            <a:avLst/>
          </a:prstGeom>
          <a:solidFill>
            <a:srgbClr val="D9DA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03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i="1" dirty="0">
                <a:latin typeface="Cambria" pitchFamily="18" charset="0"/>
              </a:rPr>
              <a:t>Take a look at this circuit.</a:t>
            </a:r>
          </a:p>
        </p:txBody>
      </p:sp>
      <p:sp>
        <p:nvSpPr>
          <p:cNvPr id="4403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9497" y="4741217"/>
            <a:ext cx="68556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(Question #1)     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is </a:t>
            </a:r>
            <a:r>
              <a:rPr lang="en-US" b="1" dirty="0">
                <a:solidFill>
                  <a:srgbClr val="EB102C"/>
                </a:solidFill>
                <a:latin typeface="Cambria" pitchFamily="18" charset="0"/>
              </a:rPr>
              <a:t>1</a:t>
            </a:r>
            <a:r>
              <a:rPr lang="en-US" dirty="0">
                <a:latin typeface="Cambria" pitchFamily="18" charset="0"/>
              </a:rPr>
              <a:t>, what will </a:t>
            </a:r>
            <a:r>
              <a:rPr lang="en-US" b="1" dirty="0">
                <a:latin typeface="Cambria" pitchFamily="18" charset="0"/>
              </a:rPr>
              <a:t>Q</a:t>
            </a:r>
            <a:r>
              <a:rPr lang="en-US" dirty="0">
                <a:latin typeface="Cambria" pitchFamily="18" charset="0"/>
              </a:rPr>
              <a:t> be? </a:t>
            </a:r>
          </a:p>
        </p:txBody>
      </p:sp>
      <p:sp>
        <p:nvSpPr>
          <p:cNvPr id="4403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64736" y="5217467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</a:t>
            </a:r>
            <a:r>
              <a:rPr lang="en-US" dirty="0">
                <a:latin typeface="Cambria" pitchFamily="18" charset="0"/>
              </a:rPr>
              <a:t>Question </a:t>
            </a:r>
            <a:r>
              <a:rPr lang="en-US" dirty="0" smtClean="0">
                <a:latin typeface="Cambria" pitchFamily="18" charset="0"/>
              </a:rPr>
              <a:t>#2)      What </a:t>
            </a:r>
            <a:r>
              <a:rPr lang="en-US" dirty="0">
                <a:latin typeface="Cambria" pitchFamily="18" charset="0"/>
              </a:rPr>
              <a:t>happens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becomes </a:t>
            </a:r>
            <a:r>
              <a:rPr lang="en-US" b="1" dirty="0">
                <a:solidFill>
                  <a:schemeClr val="bg2"/>
                </a:solidFill>
                <a:latin typeface="Cambria" pitchFamily="18" charset="0"/>
              </a:rPr>
              <a:t>0</a:t>
            </a:r>
            <a:r>
              <a:rPr lang="en-US" dirty="0">
                <a:latin typeface="Cambria" pitchFamily="18" charset="0"/>
              </a:rPr>
              <a:t>? </a:t>
            </a:r>
          </a:p>
        </p:txBody>
      </p:sp>
      <p:sp>
        <p:nvSpPr>
          <p:cNvPr id="4403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365750" y="209979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3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37150" y="201565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403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557587" y="1496540"/>
            <a:ext cx="1600200" cy="1219200"/>
            <a:chOff x="4734" y="3053"/>
            <a:chExt cx="656" cy="491"/>
          </a:xfrm>
        </p:grpSpPr>
        <p:grpSp>
          <p:nvGrpSpPr>
            <p:cNvPr id="44050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4054" name="Freeform 41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5" name="Freeform 42"/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4051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4052" name="Freeform 44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3" name="Freeform 45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404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276475" y="176641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4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70300" y="189817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404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665287" y="153464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S</a:t>
            </a:r>
          </a:p>
        </p:txBody>
      </p:sp>
      <p:sp>
        <p:nvSpPr>
          <p:cNvPr id="4404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4735" y="1484508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input</a:t>
            </a:r>
          </a:p>
        </p:txBody>
      </p:sp>
      <p:sp>
        <p:nvSpPr>
          <p:cNvPr id="4404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899275" y="182039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output</a:t>
            </a:r>
          </a:p>
        </p:txBody>
      </p:sp>
      <p:sp>
        <p:nvSpPr>
          <p:cNvPr id="44045" name="Freeform 54"/>
          <p:cNvSpPr>
            <a:spLocks/>
          </p:cNvSpPr>
          <p:nvPr/>
        </p:nvSpPr>
        <p:spPr bwMode="auto">
          <a:xfrm>
            <a:off x="2776537" y="212201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404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987674" y="3500735"/>
            <a:ext cx="25717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B003D1"/>
                </a:solidFill>
                <a:latin typeface="Cambria" pitchFamily="18" charset="0"/>
              </a:rPr>
              <a:t>feedback cycle</a:t>
            </a:r>
          </a:p>
        </p:txBody>
      </p:sp>
      <p:sp>
        <p:nvSpPr>
          <p:cNvPr id="4404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7612" y="185690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Q</a:t>
            </a:r>
          </a:p>
        </p:txBody>
      </p:sp>
      <p:sp>
        <p:nvSpPr>
          <p:cNvPr id="44048" name="Oval 25"/>
          <p:cNvSpPr>
            <a:spLocks noChangeArrowheads="1"/>
          </p:cNvSpPr>
          <p:nvPr/>
        </p:nvSpPr>
        <p:spPr bwMode="auto">
          <a:xfrm>
            <a:off x="5716587" y="204581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4" name="Text Box 4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064206" y="1132150"/>
            <a:ext cx="1305259" cy="646331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  <a:cs typeface="Times New Roman" pitchFamily="18" charset="0"/>
              </a:rPr>
              <a:t>1-bit of storage?</a:t>
            </a:r>
            <a:endParaRPr lang="en-US" sz="1800" dirty="0">
              <a:latin typeface="Cambria" pitchFamily="18" charset="0"/>
              <a:cs typeface="Times New Roman" pitchFamily="18" charset="0"/>
            </a:endParaRPr>
          </a:p>
        </p:txBody>
      </p:sp>
      <p:pic>
        <p:nvPicPr>
          <p:cNvPr id="119810" name="Picture 2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213" t="53818" r="12665" b="12592"/>
          <a:stretch/>
        </p:blipFill>
        <p:spPr bwMode="auto">
          <a:xfrm>
            <a:off x="7454580" y="4411984"/>
            <a:ext cx="1328232" cy="1616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" name="Ink 3"/>
              <p14:cNvContentPartPr/>
              <p14:nvPr/>
            </p14:nvContentPartPr>
            <p14:xfrm>
              <a:off x="2295720" y="1171440"/>
              <a:ext cx="4553280" cy="49629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286360" y="1162080"/>
                <a:ext cx="4572000" cy="498168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Memory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05663" y="4355974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/>
              <p14:cNvContentPartPr/>
              <p14:nvPr/>
            </p14:nvContentPartPr>
            <p14:xfrm>
              <a:off x="1543320" y="247680"/>
              <a:ext cx="5963040" cy="465804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3960" y="238320"/>
                <a:ext cx="5981760" cy="46767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29718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22470" y="253425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45112" y="4801834"/>
            <a:ext cx="244867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 </a:t>
            </a:r>
            <a:r>
              <a:rPr lang="en-US" sz="1600" b="1" i="1" dirty="0" smtClean="0">
                <a:latin typeface="Calibri" pitchFamily="34" charset="0"/>
              </a:rPr>
              <a:t>How does the strobe help to store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65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b="1" i="1" dirty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Why is S called "set" and R called "Reset" 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020651" y="380872"/>
            <a:ext cx="282320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500" dirty="0" smtClean="0">
                <a:latin typeface="Cambria" pitchFamily="18" charset="0"/>
              </a:rPr>
              <a:t>Name(s): _________________________</a:t>
            </a:r>
            <a:endParaRPr lang="en-US" sz="15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66960" y="380880"/>
              <a:ext cx="8677440" cy="61916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00" y="371520"/>
                <a:ext cx="8696160" cy="621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3631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7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8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9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0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3" name="Text Box 3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4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5" name="Text Box 3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42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3" name="Text Box 70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320882" y="6200775"/>
            <a:ext cx="1455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67B0E"/>
                </a:solidFill>
                <a:latin typeface="Cambria" pitchFamily="18" charset="0"/>
              </a:rPr>
              <a:t>"flip-flop"</a:t>
            </a:r>
          </a:p>
        </p:txBody>
      </p:sp>
      <p:sp>
        <p:nvSpPr>
          <p:cNvPr id="46134" name="Text Box 71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2133600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the </a:t>
            </a:r>
            <a:r>
              <a:rPr lang="en-US" dirty="0" smtClean="0">
                <a:latin typeface="Cambria" pitchFamily="18" charset="0"/>
              </a:rPr>
              <a:t>flip-flop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227262" y="3983452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" name="Text Box 48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84696" y="3429000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" name="Ink 3"/>
              <p14:cNvContentPartPr/>
              <p14:nvPr/>
            </p14:nvContentPartPr>
            <p14:xfrm>
              <a:off x="1295640" y="1181160"/>
              <a:ext cx="7467840" cy="324828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286280" y="1171800"/>
                <a:ext cx="7486560" cy="326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338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7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8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9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0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3" name="Text Box 3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4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5" name="Text Box 3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42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3" name="Text Box 70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320882" y="6200775"/>
            <a:ext cx="1455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67B0E"/>
                </a:solidFill>
                <a:latin typeface="Cambria" pitchFamily="18" charset="0"/>
              </a:rPr>
              <a:t>"flip-flop"</a:t>
            </a:r>
          </a:p>
        </p:txBody>
      </p:sp>
      <p:sp>
        <p:nvSpPr>
          <p:cNvPr id="46134" name="Text Box 71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2133600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the </a:t>
            </a:r>
            <a:r>
              <a:rPr lang="en-US" dirty="0" smtClean="0">
                <a:latin typeface="Cambria" pitchFamily="18" charset="0"/>
              </a:rPr>
              <a:t>flip-flop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6642100" y="5033963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" name="Text Box 48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84696" y="3429000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6" name="TextBox 75"/>
          <p:cNvSpPr txBox="1">
            <a:spLocks noChangeArrowheads="1"/>
          </p:cNvSpPr>
          <p:nvPr/>
        </p:nvSpPr>
        <p:spPr bwMode="auto">
          <a:xfrm rot="-1182031">
            <a:off x="955675" y="1857375"/>
            <a:ext cx="7239000" cy="3416300"/>
          </a:xfrm>
          <a:prstGeom prst="rect">
            <a:avLst/>
          </a:prstGeom>
          <a:solidFill>
            <a:schemeClr val="bg1"/>
          </a:solidFill>
          <a:ln w="9525">
            <a:solidFill>
              <a:srgbClr val="0A04EB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7200" dirty="0">
                <a:solidFill>
                  <a:srgbClr val="0A04EB"/>
                </a:solidFill>
                <a:latin typeface="Calibri" pitchFamily="34" charset="0"/>
              </a:rPr>
              <a:t>Is this how all machine memory is handled?</a:t>
            </a:r>
          </a:p>
        </p:txBody>
      </p:sp>
    </p:spTree>
    <p:extLst>
      <p:ext uri="{BB962C8B-B14F-4D97-AF65-F5344CB8AC3E}">
        <p14:creationId xmlns:p14="http://schemas.microsoft.com/office/powerpoint/2010/main" val="3065484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49157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49159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49160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49161" name="Rectangle 10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467828" y="160338"/>
            <a:ext cx="21146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mbria" pitchFamily="18" charset="0"/>
              </a:rPr>
              <a:t>Memory</a:t>
            </a:r>
          </a:p>
        </p:txBody>
      </p:sp>
      <p:sp>
        <p:nvSpPr>
          <p:cNvPr id="49171" name="Text Box 7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58900" y="6172199"/>
            <a:ext cx="6261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chemeClr val="bg2"/>
                </a:solidFill>
                <a:latin typeface="Cambria" pitchFamily="18" charset="0"/>
              </a:rPr>
              <a:t>"640K ought to be enough for anybody"</a:t>
            </a:r>
          </a:p>
        </p:txBody>
      </p:sp>
      <p:sp>
        <p:nvSpPr>
          <p:cNvPr id="49172" name="Text Box 7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53200" y="6477000"/>
            <a:ext cx="1924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chemeClr val="bg2"/>
                </a:solidFill>
                <a:latin typeface="Cambria" pitchFamily="18" charset="0"/>
              </a:rPr>
              <a:t>- maybe Bill Gates!</a:t>
            </a:r>
          </a:p>
        </p:txBody>
      </p:sp>
      <p:sp>
        <p:nvSpPr>
          <p:cNvPr id="49173" name="Text Box 7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49174" name="Picture 80" descr="300px-RAM_n"/>
          <p:cNvPicPr>
            <a:picLocks noChangeAspect="1" noChangeArrowheads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5" name="Text Box 8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49176" name="Text Box 8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49177" name="Text Box 8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49178" name="Picture 84" descr="Picture 5"/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9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0725" y="4529138"/>
            <a:ext cx="2211388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memory from </a:t>
            </a:r>
            <a:r>
              <a:rPr lang="en-US" i="1" dirty="0">
                <a:latin typeface="Cambria" pitchFamily="18" charset="0"/>
              </a:rPr>
              <a:t>logic gates</a:t>
            </a:r>
          </a:p>
        </p:txBody>
      </p:sp>
      <p:sp>
        <p:nvSpPr>
          <p:cNvPr id="49180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517900" y="4529138"/>
            <a:ext cx="223837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>
                <a:latin typeface="Cambria" pitchFamily="18" charset="0"/>
              </a:rPr>
              <a:t>"Leaky Bucket" </a:t>
            </a:r>
            <a:r>
              <a:rPr lang="en-US">
                <a:latin typeface="Cambria" pitchFamily="18" charset="0"/>
              </a:rPr>
              <a:t>capacitors</a:t>
            </a:r>
          </a:p>
        </p:txBody>
      </p:sp>
      <p:sp>
        <p:nvSpPr>
          <p:cNvPr id="49181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99225" y="4529138"/>
            <a:ext cx="209232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remagnetizing surfaces</a:t>
            </a:r>
          </a:p>
        </p:txBody>
      </p:sp>
      <p:sp>
        <p:nvSpPr>
          <p:cNvPr id="85" name="Text Box 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86" name="Group 11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87" name="Rectangle 12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13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Rectangle 1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0" name="Line 15"/>
            <p:cNvSpPr>
              <a:spLocks noChangeShapeType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Line 16"/>
            <p:cNvSpPr>
              <a:spLocks noChangeShapeType="1"/>
            </p:cNvSpPr>
            <p:nvPr>
              <p:custDataLst>
                <p:tags r:id="rId8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Rectangle 17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93" name="Rectangle 18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94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95" name="Group 20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96" name="Rectangle 2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22"/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Rectangle 2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9" name="Line 24"/>
            <p:cNvSpPr>
              <a:spLocks noChangeShapeType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Line 25"/>
            <p:cNvSpPr>
              <a:spLocks noChangeShapeType="1"/>
            </p:cNvSpPr>
            <p:nvPr>
              <p:custDataLst>
                <p:tags r:id="rId7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Rectangle 2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02" name="Rectangle 2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03" name="Group 28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04" name="Rectangle 29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3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Rectangle 3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07" name="Line 32"/>
            <p:cNvSpPr>
              <a:spLocks noChangeShapeType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Line 33"/>
            <p:cNvSpPr>
              <a:spLocks noChangeShapeType="1"/>
            </p:cNvSpPr>
            <p:nvPr>
              <p:custDataLst>
                <p:tags r:id="rId6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Rectangle 3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0" name="Rectangle 35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1" name="Group 36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12" name="Rectangle 37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38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Rectangle 3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15" name="Line 40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Rectangle 42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8" name="Rectangle 43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9" name="Group 44"/>
          <p:cNvGrpSpPr>
            <a:grpSpLocks/>
          </p:cNvGrpSpPr>
          <p:nvPr>
            <p:custDataLst>
              <p:tags r:id="rId22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20" name="Rectangle 45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46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Rectangle 4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3" name="Line 48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Line 49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Rectangle 50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6" name="Rectangle 5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27" name="Group 52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28" name="Rectangle 5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54"/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5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56"/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57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58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59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60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36" name="Rectangle 61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6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63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64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65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66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67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6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4" name="Rectangle 6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70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7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72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73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7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7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51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52" name="Text Box 8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 rot="10800000">
            <a:off x="4343400" y="5486399"/>
            <a:ext cx="609600" cy="609600"/>
          </a:xfrm>
          <a:prstGeom prst="downArrow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16954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200" b="1"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Times New Roman" pitchFamily="18" charset="0"/>
              </a:rPr>
              <a:t>1-bit memory: </a:t>
            </a:r>
            <a:r>
              <a:rPr lang="en-US" sz="1800" b="1" i="1" dirty="0">
                <a:latin typeface="Times New Roman" pitchFamily="18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latin typeface="Arial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2438400" y="228600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</a:t>
            </a:r>
            <a:r>
              <a:rPr lang="en-US" sz="2200" b="1" i="1" dirty="0" smtClean="0">
                <a:solidFill>
                  <a:srgbClr val="067B0E"/>
                </a:solidFill>
                <a:latin typeface="Cambria" pitchFamily="18" charset="0"/>
              </a:rPr>
              <a:t>be fruitful!</a:t>
            </a:r>
            <a:r>
              <a:rPr lang="en-US" sz="2200" dirty="0" smtClean="0">
                <a:latin typeface="Cambria" pitchFamily="18" charset="0"/>
              </a:rPr>
              <a:t>  multiply, divide, and </a:t>
            </a:r>
            <a:r>
              <a:rPr lang="en-US" sz="2200" b="1" i="1" dirty="0" smtClean="0">
                <a:latin typeface="Cambria" pitchFamily="18" charset="0"/>
              </a:rPr>
              <a:t>remember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Arial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0709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pic>
        <p:nvPicPr>
          <p:cNvPr id="34" name="Picture 2"/>
          <p:cNvPicPr>
            <a:picLocks noChangeAspect="1" noChangeArrowheads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/>
        </p:blipFill>
        <p:spPr bwMode="auto">
          <a:xfrm>
            <a:off x="3810000" y="1011823"/>
            <a:ext cx="4889184" cy="2588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Down Arrow 1"/>
          <p:cNvSpPr/>
          <p:nvPr/>
        </p:nvSpPr>
        <p:spPr bwMode="auto">
          <a:xfrm rot="6106944">
            <a:off x="3124200" y="1238816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Down Arrow 35"/>
          <p:cNvSpPr/>
          <p:nvPr/>
        </p:nvSpPr>
        <p:spPr bwMode="auto">
          <a:xfrm rot="4229960">
            <a:off x="3137557" y="5551411"/>
            <a:ext cx="304800" cy="352425"/>
          </a:xfrm>
          <a:prstGeom prst="downArrow">
            <a:avLst/>
          </a:prstGeom>
          <a:solidFill>
            <a:srgbClr val="D9F3E2"/>
          </a:solidFill>
          <a:ln w="19050" cap="flat" cmpd="sng" algn="ctr">
            <a:solidFill>
              <a:srgbClr val="067B0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4" name="Text Box 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467828" y="160338"/>
            <a:ext cx="21146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mbria" pitchFamily="18" charset="0"/>
              </a:rPr>
              <a:t>Memory</a:t>
            </a:r>
          </a:p>
        </p:txBody>
      </p:sp>
      <p:grpSp>
        <p:nvGrpSpPr>
          <p:cNvPr id="118" name="Group 11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19" name="Rectangle 12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3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Rectangle 14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2" name="Line 15"/>
            <p:cNvSpPr>
              <a:spLocks noChangeShapeType="1"/>
            </p:cNvSpPr>
            <p:nvPr>
              <p:custDataLst>
                <p:tags r:id="rId8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Line 16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Rectangle 17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5" name="Rectangle 18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26" name="Text Box 1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127" name="Group 20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28" name="Rectangle 21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22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23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24"/>
            <p:cNvSpPr>
              <a:spLocks noChangeShapeType="1"/>
            </p:cNvSpPr>
            <p:nvPr>
              <p:custDataLst>
                <p:tags r:id="rId8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25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26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27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2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36" name="Rectangle 29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30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31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32"/>
            <p:cNvSpPr>
              <a:spLocks noChangeShapeType="1"/>
            </p:cNvSpPr>
            <p:nvPr>
              <p:custDataLst>
                <p:tags r:id="rId7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33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34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35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36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4" name="Rectangle 37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38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39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40"/>
            <p:cNvSpPr>
              <a:spLocks noChangeShapeType="1"/>
            </p:cNvSpPr>
            <p:nvPr>
              <p:custDataLst>
                <p:tags r:id="rId6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41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42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43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1" name="Group 44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52" name="Rectangle 45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46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Rectangle 47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55" name="Line 48"/>
            <p:cNvSpPr>
              <a:spLocks noChangeShapeType="1"/>
            </p:cNvSpPr>
            <p:nvPr>
              <p:custDataLst>
                <p:tags r:id="rId6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Line 49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Rectangle 50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8" name="Rectangle 51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9" name="Group 52"/>
          <p:cNvGrpSpPr>
            <a:grpSpLocks/>
          </p:cNvGrpSpPr>
          <p:nvPr>
            <p:custDataLst>
              <p:tags r:id="rId27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60" name="Rectangle 53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54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Rectangle 5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63" name="Line 56"/>
            <p:cNvSpPr>
              <a:spLocks noChangeShapeType="1"/>
            </p:cNvSpPr>
            <p:nvPr>
              <p:custDataLst>
                <p:tags r:id="rId53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Line 57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Rectangle 5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66" name="Rectangle 5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67" name="Group 6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68" name="Rectangle 61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62"/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Rectangle 63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1" name="Line 64"/>
            <p:cNvSpPr>
              <a:spLocks noChangeShapeType="1"/>
            </p:cNvSpPr>
            <p:nvPr>
              <p:custDataLst>
                <p:tags r:id="rId46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Line 65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Rectangle 66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74" name="Rectangle 67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75" name="Group 6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76" name="Rectangle 69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70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Rectangle 71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9" name="Line 72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Line 73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Rectangle 74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82" name="Rectangle 75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83" name="Text Box 7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Text Box 81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186" name="Text Box 82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34"/>
            </p:custDataLst>
          </p:nvPr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9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5" name="Text Box 83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3467828" y="160338"/>
            <a:ext cx="21146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mbria" pitchFamily="18" charset="0"/>
              </a:rPr>
              <a:t>Memory</a:t>
            </a:r>
          </a:p>
        </p:txBody>
      </p:sp>
      <p:sp>
        <p:nvSpPr>
          <p:cNvPr id="183" name="Text Box 7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23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" name="Text Box 9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629400" y="6172200"/>
            <a:ext cx="1762277" cy="523220"/>
          </a:xfrm>
          <a:prstGeom prst="rect">
            <a:avLst/>
          </a:prstGeom>
          <a:solidFill>
            <a:srgbClr val="FEDEE0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C00000"/>
                </a:solidFill>
                <a:latin typeface="Cambria" pitchFamily="18" charset="0"/>
              </a:rPr>
              <a:t>19 YEARS</a:t>
            </a:r>
          </a:p>
        </p:txBody>
      </p:sp>
      <p:sp>
        <p:nvSpPr>
          <p:cNvPr id="111" name="Text Box 7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191" name="Group 11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92" name="Rectangle 12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3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Rectangle 14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95" name="Line 15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Line 16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Rectangle 17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98" name="Rectangle 18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99" name="Text Box 19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200" name="Group 2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201" name="Rectangle 21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Rectangle 23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04" name="Line 24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Line 25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Rectangle 26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07" name="Rectangle 27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08" name="Group 2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209" name="Rectangle 29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30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Rectangle 31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12" name="Line 32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Line 33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Rectangle 34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15" name="Rectangle 35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16" name="Group 36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217" name="Rectangle 37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8" name="Freeform 38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9" name="Rectangle 39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0" name="Line 40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" name="Line 41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" name="Rectangle 4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23" name="Rectangle 4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24" name="Group 44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225" name="Rectangle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" name="Freeform 46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" name="Rectangle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8" name="Line 48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9" name="Line 49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" name="Rectangle 50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1" name="Rectangle 5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32" name="Group 52"/>
          <p:cNvGrpSpPr>
            <a:grpSpLocks/>
          </p:cNvGrpSpPr>
          <p:nvPr>
            <p:custDataLst>
              <p:tags r:id="rId32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233" name="Rectangle 53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" name="Freeform 54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" name="Rectangle 55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36" name="Line 56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" name="Line 57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" name="Rectangle 58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9" name="Rectangle 5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0" name="Group 60"/>
          <p:cNvGrpSpPr>
            <a:grpSpLocks/>
          </p:cNvGrpSpPr>
          <p:nvPr>
            <p:custDataLst>
              <p:tags r:id="rId33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241" name="Rectangle 61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" name="Freeform 62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" name="Rectangle 63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44" name="Line 64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" name="Line 65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" name="Rectangle 66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47" name="Rectangle 6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8" name="Group 68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249" name="Rectangle 6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0" name="Freeform 70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1" name="Rectangle 7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52" name="Line 72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3" name="Line 73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4" name="Rectangle 7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55" name="Rectangle 7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256" name="Text Box 81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257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58" name="Text Box 8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dirty="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46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77863" y="166688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>
                <a:latin typeface="Cambria" pitchFamily="18" charset="0"/>
              </a:rPr>
              <a:t>Random Access Memory</a:t>
            </a:r>
          </a:p>
        </p:txBody>
      </p:sp>
      <p:sp>
        <p:nvSpPr>
          <p:cNvPr id="52228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57200" y="13716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For extra credit, design 12nGbits of RAM!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52229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2230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676400" y="22098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latin typeface="Cambria" pitchFamily="18" charset="0"/>
              </a:rPr>
              <a:t>Inputs</a:t>
            </a:r>
          </a:p>
        </p:txBody>
      </p:sp>
      <p:sp>
        <p:nvSpPr>
          <p:cNvPr id="52231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2232" name="Rectangle 1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233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429000" y="3181350"/>
            <a:ext cx="2667000" cy="184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>
                <a:solidFill>
                  <a:srgbClr val="0A04EB"/>
                </a:solidFill>
                <a:latin typeface="Calibri" pitchFamily="34" charset="0"/>
              </a:rPr>
              <a:t>S</a:t>
            </a:r>
            <a:r>
              <a:rPr lang="en-US" sz="3200" b="1">
                <a:latin typeface="Calibri" pitchFamily="34" charset="0"/>
              </a:rPr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>
                <a:solidFill>
                  <a:srgbClr val="0A04EB"/>
                </a:solidFill>
                <a:latin typeface="Calibri" pitchFamily="34" charset="0"/>
              </a:rPr>
              <a:t>P</a:t>
            </a:r>
            <a:r>
              <a:rPr lang="en-US" sz="3200" b="1">
                <a:latin typeface="Calibri" pitchFamily="34" charset="0"/>
              </a:rPr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>
                <a:solidFill>
                  <a:srgbClr val="0A04EB"/>
                </a:solidFill>
                <a:latin typeface="Calibri" pitchFamily="34" charset="0"/>
              </a:rPr>
              <a:t>A</a:t>
            </a:r>
            <a:r>
              <a:rPr lang="en-US" sz="3200" b="1">
                <a:latin typeface="Calibri" pitchFamily="34" charset="0"/>
              </a:rPr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>
                <a:solidFill>
                  <a:srgbClr val="0A04EB"/>
                </a:solidFill>
                <a:latin typeface="Calibri" pitchFamily="34" charset="0"/>
              </a:rPr>
              <a:t>M</a:t>
            </a:r>
            <a:r>
              <a:rPr lang="en-US" sz="3200" b="1">
                <a:latin typeface="Calibri" pitchFamily="34" charset="0"/>
              </a:rPr>
              <a:t>emory</a:t>
            </a:r>
          </a:p>
        </p:txBody>
      </p:sp>
      <p:sp>
        <p:nvSpPr>
          <p:cNvPr id="52234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19800" y="22098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Outputs</a:t>
            </a:r>
          </a:p>
        </p:txBody>
      </p:sp>
      <p:sp>
        <p:nvSpPr>
          <p:cNvPr id="52235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6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7" name="Line 1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8" name="Line 1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9" name="Line 1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0" name="Line 18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1" name="Line 19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2" name="Line 2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3" name="Line 2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4" name="Line 2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5" name="Text Box 23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2246" name="Text Box 2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2247" name="Text Box 2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52248" name="Text Box 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52249" name="AutoShape 2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250" name="Text Box 29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sp>
        <p:nvSpPr>
          <p:cNvPr id="52252" name="Text Box 31"/>
          <p:cNvSpPr txBox="1">
            <a:spLocks noChangeArrowheads="1"/>
          </p:cNvSpPr>
          <p:nvPr/>
        </p:nvSpPr>
        <p:spPr bwMode="auto">
          <a:xfrm rot="20719087">
            <a:off x="6846094" y="662931"/>
            <a:ext cx="2132013" cy="368300"/>
          </a:xfrm>
          <a:prstGeom prst="rect">
            <a:avLst/>
          </a:prstGeom>
          <a:solidFill>
            <a:srgbClr val="CAEDFC"/>
          </a:solidFill>
          <a:ln w="19050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1002CE"/>
                </a:solidFill>
                <a:latin typeface="Cambria" pitchFamily="18" charset="0"/>
              </a:rPr>
              <a:t>on-chip memory</a:t>
            </a:r>
            <a:endParaRPr lang="en-US" sz="1800" dirty="0">
              <a:solidFill>
                <a:srgbClr val="1002CE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/>
              <p14:cNvContentPartPr/>
              <p14:nvPr/>
            </p14:nvContentPartPr>
            <p14:xfrm>
              <a:off x="990720" y="2600280"/>
              <a:ext cx="1991160" cy="25340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1360" y="2590920"/>
                <a:ext cx="2009880" cy="25527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3251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3464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3481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2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3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84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5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6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7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5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3474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5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6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7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8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9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0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6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3467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8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9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0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1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2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73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3252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53" name="Group 30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3440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3457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58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59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60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1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2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63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41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3450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51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52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53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54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55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56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42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3443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44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45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46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47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48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49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3254" name="Line 5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55" name="Group 5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3437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8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9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256" name="Group 6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3434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5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6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57" name="Line 64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Line 65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9" name="Line 66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Line 67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1" name="Line 6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69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Line 7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7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5" name="Line 7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Line 7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7" name="Line 7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Line 75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9" name="Line 76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Line 77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Line 78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Line 79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Line 80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Line 8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5" name="Line 8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Line 8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Line 8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8" name="Line 8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9" name="Line 86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Line 87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Line 88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Line 8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Line 9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Line 9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Line 92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Line 93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Line 9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Text Box 9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216775" y="122238"/>
            <a:ext cx="1765300" cy="969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the value 5 into mem. loc.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3289" name="Text Box 9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3290" name="Text Box 9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3291" name="Text Box 9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3292" name="Text Box 10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3293" name="Text Box 10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3294" name="Text Box 10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3295" name="Line 10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Line 106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7" name="Line 107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8" name="Line 108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9" name="Line 109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0" name="Line 110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1" name="Line 111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2" name="Line 112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3" name="Line 113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4" name="Line 114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5" name="Line 115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6" name="Line 116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7" name="Line 117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08" name="Group 119"/>
          <p:cNvGrpSpPr>
            <a:grpSpLocks/>
          </p:cNvGrpSpPr>
          <p:nvPr>
            <p:custDataLst>
              <p:tags r:id="rId58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3431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2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3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09" name="Line 123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0" name="Group 124"/>
          <p:cNvGrpSpPr>
            <a:grpSpLocks/>
          </p:cNvGrpSpPr>
          <p:nvPr>
            <p:custDataLst>
              <p:tags r:id="rId60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3428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9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0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11" name="Line 128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2" name="Line 129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3" name="Line 13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4" name="Group 13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3425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6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7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5" name="Group 138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3422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3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4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6" name="Group 142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3419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0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1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7" name="Group 146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3416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7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8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8" name="Group 150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3413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4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5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9" name="Group 154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3410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1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2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20" name="Line 158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1" name="Line 159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2" name="Line 160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3" name="Line 161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4" name="Line 162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5" name="Line 163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6" name="Line 164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7" name="Line 165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8" name="Line 166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9" name="Line 167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0" name="Line 168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1" name="Line 169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2" name="Line 170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33" name="Group 171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3404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8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9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405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6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7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4" name="Group 178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3398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2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3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9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0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1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5" name="Group 185"/>
          <p:cNvGrpSpPr>
            <a:grpSpLocks/>
          </p:cNvGrpSpPr>
          <p:nvPr>
            <p:custDataLst>
              <p:tags r:id="rId85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3392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396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7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3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394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5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3336" name="Line 192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7" name="Line 193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8" name="Line 194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9" name="Line 195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0" name="Line 196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1" name="Line 197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2" name="Line 198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3" name="Line 199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4" name="Line 200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5" name="Line 201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6" name="Line 202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7" name="Text Box 203"/>
          <p:cNvSpPr txBox="1">
            <a:spLocks noChangeArrowheads="1"/>
          </p:cNvSpPr>
          <p:nvPr>
            <p:custDataLst>
              <p:tags r:id="rId97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3348" name="Line 204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9" name="Line 205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0" name="Line 206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1" name="Line 207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2" name="Line 208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3" name="Line 209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4" name="Line 210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5" name="Line 211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6" name="Line 212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7" name="Line 213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8" name="Line 214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9" name="Line 215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0" name="Line 216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1" name="Line 217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2" name="Line 218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3" name="Text Box 219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3364" name="Text Box 220"/>
          <p:cNvSpPr txBox="1">
            <a:spLocks noChangeArrowheads="1"/>
          </p:cNvSpPr>
          <p:nvPr>
            <p:custDataLst>
              <p:tags r:id="rId114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3365" name="Line 221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6" name="Line 222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7" name="Line 223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8" name="Line 224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9" name="Line 225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0" name="Line 226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1" name="Text Box 227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2" name="Text Box 228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3" name="Text Box 229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4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3375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3376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7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8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3379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3380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3381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3382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3383" name="Text Box 103"/>
          <p:cNvSpPr txBox="1">
            <a:spLocks noChangeArrowheads="1"/>
          </p:cNvSpPr>
          <p:nvPr>
            <p:custDataLst>
              <p:tags r:id="rId124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3384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3385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3386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3387" name="Line 27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8" name="Line 28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9" name="Text Box 9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3390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3391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4275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4486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4503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4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5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506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7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8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9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7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4496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7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8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9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0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1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2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8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4489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0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1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2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3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4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95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76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7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8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79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4462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4479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0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1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82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3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4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85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3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4472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3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4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75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6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7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8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4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4465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6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7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68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9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0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1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80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81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4459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0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1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282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4456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7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8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3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6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7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8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0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1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2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3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4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934200" y="120650"/>
            <a:ext cx="2101850" cy="96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FF0000"/>
                </a:solidFill>
                <a:latin typeface="Arial" pitchFamily="34" charset="0"/>
              </a:rPr>
              <a:t>takes data from mem. location #1</a:t>
            </a:r>
          </a:p>
        </p:txBody>
      </p:sp>
      <p:sp>
        <p:nvSpPr>
          <p:cNvPr id="54315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4316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4317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4318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4319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4320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4321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4322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4323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4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7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5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6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4453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4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5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7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8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4450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1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2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9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0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1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42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4447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8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9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3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4444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5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6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4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4441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2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3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5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4438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9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0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6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4435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6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7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7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4432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3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4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48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9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0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1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2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3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4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5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6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7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8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9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0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61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4426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30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31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7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8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9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2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4420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24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5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1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2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3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3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4414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18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9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15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16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7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4364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5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6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7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8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9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0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1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2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3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4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5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4376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7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8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9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0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1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2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3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4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5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6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7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8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9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0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1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4392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4393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4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5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6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7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8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9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0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1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2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4403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4404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4405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4406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4407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4408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4409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4410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4411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441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441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7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326" y="520700"/>
            <a:ext cx="760588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8" name="Text Box 7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788361" y="5197933"/>
            <a:ext cx="57150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solidFill>
                  <a:srgbClr val="1E16E4"/>
                </a:solidFill>
                <a:latin typeface="Cambria" pitchFamily="18" charset="0"/>
              </a:rPr>
              <a:t>Happy Wiring!</a:t>
            </a:r>
          </a:p>
        </p:txBody>
      </p:sp>
      <p:sp>
        <p:nvSpPr>
          <p:cNvPr id="55299" name="Text Box 7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038600" y="4419600"/>
            <a:ext cx="4333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dirty="0">
                <a:solidFill>
                  <a:schemeClr val="bg1"/>
                </a:solidFill>
                <a:latin typeface="Cambria" pitchFamily="18" charset="0"/>
              </a:rPr>
              <a:t>Fiber Bundles, </a:t>
            </a:r>
            <a:r>
              <a:rPr lang="en-US" dirty="0" err="1">
                <a:solidFill>
                  <a:schemeClr val="bg1"/>
                </a:solidFill>
                <a:latin typeface="Cambria" pitchFamily="18" charset="0"/>
              </a:rPr>
              <a:t>Animusic</a:t>
            </a:r>
            <a:r>
              <a:rPr lang="en-US" dirty="0">
                <a:solidFill>
                  <a:schemeClr val="bg1"/>
                </a:solidFill>
                <a:latin typeface="Cambria" pitchFamily="18" charset="0"/>
              </a:rPr>
              <a:t> 2</a:t>
            </a:r>
          </a:p>
        </p:txBody>
      </p:sp>
      <p:sp>
        <p:nvSpPr>
          <p:cNvPr id="55301" name="Text Box 7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54100" y="6167437"/>
            <a:ext cx="7175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Friday LAC hours: </a:t>
            </a:r>
            <a:r>
              <a:rPr lang="en-US" dirty="0" smtClean="0">
                <a:latin typeface="Cambria" pitchFamily="18" charset="0"/>
              </a:rPr>
              <a:t>2-4</a:t>
            </a:r>
            <a:endParaRPr lang="en-US" i="1" dirty="0">
              <a:solidFill>
                <a:srgbClr val="0A04EB"/>
              </a:solidFill>
              <a:latin typeface="Cambria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31" descr="gates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7652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>
                <a:latin typeface="Cambria" pitchFamily="18" charset="0"/>
              </a:rPr>
              <a:t>What's the </a:t>
            </a:r>
            <a:r>
              <a:rPr lang="en-US" sz="3800" i="1">
                <a:latin typeface="Cambria" pitchFamily="18" charset="0"/>
              </a:rPr>
              <a:t>other half</a:t>
            </a:r>
            <a:r>
              <a:rPr lang="en-US" sz="3800">
                <a:latin typeface="Cambria" pitchFamily="18" charset="0"/>
              </a:rPr>
              <a:t> of computation?</a:t>
            </a:r>
            <a:endParaRPr lang="en-US" sz="3800" i="1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4194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31" descr="gates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8676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072"/>
          <a:stretch>
            <a:fillRect/>
          </a:stretch>
        </p:blipFill>
        <p:spPr bwMode="auto">
          <a:xfrm>
            <a:off x="304800" y="3352800"/>
            <a:ext cx="6629400" cy="328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8677" name="Straight Connector 3"/>
          <p:cNvCxnSpPr>
            <a:cxnSpLocks noChangeShapeType="1"/>
          </p:cNvCxnSpPr>
          <p:nvPr/>
        </p:nvCxnSpPr>
        <p:spPr bwMode="auto">
          <a:xfrm flipV="1">
            <a:off x="6546850" y="3352800"/>
            <a:ext cx="2444750" cy="9826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8" name="Straight Connector 9"/>
          <p:cNvCxnSpPr>
            <a:cxnSpLocks noChangeShapeType="1"/>
          </p:cNvCxnSpPr>
          <p:nvPr/>
        </p:nvCxnSpPr>
        <p:spPr bwMode="auto">
          <a:xfrm>
            <a:off x="6553200" y="4419600"/>
            <a:ext cx="2438400" cy="2217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09677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Transistors</a:t>
            </a:r>
            <a:endParaRPr lang="en-US" sz="4200" i="1" dirty="0"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5179416" y="5943600"/>
            <a:ext cx="20538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SET 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4664628" y="6334125"/>
            <a:ext cx="182928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ambria" pitchFamily="18" charset="0"/>
              </a:rPr>
              <a:t>single-electron tunneling</a:t>
            </a: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6960860" y="5572125"/>
            <a:ext cx="1019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30 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310972" y="1349375"/>
            <a:ext cx="18669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E0CFB"/>
                </a:solidFill>
                <a:latin typeface="Cambria" pitchFamily="18" charset="0"/>
              </a:rPr>
              <a:t>voltage </a:t>
            </a:r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here</a:t>
            </a:r>
            <a:endParaRPr lang="en-US" dirty="0">
              <a:latin typeface="Cambria" pitchFamily="18" charset="0"/>
            </a:endParaRPr>
          </a:p>
        </p:txBody>
      </p:sp>
      <p:cxnSp>
        <p:nvCxnSpPr>
          <p:cNvPr id="3074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0775" y="291097"/>
            <a:ext cx="1488491" cy="1488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1" name="Rounded Rectangle 40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" name="Line 5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7" name="Group 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48" name="Line 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Line 10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0" name="Line 11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Line 13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" name="Group 15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5" name="Line 16"/>
            <p:cNvSpPr>
              <a:spLocks noChangeShapeType="1"/>
            </p:cNvSpPr>
            <p:nvPr>
              <p:custDataLst>
                <p:tags r:id="rId1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Line 17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" name="Line 1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" name="Oval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Line 2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Line 2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2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2" name="Text Box 23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3" name="Text Box 24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4" name="Text Box 2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5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6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7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8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9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0466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5602" name="Picture 57"/>
          <p:cNvPicPr>
            <a:picLocks noChangeAspect="1" noChangeArrowheads="1"/>
          </p:cNvPicPr>
          <p:nvPr/>
        </p:nvPicPr>
        <p:blipFill>
          <a:blip r:embed="rId40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7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74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Building a NOT gate</a:t>
            </a:r>
            <a:endParaRPr lang="en-US" sz="3800" i="1" dirty="0">
              <a:latin typeface="Cambria" pitchFamily="18" charset="0"/>
            </a:endParaRPr>
          </a:p>
        </p:txBody>
      </p:sp>
      <p:sp>
        <p:nvSpPr>
          <p:cNvPr id="31750" name="Line 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1" name="Line 6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2" name="Line 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3" name="Group 8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31798" name="Line 9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9" name="Line 10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4" name="Line 11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5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6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7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8" name="Group 15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31796" name="Line 16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7" name="Line 17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9" name="Line 18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Oval 1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Line 2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2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3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31764" name="Text Box 23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31765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6" name="Text Box 2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7" name="Text Box 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884613" y="282257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>
                <a:latin typeface="Cambria" pitchFamily="18" charset="0"/>
              </a:rPr>
              <a:t>Building a </a:t>
            </a:r>
            <a:r>
              <a:rPr lang="en-US" sz="2000" b="1" dirty="0">
                <a:latin typeface="Cambria" pitchFamily="18" charset="0"/>
              </a:rPr>
              <a:t>NOT</a:t>
            </a:r>
            <a:r>
              <a:rPr lang="en-US" sz="2000" dirty="0">
                <a:latin typeface="Cambria" pitchFamily="18" charset="0"/>
              </a:rPr>
              <a:t> gate from transistors…</a:t>
            </a:r>
          </a:p>
        </p:txBody>
      </p:sp>
      <p:sp>
        <p:nvSpPr>
          <p:cNvPr id="317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317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1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373216" y="1769061"/>
            <a:ext cx="772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grpSp>
        <p:nvGrpSpPr>
          <p:cNvPr id="31772" name="Group 36"/>
          <p:cNvGrpSpPr>
            <a:grpSpLocks/>
          </p:cNvGrpSpPr>
          <p:nvPr/>
        </p:nvGrpSpPr>
        <p:grpSpPr bwMode="auto">
          <a:xfrm rot="-5400000">
            <a:off x="5834857" y="316706"/>
            <a:ext cx="831850" cy="2789237"/>
            <a:chOff x="5022" y="2162"/>
            <a:chExt cx="336" cy="1235"/>
          </a:xfrm>
        </p:grpSpPr>
        <p:sp>
          <p:nvSpPr>
            <p:cNvPr id="31792" name="AutoShape 37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3" name="Oval 38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4" name="Line 39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31795" name="Line 40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1773" name="Rectangle 41"/>
          <p:cNvSpPr>
            <a:spLocks noChangeArrowheads="1"/>
          </p:cNvSpPr>
          <p:nvPr/>
        </p:nvSpPr>
        <p:spPr bwMode="auto">
          <a:xfrm>
            <a:off x="4439304" y="1727200"/>
            <a:ext cx="652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input</a:t>
            </a:r>
          </a:p>
        </p:txBody>
      </p:sp>
      <p:sp>
        <p:nvSpPr>
          <p:cNvPr id="31774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754688" y="15541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31775" name="Line 44"/>
          <p:cNvSpPr>
            <a:spLocks noChangeShapeType="1"/>
          </p:cNvSpPr>
          <p:nvPr/>
        </p:nvSpPr>
        <p:spPr bwMode="auto">
          <a:xfrm>
            <a:off x="6227763" y="11430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6" name="Line 45"/>
          <p:cNvSpPr>
            <a:spLocks noChangeShapeType="1"/>
          </p:cNvSpPr>
          <p:nvPr/>
        </p:nvSpPr>
        <p:spPr bwMode="auto">
          <a:xfrm>
            <a:off x="6234113" y="19796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7" name="Line 46"/>
          <p:cNvSpPr>
            <a:spLocks noChangeShapeType="1"/>
          </p:cNvSpPr>
          <p:nvPr/>
        </p:nvSpPr>
        <p:spPr bwMode="auto">
          <a:xfrm rot="5400000">
            <a:off x="6230144" y="21994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8" name="Line 47"/>
          <p:cNvSpPr>
            <a:spLocks noChangeShapeType="1"/>
          </p:cNvSpPr>
          <p:nvPr/>
        </p:nvSpPr>
        <p:spPr bwMode="auto">
          <a:xfrm rot="5400000">
            <a:off x="6230144" y="22788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9" name="Line 48"/>
          <p:cNvSpPr>
            <a:spLocks noChangeShapeType="1"/>
          </p:cNvSpPr>
          <p:nvPr/>
        </p:nvSpPr>
        <p:spPr bwMode="auto">
          <a:xfrm rot="5400000">
            <a:off x="6229350" y="23463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8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3" name="Text Box 2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1784" name="Text Box 2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1785" name="Text Box 2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31786" name="Text Box 3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1787" name="Text Box 3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31789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1790" name="Text Box 2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1791" name="Text Box 3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</p:spTree>
    <p:extLst>
      <p:ext uri="{BB962C8B-B14F-4D97-AF65-F5344CB8AC3E}">
        <p14:creationId xmlns:p14="http://schemas.microsoft.com/office/powerpoint/2010/main" val="2654303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29718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200" b="1"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Times New Roman" pitchFamily="18" charset="0"/>
              </a:rPr>
              <a:t>1-bit memory: </a:t>
            </a:r>
            <a:r>
              <a:rPr lang="en-US" sz="1800" b="1" i="1" dirty="0">
                <a:latin typeface="Times New Roman" pitchFamily="18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latin typeface="Arial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3922838" y="176212"/>
            <a:ext cx="4876800" cy="4302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multiply, divide, and </a:t>
            </a:r>
            <a:r>
              <a:rPr lang="en-US" sz="2200" b="1" i="1" dirty="0" smtClean="0">
                <a:latin typeface="Cambria" pitchFamily="18" charset="0"/>
              </a:rPr>
              <a:t>memory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Arial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0709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pic>
        <p:nvPicPr>
          <p:cNvPr id="34" name="Picture 2"/>
          <p:cNvPicPr>
            <a:picLocks noChangeAspect="1" noChangeArrowheads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/>
        </p:blipFill>
        <p:spPr bwMode="auto">
          <a:xfrm>
            <a:off x="3810000" y="1011823"/>
            <a:ext cx="4889184" cy="2588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Down Arrow 1"/>
          <p:cNvSpPr/>
          <p:nvPr/>
        </p:nvSpPr>
        <p:spPr bwMode="auto">
          <a:xfrm rot="6106944">
            <a:off x="3124200" y="1238816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Down Arrow 35"/>
          <p:cNvSpPr/>
          <p:nvPr/>
        </p:nvSpPr>
        <p:spPr bwMode="auto">
          <a:xfrm rot="4229960">
            <a:off x="3137557" y="5551411"/>
            <a:ext cx="304800" cy="352425"/>
          </a:xfrm>
          <a:prstGeom prst="downArrow">
            <a:avLst/>
          </a:prstGeom>
          <a:solidFill>
            <a:srgbClr val="D9F3E2"/>
          </a:solidFill>
          <a:ln w="19050" cap="flat" cmpd="sng" algn="ctr">
            <a:solidFill>
              <a:srgbClr val="067B0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37" name="Picture 8" descr="Screen shot 2011-10-21 at 1.18.25 PM.png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98"/>
          <a:stretch>
            <a:fillRect/>
          </a:stretch>
        </p:blipFill>
        <p:spPr bwMode="auto">
          <a:xfrm rot="5809868">
            <a:off x="3806892" y="-1625600"/>
            <a:ext cx="1403350" cy="8607425"/>
          </a:xfrm>
          <a:prstGeom prst="rect">
            <a:avLst/>
          </a:prstGeom>
          <a:noFill/>
          <a:ln w="38100">
            <a:solidFill>
              <a:srgbClr val="0E0BE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0043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57"/>
          <p:cNvPicPr>
            <a:picLocks noChangeAspect="1" noChangeArrowheads="1"/>
          </p:cNvPicPr>
          <p:nvPr/>
        </p:nvPicPr>
        <p:blipFill>
          <a:blip r:embed="rId33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771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97" name="Text Box 2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77000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798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pic>
        <p:nvPicPr>
          <p:cNvPr id="32800" name="Picture 71"/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2" b="49423"/>
          <a:stretch>
            <a:fillRect/>
          </a:stretch>
        </p:blipFill>
        <p:spPr bwMode="auto">
          <a:xfrm>
            <a:off x="4191000" y="111125"/>
            <a:ext cx="4064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801" name="Text Box 2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2802" name="Text Box 2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803" name="Text Box 3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2804" name="Text Box 3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32805" name="Text Box 3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2806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2807" name="Text Box 3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44" name="Rounded Rectangle 43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6" name="Line 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" name="Line 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" name="Line 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9" name="Group 8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50" name="Line 9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Line 10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2" name="Line 1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" name="Line 1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" name="Line 1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" name="Group 15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7" name="Line 16"/>
            <p:cNvSpPr>
              <a:spLocks noChangeShapeType="1"/>
            </p:cNvSpPr>
            <p:nvPr>
              <p:custDataLst>
                <p:tags r:id="rId2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Line 17"/>
            <p:cNvSpPr>
              <a:spLocks noChangeShapeType="1"/>
            </p:cNvSpPr>
            <p:nvPr>
              <p:custDataLst>
                <p:tags r:id="rId2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" name="Line 1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Oval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Line 2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" name="Line 2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5" name="Text Box 2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6" name="Text Box 2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7" name="Text Box 2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19354" y="381000"/>
            <a:ext cx="2441117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a NOT 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47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73425" y="6208713"/>
            <a:ext cx="4202113" cy="41592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  <a:defRPr/>
            </a:pPr>
            <a:r>
              <a:rPr lang="en-US" sz="2100" dirty="0" smtClean="0">
                <a:latin typeface="Cambria" pitchFamily="18" charset="0"/>
              </a:rPr>
              <a:t>Which of these four gates is above?</a:t>
            </a:r>
            <a:endParaRPr lang="en-US" sz="2100" i="1" dirty="0" smtClean="0"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352800" y="1597025"/>
            <a:ext cx="1120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6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96088" y="346075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213934" y="4189998"/>
            <a:ext cx="11915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Cambria" pitchFamily="18" charset="0"/>
              </a:rPr>
              <a:t>Ground, 0 v</a:t>
            </a: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417888" y="2576513"/>
            <a:ext cx="10461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sp>
        <p:nvSpPr>
          <p:cNvPr id="33799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407275" y="228600"/>
            <a:ext cx="1447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ambria" pitchFamily="18" charset="0"/>
              </a:rPr>
              <a:t>POWER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0863" y="2919413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7194550" y="2919413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4167188" y="13049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4167188" y="23971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4703763" y="125253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5268913" y="235108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6280150" y="2967038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6272213" y="4106863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6697663" y="4129088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019285" y="2673142"/>
            <a:ext cx="9460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7031038" y="2905125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792538" y="1054100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773488" y="2146300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3632200" y="2420938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743450" y="3536950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5326063" y="2438400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6345238" y="3048000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5022850" y="3236913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773863" y="338613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8059738" y="2595563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05936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04825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10540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30225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603500" y="476726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30225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30225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30225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6000750" y="476726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35146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57277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550545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35146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572770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550386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35146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572770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546893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3340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571023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547846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5" name="Rectangle 98"/>
          <p:cNvSpPr>
            <a:spLocks noChangeArrowheads="1"/>
          </p:cNvSpPr>
          <p:nvPr/>
        </p:nvSpPr>
        <p:spPr bwMode="auto">
          <a:xfrm>
            <a:off x="7908925" y="4724400"/>
            <a:ext cx="3968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latin typeface="+mj-lt"/>
              </a:rPr>
              <a:t>!=</a:t>
            </a:r>
          </a:p>
        </p:txBody>
      </p: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305800" y="2147888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Z</a:t>
            </a:r>
            <a:endParaRPr lang="en-US"/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936625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2032000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7075488" y="1731963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7077075" y="730250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7083425" y="2798763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7072313" y="2590800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147638" y="5076825"/>
            <a:ext cx="1604962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500" b="1" dirty="0">
                <a:latin typeface="Cambria" pitchFamily="18" charset="0"/>
              </a:rPr>
              <a:t>Extra!</a:t>
            </a:r>
            <a:r>
              <a:rPr lang="en-US" sz="1000" b="1" dirty="0">
                <a:latin typeface="Cambria" pitchFamily="18" charset="0"/>
              </a:rPr>
              <a:t>  </a:t>
            </a:r>
            <a:r>
              <a:rPr lang="en-US" sz="1000" dirty="0">
                <a:latin typeface="Cambria" pitchFamily="18" charset="0"/>
              </a:rPr>
              <a:t>How could you </a:t>
            </a:r>
            <a:r>
              <a:rPr lang="en-US" sz="1000" u="sng" dirty="0">
                <a:latin typeface="Cambria" pitchFamily="18" charset="0"/>
              </a:rPr>
              <a:t>change</a:t>
            </a:r>
            <a:r>
              <a:rPr lang="en-US" sz="1000" dirty="0">
                <a:latin typeface="Cambria" pitchFamily="18" charset="0"/>
              </a:rPr>
              <a:t> this page's transistor-level design to create an AND circuit?</a:t>
            </a: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360363" y="5976938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4" t="31019" r="48247" b="10570"/>
          <a:stretch/>
        </p:blipFill>
        <p:spPr bwMode="auto">
          <a:xfrm>
            <a:off x="199232" y="118455"/>
            <a:ext cx="2455862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7293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6323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6548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6565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6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7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8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9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70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71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49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6558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9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0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1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2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3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64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50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6551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2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3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54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5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6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57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4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5" name="Group 30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6524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6541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2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3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44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5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6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7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5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6534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5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6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7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8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9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0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6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6527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8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9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0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1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2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33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6" name="Line 5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7" name="Group 5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6521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2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3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28" name="Group 6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6518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9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0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29" name="Line 64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0" name="Line 65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1" name="Line 66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2" name="Line 67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3" name="Line 6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4" name="Line 69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5" name="Line 7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6" name="Line 7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7" name="Line 7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8" name="Line 7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9" name="Line 7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0" name="Line 75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1" name="Line 76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2" name="Line 77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3" name="Line 78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4" name="Line 79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5" name="Line 80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6" name="Line 8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7" name="Line 8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8" name="Line 8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9" name="Line 8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0" name="Line 8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1" name="Line 86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2" name="Line 87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3" name="Line 88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4" name="Line 8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5" name="Line 9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6" name="Line 9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7" name="Line 92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8" name="Line 93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9" name="Line 9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0" name="Text Box 9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216775" y="122238"/>
            <a:ext cx="1765300" cy="969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the value 5 into mem. loc.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6361" name="Text Box 9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6362" name="Text Box 9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6363" name="Text Box 9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6364" name="Text Box 10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6365" name="Text Box 10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6366" name="Text Box 10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6367" name="Line 10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8" name="Line 106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9" name="Line 107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0" name="Line 108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1" name="Line 109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2" name="Line 110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3" name="Line 111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4" name="Line 112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5" name="Line 113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6" name="Line 114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7" name="Line 115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8" name="Line 116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9" name="Line 117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0" name="Group 119"/>
          <p:cNvGrpSpPr>
            <a:grpSpLocks/>
          </p:cNvGrpSpPr>
          <p:nvPr>
            <p:custDataLst>
              <p:tags r:id="rId58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6515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6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7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1" name="Line 123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2" name="Group 124"/>
          <p:cNvGrpSpPr>
            <a:grpSpLocks/>
          </p:cNvGrpSpPr>
          <p:nvPr>
            <p:custDataLst>
              <p:tags r:id="rId60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6512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3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4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3" name="Line 128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4" name="Line 129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5" name="Line 13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6" name="Group 13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6509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0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1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7" name="Group 138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6506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7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8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8" name="Group 142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6503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4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5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9" name="Group 146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6500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1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2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0" name="Group 150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6497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8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9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1" name="Group 154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6494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5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6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92" name="Line 158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3" name="Line 159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4" name="Line 160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5" name="Line 161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6" name="Line 162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7" name="Line 163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8" name="Line 164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9" name="Line 165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0" name="Line 166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1" name="Line 167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2" name="Line 168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3" name="Line 169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4" name="Line 170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405" name="Group 171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6488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92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3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9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90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1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6" name="Group 178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6482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6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7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3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84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5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7" name="Group 185"/>
          <p:cNvGrpSpPr>
            <a:grpSpLocks/>
          </p:cNvGrpSpPr>
          <p:nvPr>
            <p:custDataLst>
              <p:tags r:id="rId85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6476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0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1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77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78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79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6408" name="Line 192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9" name="Line 193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0" name="Line 194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1" name="Line 195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2" name="Line 196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3" name="Line 197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4" name="Line 198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5" name="Line 199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6" name="Line 200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7" name="Line 201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8" name="Line 202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9" name="Text Box 203"/>
          <p:cNvSpPr txBox="1">
            <a:spLocks noChangeArrowheads="1"/>
          </p:cNvSpPr>
          <p:nvPr>
            <p:custDataLst>
              <p:tags r:id="rId97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6420" name="Line 204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1" name="Line 205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2" name="Line 206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3" name="Line 207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4" name="Line 208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5" name="Line 209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6" name="Line 210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7" name="Line 211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8" name="Line 212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9" name="Line 213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0" name="Line 214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1" name="Line 215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2" name="Line 216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3" name="Line 217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4" name="Line 218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5" name="Text Box 219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6436" name="Text Box 220"/>
          <p:cNvSpPr txBox="1">
            <a:spLocks noChangeArrowheads="1"/>
          </p:cNvSpPr>
          <p:nvPr>
            <p:custDataLst>
              <p:tags r:id="rId114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6437" name="Line 221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8" name="Line 222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9" name="Line 223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0" name="Line 224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1" name="Line 225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2" name="Line 226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3" name="Text Box 227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4" name="Text Box 228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5" name="Text Box 229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6447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64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64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64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64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645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6455" name="Text Box 103"/>
          <p:cNvSpPr txBox="1">
            <a:spLocks noChangeArrowheads="1"/>
          </p:cNvSpPr>
          <p:nvPr>
            <p:custDataLst>
              <p:tags r:id="rId124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6456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6457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6458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6459" name="Line 27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0" name="Line 28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1" name="Text Box 9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646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646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338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40213" y="142875"/>
              <a:ext cx="176212" cy="207963"/>
            </p14:xfrm>
          </p:contentPart>
        </mc:Choice>
        <mc:Fallback xmlns="">
          <p:pic>
            <p:nvPicPr>
              <p:cNvPr id="14338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230844" y="130642"/>
                <a:ext cx="198914" cy="232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339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87800" y="422275"/>
              <a:ext cx="177800" cy="234950"/>
            </p14:xfrm>
          </p:contentPart>
        </mc:Choice>
        <mc:Fallback xmlns="">
          <p:pic>
            <p:nvPicPr>
              <p:cNvPr id="14339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977002" y="409302"/>
                <a:ext cx="201195" cy="259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40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33800" y="766763"/>
              <a:ext cx="182563" cy="182562"/>
            </p14:xfrm>
          </p:contentPart>
        </mc:Choice>
        <mc:Fallback xmlns="">
          <p:pic>
            <p:nvPicPr>
              <p:cNvPr id="14340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7331" y="753800"/>
                <a:ext cx="201251" cy="205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41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7550" y="3182938"/>
              <a:ext cx="827088" cy="1420812"/>
            </p14:xfrm>
          </p:contentPart>
        </mc:Choice>
        <mc:Fallback xmlns="">
          <p:pic>
            <p:nvPicPr>
              <p:cNvPr id="14341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11069" y="3179338"/>
                <a:ext cx="842571" cy="1433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342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76325" y="5503863"/>
              <a:ext cx="811213" cy="114300"/>
            </p14:xfrm>
          </p:contentPart>
        </mc:Choice>
        <mc:Fallback xmlns="">
          <p:pic>
            <p:nvPicPr>
              <p:cNvPr id="14342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072004" y="5491283"/>
                <a:ext cx="819494" cy="138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43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78013" y="2114550"/>
              <a:ext cx="1284287" cy="3498850"/>
            </p14:xfrm>
          </p:contentPart>
        </mc:Choice>
        <mc:Fallback xmlns="">
          <p:pic>
            <p:nvPicPr>
              <p:cNvPr id="14343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867572" y="2104110"/>
                <a:ext cx="1300489" cy="3520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344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71738" y="3322638"/>
              <a:ext cx="666750" cy="104775"/>
            </p14:xfrm>
          </p:contentPart>
        </mc:Choice>
        <mc:Fallback xmlns="">
          <p:pic>
            <p:nvPicPr>
              <p:cNvPr id="14344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2464898" y="3312557"/>
                <a:ext cx="686191" cy="1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345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49488" y="4364038"/>
              <a:ext cx="114300" cy="127000"/>
            </p14:xfrm>
          </p:contentPart>
        </mc:Choice>
        <mc:Fallback xmlns="">
          <p:pic>
            <p:nvPicPr>
              <p:cNvPr id="14345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241916" y="4360080"/>
                <a:ext cx="131968" cy="139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346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14563" y="4722813"/>
              <a:ext cx="150812" cy="134937"/>
            </p14:xfrm>
          </p:contentPart>
        </mc:Choice>
        <mc:Fallback xmlns="">
          <p:pic>
            <p:nvPicPr>
              <p:cNvPr id="14346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205565" y="4714515"/>
                <a:ext cx="169529" cy="152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347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43575" y="2652713"/>
              <a:ext cx="311150" cy="325437"/>
            </p14:xfrm>
          </p:contentPart>
        </mc:Choice>
        <mc:Fallback xmlns="">
          <p:pic>
            <p:nvPicPr>
              <p:cNvPr id="14347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28467" y="2639033"/>
                <a:ext cx="342085" cy="354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348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87738" y="2667000"/>
              <a:ext cx="3530600" cy="700088"/>
            </p14:xfrm>
          </p:contentPart>
        </mc:Choice>
        <mc:Fallback xmlns="">
          <p:pic>
            <p:nvPicPr>
              <p:cNvPr id="14348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476219" y="2651163"/>
                <a:ext cx="3555078" cy="728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349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59638" y="2638425"/>
              <a:ext cx="179387" cy="368300"/>
            </p14:xfrm>
          </p:contentPart>
        </mc:Choice>
        <mc:Fallback xmlns="">
          <p:pic>
            <p:nvPicPr>
              <p:cNvPr id="14349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250633" y="2622944"/>
                <a:ext cx="203521" cy="39818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7347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7573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7590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1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2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93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4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5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96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4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7583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4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5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86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7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8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9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5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7576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7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8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79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0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1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2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48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49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0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1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7549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7566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7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8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9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0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1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72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0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7559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0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1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2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3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4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65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1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7552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3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4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55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6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7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58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52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3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7546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7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8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354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7543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4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5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355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6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7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8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9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0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1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2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3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4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5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6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7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8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9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0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1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2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3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4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5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6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7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8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9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0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1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2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3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4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5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6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934200" y="120650"/>
            <a:ext cx="2101850" cy="96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FF0000"/>
                </a:solidFill>
                <a:latin typeface="Arial" pitchFamily="34" charset="0"/>
              </a:rPr>
              <a:t>takes data from mem. location #1</a:t>
            </a:r>
          </a:p>
        </p:txBody>
      </p:sp>
      <p:sp>
        <p:nvSpPr>
          <p:cNvPr id="57387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7388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7389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7390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7391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7392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7393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7394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7395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6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7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8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9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0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1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2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3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4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5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6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7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08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7540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1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2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09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0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7537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8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9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11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2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3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4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7534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5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6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5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7531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2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3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6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7528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9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0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7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7525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6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7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8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7522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3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4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9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7519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0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1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20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1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2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3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4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5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6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7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8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9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0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1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2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33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7513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7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8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14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15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6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4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7507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1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2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8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9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0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5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7501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05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6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2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3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4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7436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7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8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9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0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1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2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3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4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5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6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7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7448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9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0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1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2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3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4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5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6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7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8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9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0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1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2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3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7464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7465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6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7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8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9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0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1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2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3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4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7475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7476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7477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7478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7479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7480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7481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7482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7483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7484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7485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5362" name="Ink 2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38500" y="1119188"/>
              <a:ext cx="4910138" cy="762000"/>
            </p14:xfrm>
          </p:contentPart>
        </mc:Choice>
        <mc:Fallback xmlns="">
          <p:pic>
            <p:nvPicPr>
              <p:cNvPr id="15362" name="Ink 2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234900" y="1110189"/>
                <a:ext cx="4916618" cy="784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5363" name="Ink 2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75138" y="2697163"/>
              <a:ext cx="193675" cy="280987"/>
            </p14:xfrm>
          </p:contentPart>
        </mc:Choice>
        <mc:Fallback xmlns="">
          <p:pic>
            <p:nvPicPr>
              <p:cNvPr id="15363" name="Ink 2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261818" y="2682412"/>
                <a:ext cx="214194" cy="311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5364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35638" y="2703513"/>
              <a:ext cx="204787" cy="266700"/>
            </p14:xfrm>
          </p:contentPart>
        </mc:Choice>
        <mc:Fallback xmlns="">
          <p:pic>
            <p:nvPicPr>
              <p:cNvPr id="15364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719802" y="2688036"/>
                <a:ext cx="236819" cy="298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5365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96150" y="2667000"/>
              <a:ext cx="193675" cy="342900"/>
            </p14:xfrm>
          </p:contentPart>
        </mc:Choice>
        <mc:Fallback xmlns="">
          <p:pic>
            <p:nvPicPr>
              <p:cNvPr id="15365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281724" y="2651152"/>
                <a:ext cx="224692" cy="37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366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4213" y="5791200"/>
              <a:ext cx="2513012" cy="131763"/>
            </p14:xfrm>
          </p:contentPart>
        </mc:Choice>
        <mc:Fallback xmlns="">
          <p:pic>
            <p:nvPicPr>
              <p:cNvPr id="15366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1974" y="5776800"/>
                <a:ext cx="2533531" cy="16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67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81088" y="3487738"/>
              <a:ext cx="266700" cy="508000"/>
            </p14:xfrm>
          </p:contentPart>
        </mc:Choice>
        <mc:Fallback xmlns="">
          <p:pic>
            <p:nvPicPr>
              <p:cNvPr id="15367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066331" y="3473337"/>
                <a:ext cx="297653" cy="53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368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41663" y="3732213"/>
              <a:ext cx="579437" cy="2154237"/>
            </p14:xfrm>
          </p:contentPart>
        </mc:Choice>
        <mc:Fallback xmlns="">
          <p:pic>
            <p:nvPicPr>
              <p:cNvPr id="15368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129426" y="3717453"/>
                <a:ext cx="606070" cy="2174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369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17900" y="4689475"/>
              <a:ext cx="2678113" cy="733425"/>
            </p14:xfrm>
          </p:contentPart>
        </mc:Choice>
        <mc:Fallback xmlns="">
          <p:pic>
            <p:nvPicPr>
              <p:cNvPr id="15369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503860" y="4675080"/>
                <a:ext cx="2705474" cy="758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70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91338" y="4846638"/>
              <a:ext cx="835025" cy="514350"/>
            </p14:xfrm>
          </p:contentPart>
        </mc:Choice>
        <mc:Fallback xmlns="">
          <p:pic>
            <p:nvPicPr>
              <p:cNvPr id="15370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883420" y="4831521"/>
                <a:ext cx="858420" cy="541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371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4713" y="2936875"/>
              <a:ext cx="334962" cy="1749425"/>
            </p14:xfrm>
          </p:contentPart>
        </mc:Choice>
        <mc:Fallback xmlns="">
          <p:pic>
            <p:nvPicPr>
              <p:cNvPr id="15371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678590" y="2930756"/>
                <a:ext cx="348288" cy="1767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72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07113" y="2984500"/>
              <a:ext cx="282575" cy="1662113"/>
            </p14:xfrm>
          </p:contentPart>
        </mc:Choice>
        <mc:Fallback xmlns="">
          <p:pic>
            <p:nvPicPr>
              <p:cNvPr id="15372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096314" y="2972980"/>
                <a:ext cx="299853" cy="168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373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642225" y="2928938"/>
              <a:ext cx="230188" cy="1663700"/>
            </p14:xfrm>
          </p:contentPart>
        </mc:Choice>
        <mc:Fallback xmlns="">
          <p:pic>
            <p:nvPicPr>
              <p:cNvPr id="15373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631058" y="2917057"/>
                <a:ext cx="245318" cy="1680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5374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16188" y="3363913"/>
              <a:ext cx="265112" cy="427037"/>
            </p14:xfrm>
          </p:contentPart>
        </mc:Choice>
        <mc:Fallback xmlns="">
          <p:pic>
            <p:nvPicPr>
              <p:cNvPr id="15374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503941" y="3349870"/>
                <a:ext cx="291047" cy="448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375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70175" y="3790950"/>
              <a:ext cx="241300" cy="1050925"/>
            </p14:xfrm>
          </p:contentPart>
        </mc:Choice>
        <mc:Fallback xmlns="">
          <p:pic>
            <p:nvPicPr>
              <p:cNvPr id="15375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656150" y="3778709"/>
                <a:ext cx="260719" cy="1076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376" name="Ink 2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25763" y="4786313"/>
              <a:ext cx="469900" cy="42862"/>
            </p14:xfrm>
          </p:contentPart>
        </mc:Choice>
        <mc:Fallback xmlns="">
          <p:pic>
            <p:nvPicPr>
              <p:cNvPr id="15376" name="Ink 2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912800" y="4772266"/>
                <a:ext cx="495465" cy="70596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583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3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583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3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3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5840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5840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5840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5840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5840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5841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5841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5841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5842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5842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43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5843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5843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5843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4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5845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5845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5846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5847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5847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8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5864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8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9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5864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9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0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5864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0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5851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2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5854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5854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5854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5854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5854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54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5855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5863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5863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5863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5862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56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5862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5862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8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5861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8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5859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5860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5861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5861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1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5861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5861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960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962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3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961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2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961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1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1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39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958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960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0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0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959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9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958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8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0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958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0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957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0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943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943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943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943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9438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9439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9440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59441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9442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3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4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5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6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7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8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9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0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1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2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3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4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5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6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957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7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8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957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9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0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1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2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3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4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65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956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6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956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7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956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8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955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9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955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70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955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71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2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3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4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5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6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7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8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9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0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1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2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3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84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954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5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5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954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4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6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953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3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3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3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3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9487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8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9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0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1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2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3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4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5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6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7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8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9499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0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1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2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3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4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5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6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7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8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9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0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1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2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3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4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9515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9516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7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8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9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0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1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2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3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4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5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9526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59527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8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9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9530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9531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9532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9533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5953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062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0646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7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8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9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0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1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52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0639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0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1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2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3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4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45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0632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3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4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35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6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7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38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1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060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0622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3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4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25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6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7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8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0615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6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7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8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9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0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1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0608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09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0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1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2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3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14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2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0602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3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4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2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0599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0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1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2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045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045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046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046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046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046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046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6046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046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0596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7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8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0593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4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5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0590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1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2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0587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8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9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0584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5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6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0581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2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3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0578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9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0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0575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6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7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9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50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056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73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4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7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71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2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0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056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7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8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6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65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6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1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055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1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2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5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59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0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051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052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053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054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9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0550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0551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60552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0553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0554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0555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60556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4819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1" name="Rectangle 10"/>
          <p:cNvSpPr>
            <a:spLocks noChangeArrowheads="1"/>
          </p:cNvSpPr>
          <p:nvPr/>
        </p:nvSpPr>
        <p:spPr bwMode="auto">
          <a:xfrm>
            <a:off x="1749425" y="5830888"/>
            <a:ext cx="14589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water!</a:t>
            </a:r>
          </a:p>
        </p:txBody>
      </p:sp>
      <p:sp>
        <p:nvSpPr>
          <p:cNvPr id="34822" name="Rectangle 11"/>
          <p:cNvSpPr>
            <a:spLocks noChangeArrowheads="1"/>
          </p:cNvSpPr>
          <p:nvPr/>
        </p:nvSpPr>
        <p:spPr bwMode="auto">
          <a:xfrm>
            <a:off x="6105525" y="5830888"/>
            <a:ext cx="13366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legos!</a:t>
            </a:r>
          </a:p>
        </p:txBody>
      </p:sp>
      <p:sp>
        <p:nvSpPr>
          <p:cNvPr id="3482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</p:spTree>
    <p:extLst>
      <p:ext uri="{BB962C8B-B14F-4D97-AF65-F5344CB8AC3E}">
        <p14:creationId xmlns:p14="http://schemas.microsoft.com/office/powerpoint/2010/main" val="2943832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1" descr="Picture 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" r="4019" b="-723"/>
          <a:stretch>
            <a:fillRect/>
          </a:stretch>
        </p:blipFill>
        <p:spPr bwMode="auto">
          <a:xfrm>
            <a:off x="698500" y="1371600"/>
            <a:ext cx="777875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2" descr="Picture 1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225"/>
            <a:ext cx="556260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TextBox 3"/>
          <p:cNvSpPr txBox="1">
            <a:spLocks noChangeArrowheads="1"/>
          </p:cNvSpPr>
          <p:nvPr/>
        </p:nvSpPr>
        <p:spPr bwMode="auto">
          <a:xfrm>
            <a:off x="5945188" y="25558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00000"/>
                </a:solidFill>
              </a:rPr>
              <a:t>Reading this week: </a:t>
            </a:r>
            <a:r>
              <a:rPr lang="en-US" i="1">
                <a:solidFill>
                  <a:srgbClr val="800000"/>
                </a:solidFill>
              </a:rPr>
              <a:t>molecular computing</a:t>
            </a:r>
            <a:endParaRPr lang="en-US">
              <a:solidFill>
                <a:srgbClr val="800000"/>
              </a:solidFill>
            </a:endParaRPr>
          </a:p>
        </p:txBody>
      </p:sp>
      <p:sp>
        <p:nvSpPr>
          <p:cNvPr id="35845" name="Rectangle 4"/>
          <p:cNvSpPr>
            <a:spLocks noChangeArrowheads="1"/>
          </p:cNvSpPr>
          <p:nvPr/>
        </p:nvSpPr>
        <p:spPr bwMode="auto">
          <a:xfrm>
            <a:off x="6781800" y="1066800"/>
            <a:ext cx="1325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500" b="1">
                <a:solidFill>
                  <a:srgbClr val="C00000"/>
                </a:solidFill>
              </a:rPr>
              <a:t>with robots...!</a:t>
            </a:r>
          </a:p>
        </p:txBody>
      </p:sp>
    </p:spTree>
    <p:extLst>
      <p:ext uri="{BB962C8B-B14F-4D97-AF65-F5344CB8AC3E}">
        <p14:creationId xmlns:p14="http://schemas.microsoft.com/office/powerpoint/2010/main" val="187335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7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/>
              <p14:cNvContentPartPr/>
              <p14:nvPr/>
            </p14:nvContentPartPr>
            <p14:xfrm>
              <a:off x="2800440" y="1952640"/>
              <a:ext cx="3896280" cy="37533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91080" y="1943280"/>
                <a:ext cx="3915000" cy="377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72560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1"/>
          <p:cNvSpPr>
            <a:spLocks noChangeArrowheads="1"/>
          </p:cNvSpPr>
          <p:nvPr/>
        </p:nvSpPr>
        <p:spPr bwMode="auto">
          <a:xfrm>
            <a:off x="3657600" y="5334000"/>
            <a:ext cx="21907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redstone!!</a:t>
            </a:r>
          </a:p>
        </p:txBody>
      </p:sp>
      <p:sp>
        <p:nvSpPr>
          <p:cNvPr id="3686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p:sp>
        <p:nvSpPr>
          <p:cNvPr id="36868" name="Rectangle 9"/>
          <p:cNvSpPr>
            <a:spLocks noChangeArrowheads="1"/>
          </p:cNvSpPr>
          <p:nvPr/>
        </p:nvSpPr>
        <p:spPr bwMode="auto">
          <a:xfrm>
            <a:off x="4495800" y="6477000"/>
            <a:ext cx="45720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1200">
                <a:hlinkClick r:id="rId3"/>
              </a:rPr>
              <a:t>http://www.youtube.com/watch?v=P7E4K5D834g</a:t>
            </a:r>
            <a:endParaRPr lang="en-US" sz="1200"/>
          </a:p>
        </p:txBody>
      </p:sp>
      <p:pic>
        <p:nvPicPr>
          <p:cNvPr id="36869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5" t="40691" r="35982" b="21822"/>
          <a:stretch>
            <a:fillRect/>
          </a:stretch>
        </p:blipFill>
        <p:spPr bwMode="auto">
          <a:xfrm>
            <a:off x="381000" y="1600200"/>
            <a:ext cx="8528050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97666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7891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10"/>
          <p:cNvSpPr>
            <a:spLocks noChangeArrowheads="1"/>
          </p:cNvSpPr>
          <p:nvPr/>
        </p:nvSpPr>
        <p:spPr bwMode="auto">
          <a:xfrm>
            <a:off x="2103438" y="6096000"/>
            <a:ext cx="5059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electromechanical relays</a:t>
            </a:r>
          </a:p>
        </p:txBody>
      </p:sp>
      <p:cxnSp>
        <p:nvCxnSpPr>
          <p:cNvPr id="37893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4" name="Rectangle 13"/>
          <p:cNvSpPr>
            <a:spLocks noChangeArrowheads="1"/>
          </p:cNvSpPr>
          <p:nvPr/>
        </p:nvSpPr>
        <p:spPr bwMode="auto">
          <a:xfrm>
            <a:off x="3214688" y="5486400"/>
            <a:ext cx="2232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Input, A</a:t>
            </a:r>
          </a:p>
        </p:txBody>
      </p:sp>
      <p:cxnSp>
        <p:nvCxnSpPr>
          <p:cNvPr id="37895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6" name="Rectangle 19"/>
          <p:cNvSpPr>
            <a:spLocks noChangeArrowheads="1"/>
          </p:cNvSpPr>
          <p:nvPr/>
        </p:nvSpPr>
        <p:spPr bwMode="auto">
          <a:xfrm>
            <a:off x="7467600" y="1484313"/>
            <a:ext cx="1365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7897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37898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sp>
        <p:nvSpPr>
          <p:cNvPr id="37899" name="Rectangle 11"/>
          <p:cNvSpPr>
            <a:spLocks noChangeArrowheads="1"/>
          </p:cNvSpPr>
          <p:nvPr/>
        </p:nvSpPr>
        <p:spPr bwMode="auto">
          <a:xfrm>
            <a:off x="381000" y="2286000"/>
            <a:ext cx="1741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sp>
        <p:nvSpPr>
          <p:cNvPr id="379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2506663"/>
              <a:ext cx="311150" cy="76200"/>
            </p14:xfrm>
          </p:contentPart>
        </mc:Choice>
        <mc:Fallback xmlns="">
          <p:pic>
            <p:nvPicPr>
              <p:cNvPr id="717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3257" y="2503788"/>
                <a:ext cx="323754" cy="898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7397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1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Which gate is this one?</a:t>
            </a:r>
            <a:endParaRPr lang="en-US" sz="3800" i="1"/>
          </a:p>
        </p:txBody>
      </p:sp>
      <p:pic>
        <p:nvPicPr>
          <p:cNvPr id="38916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7" name="Rectangle 7"/>
          <p:cNvSpPr>
            <a:spLocks noChangeArrowheads="1"/>
          </p:cNvSpPr>
          <p:nvPr/>
        </p:nvSpPr>
        <p:spPr bwMode="auto">
          <a:xfrm>
            <a:off x="1398588" y="4864100"/>
            <a:ext cx="1303337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38918" name="Rectangle 14"/>
          <p:cNvSpPr>
            <a:spLocks noChangeArrowheads="1"/>
          </p:cNvSpPr>
          <p:nvPr/>
        </p:nvSpPr>
        <p:spPr bwMode="auto">
          <a:xfrm>
            <a:off x="4572000" y="4876800"/>
            <a:ext cx="1303338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8919" name="Rectangle 19"/>
          <p:cNvSpPr>
            <a:spLocks noChangeArrowheads="1"/>
          </p:cNvSpPr>
          <p:nvPr/>
        </p:nvSpPr>
        <p:spPr bwMode="auto">
          <a:xfrm>
            <a:off x="7702550" y="2000250"/>
            <a:ext cx="1365250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8920" name="Rectangle 13"/>
          <p:cNvSpPr>
            <a:spLocks noChangeArrowheads="1"/>
          </p:cNvSpPr>
          <p:nvPr/>
        </p:nvSpPr>
        <p:spPr bwMode="auto">
          <a:xfrm>
            <a:off x="0" y="2667000"/>
            <a:ext cx="1741488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pic>
        <p:nvPicPr>
          <p:cNvPr id="38921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2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3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4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5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8926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7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38928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8929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8930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8931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cxnSp>
        <p:nvCxnSpPr>
          <p:cNvPr id="38932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3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4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5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6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7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8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9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0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1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2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3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4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5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6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09841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39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39947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48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40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8500" y="101600"/>
            <a:ext cx="80010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  <a:cs typeface="Times New Roman" pitchFamily="18" charset="0"/>
              </a:rPr>
              <a:t>The Mark 1</a:t>
            </a:r>
          </a:p>
        </p:txBody>
      </p:sp>
      <p:sp>
        <p:nvSpPr>
          <p:cNvPr id="39941" name="Text Box 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93688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Harvard, 1944</a:t>
            </a:r>
          </a:p>
        </p:txBody>
      </p:sp>
      <p:sp>
        <p:nvSpPr>
          <p:cNvPr id="39942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04800" y="4953000"/>
            <a:ext cx="1785938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sp>
        <p:nvSpPr>
          <p:cNvPr id="39943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51400" y="5956300"/>
            <a:ext cx="3200400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765,299 distinct parts!</a:t>
            </a:r>
          </a:p>
        </p:txBody>
      </p:sp>
      <p:sp>
        <p:nvSpPr>
          <p:cNvPr id="39944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646863" y="1228725"/>
            <a:ext cx="18113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Calibri" pitchFamily="34" charset="0"/>
              </a:rPr>
              <a:t>relay-based computer</a:t>
            </a:r>
          </a:p>
        </p:txBody>
      </p:sp>
      <p:sp>
        <p:nvSpPr>
          <p:cNvPr id="39945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38200" y="5715000"/>
            <a:ext cx="3200400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Addition: </a:t>
            </a:r>
            <a:r>
              <a:rPr lang="en-US" sz="21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Multiplication: </a:t>
            </a:r>
            <a:r>
              <a:rPr lang="en-US" sz="21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Division: </a:t>
            </a:r>
            <a:r>
              <a:rPr lang="en-US" sz="21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39946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  <p:extLst>
      <p:ext uri="{BB962C8B-B14F-4D97-AF65-F5344CB8AC3E}">
        <p14:creationId xmlns:p14="http://schemas.microsoft.com/office/powerpoint/2010/main" val="2390628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40978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9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40964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5" name="Text Box 37"/>
          <p:cNvSpPr txBox="1">
            <a:spLocks noChangeArrowheads="1"/>
          </p:cNvSpPr>
          <p:nvPr/>
        </p:nvSpPr>
        <p:spPr bwMode="auto">
          <a:xfrm>
            <a:off x="4191000" y="16002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40966" name="Text Box 38"/>
          <p:cNvSpPr txBox="1">
            <a:spLocks noChangeArrowheads="1"/>
          </p:cNvSpPr>
          <p:nvPr/>
        </p:nvSpPr>
        <p:spPr bwMode="auto">
          <a:xfrm>
            <a:off x="4572000" y="20574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40967" name="Text Box 39"/>
          <p:cNvSpPr txBox="1">
            <a:spLocks noChangeArrowheads="1"/>
          </p:cNvSpPr>
          <p:nvPr/>
        </p:nvSpPr>
        <p:spPr bwMode="auto">
          <a:xfrm>
            <a:off x="4572000" y="24828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40968" name="Text Box 40"/>
          <p:cNvSpPr txBox="1">
            <a:spLocks noChangeArrowheads="1"/>
          </p:cNvSpPr>
          <p:nvPr/>
        </p:nvSpPr>
        <p:spPr bwMode="auto">
          <a:xfrm>
            <a:off x="4191000" y="33528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40969" name="Text Box 41"/>
          <p:cNvSpPr txBox="1">
            <a:spLocks noChangeArrowheads="1"/>
          </p:cNvSpPr>
          <p:nvPr/>
        </p:nvSpPr>
        <p:spPr bwMode="auto">
          <a:xfrm>
            <a:off x="4191000" y="43513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40970" name="Text Box 42"/>
          <p:cNvSpPr txBox="1">
            <a:spLocks noChangeArrowheads="1"/>
          </p:cNvSpPr>
          <p:nvPr/>
        </p:nvSpPr>
        <p:spPr bwMode="auto">
          <a:xfrm>
            <a:off x="4191000" y="53340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40971" name="Rectangle 44"/>
          <p:cNvSpPr>
            <a:spLocks noChangeArrowheads="1"/>
          </p:cNvSpPr>
          <p:nvPr/>
        </p:nvSpPr>
        <p:spPr bwMode="auto">
          <a:xfrm>
            <a:off x="4572000" y="3733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40972" name="Rectangle 45"/>
          <p:cNvSpPr>
            <a:spLocks noChangeArrowheads="1"/>
          </p:cNvSpPr>
          <p:nvPr/>
        </p:nvSpPr>
        <p:spPr bwMode="auto">
          <a:xfrm>
            <a:off x="4572000" y="57292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40973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40974" name="Rectangle 47"/>
          <p:cNvSpPr>
            <a:spLocks noChangeArrowheads="1"/>
          </p:cNvSpPr>
          <p:nvPr/>
        </p:nvSpPr>
        <p:spPr bwMode="auto">
          <a:xfrm>
            <a:off x="4572000" y="4738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218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81213" y="2116138"/>
              <a:ext cx="195262" cy="1346200"/>
            </p14:xfrm>
          </p:contentPart>
        </mc:Choice>
        <mc:Fallback xmlns="">
          <p:pic>
            <p:nvPicPr>
              <p:cNvPr id="9218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6442" y="2104977"/>
                <a:ext cx="217598" cy="1372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219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89038" y="3541713"/>
              <a:ext cx="573087" cy="304800"/>
            </p14:xfrm>
          </p:contentPart>
        </mc:Choice>
        <mc:Fallback xmlns="">
          <p:pic>
            <p:nvPicPr>
              <p:cNvPr id="9219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76079" y="3528398"/>
                <a:ext cx="600805" cy="326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220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41575" y="3802063"/>
              <a:ext cx="635000" cy="331787"/>
            </p14:xfrm>
          </p:contentPart>
        </mc:Choice>
        <mc:Fallback xmlns="">
          <p:pic>
            <p:nvPicPr>
              <p:cNvPr id="9220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35095" y="3786949"/>
                <a:ext cx="656959" cy="3533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969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20663"/>
            <a:ext cx="31607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Is it currently stable or oscillating?</a:t>
            </a:r>
          </a:p>
        </p:txBody>
      </p:sp>
      <p:sp>
        <p:nvSpPr>
          <p:cNvPr id="614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1066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2057400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then set back to </a:t>
            </a:r>
            <a:r>
              <a:rPr lang="en-US" sz="1600" b="1">
                <a:latin typeface="Courier New" pitchFamily="49" charset="0"/>
              </a:rPr>
              <a:t>0</a:t>
            </a:r>
            <a:r>
              <a:rPr lang="en-US" sz="1600"/>
              <a:t>?</a:t>
            </a:r>
          </a:p>
        </p:txBody>
      </p:sp>
      <p:sp>
        <p:nvSpPr>
          <p:cNvPr id="614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54050" y="1358900"/>
            <a:ext cx="3232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Follow how the signals will change…</a:t>
            </a:r>
          </a:p>
        </p:txBody>
      </p:sp>
      <p:sp>
        <p:nvSpPr>
          <p:cNvPr id="614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4050" y="233203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Which signals will change?</a:t>
            </a:r>
          </a:p>
        </p:txBody>
      </p:sp>
      <p:sp>
        <p:nvSpPr>
          <p:cNvPr id="61447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971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600"/>
              <a:t> is then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8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4050" y="32146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how do R and S affect Q in general?</a:t>
            </a:r>
          </a:p>
        </p:txBody>
      </p:sp>
      <p:sp>
        <p:nvSpPr>
          <p:cNvPr id="39945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481888" y="849313"/>
            <a:ext cx="1417637" cy="50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700" i="1" dirty="0" smtClean="0"/>
              <a:t>Quiz</a:t>
            </a:r>
          </a:p>
        </p:txBody>
      </p:sp>
      <p:sp>
        <p:nvSpPr>
          <p:cNvPr id="61450" name="Oval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281863" y="18478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Line 12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437438" y="19177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52" name="Group 13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397625" y="1612900"/>
            <a:ext cx="892175" cy="611188"/>
            <a:chOff x="4734" y="3053"/>
            <a:chExt cx="656" cy="491"/>
          </a:xfrm>
        </p:grpSpPr>
        <p:grpSp>
          <p:nvGrpSpPr>
            <p:cNvPr id="61494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8" name="Freeform 15"/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9" name="Freeform 16"/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95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6" name="Freeform 1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7" name="Freeform 19"/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1453" name="Group 20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6397625" y="3060700"/>
            <a:ext cx="892175" cy="611188"/>
            <a:chOff x="4734" y="3053"/>
            <a:chExt cx="656" cy="491"/>
          </a:xfrm>
        </p:grpSpPr>
        <p:grpSp>
          <p:nvGrpSpPr>
            <p:cNvPr id="61488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2" name="Freeform 22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3" name="Freeform 23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89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0" name="Freeform 2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1" name="Freeform 26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1454" name="Oval 27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73925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5" name="Text Box 2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256338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6" name="Text Box 2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257925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7" name="Line 3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7426325" y="33655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8" name="Line 3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29238" y="17557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Line 3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83288" y="20224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0" name="Line 3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84875" y="31972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1" name="Line 3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5303838" y="35115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Freeform 35"/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5989638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Freeform 36"/>
          <p:cNvSpPr>
            <a:spLocks/>
          </p:cNvSpPr>
          <p:nvPr>
            <p:custDataLst>
              <p:tags r:id="rId22"/>
            </p:custDataLst>
          </p:nvPr>
        </p:nvSpPr>
        <p:spPr bwMode="auto">
          <a:xfrm flipV="1">
            <a:off x="5986463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Rectangle 3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373688" y="17002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61465" name="Rectangle 38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399088" y="311150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61466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656513" y="30686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67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154863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68" name="Text Box 4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149850" y="35067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69" name="Text Box 4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949825" y="1195388"/>
            <a:ext cx="160337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</a:rPr>
              <a:t>"SET" input</a:t>
            </a:r>
          </a:p>
        </p:txBody>
      </p:sp>
      <p:sp>
        <p:nvSpPr>
          <p:cNvPr id="61470" name="Text Box 4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310188" y="3711575"/>
            <a:ext cx="1319212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  <a:cs typeface="Times New Roman" pitchFamily="18" charset="0"/>
              </a:rPr>
              <a:t>"Reset" input</a:t>
            </a:r>
          </a:p>
        </p:txBody>
      </p:sp>
      <p:sp>
        <p:nvSpPr>
          <p:cNvPr id="61471" name="Text Box 4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32475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72" name="Text Box 4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135563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73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468938" y="19161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4" name="Rectangle 4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8437563" y="31019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5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8253413" y="2879725"/>
            <a:ext cx="7381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1002CE"/>
                </a:solidFill>
                <a:latin typeface="Times New Roman" pitchFamily="18" charset="0"/>
                <a:cs typeface="Times New Roman" pitchFamily="18" charset="0"/>
              </a:rPr>
              <a:t>output</a:t>
            </a:r>
            <a:endParaRPr lang="en-US" sz="150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1476" name="Picture 49" descr="Picture 1"/>
          <p:cNvPicPr>
            <a:picLocks noChangeAspect="1" noChangeArrowheads="1"/>
          </p:cNvPicPr>
          <p:nvPr>
            <p:custDataLst>
              <p:tags r:id="rId35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0" r="54359" b="12939"/>
          <a:stretch>
            <a:fillRect/>
          </a:stretch>
        </p:blipFill>
        <p:spPr bwMode="auto">
          <a:xfrm>
            <a:off x="6797675" y="4348163"/>
            <a:ext cx="1047750" cy="175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7" name="Picture 50" descr="Picture 1"/>
          <p:cNvPicPr>
            <a:picLocks noChangeAspect="1" noChangeArrowheads="1"/>
          </p:cNvPicPr>
          <p:nvPr>
            <p:custDataLst>
              <p:tags r:id="rId36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53" r="10347" b="12939"/>
          <a:stretch>
            <a:fillRect/>
          </a:stretch>
        </p:blipFill>
        <p:spPr bwMode="auto">
          <a:xfrm>
            <a:off x="7770813" y="4343400"/>
            <a:ext cx="1108075" cy="175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8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035800" y="6151563"/>
            <a:ext cx="1563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alibri" pitchFamily="34" charset="0"/>
              </a:rPr>
              <a:t>NOR's Truth Table</a:t>
            </a:r>
          </a:p>
        </p:txBody>
      </p:sp>
      <p:sp>
        <p:nvSpPr>
          <p:cNvPr id="61479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25475" y="487363"/>
            <a:ext cx="49371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(Right now, the inputs S and R are both 0 and the output Q is 0).</a:t>
            </a:r>
          </a:p>
        </p:txBody>
      </p:sp>
      <p:sp>
        <p:nvSpPr>
          <p:cNvPr id="61480" name="Text Box 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28600" y="3886200"/>
            <a:ext cx="4191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Draw the wires and gates upstream of this SR latch to create a </a:t>
            </a:r>
            <a:r>
              <a:rPr lang="en-US" sz="1600" b="1" i="1"/>
              <a:t>Flip Flop </a:t>
            </a:r>
            <a:r>
              <a:rPr lang="en-US" sz="1600"/>
              <a:t>(one bit of memory)</a:t>
            </a:r>
          </a:p>
        </p:txBody>
      </p:sp>
      <p:sp>
        <p:nvSpPr>
          <p:cNvPr id="61481" name="Text Box 9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54050" y="44338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We'll show how it works in Logisim...</a:t>
            </a:r>
          </a:p>
        </p:txBody>
      </p:sp>
      <p:pic>
        <p:nvPicPr>
          <p:cNvPr id="61482" name="Picture 63"/>
          <p:cNvPicPr>
            <a:picLocks noChangeAspect="1" noChangeArrowheads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71" t="63641" r="50647" b="13374"/>
          <a:stretch>
            <a:fillRect/>
          </a:stretch>
        </p:blipFill>
        <p:spPr bwMode="auto">
          <a:xfrm>
            <a:off x="1454150" y="4953000"/>
            <a:ext cx="1071563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3" name="Rectangle 59"/>
          <p:cNvSpPr>
            <a:spLocks noChangeArrowheads="1"/>
          </p:cNvSpPr>
          <p:nvPr/>
        </p:nvSpPr>
        <p:spPr bwMode="auto">
          <a:xfrm>
            <a:off x="2520950" y="4953000"/>
            <a:ext cx="1828800" cy="1676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61484" name="Picture 59"/>
          <p:cNvPicPr>
            <a:picLocks noChangeAspect="1" noChangeArrowheads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955" t="33516" r="17857" b="35023"/>
          <a:stretch>
            <a:fillRect/>
          </a:stretch>
        </p:blipFill>
        <p:spPr bwMode="auto">
          <a:xfrm>
            <a:off x="4362450" y="4953000"/>
            <a:ext cx="203835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5" name="Rectangle 57"/>
          <p:cNvSpPr>
            <a:spLocks noChangeArrowheads="1"/>
          </p:cNvSpPr>
          <p:nvPr/>
        </p:nvSpPr>
        <p:spPr bwMode="auto">
          <a:xfrm>
            <a:off x="152400" y="5076825"/>
            <a:ext cx="106203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/>
              <a:t>When strobe is 1, D is stored in the circuit.</a:t>
            </a:r>
          </a:p>
          <a:p>
            <a:endParaRPr lang="en-US" sz="1000"/>
          </a:p>
          <a:p>
            <a:r>
              <a:rPr lang="en-US" sz="1000"/>
              <a:t>When strobe is 0, D has no effect on the circuit at all.</a:t>
            </a:r>
          </a:p>
        </p:txBody>
      </p:sp>
      <p:sp>
        <p:nvSpPr>
          <p:cNvPr id="61486" name="Text Box 1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5519738" y="152400"/>
            <a:ext cx="3359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Names(s): __________________</a:t>
            </a:r>
          </a:p>
        </p:txBody>
      </p:sp>
      <p:sp>
        <p:nvSpPr>
          <p:cNvPr id="61487" name="Text Box 10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 rot="-517883">
            <a:off x="2082800" y="2209800"/>
            <a:ext cx="1417638" cy="133985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700" i="1"/>
              <a:t>Better </a:t>
            </a:r>
            <a:r>
              <a:rPr lang="en-US" sz="2700" b="1" i="1"/>
              <a:t>not </a:t>
            </a:r>
            <a:r>
              <a:rPr lang="en-US" sz="2700" i="1"/>
              <a:t>as a quiz…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246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68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2469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268788" y="21113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71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65263" y="1957388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2472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0288" y="1951038"/>
            <a:ext cx="13128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2473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28688" y="25209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2474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613400" y="2522538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2475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3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214688" y="225583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478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67350" y="1608138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62479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81000" y="160655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62480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3719513" y="229393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62481" name="Group 17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2485" name="Freeform 1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6" name="Oval 19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7" name="Oval 20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8" name="Oval 21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9" name="Oval 22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0" name="Oval 23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1" name="Oval 24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2" name="Oval 25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3" name="AutoShape 26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4" name="Freeform 27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28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29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30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82" name="Text Box 3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641600" y="822325"/>
            <a:ext cx="34464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/>
              <a:t>Will the </a:t>
            </a:r>
            <a:r>
              <a:rPr lang="en-US" sz="900" b="1" i="1"/>
              <a:t>real </a:t>
            </a:r>
            <a:r>
              <a:rPr lang="en-US" sz="900"/>
              <a:t>von Neumann please stand up?</a:t>
            </a:r>
          </a:p>
        </p:txBody>
      </p:sp>
      <p:sp>
        <p:nvSpPr>
          <p:cNvPr id="62483" name="Text Box 32"/>
          <p:cNvSpPr txBox="1">
            <a:spLocks noChangeArrowheads="1"/>
          </p:cNvSpPr>
          <p:nvPr/>
        </p:nvSpPr>
        <p:spPr bwMode="auto">
          <a:xfrm>
            <a:off x="700088" y="4160838"/>
            <a:ext cx="2743200" cy="2011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A few, fast registers + arithmetic</a:t>
            </a:r>
          </a:p>
        </p:txBody>
      </p:sp>
      <p:sp>
        <p:nvSpPr>
          <p:cNvPr id="62484" name="Text Box 33"/>
          <p:cNvSpPr txBox="1">
            <a:spLocks noChangeArrowheads="1"/>
          </p:cNvSpPr>
          <p:nvPr/>
        </p:nvSpPr>
        <p:spPr bwMode="auto">
          <a:xfrm>
            <a:off x="4953000" y="4572000"/>
            <a:ext cx="3733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ja-JP" altLang="en-US" sz="4200"/>
              <a:t>“</a:t>
            </a:r>
            <a:r>
              <a:rPr lang="en-US" altLang="ja-JP" sz="4200"/>
              <a:t>Slow</a:t>
            </a:r>
            <a:r>
              <a:rPr lang="ja-JP" altLang="en-US" sz="4200"/>
              <a:t>”</a:t>
            </a:r>
            <a:r>
              <a:rPr lang="en-US" altLang="ja-JP" sz="4200"/>
              <a:t> memory  no computation</a:t>
            </a:r>
            <a:endParaRPr lang="en-US" sz="4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349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349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3493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3495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3496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3497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3498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9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350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803275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grpSp>
        <p:nvGrpSpPr>
          <p:cNvPr id="63502" name="Group 17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3529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0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1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2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3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4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5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6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7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8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03" name="Rectangle 32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4" name="Rectangle 33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5" name="Rectangle 34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6" name="Rectangle 35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7" name="Rectangle 3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8" name="Rectangle 3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9" name="Rectangle 3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0" name="Rectangle 42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13463" y="2957513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0000100111101000</a:t>
            </a:r>
          </a:p>
        </p:txBody>
      </p:sp>
      <p:sp>
        <p:nvSpPr>
          <p:cNvPr id="63511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3512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3513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3514" name="Text Box 4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3515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3516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3517" name="Text Box 5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3518" name="Text Box 5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3519" name="Rectangle 59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0" name="Rectangle 60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1" name="Text Box 64"/>
          <p:cNvSpPr txBox="1">
            <a:spLocks noChangeArrowheads="1"/>
          </p:cNvSpPr>
          <p:nvPr/>
        </p:nvSpPr>
        <p:spPr bwMode="auto">
          <a:xfrm>
            <a:off x="228600" y="3429000"/>
            <a:ext cx="4649788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Programs are stored in memory in </a:t>
            </a:r>
            <a:r>
              <a:rPr lang="en-US" sz="4200" i="1"/>
              <a:t>machine language</a:t>
            </a:r>
            <a:endParaRPr lang="en-US" sz="4200"/>
          </a:p>
        </p:txBody>
      </p:sp>
      <p:sp>
        <p:nvSpPr>
          <p:cNvPr id="63522" name="Rectangle 65"/>
          <p:cNvSpPr>
            <a:spLocks noChangeArrowheads="1"/>
          </p:cNvSpPr>
          <p:nvPr/>
        </p:nvSpPr>
        <p:spPr bwMode="auto">
          <a:xfrm>
            <a:off x="2209800" y="5449888"/>
            <a:ext cx="666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(bits)</a:t>
            </a:r>
          </a:p>
        </p:txBody>
      </p:sp>
      <p:sp>
        <p:nvSpPr>
          <p:cNvPr id="63523" name="Line 6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452813" y="214788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3524" name="Text Box 6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957638" y="218598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3525" name="Rectangle 72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113463" y="33432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1111110100100001</a:t>
            </a:r>
          </a:p>
        </p:txBody>
      </p:sp>
      <p:sp>
        <p:nvSpPr>
          <p:cNvPr id="63526" name="Rectangle 73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13463" y="3729038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0001011011111001</a:t>
            </a:r>
          </a:p>
        </p:txBody>
      </p:sp>
      <p:sp>
        <p:nvSpPr>
          <p:cNvPr id="63527" name="Rectangle 74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13463" y="411480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1010100111000010</a:t>
            </a:r>
          </a:p>
        </p:txBody>
      </p:sp>
      <p:sp>
        <p:nvSpPr>
          <p:cNvPr id="63528" name="Rectangle 75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13463" y="450215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0000000000000000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451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451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4517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6065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451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6002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452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1701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452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1336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4522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3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4524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4553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4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5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6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7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8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9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0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1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2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5" name="Rectangle 32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6" name="Rectangle 33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7" name="Rectangle 34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8" name="Rectangle 35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9" name="Rectangle 36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0" name="Rectangle 37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1" name="Rectangle 38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2" name="Rectangle 3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33" name="Text Box 40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4534" name="Text Box 41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4535" name="Text Box 4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4536" name="Text Box 43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4537" name="Text Box 44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4538" name="Text Box 4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453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454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4541" name="Rectangle 53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2" name="Rectangle 54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3" name="Rectangle 55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4" name="Text Box 57"/>
          <p:cNvSpPr txBox="1">
            <a:spLocks noChangeArrowheads="1"/>
          </p:cNvSpPr>
          <p:nvPr/>
        </p:nvSpPr>
        <p:spPr bwMode="auto">
          <a:xfrm>
            <a:off x="381000" y="3276600"/>
            <a:ext cx="4724400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rgbClr val="0A04EB"/>
                </a:solidFill>
              </a:rPr>
              <a:t>Assembly language</a:t>
            </a:r>
            <a:r>
              <a:rPr lang="en-US" sz="4200"/>
              <a:t> is </a:t>
            </a:r>
            <a:r>
              <a:rPr lang="en-US" sz="4200" i="1"/>
              <a:t>human-readable machine language </a:t>
            </a:r>
          </a:p>
        </p:txBody>
      </p:sp>
      <p:sp>
        <p:nvSpPr>
          <p:cNvPr id="64545" name="Rectangle 58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4546" name="Rectangle 59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7" name="Rectangle 60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8" name="Line 6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514725" y="19240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4549" name="Text Box 6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19550" y="19621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4550" name="Text Box 6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775325" y="1357313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4551" name="Text Box 6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814388" y="137160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sp>
        <p:nvSpPr>
          <p:cNvPr id="64552" name="Rectangle 65"/>
          <p:cNvSpPr>
            <a:spLocks noChangeArrowheads="1"/>
          </p:cNvSpPr>
          <p:nvPr/>
        </p:nvSpPr>
        <p:spPr bwMode="auto">
          <a:xfrm>
            <a:off x="1371600" y="5410200"/>
            <a:ext cx="2578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substituting words for bits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5570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71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554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5541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0000000000000000</a:t>
            </a:r>
          </a:p>
        </p:txBody>
      </p:sp>
      <p:sp>
        <p:nvSpPr>
          <p:cNvPr id="65542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1111110100100001</a:t>
            </a:r>
          </a:p>
        </p:txBody>
      </p:sp>
      <p:sp>
        <p:nvSpPr>
          <p:cNvPr id="65543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0000100111101000</a:t>
            </a:r>
          </a:p>
        </p:txBody>
      </p:sp>
      <p:sp>
        <p:nvSpPr>
          <p:cNvPr id="65544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0001011011111001</a:t>
            </a:r>
          </a:p>
        </p:txBody>
      </p:sp>
      <p:sp>
        <p:nvSpPr>
          <p:cNvPr id="65545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1010100111000010</a:t>
            </a:r>
          </a:p>
        </p:txBody>
      </p:sp>
      <p:sp>
        <p:nvSpPr>
          <p:cNvPr id="65546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5547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5548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5549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5550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5551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5552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5553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54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5555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5556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7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8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9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5560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5561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5562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5563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64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65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5566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5567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5568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5569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Right Arrow 1"/>
          <p:cNvSpPr/>
          <p:nvPr/>
        </p:nvSpPr>
        <p:spPr bwMode="auto">
          <a:xfrm rot="20720566">
            <a:off x="2119368" y="2333286"/>
            <a:ext cx="1524000" cy="685800"/>
          </a:xfrm>
          <a:prstGeom prst="rightArrow">
            <a:avLst/>
          </a:prstGeom>
          <a:solidFill>
            <a:srgbClr val="CAF5F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8250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6594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595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56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656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656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66566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66567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6656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66569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66570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6571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6572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6573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6574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6575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6576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6577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7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6579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6580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1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2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3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6584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6585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6586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6587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88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9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6590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6591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6592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6593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779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781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2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780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1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780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0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0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8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777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779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9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778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777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7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8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9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777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59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776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59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762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762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762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762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7630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7631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7632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7633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7634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7635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6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7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8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9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0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1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2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3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4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5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6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7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8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49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776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0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1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776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2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3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4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5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6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7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8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776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59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775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0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775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1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775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2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774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3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774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64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5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6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7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8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9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0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1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2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3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4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5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6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77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773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4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4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4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8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773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3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3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9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772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2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2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7680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1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2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3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4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5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6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7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8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9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0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7692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3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4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5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6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7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8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9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0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1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2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3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4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5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6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7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7708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7709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0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1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2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3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4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5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6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7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8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67719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67720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1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2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7723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7724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7725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67726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882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8838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9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0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41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2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3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44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8831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2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3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34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5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6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7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8824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5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6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27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8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9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0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2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4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879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8814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5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6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7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8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9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20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8807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8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9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0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1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2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13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8800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1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2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03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4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5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06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5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6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8794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5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6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17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8791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2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3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18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1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2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3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4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5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6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7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8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9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0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1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2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4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5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6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7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8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9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0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2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5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6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7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8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9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8650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8651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8652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8653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8654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8655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8656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8657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8658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8659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0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1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2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3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4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5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6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7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8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9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0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1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2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3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8788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9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0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4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5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8785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6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7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6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7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8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9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0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1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82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8782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3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4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3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8779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0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1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4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8776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7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8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5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8773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4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5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6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8770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1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2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7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8767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8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9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88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9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0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1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2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3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4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5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6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7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8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9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0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701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876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65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6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6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63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4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2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875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9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0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7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8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3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874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3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4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1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2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8704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5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6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7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8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9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0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1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2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3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4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5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8716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7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8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9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0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1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2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3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4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5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6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7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8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9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0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1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8732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8733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4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5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6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7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8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9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0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1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2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8743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8744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8745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8746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8747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8748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963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703638" y="198438"/>
            <a:ext cx="1736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Hmmm</a:t>
            </a:r>
          </a:p>
        </p:txBody>
      </p:sp>
      <p:sp>
        <p:nvSpPr>
          <p:cNvPr id="69637" name="Rectangle 6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963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964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964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9642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9643" name="Text Box 1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9644" name="Rectangle 3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5" name="Rectangle 3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Rectangle 3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7" name="Rectangle 3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8" name="Rectangle 3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9" name="Rectangle 3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0" name="Rectangle 3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1" name="Rectangle 3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52" name="Text Box 4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9653" name="Text Box 4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9654" name="Text Box 4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9655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9656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9657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9658" name="Rectangle 46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6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9661" name="Text Box 4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69662" name="Rectangle 53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3" name="Rectangle 5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4" name="Rectangle 5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5" name="Rectangle 56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69666" name="Rectangle 5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7" name="Rectangle 58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8" name="Text Box 5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69669" name="Rectangle 60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0" name="Rectangle 61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1" name="Text Box 6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72" name="Line 63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9673" name="Text Box 64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69674" name="Text Box 6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69675" name="Text Box 6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69676" name="Text Box 6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69677" name="Text Box 6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69678" name="Rectangle 6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9" name="Rectangle 70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8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69681" name="Text Box 7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69682" name="Rectangle 73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69683" name="Rectangle 74"/>
          <p:cNvSpPr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9684" name="Text Box 7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5" name="Text Box 7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6" name="Rectangle 77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133600" y="914400"/>
            <a:ext cx="48561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tx2"/>
                </a:solidFill>
                <a:latin typeface="Times New Roman" pitchFamily="18" charset="0"/>
              </a:rPr>
              <a:t>The Harvey Mudd Miniature Machine</a:t>
            </a:r>
          </a:p>
        </p:txBody>
      </p:sp>
      <p:sp>
        <p:nvSpPr>
          <p:cNvPr id="69687" name="Rectangle 78"/>
          <p:cNvSpPr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1371600" y="14478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8" name="Rectangle 79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1371600" y="1524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9" name="Rectangle 80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 rot="-5400000">
            <a:off x="94615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0" name="Rectangle 81"/>
          <p:cNvSpPr>
            <a:spLocks noChangeArrowheads="1"/>
          </p:cNvSpPr>
          <p:nvPr>
            <p:custDataLst>
              <p:tags r:id="rId57"/>
            </p:custDataLst>
          </p:nvPr>
        </p:nvSpPr>
        <p:spPr bwMode="auto">
          <a:xfrm rot="-5400000">
            <a:off x="731520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1" name="Rectangle 82"/>
          <p:cNvSpPr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9692" name="Rectangle 83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3" name="Rectangle 84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4" name="Text Box 8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065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66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0705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9" name="Freeform 7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10" name="Freeform 8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6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7" name="Freeform 10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8" name="Freeform 11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066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0699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3" name="Freeform 14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4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0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1" name="Freeform 17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2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066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067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067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7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8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8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7068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068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068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7069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70696" name="Text Box 5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7" name="Text Box 5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8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1683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4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685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174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50" name="Freeform 7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51" name="Freeform 8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8" name="Freeform 10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9" name="Freeform 11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1686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174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44" name="Freeform 14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5" name="Freeform 15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2" name="Freeform 17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3" name="Freeform 18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1687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8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8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90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5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7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169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169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73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0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57175" y="16144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1709" name="Group 41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1737" name="Freeform 4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8" name="Freeform 4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9" name="Line 4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0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4" name="Oval 49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715" name="Group 50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1734" name="Freeform 51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5" name="Freeform 52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6" name="Line 53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6" name="Line 54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9" name="Rectangle 57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172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172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838200" y="18732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1722" name="Text Box 6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4" name="Line 62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6" name="Line 66"/>
          <p:cNvSpPr>
            <a:spLocks noChangeShapeType="1"/>
          </p:cNvSpPr>
          <p:nvPr/>
        </p:nvSpPr>
        <p:spPr bwMode="auto">
          <a:xfrm flipV="1">
            <a:off x="39624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7" name="Text Box 67"/>
          <p:cNvSpPr txBox="1">
            <a:spLocks noChangeArrowheads="1"/>
          </p:cNvSpPr>
          <p:nvPr/>
        </p:nvSpPr>
        <p:spPr bwMode="auto">
          <a:xfrm>
            <a:off x="3970338" y="4135438"/>
            <a:ext cx="2339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</a:rPr>
              <a:t>these ANDs propagate the data D only when the strobe is </a:t>
            </a:r>
            <a:r>
              <a:rPr lang="en-US" sz="1200" b="1" i="1">
                <a:solidFill>
                  <a:srgbClr val="1002CE"/>
                </a:solidFill>
              </a:rPr>
              <a:t>high (1)</a:t>
            </a:r>
            <a:endParaRPr lang="en-US" sz="1200">
              <a:solidFill>
                <a:srgbClr val="1002CE"/>
              </a:solidFill>
            </a:endParaRPr>
          </a:p>
        </p:txBody>
      </p:sp>
      <p:sp>
        <p:nvSpPr>
          <p:cNvPr id="71728" name="Text Box 6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236788" y="5911850"/>
            <a:ext cx="42513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Here, we can </a:t>
            </a:r>
            <a:r>
              <a:rPr lang="en-US" sz="2000" b="1" i="1"/>
              <a:t>deliberately trigger </a:t>
            </a:r>
            <a:r>
              <a:rPr lang="en-US" sz="2000"/>
              <a:t>the memory of our 1 bit of data. </a:t>
            </a:r>
          </a:p>
        </p:txBody>
      </p:sp>
      <p:sp>
        <p:nvSpPr>
          <p:cNvPr id="71729" name="Text Box 7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1" name="Text Box 7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852613" y="5143500"/>
            <a:ext cx="502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0A04EB"/>
                </a:solidFill>
              </a:rPr>
              <a:t>How does this "strobe" work?</a:t>
            </a:r>
          </a:p>
        </p:txBody>
      </p:sp>
      <p:pic>
        <p:nvPicPr>
          <p:cNvPr id="71732" name="Picture 74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9025" y="2249488"/>
            <a:ext cx="6953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3" name="Rectangle 77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72707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2708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9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10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2772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6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7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73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74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5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2711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2766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0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1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67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68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69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2712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3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4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8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9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0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1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2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2723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2724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2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2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30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31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2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3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2734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2763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4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5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35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6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7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8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9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40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2760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1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2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41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2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3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4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2745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2746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2747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8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9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1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2752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72753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4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5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72756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72757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8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9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4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189288" y="1143000"/>
            <a:ext cx="2536825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Demo</a:t>
            </a:r>
          </a:p>
        </p:txBody>
      </p:sp>
      <p:sp>
        <p:nvSpPr>
          <p:cNvPr id="73731" name="Rectangle 3"/>
          <p:cNvSpPr>
            <a:spLocks noChangeArrowheads="1"/>
          </p:cNvSpPr>
          <p:nvPr/>
        </p:nvSpPr>
        <p:spPr bwMode="auto">
          <a:xfrm>
            <a:off x="1296988" y="3581400"/>
            <a:ext cx="6551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omic Sans MS" pitchFamily="66" charset="0"/>
              </a:rPr>
              <a:t>of </a:t>
            </a:r>
            <a:r>
              <a:rPr lang="en-US" b="1" i="1">
                <a:latin typeface="Comic Sans MS" pitchFamily="66" charset="0"/>
              </a:rPr>
              <a:t>friendly</a:t>
            </a:r>
            <a:r>
              <a:rPr lang="en-US">
                <a:latin typeface="Comic Sans MS" pitchFamily="66" charset="0"/>
              </a:rPr>
              <a:t> assembly-language programming…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4785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786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47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475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58825" y="207963"/>
            <a:ext cx="588803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sp>
        <p:nvSpPr>
          <p:cNvPr id="7475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7200" y="5607050"/>
            <a:ext cx="21050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475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76263" y="3581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div r1 r1 r1</a:t>
            </a:r>
          </a:p>
        </p:txBody>
      </p:sp>
      <p:sp>
        <p:nvSpPr>
          <p:cNvPr id="7475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76263" y="1295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r2</a:t>
            </a:r>
          </a:p>
        </p:txBody>
      </p:sp>
      <p:sp>
        <p:nvSpPr>
          <p:cNvPr id="74760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977063" y="239713"/>
            <a:ext cx="17732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i="1">
                <a:solidFill>
                  <a:srgbClr val="0A04EB"/>
                </a:solidFill>
              </a:rPr>
              <a:t>register-level programming</a:t>
            </a:r>
          </a:p>
        </p:txBody>
      </p:sp>
      <p:sp>
        <p:nvSpPr>
          <p:cNvPr id="74761" name="Text Box 1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462463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reg2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+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2" name="Text Box 15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495800" y="24130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which is why it is written this way in python!</a:t>
            </a:r>
          </a:p>
        </p:txBody>
      </p:sp>
      <p:sp>
        <p:nvSpPr>
          <p:cNvPr id="74763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76263" y="2057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sub r2 r1 r4</a:t>
            </a:r>
          </a:p>
        </p:txBody>
      </p:sp>
      <p:sp>
        <p:nvSpPr>
          <p:cNvPr id="74764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62463" y="2068513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-</a:t>
            </a:r>
            <a:r>
              <a:rPr lang="en-US" b="1">
                <a:latin typeface="Courier New" pitchFamily="49" charset="0"/>
              </a:rPr>
              <a:t> reg4</a:t>
            </a:r>
          </a:p>
        </p:txBody>
      </p:sp>
      <p:sp>
        <p:nvSpPr>
          <p:cNvPr id="74765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462463" y="2895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reg7 = reg6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*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6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495800" y="35814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/</a:t>
            </a:r>
            <a:r>
              <a:rPr lang="en-US" b="1">
                <a:latin typeface="Courier New" pitchFamily="49" charset="0"/>
              </a:rPr>
              <a:t> reg1</a:t>
            </a:r>
          </a:p>
        </p:txBody>
      </p:sp>
      <p:sp>
        <p:nvSpPr>
          <p:cNvPr id="74767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486275" y="39624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INTEGER division - no remainders</a:t>
            </a:r>
          </a:p>
        </p:txBody>
      </p:sp>
      <p:sp>
        <p:nvSpPr>
          <p:cNvPr id="74768" name="Rectangle 21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76263" y="2819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r7 r6 r2</a:t>
            </a:r>
          </a:p>
        </p:txBody>
      </p:sp>
      <p:sp>
        <p:nvSpPr>
          <p:cNvPr id="74769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9600" y="5826125"/>
            <a:ext cx="3052763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Each of these instructions (and many more) get implemented for a particular processor and particular machine… .</a:t>
            </a:r>
          </a:p>
        </p:txBody>
      </p:sp>
      <p:sp>
        <p:nvSpPr>
          <p:cNvPr id="74770" name="Rectangle 23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7200" y="6096000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74771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124200" y="5878513"/>
            <a:ext cx="22129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800"/>
              <a:t>read from keyboard and write to screen</a:t>
            </a:r>
          </a:p>
        </p:txBody>
      </p:sp>
      <p:sp>
        <p:nvSpPr>
          <p:cNvPr id="74772" name="AutoShape 25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2990850" y="5930900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73" name="Rectangle 26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57200" y="4367213"/>
            <a:ext cx="32019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74774" name="Text Box 2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324600" y="4403725"/>
            <a:ext cx="23209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you can replace 42 with anything from -128 to 127</a:t>
            </a:r>
          </a:p>
        </p:txBody>
      </p:sp>
      <p:sp>
        <p:nvSpPr>
          <p:cNvPr id="74775" name="Rectangle 29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4997450"/>
            <a:ext cx="2927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addn r1 -1</a:t>
            </a:r>
          </a:p>
        </p:txBody>
      </p:sp>
      <p:sp>
        <p:nvSpPr>
          <p:cNvPr id="74776" name="Text Box 31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467600" y="5137150"/>
            <a:ext cx="1066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a shortcut</a:t>
            </a:r>
          </a:p>
        </p:txBody>
      </p:sp>
      <p:sp>
        <p:nvSpPr>
          <p:cNvPr id="74777" name="Text Box 3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95800" y="1719263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crazy, perhaps, but used ALL the time</a:t>
            </a:r>
          </a:p>
        </p:txBody>
      </p:sp>
      <p:sp>
        <p:nvSpPr>
          <p:cNvPr id="74778" name="Text Box 3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268788" y="44513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42</a:t>
            </a:r>
          </a:p>
        </p:txBody>
      </p:sp>
      <p:sp>
        <p:nvSpPr>
          <p:cNvPr id="74779" name="Text Box 3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267200" y="50609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reg1 - 1</a:t>
            </a:r>
          </a:p>
        </p:txBody>
      </p:sp>
      <p:sp>
        <p:nvSpPr>
          <p:cNvPr id="74780" name="Line 42"/>
          <p:cNvSpPr>
            <a:spLocks noChangeShapeType="1"/>
          </p:cNvSpPr>
          <p:nvPr/>
        </p:nvSpPr>
        <p:spPr bwMode="auto">
          <a:xfrm>
            <a:off x="2811463" y="2590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1" name="Line 43"/>
          <p:cNvSpPr>
            <a:spLocks noChangeShapeType="1"/>
          </p:cNvSpPr>
          <p:nvPr/>
        </p:nvSpPr>
        <p:spPr bwMode="auto">
          <a:xfrm>
            <a:off x="2811463" y="412115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2" name="Ink 10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46900" y="2436813"/>
            <a:ext cx="534988" cy="123825"/>
          </a:xfrm>
          <a:custGeom>
            <a:avLst/>
            <a:gdLst>
              <a:gd name="T0" fmla="*/ 2147483647 w 1486"/>
              <a:gd name="T1" fmla="*/ 2147483647 h 343"/>
              <a:gd name="T2" fmla="*/ 2147483647 w 1486"/>
              <a:gd name="T3" fmla="*/ 2147483647 h 343"/>
              <a:gd name="T4" fmla="*/ 2147483647 w 1486"/>
              <a:gd name="T5" fmla="*/ 2147483647 h 343"/>
              <a:gd name="T6" fmla="*/ 2147483647 w 1486"/>
              <a:gd name="T7" fmla="*/ 2147483647 h 343"/>
              <a:gd name="T8" fmla="*/ 2147483647 w 1486"/>
              <a:gd name="T9" fmla="*/ 2147483647 h 343"/>
              <a:gd name="T10" fmla="*/ 2147483647 w 1486"/>
              <a:gd name="T11" fmla="*/ 2147483647 h 343"/>
              <a:gd name="T12" fmla="*/ 2147483647 w 1486"/>
              <a:gd name="T13" fmla="*/ 2147483647 h 343"/>
              <a:gd name="T14" fmla="*/ 2147483647 w 1486"/>
              <a:gd name="T15" fmla="*/ 2147483647 h 343"/>
              <a:gd name="T16" fmla="*/ 2147483647 w 1486"/>
              <a:gd name="T17" fmla="*/ 2147483647 h 343"/>
              <a:gd name="T18" fmla="*/ 2147483647 w 1486"/>
              <a:gd name="T19" fmla="*/ 2147483647 h 343"/>
              <a:gd name="T20" fmla="*/ 2147483647 w 1486"/>
              <a:gd name="T21" fmla="*/ 2147483647 h 343"/>
              <a:gd name="T22" fmla="*/ 2147483647 w 1486"/>
              <a:gd name="T23" fmla="*/ 2147483647 h 343"/>
              <a:gd name="T24" fmla="*/ 2147483647 w 1486"/>
              <a:gd name="T25" fmla="*/ 2147483647 h 343"/>
              <a:gd name="T26" fmla="*/ 2147483647 w 1486"/>
              <a:gd name="T27" fmla="*/ 2147483647 h 34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86"/>
              <a:gd name="T43" fmla="*/ 0 h 343"/>
              <a:gd name="T44" fmla="*/ 1486 w 1486"/>
              <a:gd name="T45" fmla="*/ 343 h 34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86" h="343" extrusionOk="0">
                <a:moveTo>
                  <a:pt x="2" y="72"/>
                </a:moveTo>
                <a:cubicBezTo>
                  <a:pt x="7" y="101"/>
                  <a:pt x="5" y="119"/>
                  <a:pt x="23" y="146"/>
                </a:cubicBezTo>
                <a:cubicBezTo>
                  <a:pt x="83" y="238"/>
                  <a:pt x="200" y="284"/>
                  <a:pt x="302" y="311"/>
                </a:cubicBezTo>
                <a:cubicBezTo>
                  <a:pt x="407" y="339"/>
                  <a:pt x="515" y="344"/>
                  <a:pt x="623" y="339"/>
                </a:cubicBezTo>
                <a:cubicBezTo>
                  <a:pt x="800" y="331"/>
                  <a:pt x="971" y="290"/>
                  <a:pt x="1140" y="240"/>
                </a:cubicBezTo>
                <a:cubicBezTo>
                  <a:pt x="1218" y="216"/>
                  <a:pt x="1292" y="187"/>
                  <a:pt x="1367" y="154"/>
                </a:cubicBezTo>
                <a:cubicBezTo>
                  <a:pt x="1406" y="136"/>
                  <a:pt x="1433" y="116"/>
                  <a:pt x="1465" y="90"/>
                </a:cubicBezTo>
                <a:cubicBezTo>
                  <a:pt x="1438" y="87"/>
                  <a:pt x="1411" y="86"/>
                  <a:pt x="1383" y="85"/>
                </a:cubicBezTo>
                <a:cubicBezTo>
                  <a:pt x="1251" y="79"/>
                  <a:pt x="1114" y="78"/>
                  <a:pt x="985" y="50"/>
                </a:cubicBezTo>
                <a:cubicBezTo>
                  <a:pt x="1039" y="31"/>
                  <a:pt x="1088" y="17"/>
                  <a:pt x="1147" y="10"/>
                </a:cubicBezTo>
                <a:cubicBezTo>
                  <a:pt x="1213" y="2"/>
                  <a:pt x="1419" y="-36"/>
                  <a:pt x="1469" y="32"/>
                </a:cubicBezTo>
                <a:cubicBezTo>
                  <a:pt x="1497" y="70"/>
                  <a:pt x="1481" y="101"/>
                  <a:pt x="1456" y="137"/>
                </a:cubicBezTo>
                <a:cubicBezTo>
                  <a:pt x="1421" y="187"/>
                  <a:pt x="1373" y="223"/>
                  <a:pt x="1336" y="270"/>
                </a:cubicBezTo>
                <a:cubicBezTo>
                  <a:pt x="1322" y="288"/>
                  <a:pt x="1325" y="286"/>
                  <a:pt x="1313" y="30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609725" y="1978025"/>
            <a:ext cx="2400300" cy="741363"/>
          </a:xfrm>
          <a:custGeom>
            <a:avLst/>
            <a:gdLst>
              <a:gd name="T0" fmla="*/ 2147483647 w 6667"/>
              <a:gd name="T1" fmla="*/ 2147483647 h 2060"/>
              <a:gd name="T2" fmla="*/ 2147483647 w 6667"/>
              <a:gd name="T3" fmla="*/ 2147483647 h 2060"/>
              <a:gd name="T4" fmla="*/ 0 w 6667"/>
              <a:gd name="T5" fmla="*/ 2147483647 h 2060"/>
              <a:gd name="T6" fmla="*/ 2147483647 w 6667"/>
              <a:gd name="T7" fmla="*/ 2147483647 h 2060"/>
              <a:gd name="T8" fmla="*/ 2147483647 w 6667"/>
              <a:gd name="T9" fmla="*/ 2147483647 h 2060"/>
              <a:gd name="T10" fmla="*/ 2147483647 w 6667"/>
              <a:gd name="T11" fmla="*/ 2147483647 h 2060"/>
              <a:gd name="T12" fmla="*/ 2147483647 w 6667"/>
              <a:gd name="T13" fmla="*/ 2147483647 h 2060"/>
              <a:gd name="T14" fmla="*/ 2147483647 w 6667"/>
              <a:gd name="T15" fmla="*/ 2147483647 h 2060"/>
              <a:gd name="T16" fmla="*/ 2147483647 w 6667"/>
              <a:gd name="T17" fmla="*/ 2147483647 h 2060"/>
              <a:gd name="T18" fmla="*/ 2147483647 w 6667"/>
              <a:gd name="T19" fmla="*/ 2147483647 h 2060"/>
              <a:gd name="T20" fmla="*/ 2147483647 w 6667"/>
              <a:gd name="T21" fmla="*/ 0 h 2060"/>
              <a:gd name="T22" fmla="*/ 2147483647 w 6667"/>
              <a:gd name="T23" fmla="*/ 2147483647 h 2060"/>
              <a:gd name="T24" fmla="*/ 2147483647 w 6667"/>
              <a:gd name="T25" fmla="*/ 2147483647 h 2060"/>
              <a:gd name="T26" fmla="*/ 2147483647 w 6667"/>
              <a:gd name="T27" fmla="*/ 2147483647 h 2060"/>
              <a:gd name="T28" fmla="*/ 2147483647 w 6667"/>
              <a:gd name="T29" fmla="*/ 2147483647 h 2060"/>
              <a:gd name="T30" fmla="*/ 2147483647 w 6667"/>
              <a:gd name="T31" fmla="*/ 2147483647 h 2060"/>
              <a:gd name="T32" fmla="*/ 2147483647 w 6667"/>
              <a:gd name="T33" fmla="*/ 2147483647 h 2060"/>
              <a:gd name="T34" fmla="*/ 2147483647 w 6667"/>
              <a:gd name="T35" fmla="*/ 2147483647 h 2060"/>
              <a:gd name="T36" fmla="*/ 2147483647 w 6667"/>
              <a:gd name="T37" fmla="*/ 2147483647 h 2060"/>
              <a:gd name="T38" fmla="*/ 2147483647 w 6667"/>
              <a:gd name="T39" fmla="*/ 2147483647 h 2060"/>
              <a:gd name="T40" fmla="*/ 2147483647 w 6667"/>
              <a:gd name="T41" fmla="*/ 2147483647 h 2060"/>
              <a:gd name="T42" fmla="*/ 2147483647 w 6667"/>
              <a:gd name="T43" fmla="*/ 2147483647 h 2060"/>
              <a:gd name="T44" fmla="*/ 2147483647 w 6667"/>
              <a:gd name="T45" fmla="*/ 2147483647 h 2060"/>
              <a:gd name="T46" fmla="*/ 2147483647 w 6667"/>
              <a:gd name="T47" fmla="*/ 2147483647 h 2060"/>
              <a:gd name="T48" fmla="*/ 2147483647 w 6667"/>
              <a:gd name="T49" fmla="*/ 2147483647 h 2060"/>
              <a:gd name="T50" fmla="*/ 2147483647 w 6667"/>
              <a:gd name="T51" fmla="*/ 2147483647 h 2060"/>
              <a:gd name="T52" fmla="*/ 2147483647 w 6667"/>
              <a:gd name="T53" fmla="*/ 2147483647 h 2060"/>
              <a:gd name="T54" fmla="*/ 2147483647 w 6667"/>
              <a:gd name="T55" fmla="*/ 2147483647 h 2060"/>
              <a:gd name="T56" fmla="*/ 2147483647 w 6667"/>
              <a:gd name="T57" fmla="*/ 2147483647 h 20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667"/>
              <a:gd name="T88" fmla="*/ 0 h 2060"/>
              <a:gd name="T89" fmla="*/ 6667 w 6667"/>
              <a:gd name="T90" fmla="*/ 2060 h 206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667" h="2060" extrusionOk="0">
                <a:moveTo>
                  <a:pt x="1684" y="343"/>
                </a:moveTo>
                <a:cubicBezTo>
                  <a:pt x="1522" y="155"/>
                  <a:pt x="1357" y="62"/>
                  <a:pt x="1096" y="91"/>
                </a:cubicBezTo>
                <a:cubicBezTo>
                  <a:pt x="569" y="149"/>
                  <a:pt x="-4" y="654"/>
                  <a:pt x="0" y="1211"/>
                </a:cubicBezTo>
                <a:cubicBezTo>
                  <a:pt x="1" y="1401"/>
                  <a:pt x="95" y="1567"/>
                  <a:pt x="243" y="1682"/>
                </a:cubicBezTo>
                <a:cubicBezTo>
                  <a:pt x="540" y="1913"/>
                  <a:pt x="978" y="1886"/>
                  <a:pt x="1309" y="1752"/>
                </a:cubicBezTo>
                <a:cubicBezTo>
                  <a:pt x="1740" y="1578"/>
                  <a:pt x="2021" y="1192"/>
                  <a:pt x="2084" y="738"/>
                </a:cubicBezTo>
                <a:cubicBezTo>
                  <a:pt x="2109" y="559"/>
                  <a:pt x="2097" y="362"/>
                  <a:pt x="2000" y="204"/>
                </a:cubicBezTo>
                <a:cubicBezTo>
                  <a:pt x="1900" y="42"/>
                  <a:pt x="1722" y="28"/>
                  <a:pt x="1558" y="89"/>
                </a:cubicBezTo>
                <a:cubicBezTo>
                  <a:pt x="1450" y="129"/>
                  <a:pt x="1376" y="197"/>
                  <a:pt x="1291" y="270"/>
                </a:cubicBezTo>
              </a:path>
              <a:path w="6667" h="2060" extrusionOk="0">
                <a:moveTo>
                  <a:pt x="4006" y="219"/>
                </a:moveTo>
                <a:cubicBezTo>
                  <a:pt x="3935" y="89"/>
                  <a:pt x="3863" y="2"/>
                  <a:pt x="3698" y="0"/>
                </a:cubicBezTo>
                <a:cubicBezTo>
                  <a:pt x="3564" y="-2"/>
                  <a:pt x="3425" y="77"/>
                  <a:pt x="3320" y="152"/>
                </a:cubicBezTo>
                <a:cubicBezTo>
                  <a:pt x="3128" y="289"/>
                  <a:pt x="2967" y="482"/>
                  <a:pt x="2841" y="679"/>
                </a:cubicBezTo>
                <a:cubicBezTo>
                  <a:pt x="2705" y="891"/>
                  <a:pt x="2599" y="1139"/>
                  <a:pt x="2594" y="1394"/>
                </a:cubicBezTo>
                <a:cubicBezTo>
                  <a:pt x="2589" y="1660"/>
                  <a:pt x="2738" y="1884"/>
                  <a:pt x="2980" y="1991"/>
                </a:cubicBezTo>
                <a:cubicBezTo>
                  <a:pt x="3292" y="2128"/>
                  <a:pt x="3672" y="2047"/>
                  <a:pt x="3951" y="1871"/>
                </a:cubicBezTo>
                <a:cubicBezTo>
                  <a:pt x="4143" y="1750"/>
                  <a:pt x="4310" y="1570"/>
                  <a:pt x="4398" y="1359"/>
                </a:cubicBezTo>
                <a:cubicBezTo>
                  <a:pt x="4475" y="1175"/>
                  <a:pt x="4489" y="964"/>
                  <a:pt x="4438" y="771"/>
                </a:cubicBezTo>
                <a:cubicBezTo>
                  <a:pt x="4393" y="603"/>
                  <a:pt x="4234" y="333"/>
                  <a:pt x="4023" y="357"/>
                </a:cubicBezTo>
                <a:cubicBezTo>
                  <a:pt x="3996" y="368"/>
                  <a:pt x="3988" y="370"/>
                  <a:pt x="3981" y="390"/>
                </a:cubicBezTo>
              </a:path>
              <a:path w="6667" h="2060" extrusionOk="0">
                <a:moveTo>
                  <a:pt x="6376" y="375"/>
                </a:moveTo>
                <a:cubicBezTo>
                  <a:pt x="6315" y="212"/>
                  <a:pt x="6219" y="93"/>
                  <a:pt x="6045" y="42"/>
                </a:cubicBezTo>
                <a:cubicBezTo>
                  <a:pt x="5895" y="-2"/>
                  <a:pt x="5745" y="24"/>
                  <a:pt x="5600" y="74"/>
                </a:cubicBezTo>
                <a:cubicBezTo>
                  <a:pt x="5215" y="208"/>
                  <a:pt x="4842" y="532"/>
                  <a:pt x="4710" y="924"/>
                </a:cubicBezTo>
                <a:cubicBezTo>
                  <a:pt x="4615" y="1207"/>
                  <a:pt x="4696" y="1492"/>
                  <a:pt x="4930" y="1677"/>
                </a:cubicBezTo>
                <a:cubicBezTo>
                  <a:pt x="5321" y="1985"/>
                  <a:pt x="5932" y="1930"/>
                  <a:pt x="6320" y="1653"/>
                </a:cubicBezTo>
                <a:cubicBezTo>
                  <a:pt x="6488" y="1533"/>
                  <a:pt x="6602" y="1363"/>
                  <a:pt x="6648" y="1162"/>
                </a:cubicBezTo>
                <a:cubicBezTo>
                  <a:pt x="6714" y="873"/>
                  <a:pt x="6583" y="588"/>
                  <a:pt x="6336" y="431"/>
                </a:cubicBezTo>
                <a:cubicBezTo>
                  <a:pt x="6200" y="363"/>
                  <a:pt x="6152" y="340"/>
                  <a:pt x="6051" y="31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1475" y="4135438"/>
            <a:ext cx="3905250" cy="1585912"/>
          </a:xfrm>
          <a:custGeom>
            <a:avLst/>
            <a:gdLst>
              <a:gd name="T0" fmla="*/ 2147483647 w 10844"/>
              <a:gd name="T1" fmla="*/ 2147483647 h 4405"/>
              <a:gd name="T2" fmla="*/ 2147483647 w 10844"/>
              <a:gd name="T3" fmla="*/ 2147483647 h 4405"/>
              <a:gd name="T4" fmla="*/ 2147483647 w 10844"/>
              <a:gd name="T5" fmla="*/ 2147483647 h 4405"/>
              <a:gd name="T6" fmla="*/ 2147483647 w 10844"/>
              <a:gd name="T7" fmla="*/ 2147483647 h 4405"/>
              <a:gd name="T8" fmla="*/ 2147483647 w 10844"/>
              <a:gd name="T9" fmla="*/ 2147483647 h 4405"/>
              <a:gd name="T10" fmla="*/ 2147483647 w 10844"/>
              <a:gd name="T11" fmla="*/ 2147483647 h 4405"/>
              <a:gd name="T12" fmla="*/ 2147483647 w 10844"/>
              <a:gd name="T13" fmla="*/ 2147483647 h 4405"/>
              <a:gd name="T14" fmla="*/ 2147483647 w 10844"/>
              <a:gd name="T15" fmla="*/ 2147483647 h 4405"/>
              <a:gd name="T16" fmla="*/ 2147483647 w 10844"/>
              <a:gd name="T17" fmla="*/ 2147483647 h 4405"/>
              <a:gd name="T18" fmla="*/ 2147483647 w 10844"/>
              <a:gd name="T19" fmla="*/ 2147483647 h 4405"/>
              <a:gd name="T20" fmla="*/ 2147483647 w 10844"/>
              <a:gd name="T21" fmla="*/ 2147483647 h 4405"/>
              <a:gd name="T22" fmla="*/ 2147483647 w 10844"/>
              <a:gd name="T23" fmla="*/ 2147483647 h 4405"/>
              <a:gd name="T24" fmla="*/ 2147483647 w 10844"/>
              <a:gd name="T25" fmla="*/ 2147483647 h 440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844"/>
              <a:gd name="T40" fmla="*/ 0 h 4405"/>
              <a:gd name="T41" fmla="*/ 10844 w 10844"/>
              <a:gd name="T42" fmla="*/ 4405 h 440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844" h="4405" extrusionOk="0">
                <a:moveTo>
                  <a:pt x="9404" y="452"/>
                </a:moveTo>
                <a:cubicBezTo>
                  <a:pt x="9376" y="428"/>
                  <a:pt x="9436" y="419"/>
                  <a:pt x="9406" y="397"/>
                </a:cubicBezTo>
                <a:cubicBezTo>
                  <a:pt x="9079" y="155"/>
                  <a:pt x="8648" y="123"/>
                  <a:pt x="8254" y="84"/>
                </a:cubicBezTo>
                <a:cubicBezTo>
                  <a:pt x="7112" y="-28"/>
                  <a:pt x="5996" y="13"/>
                  <a:pt x="4855" y="108"/>
                </a:cubicBezTo>
                <a:cubicBezTo>
                  <a:pt x="3652" y="208"/>
                  <a:pt x="2388" y="217"/>
                  <a:pt x="1205" y="468"/>
                </a:cubicBezTo>
                <a:cubicBezTo>
                  <a:pt x="562" y="604"/>
                  <a:pt x="113" y="952"/>
                  <a:pt x="20" y="1620"/>
                </a:cubicBezTo>
                <a:cubicBezTo>
                  <a:pt x="-73" y="2287"/>
                  <a:pt x="3" y="3204"/>
                  <a:pt x="533" y="3676"/>
                </a:cubicBezTo>
                <a:cubicBezTo>
                  <a:pt x="1168" y="4241"/>
                  <a:pt x="2302" y="4199"/>
                  <a:pt x="3089" y="4259"/>
                </a:cubicBezTo>
                <a:cubicBezTo>
                  <a:pt x="4190" y="4342"/>
                  <a:pt x="5278" y="4428"/>
                  <a:pt x="6384" y="4389"/>
                </a:cubicBezTo>
                <a:cubicBezTo>
                  <a:pt x="7696" y="4343"/>
                  <a:pt x="9250" y="4205"/>
                  <a:pt x="10289" y="3307"/>
                </a:cubicBezTo>
                <a:cubicBezTo>
                  <a:pt x="10733" y="2923"/>
                  <a:pt x="10968" y="2394"/>
                  <a:pt x="10756" y="1825"/>
                </a:cubicBezTo>
                <a:cubicBezTo>
                  <a:pt x="10507" y="1155"/>
                  <a:pt x="9781" y="565"/>
                  <a:pt x="9096" y="403"/>
                </a:cubicBezTo>
                <a:cubicBezTo>
                  <a:pt x="8847" y="344"/>
                  <a:pt x="8599" y="356"/>
                  <a:pt x="8347" y="34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481" t="14314" r="2083" b="3297"/>
          <a:stretch>
            <a:fillRect/>
          </a:stretch>
        </p:blipFill>
        <p:spPr bwMode="auto">
          <a:xfrm>
            <a:off x="731838" y="1211263"/>
            <a:ext cx="6888162" cy="5570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4625" y="160338"/>
            <a:ext cx="6153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>
                <a:solidFill>
                  <a:schemeClr val="tx2"/>
                </a:solidFill>
                <a:latin typeface="Cambria" pitchFamily="18" charset="0"/>
              </a:rPr>
              <a:t>Half</a:t>
            </a:r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 a computer:  the </a:t>
            </a:r>
            <a:r>
              <a:rPr lang="en-US" sz="4200" b="1" dirty="0">
                <a:solidFill>
                  <a:schemeClr val="tx2"/>
                </a:solidFill>
                <a:latin typeface="Cambria" pitchFamily="18" charset="0"/>
              </a:rPr>
              <a:t>CPU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75779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Rectangle 3"/>
          <p:cNvSpPr>
            <a:spLocks noChangeArrowheads="1"/>
          </p:cNvSpPr>
          <p:nvPr/>
        </p:nvSpPr>
        <p:spPr bwMode="auto">
          <a:xfrm>
            <a:off x="4953000" y="3962400"/>
            <a:ext cx="3043238" cy="1200150"/>
          </a:xfrm>
          <a:prstGeom prst="rect">
            <a:avLst/>
          </a:prstGeom>
          <a:solidFill>
            <a:schemeClr val="bg1"/>
          </a:solidFill>
          <a:ln w="9525">
            <a:solidFill>
              <a:srgbClr val="0A04EB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Hmmm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76816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17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0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680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96950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i="1">
                <a:solidFill>
                  <a:schemeClr val="tx2"/>
                </a:solidFill>
                <a:latin typeface="Times New Roman" pitchFamily="18" charset="0"/>
              </a:rPr>
              <a:t>Real  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pic>
        <p:nvPicPr>
          <p:cNvPr id="76805" name="Picture 7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 b="27986"/>
          <a:stretch>
            <a:fillRect/>
          </a:stretch>
        </p:blipFill>
        <p:spPr bwMode="auto">
          <a:xfrm>
            <a:off x="152400" y="1447800"/>
            <a:ext cx="8915400" cy="2201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6" name="Text Box 8"/>
          <p:cNvSpPr txBox="1">
            <a:spLocks noChangeArrowheads="1"/>
          </p:cNvSpPr>
          <p:nvPr/>
        </p:nvSpPr>
        <p:spPr bwMode="auto">
          <a:xfrm>
            <a:off x="468313" y="4186238"/>
            <a:ext cx="8001000" cy="476250"/>
          </a:xfrm>
          <a:prstGeom prst="rect">
            <a:avLst/>
          </a:prstGeom>
          <a:noFill/>
          <a:ln w="19050">
            <a:solidFill>
              <a:srgbClr val="0F02E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F02E4"/>
                </a:solidFill>
              </a:rPr>
              <a:t>Hmmm has a subset common to </a:t>
            </a:r>
            <a:r>
              <a:rPr lang="en-US" b="1" i="1">
                <a:solidFill>
                  <a:srgbClr val="0F02E4"/>
                </a:solidFill>
              </a:rPr>
              <a:t>all </a:t>
            </a:r>
            <a:r>
              <a:rPr lang="en-US">
                <a:solidFill>
                  <a:srgbClr val="0F02E4"/>
                </a:solidFill>
              </a:rPr>
              <a:t>real assembly languages.</a:t>
            </a:r>
          </a:p>
        </p:txBody>
      </p:sp>
      <p:sp>
        <p:nvSpPr>
          <p:cNvPr id="76807" name="Rectangle 9"/>
          <p:cNvSpPr>
            <a:spLocks noChangeArrowheads="1"/>
          </p:cNvSpPr>
          <p:nvPr/>
        </p:nvSpPr>
        <p:spPr bwMode="auto">
          <a:xfrm>
            <a:off x="4548188" y="6461125"/>
            <a:ext cx="45958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1000">
                <a:solidFill>
                  <a:srgbClr val="159627"/>
                </a:solidFill>
                <a:latin typeface="Arial" pitchFamily="34" charset="0"/>
              </a:rPr>
              <a:t>http://packetstormsecurity.org/unix-humor/AssemblyLanguageCommands.html</a:t>
            </a:r>
          </a:p>
        </p:txBody>
      </p:sp>
      <p:sp>
        <p:nvSpPr>
          <p:cNvPr id="76808" name="Rectangle 10"/>
          <p:cNvSpPr>
            <a:spLocks noChangeArrowheads="1"/>
          </p:cNvSpPr>
          <p:nvPr/>
        </p:nvSpPr>
        <p:spPr bwMode="auto">
          <a:xfrm>
            <a:off x="1004888" y="5410200"/>
            <a:ext cx="6129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DWIMNWIS	Do what I mean, not what I say</a:t>
            </a:r>
          </a:p>
        </p:txBody>
      </p:sp>
      <p:sp>
        <p:nvSpPr>
          <p:cNvPr id="76809" name="Rectangle 11"/>
          <p:cNvSpPr>
            <a:spLocks noChangeArrowheads="1"/>
          </p:cNvSpPr>
          <p:nvPr/>
        </p:nvSpPr>
        <p:spPr bwMode="auto">
          <a:xfrm>
            <a:off x="1004888" y="5715000"/>
            <a:ext cx="4894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GFM		Go forth and multiply</a:t>
            </a:r>
          </a:p>
        </p:txBody>
      </p:sp>
      <p:sp>
        <p:nvSpPr>
          <p:cNvPr id="76810" name="Rectangle 12"/>
          <p:cNvSpPr>
            <a:spLocks noChangeArrowheads="1"/>
          </p:cNvSpPr>
          <p:nvPr/>
        </p:nvSpPr>
        <p:spPr bwMode="auto">
          <a:xfrm>
            <a:off x="1004888" y="6019800"/>
            <a:ext cx="72247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SQPC		Sit quietly and play with your crayons</a:t>
            </a:r>
          </a:p>
        </p:txBody>
      </p:sp>
      <p:sp>
        <p:nvSpPr>
          <p:cNvPr id="76811" name="Text Box 13"/>
          <p:cNvSpPr txBox="1">
            <a:spLocks noChangeArrowheads="1"/>
          </p:cNvSpPr>
          <p:nvPr/>
        </p:nvSpPr>
        <p:spPr bwMode="auto">
          <a:xfrm>
            <a:off x="5386388" y="3709988"/>
            <a:ext cx="3505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/>
              <a:t>some of the latest intel instructions (SSE4, 2008)</a:t>
            </a:r>
          </a:p>
        </p:txBody>
      </p:sp>
      <p:sp>
        <p:nvSpPr>
          <p:cNvPr id="76812" name="Rectangle 14"/>
          <p:cNvSpPr>
            <a:spLocks noChangeArrowheads="1"/>
          </p:cNvSpPr>
          <p:nvPr/>
        </p:nvSpPr>
        <p:spPr bwMode="auto">
          <a:xfrm>
            <a:off x="285750" y="4881563"/>
            <a:ext cx="3714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159627"/>
                </a:solidFill>
              </a:rPr>
              <a:t>Operations that </a:t>
            </a:r>
            <a:r>
              <a:rPr lang="en-US" b="1" i="1">
                <a:solidFill>
                  <a:srgbClr val="159627"/>
                </a:solidFill>
              </a:rPr>
              <a:t>should</a:t>
            </a:r>
            <a:r>
              <a:rPr lang="en-US">
                <a:solidFill>
                  <a:srgbClr val="159627"/>
                </a:solidFill>
              </a:rPr>
              <a:t> exist:</a:t>
            </a:r>
          </a:p>
        </p:txBody>
      </p:sp>
      <p:sp>
        <p:nvSpPr>
          <p:cNvPr id="76813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0013" y="2093913"/>
            <a:ext cx="1054100" cy="774700"/>
          </a:xfrm>
          <a:custGeom>
            <a:avLst/>
            <a:gdLst>
              <a:gd name="T0" fmla="*/ 2147483647 w 2928"/>
              <a:gd name="T1" fmla="*/ 2147483647 h 2153"/>
              <a:gd name="T2" fmla="*/ 2147483647 w 2928"/>
              <a:gd name="T3" fmla="*/ 2147483647 h 2153"/>
              <a:gd name="T4" fmla="*/ 2147483647 w 2928"/>
              <a:gd name="T5" fmla="*/ 2147483647 h 2153"/>
              <a:gd name="T6" fmla="*/ 2147483647 w 2928"/>
              <a:gd name="T7" fmla="*/ 2147483647 h 2153"/>
              <a:gd name="T8" fmla="*/ 2147483647 w 2928"/>
              <a:gd name="T9" fmla="*/ 2147483647 h 2153"/>
              <a:gd name="T10" fmla="*/ 2147483647 w 2928"/>
              <a:gd name="T11" fmla="*/ 2147483647 h 2153"/>
              <a:gd name="T12" fmla="*/ 2147483647 w 2928"/>
              <a:gd name="T13" fmla="*/ 2147483647 h 2153"/>
              <a:gd name="T14" fmla="*/ 2147483647 w 2928"/>
              <a:gd name="T15" fmla="*/ 2147483647 h 2153"/>
              <a:gd name="T16" fmla="*/ 2147483647 w 2928"/>
              <a:gd name="T17" fmla="*/ 2147483647 h 2153"/>
              <a:gd name="T18" fmla="*/ 2147483647 w 2928"/>
              <a:gd name="T19" fmla="*/ 2147483647 h 2153"/>
              <a:gd name="T20" fmla="*/ 2147483647 w 2928"/>
              <a:gd name="T21" fmla="*/ 2147483647 h 21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928"/>
              <a:gd name="T34" fmla="*/ 0 h 2153"/>
              <a:gd name="T35" fmla="*/ 2928 w 2928"/>
              <a:gd name="T36" fmla="*/ 2153 h 215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928" h="2153" extrusionOk="0">
                <a:moveTo>
                  <a:pt x="2910" y="19"/>
                </a:moveTo>
                <a:cubicBezTo>
                  <a:pt x="2888" y="21"/>
                  <a:pt x="2902" y="33"/>
                  <a:pt x="2879" y="33"/>
                </a:cubicBezTo>
                <a:cubicBezTo>
                  <a:pt x="2583" y="27"/>
                  <a:pt x="2321" y="-10"/>
                  <a:pt x="2023" y="48"/>
                </a:cubicBezTo>
                <a:cubicBezTo>
                  <a:pt x="1530" y="144"/>
                  <a:pt x="1064" y="339"/>
                  <a:pt x="631" y="591"/>
                </a:cubicBezTo>
                <a:cubicBezTo>
                  <a:pt x="445" y="699"/>
                  <a:pt x="163" y="835"/>
                  <a:pt x="59" y="1036"/>
                </a:cubicBezTo>
                <a:cubicBezTo>
                  <a:pt x="-29" y="1205"/>
                  <a:pt x="0" y="1354"/>
                  <a:pt x="99" y="1513"/>
                </a:cubicBezTo>
                <a:cubicBezTo>
                  <a:pt x="331" y="1887"/>
                  <a:pt x="850" y="2089"/>
                  <a:pt x="1266" y="2138"/>
                </a:cubicBezTo>
                <a:cubicBezTo>
                  <a:pt x="1452" y="2160"/>
                  <a:pt x="1641" y="2154"/>
                  <a:pt x="1825" y="2119"/>
                </a:cubicBezTo>
                <a:cubicBezTo>
                  <a:pt x="2276" y="2032"/>
                  <a:pt x="2743" y="1772"/>
                  <a:pt x="2879" y="1304"/>
                </a:cubicBezTo>
                <a:cubicBezTo>
                  <a:pt x="2948" y="1068"/>
                  <a:pt x="2913" y="763"/>
                  <a:pt x="2679" y="629"/>
                </a:cubicBezTo>
                <a:cubicBezTo>
                  <a:pt x="2571" y="567"/>
                  <a:pt x="2458" y="573"/>
                  <a:pt x="2339" y="56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4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9225" y="3119438"/>
            <a:ext cx="1384300" cy="622300"/>
          </a:xfrm>
          <a:custGeom>
            <a:avLst/>
            <a:gdLst>
              <a:gd name="T0" fmla="*/ 2147483647 w 3846"/>
              <a:gd name="T1" fmla="*/ 2147483647 h 1729"/>
              <a:gd name="T2" fmla="*/ 2147483647 w 3846"/>
              <a:gd name="T3" fmla="*/ 2147483647 h 1729"/>
              <a:gd name="T4" fmla="*/ 2147483647 w 3846"/>
              <a:gd name="T5" fmla="*/ 2147483647 h 1729"/>
              <a:gd name="T6" fmla="*/ 2147483647 w 3846"/>
              <a:gd name="T7" fmla="*/ 2147483647 h 1729"/>
              <a:gd name="T8" fmla="*/ 2147483647 w 3846"/>
              <a:gd name="T9" fmla="*/ 2147483647 h 1729"/>
              <a:gd name="T10" fmla="*/ 2147483647 w 3846"/>
              <a:gd name="T11" fmla="*/ 2147483647 h 1729"/>
              <a:gd name="T12" fmla="*/ 2147483647 w 3846"/>
              <a:gd name="T13" fmla="*/ 2147483647 h 1729"/>
              <a:gd name="T14" fmla="*/ 2147483647 w 3846"/>
              <a:gd name="T15" fmla="*/ 2147483647 h 1729"/>
              <a:gd name="T16" fmla="*/ 2147483647 w 3846"/>
              <a:gd name="T17" fmla="*/ 2147483647 h 1729"/>
              <a:gd name="T18" fmla="*/ 2147483647 w 3846"/>
              <a:gd name="T19" fmla="*/ 2147483647 h 1729"/>
              <a:gd name="T20" fmla="*/ 2147483647 w 3846"/>
              <a:gd name="T21" fmla="*/ 2147483647 h 1729"/>
              <a:gd name="T22" fmla="*/ 2147483647 w 3846"/>
              <a:gd name="T23" fmla="*/ 2147483647 h 17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46"/>
              <a:gd name="T37" fmla="*/ 0 h 1729"/>
              <a:gd name="T38" fmla="*/ 3846 w 3846"/>
              <a:gd name="T39" fmla="*/ 1729 h 172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46" h="1729" extrusionOk="0">
                <a:moveTo>
                  <a:pt x="3293" y="473"/>
                </a:moveTo>
                <a:cubicBezTo>
                  <a:pt x="3275" y="466"/>
                  <a:pt x="3252" y="470"/>
                  <a:pt x="3227" y="458"/>
                </a:cubicBezTo>
                <a:cubicBezTo>
                  <a:pt x="3056" y="378"/>
                  <a:pt x="2892" y="304"/>
                  <a:pt x="2708" y="250"/>
                </a:cubicBezTo>
                <a:cubicBezTo>
                  <a:pt x="2076" y="64"/>
                  <a:pt x="1359" y="-54"/>
                  <a:pt x="700" y="15"/>
                </a:cubicBezTo>
                <a:cubicBezTo>
                  <a:pt x="486" y="37"/>
                  <a:pt x="187" y="87"/>
                  <a:pt x="49" y="276"/>
                </a:cubicBezTo>
                <a:cubicBezTo>
                  <a:pt x="-52" y="414"/>
                  <a:pt x="27" y="585"/>
                  <a:pt x="96" y="716"/>
                </a:cubicBezTo>
                <a:cubicBezTo>
                  <a:pt x="353" y="1203"/>
                  <a:pt x="861" y="1512"/>
                  <a:pt x="1382" y="1642"/>
                </a:cubicBezTo>
                <a:cubicBezTo>
                  <a:pt x="2026" y="1803"/>
                  <a:pt x="2802" y="1763"/>
                  <a:pt x="3373" y="1398"/>
                </a:cubicBezTo>
                <a:cubicBezTo>
                  <a:pt x="3609" y="1247"/>
                  <a:pt x="3882" y="961"/>
                  <a:pt x="3843" y="654"/>
                </a:cubicBezTo>
                <a:cubicBezTo>
                  <a:pt x="3809" y="385"/>
                  <a:pt x="3523" y="278"/>
                  <a:pt x="3294" y="234"/>
                </a:cubicBezTo>
                <a:cubicBezTo>
                  <a:pt x="3119" y="200"/>
                  <a:pt x="2941" y="213"/>
                  <a:pt x="2767" y="243"/>
                </a:cubicBezTo>
                <a:cubicBezTo>
                  <a:pt x="2654" y="267"/>
                  <a:pt x="2620" y="274"/>
                  <a:pt x="2547" y="294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5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97338" y="1963738"/>
            <a:ext cx="4206875" cy="404812"/>
          </a:xfrm>
          <a:custGeom>
            <a:avLst/>
            <a:gdLst>
              <a:gd name="T0" fmla="*/ 2147483647 w 11686"/>
              <a:gd name="T1" fmla="*/ 2147483647 h 1124"/>
              <a:gd name="T2" fmla="*/ 2147483647 w 11686"/>
              <a:gd name="T3" fmla="*/ 2147483647 h 1124"/>
              <a:gd name="T4" fmla="*/ 2147483647 w 11686"/>
              <a:gd name="T5" fmla="*/ 2147483647 h 1124"/>
              <a:gd name="T6" fmla="*/ 2147483647 w 11686"/>
              <a:gd name="T7" fmla="*/ 2147483647 h 1124"/>
              <a:gd name="T8" fmla="*/ 2147483647 w 11686"/>
              <a:gd name="T9" fmla="*/ 2147483647 h 1124"/>
              <a:gd name="T10" fmla="*/ 2147483647 w 11686"/>
              <a:gd name="T11" fmla="*/ 2147483647 h 1124"/>
              <a:gd name="T12" fmla="*/ 2147483647 w 11686"/>
              <a:gd name="T13" fmla="*/ 2147483647 h 1124"/>
              <a:gd name="T14" fmla="*/ 2147483647 w 11686"/>
              <a:gd name="T15" fmla="*/ 2147483647 h 1124"/>
              <a:gd name="T16" fmla="*/ 2147483647 w 11686"/>
              <a:gd name="T17" fmla="*/ 2147483647 h 1124"/>
              <a:gd name="T18" fmla="*/ 2147483647 w 11686"/>
              <a:gd name="T19" fmla="*/ 2147483647 h 1124"/>
              <a:gd name="T20" fmla="*/ 2147483647 w 11686"/>
              <a:gd name="T21" fmla="*/ 2147483647 h 1124"/>
              <a:gd name="T22" fmla="*/ 2147483647 w 11686"/>
              <a:gd name="T23" fmla="*/ 2147483647 h 1124"/>
              <a:gd name="T24" fmla="*/ 2147483647 w 11686"/>
              <a:gd name="T25" fmla="*/ 2147483647 h 1124"/>
              <a:gd name="T26" fmla="*/ 2147483647 w 11686"/>
              <a:gd name="T27" fmla="*/ 2147483647 h 1124"/>
              <a:gd name="T28" fmla="*/ 2147483647 w 11686"/>
              <a:gd name="T29" fmla="*/ 2147483647 h 1124"/>
              <a:gd name="T30" fmla="*/ 2147483647 w 11686"/>
              <a:gd name="T31" fmla="*/ 2147483647 h 1124"/>
              <a:gd name="T32" fmla="*/ 2147483647 w 11686"/>
              <a:gd name="T33" fmla="*/ 2147483647 h 1124"/>
              <a:gd name="T34" fmla="*/ 2147483647 w 11686"/>
              <a:gd name="T35" fmla="*/ 2147483647 h 1124"/>
              <a:gd name="T36" fmla="*/ 2147483647 w 11686"/>
              <a:gd name="T37" fmla="*/ 2147483647 h 11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1686"/>
              <a:gd name="T58" fmla="*/ 0 h 1124"/>
              <a:gd name="T59" fmla="*/ 11686 w 11686"/>
              <a:gd name="T60" fmla="*/ 1124 h 112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1686" h="1124" extrusionOk="0">
                <a:moveTo>
                  <a:pt x="242" y="1078"/>
                </a:moveTo>
                <a:cubicBezTo>
                  <a:pt x="266" y="1076"/>
                  <a:pt x="271" y="1087"/>
                  <a:pt x="295" y="1084"/>
                </a:cubicBezTo>
                <a:cubicBezTo>
                  <a:pt x="779" y="1026"/>
                  <a:pt x="1260" y="1097"/>
                  <a:pt x="1752" y="1047"/>
                </a:cubicBezTo>
                <a:cubicBezTo>
                  <a:pt x="2135" y="1008"/>
                  <a:pt x="2502" y="971"/>
                  <a:pt x="2887" y="989"/>
                </a:cubicBezTo>
                <a:cubicBezTo>
                  <a:pt x="3484" y="1017"/>
                  <a:pt x="4071" y="995"/>
                  <a:pt x="4668" y="979"/>
                </a:cubicBezTo>
                <a:cubicBezTo>
                  <a:pt x="5365" y="961"/>
                  <a:pt x="6073" y="1037"/>
                  <a:pt x="6768" y="1086"/>
                </a:cubicBezTo>
                <a:cubicBezTo>
                  <a:pt x="7598" y="1144"/>
                  <a:pt x="8437" y="1108"/>
                  <a:pt x="9269" y="1123"/>
                </a:cubicBezTo>
                <a:cubicBezTo>
                  <a:pt x="10074" y="1137"/>
                  <a:pt x="10855" y="1012"/>
                  <a:pt x="11658" y="1122"/>
                </a:cubicBezTo>
                <a:cubicBezTo>
                  <a:pt x="11660" y="1096"/>
                  <a:pt x="11666" y="1069"/>
                  <a:pt x="11668" y="1042"/>
                </a:cubicBezTo>
                <a:cubicBezTo>
                  <a:pt x="11681" y="837"/>
                  <a:pt x="11758" y="460"/>
                  <a:pt x="11649" y="275"/>
                </a:cubicBezTo>
                <a:cubicBezTo>
                  <a:pt x="11519" y="56"/>
                  <a:pt x="11197" y="79"/>
                  <a:pt x="10977" y="71"/>
                </a:cubicBezTo>
                <a:cubicBezTo>
                  <a:pt x="10368" y="48"/>
                  <a:pt x="9755" y="43"/>
                  <a:pt x="9146" y="28"/>
                </a:cubicBezTo>
                <a:cubicBezTo>
                  <a:pt x="7656" y="-10"/>
                  <a:pt x="6158" y="-4"/>
                  <a:pt x="4668" y="2"/>
                </a:cubicBezTo>
                <a:cubicBezTo>
                  <a:pt x="3895" y="5"/>
                  <a:pt x="3127" y="125"/>
                  <a:pt x="2365" y="244"/>
                </a:cubicBezTo>
                <a:cubicBezTo>
                  <a:pt x="1597" y="364"/>
                  <a:pt x="838" y="428"/>
                  <a:pt x="62" y="414"/>
                </a:cubicBezTo>
                <a:cubicBezTo>
                  <a:pt x="48" y="414"/>
                  <a:pt x="32" y="414"/>
                  <a:pt x="18" y="414"/>
                </a:cubicBezTo>
                <a:cubicBezTo>
                  <a:pt x="11" y="521"/>
                  <a:pt x="-59" y="800"/>
                  <a:pt x="31" y="885"/>
                </a:cubicBezTo>
                <a:cubicBezTo>
                  <a:pt x="102" y="952"/>
                  <a:pt x="309" y="929"/>
                  <a:pt x="393" y="964"/>
                </a:cubicBezTo>
                <a:cubicBezTo>
                  <a:pt x="396" y="979"/>
                  <a:pt x="397" y="983"/>
                  <a:pt x="398" y="99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7842" name="Rectangle 3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43" name="Rectangle 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78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78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Is this enough?</a:t>
            </a:r>
          </a:p>
        </p:txBody>
      </p:sp>
      <p:sp>
        <p:nvSpPr>
          <p:cNvPr id="77829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4538" y="24384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7830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54538" y="3217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7831" name="Text Box 1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554538" y="40290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7832" name="Text Box 15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554538" y="48101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7833" name="Text Box 1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554538" y="56372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7834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3400" y="1463675"/>
            <a:ext cx="4049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Could we implement Python using Hmmm Assembly?</a:t>
            </a:r>
          </a:p>
        </p:txBody>
      </p:sp>
      <p:sp>
        <p:nvSpPr>
          <p:cNvPr id="77835" name="Rectangle 25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77836" name="Rectangle 26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7837" name="Rectangle 27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7838" name="Rectangle 2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7839" name="Rectangle 30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7840" name="Text Box 18"/>
          <p:cNvSpPr txBox="1">
            <a:spLocks noChangeArrowheads="1"/>
          </p:cNvSpPr>
          <p:nvPr/>
        </p:nvSpPr>
        <p:spPr bwMode="auto">
          <a:xfrm>
            <a:off x="1143000" y="3581400"/>
            <a:ext cx="2514600" cy="13843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Comic Sans MS" pitchFamily="66" charset="0"/>
              </a:rPr>
              <a:t>What</a:t>
            </a:r>
            <a:r>
              <a:rPr lang="ja-JP" altLang="en-US" sz="4200">
                <a:latin typeface="Comic Sans MS" pitchFamily="66" charset="0"/>
              </a:rPr>
              <a:t>’</a:t>
            </a:r>
            <a:r>
              <a:rPr lang="en-US" altLang="ja-JP" sz="4200">
                <a:latin typeface="Comic Sans MS" pitchFamily="66" charset="0"/>
              </a:rPr>
              <a:t>s missing?</a:t>
            </a:r>
            <a:endParaRPr lang="en-US" sz="4200">
              <a:latin typeface="Comic Sans MS" pitchFamily="66" charset="0"/>
            </a:endParaRPr>
          </a:p>
        </p:txBody>
      </p:sp>
      <p:sp>
        <p:nvSpPr>
          <p:cNvPr id="77841" name="Line 19"/>
          <p:cNvSpPr>
            <a:spLocks noChangeShapeType="1"/>
          </p:cNvSpPr>
          <p:nvPr/>
        </p:nvSpPr>
        <p:spPr bwMode="auto">
          <a:xfrm>
            <a:off x="4648200" y="4038600"/>
            <a:ext cx="0" cy="243840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7800" y="5334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Georgia" pitchFamily="18" charset="0"/>
              </a:rPr>
              <a:t>For systems, a face-lift is to add an edge that </a:t>
            </a:r>
            <a:r>
              <a:rPr lang="en-US" sz="3600" i="1">
                <a:solidFill>
                  <a:srgbClr val="B003D1"/>
                </a:solidFill>
                <a:latin typeface="Georgia" pitchFamily="18" charset="0"/>
              </a:rPr>
              <a:t>creates a cycle</a:t>
            </a:r>
            <a:r>
              <a:rPr lang="en-US" sz="3600">
                <a:latin typeface="Georgia" pitchFamily="18" charset="0"/>
              </a:rPr>
              <a:t>, not just an additional node.</a:t>
            </a:r>
          </a:p>
        </p:txBody>
      </p:sp>
      <p:sp>
        <p:nvSpPr>
          <p:cNvPr id="7885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2" name="Oval 28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53" name="Group 29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78862" name="Group 3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8866" name="Freeform 31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7" name="Freeform 32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8863" name="Group 3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8864" name="Freeform 34"/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5" name="Freeform 35"/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8854" name="Line 3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5" name="Text Box 3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78856" name="Rectangle 3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8857" name="Text Box 3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78858" name="Text Box 4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78859" name="Freeform 41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860" name="Text Box 4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feedback cycle</a:t>
            </a:r>
          </a:p>
        </p:txBody>
      </p:sp>
      <p:sp>
        <p:nvSpPr>
          <p:cNvPr id="78861" name="Rectangle 43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9897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98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987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987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Loops and 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  <a:cs typeface="Courier New" pitchFamily="49" charset="0"/>
              </a:rPr>
              <a:t>if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79877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008188" y="2247900"/>
            <a:ext cx="2438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B003D1"/>
                </a:solidFill>
              </a:rPr>
              <a:t>It's all too linear!</a:t>
            </a:r>
          </a:p>
        </p:txBody>
      </p:sp>
      <p:sp>
        <p:nvSpPr>
          <p:cNvPr id="79878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654675" y="2189163"/>
            <a:ext cx="2743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"straight-line code"</a:t>
            </a:r>
          </a:p>
        </p:txBody>
      </p:sp>
      <p:sp>
        <p:nvSpPr>
          <p:cNvPr id="79879" name="Line 19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4495800" y="2362200"/>
            <a:ext cx="0" cy="4114800"/>
          </a:xfrm>
          <a:prstGeom prst="line">
            <a:avLst/>
          </a:prstGeom>
          <a:noFill/>
          <a:ln w="28575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880" name="Freeform 20"/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4495800" y="3733800"/>
            <a:ext cx="381000" cy="2971800"/>
          </a:xfrm>
          <a:custGeom>
            <a:avLst/>
            <a:gdLst>
              <a:gd name="T0" fmla="*/ 0 w 240"/>
              <a:gd name="T1" fmla="*/ 2147483647 h 1872"/>
              <a:gd name="T2" fmla="*/ 0 w 240"/>
              <a:gd name="T3" fmla="*/ 2147483647 h 1872"/>
              <a:gd name="T4" fmla="*/ 2147483647 w 240"/>
              <a:gd name="T5" fmla="*/ 2147483647 h 1872"/>
              <a:gd name="T6" fmla="*/ 2147483647 w 240"/>
              <a:gd name="T7" fmla="*/ 0 h 1872"/>
              <a:gd name="T8" fmla="*/ 2147483647 w 240"/>
              <a:gd name="T9" fmla="*/ 0 h 18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1872"/>
              <a:gd name="T17" fmla="*/ 240 w 240"/>
              <a:gd name="T18" fmla="*/ 1872 h 18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1872">
                <a:moveTo>
                  <a:pt x="0" y="1776"/>
                </a:moveTo>
                <a:lnTo>
                  <a:pt x="0" y="1872"/>
                </a:lnTo>
                <a:lnTo>
                  <a:pt x="144" y="1872"/>
                </a:lnTo>
                <a:lnTo>
                  <a:pt x="144" y="0"/>
                </a:lnTo>
                <a:lnTo>
                  <a:pt x="240" y="0"/>
                </a:lnTo>
              </a:path>
            </a:pathLst>
          </a:custGeom>
          <a:noFill/>
          <a:ln w="57150">
            <a:solidFill>
              <a:srgbClr val="B003D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79881" name="Picture 21"/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19400"/>
            <a:ext cx="25908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82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62088" y="5594350"/>
            <a:ext cx="1752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  <a:latin typeface="Courier New" pitchFamily="49" charset="0"/>
              </a:rPr>
              <a:t>jump!</a:t>
            </a:r>
          </a:p>
        </p:txBody>
      </p:sp>
      <p:sp>
        <p:nvSpPr>
          <p:cNvPr id="79883" name="Text Box 2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2288" y="1390650"/>
            <a:ext cx="54213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Could we implement Python using our Hmmm Assembly Language so far?</a:t>
            </a:r>
          </a:p>
        </p:txBody>
      </p:sp>
      <p:sp>
        <p:nvSpPr>
          <p:cNvPr id="79884" name="Text Box 2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92638" y="28543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9885" name="Text Box 2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92638" y="36337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9886" name="Text Box 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92638" y="44450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9887" name="Text Box 2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92638" y="52260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9888" name="Text Box 2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92638" y="60531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9889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272088" y="5902325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jump 1</a:t>
            </a:r>
            <a:endParaRPr lang="en-US" sz="3600" b="1">
              <a:solidFill>
                <a:srgbClr val="0A04EB"/>
              </a:solidFill>
              <a:latin typeface="Courier New" pitchFamily="49" charset="0"/>
            </a:endParaRPr>
          </a:p>
        </p:txBody>
      </p:sp>
      <p:sp>
        <p:nvSpPr>
          <p:cNvPr id="79890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272088" y="3502025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9891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272088" y="2701925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9892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272088" y="4302125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9893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272088" y="5102225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9894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23013" y="3859213"/>
            <a:ext cx="357187" cy="85725"/>
          </a:xfrm>
          <a:custGeom>
            <a:avLst/>
            <a:gdLst>
              <a:gd name="T0" fmla="*/ 2147483647 w 992"/>
              <a:gd name="T1" fmla="*/ 0 h 240"/>
              <a:gd name="T2" fmla="*/ 2147483647 w 992"/>
              <a:gd name="T3" fmla="*/ 2147483647 h 240"/>
              <a:gd name="T4" fmla="*/ 2147483647 w 992"/>
              <a:gd name="T5" fmla="*/ 2147483647 h 240"/>
              <a:gd name="T6" fmla="*/ 2147483647 w 992"/>
              <a:gd name="T7" fmla="*/ 2147483647 h 240"/>
              <a:gd name="T8" fmla="*/ 2147483647 w 992"/>
              <a:gd name="T9" fmla="*/ 2147483647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2"/>
              <a:gd name="T16" fmla="*/ 0 h 240"/>
              <a:gd name="T17" fmla="*/ 992 w 992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2" h="240" extrusionOk="0">
                <a:moveTo>
                  <a:pt x="10" y="0"/>
                </a:moveTo>
                <a:cubicBezTo>
                  <a:pt x="5" y="51"/>
                  <a:pt x="-10" y="103"/>
                  <a:pt x="10" y="154"/>
                </a:cubicBezTo>
                <a:cubicBezTo>
                  <a:pt x="40" y="232"/>
                  <a:pt x="139" y="242"/>
                  <a:pt x="211" y="239"/>
                </a:cubicBezTo>
                <a:cubicBezTo>
                  <a:pt x="428" y="229"/>
                  <a:pt x="651" y="141"/>
                  <a:pt x="854" y="73"/>
                </a:cubicBezTo>
                <a:cubicBezTo>
                  <a:pt x="900" y="57"/>
                  <a:pt x="945" y="42"/>
                  <a:pt x="991" y="2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23000" y="4595813"/>
            <a:ext cx="247650" cy="69850"/>
          </a:xfrm>
          <a:custGeom>
            <a:avLst/>
            <a:gdLst>
              <a:gd name="T0" fmla="*/ 0 w 690"/>
              <a:gd name="T1" fmla="*/ 2147483647 h 191"/>
              <a:gd name="T2" fmla="*/ 2147483647 w 690"/>
              <a:gd name="T3" fmla="*/ 2147483647 h 191"/>
              <a:gd name="T4" fmla="*/ 2147483647 w 690"/>
              <a:gd name="T5" fmla="*/ 0 h 191"/>
              <a:gd name="T6" fmla="*/ 2147483647 w 690"/>
              <a:gd name="T7" fmla="*/ 2147483647 h 191"/>
              <a:gd name="T8" fmla="*/ 2147483647 w 690"/>
              <a:gd name="T9" fmla="*/ 2147483647 h 191"/>
              <a:gd name="T10" fmla="*/ 2147483647 w 690"/>
              <a:gd name="T11" fmla="*/ 2147483647 h 191"/>
              <a:gd name="T12" fmla="*/ 2147483647 w 690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0"/>
              <a:gd name="T22" fmla="*/ 0 h 191"/>
              <a:gd name="T23" fmla="*/ 690 w 690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0" h="191" extrusionOk="0">
                <a:moveTo>
                  <a:pt x="0" y="85"/>
                </a:moveTo>
                <a:cubicBezTo>
                  <a:pt x="16" y="67"/>
                  <a:pt x="36" y="47"/>
                  <a:pt x="49" y="27"/>
                </a:cubicBezTo>
                <a:cubicBezTo>
                  <a:pt x="57" y="11"/>
                  <a:pt x="59" y="6"/>
                  <a:pt x="70" y="0"/>
                </a:cubicBezTo>
                <a:cubicBezTo>
                  <a:pt x="80" y="32"/>
                  <a:pt x="75" y="64"/>
                  <a:pt x="85" y="96"/>
                </a:cubicBezTo>
                <a:cubicBezTo>
                  <a:pt x="105" y="157"/>
                  <a:pt x="151" y="182"/>
                  <a:pt x="213" y="189"/>
                </a:cubicBezTo>
                <a:cubicBezTo>
                  <a:pt x="318" y="200"/>
                  <a:pt x="427" y="156"/>
                  <a:pt x="527" y="131"/>
                </a:cubicBezTo>
                <a:cubicBezTo>
                  <a:pt x="609" y="111"/>
                  <a:pt x="634" y="104"/>
                  <a:pt x="689" y="9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68788" y="3906838"/>
            <a:ext cx="1019175" cy="2416175"/>
          </a:xfrm>
          <a:custGeom>
            <a:avLst/>
            <a:gdLst>
              <a:gd name="T0" fmla="*/ 2147483647 w 2829"/>
              <a:gd name="T1" fmla="*/ 2147483647 h 6709"/>
              <a:gd name="T2" fmla="*/ 2147483647 w 2829"/>
              <a:gd name="T3" fmla="*/ 2147483647 h 6709"/>
              <a:gd name="T4" fmla="*/ 2147483647 w 2829"/>
              <a:gd name="T5" fmla="*/ 2147483647 h 6709"/>
              <a:gd name="T6" fmla="*/ 2147483647 w 2829"/>
              <a:gd name="T7" fmla="*/ 2147483647 h 6709"/>
              <a:gd name="T8" fmla="*/ 2147483647 w 2829"/>
              <a:gd name="T9" fmla="*/ 2147483647 h 6709"/>
              <a:gd name="T10" fmla="*/ 2147483647 w 2829"/>
              <a:gd name="T11" fmla="*/ 2147483647 h 6709"/>
              <a:gd name="T12" fmla="*/ 2147483647 w 2829"/>
              <a:gd name="T13" fmla="*/ 2147483647 h 6709"/>
              <a:gd name="T14" fmla="*/ 2147483647 w 2829"/>
              <a:gd name="T15" fmla="*/ 2147483647 h 6709"/>
              <a:gd name="T16" fmla="*/ 2147483647 w 2829"/>
              <a:gd name="T17" fmla="*/ 2147483647 h 6709"/>
              <a:gd name="T18" fmla="*/ 2147483647 w 2829"/>
              <a:gd name="T19" fmla="*/ 2147483647 h 6709"/>
              <a:gd name="T20" fmla="*/ 2147483647 w 2829"/>
              <a:gd name="T21" fmla="*/ 2147483647 h 6709"/>
              <a:gd name="T22" fmla="*/ 2147483647 w 2829"/>
              <a:gd name="T23" fmla="*/ 2147483647 h 6709"/>
              <a:gd name="T24" fmla="*/ 2147483647 w 2829"/>
              <a:gd name="T25" fmla="*/ 2147483647 h 6709"/>
              <a:gd name="T26" fmla="*/ 2147483647 w 2829"/>
              <a:gd name="T27" fmla="*/ 2147483647 h 6709"/>
              <a:gd name="T28" fmla="*/ 2147483647 w 2829"/>
              <a:gd name="T29" fmla="*/ 2147483647 h 6709"/>
              <a:gd name="T30" fmla="*/ 2147483647 w 2829"/>
              <a:gd name="T31" fmla="*/ 2147483647 h 6709"/>
              <a:gd name="T32" fmla="*/ 2147483647 w 2829"/>
              <a:gd name="T33" fmla="*/ 2147483647 h 6709"/>
              <a:gd name="T34" fmla="*/ 2147483647 w 2829"/>
              <a:gd name="T35" fmla="*/ 2147483647 h 6709"/>
              <a:gd name="T36" fmla="*/ 2147483647 w 2829"/>
              <a:gd name="T37" fmla="*/ 2147483647 h 6709"/>
              <a:gd name="T38" fmla="*/ 2147483647 w 2829"/>
              <a:gd name="T39" fmla="*/ 2147483647 h 6709"/>
              <a:gd name="T40" fmla="*/ 2147483647 w 2829"/>
              <a:gd name="T41" fmla="*/ 2147483647 h 6709"/>
              <a:gd name="T42" fmla="*/ 2147483647 w 2829"/>
              <a:gd name="T43" fmla="*/ 2147483647 h 6709"/>
              <a:gd name="T44" fmla="*/ 2147483647 w 2829"/>
              <a:gd name="T45" fmla="*/ 2147483647 h 6709"/>
              <a:gd name="T46" fmla="*/ 2147483647 w 2829"/>
              <a:gd name="T47" fmla="*/ 2147483647 h 6709"/>
              <a:gd name="T48" fmla="*/ 2147483647 w 2829"/>
              <a:gd name="T49" fmla="*/ 2147483647 h 6709"/>
              <a:gd name="T50" fmla="*/ 2147483647 w 2829"/>
              <a:gd name="T51" fmla="*/ 2147483647 h 6709"/>
              <a:gd name="T52" fmla="*/ 2147483647 w 2829"/>
              <a:gd name="T53" fmla="*/ 2147483647 h 6709"/>
              <a:gd name="T54" fmla="*/ 2147483647 w 2829"/>
              <a:gd name="T55" fmla="*/ 2147483647 h 6709"/>
              <a:gd name="T56" fmla="*/ 2147483647 w 2829"/>
              <a:gd name="T57" fmla="*/ 2147483647 h 6709"/>
              <a:gd name="T58" fmla="*/ 2147483647 w 2829"/>
              <a:gd name="T59" fmla="*/ 2147483647 h 6709"/>
              <a:gd name="T60" fmla="*/ 2147483647 w 2829"/>
              <a:gd name="T61" fmla="*/ 2147483647 h 6709"/>
              <a:gd name="T62" fmla="*/ 2147483647 w 2829"/>
              <a:gd name="T63" fmla="*/ 2147483647 h 6709"/>
              <a:gd name="T64" fmla="*/ 2147483647 w 2829"/>
              <a:gd name="T65" fmla="*/ 2147483647 h 6709"/>
              <a:gd name="T66" fmla="*/ 2147483647 w 2829"/>
              <a:gd name="T67" fmla="*/ 2147483647 h 6709"/>
              <a:gd name="T68" fmla="*/ 2147483647 w 2829"/>
              <a:gd name="T69" fmla="*/ 2147483647 h 6709"/>
              <a:gd name="T70" fmla="*/ 2147483647 w 2829"/>
              <a:gd name="T71" fmla="*/ 2147483647 h 6709"/>
              <a:gd name="T72" fmla="*/ 2147483647 w 2829"/>
              <a:gd name="T73" fmla="*/ 2147483647 h 6709"/>
              <a:gd name="T74" fmla="*/ 2147483647 w 2829"/>
              <a:gd name="T75" fmla="*/ 2147483647 h 6709"/>
              <a:gd name="T76" fmla="*/ 2147483647 w 2829"/>
              <a:gd name="T77" fmla="*/ 2147483647 h 6709"/>
              <a:gd name="T78" fmla="*/ 2147483647 w 2829"/>
              <a:gd name="T79" fmla="*/ 2147483647 h 6709"/>
              <a:gd name="T80" fmla="*/ 2147483647 w 2829"/>
              <a:gd name="T81" fmla="*/ 2147483647 h 6709"/>
              <a:gd name="T82" fmla="*/ 2147483647 w 2829"/>
              <a:gd name="T83" fmla="*/ 2147483647 h 6709"/>
              <a:gd name="T84" fmla="*/ 2147483647 w 2829"/>
              <a:gd name="T85" fmla="*/ 2147483647 h 6709"/>
              <a:gd name="T86" fmla="*/ 2147483647 w 2829"/>
              <a:gd name="T87" fmla="*/ 2147483647 h 6709"/>
              <a:gd name="T88" fmla="*/ 2147483647 w 2829"/>
              <a:gd name="T89" fmla="*/ 2147483647 h 670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829"/>
              <a:gd name="T136" fmla="*/ 0 h 6709"/>
              <a:gd name="T137" fmla="*/ 2829 w 2829"/>
              <a:gd name="T138" fmla="*/ 6709 h 6709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829" h="6709" extrusionOk="0">
                <a:moveTo>
                  <a:pt x="2533" y="6451"/>
                </a:moveTo>
                <a:cubicBezTo>
                  <a:pt x="2521" y="6463"/>
                  <a:pt x="2526" y="6467"/>
                  <a:pt x="2514" y="6479"/>
                </a:cubicBezTo>
                <a:cubicBezTo>
                  <a:pt x="2365" y="6627"/>
                  <a:pt x="2241" y="6694"/>
                  <a:pt x="2029" y="6635"/>
                </a:cubicBezTo>
                <a:cubicBezTo>
                  <a:pt x="1680" y="6538"/>
                  <a:pt x="1340" y="6265"/>
                  <a:pt x="1084" y="6021"/>
                </a:cubicBezTo>
                <a:cubicBezTo>
                  <a:pt x="702" y="5657"/>
                  <a:pt x="466" y="5181"/>
                  <a:pt x="334" y="4677"/>
                </a:cubicBezTo>
                <a:cubicBezTo>
                  <a:pt x="110" y="3820"/>
                  <a:pt x="-93" y="2931"/>
                  <a:pt x="60" y="2045"/>
                </a:cubicBezTo>
                <a:cubicBezTo>
                  <a:pt x="153" y="1507"/>
                  <a:pt x="351" y="902"/>
                  <a:pt x="771" y="528"/>
                </a:cubicBezTo>
                <a:cubicBezTo>
                  <a:pt x="1090" y="244"/>
                  <a:pt x="1480" y="218"/>
                  <a:pt x="1877" y="134"/>
                </a:cubicBezTo>
                <a:cubicBezTo>
                  <a:pt x="1925" y="124"/>
                  <a:pt x="1973" y="110"/>
                  <a:pt x="2020" y="99"/>
                </a:cubicBezTo>
                <a:cubicBezTo>
                  <a:pt x="2016" y="97"/>
                  <a:pt x="1991" y="67"/>
                  <a:pt x="1972" y="61"/>
                </a:cubicBezTo>
                <a:cubicBezTo>
                  <a:pt x="1787" y="2"/>
                  <a:pt x="1619" y="4"/>
                  <a:pt x="1432" y="19"/>
                </a:cubicBezTo>
                <a:cubicBezTo>
                  <a:pt x="1471" y="25"/>
                  <a:pt x="1513" y="49"/>
                  <a:pt x="1559" y="51"/>
                </a:cubicBezTo>
                <a:cubicBezTo>
                  <a:pt x="1686" y="58"/>
                  <a:pt x="1827" y="43"/>
                  <a:pt x="1947" y="38"/>
                </a:cubicBezTo>
                <a:cubicBezTo>
                  <a:pt x="1929" y="103"/>
                  <a:pt x="1928" y="169"/>
                  <a:pt x="1895" y="239"/>
                </a:cubicBezTo>
                <a:cubicBezTo>
                  <a:pt x="1824" y="390"/>
                  <a:pt x="1674" y="592"/>
                  <a:pt x="1605" y="692"/>
                </a:cubicBezTo>
                <a:cubicBezTo>
                  <a:pt x="1593" y="709"/>
                  <a:pt x="1656" y="627"/>
                  <a:pt x="1643" y="643"/>
                </a:cubicBezTo>
              </a:path>
              <a:path w="2829" h="6709" extrusionOk="0">
                <a:moveTo>
                  <a:pt x="2580" y="236"/>
                </a:moveTo>
                <a:cubicBezTo>
                  <a:pt x="2577" y="261"/>
                  <a:pt x="2578" y="292"/>
                  <a:pt x="2574" y="320"/>
                </a:cubicBezTo>
                <a:cubicBezTo>
                  <a:pt x="2430" y="1246"/>
                  <a:pt x="2583" y="2184"/>
                  <a:pt x="2555" y="3117"/>
                </a:cubicBezTo>
                <a:cubicBezTo>
                  <a:pt x="2537" y="3723"/>
                  <a:pt x="2540" y="4323"/>
                  <a:pt x="2569" y="4929"/>
                </a:cubicBezTo>
                <a:cubicBezTo>
                  <a:pt x="2576" y="5085"/>
                  <a:pt x="2576" y="5241"/>
                  <a:pt x="2573" y="5397"/>
                </a:cubicBezTo>
                <a:cubicBezTo>
                  <a:pt x="2514" y="5342"/>
                  <a:pt x="2458" y="5287"/>
                  <a:pt x="2402" y="5230"/>
                </a:cubicBezTo>
                <a:cubicBezTo>
                  <a:pt x="2427" y="5409"/>
                  <a:pt x="2452" y="5549"/>
                  <a:pt x="2388" y="5681"/>
                </a:cubicBezTo>
                <a:cubicBezTo>
                  <a:pt x="2441" y="5698"/>
                  <a:pt x="2427" y="5741"/>
                  <a:pt x="2503" y="5728"/>
                </a:cubicBezTo>
                <a:cubicBezTo>
                  <a:pt x="2532" y="5723"/>
                  <a:pt x="2732" y="5641"/>
                  <a:pt x="2736" y="5638"/>
                </a:cubicBezTo>
                <a:cubicBezTo>
                  <a:pt x="2756" y="5625"/>
                  <a:pt x="2772" y="5586"/>
                  <a:pt x="2793" y="5569"/>
                </a:cubicBezTo>
              </a:path>
              <a:path w="2829" h="6709" extrusionOk="0">
                <a:moveTo>
                  <a:pt x="2368" y="6465"/>
                </a:moveTo>
                <a:cubicBezTo>
                  <a:pt x="2361" y="6479"/>
                  <a:pt x="2392" y="6470"/>
                  <a:pt x="2385" y="6484"/>
                </a:cubicBezTo>
                <a:cubicBezTo>
                  <a:pt x="2359" y="6533"/>
                  <a:pt x="2352" y="6569"/>
                  <a:pt x="2304" y="6608"/>
                </a:cubicBezTo>
                <a:cubicBezTo>
                  <a:pt x="2109" y="6769"/>
                  <a:pt x="1888" y="6699"/>
                  <a:pt x="1697" y="6569"/>
                </a:cubicBezTo>
                <a:cubicBezTo>
                  <a:pt x="1057" y="6133"/>
                  <a:pt x="785" y="5280"/>
                  <a:pt x="587" y="4572"/>
                </a:cubicBezTo>
                <a:cubicBezTo>
                  <a:pt x="298" y="3537"/>
                  <a:pt x="107" y="2302"/>
                  <a:pt x="600" y="1297"/>
                </a:cubicBezTo>
                <a:cubicBezTo>
                  <a:pt x="881" y="724"/>
                  <a:pt x="1553" y="183"/>
                  <a:pt x="2215" y="144"/>
                </a:cubicBezTo>
                <a:cubicBezTo>
                  <a:pt x="2356" y="136"/>
                  <a:pt x="2349" y="188"/>
                  <a:pt x="2441" y="241"/>
                </a:cubicBezTo>
                <a:cubicBezTo>
                  <a:pt x="2450" y="246"/>
                  <a:pt x="2464" y="256"/>
                  <a:pt x="2473" y="262"/>
                </a:cubicBezTo>
              </a:path>
              <a:path w="2829" h="6709" extrusionOk="0">
                <a:moveTo>
                  <a:pt x="2519" y="209"/>
                </a:moveTo>
                <a:cubicBezTo>
                  <a:pt x="2530" y="240"/>
                  <a:pt x="2553" y="273"/>
                  <a:pt x="2562" y="314"/>
                </a:cubicBezTo>
                <a:cubicBezTo>
                  <a:pt x="2678" y="866"/>
                  <a:pt x="2596" y="1465"/>
                  <a:pt x="2584" y="2023"/>
                </a:cubicBezTo>
                <a:cubicBezTo>
                  <a:pt x="2566" y="2878"/>
                  <a:pt x="2658" y="3728"/>
                  <a:pt x="2681" y="4582"/>
                </a:cubicBezTo>
                <a:cubicBezTo>
                  <a:pt x="2690" y="4899"/>
                  <a:pt x="2686" y="5216"/>
                  <a:pt x="2665" y="5532"/>
                </a:cubicBezTo>
                <a:cubicBezTo>
                  <a:pt x="2644" y="5470"/>
                  <a:pt x="2624" y="5406"/>
                  <a:pt x="2601" y="5345"/>
                </a:cubicBezTo>
                <a:cubicBezTo>
                  <a:pt x="2518" y="5128"/>
                  <a:pt x="2377" y="4946"/>
                  <a:pt x="2286" y="4736"/>
                </a:cubicBezTo>
                <a:cubicBezTo>
                  <a:pt x="2291" y="4740"/>
                  <a:pt x="2295" y="4745"/>
                  <a:pt x="2300" y="4749"/>
                </a:cubicBezTo>
                <a:cubicBezTo>
                  <a:pt x="2427" y="5007"/>
                  <a:pt x="2508" y="5298"/>
                  <a:pt x="2639" y="5545"/>
                </a:cubicBezTo>
                <a:cubicBezTo>
                  <a:pt x="2675" y="5311"/>
                  <a:pt x="2717" y="5106"/>
                  <a:pt x="2828" y="489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6875462" cy="180975"/>
            <a:chOff x="295" y="1311"/>
            <a:chExt cx="5177" cy="114"/>
          </a:xfrm>
        </p:grpSpPr>
        <p:sp>
          <p:nvSpPr>
            <p:cNvPr id="80939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40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08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09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5953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 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80901" name="Rectangle 7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80902" name="Rectangle 7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80903" name="Rectangle 7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80904" name="Rectangle 7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80905" name="Rectangle 7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80906" name="Text Box 8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7675" y="1519238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0907" name="Text Box 8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103438" y="1371600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0908" name="Text Box 8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0909" name="Text Box 8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0910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0911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0912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0913" name="Text Box 8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14" name="Text Box 9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80915" name="Text Box 9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80916" name="Rectangle 9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7" name="Rectangle 9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8" name="Rectangle 9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9" name="Text Box 9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80920" name="Rectangle 9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80921" name="Rectangle 9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80922" name="Rectangle 9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0923" name="Text Box 10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24" name="Rectangle 10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25" name="Rectangle 10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0926" name="Text Box 103"/>
          <p:cNvSpPr txBox="1">
            <a:spLocks noChangeArrowheads="1"/>
          </p:cNvSpPr>
          <p:nvPr/>
        </p:nvSpPr>
        <p:spPr bwMode="auto">
          <a:xfrm>
            <a:off x="6088063" y="6530975"/>
            <a:ext cx="297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What if we replace 1 with 2? </a:t>
            </a:r>
            <a:endParaRPr lang="en-US" sz="1000" b="1" i="1">
              <a:solidFill>
                <a:schemeClr val="bg2"/>
              </a:solidFill>
              <a:latin typeface="Arial" pitchFamily="34" charset="0"/>
            </a:endParaRPr>
          </a:p>
        </p:txBody>
      </p:sp>
      <p:sp>
        <p:nvSpPr>
          <p:cNvPr id="80927" name="Rectangle 120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0928" name="Text Box 12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979988" y="18780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0929" name="Text Box 12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0930" name="Rectangle 47"/>
          <p:cNvSpPr>
            <a:spLocks noChangeArrowheads="1"/>
          </p:cNvSpPr>
          <p:nvPr/>
        </p:nvSpPr>
        <p:spPr bwMode="auto">
          <a:xfrm>
            <a:off x="738187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31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92538" y="2389188"/>
            <a:ext cx="1452562" cy="2711450"/>
          </a:xfrm>
          <a:custGeom>
            <a:avLst/>
            <a:gdLst>
              <a:gd name="T0" fmla="*/ 2147483647 w 4036"/>
              <a:gd name="T1" fmla="*/ 2147483647 h 7531"/>
              <a:gd name="T2" fmla="*/ 2147483647 w 4036"/>
              <a:gd name="T3" fmla="*/ 2147483647 h 7531"/>
              <a:gd name="T4" fmla="*/ 2147483647 w 4036"/>
              <a:gd name="T5" fmla="*/ 2147483647 h 7531"/>
              <a:gd name="T6" fmla="*/ 2147483647 w 4036"/>
              <a:gd name="T7" fmla="*/ 2147483647 h 7531"/>
              <a:gd name="T8" fmla="*/ 2147483647 w 4036"/>
              <a:gd name="T9" fmla="*/ 2147483647 h 7531"/>
              <a:gd name="T10" fmla="*/ 2147483647 w 4036"/>
              <a:gd name="T11" fmla="*/ 2147483647 h 7531"/>
              <a:gd name="T12" fmla="*/ 2147483647 w 4036"/>
              <a:gd name="T13" fmla="*/ 2147483647 h 7531"/>
              <a:gd name="T14" fmla="*/ 2147483647 w 4036"/>
              <a:gd name="T15" fmla="*/ 2147483647 h 7531"/>
              <a:gd name="T16" fmla="*/ 2147483647 w 4036"/>
              <a:gd name="T17" fmla="*/ 2147483647 h 7531"/>
              <a:gd name="T18" fmla="*/ 2147483647 w 4036"/>
              <a:gd name="T19" fmla="*/ 2147483647 h 7531"/>
              <a:gd name="T20" fmla="*/ 2147483647 w 4036"/>
              <a:gd name="T21" fmla="*/ 2147483647 h 7531"/>
              <a:gd name="T22" fmla="*/ 2147483647 w 4036"/>
              <a:gd name="T23" fmla="*/ 2147483647 h 7531"/>
              <a:gd name="T24" fmla="*/ 2147483647 w 4036"/>
              <a:gd name="T25" fmla="*/ 2147483647 h 7531"/>
              <a:gd name="T26" fmla="*/ 2147483647 w 4036"/>
              <a:gd name="T27" fmla="*/ 0 h 7531"/>
              <a:gd name="T28" fmla="*/ 2147483647 w 4036"/>
              <a:gd name="T29" fmla="*/ 2147483647 h 7531"/>
              <a:gd name="T30" fmla="*/ 2147483647 w 4036"/>
              <a:gd name="T31" fmla="*/ 2147483647 h 7531"/>
              <a:gd name="T32" fmla="*/ 2147483647 w 4036"/>
              <a:gd name="T33" fmla="*/ 2147483647 h 7531"/>
              <a:gd name="T34" fmla="*/ 2147483647 w 4036"/>
              <a:gd name="T35" fmla="*/ 2147483647 h 7531"/>
              <a:gd name="T36" fmla="*/ 2147483647 w 4036"/>
              <a:gd name="T37" fmla="*/ 2147483647 h 7531"/>
              <a:gd name="T38" fmla="*/ 2147483647 w 4036"/>
              <a:gd name="T39" fmla="*/ 2147483647 h 7531"/>
              <a:gd name="T40" fmla="*/ 2147483647 w 4036"/>
              <a:gd name="T41" fmla="*/ 2147483647 h 7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36"/>
              <a:gd name="T64" fmla="*/ 0 h 7531"/>
              <a:gd name="T65" fmla="*/ 4036 w 4036"/>
              <a:gd name="T66" fmla="*/ 7531 h 753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36" h="7531" extrusionOk="0">
                <a:moveTo>
                  <a:pt x="2877" y="7426"/>
                </a:moveTo>
                <a:cubicBezTo>
                  <a:pt x="2893" y="7428"/>
                  <a:pt x="2891" y="7434"/>
                  <a:pt x="2907" y="7436"/>
                </a:cubicBezTo>
                <a:cubicBezTo>
                  <a:pt x="3279" y="7473"/>
                  <a:pt x="3674" y="7434"/>
                  <a:pt x="4035" y="7501"/>
                </a:cubicBezTo>
                <a:cubicBezTo>
                  <a:pt x="4033" y="7504"/>
                  <a:pt x="4030" y="7508"/>
                  <a:pt x="4028" y="7511"/>
                </a:cubicBezTo>
                <a:cubicBezTo>
                  <a:pt x="3939" y="7509"/>
                  <a:pt x="3851" y="7518"/>
                  <a:pt x="3752" y="7502"/>
                </a:cubicBezTo>
                <a:cubicBezTo>
                  <a:pt x="3449" y="7452"/>
                  <a:pt x="3035" y="7384"/>
                  <a:pt x="2856" y="7106"/>
                </a:cubicBezTo>
                <a:cubicBezTo>
                  <a:pt x="2723" y="6899"/>
                  <a:pt x="2684" y="6598"/>
                  <a:pt x="2622" y="6364"/>
                </a:cubicBezTo>
                <a:cubicBezTo>
                  <a:pt x="2440" y="5675"/>
                  <a:pt x="2257" y="5005"/>
                  <a:pt x="2175" y="4294"/>
                </a:cubicBezTo>
                <a:cubicBezTo>
                  <a:pt x="2077" y="3440"/>
                  <a:pt x="2093" y="2581"/>
                  <a:pt x="2009" y="1728"/>
                </a:cubicBezTo>
                <a:cubicBezTo>
                  <a:pt x="1969" y="1319"/>
                  <a:pt x="1896" y="838"/>
                  <a:pt x="1549" y="571"/>
                </a:cubicBezTo>
                <a:cubicBezTo>
                  <a:pt x="1089" y="217"/>
                  <a:pt x="516" y="546"/>
                  <a:pt x="99" y="363"/>
                </a:cubicBezTo>
                <a:cubicBezTo>
                  <a:pt x="76" y="353"/>
                  <a:pt x="159" y="310"/>
                  <a:pt x="137" y="297"/>
                </a:cubicBezTo>
              </a:path>
              <a:path w="4036" h="7531" extrusionOk="0">
                <a:moveTo>
                  <a:pt x="289" y="16"/>
                </a:moveTo>
                <a:cubicBezTo>
                  <a:pt x="303" y="7"/>
                  <a:pt x="306" y="4"/>
                  <a:pt x="315" y="0"/>
                </a:cubicBezTo>
                <a:cubicBezTo>
                  <a:pt x="292" y="22"/>
                  <a:pt x="267" y="40"/>
                  <a:pt x="242" y="60"/>
                </a:cubicBezTo>
                <a:cubicBezTo>
                  <a:pt x="194" y="99"/>
                  <a:pt x="147" y="138"/>
                  <a:pt x="101" y="179"/>
                </a:cubicBezTo>
                <a:cubicBezTo>
                  <a:pt x="63" y="214"/>
                  <a:pt x="15" y="257"/>
                  <a:pt x="2" y="309"/>
                </a:cubicBezTo>
                <a:cubicBezTo>
                  <a:pt x="-10" y="358"/>
                  <a:pt x="22" y="394"/>
                  <a:pt x="58" y="421"/>
                </a:cubicBezTo>
                <a:cubicBezTo>
                  <a:pt x="126" y="471"/>
                  <a:pt x="211" y="496"/>
                  <a:pt x="291" y="517"/>
                </a:cubicBezTo>
                <a:cubicBezTo>
                  <a:pt x="331" y="528"/>
                  <a:pt x="379" y="546"/>
                  <a:pt x="421" y="545"/>
                </a:cubicBezTo>
                <a:cubicBezTo>
                  <a:pt x="449" y="545"/>
                  <a:pt x="438" y="531"/>
                  <a:pt x="431" y="515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2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2975" y="4310063"/>
            <a:ext cx="1851025" cy="598487"/>
          </a:xfrm>
          <a:custGeom>
            <a:avLst/>
            <a:gdLst>
              <a:gd name="T0" fmla="*/ 2147483647 w 5140"/>
              <a:gd name="T1" fmla="*/ 2147483647 h 1662"/>
              <a:gd name="T2" fmla="*/ 2147483647 w 5140"/>
              <a:gd name="T3" fmla="*/ 2147483647 h 1662"/>
              <a:gd name="T4" fmla="*/ 2147483647 w 5140"/>
              <a:gd name="T5" fmla="*/ 2147483647 h 1662"/>
              <a:gd name="T6" fmla="*/ 2147483647 w 5140"/>
              <a:gd name="T7" fmla="*/ 2147483647 h 1662"/>
              <a:gd name="T8" fmla="*/ 2147483647 w 5140"/>
              <a:gd name="T9" fmla="*/ 2147483647 h 1662"/>
              <a:gd name="T10" fmla="*/ 2147483647 w 5140"/>
              <a:gd name="T11" fmla="*/ 2147483647 h 1662"/>
              <a:gd name="T12" fmla="*/ 2147483647 w 5140"/>
              <a:gd name="T13" fmla="*/ 2147483647 h 1662"/>
              <a:gd name="T14" fmla="*/ 2147483647 w 5140"/>
              <a:gd name="T15" fmla="*/ 2147483647 h 1662"/>
              <a:gd name="T16" fmla="*/ 2147483647 w 5140"/>
              <a:gd name="T17" fmla="*/ 2147483647 h 1662"/>
              <a:gd name="T18" fmla="*/ 2147483647 w 5140"/>
              <a:gd name="T19" fmla="*/ 2147483647 h 1662"/>
              <a:gd name="T20" fmla="*/ 2147483647 w 5140"/>
              <a:gd name="T21" fmla="*/ 2147483647 h 1662"/>
              <a:gd name="T22" fmla="*/ 2147483647 w 5140"/>
              <a:gd name="T23" fmla="*/ 2147483647 h 1662"/>
              <a:gd name="T24" fmla="*/ 2147483647 w 5140"/>
              <a:gd name="T25" fmla="*/ 2147483647 h 1662"/>
              <a:gd name="T26" fmla="*/ 2147483647 w 5140"/>
              <a:gd name="T27" fmla="*/ 2147483647 h 1662"/>
              <a:gd name="T28" fmla="*/ 2147483647 w 5140"/>
              <a:gd name="T29" fmla="*/ 2147483647 h 1662"/>
              <a:gd name="T30" fmla="*/ 2147483647 w 5140"/>
              <a:gd name="T31" fmla="*/ 2147483647 h 1662"/>
              <a:gd name="T32" fmla="*/ 2147483647 w 5140"/>
              <a:gd name="T33" fmla="*/ 2147483647 h 1662"/>
              <a:gd name="T34" fmla="*/ 2147483647 w 5140"/>
              <a:gd name="T35" fmla="*/ 2147483647 h 1662"/>
              <a:gd name="T36" fmla="*/ 2147483647 w 5140"/>
              <a:gd name="T37" fmla="*/ 2147483647 h 1662"/>
              <a:gd name="T38" fmla="*/ 2147483647 w 5140"/>
              <a:gd name="T39" fmla="*/ 2147483647 h 1662"/>
              <a:gd name="T40" fmla="*/ 2147483647 w 5140"/>
              <a:gd name="T41" fmla="*/ 2147483647 h 1662"/>
              <a:gd name="T42" fmla="*/ 2147483647 w 5140"/>
              <a:gd name="T43" fmla="*/ 2147483647 h 1662"/>
              <a:gd name="T44" fmla="*/ 2147483647 w 5140"/>
              <a:gd name="T45" fmla="*/ 2147483647 h 1662"/>
              <a:gd name="T46" fmla="*/ 2147483647 w 5140"/>
              <a:gd name="T47" fmla="*/ 2147483647 h 1662"/>
              <a:gd name="T48" fmla="*/ 2147483647 w 5140"/>
              <a:gd name="T49" fmla="*/ 2147483647 h 1662"/>
              <a:gd name="T50" fmla="*/ 2147483647 w 5140"/>
              <a:gd name="T51" fmla="*/ 2147483647 h 1662"/>
              <a:gd name="T52" fmla="*/ 2147483647 w 5140"/>
              <a:gd name="T53" fmla="*/ 2147483647 h 1662"/>
              <a:gd name="T54" fmla="*/ 2147483647 w 5140"/>
              <a:gd name="T55" fmla="*/ 2147483647 h 1662"/>
              <a:gd name="T56" fmla="*/ 2147483647 w 5140"/>
              <a:gd name="T57" fmla="*/ 2147483647 h 1662"/>
              <a:gd name="T58" fmla="*/ 2147483647 w 5140"/>
              <a:gd name="T59" fmla="*/ 2147483647 h 1662"/>
              <a:gd name="T60" fmla="*/ 2147483647 w 5140"/>
              <a:gd name="T61" fmla="*/ 2147483647 h 1662"/>
              <a:gd name="T62" fmla="*/ 2147483647 w 5140"/>
              <a:gd name="T63" fmla="*/ 2147483647 h 1662"/>
              <a:gd name="T64" fmla="*/ 2147483647 w 5140"/>
              <a:gd name="T65" fmla="*/ 2147483647 h 1662"/>
              <a:gd name="T66" fmla="*/ 2147483647 w 5140"/>
              <a:gd name="T67" fmla="*/ 2147483647 h 1662"/>
              <a:gd name="T68" fmla="*/ 2147483647 w 5140"/>
              <a:gd name="T69" fmla="*/ 2147483647 h 1662"/>
              <a:gd name="T70" fmla="*/ 2147483647 w 5140"/>
              <a:gd name="T71" fmla="*/ 2147483647 h 1662"/>
              <a:gd name="T72" fmla="*/ 2147483647 w 5140"/>
              <a:gd name="T73" fmla="*/ 2147483647 h 1662"/>
              <a:gd name="T74" fmla="*/ 2147483647 w 5140"/>
              <a:gd name="T75" fmla="*/ 2147483647 h 1662"/>
              <a:gd name="T76" fmla="*/ 2147483647 w 5140"/>
              <a:gd name="T77" fmla="*/ 2147483647 h 1662"/>
              <a:gd name="T78" fmla="*/ 2147483647 w 5140"/>
              <a:gd name="T79" fmla="*/ 2147483647 h 1662"/>
              <a:gd name="T80" fmla="*/ 2147483647 w 5140"/>
              <a:gd name="T81" fmla="*/ 2147483647 h 1662"/>
              <a:gd name="T82" fmla="*/ 2147483647 w 5140"/>
              <a:gd name="T83" fmla="*/ 2147483647 h 1662"/>
              <a:gd name="T84" fmla="*/ 2147483647 w 5140"/>
              <a:gd name="T85" fmla="*/ 2147483647 h 1662"/>
              <a:gd name="T86" fmla="*/ 2147483647 w 5140"/>
              <a:gd name="T87" fmla="*/ 2147483647 h 1662"/>
              <a:gd name="T88" fmla="*/ 2147483647 w 5140"/>
              <a:gd name="T89" fmla="*/ 2147483647 h 1662"/>
              <a:gd name="T90" fmla="*/ 2147483647 w 5140"/>
              <a:gd name="T91" fmla="*/ 2147483647 h 1662"/>
              <a:gd name="T92" fmla="*/ 2147483647 w 5140"/>
              <a:gd name="T93" fmla="*/ 2147483647 h 1662"/>
              <a:gd name="T94" fmla="*/ 2147483647 w 5140"/>
              <a:gd name="T95" fmla="*/ 2147483647 h 1662"/>
              <a:gd name="T96" fmla="*/ 2147483647 w 5140"/>
              <a:gd name="T97" fmla="*/ 2147483647 h 1662"/>
              <a:gd name="T98" fmla="*/ 2147483647 w 5140"/>
              <a:gd name="T99" fmla="*/ 2147483647 h 1662"/>
              <a:gd name="T100" fmla="*/ 2147483647 w 5140"/>
              <a:gd name="T101" fmla="*/ 2147483647 h 1662"/>
              <a:gd name="T102" fmla="*/ 2147483647 w 5140"/>
              <a:gd name="T103" fmla="*/ 2147483647 h 1662"/>
              <a:gd name="T104" fmla="*/ 2147483647 w 5140"/>
              <a:gd name="T105" fmla="*/ 2147483647 h 1662"/>
              <a:gd name="T106" fmla="*/ 2147483647 w 5140"/>
              <a:gd name="T107" fmla="*/ 2147483647 h 1662"/>
              <a:gd name="T108" fmla="*/ 2147483647 w 5140"/>
              <a:gd name="T109" fmla="*/ 2147483647 h 1662"/>
              <a:gd name="T110" fmla="*/ 2147483647 w 5140"/>
              <a:gd name="T111" fmla="*/ 2147483647 h 1662"/>
              <a:gd name="T112" fmla="*/ 2147483647 w 5140"/>
              <a:gd name="T113" fmla="*/ 2147483647 h 1662"/>
              <a:gd name="T114" fmla="*/ 2147483647 w 5140"/>
              <a:gd name="T115" fmla="*/ 2147483647 h 166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140"/>
              <a:gd name="T175" fmla="*/ 0 h 1662"/>
              <a:gd name="T176" fmla="*/ 5140 w 5140"/>
              <a:gd name="T177" fmla="*/ 1662 h 166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140" h="1662" extrusionOk="0">
                <a:moveTo>
                  <a:pt x="3492" y="407"/>
                </a:moveTo>
                <a:cubicBezTo>
                  <a:pt x="3497" y="443"/>
                  <a:pt x="3494" y="447"/>
                  <a:pt x="3481" y="481"/>
                </a:cubicBezTo>
                <a:cubicBezTo>
                  <a:pt x="3462" y="529"/>
                  <a:pt x="3438" y="576"/>
                  <a:pt x="3420" y="625"/>
                </a:cubicBezTo>
                <a:cubicBezTo>
                  <a:pt x="3401" y="678"/>
                  <a:pt x="3387" y="743"/>
                  <a:pt x="3411" y="797"/>
                </a:cubicBezTo>
                <a:cubicBezTo>
                  <a:pt x="3439" y="860"/>
                  <a:pt x="3509" y="897"/>
                  <a:pt x="3571" y="918"/>
                </a:cubicBezTo>
                <a:cubicBezTo>
                  <a:pt x="3645" y="943"/>
                  <a:pt x="3733" y="952"/>
                  <a:pt x="3811" y="947"/>
                </a:cubicBezTo>
                <a:cubicBezTo>
                  <a:pt x="3876" y="943"/>
                  <a:pt x="3919" y="921"/>
                  <a:pt x="3969" y="883"/>
                </a:cubicBezTo>
              </a:path>
              <a:path w="5140" h="1662" extrusionOk="0">
                <a:moveTo>
                  <a:pt x="4084" y="355"/>
                </a:moveTo>
                <a:cubicBezTo>
                  <a:pt x="4061" y="396"/>
                  <a:pt x="4049" y="436"/>
                  <a:pt x="4038" y="482"/>
                </a:cubicBezTo>
                <a:cubicBezTo>
                  <a:pt x="4013" y="585"/>
                  <a:pt x="3989" y="688"/>
                  <a:pt x="3971" y="792"/>
                </a:cubicBezTo>
                <a:cubicBezTo>
                  <a:pt x="3949" y="918"/>
                  <a:pt x="3930" y="1045"/>
                  <a:pt x="3910" y="1171"/>
                </a:cubicBezTo>
                <a:cubicBezTo>
                  <a:pt x="3896" y="1258"/>
                  <a:pt x="3885" y="1347"/>
                  <a:pt x="3866" y="1433"/>
                </a:cubicBezTo>
                <a:cubicBezTo>
                  <a:pt x="3864" y="1440"/>
                  <a:pt x="3848" y="1528"/>
                  <a:pt x="3846" y="1487"/>
                </a:cubicBezTo>
                <a:cubicBezTo>
                  <a:pt x="3848" y="1479"/>
                  <a:pt x="3849" y="1472"/>
                  <a:pt x="3851" y="1464"/>
                </a:cubicBezTo>
              </a:path>
              <a:path w="5140" h="1662" extrusionOk="0">
                <a:moveTo>
                  <a:pt x="4334" y="490"/>
                </a:moveTo>
                <a:cubicBezTo>
                  <a:pt x="4385" y="454"/>
                  <a:pt x="4434" y="412"/>
                  <a:pt x="4486" y="378"/>
                </a:cubicBezTo>
                <a:cubicBezTo>
                  <a:pt x="4550" y="337"/>
                  <a:pt x="4622" y="296"/>
                  <a:pt x="4693" y="269"/>
                </a:cubicBezTo>
                <a:cubicBezTo>
                  <a:pt x="4745" y="249"/>
                  <a:pt x="4805" y="239"/>
                  <a:pt x="4846" y="286"/>
                </a:cubicBezTo>
                <a:cubicBezTo>
                  <a:pt x="4901" y="351"/>
                  <a:pt x="4884" y="467"/>
                  <a:pt x="4873" y="542"/>
                </a:cubicBezTo>
                <a:cubicBezTo>
                  <a:pt x="4832" y="834"/>
                  <a:pt x="4688" y="1122"/>
                  <a:pt x="4493" y="1343"/>
                </a:cubicBezTo>
                <a:cubicBezTo>
                  <a:pt x="4453" y="1388"/>
                  <a:pt x="4385" y="1471"/>
                  <a:pt x="4318" y="1474"/>
                </a:cubicBezTo>
                <a:cubicBezTo>
                  <a:pt x="4311" y="1472"/>
                  <a:pt x="4303" y="1469"/>
                  <a:pt x="4296" y="1467"/>
                </a:cubicBezTo>
                <a:cubicBezTo>
                  <a:pt x="4295" y="1411"/>
                  <a:pt x="4291" y="1384"/>
                  <a:pt x="4328" y="1332"/>
                </a:cubicBezTo>
                <a:cubicBezTo>
                  <a:pt x="4410" y="1218"/>
                  <a:pt x="4546" y="1213"/>
                  <a:pt x="4666" y="1267"/>
                </a:cubicBezTo>
                <a:cubicBezTo>
                  <a:pt x="4738" y="1300"/>
                  <a:pt x="4790" y="1363"/>
                  <a:pt x="4860" y="1397"/>
                </a:cubicBezTo>
                <a:cubicBezTo>
                  <a:pt x="4903" y="1418"/>
                  <a:pt x="4919" y="1401"/>
                  <a:pt x="4956" y="1381"/>
                </a:cubicBezTo>
              </a:path>
              <a:path w="5140" h="1662" extrusionOk="0">
                <a:moveTo>
                  <a:pt x="4128" y="108"/>
                </a:moveTo>
                <a:cubicBezTo>
                  <a:pt x="4037" y="179"/>
                  <a:pt x="3947" y="252"/>
                  <a:pt x="3853" y="319"/>
                </a:cubicBezTo>
                <a:cubicBezTo>
                  <a:pt x="3783" y="369"/>
                  <a:pt x="3713" y="418"/>
                  <a:pt x="3643" y="468"/>
                </a:cubicBezTo>
                <a:cubicBezTo>
                  <a:pt x="3734" y="448"/>
                  <a:pt x="3727" y="416"/>
                  <a:pt x="3806" y="368"/>
                </a:cubicBezTo>
                <a:cubicBezTo>
                  <a:pt x="3986" y="259"/>
                  <a:pt x="4172" y="148"/>
                  <a:pt x="4365" y="62"/>
                </a:cubicBezTo>
                <a:cubicBezTo>
                  <a:pt x="4475" y="13"/>
                  <a:pt x="4511" y="27"/>
                  <a:pt x="4604" y="21"/>
                </a:cubicBezTo>
                <a:cubicBezTo>
                  <a:pt x="4548" y="185"/>
                  <a:pt x="4431" y="296"/>
                  <a:pt x="4312" y="423"/>
                </a:cubicBezTo>
                <a:cubicBezTo>
                  <a:pt x="4113" y="634"/>
                  <a:pt x="3899" y="830"/>
                  <a:pt x="3704" y="1044"/>
                </a:cubicBezTo>
                <a:cubicBezTo>
                  <a:pt x="3794" y="1003"/>
                  <a:pt x="3883" y="947"/>
                  <a:pt x="3971" y="889"/>
                </a:cubicBezTo>
                <a:cubicBezTo>
                  <a:pt x="4087" y="812"/>
                  <a:pt x="4201" y="723"/>
                  <a:pt x="4324" y="656"/>
                </a:cubicBezTo>
                <a:cubicBezTo>
                  <a:pt x="4330" y="654"/>
                  <a:pt x="4335" y="653"/>
                  <a:pt x="4341" y="651"/>
                </a:cubicBezTo>
                <a:cubicBezTo>
                  <a:pt x="4278" y="721"/>
                  <a:pt x="4208" y="788"/>
                  <a:pt x="4148" y="860"/>
                </a:cubicBezTo>
                <a:cubicBezTo>
                  <a:pt x="4086" y="934"/>
                  <a:pt x="4097" y="961"/>
                  <a:pt x="4075" y="1035"/>
                </a:cubicBezTo>
                <a:cubicBezTo>
                  <a:pt x="4228" y="1070"/>
                  <a:pt x="4371" y="1026"/>
                  <a:pt x="4525" y="989"/>
                </a:cubicBezTo>
                <a:cubicBezTo>
                  <a:pt x="4695" y="949"/>
                  <a:pt x="4910" y="855"/>
                  <a:pt x="5088" y="881"/>
                </a:cubicBezTo>
                <a:cubicBezTo>
                  <a:pt x="5105" y="890"/>
                  <a:pt x="5122" y="899"/>
                  <a:pt x="5139" y="908"/>
                </a:cubicBezTo>
                <a:cubicBezTo>
                  <a:pt x="5114" y="1043"/>
                  <a:pt x="5031" y="1125"/>
                  <a:pt x="4940" y="1230"/>
                </a:cubicBezTo>
                <a:cubicBezTo>
                  <a:pt x="4858" y="1325"/>
                  <a:pt x="4785" y="1415"/>
                  <a:pt x="4720" y="1517"/>
                </a:cubicBezTo>
                <a:cubicBezTo>
                  <a:pt x="4798" y="1511"/>
                  <a:pt x="4849" y="1503"/>
                  <a:pt x="4921" y="1440"/>
                </a:cubicBezTo>
                <a:cubicBezTo>
                  <a:pt x="5008" y="1363"/>
                  <a:pt x="5012" y="1304"/>
                  <a:pt x="5030" y="1197"/>
                </a:cubicBezTo>
              </a:path>
              <a:path w="5140" h="1662" extrusionOk="0">
                <a:moveTo>
                  <a:pt x="1486" y="580"/>
                </a:moveTo>
                <a:cubicBezTo>
                  <a:pt x="1458" y="576"/>
                  <a:pt x="1426" y="574"/>
                  <a:pt x="1399" y="568"/>
                </a:cubicBezTo>
                <a:cubicBezTo>
                  <a:pt x="1381" y="561"/>
                  <a:pt x="1376" y="559"/>
                  <a:pt x="1363" y="563"/>
                </a:cubicBezTo>
                <a:cubicBezTo>
                  <a:pt x="1353" y="594"/>
                  <a:pt x="1346" y="620"/>
                  <a:pt x="1345" y="653"/>
                </a:cubicBezTo>
                <a:cubicBezTo>
                  <a:pt x="1344" y="720"/>
                  <a:pt x="1354" y="788"/>
                  <a:pt x="1379" y="851"/>
                </a:cubicBezTo>
                <a:cubicBezTo>
                  <a:pt x="1409" y="926"/>
                  <a:pt x="1469" y="987"/>
                  <a:pt x="1541" y="1024"/>
                </a:cubicBezTo>
                <a:cubicBezTo>
                  <a:pt x="1618" y="1064"/>
                  <a:pt x="1718" y="1079"/>
                  <a:pt x="1804" y="1069"/>
                </a:cubicBezTo>
                <a:cubicBezTo>
                  <a:pt x="1879" y="1061"/>
                  <a:pt x="1964" y="1040"/>
                  <a:pt x="2026" y="993"/>
                </a:cubicBezTo>
                <a:cubicBezTo>
                  <a:pt x="2061" y="959"/>
                  <a:pt x="2073" y="948"/>
                  <a:pt x="2091" y="921"/>
                </a:cubicBezTo>
              </a:path>
              <a:path w="5140" h="1662" extrusionOk="0">
                <a:moveTo>
                  <a:pt x="2126" y="628"/>
                </a:moveTo>
                <a:cubicBezTo>
                  <a:pt x="2112" y="614"/>
                  <a:pt x="2116" y="595"/>
                  <a:pt x="2109" y="637"/>
                </a:cubicBezTo>
                <a:cubicBezTo>
                  <a:pt x="2098" y="705"/>
                  <a:pt x="2094" y="777"/>
                  <a:pt x="2089" y="846"/>
                </a:cubicBezTo>
                <a:cubicBezTo>
                  <a:pt x="2070" y="1111"/>
                  <a:pt x="2079" y="1377"/>
                  <a:pt x="2065" y="1641"/>
                </a:cubicBezTo>
                <a:cubicBezTo>
                  <a:pt x="2063" y="1676"/>
                  <a:pt x="2079" y="1616"/>
                  <a:pt x="2088" y="1582"/>
                </a:cubicBezTo>
              </a:path>
              <a:path w="5140" h="1662" extrusionOk="0">
                <a:moveTo>
                  <a:pt x="2463" y="599"/>
                </a:moveTo>
                <a:cubicBezTo>
                  <a:pt x="2477" y="576"/>
                  <a:pt x="2490" y="554"/>
                  <a:pt x="2503" y="531"/>
                </a:cubicBezTo>
                <a:cubicBezTo>
                  <a:pt x="2527" y="489"/>
                  <a:pt x="2563" y="458"/>
                  <a:pt x="2604" y="431"/>
                </a:cubicBezTo>
                <a:cubicBezTo>
                  <a:pt x="2671" y="387"/>
                  <a:pt x="2758" y="360"/>
                  <a:pt x="2839" y="368"/>
                </a:cubicBezTo>
                <a:cubicBezTo>
                  <a:pt x="2892" y="373"/>
                  <a:pt x="2954" y="399"/>
                  <a:pt x="2967" y="456"/>
                </a:cubicBezTo>
                <a:cubicBezTo>
                  <a:pt x="2982" y="523"/>
                  <a:pt x="2922" y="593"/>
                  <a:pt x="2881" y="637"/>
                </a:cubicBezTo>
                <a:cubicBezTo>
                  <a:pt x="2808" y="716"/>
                  <a:pt x="2668" y="773"/>
                  <a:pt x="2625" y="875"/>
                </a:cubicBezTo>
                <a:cubicBezTo>
                  <a:pt x="2601" y="933"/>
                  <a:pt x="2654" y="980"/>
                  <a:pt x="2695" y="1011"/>
                </a:cubicBezTo>
                <a:cubicBezTo>
                  <a:pt x="2759" y="1060"/>
                  <a:pt x="2831" y="1096"/>
                  <a:pt x="2902" y="1133"/>
                </a:cubicBezTo>
                <a:cubicBezTo>
                  <a:pt x="2935" y="1150"/>
                  <a:pt x="2960" y="1168"/>
                  <a:pt x="2990" y="1188"/>
                </a:cubicBezTo>
                <a:cubicBezTo>
                  <a:pt x="2959" y="1224"/>
                  <a:pt x="2940" y="1235"/>
                  <a:pt x="2885" y="1250"/>
                </a:cubicBezTo>
                <a:cubicBezTo>
                  <a:pt x="2791" y="1275"/>
                  <a:pt x="2694" y="1290"/>
                  <a:pt x="2597" y="1297"/>
                </a:cubicBezTo>
                <a:cubicBezTo>
                  <a:pt x="2522" y="1302"/>
                  <a:pt x="2420" y="1305"/>
                  <a:pt x="2358" y="1254"/>
                </a:cubicBezTo>
                <a:cubicBezTo>
                  <a:pt x="2297" y="1204"/>
                  <a:pt x="2298" y="1125"/>
                  <a:pt x="2285" y="1055"/>
                </a:cubicBezTo>
              </a:path>
              <a:path w="5140" h="1662" extrusionOk="0">
                <a:moveTo>
                  <a:pt x="2019" y="634"/>
                </a:moveTo>
                <a:cubicBezTo>
                  <a:pt x="1993" y="597"/>
                  <a:pt x="2012" y="584"/>
                  <a:pt x="1960" y="585"/>
                </a:cubicBezTo>
                <a:cubicBezTo>
                  <a:pt x="1889" y="587"/>
                  <a:pt x="1809" y="693"/>
                  <a:pt x="1768" y="738"/>
                </a:cubicBezTo>
                <a:cubicBezTo>
                  <a:pt x="1688" y="825"/>
                  <a:pt x="1571" y="939"/>
                  <a:pt x="1535" y="1055"/>
                </a:cubicBezTo>
                <a:cubicBezTo>
                  <a:pt x="1536" y="1063"/>
                  <a:pt x="1536" y="1070"/>
                  <a:pt x="1537" y="1078"/>
                </a:cubicBezTo>
                <a:cubicBezTo>
                  <a:pt x="1621" y="1039"/>
                  <a:pt x="1696" y="992"/>
                  <a:pt x="1775" y="937"/>
                </a:cubicBezTo>
                <a:cubicBezTo>
                  <a:pt x="1920" y="837"/>
                  <a:pt x="2080" y="683"/>
                  <a:pt x="2254" y="637"/>
                </a:cubicBezTo>
                <a:cubicBezTo>
                  <a:pt x="2272" y="636"/>
                  <a:pt x="2290" y="636"/>
                  <a:pt x="2308" y="635"/>
                </a:cubicBezTo>
                <a:cubicBezTo>
                  <a:pt x="2359" y="725"/>
                  <a:pt x="2323" y="805"/>
                  <a:pt x="2293" y="905"/>
                </a:cubicBezTo>
                <a:cubicBezTo>
                  <a:pt x="2260" y="1017"/>
                  <a:pt x="2194" y="1146"/>
                  <a:pt x="2202" y="1266"/>
                </a:cubicBezTo>
                <a:cubicBezTo>
                  <a:pt x="2207" y="1280"/>
                  <a:pt x="2211" y="1293"/>
                  <a:pt x="2216" y="1307"/>
                </a:cubicBezTo>
                <a:cubicBezTo>
                  <a:pt x="2323" y="1312"/>
                  <a:pt x="2395" y="1255"/>
                  <a:pt x="2483" y="1193"/>
                </a:cubicBezTo>
                <a:cubicBezTo>
                  <a:pt x="2601" y="1110"/>
                  <a:pt x="2702" y="991"/>
                  <a:pt x="2824" y="917"/>
                </a:cubicBezTo>
                <a:cubicBezTo>
                  <a:pt x="2829" y="916"/>
                  <a:pt x="2833" y="916"/>
                  <a:pt x="2838" y="915"/>
                </a:cubicBezTo>
                <a:cubicBezTo>
                  <a:pt x="2818" y="976"/>
                  <a:pt x="2794" y="1038"/>
                  <a:pt x="2777" y="1100"/>
                </a:cubicBezTo>
                <a:cubicBezTo>
                  <a:pt x="2757" y="1174"/>
                  <a:pt x="2736" y="1269"/>
                  <a:pt x="2772" y="1342"/>
                </a:cubicBezTo>
                <a:cubicBezTo>
                  <a:pt x="2781" y="1361"/>
                  <a:pt x="2891" y="1459"/>
                  <a:pt x="2911" y="1407"/>
                </a:cubicBezTo>
                <a:cubicBezTo>
                  <a:pt x="2925" y="1371"/>
                  <a:pt x="2879" y="1365"/>
                  <a:pt x="2846" y="1345"/>
                </a:cubicBezTo>
              </a:path>
              <a:path w="5140" h="1662" extrusionOk="0">
                <a:moveTo>
                  <a:pt x="26" y="719"/>
                </a:moveTo>
                <a:cubicBezTo>
                  <a:pt x="40" y="718"/>
                  <a:pt x="43" y="718"/>
                  <a:pt x="52" y="716"/>
                </a:cubicBezTo>
                <a:cubicBezTo>
                  <a:pt x="28" y="737"/>
                  <a:pt x="13" y="753"/>
                  <a:pt x="5" y="786"/>
                </a:cubicBezTo>
                <a:cubicBezTo>
                  <a:pt x="-7" y="836"/>
                  <a:pt x="2" y="891"/>
                  <a:pt x="20" y="939"/>
                </a:cubicBezTo>
                <a:cubicBezTo>
                  <a:pt x="49" y="1017"/>
                  <a:pt x="125" y="1098"/>
                  <a:pt x="213" y="1083"/>
                </a:cubicBezTo>
                <a:cubicBezTo>
                  <a:pt x="263" y="1074"/>
                  <a:pt x="289" y="1039"/>
                  <a:pt x="315" y="997"/>
                </a:cubicBezTo>
                <a:cubicBezTo>
                  <a:pt x="322" y="984"/>
                  <a:pt x="329" y="972"/>
                  <a:pt x="336" y="959"/>
                </a:cubicBezTo>
              </a:path>
              <a:path w="5140" h="1662" extrusionOk="0">
                <a:moveTo>
                  <a:pt x="478" y="644"/>
                </a:moveTo>
                <a:cubicBezTo>
                  <a:pt x="499" y="626"/>
                  <a:pt x="483" y="670"/>
                  <a:pt x="478" y="694"/>
                </a:cubicBezTo>
                <a:cubicBezTo>
                  <a:pt x="461" y="773"/>
                  <a:pt x="448" y="851"/>
                  <a:pt x="438" y="932"/>
                </a:cubicBezTo>
                <a:cubicBezTo>
                  <a:pt x="419" y="1093"/>
                  <a:pt x="414" y="1253"/>
                  <a:pt x="426" y="1415"/>
                </a:cubicBezTo>
                <a:cubicBezTo>
                  <a:pt x="427" y="1426"/>
                  <a:pt x="432" y="1527"/>
                  <a:pt x="458" y="1485"/>
                </a:cubicBezTo>
                <a:cubicBezTo>
                  <a:pt x="461" y="1476"/>
                  <a:pt x="465" y="1467"/>
                  <a:pt x="468" y="1458"/>
                </a:cubicBezTo>
              </a:path>
              <a:path w="5140" h="1662" extrusionOk="0">
                <a:moveTo>
                  <a:pt x="623" y="719"/>
                </a:moveTo>
                <a:cubicBezTo>
                  <a:pt x="622" y="776"/>
                  <a:pt x="616" y="838"/>
                  <a:pt x="621" y="894"/>
                </a:cubicBezTo>
                <a:cubicBezTo>
                  <a:pt x="626" y="950"/>
                  <a:pt x="642" y="1023"/>
                  <a:pt x="684" y="1063"/>
                </a:cubicBezTo>
                <a:cubicBezTo>
                  <a:pt x="717" y="1095"/>
                  <a:pt x="766" y="1072"/>
                  <a:pt x="790" y="1040"/>
                </a:cubicBezTo>
                <a:cubicBezTo>
                  <a:pt x="828" y="991"/>
                  <a:pt x="859" y="920"/>
                  <a:pt x="876" y="861"/>
                </a:cubicBezTo>
                <a:cubicBezTo>
                  <a:pt x="896" y="794"/>
                  <a:pt x="906" y="726"/>
                  <a:pt x="921" y="658"/>
                </a:cubicBezTo>
                <a:cubicBezTo>
                  <a:pt x="926" y="633"/>
                  <a:pt x="932" y="608"/>
                  <a:pt x="937" y="584"/>
                </a:cubicBezTo>
                <a:cubicBezTo>
                  <a:pt x="937" y="626"/>
                  <a:pt x="937" y="670"/>
                  <a:pt x="939" y="713"/>
                </a:cubicBezTo>
                <a:cubicBezTo>
                  <a:pt x="943" y="810"/>
                  <a:pt x="943" y="907"/>
                  <a:pt x="946" y="1004"/>
                </a:cubicBezTo>
                <a:cubicBezTo>
                  <a:pt x="949" y="1098"/>
                  <a:pt x="950" y="1191"/>
                  <a:pt x="953" y="1285"/>
                </a:cubicBezTo>
                <a:cubicBezTo>
                  <a:pt x="955" y="1335"/>
                  <a:pt x="955" y="1390"/>
                  <a:pt x="971" y="1438"/>
                </a:cubicBezTo>
                <a:cubicBezTo>
                  <a:pt x="980" y="1465"/>
                  <a:pt x="981" y="1452"/>
                  <a:pt x="996" y="1470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3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53313" y="434975"/>
            <a:ext cx="477837" cy="1538288"/>
          </a:xfrm>
          <a:custGeom>
            <a:avLst/>
            <a:gdLst>
              <a:gd name="T0" fmla="*/ 2147483647 w 1330"/>
              <a:gd name="T1" fmla="*/ 2147483647 h 4272"/>
              <a:gd name="T2" fmla="*/ 2147483647 w 1330"/>
              <a:gd name="T3" fmla="*/ 2147483647 h 4272"/>
              <a:gd name="T4" fmla="*/ 2147483647 w 1330"/>
              <a:gd name="T5" fmla="*/ 2147483647 h 4272"/>
              <a:gd name="T6" fmla="*/ 2147483647 w 1330"/>
              <a:gd name="T7" fmla="*/ 2147483647 h 4272"/>
              <a:gd name="T8" fmla="*/ 2147483647 w 1330"/>
              <a:gd name="T9" fmla="*/ 2147483647 h 4272"/>
              <a:gd name="T10" fmla="*/ 2147483647 w 1330"/>
              <a:gd name="T11" fmla="*/ 2147483647 h 4272"/>
              <a:gd name="T12" fmla="*/ 2147483647 w 1330"/>
              <a:gd name="T13" fmla="*/ 2147483647 h 4272"/>
              <a:gd name="T14" fmla="*/ 2147483647 w 1330"/>
              <a:gd name="T15" fmla="*/ 2147483647 h 4272"/>
              <a:gd name="T16" fmla="*/ 2147483647 w 1330"/>
              <a:gd name="T17" fmla="*/ 2147483647 h 4272"/>
              <a:gd name="T18" fmla="*/ 2147483647 w 1330"/>
              <a:gd name="T19" fmla="*/ 2147483647 h 4272"/>
              <a:gd name="T20" fmla="*/ 2147483647 w 1330"/>
              <a:gd name="T21" fmla="*/ 2147483647 h 4272"/>
              <a:gd name="T22" fmla="*/ 2147483647 w 1330"/>
              <a:gd name="T23" fmla="*/ 2147483647 h 4272"/>
              <a:gd name="T24" fmla="*/ 2147483647 w 1330"/>
              <a:gd name="T25" fmla="*/ 2147483647 h 4272"/>
              <a:gd name="T26" fmla="*/ 2147483647 w 1330"/>
              <a:gd name="T27" fmla="*/ 2147483647 h 4272"/>
              <a:gd name="T28" fmla="*/ 2147483647 w 1330"/>
              <a:gd name="T29" fmla="*/ 2147483647 h 4272"/>
              <a:gd name="T30" fmla="*/ 2147483647 w 1330"/>
              <a:gd name="T31" fmla="*/ 2147483647 h 4272"/>
              <a:gd name="T32" fmla="*/ 2147483647 w 1330"/>
              <a:gd name="T33" fmla="*/ 2147483647 h 4272"/>
              <a:gd name="T34" fmla="*/ 2147483647 w 1330"/>
              <a:gd name="T35" fmla="*/ 2147483647 h 4272"/>
              <a:gd name="T36" fmla="*/ 2147483647 w 1330"/>
              <a:gd name="T37" fmla="*/ 2147483647 h 4272"/>
              <a:gd name="T38" fmla="*/ 2147483647 w 1330"/>
              <a:gd name="T39" fmla="*/ 2147483647 h 4272"/>
              <a:gd name="T40" fmla="*/ 2147483647 w 1330"/>
              <a:gd name="T41" fmla="*/ 2147483647 h 4272"/>
              <a:gd name="T42" fmla="*/ 2147483647 w 1330"/>
              <a:gd name="T43" fmla="*/ 2147483647 h 4272"/>
              <a:gd name="T44" fmla="*/ 2147483647 w 1330"/>
              <a:gd name="T45" fmla="*/ 2147483647 h 4272"/>
              <a:gd name="T46" fmla="*/ 2147483647 w 1330"/>
              <a:gd name="T47" fmla="*/ 2147483647 h 4272"/>
              <a:gd name="T48" fmla="*/ 2147483647 w 1330"/>
              <a:gd name="T49" fmla="*/ 2147483647 h 4272"/>
              <a:gd name="T50" fmla="*/ 2147483647 w 1330"/>
              <a:gd name="T51" fmla="*/ 2147483647 h 4272"/>
              <a:gd name="T52" fmla="*/ 2147483647 w 1330"/>
              <a:gd name="T53" fmla="*/ 2147483647 h 4272"/>
              <a:gd name="T54" fmla="*/ 2147483647 w 1330"/>
              <a:gd name="T55" fmla="*/ 2147483647 h 4272"/>
              <a:gd name="T56" fmla="*/ 2147483647 w 1330"/>
              <a:gd name="T57" fmla="*/ 2147483647 h 4272"/>
              <a:gd name="T58" fmla="*/ 2147483647 w 1330"/>
              <a:gd name="T59" fmla="*/ 2147483647 h 4272"/>
              <a:gd name="T60" fmla="*/ 2147483647 w 1330"/>
              <a:gd name="T61" fmla="*/ 2147483647 h 4272"/>
              <a:gd name="T62" fmla="*/ 2147483647 w 1330"/>
              <a:gd name="T63" fmla="*/ 2147483647 h 4272"/>
              <a:gd name="T64" fmla="*/ 2147483647 w 1330"/>
              <a:gd name="T65" fmla="*/ 2147483647 h 4272"/>
              <a:gd name="T66" fmla="*/ 2147483647 w 1330"/>
              <a:gd name="T67" fmla="*/ 2147483647 h 4272"/>
              <a:gd name="T68" fmla="*/ 2147483647 w 1330"/>
              <a:gd name="T69" fmla="*/ 2147483647 h 4272"/>
              <a:gd name="T70" fmla="*/ 2147483647 w 1330"/>
              <a:gd name="T71" fmla="*/ 2147483647 h 4272"/>
              <a:gd name="T72" fmla="*/ 2147483647 w 1330"/>
              <a:gd name="T73" fmla="*/ 2147483647 h 4272"/>
              <a:gd name="T74" fmla="*/ 2147483647 w 1330"/>
              <a:gd name="T75" fmla="*/ 2147483647 h 4272"/>
              <a:gd name="T76" fmla="*/ 2147483647 w 1330"/>
              <a:gd name="T77" fmla="*/ 2147483647 h 4272"/>
              <a:gd name="T78" fmla="*/ 2147483647 w 1330"/>
              <a:gd name="T79" fmla="*/ 2147483647 h 4272"/>
              <a:gd name="T80" fmla="*/ 2147483647 w 1330"/>
              <a:gd name="T81" fmla="*/ 2147483647 h 4272"/>
              <a:gd name="T82" fmla="*/ 2147483647 w 1330"/>
              <a:gd name="T83" fmla="*/ 2147483647 h 4272"/>
              <a:gd name="T84" fmla="*/ 2147483647 w 1330"/>
              <a:gd name="T85" fmla="*/ 2147483647 h 4272"/>
              <a:gd name="T86" fmla="*/ 2147483647 w 1330"/>
              <a:gd name="T87" fmla="*/ 2147483647 h 4272"/>
              <a:gd name="T88" fmla="*/ 2147483647 w 1330"/>
              <a:gd name="T89" fmla="*/ 2147483647 h 4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30"/>
              <a:gd name="T136" fmla="*/ 0 h 4272"/>
              <a:gd name="T137" fmla="*/ 1330 w 1330"/>
              <a:gd name="T138" fmla="*/ 4272 h 427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30" h="4272" extrusionOk="0">
                <a:moveTo>
                  <a:pt x="52" y="187"/>
                </a:moveTo>
                <a:cubicBezTo>
                  <a:pt x="60" y="157"/>
                  <a:pt x="67" y="155"/>
                  <a:pt x="96" y="152"/>
                </a:cubicBezTo>
                <a:cubicBezTo>
                  <a:pt x="98" y="182"/>
                  <a:pt x="90" y="206"/>
                  <a:pt x="80" y="235"/>
                </a:cubicBezTo>
                <a:cubicBezTo>
                  <a:pt x="64" y="281"/>
                  <a:pt x="45" y="326"/>
                  <a:pt x="27" y="371"/>
                </a:cubicBezTo>
                <a:cubicBezTo>
                  <a:pt x="11" y="412"/>
                  <a:pt x="-4" y="452"/>
                  <a:pt x="1" y="496"/>
                </a:cubicBezTo>
                <a:cubicBezTo>
                  <a:pt x="8" y="555"/>
                  <a:pt x="56" y="591"/>
                  <a:pt x="109" y="609"/>
                </a:cubicBezTo>
                <a:cubicBezTo>
                  <a:pt x="137" y="618"/>
                  <a:pt x="177" y="628"/>
                  <a:pt x="206" y="629"/>
                </a:cubicBezTo>
                <a:cubicBezTo>
                  <a:pt x="217" y="629"/>
                  <a:pt x="228" y="624"/>
                  <a:pt x="238" y="620"/>
                </a:cubicBezTo>
              </a:path>
              <a:path w="1330" h="4272" extrusionOk="0">
                <a:moveTo>
                  <a:pt x="425" y="20"/>
                </a:moveTo>
                <a:cubicBezTo>
                  <a:pt x="437" y="71"/>
                  <a:pt x="412" y="141"/>
                  <a:pt x="403" y="198"/>
                </a:cubicBezTo>
                <a:cubicBezTo>
                  <a:pt x="384" y="314"/>
                  <a:pt x="367" y="430"/>
                  <a:pt x="349" y="546"/>
                </a:cubicBezTo>
                <a:cubicBezTo>
                  <a:pt x="333" y="650"/>
                  <a:pt x="315" y="753"/>
                  <a:pt x="300" y="857"/>
                </a:cubicBezTo>
                <a:cubicBezTo>
                  <a:pt x="291" y="916"/>
                  <a:pt x="276" y="981"/>
                  <a:pt x="273" y="1040"/>
                </a:cubicBezTo>
                <a:cubicBezTo>
                  <a:pt x="270" y="1090"/>
                  <a:pt x="278" y="1026"/>
                  <a:pt x="278" y="1024"/>
                </a:cubicBezTo>
              </a:path>
              <a:path w="1330" h="4272" extrusionOk="0">
                <a:moveTo>
                  <a:pt x="635" y="273"/>
                </a:moveTo>
                <a:cubicBezTo>
                  <a:pt x="681" y="194"/>
                  <a:pt x="727" y="90"/>
                  <a:pt x="800" y="32"/>
                </a:cubicBezTo>
                <a:cubicBezTo>
                  <a:pt x="876" y="-28"/>
                  <a:pt x="908" y="21"/>
                  <a:pt x="929" y="93"/>
                </a:cubicBezTo>
                <a:cubicBezTo>
                  <a:pt x="963" y="209"/>
                  <a:pt x="959" y="331"/>
                  <a:pt x="937" y="448"/>
                </a:cubicBezTo>
                <a:cubicBezTo>
                  <a:pt x="913" y="574"/>
                  <a:pt x="860" y="698"/>
                  <a:pt x="778" y="797"/>
                </a:cubicBezTo>
                <a:cubicBezTo>
                  <a:pt x="739" y="843"/>
                  <a:pt x="681" y="903"/>
                  <a:pt x="622" y="923"/>
                </a:cubicBezTo>
                <a:cubicBezTo>
                  <a:pt x="581" y="937"/>
                  <a:pt x="548" y="918"/>
                  <a:pt x="532" y="880"/>
                </a:cubicBezTo>
                <a:cubicBezTo>
                  <a:pt x="520" y="852"/>
                  <a:pt x="518" y="801"/>
                  <a:pt x="539" y="776"/>
                </a:cubicBezTo>
                <a:cubicBezTo>
                  <a:pt x="570" y="738"/>
                  <a:pt x="618" y="767"/>
                  <a:pt x="650" y="785"/>
                </a:cubicBezTo>
                <a:cubicBezTo>
                  <a:pt x="706" y="816"/>
                  <a:pt x="760" y="854"/>
                  <a:pt x="814" y="889"/>
                </a:cubicBezTo>
                <a:cubicBezTo>
                  <a:pt x="858" y="917"/>
                  <a:pt x="898" y="943"/>
                  <a:pt x="949" y="956"/>
                </a:cubicBezTo>
                <a:cubicBezTo>
                  <a:pt x="976" y="963"/>
                  <a:pt x="1009" y="967"/>
                  <a:pt x="1035" y="954"/>
                </a:cubicBezTo>
                <a:cubicBezTo>
                  <a:pt x="1054" y="944"/>
                  <a:pt x="1052" y="941"/>
                  <a:pt x="1067" y="926"/>
                </a:cubicBezTo>
              </a:path>
              <a:path w="1330" h="4272" extrusionOk="0">
                <a:moveTo>
                  <a:pt x="282" y="1351"/>
                </a:moveTo>
                <a:cubicBezTo>
                  <a:pt x="269" y="1366"/>
                  <a:pt x="248" y="1380"/>
                  <a:pt x="236" y="1394"/>
                </a:cubicBezTo>
                <a:cubicBezTo>
                  <a:pt x="218" y="1415"/>
                  <a:pt x="201" y="1442"/>
                  <a:pt x="188" y="1468"/>
                </a:cubicBezTo>
                <a:cubicBezTo>
                  <a:pt x="165" y="1515"/>
                  <a:pt x="148" y="1568"/>
                  <a:pt x="140" y="1620"/>
                </a:cubicBezTo>
                <a:cubicBezTo>
                  <a:pt x="132" y="1675"/>
                  <a:pt x="133" y="1739"/>
                  <a:pt x="157" y="1790"/>
                </a:cubicBezTo>
                <a:cubicBezTo>
                  <a:pt x="177" y="1834"/>
                  <a:pt x="221" y="1867"/>
                  <a:pt x="271" y="1867"/>
                </a:cubicBezTo>
                <a:cubicBezTo>
                  <a:pt x="330" y="1867"/>
                  <a:pt x="388" y="1831"/>
                  <a:pt x="431" y="1794"/>
                </a:cubicBezTo>
                <a:cubicBezTo>
                  <a:pt x="473" y="1758"/>
                  <a:pt x="502" y="1709"/>
                  <a:pt x="533" y="1664"/>
                </a:cubicBezTo>
              </a:path>
              <a:path w="1330" h="4272" extrusionOk="0">
                <a:moveTo>
                  <a:pt x="660" y="1279"/>
                </a:moveTo>
                <a:cubicBezTo>
                  <a:pt x="626" y="1312"/>
                  <a:pt x="608" y="1354"/>
                  <a:pt x="593" y="1401"/>
                </a:cubicBezTo>
                <a:cubicBezTo>
                  <a:pt x="564" y="1493"/>
                  <a:pt x="538" y="1589"/>
                  <a:pt x="520" y="1684"/>
                </a:cubicBezTo>
                <a:cubicBezTo>
                  <a:pt x="493" y="1827"/>
                  <a:pt x="467" y="1982"/>
                  <a:pt x="470" y="2128"/>
                </a:cubicBezTo>
                <a:cubicBezTo>
                  <a:pt x="471" y="2163"/>
                  <a:pt x="477" y="2181"/>
                  <a:pt x="479" y="2183"/>
                </a:cubicBezTo>
              </a:path>
              <a:path w="1330" h="4272" extrusionOk="0">
                <a:moveTo>
                  <a:pt x="639" y="1553"/>
                </a:moveTo>
                <a:cubicBezTo>
                  <a:pt x="662" y="1522"/>
                  <a:pt x="693" y="1482"/>
                  <a:pt x="732" y="1470"/>
                </a:cubicBezTo>
                <a:cubicBezTo>
                  <a:pt x="784" y="1455"/>
                  <a:pt x="842" y="1457"/>
                  <a:pt x="892" y="1475"/>
                </a:cubicBezTo>
                <a:cubicBezTo>
                  <a:pt x="959" y="1499"/>
                  <a:pt x="984" y="1554"/>
                  <a:pt x="972" y="1622"/>
                </a:cubicBezTo>
                <a:cubicBezTo>
                  <a:pt x="960" y="1687"/>
                  <a:pt x="924" y="1745"/>
                  <a:pt x="905" y="1808"/>
                </a:cubicBezTo>
                <a:cubicBezTo>
                  <a:pt x="873" y="1913"/>
                  <a:pt x="907" y="1994"/>
                  <a:pt x="981" y="2070"/>
                </a:cubicBezTo>
                <a:cubicBezTo>
                  <a:pt x="1015" y="2105"/>
                  <a:pt x="1051" y="2129"/>
                  <a:pt x="1072" y="2173"/>
                </a:cubicBezTo>
                <a:cubicBezTo>
                  <a:pt x="1033" y="2204"/>
                  <a:pt x="1001" y="2222"/>
                  <a:pt x="948" y="2236"/>
                </a:cubicBezTo>
                <a:cubicBezTo>
                  <a:pt x="855" y="2260"/>
                  <a:pt x="759" y="2272"/>
                  <a:pt x="664" y="2287"/>
                </a:cubicBezTo>
                <a:cubicBezTo>
                  <a:pt x="648" y="2290"/>
                  <a:pt x="594" y="2308"/>
                  <a:pt x="577" y="2301"/>
                </a:cubicBezTo>
                <a:cubicBezTo>
                  <a:pt x="576" y="2297"/>
                  <a:pt x="574" y="2292"/>
                  <a:pt x="573" y="2288"/>
                </a:cubicBezTo>
              </a:path>
              <a:path w="1330" h="4272" extrusionOk="0">
                <a:moveTo>
                  <a:pt x="133" y="2909"/>
                </a:moveTo>
                <a:cubicBezTo>
                  <a:pt x="132" y="2928"/>
                  <a:pt x="131" y="2946"/>
                  <a:pt x="132" y="2965"/>
                </a:cubicBezTo>
                <a:cubicBezTo>
                  <a:pt x="135" y="3005"/>
                  <a:pt x="139" y="3045"/>
                  <a:pt x="148" y="3084"/>
                </a:cubicBezTo>
                <a:cubicBezTo>
                  <a:pt x="160" y="3138"/>
                  <a:pt x="178" y="3186"/>
                  <a:pt x="210" y="3231"/>
                </a:cubicBezTo>
                <a:cubicBezTo>
                  <a:pt x="237" y="3270"/>
                  <a:pt x="277" y="3308"/>
                  <a:pt x="322" y="3326"/>
                </a:cubicBezTo>
                <a:cubicBezTo>
                  <a:pt x="351" y="3338"/>
                  <a:pt x="403" y="3343"/>
                  <a:pt x="428" y="3316"/>
                </a:cubicBezTo>
                <a:cubicBezTo>
                  <a:pt x="465" y="3275"/>
                  <a:pt x="482" y="3218"/>
                  <a:pt x="494" y="3165"/>
                </a:cubicBezTo>
                <a:cubicBezTo>
                  <a:pt x="498" y="3147"/>
                  <a:pt x="501" y="3129"/>
                  <a:pt x="505" y="3111"/>
                </a:cubicBezTo>
              </a:path>
              <a:path w="1330" h="4272" extrusionOk="0">
                <a:moveTo>
                  <a:pt x="541" y="2731"/>
                </a:moveTo>
                <a:cubicBezTo>
                  <a:pt x="531" y="2764"/>
                  <a:pt x="524" y="2797"/>
                  <a:pt x="520" y="2832"/>
                </a:cubicBezTo>
                <a:cubicBezTo>
                  <a:pt x="510" y="2915"/>
                  <a:pt x="501" y="2998"/>
                  <a:pt x="497" y="3082"/>
                </a:cubicBezTo>
                <a:cubicBezTo>
                  <a:pt x="493" y="3180"/>
                  <a:pt x="492" y="3279"/>
                  <a:pt x="497" y="3377"/>
                </a:cubicBezTo>
                <a:cubicBezTo>
                  <a:pt x="500" y="3450"/>
                  <a:pt x="512" y="3521"/>
                  <a:pt x="518" y="3593"/>
                </a:cubicBezTo>
                <a:cubicBezTo>
                  <a:pt x="521" y="3623"/>
                  <a:pt x="519" y="3626"/>
                  <a:pt x="530" y="3654"/>
                </a:cubicBezTo>
              </a:path>
              <a:path w="1330" h="4272" extrusionOk="0">
                <a:moveTo>
                  <a:pt x="723" y="2996"/>
                </a:moveTo>
                <a:cubicBezTo>
                  <a:pt x="728" y="3048"/>
                  <a:pt x="727" y="3099"/>
                  <a:pt x="730" y="3151"/>
                </a:cubicBezTo>
                <a:cubicBezTo>
                  <a:pt x="733" y="3197"/>
                  <a:pt x="742" y="3259"/>
                  <a:pt x="776" y="3294"/>
                </a:cubicBezTo>
                <a:cubicBezTo>
                  <a:pt x="805" y="3324"/>
                  <a:pt x="847" y="3304"/>
                  <a:pt x="873" y="3278"/>
                </a:cubicBezTo>
                <a:cubicBezTo>
                  <a:pt x="881" y="3267"/>
                  <a:pt x="888" y="3257"/>
                  <a:pt x="896" y="3246"/>
                </a:cubicBezTo>
              </a:path>
              <a:path w="1330" h="4272" extrusionOk="0">
                <a:moveTo>
                  <a:pt x="1040" y="2838"/>
                </a:moveTo>
                <a:cubicBezTo>
                  <a:pt x="1047" y="2815"/>
                  <a:pt x="1053" y="2795"/>
                  <a:pt x="1057" y="2772"/>
                </a:cubicBezTo>
                <a:cubicBezTo>
                  <a:pt x="1061" y="2825"/>
                  <a:pt x="1053" y="2876"/>
                  <a:pt x="1049" y="2930"/>
                </a:cubicBezTo>
                <a:cubicBezTo>
                  <a:pt x="1042" y="3029"/>
                  <a:pt x="1035" y="3127"/>
                  <a:pt x="1028" y="3226"/>
                </a:cubicBezTo>
                <a:cubicBezTo>
                  <a:pt x="1022" y="3317"/>
                  <a:pt x="1014" y="3409"/>
                  <a:pt x="1006" y="3500"/>
                </a:cubicBezTo>
                <a:cubicBezTo>
                  <a:pt x="1003" y="3536"/>
                  <a:pt x="1005" y="3640"/>
                  <a:pt x="998" y="3605"/>
                </a:cubicBezTo>
                <a:cubicBezTo>
                  <a:pt x="995" y="3589"/>
                  <a:pt x="992" y="3573"/>
                  <a:pt x="989" y="3557"/>
                </a:cubicBezTo>
              </a:path>
              <a:path w="1330" h="4272" extrusionOk="0">
                <a:moveTo>
                  <a:pt x="633" y="4149"/>
                </a:moveTo>
                <a:cubicBezTo>
                  <a:pt x="629" y="4172"/>
                  <a:pt x="619" y="4188"/>
                  <a:pt x="612" y="4208"/>
                </a:cubicBezTo>
                <a:cubicBezTo>
                  <a:pt x="605" y="4228"/>
                  <a:pt x="605" y="4241"/>
                  <a:pt x="590" y="4256"/>
                </a:cubicBezTo>
                <a:cubicBezTo>
                  <a:pt x="598" y="4239"/>
                  <a:pt x="601" y="4226"/>
                  <a:pt x="607" y="4209"/>
                </a:cubicBezTo>
                <a:cubicBezTo>
                  <a:pt x="609" y="4204"/>
                  <a:pt x="611" y="4199"/>
                  <a:pt x="613" y="4194"/>
                </a:cubicBezTo>
              </a:path>
              <a:path w="1330" h="4272" extrusionOk="0">
                <a:moveTo>
                  <a:pt x="938" y="4218"/>
                </a:moveTo>
                <a:cubicBezTo>
                  <a:pt x="950" y="4210"/>
                  <a:pt x="955" y="4203"/>
                  <a:pt x="964" y="4191"/>
                </a:cubicBezTo>
                <a:cubicBezTo>
                  <a:pt x="967" y="4209"/>
                  <a:pt x="965" y="4220"/>
                  <a:pt x="962" y="4238"/>
                </a:cubicBezTo>
                <a:cubicBezTo>
                  <a:pt x="960" y="4251"/>
                  <a:pt x="942" y="4279"/>
                  <a:pt x="961" y="4261"/>
                </a:cubicBezTo>
              </a:path>
              <a:path w="1330" h="4272" extrusionOk="0">
                <a:moveTo>
                  <a:pt x="1203" y="4202"/>
                </a:moveTo>
                <a:cubicBezTo>
                  <a:pt x="1220" y="4218"/>
                  <a:pt x="1222" y="4220"/>
                  <a:pt x="1245" y="4214"/>
                </a:cubicBezTo>
                <a:cubicBezTo>
                  <a:pt x="1263" y="4209"/>
                  <a:pt x="1280" y="4205"/>
                  <a:pt x="1293" y="4224"/>
                </a:cubicBezTo>
                <a:cubicBezTo>
                  <a:pt x="1305" y="4241"/>
                  <a:pt x="1300" y="4257"/>
                  <a:pt x="1316" y="4270"/>
                </a:cubicBezTo>
                <a:cubicBezTo>
                  <a:pt x="1326" y="4253"/>
                  <a:pt x="1326" y="4248"/>
                  <a:pt x="1329" y="422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4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8263" y="2301875"/>
            <a:ext cx="1220787" cy="382588"/>
          </a:xfrm>
          <a:custGeom>
            <a:avLst/>
            <a:gdLst>
              <a:gd name="T0" fmla="*/ 2147483647 w 3392"/>
              <a:gd name="T1" fmla="*/ 2147483647 h 1065"/>
              <a:gd name="T2" fmla="*/ 2147483647 w 3392"/>
              <a:gd name="T3" fmla="*/ 2147483647 h 1065"/>
              <a:gd name="T4" fmla="*/ 2147483647 w 3392"/>
              <a:gd name="T5" fmla="*/ 2147483647 h 1065"/>
              <a:gd name="T6" fmla="*/ 2147483647 w 3392"/>
              <a:gd name="T7" fmla="*/ 2147483647 h 1065"/>
              <a:gd name="T8" fmla="*/ 2147483647 w 3392"/>
              <a:gd name="T9" fmla="*/ 2147483647 h 1065"/>
              <a:gd name="T10" fmla="*/ 2147483647 w 3392"/>
              <a:gd name="T11" fmla="*/ 2147483647 h 1065"/>
              <a:gd name="T12" fmla="*/ 2147483647 w 3392"/>
              <a:gd name="T13" fmla="*/ 2147483647 h 1065"/>
              <a:gd name="T14" fmla="*/ 2147483647 w 3392"/>
              <a:gd name="T15" fmla="*/ 2147483647 h 1065"/>
              <a:gd name="T16" fmla="*/ 2147483647 w 3392"/>
              <a:gd name="T17" fmla="*/ 2147483647 h 1065"/>
              <a:gd name="T18" fmla="*/ 2147483647 w 3392"/>
              <a:gd name="T19" fmla="*/ 2147483647 h 1065"/>
              <a:gd name="T20" fmla="*/ 2147483647 w 3392"/>
              <a:gd name="T21" fmla="*/ 2147483647 h 1065"/>
              <a:gd name="T22" fmla="*/ 2147483647 w 3392"/>
              <a:gd name="T23" fmla="*/ 2147483647 h 1065"/>
              <a:gd name="T24" fmla="*/ 2147483647 w 3392"/>
              <a:gd name="T25" fmla="*/ 2147483647 h 1065"/>
              <a:gd name="T26" fmla="*/ 2147483647 w 3392"/>
              <a:gd name="T27" fmla="*/ 2147483647 h 1065"/>
              <a:gd name="T28" fmla="*/ 2147483647 w 3392"/>
              <a:gd name="T29" fmla="*/ 2147483647 h 1065"/>
              <a:gd name="T30" fmla="*/ 2147483647 w 3392"/>
              <a:gd name="T31" fmla="*/ 2147483647 h 1065"/>
              <a:gd name="T32" fmla="*/ 2147483647 w 3392"/>
              <a:gd name="T33" fmla="*/ 2147483647 h 1065"/>
              <a:gd name="T34" fmla="*/ 2147483647 w 3392"/>
              <a:gd name="T35" fmla="*/ 2147483647 h 1065"/>
              <a:gd name="T36" fmla="*/ 2147483647 w 3392"/>
              <a:gd name="T37" fmla="*/ 2147483647 h 1065"/>
              <a:gd name="T38" fmla="*/ 2147483647 w 3392"/>
              <a:gd name="T39" fmla="*/ 2147483647 h 1065"/>
              <a:gd name="T40" fmla="*/ 2147483647 w 3392"/>
              <a:gd name="T41" fmla="*/ 2147483647 h 1065"/>
              <a:gd name="T42" fmla="*/ 2147483647 w 3392"/>
              <a:gd name="T43" fmla="*/ 2147483647 h 1065"/>
              <a:gd name="T44" fmla="*/ 2147483647 w 3392"/>
              <a:gd name="T45" fmla="*/ 2147483647 h 1065"/>
              <a:gd name="T46" fmla="*/ 2147483647 w 3392"/>
              <a:gd name="T47" fmla="*/ 2147483647 h 1065"/>
              <a:gd name="T48" fmla="*/ 2147483647 w 3392"/>
              <a:gd name="T49" fmla="*/ 2147483647 h 1065"/>
              <a:gd name="T50" fmla="*/ 2147483647 w 3392"/>
              <a:gd name="T51" fmla="*/ 2147483647 h 1065"/>
              <a:gd name="T52" fmla="*/ 2147483647 w 3392"/>
              <a:gd name="T53" fmla="*/ 2147483647 h 1065"/>
              <a:gd name="T54" fmla="*/ 2147483647 w 3392"/>
              <a:gd name="T55" fmla="*/ 2147483647 h 1065"/>
              <a:gd name="T56" fmla="*/ 2147483647 w 3392"/>
              <a:gd name="T57" fmla="*/ 2147483647 h 1065"/>
              <a:gd name="T58" fmla="*/ 2147483647 w 3392"/>
              <a:gd name="T59" fmla="*/ 2147483647 h 1065"/>
              <a:gd name="T60" fmla="*/ 2147483647 w 3392"/>
              <a:gd name="T61" fmla="*/ 2147483647 h 1065"/>
              <a:gd name="T62" fmla="*/ 2147483647 w 3392"/>
              <a:gd name="T63" fmla="*/ 2147483647 h 1065"/>
              <a:gd name="T64" fmla="*/ 2147483647 w 3392"/>
              <a:gd name="T65" fmla="*/ 2147483647 h 1065"/>
              <a:gd name="T66" fmla="*/ 2147483647 w 3392"/>
              <a:gd name="T67" fmla="*/ 2147483647 h 1065"/>
              <a:gd name="T68" fmla="*/ 2147483647 w 3392"/>
              <a:gd name="T69" fmla="*/ 2147483647 h 1065"/>
              <a:gd name="T70" fmla="*/ 2147483647 w 3392"/>
              <a:gd name="T71" fmla="*/ 2147483647 h 10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392"/>
              <a:gd name="T109" fmla="*/ 0 h 1065"/>
              <a:gd name="T110" fmla="*/ 3392 w 3392"/>
              <a:gd name="T111" fmla="*/ 1065 h 10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392" h="1065" extrusionOk="0">
                <a:moveTo>
                  <a:pt x="3296" y="79"/>
                </a:moveTo>
                <a:cubicBezTo>
                  <a:pt x="3282" y="48"/>
                  <a:pt x="3285" y="30"/>
                  <a:pt x="3251" y="9"/>
                </a:cubicBezTo>
                <a:cubicBezTo>
                  <a:pt x="3206" y="-19"/>
                  <a:pt x="3149" y="12"/>
                  <a:pt x="3113" y="39"/>
                </a:cubicBezTo>
                <a:cubicBezTo>
                  <a:pt x="3024" y="104"/>
                  <a:pt x="2958" y="205"/>
                  <a:pt x="2908" y="302"/>
                </a:cubicBezTo>
                <a:cubicBezTo>
                  <a:pt x="2835" y="444"/>
                  <a:pt x="2770" y="627"/>
                  <a:pt x="2785" y="789"/>
                </a:cubicBezTo>
                <a:cubicBezTo>
                  <a:pt x="2793" y="876"/>
                  <a:pt x="2839" y="951"/>
                  <a:pt x="2933" y="954"/>
                </a:cubicBezTo>
                <a:cubicBezTo>
                  <a:pt x="3034" y="957"/>
                  <a:pt x="3134" y="881"/>
                  <a:pt x="3202" y="815"/>
                </a:cubicBezTo>
                <a:cubicBezTo>
                  <a:pt x="3332" y="688"/>
                  <a:pt x="3449" y="466"/>
                  <a:pt x="3366" y="283"/>
                </a:cubicBezTo>
                <a:cubicBezTo>
                  <a:pt x="3330" y="204"/>
                  <a:pt x="3246" y="167"/>
                  <a:pt x="3166" y="150"/>
                </a:cubicBezTo>
                <a:cubicBezTo>
                  <a:pt x="3074" y="131"/>
                  <a:pt x="2977" y="147"/>
                  <a:pt x="2886" y="165"/>
                </a:cubicBezTo>
                <a:cubicBezTo>
                  <a:pt x="2820" y="180"/>
                  <a:pt x="2799" y="184"/>
                  <a:pt x="2757" y="197"/>
                </a:cubicBezTo>
              </a:path>
              <a:path w="3392" h="1065" extrusionOk="0">
                <a:moveTo>
                  <a:pt x="2420" y="249"/>
                </a:moveTo>
                <a:cubicBezTo>
                  <a:pt x="2392" y="261"/>
                  <a:pt x="2394" y="262"/>
                  <a:pt x="2379" y="292"/>
                </a:cubicBezTo>
                <a:cubicBezTo>
                  <a:pt x="2348" y="354"/>
                  <a:pt x="2334" y="421"/>
                  <a:pt x="2315" y="488"/>
                </a:cubicBezTo>
                <a:cubicBezTo>
                  <a:pt x="2289" y="579"/>
                  <a:pt x="2267" y="671"/>
                  <a:pt x="2244" y="763"/>
                </a:cubicBezTo>
                <a:cubicBezTo>
                  <a:pt x="2229" y="824"/>
                  <a:pt x="2208" y="883"/>
                  <a:pt x="2192" y="943"/>
                </a:cubicBezTo>
                <a:cubicBezTo>
                  <a:pt x="2184" y="974"/>
                  <a:pt x="2182" y="968"/>
                  <a:pt x="2162" y="949"/>
                </a:cubicBezTo>
              </a:path>
              <a:path w="3392" h="1065" extrusionOk="0">
                <a:moveTo>
                  <a:pt x="1521" y="426"/>
                </a:moveTo>
                <a:cubicBezTo>
                  <a:pt x="1471" y="425"/>
                  <a:pt x="1423" y="422"/>
                  <a:pt x="1374" y="418"/>
                </a:cubicBezTo>
                <a:cubicBezTo>
                  <a:pt x="1342" y="415"/>
                  <a:pt x="1339" y="413"/>
                  <a:pt x="1318" y="390"/>
                </a:cubicBezTo>
                <a:cubicBezTo>
                  <a:pt x="1343" y="371"/>
                  <a:pt x="1361" y="359"/>
                  <a:pt x="1392" y="349"/>
                </a:cubicBezTo>
                <a:cubicBezTo>
                  <a:pt x="1447" y="331"/>
                  <a:pt x="1515" y="320"/>
                  <a:pt x="1569" y="346"/>
                </a:cubicBezTo>
                <a:cubicBezTo>
                  <a:pt x="1619" y="370"/>
                  <a:pt x="1605" y="432"/>
                  <a:pt x="1590" y="474"/>
                </a:cubicBezTo>
                <a:cubicBezTo>
                  <a:pt x="1520" y="665"/>
                  <a:pt x="1329" y="809"/>
                  <a:pt x="1281" y="1007"/>
                </a:cubicBezTo>
                <a:cubicBezTo>
                  <a:pt x="1271" y="1047"/>
                  <a:pt x="1294" y="1066"/>
                  <a:pt x="1332" y="1064"/>
                </a:cubicBezTo>
                <a:cubicBezTo>
                  <a:pt x="1378" y="1061"/>
                  <a:pt x="1434" y="1029"/>
                  <a:pt x="1471" y="1004"/>
                </a:cubicBezTo>
                <a:cubicBezTo>
                  <a:pt x="1524" y="967"/>
                  <a:pt x="1564" y="915"/>
                  <a:pt x="1602" y="864"/>
                </a:cubicBezTo>
              </a:path>
              <a:path w="3392" h="1065" extrusionOk="0">
                <a:moveTo>
                  <a:pt x="2385" y="175"/>
                </a:moveTo>
                <a:cubicBezTo>
                  <a:pt x="2319" y="257"/>
                  <a:pt x="2249" y="338"/>
                  <a:pt x="2189" y="424"/>
                </a:cubicBezTo>
                <a:cubicBezTo>
                  <a:pt x="2126" y="513"/>
                  <a:pt x="1995" y="667"/>
                  <a:pt x="1997" y="784"/>
                </a:cubicBezTo>
                <a:cubicBezTo>
                  <a:pt x="2000" y="792"/>
                  <a:pt x="2003" y="801"/>
                  <a:pt x="2006" y="809"/>
                </a:cubicBezTo>
                <a:cubicBezTo>
                  <a:pt x="2069" y="803"/>
                  <a:pt x="2105" y="793"/>
                  <a:pt x="2164" y="759"/>
                </a:cubicBezTo>
                <a:cubicBezTo>
                  <a:pt x="2262" y="702"/>
                  <a:pt x="2355" y="635"/>
                  <a:pt x="2456" y="583"/>
                </a:cubicBezTo>
                <a:cubicBezTo>
                  <a:pt x="2481" y="572"/>
                  <a:pt x="2485" y="567"/>
                  <a:pt x="2501" y="570"/>
                </a:cubicBezTo>
                <a:cubicBezTo>
                  <a:pt x="2485" y="620"/>
                  <a:pt x="2464" y="660"/>
                  <a:pt x="2435" y="707"/>
                </a:cubicBezTo>
                <a:cubicBezTo>
                  <a:pt x="2397" y="769"/>
                  <a:pt x="2357" y="829"/>
                  <a:pt x="2338" y="899"/>
                </a:cubicBezTo>
                <a:cubicBezTo>
                  <a:pt x="2337" y="904"/>
                  <a:pt x="2336" y="910"/>
                  <a:pt x="2335" y="915"/>
                </a:cubicBezTo>
                <a:cubicBezTo>
                  <a:pt x="2396" y="893"/>
                  <a:pt x="2443" y="864"/>
                  <a:pt x="2500" y="817"/>
                </a:cubicBezTo>
                <a:cubicBezTo>
                  <a:pt x="2616" y="723"/>
                  <a:pt x="2723" y="615"/>
                  <a:pt x="2828" y="509"/>
                </a:cubicBezTo>
                <a:cubicBezTo>
                  <a:pt x="2913" y="423"/>
                  <a:pt x="2996" y="335"/>
                  <a:pt x="3088" y="258"/>
                </a:cubicBezTo>
                <a:cubicBezTo>
                  <a:pt x="3113" y="238"/>
                  <a:pt x="3117" y="229"/>
                  <a:pt x="3137" y="236"/>
                </a:cubicBezTo>
                <a:cubicBezTo>
                  <a:pt x="3123" y="295"/>
                  <a:pt x="3103" y="344"/>
                  <a:pt x="3079" y="401"/>
                </a:cubicBezTo>
                <a:cubicBezTo>
                  <a:pt x="3057" y="453"/>
                  <a:pt x="3009" y="534"/>
                  <a:pt x="3022" y="594"/>
                </a:cubicBezTo>
                <a:cubicBezTo>
                  <a:pt x="3026" y="601"/>
                  <a:pt x="3031" y="607"/>
                  <a:pt x="3035" y="614"/>
                </a:cubicBezTo>
                <a:cubicBezTo>
                  <a:pt x="3083" y="614"/>
                  <a:pt x="3115" y="613"/>
                  <a:pt x="3163" y="594"/>
                </a:cubicBezTo>
                <a:cubicBezTo>
                  <a:pt x="3188" y="584"/>
                  <a:pt x="3211" y="577"/>
                  <a:pt x="3236" y="569"/>
                </a:cubicBezTo>
                <a:cubicBezTo>
                  <a:pt x="3210" y="606"/>
                  <a:pt x="3200" y="620"/>
                  <a:pt x="3149" y="632"/>
                </a:cubicBezTo>
                <a:cubicBezTo>
                  <a:pt x="3093" y="642"/>
                  <a:pt x="3071" y="645"/>
                  <a:pt x="3031" y="644"/>
                </a:cubicBezTo>
              </a:path>
              <a:path w="3392" h="1065" extrusionOk="0">
                <a:moveTo>
                  <a:pt x="1158" y="432"/>
                </a:moveTo>
                <a:cubicBezTo>
                  <a:pt x="1210" y="411"/>
                  <a:pt x="1254" y="380"/>
                  <a:pt x="1303" y="351"/>
                </a:cubicBezTo>
                <a:cubicBezTo>
                  <a:pt x="1341" y="329"/>
                  <a:pt x="1402" y="279"/>
                  <a:pt x="1450" y="286"/>
                </a:cubicBezTo>
                <a:cubicBezTo>
                  <a:pt x="1457" y="290"/>
                  <a:pt x="1465" y="293"/>
                  <a:pt x="1472" y="297"/>
                </a:cubicBezTo>
                <a:cubicBezTo>
                  <a:pt x="1477" y="370"/>
                  <a:pt x="1448" y="429"/>
                  <a:pt x="1423" y="498"/>
                </a:cubicBezTo>
                <a:cubicBezTo>
                  <a:pt x="1383" y="609"/>
                  <a:pt x="1321" y="743"/>
                  <a:pt x="1332" y="864"/>
                </a:cubicBezTo>
                <a:cubicBezTo>
                  <a:pt x="1339" y="934"/>
                  <a:pt x="1387" y="964"/>
                  <a:pt x="1451" y="975"/>
                </a:cubicBezTo>
                <a:cubicBezTo>
                  <a:pt x="1495" y="983"/>
                  <a:pt x="1540" y="977"/>
                  <a:pt x="1583" y="967"/>
                </a:cubicBezTo>
                <a:cubicBezTo>
                  <a:pt x="1529" y="957"/>
                  <a:pt x="1475" y="962"/>
                  <a:pt x="1418" y="959"/>
                </a:cubicBezTo>
                <a:cubicBezTo>
                  <a:pt x="1359" y="955"/>
                  <a:pt x="1340" y="954"/>
                  <a:pt x="1301" y="945"/>
                </a:cubicBezTo>
              </a:path>
              <a:path w="3392" h="1065" extrusionOk="0">
                <a:moveTo>
                  <a:pt x="244" y="272"/>
                </a:moveTo>
                <a:cubicBezTo>
                  <a:pt x="259" y="252"/>
                  <a:pt x="271" y="235"/>
                  <a:pt x="285" y="218"/>
                </a:cubicBezTo>
                <a:cubicBezTo>
                  <a:pt x="312" y="186"/>
                  <a:pt x="363" y="169"/>
                  <a:pt x="402" y="154"/>
                </a:cubicBezTo>
                <a:cubicBezTo>
                  <a:pt x="462" y="131"/>
                  <a:pt x="528" y="119"/>
                  <a:pt x="592" y="117"/>
                </a:cubicBezTo>
                <a:cubicBezTo>
                  <a:pt x="628" y="116"/>
                  <a:pt x="691" y="114"/>
                  <a:pt x="689" y="167"/>
                </a:cubicBezTo>
                <a:cubicBezTo>
                  <a:pt x="687" y="225"/>
                  <a:pt x="616" y="286"/>
                  <a:pt x="581" y="325"/>
                </a:cubicBezTo>
                <a:cubicBezTo>
                  <a:pt x="517" y="397"/>
                  <a:pt x="425" y="464"/>
                  <a:pt x="388" y="556"/>
                </a:cubicBezTo>
                <a:cubicBezTo>
                  <a:pt x="363" y="617"/>
                  <a:pt x="382" y="670"/>
                  <a:pt x="419" y="721"/>
                </a:cubicBezTo>
                <a:cubicBezTo>
                  <a:pt x="482" y="807"/>
                  <a:pt x="582" y="835"/>
                  <a:pt x="651" y="907"/>
                </a:cubicBezTo>
                <a:cubicBezTo>
                  <a:pt x="653" y="911"/>
                  <a:pt x="655" y="916"/>
                  <a:pt x="657" y="920"/>
                </a:cubicBezTo>
                <a:cubicBezTo>
                  <a:pt x="615" y="923"/>
                  <a:pt x="572" y="924"/>
                  <a:pt x="530" y="925"/>
                </a:cubicBezTo>
                <a:cubicBezTo>
                  <a:pt x="420" y="928"/>
                  <a:pt x="310" y="932"/>
                  <a:pt x="200" y="936"/>
                </a:cubicBezTo>
                <a:cubicBezTo>
                  <a:pt x="143" y="938"/>
                  <a:pt x="76" y="952"/>
                  <a:pt x="19" y="942"/>
                </a:cubicBezTo>
                <a:cubicBezTo>
                  <a:pt x="2" y="942"/>
                  <a:pt x="-6" y="943"/>
                  <a:pt x="10" y="9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5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82825" y="2209800"/>
            <a:ext cx="588963" cy="444500"/>
          </a:xfrm>
          <a:custGeom>
            <a:avLst/>
            <a:gdLst>
              <a:gd name="T0" fmla="*/ 2147483647 w 1637"/>
              <a:gd name="T1" fmla="*/ 2147483647 h 1235"/>
              <a:gd name="T2" fmla="*/ 2147483647 w 1637"/>
              <a:gd name="T3" fmla="*/ 2147483647 h 1235"/>
              <a:gd name="T4" fmla="*/ 2147483647 w 1637"/>
              <a:gd name="T5" fmla="*/ 2147483647 h 1235"/>
              <a:gd name="T6" fmla="*/ 2147483647 w 1637"/>
              <a:gd name="T7" fmla="*/ 2147483647 h 1235"/>
              <a:gd name="T8" fmla="*/ 2147483647 w 1637"/>
              <a:gd name="T9" fmla="*/ 2147483647 h 1235"/>
              <a:gd name="T10" fmla="*/ 2147483647 w 1637"/>
              <a:gd name="T11" fmla="*/ 2147483647 h 1235"/>
              <a:gd name="T12" fmla="*/ 2147483647 w 1637"/>
              <a:gd name="T13" fmla="*/ 2147483647 h 1235"/>
              <a:gd name="T14" fmla="*/ 2147483647 w 1637"/>
              <a:gd name="T15" fmla="*/ 2147483647 h 1235"/>
              <a:gd name="T16" fmla="*/ 2147483647 w 1637"/>
              <a:gd name="T17" fmla="*/ 2147483647 h 1235"/>
              <a:gd name="T18" fmla="*/ 2147483647 w 1637"/>
              <a:gd name="T19" fmla="*/ 2147483647 h 1235"/>
              <a:gd name="T20" fmla="*/ 2147483647 w 1637"/>
              <a:gd name="T21" fmla="*/ 2147483647 h 1235"/>
              <a:gd name="T22" fmla="*/ 2147483647 w 1637"/>
              <a:gd name="T23" fmla="*/ 2147483647 h 1235"/>
              <a:gd name="T24" fmla="*/ 2147483647 w 1637"/>
              <a:gd name="T25" fmla="*/ 2147483647 h 1235"/>
              <a:gd name="T26" fmla="*/ 2147483647 w 1637"/>
              <a:gd name="T27" fmla="*/ 2147483647 h 1235"/>
              <a:gd name="T28" fmla="*/ 2147483647 w 1637"/>
              <a:gd name="T29" fmla="*/ 2147483647 h 1235"/>
              <a:gd name="T30" fmla="*/ 2147483647 w 1637"/>
              <a:gd name="T31" fmla="*/ 2147483647 h 1235"/>
              <a:gd name="T32" fmla="*/ 2147483647 w 1637"/>
              <a:gd name="T33" fmla="*/ 2147483647 h 1235"/>
              <a:gd name="T34" fmla="*/ 2147483647 w 1637"/>
              <a:gd name="T35" fmla="*/ 2147483647 h 1235"/>
              <a:gd name="T36" fmla="*/ 2147483647 w 1637"/>
              <a:gd name="T37" fmla="*/ 2147483647 h 1235"/>
              <a:gd name="T38" fmla="*/ 2147483647 w 1637"/>
              <a:gd name="T39" fmla="*/ 2147483647 h 1235"/>
              <a:gd name="T40" fmla="*/ 2147483647 w 1637"/>
              <a:gd name="T41" fmla="*/ 2147483647 h 1235"/>
              <a:gd name="T42" fmla="*/ 2147483647 w 1637"/>
              <a:gd name="T43" fmla="*/ 2147483647 h 1235"/>
              <a:gd name="T44" fmla="*/ 2147483647 w 1637"/>
              <a:gd name="T45" fmla="*/ 2147483647 h 1235"/>
              <a:gd name="T46" fmla="*/ 2147483647 w 1637"/>
              <a:gd name="T47" fmla="*/ 0 h 1235"/>
              <a:gd name="T48" fmla="*/ 2147483647 w 1637"/>
              <a:gd name="T49" fmla="*/ 2147483647 h 1235"/>
              <a:gd name="T50" fmla="*/ 2147483647 w 1637"/>
              <a:gd name="T51" fmla="*/ 2147483647 h 1235"/>
              <a:gd name="T52" fmla="*/ 2147483647 w 1637"/>
              <a:gd name="T53" fmla="*/ 2147483647 h 1235"/>
              <a:gd name="T54" fmla="*/ 2147483647 w 1637"/>
              <a:gd name="T55" fmla="*/ 2147483647 h 1235"/>
              <a:gd name="T56" fmla="*/ 2147483647 w 1637"/>
              <a:gd name="T57" fmla="*/ 2147483647 h 1235"/>
              <a:gd name="T58" fmla="*/ 0 w 1637"/>
              <a:gd name="T59" fmla="*/ 2147483647 h 1235"/>
              <a:gd name="T60" fmla="*/ 2147483647 w 1637"/>
              <a:gd name="T61" fmla="*/ 2147483647 h 1235"/>
              <a:gd name="T62" fmla="*/ 2147483647 w 1637"/>
              <a:gd name="T63" fmla="*/ 2147483647 h 1235"/>
              <a:gd name="T64" fmla="*/ 2147483647 w 1637"/>
              <a:gd name="T65" fmla="*/ 2147483647 h 1235"/>
              <a:gd name="T66" fmla="*/ 2147483647 w 1637"/>
              <a:gd name="T67" fmla="*/ 2147483647 h 1235"/>
              <a:gd name="T68" fmla="*/ 2147483647 w 1637"/>
              <a:gd name="T69" fmla="*/ 2147483647 h 12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37"/>
              <a:gd name="T106" fmla="*/ 0 h 1235"/>
              <a:gd name="T107" fmla="*/ 1637 w 1637"/>
              <a:gd name="T108" fmla="*/ 1235 h 123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37" h="1235" extrusionOk="0">
                <a:moveTo>
                  <a:pt x="1495" y="420"/>
                </a:moveTo>
                <a:cubicBezTo>
                  <a:pt x="1509" y="399"/>
                  <a:pt x="1533" y="373"/>
                  <a:pt x="1542" y="349"/>
                </a:cubicBezTo>
                <a:cubicBezTo>
                  <a:pt x="1541" y="346"/>
                  <a:pt x="1541" y="343"/>
                  <a:pt x="1540" y="340"/>
                </a:cubicBezTo>
                <a:cubicBezTo>
                  <a:pt x="1488" y="366"/>
                  <a:pt x="1448" y="400"/>
                  <a:pt x="1404" y="438"/>
                </a:cubicBezTo>
                <a:cubicBezTo>
                  <a:pt x="1344" y="490"/>
                  <a:pt x="1284" y="541"/>
                  <a:pt x="1233" y="602"/>
                </a:cubicBezTo>
                <a:cubicBezTo>
                  <a:pt x="1213" y="628"/>
                  <a:pt x="1208" y="633"/>
                  <a:pt x="1202" y="653"/>
                </a:cubicBezTo>
                <a:cubicBezTo>
                  <a:pt x="1264" y="645"/>
                  <a:pt x="1315" y="616"/>
                  <a:pt x="1372" y="588"/>
                </a:cubicBezTo>
                <a:cubicBezTo>
                  <a:pt x="1429" y="559"/>
                  <a:pt x="1498" y="509"/>
                  <a:pt x="1564" y="505"/>
                </a:cubicBezTo>
                <a:cubicBezTo>
                  <a:pt x="1573" y="507"/>
                  <a:pt x="1582" y="508"/>
                  <a:pt x="1591" y="510"/>
                </a:cubicBezTo>
                <a:cubicBezTo>
                  <a:pt x="1609" y="571"/>
                  <a:pt x="1578" y="623"/>
                  <a:pt x="1550" y="680"/>
                </a:cubicBezTo>
                <a:cubicBezTo>
                  <a:pt x="1501" y="781"/>
                  <a:pt x="1438" y="873"/>
                  <a:pt x="1379" y="968"/>
                </a:cubicBezTo>
                <a:cubicBezTo>
                  <a:pt x="1354" y="1009"/>
                  <a:pt x="1331" y="1049"/>
                  <a:pt x="1310" y="1092"/>
                </a:cubicBezTo>
                <a:cubicBezTo>
                  <a:pt x="1374" y="1065"/>
                  <a:pt x="1420" y="1021"/>
                  <a:pt x="1470" y="972"/>
                </a:cubicBezTo>
                <a:cubicBezTo>
                  <a:pt x="1527" y="916"/>
                  <a:pt x="1582" y="858"/>
                  <a:pt x="1636" y="799"/>
                </a:cubicBezTo>
                <a:cubicBezTo>
                  <a:pt x="1578" y="903"/>
                  <a:pt x="1505" y="999"/>
                  <a:pt x="1438" y="1098"/>
                </a:cubicBezTo>
                <a:cubicBezTo>
                  <a:pt x="1409" y="1141"/>
                  <a:pt x="1377" y="1183"/>
                  <a:pt x="1348" y="1225"/>
                </a:cubicBezTo>
                <a:cubicBezTo>
                  <a:pt x="1347" y="1228"/>
                  <a:pt x="1345" y="1231"/>
                  <a:pt x="1344" y="1234"/>
                </a:cubicBezTo>
                <a:cubicBezTo>
                  <a:pt x="1333" y="1203"/>
                  <a:pt x="1323" y="1170"/>
                  <a:pt x="1310" y="1140"/>
                </a:cubicBezTo>
                <a:cubicBezTo>
                  <a:pt x="1303" y="1126"/>
                  <a:pt x="1297" y="1112"/>
                  <a:pt x="1290" y="1098"/>
                </a:cubicBezTo>
              </a:path>
              <a:path w="1637" h="1235" extrusionOk="0">
                <a:moveTo>
                  <a:pt x="132" y="349"/>
                </a:moveTo>
                <a:cubicBezTo>
                  <a:pt x="107" y="348"/>
                  <a:pt x="93" y="348"/>
                  <a:pt x="68" y="354"/>
                </a:cubicBezTo>
                <a:cubicBezTo>
                  <a:pt x="98" y="356"/>
                  <a:pt x="111" y="359"/>
                  <a:pt x="144" y="347"/>
                </a:cubicBezTo>
                <a:cubicBezTo>
                  <a:pt x="328" y="283"/>
                  <a:pt x="504" y="151"/>
                  <a:pt x="665" y="42"/>
                </a:cubicBezTo>
                <a:cubicBezTo>
                  <a:pt x="685" y="29"/>
                  <a:pt x="704" y="14"/>
                  <a:pt x="724" y="0"/>
                </a:cubicBezTo>
                <a:cubicBezTo>
                  <a:pt x="709" y="35"/>
                  <a:pt x="693" y="72"/>
                  <a:pt x="674" y="107"/>
                </a:cubicBezTo>
                <a:cubicBezTo>
                  <a:pt x="634" y="181"/>
                  <a:pt x="594" y="255"/>
                  <a:pt x="556" y="331"/>
                </a:cubicBezTo>
                <a:cubicBezTo>
                  <a:pt x="491" y="461"/>
                  <a:pt x="431" y="594"/>
                  <a:pt x="395" y="735"/>
                </a:cubicBezTo>
                <a:cubicBezTo>
                  <a:pt x="393" y="744"/>
                  <a:pt x="370" y="903"/>
                  <a:pt x="362" y="904"/>
                </a:cubicBezTo>
                <a:cubicBezTo>
                  <a:pt x="339" y="908"/>
                  <a:pt x="340" y="864"/>
                  <a:pt x="325" y="846"/>
                </a:cubicBezTo>
              </a:path>
              <a:path w="1637" h="1235" extrusionOk="0">
                <a:moveTo>
                  <a:pt x="0" y="980"/>
                </a:moveTo>
                <a:cubicBezTo>
                  <a:pt x="34" y="975"/>
                  <a:pt x="65" y="965"/>
                  <a:pt x="101" y="954"/>
                </a:cubicBezTo>
                <a:cubicBezTo>
                  <a:pt x="204" y="923"/>
                  <a:pt x="307" y="898"/>
                  <a:pt x="413" y="878"/>
                </a:cubicBezTo>
                <a:cubicBezTo>
                  <a:pt x="534" y="855"/>
                  <a:pt x="656" y="834"/>
                  <a:pt x="779" y="821"/>
                </a:cubicBezTo>
                <a:cubicBezTo>
                  <a:pt x="833" y="815"/>
                  <a:pt x="898" y="805"/>
                  <a:pt x="953" y="814"/>
                </a:cubicBezTo>
                <a:cubicBezTo>
                  <a:pt x="967" y="815"/>
                  <a:pt x="972" y="816"/>
                  <a:pt x="981" y="8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6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30638" y="2474913"/>
            <a:ext cx="1157287" cy="1049337"/>
          </a:xfrm>
          <a:custGeom>
            <a:avLst/>
            <a:gdLst>
              <a:gd name="T0" fmla="*/ 2147483647 w 3214"/>
              <a:gd name="T1" fmla="*/ 2147483647 h 2918"/>
              <a:gd name="T2" fmla="*/ 2147483647 w 3214"/>
              <a:gd name="T3" fmla="*/ 2147483647 h 2918"/>
              <a:gd name="T4" fmla="*/ 2147483647 w 3214"/>
              <a:gd name="T5" fmla="*/ 2147483647 h 2918"/>
              <a:gd name="T6" fmla="*/ 2147483647 w 3214"/>
              <a:gd name="T7" fmla="*/ 2147483647 h 2918"/>
              <a:gd name="T8" fmla="*/ 2147483647 w 3214"/>
              <a:gd name="T9" fmla="*/ 2147483647 h 2918"/>
              <a:gd name="T10" fmla="*/ 2147483647 w 3214"/>
              <a:gd name="T11" fmla="*/ 2147483647 h 2918"/>
              <a:gd name="T12" fmla="*/ 2147483647 w 3214"/>
              <a:gd name="T13" fmla="*/ 2147483647 h 2918"/>
              <a:gd name="T14" fmla="*/ 2147483647 w 3214"/>
              <a:gd name="T15" fmla="*/ 2147483647 h 2918"/>
              <a:gd name="T16" fmla="*/ 2147483647 w 3214"/>
              <a:gd name="T17" fmla="*/ 2147483647 h 2918"/>
              <a:gd name="T18" fmla="*/ 2147483647 w 3214"/>
              <a:gd name="T19" fmla="*/ 2147483647 h 2918"/>
              <a:gd name="T20" fmla="*/ 2147483647 w 3214"/>
              <a:gd name="T21" fmla="*/ 2147483647 h 2918"/>
              <a:gd name="T22" fmla="*/ 2147483647 w 3214"/>
              <a:gd name="T23" fmla="*/ 2147483647 h 2918"/>
              <a:gd name="T24" fmla="*/ 2147483647 w 3214"/>
              <a:gd name="T25" fmla="*/ 2147483647 h 2918"/>
              <a:gd name="T26" fmla="*/ 2147483647 w 3214"/>
              <a:gd name="T27" fmla="*/ 2147483647 h 29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14"/>
              <a:gd name="T43" fmla="*/ 0 h 2918"/>
              <a:gd name="T44" fmla="*/ 3214 w 3214"/>
              <a:gd name="T45" fmla="*/ 2918 h 291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14" h="2918" extrusionOk="0">
                <a:moveTo>
                  <a:pt x="88" y="376"/>
                </a:moveTo>
                <a:cubicBezTo>
                  <a:pt x="47" y="299"/>
                  <a:pt x="-14" y="270"/>
                  <a:pt x="14" y="177"/>
                </a:cubicBezTo>
                <a:cubicBezTo>
                  <a:pt x="35" y="105"/>
                  <a:pt x="143" y="71"/>
                  <a:pt x="203" y="51"/>
                </a:cubicBezTo>
                <a:cubicBezTo>
                  <a:pt x="841" y="-161"/>
                  <a:pt x="1659" y="241"/>
                  <a:pt x="1838" y="895"/>
                </a:cubicBezTo>
                <a:cubicBezTo>
                  <a:pt x="1974" y="1394"/>
                  <a:pt x="1682" y="1907"/>
                  <a:pt x="1817" y="2399"/>
                </a:cubicBezTo>
                <a:cubicBezTo>
                  <a:pt x="1859" y="2553"/>
                  <a:pt x="1974" y="2614"/>
                  <a:pt x="2125" y="2629"/>
                </a:cubicBezTo>
                <a:cubicBezTo>
                  <a:pt x="2403" y="2657"/>
                  <a:pt x="2769" y="2586"/>
                  <a:pt x="3031" y="2483"/>
                </a:cubicBezTo>
                <a:cubicBezTo>
                  <a:pt x="3039" y="2480"/>
                  <a:pt x="3053" y="2465"/>
                  <a:pt x="3057" y="2463"/>
                </a:cubicBezTo>
                <a:cubicBezTo>
                  <a:pt x="2932" y="2391"/>
                  <a:pt x="2811" y="2334"/>
                  <a:pt x="2675" y="2288"/>
                </a:cubicBezTo>
                <a:cubicBezTo>
                  <a:pt x="2718" y="2309"/>
                  <a:pt x="2760" y="2335"/>
                  <a:pt x="2805" y="2354"/>
                </a:cubicBezTo>
                <a:cubicBezTo>
                  <a:pt x="2939" y="2411"/>
                  <a:pt x="3084" y="2459"/>
                  <a:pt x="3212" y="2516"/>
                </a:cubicBezTo>
                <a:cubicBezTo>
                  <a:pt x="3188" y="2544"/>
                  <a:pt x="3165" y="2581"/>
                  <a:pt x="3133" y="2611"/>
                </a:cubicBezTo>
                <a:cubicBezTo>
                  <a:pt x="3075" y="2665"/>
                  <a:pt x="2922" y="2763"/>
                  <a:pt x="2918" y="2854"/>
                </a:cubicBezTo>
                <a:cubicBezTo>
                  <a:pt x="2917" y="2886"/>
                  <a:pt x="2955" y="2888"/>
                  <a:pt x="2961" y="291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7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6238" y="4821238"/>
            <a:ext cx="177800" cy="257175"/>
          </a:xfrm>
          <a:custGeom>
            <a:avLst/>
            <a:gdLst>
              <a:gd name="T0" fmla="*/ 2147483647 w 492"/>
              <a:gd name="T1" fmla="*/ 2147483647 h 714"/>
              <a:gd name="T2" fmla="*/ 2147483647 w 492"/>
              <a:gd name="T3" fmla="*/ 0 h 714"/>
              <a:gd name="T4" fmla="*/ 2147483647 w 492"/>
              <a:gd name="T5" fmla="*/ 2147483647 h 714"/>
              <a:gd name="T6" fmla="*/ 0 w 492"/>
              <a:gd name="T7" fmla="*/ 2147483647 h 714"/>
              <a:gd name="T8" fmla="*/ 2147483647 w 492"/>
              <a:gd name="T9" fmla="*/ 2147483647 h 714"/>
              <a:gd name="T10" fmla="*/ 2147483647 w 492"/>
              <a:gd name="T11" fmla="*/ 2147483647 h 714"/>
              <a:gd name="T12" fmla="*/ 2147483647 w 492"/>
              <a:gd name="T13" fmla="*/ 2147483647 h 714"/>
              <a:gd name="T14" fmla="*/ 2147483647 w 492"/>
              <a:gd name="T15" fmla="*/ 2147483647 h 714"/>
              <a:gd name="T16" fmla="*/ 2147483647 w 492"/>
              <a:gd name="T17" fmla="*/ 2147483647 h 714"/>
              <a:gd name="T18" fmla="*/ 2147483647 w 492"/>
              <a:gd name="T19" fmla="*/ 2147483647 h 714"/>
              <a:gd name="T20" fmla="*/ 2147483647 w 492"/>
              <a:gd name="T21" fmla="*/ 2147483647 h 714"/>
              <a:gd name="T22" fmla="*/ 2147483647 w 492"/>
              <a:gd name="T23" fmla="*/ 2147483647 h 714"/>
              <a:gd name="T24" fmla="*/ 2147483647 w 492"/>
              <a:gd name="T25" fmla="*/ 2147483647 h 714"/>
              <a:gd name="T26" fmla="*/ 2147483647 w 492"/>
              <a:gd name="T27" fmla="*/ 2147483647 h 714"/>
              <a:gd name="T28" fmla="*/ 2147483647 w 492"/>
              <a:gd name="T29" fmla="*/ 2147483647 h 714"/>
              <a:gd name="T30" fmla="*/ 2147483647 w 492"/>
              <a:gd name="T31" fmla="*/ 2147483647 h 7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2"/>
              <a:gd name="T49" fmla="*/ 0 h 714"/>
              <a:gd name="T50" fmla="*/ 492 w 492"/>
              <a:gd name="T51" fmla="*/ 714 h 71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2" h="714" extrusionOk="0">
                <a:moveTo>
                  <a:pt x="161" y="133"/>
                </a:moveTo>
                <a:cubicBezTo>
                  <a:pt x="188" y="89"/>
                  <a:pt x="219" y="49"/>
                  <a:pt x="233" y="0"/>
                </a:cubicBezTo>
                <a:cubicBezTo>
                  <a:pt x="198" y="53"/>
                  <a:pt x="158" y="102"/>
                  <a:pt x="118" y="151"/>
                </a:cubicBezTo>
                <a:cubicBezTo>
                  <a:pt x="79" y="199"/>
                  <a:pt x="40" y="246"/>
                  <a:pt x="0" y="293"/>
                </a:cubicBezTo>
                <a:cubicBezTo>
                  <a:pt x="38" y="257"/>
                  <a:pt x="75" y="221"/>
                  <a:pt x="113" y="185"/>
                </a:cubicBezTo>
                <a:cubicBezTo>
                  <a:pt x="151" y="149"/>
                  <a:pt x="186" y="113"/>
                  <a:pt x="236" y="96"/>
                </a:cubicBezTo>
                <a:cubicBezTo>
                  <a:pt x="225" y="155"/>
                  <a:pt x="207" y="195"/>
                  <a:pt x="172" y="250"/>
                </a:cubicBezTo>
                <a:cubicBezTo>
                  <a:pt x="124" y="326"/>
                  <a:pt x="69" y="397"/>
                  <a:pt x="22" y="473"/>
                </a:cubicBezTo>
                <a:cubicBezTo>
                  <a:pt x="11" y="495"/>
                  <a:pt x="4" y="497"/>
                  <a:pt x="9" y="511"/>
                </a:cubicBezTo>
                <a:cubicBezTo>
                  <a:pt x="75" y="487"/>
                  <a:pt x="132" y="446"/>
                  <a:pt x="194" y="412"/>
                </a:cubicBezTo>
                <a:cubicBezTo>
                  <a:pt x="283" y="363"/>
                  <a:pt x="368" y="308"/>
                  <a:pt x="471" y="314"/>
                </a:cubicBezTo>
                <a:cubicBezTo>
                  <a:pt x="502" y="368"/>
                  <a:pt x="487" y="408"/>
                  <a:pt x="459" y="466"/>
                </a:cubicBezTo>
                <a:cubicBezTo>
                  <a:pt x="421" y="544"/>
                  <a:pt x="364" y="616"/>
                  <a:pt x="303" y="678"/>
                </a:cubicBezTo>
                <a:cubicBezTo>
                  <a:pt x="288" y="693"/>
                  <a:pt x="275" y="701"/>
                  <a:pt x="259" y="713"/>
                </a:cubicBezTo>
                <a:cubicBezTo>
                  <a:pt x="287" y="674"/>
                  <a:pt x="314" y="642"/>
                  <a:pt x="346" y="607"/>
                </a:cubicBezTo>
                <a:cubicBezTo>
                  <a:pt x="384" y="566"/>
                  <a:pt x="423" y="527"/>
                  <a:pt x="464" y="48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8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159625" y="4816475"/>
            <a:ext cx="249238" cy="447675"/>
          </a:xfrm>
          <a:custGeom>
            <a:avLst/>
            <a:gdLst>
              <a:gd name="T0" fmla="*/ 0 w 692"/>
              <a:gd name="T1" fmla="*/ 2147483647 h 1243"/>
              <a:gd name="T2" fmla="*/ 2147483647 w 692"/>
              <a:gd name="T3" fmla="*/ 2147483647 h 1243"/>
              <a:gd name="T4" fmla="*/ 2147483647 w 692"/>
              <a:gd name="T5" fmla="*/ 2147483647 h 1243"/>
              <a:gd name="T6" fmla="*/ 2147483647 w 692"/>
              <a:gd name="T7" fmla="*/ 2147483647 h 1243"/>
              <a:gd name="T8" fmla="*/ 2147483647 w 692"/>
              <a:gd name="T9" fmla="*/ 2147483647 h 1243"/>
              <a:gd name="T10" fmla="*/ 2147483647 w 692"/>
              <a:gd name="T11" fmla="*/ 2147483647 h 1243"/>
              <a:gd name="T12" fmla="*/ 2147483647 w 692"/>
              <a:gd name="T13" fmla="*/ 2147483647 h 1243"/>
              <a:gd name="T14" fmla="*/ 2147483647 w 692"/>
              <a:gd name="T15" fmla="*/ 2147483647 h 1243"/>
              <a:gd name="T16" fmla="*/ 2147483647 w 692"/>
              <a:gd name="T17" fmla="*/ 2147483647 h 1243"/>
              <a:gd name="T18" fmla="*/ 2147483647 w 692"/>
              <a:gd name="T19" fmla="*/ 2147483647 h 1243"/>
              <a:gd name="T20" fmla="*/ 2147483647 w 692"/>
              <a:gd name="T21" fmla="*/ 2147483647 h 1243"/>
              <a:gd name="T22" fmla="*/ 2147483647 w 692"/>
              <a:gd name="T23" fmla="*/ 2147483647 h 1243"/>
              <a:gd name="T24" fmla="*/ 2147483647 w 692"/>
              <a:gd name="T25" fmla="*/ 2147483647 h 12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92"/>
              <a:gd name="T40" fmla="*/ 0 h 1243"/>
              <a:gd name="T41" fmla="*/ 692 w 692"/>
              <a:gd name="T42" fmla="*/ 1243 h 12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92" h="1243" extrusionOk="0">
                <a:moveTo>
                  <a:pt x="0" y="265"/>
                </a:moveTo>
                <a:cubicBezTo>
                  <a:pt x="35" y="224"/>
                  <a:pt x="69" y="191"/>
                  <a:pt x="109" y="155"/>
                </a:cubicBezTo>
                <a:cubicBezTo>
                  <a:pt x="167" y="104"/>
                  <a:pt x="227" y="58"/>
                  <a:pt x="298" y="27"/>
                </a:cubicBezTo>
                <a:cubicBezTo>
                  <a:pt x="364" y="-2"/>
                  <a:pt x="452" y="-19"/>
                  <a:pt x="512" y="32"/>
                </a:cubicBezTo>
                <a:cubicBezTo>
                  <a:pt x="560" y="73"/>
                  <a:pt x="560" y="145"/>
                  <a:pt x="547" y="201"/>
                </a:cubicBezTo>
                <a:cubicBezTo>
                  <a:pt x="519" y="322"/>
                  <a:pt x="435" y="422"/>
                  <a:pt x="382" y="532"/>
                </a:cubicBezTo>
                <a:cubicBezTo>
                  <a:pt x="352" y="595"/>
                  <a:pt x="346" y="649"/>
                  <a:pt x="375" y="714"/>
                </a:cubicBezTo>
                <a:cubicBezTo>
                  <a:pt x="417" y="809"/>
                  <a:pt x="505" y="885"/>
                  <a:pt x="578" y="955"/>
                </a:cubicBezTo>
                <a:cubicBezTo>
                  <a:pt x="604" y="980"/>
                  <a:pt x="703" y="1055"/>
                  <a:pt x="691" y="1102"/>
                </a:cubicBezTo>
                <a:cubicBezTo>
                  <a:pt x="677" y="1156"/>
                  <a:pt x="621" y="1177"/>
                  <a:pt x="573" y="1194"/>
                </a:cubicBezTo>
                <a:cubicBezTo>
                  <a:pt x="475" y="1228"/>
                  <a:pt x="361" y="1251"/>
                  <a:pt x="257" y="1242"/>
                </a:cubicBezTo>
                <a:cubicBezTo>
                  <a:pt x="212" y="1238"/>
                  <a:pt x="131" y="1227"/>
                  <a:pt x="111" y="1177"/>
                </a:cubicBezTo>
                <a:cubicBezTo>
                  <a:pt x="110" y="1167"/>
                  <a:pt x="109" y="1156"/>
                  <a:pt x="108" y="114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7200" y="990600"/>
            <a:ext cx="8218488" cy="180975"/>
            <a:chOff x="295" y="1311"/>
            <a:chExt cx="5177" cy="114"/>
          </a:xfrm>
        </p:grpSpPr>
        <p:sp>
          <p:nvSpPr>
            <p:cNvPr id="81959" name="Rectangle 3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60" name="Rectangle 4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92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192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81925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65163" y="1295400"/>
            <a:ext cx="33480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Unconditional</a:t>
            </a:r>
            <a:r>
              <a:rPr lang="en-US"/>
              <a:t> jump</a:t>
            </a:r>
          </a:p>
        </p:txBody>
      </p:sp>
      <p:sp>
        <p:nvSpPr>
          <p:cNvPr id="8192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85800" y="25908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Conditional</a:t>
            </a:r>
            <a:r>
              <a:rPr lang="en-US"/>
              <a:t> jumps</a:t>
            </a:r>
          </a:p>
        </p:txBody>
      </p:sp>
      <p:sp>
        <p:nvSpPr>
          <p:cNvPr id="81927" name="Rectangle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966788" y="1879600"/>
            <a:ext cx="21859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42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2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66788" y="3124200"/>
            <a:ext cx="29194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jeqz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29" name="Rectangle 14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74725" y="3698875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jgtz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0" name="Rectangle 15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74725" y="4273550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jltz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1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976313" y="4846638"/>
            <a:ext cx="41989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jnez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32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19600" y="1773238"/>
            <a:ext cx="4241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replaces the PC (program counter) with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.</a:t>
            </a:r>
          </a:p>
        </p:txBody>
      </p:sp>
      <p:sp>
        <p:nvSpPr>
          <p:cNvPr id="81933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614863" y="2078038"/>
            <a:ext cx="38211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"jump to program line number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"</a:t>
            </a:r>
          </a:p>
        </p:txBody>
      </p:sp>
      <p:sp>
        <p:nvSpPr>
          <p:cNvPr id="81934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79888" y="3251200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== 0</a:t>
            </a:r>
            <a:r>
              <a:rPr lang="en-US" sz="1800"/>
              <a:t> THEN jump to line number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1800"/>
          </a:p>
        </p:txBody>
      </p:sp>
      <p:sp>
        <p:nvSpPr>
          <p:cNvPr id="81935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184650" y="38084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&gt;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6" name="Text Box 21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191000" y="436562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&lt;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7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184650" y="496887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!=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85800" y="55626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Indirect</a:t>
            </a:r>
            <a:r>
              <a:rPr lang="en-US"/>
              <a:t> jump</a:t>
            </a:r>
          </a:p>
        </p:txBody>
      </p:sp>
      <p:sp>
        <p:nvSpPr>
          <p:cNvPr id="81939" name="Rectangle 2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90600" y="6061075"/>
            <a:ext cx="41989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jumpi r1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40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198938" y="61833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Jump to the line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1800"/>
              <a:t> stored in </a:t>
            </a:r>
            <a:r>
              <a:rPr lang="en-US" sz="1800" b="1">
                <a:latin typeface="Courier New" pitchFamily="49" charset="0"/>
              </a:rPr>
              <a:t>reg1</a:t>
            </a:r>
            <a:r>
              <a:rPr lang="en-US" sz="1800"/>
              <a:t>!</a:t>
            </a:r>
          </a:p>
        </p:txBody>
      </p:sp>
      <p:sp>
        <p:nvSpPr>
          <p:cNvPr id="81941" name="Text Box 28"/>
          <p:cNvSpPr txBox="1">
            <a:spLocks noChangeArrowheads="1"/>
          </p:cNvSpPr>
          <p:nvPr/>
        </p:nvSpPr>
        <p:spPr bwMode="auto">
          <a:xfrm>
            <a:off x="7391400" y="5851525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67B0E"/>
                </a:solidFill>
                <a:latin typeface="Comic Sans MS" pitchFamily="66" charset="0"/>
              </a:rPr>
              <a:t>This IS making me jumpy!</a:t>
            </a:r>
          </a:p>
        </p:txBody>
      </p:sp>
      <p:grpSp>
        <p:nvGrpSpPr>
          <p:cNvPr id="81942" name="Group 29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8382000" y="6019800"/>
            <a:ext cx="406400" cy="568325"/>
            <a:chOff x="2928" y="1051"/>
            <a:chExt cx="840" cy="957"/>
          </a:xfrm>
        </p:grpSpPr>
        <p:sp>
          <p:nvSpPr>
            <p:cNvPr id="81946" name="Freeform 30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7" name="Oval 31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8" name="Oval 32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9" name="Oval 33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0" name="Oval 34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1" name="Oval 35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2" name="Oval 36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3" name="Oval 37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4" name="AutoShape 38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5" name="Freeform 39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6" name="Freeform 40"/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7" name="Freeform 41"/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8" name="Freeform 42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43" name="Rounded Rectangle 37"/>
          <p:cNvSpPr>
            <a:spLocks noChangeArrowheads="1"/>
          </p:cNvSpPr>
          <p:nvPr/>
        </p:nvSpPr>
        <p:spPr bwMode="auto">
          <a:xfrm>
            <a:off x="381000" y="2590800"/>
            <a:ext cx="8382000" cy="28956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48050" y="3238500"/>
            <a:ext cx="373063" cy="282575"/>
          </a:xfrm>
          <a:custGeom>
            <a:avLst/>
            <a:gdLst>
              <a:gd name="T0" fmla="*/ 2147483647 w 1039"/>
              <a:gd name="T1" fmla="*/ 2147483647 h 785"/>
              <a:gd name="T2" fmla="*/ 2147483647 w 1039"/>
              <a:gd name="T3" fmla="*/ 2147483647 h 785"/>
              <a:gd name="T4" fmla="*/ 2147483647 w 1039"/>
              <a:gd name="T5" fmla="*/ 2147483647 h 785"/>
              <a:gd name="T6" fmla="*/ 2147483647 w 1039"/>
              <a:gd name="T7" fmla="*/ 2147483647 h 785"/>
              <a:gd name="T8" fmla="*/ 2147483647 w 1039"/>
              <a:gd name="T9" fmla="*/ 2147483647 h 785"/>
              <a:gd name="T10" fmla="*/ 2147483647 w 1039"/>
              <a:gd name="T11" fmla="*/ 2147483647 h 785"/>
              <a:gd name="T12" fmla="*/ 2147483647 w 1039"/>
              <a:gd name="T13" fmla="*/ 2147483647 h 785"/>
              <a:gd name="T14" fmla="*/ 2147483647 w 1039"/>
              <a:gd name="T15" fmla="*/ 2147483647 h 785"/>
              <a:gd name="T16" fmla="*/ 0 w 1039"/>
              <a:gd name="T17" fmla="*/ 2147483647 h 785"/>
              <a:gd name="T18" fmla="*/ 2147483647 w 1039"/>
              <a:gd name="T19" fmla="*/ 2147483647 h 785"/>
              <a:gd name="T20" fmla="*/ 2147483647 w 1039"/>
              <a:gd name="T21" fmla="*/ 2147483647 h 785"/>
              <a:gd name="T22" fmla="*/ 2147483647 w 1039"/>
              <a:gd name="T23" fmla="*/ 2147483647 h 785"/>
              <a:gd name="T24" fmla="*/ 2147483647 w 1039"/>
              <a:gd name="T25" fmla="*/ 2147483647 h 785"/>
              <a:gd name="T26" fmla="*/ 2147483647 w 1039"/>
              <a:gd name="T27" fmla="*/ 2147483647 h 785"/>
              <a:gd name="T28" fmla="*/ 2147483647 w 1039"/>
              <a:gd name="T29" fmla="*/ 2147483647 h 785"/>
              <a:gd name="T30" fmla="*/ 2147483647 w 1039"/>
              <a:gd name="T31" fmla="*/ 2147483647 h 785"/>
              <a:gd name="T32" fmla="*/ 2147483647 w 1039"/>
              <a:gd name="T33" fmla="*/ 2147483647 h 785"/>
              <a:gd name="T34" fmla="*/ 2147483647 w 1039"/>
              <a:gd name="T35" fmla="*/ 2147483647 h 785"/>
              <a:gd name="T36" fmla="*/ 2147483647 w 1039"/>
              <a:gd name="T37" fmla="*/ 2147483647 h 785"/>
              <a:gd name="T38" fmla="*/ 2147483647 w 1039"/>
              <a:gd name="T39" fmla="*/ 2147483647 h 785"/>
              <a:gd name="T40" fmla="*/ 2147483647 w 1039"/>
              <a:gd name="T41" fmla="*/ 2147483647 h 785"/>
              <a:gd name="T42" fmla="*/ 2147483647 w 1039"/>
              <a:gd name="T43" fmla="*/ 2147483647 h 785"/>
              <a:gd name="T44" fmla="*/ 2147483647 w 1039"/>
              <a:gd name="T45" fmla="*/ 2147483647 h 785"/>
              <a:gd name="T46" fmla="*/ 2147483647 w 1039"/>
              <a:gd name="T47" fmla="*/ 2147483647 h 785"/>
              <a:gd name="T48" fmla="*/ 2147483647 w 1039"/>
              <a:gd name="T49" fmla="*/ 2147483647 h 785"/>
              <a:gd name="T50" fmla="*/ 2147483647 w 1039"/>
              <a:gd name="T51" fmla="*/ 2147483647 h 785"/>
              <a:gd name="T52" fmla="*/ 2147483647 w 1039"/>
              <a:gd name="T53" fmla="*/ 2147483647 h 785"/>
              <a:gd name="T54" fmla="*/ 2147483647 w 1039"/>
              <a:gd name="T55" fmla="*/ 2147483647 h 785"/>
              <a:gd name="T56" fmla="*/ 2147483647 w 1039"/>
              <a:gd name="T57" fmla="*/ 2147483647 h 785"/>
              <a:gd name="T58" fmla="*/ 2147483647 w 1039"/>
              <a:gd name="T59" fmla="*/ 2147483647 h 785"/>
              <a:gd name="T60" fmla="*/ 2147483647 w 1039"/>
              <a:gd name="T61" fmla="*/ 2147483647 h 785"/>
              <a:gd name="T62" fmla="*/ 2147483647 w 1039"/>
              <a:gd name="T63" fmla="*/ 2147483647 h 78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39"/>
              <a:gd name="T97" fmla="*/ 0 h 785"/>
              <a:gd name="T98" fmla="*/ 1039 w 1039"/>
              <a:gd name="T99" fmla="*/ 785 h 78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39" h="785" extrusionOk="0">
                <a:moveTo>
                  <a:pt x="415" y="156"/>
                </a:moveTo>
                <a:cubicBezTo>
                  <a:pt x="371" y="173"/>
                  <a:pt x="366" y="195"/>
                  <a:pt x="353" y="240"/>
                </a:cubicBezTo>
                <a:cubicBezTo>
                  <a:pt x="330" y="317"/>
                  <a:pt x="325" y="398"/>
                  <a:pt x="321" y="478"/>
                </a:cubicBezTo>
                <a:cubicBezTo>
                  <a:pt x="317" y="569"/>
                  <a:pt x="326" y="659"/>
                  <a:pt x="325" y="749"/>
                </a:cubicBezTo>
                <a:cubicBezTo>
                  <a:pt x="322" y="768"/>
                  <a:pt x="321" y="773"/>
                  <a:pt x="326" y="784"/>
                </a:cubicBezTo>
                <a:cubicBezTo>
                  <a:pt x="314" y="757"/>
                  <a:pt x="306" y="731"/>
                  <a:pt x="298" y="702"/>
                </a:cubicBezTo>
              </a:path>
              <a:path w="1039" h="785" extrusionOk="0">
                <a:moveTo>
                  <a:pt x="139" y="398"/>
                </a:moveTo>
                <a:cubicBezTo>
                  <a:pt x="99" y="354"/>
                  <a:pt x="61" y="315"/>
                  <a:pt x="11" y="282"/>
                </a:cubicBezTo>
                <a:cubicBezTo>
                  <a:pt x="7" y="280"/>
                  <a:pt x="4" y="279"/>
                  <a:pt x="0" y="277"/>
                </a:cubicBezTo>
                <a:cubicBezTo>
                  <a:pt x="37" y="262"/>
                  <a:pt x="83" y="261"/>
                  <a:pt x="125" y="253"/>
                </a:cubicBezTo>
                <a:cubicBezTo>
                  <a:pt x="209" y="237"/>
                  <a:pt x="284" y="206"/>
                  <a:pt x="363" y="175"/>
                </a:cubicBezTo>
                <a:cubicBezTo>
                  <a:pt x="436" y="146"/>
                  <a:pt x="500" y="106"/>
                  <a:pt x="569" y="71"/>
                </a:cubicBezTo>
                <a:cubicBezTo>
                  <a:pt x="597" y="57"/>
                  <a:pt x="612" y="63"/>
                  <a:pt x="626" y="35"/>
                </a:cubicBezTo>
              </a:path>
              <a:path w="1039" h="785" extrusionOk="0">
                <a:moveTo>
                  <a:pt x="20" y="679"/>
                </a:moveTo>
                <a:cubicBezTo>
                  <a:pt x="69" y="720"/>
                  <a:pt x="109" y="728"/>
                  <a:pt x="175" y="723"/>
                </a:cubicBezTo>
                <a:cubicBezTo>
                  <a:pt x="243" y="718"/>
                  <a:pt x="312" y="702"/>
                  <a:pt x="377" y="682"/>
                </a:cubicBezTo>
                <a:cubicBezTo>
                  <a:pt x="422" y="668"/>
                  <a:pt x="460" y="644"/>
                  <a:pt x="501" y="627"/>
                </a:cubicBezTo>
                <a:cubicBezTo>
                  <a:pt x="518" y="620"/>
                  <a:pt x="544" y="608"/>
                  <a:pt x="562" y="605"/>
                </a:cubicBezTo>
                <a:cubicBezTo>
                  <a:pt x="566" y="605"/>
                  <a:pt x="570" y="605"/>
                  <a:pt x="574" y="605"/>
                </a:cubicBezTo>
              </a:path>
              <a:path w="1039" h="785" extrusionOk="0">
                <a:moveTo>
                  <a:pt x="695" y="730"/>
                </a:moveTo>
                <a:cubicBezTo>
                  <a:pt x="706" y="772"/>
                  <a:pt x="697" y="729"/>
                  <a:pt x="696" y="710"/>
                </a:cubicBezTo>
                <a:cubicBezTo>
                  <a:pt x="693" y="657"/>
                  <a:pt x="689" y="604"/>
                  <a:pt x="680" y="551"/>
                </a:cubicBezTo>
                <a:cubicBezTo>
                  <a:pt x="668" y="480"/>
                  <a:pt x="652" y="410"/>
                  <a:pt x="637" y="339"/>
                </a:cubicBezTo>
                <a:cubicBezTo>
                  <a:pt x="626" y="284"/>
                  <a:pt x="612" y="224"/>
                  <a:pt x="623" y="168"/>
                </a:cubicBezTo>
                <a:cubicBezTo>
                  <a:pt x="631" y="124"/>
                  <a:pt x="660" y="95"/>
                  <a:pt x="697" y="73"/>
                </a:cubicBezTo>
                <a:cubicBezTo>
                  <a:pt x="738" y="49"/>
                  <a:pt x="783" y="41"/>
                  <a:pt x="826" y="25"/>
                </a:cubicBezTo>
                <a:cubicBezTo>
                  <a:pt x="867" y="10"/>
                  <a:pt x="899" y="3"/>
                  <a:pt x="942" y="3"/>
                </a:cubicBezTo>
              </a:path>
              <a:path w="1039" h="785" extrusionOk="0">
                <a:moveTo>
                  <a:pt x="588" y="400"/>
                </a:moveTo>
                <a:cubicBezTo>
                  <a:pt x="600" y="423"/>
                  <a:pt x="630" y="421"/>
                  <a:pt x="656" y="418"/>
                </a:cubicBezTo>
                <a:cubicBezTo>
                  <a:pt x="710" y="412"/>
                  <a:pt x="763" y="399"/>
                  <a:pt x="816" y="387"/>
                </a:cubicBezTo>
                <a:cubicBezTo>
                  <a:pt x="864" y="376"/>
                  <a:pt x="915" y="361"/>
                  <a:pt x="963" y="352"/>
                </a:cubicBezTo>
                <a:cubicBezTo>
                  <a:pt x="990" y="347"/>
                  <a:pt x="1012" y="346"/>
                  <a:pt x="1038" y="3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4850" y="3429000"/>
            <a:ext cx="7826375" cy="973138"/>
          </a:xfrm>
          <a:custGeom>
            <a:avLst/>
            <a:gdLst>
              <a:gd name="T0" fmla="*/ 2147483647 w 21739"/>
              <a:gd name="T1" fmla="*/ 2147483647 h 2702"/>
              <a:gd name="T2" fmla="*/ 2147483647 w 21739"/>
              <a:gd name="T3" fmla="*/ 2147483647 h 2702"/>
              <a:gd name="T4" fmla="*/ 2147483647 w 21739"/>
              <a:gd name="T5" fmla="*/ 2147483647 h 2702"/>
              <a:gd name="T6" fmla="*/ 2147483647 w 21739"/>
              <a:gd name="T7" fmla="*/ 2147483647 h 2702"/>
              <a:gd name="T8" fmla="*/ 2147483647 w 21739"/>
              <a:gd name="T9" fmla="*/ 2147483647 h 2702"/>
              <a:gd name="T10" fmla="*/ 2147483647 w 21739"/>
              <a:gd name="T11" fmla="*/ 2147483647 h 2702"/>
              <a:gd name="T12" fmla="*/ 2147483647 w 21739"/>
              <a:gd name="T13" fmla="*/ 2147483647 h 2702"/>
              <a:gd name="T14" fmla="*/ 2147483647 w 21739"/>
              <a:gd name="T15" fmla="*/ 2147483647 h 2702"/>
              <a:gd name="T16" fmla="*/ 2147483647 w 21739"/>
              <a:gd name="T17" fmla="*/ 2147483647 h 2702"/>
              <a:gd name="T18" fmla="*/ 2147483647 w 21739"/>
              <a:gd name="T19" fmla="*/ 2147483647 h 2702"/>
              <a:gd name="T20" fmla="*/ 2147483647 w 21739"/>
              <a:gd name="T21" fmla="*/ 2147483647 h 2702"/>
              <a:gd name="T22" fmla="*/ 2147483647 w 21739"/>
              <a:gd name="T23" fmla="*/ 2147483647 h 2702"/>
              <a:gd name="T24" fmla="*/ 2147483647 w 21739"/>
              <a:gd name="T25" fmla="*/ 2147483647 h 27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39"/>
              <a:gd name="T40" fmla="*/ 0 h 2702"/>
              <a:gd name="T41" fmla="*/ 21739 w 21739"/>
              <a:gd name="T42" fmla="*/ 2702 h 270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39" h="2702" extrusionOk="0">
                <a:moveTo>
                  <a:pt x="21718" y="700"/>
                </a:moveTo>
                <a:cubicBezTo>
                  <a:pt x="21669" y="676"/>
                  <a:pt x="21768" y="578"/>
                  <a:pt x="21589" y="531"/>
                </a:cubicBezTo>
                <a:cubicBezTo>
                  <a:pt x="19758" y="45"/>
                  <a:pt x="17391" y="-31"/>
                  <a:pt x="15508" y="4"/>
                </a:cubicBezTo>
                <a:cubicBezTo>
                  <a:pt x="13910" y="34"/>
                  <a:pt x="12328" y="112"/>
                  <a:pt x="10736" y="250"/>
                </a:cubicBezTo>
                <a:cubicBezTo>
                  <a:pt x="8941" y="405"/>
                  <a:pt x="7181" y="388"/>
                  <a:pt x="5383" y="327"/>
                </a:cubicBezTo>
                <a:cubicBezTo>
                  <a:pt x="3906" y="277"/>
                  <a:pt x="1904" y="7"/>
                  <a:pt x="537" y="710"/>
                </a:cubicBezTo>
                <a:cubicBezTo>
                  <a:pt x="167" y="900"/>
                  <a:pt x="-74" y="1145"/>
                  <a:pt x="42" y="1572"/>
                </a:cubicBezTo>
                <a:cubicBezTo>
                  <a:pt x="256" y="2360"/>
                  <a:pt x="1467" y="2558"/>
                  <a:pt x="2125" y="2618"/>
                </a:cubicBezTo>
                <a:cubicBezTo>
                  <a:pt x="4344" y="2821"/>
                  <a:pt x="6630" y="2549"/>
                  <a:pt x="8861" y="2630"/>
                </a:cubicBezTo>
                <a:cubicBezTo>
                  <a:pt x="11098" y="2711"/>
                  <a:pt x="13306" y="2646"/>
                  <a:pt x="15541" y="2555"/>
                </a:cubicBezTo>
                <a:cubicBezTo>
                  <a:pt x="17242" y="2486"/>
                  <a:pt x="19366" y="2684"/>
                  <a:pt x="20972" y="2014"/>
                </a:cubicBezTo>
                <a:cubicBezTo>
                  <a:pt x="21234" y="1905"/>
                  <a:pt x="21660" y="1730"/>
                  <a:pt x="21508" y="1377"/>
                </a:cubicBezTo>
                <a:cubicBezTo>
                  <a:pt x="21339" y="985"/>
                  <a:pt x="20499" y="883"/>
                  <a:pt x="20156" y="779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6702425" cy="180975"/>
            <a:chOff x="295" y="1311"/>
            <a:chExt cx="5177" cy="114"/>
          </a:xfrm>
        </p:grpSpPr>
        <p:sp>
          <p:nvSpPr>
            <p:cNvPr id="83019" name="Rectangle 3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20" name="Rectangle 4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29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29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490696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8294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53075" y="2368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53075" y="2749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53075" y="3130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53075" y="3511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53075" y="3892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4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53075" y="4273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5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53075" y="4654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6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553075" y="5035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7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553075" y="5416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65775" y="1471613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295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940300" y="18383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2960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94350" y="2397125"/>
            <a:ext cx="2239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6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78388" y="23860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296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75213" y="2763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296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875213" y="3144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296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875213" y="3525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296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875213" y="3898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296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875213" y="4287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8296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875213" y="4668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8296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875213" y="5049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8296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70450" y="54387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8297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94350" y="27876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8297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594350" y="3152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94350" y="35417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3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594350" y="39163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94350" y="4295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594350" y="4676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6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594350" y="50498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7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594350" y="54340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8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592763" y="465455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9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82980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281488" y="138113"/>
            <a:ext cx="1912937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82981" name="Group 50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5434013" y="128588"/>
            <a:ext cx="390525" cy="468312"/>
            <a:chOff x="2928" y="1051"/>
            <a:chExt cx="840" cy="957"/>
          </a:xfrm>
        </p:grpSpPr>
        <p:sp>
          <p:nvSpPr>
            <p:cNvPr id="83006" name="Freeform 51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7" name="Oval 52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8" name="Oval 53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9" name="Oval 54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0" name="Oval 55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1" name="Oval 56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2" name="Oval 57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3" name="Oval 58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4" name="AutoShape 59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83015" name="Freeform 60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6" name="Freeform 61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7" name="Freeform 62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8" name="Freeform 63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982" name="Rectangle 7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592763" y="5049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3" name="Rectangle 7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592763" y="5430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4" name="Text Box 72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2985" name="Text Box 73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2986" name="Text Box 7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27432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87" name="Rectangle 79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319213" y="25908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88" name="Rectangle 82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314450" y="32639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2989" name="Text Box 8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76275" y="37480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90" name="Rectangle 85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6038" y="35814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91" name="Rectangle 8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1275" y="42545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2992" name="Rectangle 106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2993" name="Rectangle 74"/>
          <p:cNvSpPr>
            <a:spLocks noChangeArrowheads="1"/>
          </p:cNvSpPr>
          <p:nvPr/>
        </p:nvSpPr>
        <p:spPr bwMode="auto">
          <a:xfrm>
            <a:off x="741362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2994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00975" y="2303463"/>
            <a:ext cx="817563" cy="3175000"/>
          </a:xfrm>
          <a:custGeom>
            <a:avLst/>
            <a:gdLst>
              <a:gd name="T0" fmla="*/ 2147483647 w 2269"/>
              <a:gd name="T1" fmla="*/ 2147483647 h 8817"/>
              <a:gd name="T2" fmla="*/ 2147483647 w 2269"/>
              <a:gd name="T3" fmla="*/ 2147483647 h 8817"/>
              <a:gd name="T4" fmla="*/ 2147483647 w 2269"/>
              <a:gd name="T5" fmla="*/ 2147483647 h 8817"/>
              <a:gd name="T6" fmla="*/ 2147483647 w 2269"/>
              <a:gd name="T7" fmla="*/ 2147483647 h 8817"/>
              <a:gd name="T8" fmla="*/ 2147483647 w 2269"/>
              <a:gd name="T9" fmla="*/ 2147483647 h 8817"/>
              <a:gd name="T10" fmla="*/ 2147483647 w 2269"/>
              <a:gd name="T11" fmla="*/ 2147483647 h 8817"/>
              <a:gd name="T12" fmla="*/ 2147483647 w 2269"/>
              <a:gd name="T13" fmla="*/ 2147483647 h 8817"/>
              <a:gd name="T14" fmla="*/ 2147483647 w 2269"/>
              <a:gd name="T15" fmla="*/ 2147483647 h 8817"/>
              <a:gd name="T16" fmla="*/ 2147483647 w 2269"/>
              <a:gd name="T17" fmla="*/ 2147483647 h 8817"/>
              <a:gd name="T18" fmla="*/ 2147483647 w 2269"/>
              <a:gd name="T19" fmla="*/ 2147483647 h 8817"/>
              <a:gd name="T20" fmla="*/ 2147483647 w 2269"/>
              <a:gd name="T21" fmla="*/ 2147483647 h 8817"/>
              <a:gd name="T22" fmla="*/ 2147483647 w 2269"/>
              <a:gd name="T23" fmla="*/ 2147483647 h 8817"/>
              <a:gd name="T24" fmla="*/ 2147483647 w 2269"/>
              <a:gd name="T25" fmla="*/ 2147483647 h 8817"/>
              <a:gd name="T26" fmla="*/ 2147483647 w 2269"/>
              <a:gd name="T27" fmla="*/ 2147483647 h 8817"/>
              <a:gd name="T28" fmla="*/ 2147483647 w 2269"/>
              <a:gd name="T29" fmla="*/ 2147483647 h 8817"/>
              <a:gd name="T30" fmla="*/ 2147483647 w 2269"/>
              <a:gd name="T31" fmla="*/ 2147483647 h 8817"/>
              <a:gd name="T32" fmla="*/ 2147483647 w 2269"/>
              <a:gd name="T33" fmla="*/ 2147483647 h 8817"/>
              <a:gd name="T34" fmla="*/ 2147483647 w 2269"/>
              <a:gd name="T35" fmla="*/ 2147483647 h 8817"/>
              <a:gd name="T36" fmla="*/ 2147483647 w 2269"/>
              <a:gd name="T37" fmla="*/ 2147483647 h 8817"/>
              <a:gd name="T38" fmla="*/ 2147483647 w 2269"/>
              <a:gd name="T39" fmla="*/ 2147483647 h 8817"/>
              <a:gd name="T40" fmla="*/ 2147483647 w 2269"/>
              <a:gd name="T41" fmla="*/ 2147483647 h 8817"/>
              <a:gd name="T42" fmla="*/ 2147483647 w 2269"/>
              <a:gd name="T43" fmla="*/ 2147483647 h 8817"/>
              <a:gd name="T44" fmla="*/ 2147483647 w 2269"/>
              <a:gd name="T45" fmla="*/ 2147483647 h 8817"/>
              <a:gd name="T46" fmla="*/ 2147483647 w 2269"/>
              <a:gd name="T47" fmla="*/ 2147483647 h 8817"/>
              <a:gd name="T48" fmla="*/ 2147483647 w 2269"/>
              <a:gd name="T49" fmla="*/ 2147483647 h 8817"/>
              <a:gd name="T50" fmla="*/ 2147483647 w 2269"/>
              <a:gd name="T51" fmla="*/ 2147483647 h 8817"/>
              <a:gd name="T52" fmla="*/ 2147483647 w 2269"/>
              <a:gd name="T53" fmla="*/ 2147483647 h 8817"/>
              <a:gd name="T54" fmla="*/ 2147483647 w 2269"/>
              <a:gd name="T55" fmla="*/ 2147483647 h 8817"/>
              <a:gd name="T56" fmla="*/ 2147483647 w 2269"/>
              <a:gd name="T57" fmla="*/ 2147483647 h 8817"/>
              <a:gd name="T58" fmla="*/ 2147483647 w 2269"/>
              <a:gd name="T59" fmla="*/ 2147483647 h 8817"/>
              <a:gd name="T60" fmla="*/ 2147483647 w 2269"/>
              <a:gd name="T61" fmla="*/ 2147483647 h 8817"/>
              <a:gd name="T62" fmla="*/ 2147483647 w 2269"/>
              <a:gd name="T63" fmla="*/ 2147483647 h 8817"/>
              <a:gd name="T64" fmla="*/ 2147483647 w 2269"/>
              <a:gd name="T65" fmla="*/ 2147483647 h 8817"/>
              <a:gd name="T66" fmla="*/ 2147483647 w 2269"/>
              <a:gd name="T67" fmla="*/ 2147483647 h 8817"/>
              <a:gd name="T68" fmla="*/ 2147483647 w 2269"/>
              <a:gd name="T69" fmla="*/ 2147483647 h 8817"/>
              <a:gd name="T70" fmla="*/ 2147483647 w 2269"/>
              <a:gd name="T71" fmla="*/ 2147483647 h 8817"/>
              <a:gd name="T72" fmla="*/ 2147483647 w 2269"/>
              <a:gd name="T73" fmla="*/ 2147483647 h 8817"/>
              <a:gd name="T74" fmla="*/ 2147483647 w 2269"/>
              <a:gd name="T75" fmla="*/ 2147483647 h 8817"/>
              <a:gd name="T76" fmla="*/ 2147483647 w 2269"/>
              <a:gd name="T77" fmla="*/ 2147483647 h 8817"/>
              <a:gd name="T78" fmla="*/ 2147483647 w 2269"/>
              <a:gd name="T79" fmla="*/ 2147483647 h 8817"/>
              <a:gd name="T80" fmla="*/ 2147483647 w 2269"/>
              <a:gd name="T81" fmla="*/ 2147483647 h 8817"/>
              <a:gd name="T82" fmla="*/ 2147483647 w 2269"/>
              <a:gd name="T83" fmla="*/ 2147483647 h 8817"/>
              <a:gd name="T84" fmla="*/ 2147483647 w 2269"/>
              <a:gd name="T85" fmla="*/ 2147483647 h 8817"/>
              <a:gd name="T86" fmla="*/ 2147483647 w 2269"/>
              <a:gd name="T87" fmla="*/ 2147483647 h 8817"/>
              <a:gd name="T88" fmla="*/ 2147483647 w 2269"/>
              <a:gd name="T89" fmla="*/ 2147483647 h 8817"/>
              <a:gd name="T90" fmla="*/ 2147483647 w 2269"/>
              <a:gd name="T91" fmla="*/ 2147483647 h 8817"/>
              <a:gd name="T92" fmla="*/ 2147483647 w 2269"/>
              <a:gd name="T93" fmla="*/ 2147483647 h 8817"/>
              <a:gd name="T94" fmla="*/ 2147483647 w 2269"/>
              <a:gd name="T95" fmla="*/ 2147483647 h 8817"/>
              <a:gd name="T96" fmla="*/ 2147483647 w 2269"/>
              <a:gd name="T97" fmla="*/ 2147483647 h 8817"/>
              <a:gd name="T98" fmla="*/ 2147483647 w 2269"/>
              <a:gd name="T99" fmla="*/ 2147483647 h 8817"/>
              <a:gd name="T100" fmla="*/ 2147483647 w 2269"/>
              <a:gd name="T101" fmla="*/ 2147483647 h 8817"/>
              <a:gd name="T102" fmla="*/ 2147483647 w 2269"/>
              <a:gd name="T103" fmla="*/ 2147483647 h 8817"/>
              <a:gd name="T104" fmla="*/ 2147483647 w 2269"/>
              <a:gd name="T105" fmla="*/ 2147483647 h 8817"/>
              <a:gd name="T106" fmla="*/ 2147483647 w 2269"/>
              <a:gd name="T107" fmla="*/ 2147483647 h 8817"/>
              <a:gd name="T108" fmla="*/ 2147483647 w 2269"/>
              <a:gd name="T109" fmla="*/ 2147483647 h 8817"/>
              <a:gd name="T110" fmla="*/ 2147483647 w 2269"/>
              <a:gd name="T111" fmla="*/ 2147483647 h 8817"/>
              <a:gd name="T112" fmla="*/ 2147483647 w 2269"/>
              <a:gd name="T113" fmla="*/ 2147483647 h 8817"/>
              <a:gd name="T114" fmla="*/ 2147483647 w 2269"/>
              <a:gd name="T115" fmla="*/ 2147483647 h 8817"/>
              <a:gd name="T116" fmla="*/ 2147483647 w 2269"/>
              <a:gd name="T117" fmla="*/ 2147483647 h 881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69"/>
              <a:gd name="T178" fmla="*/ 0 h 8817"/>
              <a:gd name="T179" fmla="*/ 2269 w 2269"/>
              <a:gd name="T180" fmla="*/ 8817 h 881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69" h="8817" extrusionOk="0">
                <a:moveTo>
                  <a:pt x="418" y="202"/>
                </a:moveTo>
                <a:cubicBezTo>
                  <a:pt x="432" y="180"/>
                  <a:pt x="406" y="138"/>
                  <a:pt x="434" y="110"/>
                </a:cubicBezTo>
                <a:cubicBezTo>
                  <a:pt x="624" y="-79"/>
                  <a:pt x="893" y="-1"/>
                  <a:pt x="1032" y="220"/>
                </a:cubicBezTo>
                <a:cubicBezTo>
                  <a:pt x="1232" y="538"/>
                  <a:pt x="1180" y="1011"/>
                  <a:pt x="1131" y="1359"/>
                </a:cubicBezTo>
                <a:cubicBezTo>
                  <a:pt x="1063" y="1840"/>
                  <a:pt x="957" y="2320"/>
                  <a:pt x="868" y="2798"/>
                </a:cubicBezTo>
                <a:cubicBezTo>
                  <a:pt x="777" y="3287"/>
                  <a:pt x="525" y="3843"/>
                  <a:pt x="510" y="4337"/>
                </a:cubicBezTo>
                <a:cubicBezTo>
                  <a:pt x="503" y="4554"/>
                  <a:pt x="642" y="4481"/>
                  <a:pt x="709" y="4614"/>
                </a:cubicBezTo>
                <a:cubicBezTo>
                  <a:pt x="755" y="4706"/>
                  <a:pt x="738" y="4696"/>
                  <a:pt x="678" y="4799"/>
                </a:cubicBezTo>
                <a:cubicBezTo>
                  <a:pt x="553" y="5014"/>
                  <a:pt x="320" y="5118"/>
                  <a:pt x="432" y="5402"/>
                </a:cubicBezTo>
                <a:cubicBezTo>
                  <a:pt x="566" y="5741"/>
                  <a:pt x="788" y="5987"/>
                  <a:pt x="857" y="6364"/>
                </a:cubicBezTo>
                <a:cubicBezTo>
                  <a:pt x="999" y="7145"/>
                  <a:pt x="698" y="8066"/>
                  <a:pt x="199" y="8672"/>
                </a:cubicBezTo>
                <a:cubicBezTo>
                  <a:pt x="141" y="8743"/>
                  <a:pt x="47" y="8770"/>
                  <a:pt x="7" y="8804"/>
                </a:cubicBezTo>
                <a:cubicBezTo>
                  <a:pt x="40" y="8700"/>
                  <a:pt x="67" y="8587"/>
                  <a:pt x="113" y="8477"/>
                </a:cubicBezTo>
                <a:cubicBezTo>
                  <a:pt x="136" y="8428"/>
                  <a:pt x="158" y="8379"/>
                  <a:pt x="181" y="8330"/>
                </a:cubicBezTo>
              </a:path>
              <a:path w="2269" h="8817" extrusionOk="0">
                <a:moveTo>
                  <a:pt x="1006" y="4902"/>
                </a:moveTo>
                <a:cubicBezTo>
                  <a:pt x="1021" y="4873"/>
                  <a:pt x="1044" y="4829"/>
                  <a:pt x="1035" y="4794"/>
                </a:cubicBezTo>
                <a:cubicBezTo>
                  <a:pt x="1024" y="4774"/>
                  <a:pt x="1023" y="4769"/>
                  <a:pt x="1009" y="4764"/>
                </a:cubicBezTo>
                <a:cubicBezTo>
                  <a:pt x="961" y="4772"/>
                  <a:pt x="933" y="4804"/>
                  <a:pt x="908" y="4850"/>
                </a:cubicBezTo>
                <a:cubicBezTo>
                  <a:pt x="866" y="4928"/>
                  <a:pt x="843" y="5035"/>
                  <a:pt x="873" y="5122"/>
                </a:cubicBezTo>
                <a:cubicBezTo>
                  <a:pt x="894" y="5183"/>
                  <a:pt x="945" y="5190"/>
                  <a:pt x="998" y="5167"/>
                </a:cubicBezTo>
                <a:cubicBezTo>
                  <a:pt x="1070" y="5136"/>
                  <a:pt x="1122" y="5075"/>
                  <a:pt x="1168" y="5015"/>
                </a:cubicBezTo>
                <a:cubicBezTo>
                  <a:pt x="1203" y="4970"/>
                  <a:pt x="1226" y="4910"/>
                  <a:pt x="1262" y="4868"/>
                </a:cubicBezTo>
                <a:cubicBezTo>
                  <a:pt x="1265" y="4867"/>
                  <a:pt x="1268" y="4866"/>
                  <a:pt x="1271" y="4865"/>
                </a:cubicBezTo>
                <a:cubicBezTo>
                  <a:pt x="1266" y="4917"/>
                  <a:pt x="1264" y="4970"/>
                  <a:pt x="1264" y="5022"/>
                </a:cubicBezTo>
                <a:cubicBezTo>
                  <a:pt x="1264" y="5084"/>
                  <a:pt x="1265" y="5155"/>
                  <a:pt x="1293" y="5213"/>
                </a:cubicBezTo>
                <a:cubicBezTo>
                  <a:pt x="1307" y="5228"/>
                  <a:pt x="1313" y="5232"/>
                  <a:pt x="1329" y="5231"/>
                </a:cubicBezTo>
                <a:cubicBezTo>
                  <a:pt x="1368" y="5204"/>
                  <a:pt x="1386" y="5181"/>
                  <a:pt x="1415" y="5142"/>
                </a:cubicBezTo>
              </a:path>
              <a:path w="2269" h="8817" extrusionOk="0">
                <a:moveTo>
                  <a:pt x="1761" y="4062"/>
                </a:moveTo>
                <a:cubicBezTo>
                  <a:pt x="1767" y="4022"/>
                  <a:pt x="1769" y="3985"/>
                  <a:pt x="1771" y="3945"/>
                </a:cubicBezTo>
                <a:cubicBezTo>
                  <a:pt x="1720" y="4034"/>
                  <a:pt x="1695" y="4138"/>
                  <a:pt x="1668" y="4236"/>
                </a:cubicBezTo>
                <a:cubicBezTo>
                  <a:pt x="1630" y="4376"/>
                  <a:pt x="1598" y="4516"/>
                  <a:pt x="1584" y="4661"/>
                </a:cubicBezTo>
                <a:cubicBezTo>
                  <a:pt x="1574" y="4767"/>
                  <a:pt x="1569" y="4882"/>
                  <a:pt x="1602" y="4985"/>
                </a:cubicBezTo>
                <a:cubicBezTo>
                  <a:pt x="1617" y="5032"/>
                  <a:pt x="1646" y="5086"/>
                  <a:pt x="1704" y="5077"/>
                </a:cubicBezTo>
                <a:cubicBezTo>
                  <a:pt x="1760" y="5068"/>
                  <a:pt x="1798" y="5004"/>
                  <a:pt x="1819" y="4958"/>
                </a:cubicBezTo>
                <a:cubicBezTo>
                  <a:pt x="1849" y="4894"/>
                  <a:pt x="1861" y="4819"/>
                  <a:pt x="1845" y="4749"/>
                </a:cubicBezTo>
                <a:cubicBezTo>
                  <a:pt x="1832" y="4691"/>
                  <a:pt x="1797" y="4648"/>
                  <a:pt x="1743" y="4625"/>
                </a:cubicBezTo>
                <a:cubicBezTo>
                  <a:pt x="1712" y="4612"/>
                  <a:pt x="1677" y="4611"/>
                  <a:pt x="1645" y="4607"/>
                </a:cubicBezTo>
                <a:cubicBezTo>
                  <a:pt x="1695" y="4586"/>
                  <a:pt x="1744" y="4573"/>
                  <a:pt x="1797" y="4561"/>
                </a:cubicBezTo>
                <a:cubicBezTo>
                  <a:pt x="1867" y="4545"/>
                  <a:pt x="1937" y="4534"/>
                  <a:pt x="2008" y="4526"/>
                </a:cubicBezTo>
                <a:cubicBezTo>
                  <a:pt x="2065" y="4520"/>
                  <a:pt x="2049" y="4534"/>
                  <a:pt x="2084" y="4554"/>
                </a:cubicBezTo>
                <a:cubicBezTo>
                  <a:pt x="2060" y="4587"/>
                  <a:pt x="2030" y="4617"/>
                  <a:pt x="2009" y="4652"/>
                </a:cubicBezTo>
                <a:cubicBezTo>
                  <a:pt x="1983" y="4695"/>
                  <a:pt x="1986" y="4732"/>
                  <a:pt x="2017" y="4771"/>
                </a:cubicBezTo>
                <a:cubicBezTo>
                  <a:pt x="2059" y="4823"/>
                  <a:pt x="2124" y="4859"/>
                  <a:pt x="2174" y="4902"/>
                </a:cubicBezTo>
                <a:cubicBezTo>
                  <a:pt x="2205" y="4929"/>
                  <a:pt x="2264" y="4977"/>
                  <a:pt x="2245" y="5026"/>
                </a:cubicBezTo>
                <a:cubicBezTo>
                  <a:pt x="2220" y="5090"/>
                  <a:pt x="2112" y="5095"/>
                  <a:pt x="2058" y="5088"/>
                </a:cubicBezTo>
                <a:cubicBezTo>
                  <a:pt x="2014" y="5083"/>
                  <a:pt x="2007" y="5063"/>
                  <a:pt x="1989" y="5030"/>
                </a:cubicBezTo>
                <a:cubicBezTo>
                  <a:pt x="1986" y="5024"/>
                  <a:pt x="1983" y="5017"/>
                  <a:pt x="1980" y="5011"/>
                </a:cubicBezTo>
              </a:path>
              <a:path w="2269" h="8817" extrusionOk="0">
                <a:moveTo>
                  <a:pt x="1237" y="5280"/>
                </a:moveTo>
                <a:cubicBezTo>
                  <a:pt x="1220" y="5301"/>
                  <a:pt x="1172" y="5338"/>
                  <a:pt x="1209" y="5366"/>
                </a:cubicBezTo>
                <a:cubicBezTo>
                  <a:pt x="1249" y="5396"/>
                  <a:pt x="1316" y="5396"/>
                  <a:pt x="1363" y="5396"/>
                </a:cubicBezTo>
                <a:cubicBezTo>
                  <a:pt x="1568" y="5396"/>
                  <a:pt x="1774" y="5365"/>
                  <a:pt x="1977" y="5345"/>
                </a:cubicBezTo>
                <a:cubicBezTo>
                  <a:pt x="2050" y="5338"/>
                  <a:pt x="2121" y="5326"/>
                  <a:pt x="2193" y="5317"/>
                </a:cubicBezTo>
                <a:cubicBezTo>
                  <a:pt x="2224" y="5315"/>
                  <a:pt x="2232" y="5317"/>
                  <a:pt x="2248" y="5304"/>
                </a:cubicBezTo>
                <a:cubicBezTo>
                  <a:pt x="2218" y="5288"/>
                  <a:pt x="2213" y="5300"/>
                  <a:pt x="2179" y="5304"/>
                </a:cubicBezTo>
              </a:path>
              <a:path w="2269" h="8817" extrusionOk="0">
                <a:moveTo>
                  <a:pt x="1278" y="5686"/>
                </a:moveTo>
                <a:cubicBezTo>
                  <a:pt x="1271" y="5725"/>
                  <a:pt x="1281" y="5721"/>
                  <a:pt x="1345" y="5714"/>
                </a:cubicBezTo>
                <a:cubicBezTo>
                  <a:pt x="1456" y="5701"/>
                  <a:pt x="1567" y="5679"/>
                  <a:pt x="1678" y="5663"/>
                </a:cubicBezTo>
                <a:cubicBezTo>
                  <a:pt x="1835" y="5640"/>
                  <a:pt x="1992" y="5612"/>
                  <a:pt x="2150" y="5604"/>
                </a:cubicBezTo>
                <a:cubicBezTo>
                  <a:pt x="2189" y="5602"/>
                  <a:pt x="2229" y="5602"/>
                  <a:pt x="2268" y="56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5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1850" y="3665538"/>
            <a:ext cx="409575" cy="539750"/>
          </a:xfrm>
          <a:custGeom>
            <a:avLst/>
            <a:gdLst>
              <a:gd name="T0" fmla="*/ 0 w 1136"/>
              <a:gd name="T1" fmla="*/ 2147483647 h 1499"/>
              <a:gd name="T2" fmla="*/ 2147483647 w 1136"/>
              <a:gd name="T3" fmla="*/ 2147483647 h 1499"/>
              <a:gd name="T4" fmla="*/ 2147483647 w 1136"/>
              <a:gd name="T5" fmla="*/ 2147483647 h 1499"/>
              <a:gd name="T6" fmla="*/ 2147483647 w 1136"/>
              <a:gd name="T7" fmla="*/ 2147483647 h 1499"/>
              <a:gd name="T8" fmla="*/ 2147483647 w 1136"/>
              <a:gd name="T9" fmla="*/ 2147483647 h 1499"/>
              <a:gd name="T10" fmla="*/ 2147483647 w 1136"/>
              <a:gd name="T11" fmla="*/ 2147483647 h 1499"/>
              <a:gd name="T12" fmla="*/ 2147483647 w 1136"/>
              <a:gd name="T13" fmla="*/ 2147483647 h 1499"/>
              <a:gd name="T14" fmla="*/ 2147483647 w 1136"/>
              <a:gd name="T15" fmla="*/ 2147483647 h 1499"/>
              <a:gd name="T16" fmla="*/ 2147483647 w 1136"/>
              <a:gd name="T17" fmla="*/ 2147483647 h 1499"/>
              <a:gd name="T18" fmla="*/ 2147483647 w 1136"/>
              <a:gd name="T19" fmla="*/ 2147483647 h 1499"/>
              <a:gd name="T20" fmla="*/ 2147483647 w 1136"/>
              <a:gd name="T21" fmla="*/ 2147483647 h 1499"/>
              <a:gd name="T22" fmla="*/ 2147483647 w 1136"/>
              <a:gd name="T23" fmla="*/ 2147483647 h 1499"/>
              <a:gd name="T24" fmla="*/ 2147483647 w 1136"/>
              <a:gd name="T25" fmla="*/ 2147483647 h 149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36"/>
              <a:gd name="T40" fmla="*/ 0 h 1499"/>
              <a:gd name="T41" fmla="*/ 1136 w 1136"/>
              <a:gd name="T42" fmla="*/ 1499 h 149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36" h="1499" extrusionOk="0">
                <a:moveTo>
                  <a:pt x="0" y="701"/>
                </a:moveTo>
                <a:cubicBezTo>
                  <a:pt x="17" y="724"/>
                  <a:pt x="24" y="723"/>
                  <a:pt x="53" y="727"/>
                </a:cubicBezTo>
                <a:cubicBezTo>
                  <a:pt x="100" y="734"/>
                  <a:pt x="146" y="740"/>
                  <a:pt x="194" y="743"/>
                </a:cubicBezTo>
                <a:cubicBezTo>
                  <a:pt x="273" y="747"/>
                  <a:pt x="353" y="753"/>
                  <a:pt x="432" y="750"/>
                </a:cubicBezTo>
                <a:cubicBezTo>
                  <a:pt x="493" y="748"/>
                  <a:pt x="557" y="735"/>
                  <a:pt x="617" y="738"/>
                </a:cubicBezTo>
                <a:cubicBezTo>
                  <a:pt x="638" y="742"/>
                  <a:pt x="642" y="744"/>
                  <a:pt x="655" y="742"/>
                </a:cubicBezTo>
              </a:path>
              <a:path w="1136" h="1499" extrusionOk="0">
                <a:moveTo>
                  <a:pt x="1062" y="16"/>
                </a:moveTo>
                <a:cubicBezTo>
                  <a:pt x="1096" y="4"/>
                  <a:pt x="1089" y="2"/>
                  <a:pt x="1105" y="43"/>
                </a:cubicBezTo>
                <a:cubicBezTo>
                  <a:pt x="1134" y="115"/>
                  <a:pt x="1119" y="225"/>
                  <a:pt x="1121" y="300"/>
                </a:cubicBezTo>
                <a:cubicBezTo>
                  <a:pt x="1125" y="453"/>
                  <a:pt x="1123" y="606"/>
                  <a:pt x="1120" y="759"/>
                </a:cubicBezTo>
                <a:cubicBezTo>
                  <a:pt x="1115" y="989"/>
                  <a:pt x="1091" y="1227"/>
                  <a:pt x="1110" y="1457"/>
                </a:cubicBezTo>
                <a:cubicBezTo>
                  <a:pt x="1112" y="1487"/>
                  <a:pt x="1114" y="1484"/>
                  <a:pt x="1125" y="1494"/>
                </a:cubicBezTo>
                <a:cubicBezTo>
                  <a:pt x="1128" y="1493"/>
                  <a:pt x="1132" y="1491"/>
                  <a:pt x="1135" y="149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6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25825" y="1703388"/>
            <a:ext cx="1223963" cy="1385887"/>
          </a:xfrm>
          <a:custGeom>
            <a:avLst/>
            <a:gdLst>
              <a:gd name="T0" fmla="*/ 2147483647 w 3399"/>
              <a:gd name="T1" fmla="*/ 2147483647 h 3852"/>
              <a:gd name="T2" fmla="*/ 2147483647 w 3399"/>
              <a:gd name="T3" fmla="*/ 2147483647 h 3852"/>
              <a:gd name="T4" fmla="*/ 2147483647 w 3399"/>
              <a:gd name="T5" fmla="*/ 2147483647 h 3852"/>
              <a:gd name="T6" fmla="*/ 2147483647 w 3399"/>
              <a:gd name="T7" fmla="*/ 2147483647 h 3852"/>
              <a:gd name="T8" fmla="*/ 2147483647 w 3399"/>
              <a:gd name="T9" fmla="*/ 2147483647 h 3852"/>
              <a:gd name="T10" fmla="*/ 2147483647 w 3399"/>
              <a:gd name="T11" fmla="*/ 2147483647 h 3852"/>
              <a:gd name="T12" fmla="*/ 2147483647 w 3399"/>
              <a:gd name="T13" fmla="*/ 2147483647 h 3852"/>
              <a:gd name="T14" fmla="*/ 2147483647 w 3399"/>
              <a:gd name="T15" fmla="*/ 2147483647 h 3852"/>
              <a:gd name="T16" fmla="*/ 2147483647 w 3399"/>
              <a:gd name="T17" fmla="*/ 2147483647 h 3852"/>
              <a:gd name="T18" fmla="*/ 2147483647 w 3399"/>
              <a:gd name="T19" fmla="*/ 2147483647 h 3852"/>
              <a:gd name="T20" fmla="*/ 2147483647 w 3399"/>
              <a:gd name="T21" fmla="*/ 2147483647 h 3852"/>
              <a:gd name="T22" fmla="*/ 2147483647 w 3399"/>
              <a:gd name="T23" fmla="*/ 2147483647 h 3852"/>
              <a:gd name="T24" fmla="*/ 2147483647 w 3399"/>
              <a:gd name="T25" fmla="*/ 2147483647 h 3852"/>
              <a:gd name="T26" fmla="*/ 2147483647 w 3399"/>
              <a:gd name="T27" fmla="*/ 2147483647 h 3852"/>
              <a:gd name="T28" fmla="*/ 2147483647 w 3399"/>
              <a:gd name="T29" fmla="*/ 2147483647 h 3852"/>
              <a:gd name="T30" fmla="*/ 2147483647 w 3399"/>
              <a:gd name="T31" fmla="*/ 2147483647 h 3852"/>
              <a:gd name="T32" fmla="*/ 2147483647 w 3399"/>
              <a:gd name="T33" fmla="*/ 2147483647 h 3852"/>
              <a:gd name="T34" fmla="*/ 2147483647 w 3399"/>
              <a:gd name="T35" fmla="*/ 2147483647 h 3852"/>
              <a:gd name="T36" fmla="*/ 2147483647 w 3399"/>
              <a:gd name="T37" fmla="*/ 2147483647 h 3852"/>
              <a:gd name="T38" fmla="*/ 2147483647 w 3399"/>
              <a:gd name="T39" fmla="*/ 2147483647 h 3852"/>
              <a:gd name="T40" fmla="*/ 2147483647 w 3399"/>
              <a:gd name="T41" fmla="*/ 2147483647 h 3852"/>
              <a:gd name="T42" fmla="*/ 2147483647 w 3399"/>
              <a:gd name="T43" fmla="*/ 2147483647 h 3852"/>
              <a:gd name="T44" fmla="*/ 2147483647 w 3399"/>
              <a:gd name="T45" fmla="*/ 2147483647 h 3852"/>
              <a:gd name="T46" fmla="*/ 2147483647 w 3399"/>
              <a:gd name="T47" fmla="*/ 2147483647 h 3852"/>
              <a:gd name="T48" fmla="*/ 2147483647 w 3399"/>
              <a:gd name="T49" fmla="*/ 2147483647 h 3852"/>
              <a:gd name="T50" fmla="*/ 2147483647 w 3399"/>
              <a:gd name="T51" fmla="*/ 2147483647 h 3852"/>
              <a:gd name="T52" fmla="*/ 2147483647 w 3399"/>
              <a:gd name="T53" fmla="*/ 2147483647 h 3852"/>
              <a:gd name="T54" fmla="*/ 2147483647 w 3399"/>
              <a:gd name="T55" fmla="*/ 2147483647 h 3852"/>
              <a:gd name="T56" fmla="*/ 2147483647 w 3399"/>
              <a:gd name="T57" fmla="*/ 2147483647 h 3852"/>
              <a:gd name="T58" fmla="*/ 2147483647 w 3399"/>
              <a:gd name="T59" fmla="*/ 2147483647 h 3852"/>
              <a:gd name="T60" fmla="*/ 2147483647 w 3399"/>
              <a:gd name="T61" fmla="*/ 2147483647 h 3852"/>
              <a:gd name="T62" fmla="*/ 2147483647 w 3399"/>
              <a:gd name="T63" fmla="*/ 2147483647 h 3852"/>
              <a:gd name="T64" fmla="*/ 2147483647 w 3399"/>
              <a:gd name="T65" fmla="*/ 2147483647 h 3852"/>
              <a:gd name="T66" fmla="*/ 2147483647 w 3399"/>
              <a:gd name="T67" fmla="*/ 2147483647 h 3852"/>
              <a:gd name="T68" fmla="*/ 2147483647 w 3399"/>
              <a:gd name="T69" fmla="*/ 2147483647 h 3852"/>
              <a:gd name="T70" fmla="*/ 2147483647 w 3399"/>
              <a:gd name="T71" fmla="*/ 2147483647 h 3852"/>
              <a:gd name="T72" fmla="*/ 2147483647 w 3399"/>
              <a:gd name="T73" fmla="*/ 2147483647 h 3852"/>
              <a:gd name="T74" fmla="*/ 2147483647 w 3399"/>
              <a:gd name="T75" fmla="*/ 2147483647 h 3852"/>
              <a:gd name="T76" fmla="*/ 2147483647 w 3399"/>
              <a:gd name="T77" fmla="*/ 2147483647 h 3852"/>
              <a:gd name="T78" fmla="*/ 2147483647 w 3399"/>
              <a:gd name="T79" fmla="*/ 2147483647 h 3852"/>
              <a:gd name="T80" fmla="*/ 2147483647 w 3399"/>
              <a:gd name="T81" fmla="*/ 2147483647 h 3852"/>
              <a:gd name="T82" fmla="*/ 2147483647 w 3399"/>
              <a:gd name="T83" fmla="*/ 2147483647 h 3852"/>
              <a:gd name="T84" fmla="*/ 2147483647 w 3399"/>
              <a:gd name="T85" fmla="*/ 2147483647 h 3852"/>
              <a:gd name="T86" fmla="*/ 2147483647 w 3399"/>
              <a:gd name="T87" fmla="*/ 2147483647 h 3852"/>
              <a:gd name="T88" fmla="*/ 2147483647 w 3399"/>
              <a:gd name="T89" fmla="*/ 2147483647 h 38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399"/>
              <a:gd name="T136" fmla="*/ 0 h 3852"/>
              <a:gd name="T137" fmla="*/ 3399 w 3399"/>
              <a:gd name="T138" fmla="*/ 3852 h 385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399" h="3852" extrusionOk="0">
                <a:moveTo>
                  <a:pt x="1209" y="2731"/>
                </a:moveTo>
                <a:cubicBezTo>
                  <a:pt x="1182" y="2722"/>
                  <a:pt x="1174" y="2717"/>
                  <a:pt x="1147" y="2707"/>
                </a:cubicBezTo>
                <a:cubicBezTo>
                  <a:pt x="1057" y="2672"/>
                  <a:pt x="937" y="2631"/>
                  <a:pt x="839" y="2647"/>
                </a:cubicBezTo>
                <a:cubicBezTo>
                  <a:pt x="764" y="2660"/>
                  <a:pt x="736" y="2729"/>
                  <a:pt x="713" y="2792"/>
                </a:cubicBezTo>
                <a:cubicBezTo>
                  <a:pt x="673" y="2902"/>
                  <a:pt x="622" y="3076"/>
                  <a:pt x="674" y="3190"/>
                </a:cubicBezTo>
                <a:cubicBezTo>
                  <a:pt x="706" y="3260"/>
                  <a:pt x="788" y="3250"/>
                  <a:pt x="851" y="3246"/>
                </a:cubicBezTo>
                <a:cubicBezTo>
                  <a:pt x="978" y="3238"/>
                  <a:pt x="1105" y="3218"/>
                  <a:pt x="1213" y="3304"/>
                </a:cubicBezTo>
                <a:cubicBezTo>
                  <a:pt x="1307" y="3379"/>
                  <a:pt x="1385" y="3525"/>
                  <a:pt x="1346" y="3646"/>
                </a:cubicBezTo>
                <a:cubicBezTo>
                  <a:pt x="1323" y="3718"/>
                  <a:pt x="1252" y="3760"/>
                  <a:pt x="1188" y="3790"/>
                </a:cubicBezTo>
                <a:cubicBezTo>
                  <a:pt x="1097" y="3832"/>
                  <a:pt x="1000" y="3851"/>
                  <a:pt x="900" y="3851"/>
                </a:cubicBezTo>
                <a:cubicBezTo>
                  <a:pt x="750" y="3851"/>
                  <a:pt x="612" y="3808"/>
                  <a:pt x="482" y="3735"/>
                </a:cubicBezTo>
                <a:cubicBezTo>
                  <a:pt x="454" y="3719"/>
                  <a:pt x="453" y="3708"/>
                  <a:pt x="434" y="3693"/>
                </a:cubicBezTo>
              </a:path>
              <a:path w="3399" h="3852" extrusionOk="0">
                <a:moveTo>
                  <a:pt x="1403" y="529"/>
                </a:moveTo>
                <a:cubicBezTo>
                  <a:pt x="1392" y="479"/>
                  <a:pt x="1404" y="407"/>
                  <a:pt x="1329" y="399"/>
                </a:cubicBezTo>
                <a:cubicBezTo>
                  <a:pt x="1210" y="387"/>
                  <a:pt x="1088" y="530"/>
                  <a:pt x="1024" y="608"/>
                </a:cubicBezTo>
                <a:cubicBezTo>
                  <a:pt x="692" y="1015"/>
                  <a:pt x="517" y="1550"/>
                  <a:pt x="364" y="2044"/>
                </a:cubicBezTo>
                <a:cubicBezTo>
                  <a:pt x="300" y="2250"/>
                  <a:pt x="255" y="2463"/>
                  <a:pt x="186" y="2668"/>
                </a:cubicBezTo>
                <a:cubicBezTo>
                  <a:pt x="179" y="2688"/>
                  <a:pt x="172" y="2706"/>
                  <a:pt x="165" y="2725"/>
                </a:cubicBezTo>
                <a:cubicBezTo>
                  <a:pt x="151" y="2694"/>
                  <a:pt x="136" y="2665"/>
                  <a:pt x="124" y="2631"/>
                </a:cubicBezTo>
              </a:path>
              <a:path w="3399" h="3852" extrusionOk="0">
                <a:moveTo>
                  <a:pt x="41" y="2488"/>
                </a:moveTo>
                <a:cubicBezTo>
                  <a:pt x="9" y="2496"/>
                  <a:pt x="15" y="2512"/>
                  <a:pt x="9" y="2544"/>
                </a:cubicBezTo>
                <a:cubicBezTo>
                  <a:pt x="1" y="2587"/>
                  <a:pt x="2" y="2631"/>
                  <a:pt x="1" y="2675"/>
                </a:cubicBezTo>
                <a:cubicBezTo>
                  <a:pt x="0" y="2721"/>
                  <a:pt x="-2" y="2779"/>
                  <a:pt x="31" y="2816"/>
                </a:cubicBezTo>
                <a:cubicBezTo>
                  <a:pt x="72" y="2862"/>
                  <a:pt x="151" y="2850"/>
                  <a:pt x="203" y="2840"/>
                </a:cubicBezTo>
                <a:cubicBezTo>
                  <a:pt x="293" y="2823"/>
                  <a:pt x="380" y="2791"/>
                  <a:pt x="460" y="2748"/>
                </a:cubicBezTo>
                <a:cubicBezTo>
                  <a:pt x="527" y="2712"/>
                  <a:pt x="557" y="2680"/>
                  <a:pt x="586" y="2612"/>
                </a:cubicBezTo>
              </a:path>
              <a:path w="3399" h="3852" extrusionOk="0">
                <a:moveTo>
                  <a:pt x="1336" y="1134"/>
                </a:moveTo>
                <a:cubicBezTo>
                  <a:pt x="1349" y="1159"/>
                  <a:pt x="1363" y="1154"/>
                  <a:pt x="1392" y="1149"/>
                </a:cubicBezTo>
                <a:cubicBezTo>
                  <a:pt x="1432" y="1142"/>
                  <a:pt x="1471" y="1136"/>
                  <a:pt x="1511" y="1133"/>
                </a:cubicBezTo>
                <a:cubicBezTo>
                  <a:pt x="1559" y="1129"/>
                  <a:pt x="1606" y="1128"/>
                  <a:pt x="1654" y="1126"/>
                </a:cubicBezTo>
                <a:cubicBezTo>
                  <a:pt x="1685" y="1125"/>
                  <a:pt x="1726" y="1126"/>
                  <a:pt x="1755" y="1115"/>
                </a:cubicBezTo>
                <a:cubicBezTo>
                  <a:pt x="1773" y="1108"/>
                  <a:pt x="1781" y="1093"/>
                  <a:pt x="1791" y="1078"/>
                </a:cubicBezTo>
              </a:path>
              <a:path w="3399" h="3852" extrusionOk="0">
                <a:moveTo>
                  <a:pt x="2040" y="678"/>
                </a:moveTo>
                <a:cubicBezTo>
                  <a:pt x="2040" y="680"/>
                  <a:pt x="2035" y="702"/>
                  <a:pt x="2022" y="727"/>
                </a:cubicBezTo>
                <a:cubicBezTo>
                  <a:pt x="1995" y="780"/>
                  <a:pt x="1977" y="834"/>
                  <a:pt x="1968" y="892"/>
                </a:cubicBezTo>
                <a:cubicBezTo>
                  <a:pt x="1958" y="957"/>
                  <a:pt x="1962" y="1027"/>
                  <a:pt x="2000" y="1083"/>
                </a:cubicBezTo>
                <a:cubicBezTo>
                  <a:pt x="2038" y="1139"/>
                  <a:pt x="2103" y="1159"/>
                  <a:pt x="2167" y="1162"/>
                </a:cubicBezTo>
                <a:cubicBezTo>
                  <a:pt x="2239" y="1166"/>
                  <a:pt x="2294" y="1144"/>
                  <a:pt x="2353" y="1106"/>
                </a:cubicBezTo>
                <a:cubicBezTo>
                  <a:pt x="2410" y="1070"/>
                  <a:pt x="2433" y="1013"/>
                  <a:pt x="2454" y="950"/>
                </a:cubicBezTo>
                <a:cubicBezTo>
                  <a:pt x="2470" y="899"/>
                  <a:pt x="2475" y="881"/>
                  <a:pt x="2477" y="844"/>
                </a:cubicBezTo>
              </a:path>
              <a:path w="3399" h="3852" extrusionOk="0">
                <a:moveTo>
                  <a:pt x="2475" y="466"/>
                </a:moveTo>
                <a:cubicBezTo>
                  <a:pt x="2460" y="501"/>
                  <a:pt x="2460" y="520"/>
                  <a:pt x="2458" y="559"/>
                </a:cubicBezTo>
                <a:cubicBezTo>
                  <a:pt x="2453" y="657"/>
                  <a:pt x="2450" y="755"/>
                  <a:pt x="2450" y="853"/>
                </a:cubicBezTo>
                <a:cubicBezTo>
                  <a:pt x="2450" y="977"/>
                  <a:pt x="2454" y="1101"/>
                  <a:pt x="2458" y="1225"/>
                </a:cubicBezTo>
                <a:cubicBezTo>
                  <a:pt x="2461" y="1313"/>
                  <a:pt x="2470" y="1401"/>
                  <a:pt x="2471" y="1489"/>
                </a:cubicBezTo>
                <a:cubicBezTo>
                  <a:pt x="2472" y="1539"/>
                  <a:pt x="2472" y="1553"/>
                  <a:pt x="2478" y="1491"/>
                </a:cubicBezTo>
              </a:path>
              <a:path w="3399" h="3852" extrusionOk="0">
                <a:moveTo>
                  <a:pt x="2611" y="744"/>
                </a:moveTo>
                <a:cubicBezTo>
                  <a:pt x="2663" y="693"/>
                  <a:pt x="2721" y="638"/>
                  <a:pt x="2790" y="610"/>
                </a:cubicBezTo>
                <a:cubicBezTo>
                  <a:pt x="2844" y="588"/>
                  <a:pt x="2917" y="571"/>
                  <a:pt x="2976" y="577"/>
                </a:cubicBezTo>
                <a:cubicBezTo>
                  <a:pt x="3054" y="585"/>
                  <a:pt x="3068" y="650"/>
                  <a:pt x="3061" y="717"/>
                </a:cubicBezTo>
                <a:cubicBezTo>
                  <a:pt x="3050" y="819"/>
                  <a:pt x="3002" y="918"/>
                  <a:pt x="2957" y="1008"/>
                </a:cubicBezTo>
                <a:cubicBezTo>
                  <a:pt x="2902" y="1116"/>
                  <a:pt x="2839" y="1220"/>
                  <a:pt x="2773" y="1322"/>
                </a:cubicBezTo>
                <a:cubicBezTo>
                  <a:pt x="2755" y="1351"/>
                  <a:pt x="2640" y="1488"/>
                  <a:pt x="2673" y="1532"/>
                </a:cubicBezTo>
                <a:cubicBezTo>
                  <a:pt x="2702" y="1571"/>
                  <a:pt x="2743" y="1563"/>
                  <a:pt x="2788" y="1561"/>
                </a:cubicBezTo>
                <a:cubicBezTo>
                  <a:pt x="2878" y="1558"/>
                  <a:pt x="2959" y="1533"/>
                  <a:pt x="3046" y="1518"/>
                </a:cubicBezTo>
                <a:cubicBezTo>
                  <a:pt x="3094" y="1510"/>
                  <a:pt x="3140" y="1506"/>
                  <a:pt x="3189" y="1509"/>
                </a:cubicBezTo>
              </a:path>
              <a:path w="3399" h="3852" extrusionOk="0">
                <a:moveTo>
                  <a:pt x="2667" y="232"/>
                </a:moveTo>
                <a:cubicBezTo>
                  <a:pt x="2663" y="254"/>
                  <a:pt x="2659" y="272"/>
                  <a:pt x="2658" y="295"/>
                </a:cubicBezTo>
                <a:cubicBezTo>
                  <a:pt x="2657" y="322"/>
                  <a:pt x="2656" y="351"/>
                  <a:pt x="2668" y="376"/>
                </a:cubicBezTo>
                <a:cubicBezTo>
                  <a:pt x="2683" y="407"/>
                  <a:pt x="2722" y="400"/>
                  <a:pt x="2749" y="389"/>
                </a:cubicBezTo>
                <a:cubicBezTo>
                  <a:pt x="2824" y="357"/>
                  <a:pt x="2890" y="306"/>
                  <a:pt x="2955" y="258"/>
                </a:cubicBezTo>
                <a:cubicBezTo>
                  <a:pt x="3048" y="190"/>
                  <a:pt x="3141" y="124"/>
                  <a:pt x="3239" y="63"/>
                </a:cubicBezTo>
                <a:cubicBezTo>
                  <a:pt x="3269" y="44"/>
                  <a:pt x="3299" y="24"/>
                  <a:pt x="3333" y="13"/>
                </a:cubicBezTo>
                <a:cubicBezTo>
                  <a:pt x="3343" y="10"/>
                  <a:pt x="3364" y="1"/>
                  <a:pt x="3374" y="2"/>
                </a:cubicBezTo>
                <a:cubicBezTo>
                  <a:pt x="3392" y="3"/>
                  <a:pt x="3394" y="9"/>
                  <a:pt x="3398" y="28"/>
                </a:cubicBezTo>
                <a:cubicBezTo>
                  <a:pt x="3404" y="58"/>
                  <a:pt x="3394" y="73"/>
                  <a:pt x="3382" y="90"/>
                </a:cubicBezTo>
                <a:cubicBezTo>
                  <a:pt x="3379" y="94"/>
                  <a:pt x="3375" y="99"/>
                  <a:pt x="3372" y="103"/>
                </a:cubicBezTo>
              </a:path>
              <a:path w="3399" h="3852" extrusionOk="0">
                <a:moveTo>
                  <a:pt x="2783" y="368"/>
                </a:moveTo>
                <a:cubicBezTo>
                  <a:pt x="2805" y="277"/>
                  <a:pt x="2867" y="179"/>
                  <a:pt x="2879" y="89"/>
                </a:cubicBezTo>
                <a:cubicBezTo>
                  <a:pt x="2883" y="58"/>
                  <a:pt x="2870" y="33"/>
                  <a:pt x="2870" y="27"/>
                </a:cubicBezTo>
                <a:cubicBezTo>
                  <a:pt x="2782" y="91"/>
                  <a:pt x="2698" y="156"/>
                  <a:pt x="2615" y="228"/>
                </a:cubicBezTo>
                <a:cubicBezTo>
                  <a:pt x="2414" y="403"/>
                  <a:pt x="2215" y="582"/>
                  <a:pt x="2013" y="756"/>
                </a:cubicBezTo>
                <a:cubicBezTo>
                  <a:pt x="1789" y="949"/>
                  <a:pt x="1560" y="1137"/>
                  <a:pt x="1327" y="1319"/>
                </a:cubicBezTo>
                <a:cubicBezTo>
                  <a:pt x="1260" y="1372"/>
                  <a:pt x="1102" y="1534"/>
                  <a:pt x="1004" y="1518"/>
                </a:cubicBezTo>
                <a:cubicBezTo>
                  <a:pt x="1010" y="1504"/>
                  <a:pt x="1017" y="1491"/>
                  <a:pt x="1023" y="1477"/>
                </a:cubicBezTo>
                <a:cubicBezTo>
                  <a:pt x="1211" y="1250"/>
                  <a:pt x="1424" y="1046"/>
                  <a:pt x="1641" y="847"/>
                </a:cubicBezTo>
                <a:cubicBezTo>
                  <a:pt x="1817" y="686"/>
                  <a:pt x="1998" y="533"/>
                  <a:pt x="2191" y="395"/>
                </a:cubicBezTo>
                <a:cubicBezTo>
                  <a:pt x="2014" y="580"/>
                  <a:pt x="1831" y="760"/>
                  <a:pt x="1651" y="943"/>
                </a:cubicBezTo>
                <a:cubicBezTo>
                  <a:pt x="1478" y="1119"/>
                  <a:pt x="1314" y="1290"/>
                  <a:pt x="1180" y="1497"/>
                </a:cubicBezTo>
                <a:cubicBezTo>
                  <a:pt x="1281" y="1492"/>
                  <a:pt x="1437" y="1420"/>
                  <a:pt x="1589" y="1329"/>
                </a:cubicBezTo>
                <a:cubicBezTo>
                  <a:pt x="2014" y="1074"/>
                  <a:pt x="2433" y="741"/>
                  <a:pt x="2896" y="559"/>
                </a:cubicBezTo>
                <a:cubicBezTo>
                  <a:pt x="2961" y="544"/>
                  <a:pt x="2980" y="524"/>
                  <a:pt x="2994" y="572"/>
                </a:cubicBezTo>
                <a:cubicBezTo>
                  <a:pt x="2886" y="728"/>
                  <a:pt x="2756" y="860"/>
                  <a:pt x="2621" y="994"/>
                </a:cubicBezTo>
                <a:cubicBezTo>
                  <a:pt x="2535" y="1079"/>
                  <a:pt x="2449" y="1161"/>
                  <a:pt x="2369" y="1251"/>
                </a:cubicBezTo>
                <a:cubicBezTo>
                  <a:pt x="2467" y="1215"/>
                  <a:pt x="2598" y="1143"/>
                  <a:pt x="2702" y="1083"/>
                </a:cubicBezTo>
                <a:cubicBezTo>
                  <a:pt x="2883" y="979"/>
                  <a:pt x="3069" y="849"/>
                  <a:pt x="3269" y="785"/>
                </a:cubicBezTo>
                <a:cubicBezTo>
                  <a:pt x="3287" y="783"/>
                  <a:pt x="3306" y="780"/>
                  <a:pt x="3324" y="778"/>
                </a:cubicBezTo>
                <a:cubicBezTo>
                  <a:pt x="3267" y="880"/>
                  <a:pt x="3192" y="964"/>
                  <a:pt x="3097" y="1056"/>
                </a:cubicBezTo>
                <a:cubicBezTo>
                  <a:pt x="3037" y="1114"/>
                  <a:pt x="2617" y="1593"/>
                  <a:pt x="2530" y="1563"/>
                </a:cubicBezTo>
                <a:cubicBezTo>
                  <a:pt x="2490" y="1549"/>
                  <a:pt x="2461" y="1453"/>
                  <a:pt x="2445" y="14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7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3621088"/>
            <a:ext cx="201613" cy="254000"/>
          </a:xfrm>
          <a:custGeom>
            <a:avLst/>
            <a:gdLst>
              <a:gd name="T0" fmla="*/ 2147483647 w 559"/>
              <a:gd name="T1" fmla="*/ 2147483647 h 706"/>
              <a:gd name="T2" fmla="*/ 2147483647 w 559"/>
              <a:gd name="T3" fmla="*/ 2147483647 h 706"/>
              <a:gd name="T4" fmla="*/ 2147483647 w 559"/>
              <a:gd name="T5" fmla="*/ 2147483647 h 706"/>
              <a:gd name="T6" fmla="*/ 2147483647 w 559"/>
              <a:gd name="T7" fmla="*/ 2147483647 h 706"/>
              <a:gd name="T8" fmla="*/ 2147483647 w 559"/>
              <a:gd name="T9" fmla="*/ 2147483647 h 706"/>
              <a:gd name="T10" fmla="*/ 2147483647 w 559"/>
              <a:gd name="T11" fmla="*/ 2147483647 h 706"/>
              <a:gd name="T12" fmla="*/ 2147483647 w 559"/>
              <a:gd name="T13" fmla="*/ 2147483647 h 706"/>
              <a:gd name="T14" fmla="*/ 2147483647 w 559"/>
              <a:gd name="T15" fmla="*/ 2147483647 h 706"/>
              <a:gd name="T16" fmla="*/ 2147483647 w 559"/>
              <a:gd name="T17" fmla="*/ 2147483647 h 706"/>
              <a:gd name="T18" fmla="*/ 0 w 559"/>
              <a:gd name="T19" fmla="*/ 2147483647 h 706"/>
              <a:gd name="T20" fmla="*/ 2147483647 w 559"/>
              <a:gd name="T21" fmla="*/ 2147483647 h 706"/>
              <a:gd name="T22" fmla="*/ 2147483647 w 559"/>
              <a:gd name="T23" fmla="*/ 2147483647 h 706"/>
              <a:gd name="T24" fmla="*/ 2147483647 w 559"/>
              <a:gd name="T25" fmla="*/ 2147483647 h 706"/>
              <a:gd name="T26" fmla="*/ 2147483647 w 559"/>
              <a:gd name="T27" fmla="*/ 2147483647 h 706"/>
              <a:gd name="T28" fmla="*/ 2147483647 w 559"/>
              <a:gd name="T29" fmla="*/ 2147483647 h 706"/>
              <a:gd name="T30" fmla="*/ 2147483647 w 559"/>
              <a:gd name="T31" fmla="*/ 2147483647 h 706"/>
              <a:gd name="T32" fmla="*/ 2147483647 w 559"/>
              <a:gd name="T33" fmla="*/ 2147483647 h 706"/>
              <a:gd name="T34" fmla="*/ 2147483647 w 559"/>
              <a:gd name="T35" fmla="*/ 2147483647 h 7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59"/>
              <a:gd name="T55" fmla="*/ 0 h 706"/>
              <a:gd name="T56" fmla="*/ 559 w 559"/>
              <a:gd name="T57" fmla="*/ 706 h 70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59" h="706" extrusionOk="0">
                <a:moveTo>
                  <a:pt x="364" y="683"/>
                </a:moveTo>
                <a:cubicBezTo>
                  <a:pt x="320" y="686"/>
                  <a:pt x="277" y="698"/>
                  <a:pt x="234" y="702"/>
                </a:cubicBezTo>
                <a:cubicBezTo>
                  <a:pt x="210" y="704"/>
                  <a:pt x="145" y="715"/>
                  <a:pt x="131" y="685"/>
                </a:cubicBezTo>
                <a:cubicBezTo>
                  <a:pt x="109" y="638"/>
                  <a:pt x="164" y="556"/>
                  <a:pt x="184" y="519"/>
                </a:cubicBezTo>
                <a:cubicBezTo>
                  <a:pt x="227" y="440"/>
                  <a:pt x="282" y="366"/>
                  <a:pt x="339" y="297"/>
                </a:cubicBezTo>
                <a:cubicBezTo>
                  <a:pt x="365" y="265"/>
                  <a:pt x="391" y="241"/>
                  <a:pt x="423" y="218"/>
                </a:cubicBezTo>
                <a:cubicBezTo>
                  <a:pt x="410" y="249"/>
                  <a:pt x="392" y="281"/>
                  <a:pt x="368" y="306"/>
                </a:cubicBezTo>
                <a:cubicBezTo>
                  <a:pt x="347" y="328"/>
                  <a:pt x="322" y="358"/>
                  <a:pt x="291" y="367"/>
                </a:cubicBezTo>
                <a:cubicBezTo>
                  <a:pt x="286" y="367"/>
                  <a:pt x="282" y="368"/>
                  <a:pt x="277" y="368"/>
                </a:cubicBezTo>
              </a:path>
              <a:path w="559" h="706" extrusionOk="0">
                <a:moveTo>
                  <a:pt x="0" y="364"/>
                </a:moveTo>
                <a:cubicBezTo>
                  <a:pt x="14" y="388"/>
                  <a:pt x="31" y="411"/>
                  <a:pt x="45" y="435"/>
                </a:cubicBezTo>
                <a:cubicBezTo>
                  <a:pt x="74" y="487"/>
                  <a:pt x="98" y="544"/>
                  <a:pt x="140" y="587"/>
                </a:cubicBezTo>
                <a:cubicBezTo>
                  <a:pt x="163" y="611"/>
                  <a:pt x="176" y="592"/>
                  <a:pt x="192" y="571"/>
                </a:cubicBezTo>
                <a:cubicBezTo>
                  <a:pt x="228" y="525"/>
                  <a:pt x="250" y="464"/>
                  <a:pt x="276" y="412"/>
                </a:cubicBezTo>
                <a:cubicBezTo>
                  <a:pt x="316" y="331"/>
                  <a:pt x="356" y="251"/>
                  <a:pt x="403" y="173"/>
                </a:cubicBezTo>
                <a:cubicBezTo>
                  <a:pt x="437" y="117"/>
                  <a:pt x="473" y="62"/>
                  <a:pt x="520" y="16"/>
                </a:cubicBezTo>
                <a:cubicBezTo>
                  <a:pt x="536" y="2"/>
                  <a:pt x="539" y="-4"/>
                  <a:pt x="554" y="1"/>
                </a:cubicBezTo>
                <a:cubicBezTo>
                  <a:pt x="555" y="33"/>
                  <a:pt x="552" y="33"/>
                  <a:pt x="531" y="6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8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4325" y="2243138"/>
            <a:ext cx="1350963" cy="884237"/>
          </a:xfrm>
          <a:custGeom>
            <a:avLst/>
            <a:gdLst>
              <a:gd name="T0" fmla="*/ 2147483647 w 3755"/>
              <a:gd name="T1" fmla="*/ 2147483647 h 2458"/>
              <a:gd name="T2" fmla="*/ 2147483647 w 3755"/>
              <a:gd name="T3" fmla="*/ 2147483647 h 2458"/>
              <a:gd name="T4" fmla="*/ 2147483647 w 3755"/>
              <a:gd name="T5" fmla="*/ 2147483647 h 2458"/>
              <a:gd name="T6" fmla="*/ 2147483647 w 3755"/>
              <a:gd name="T7" fmla="*/ 2147483647 h 2458"/>
              <a:gd name="T8" fmla="*/ 2147483647 w 3755"/>
              <a:gd name="T9" fmla="*/ 2147483647 h 2458"/>
              <a:gd name="T10" fmla="*/ 2147483647 w 3755"/>
              <a:gd name="T11" fmla="*/ 2147483647 h 2458"/>
              <a:gd name="T12" fmla="*/ 2147483647 w 3755"/>
              <a:gd name="T13" fmla="*/ 2147483647 h 2458"/>
              <a:gd name="T14" fmla="*/ 2147483647 w 3755"/>
              <a:gd name="T15" fmla="*/ 2147483647 h 2458"/>
              <a:gd name="T16" fmla="*/ 2147483647 w 3755"/>
              <a:gd name="T17" fmla="*/ 2147483647 h 2458"/>
              <a:gd name="T18" fmla="*/ 2147483647 w 3755"/>
              <a:gd name="T19" fmla="*/ 2147483647 h 2458"/>
              <a:gd name="T20" fmla="*/ 2147483647 w 3755"/>
              <a:gd name="T21" fmla="*/ 2147483647 h 2458"/>
              <a:gd name="T22" fmla="*/ 2147483647 w 3755"/>
              <a:gd name="T23" fmla="*/ 2147483647 h 2458"/>
              <a:gd name="T24" fmla="*/ 2147483647 w 3755"/>
              <a:gd name="T25" fmla="*/ 2147483647 h 2458"/>
              <a:gd name="T26" fmla="*/ 2147483647 w 3755"/>
              <a:gd name="T27" fmla="*/ 2147483647 h 2458"/>
              <a:gd name="T28" fmla="*/ 2147483647 w 3755"/>
              <a:gd name="T29" fmla="*/ 2147483647 h 2458"/>
              <a:gd name="T30" fmla="*/ 2147483647 w 3755"/>
              <a:gd name="T31" fmla="*/ 2147483647 h 2458"/>
              <a:gd name="T32" fmla="*/ 2147483647 w 3755"/>
              <a:gd name="T33" fmla="*/ 2147483647 h 2458"/>
              <a:gd name="T34" fmla="*/ 2147483647 w 3755"/>
              <a:gd name="T35" fmla="*/ 2147483647 h 2458"/>
              <a:gd name="T36" fmla="*/ 2147483647 w 3755"/>
              <a:gd name="T37" fmla="*/ 2147483647 h 2458"/>
              <a:gd name="T38" fmla="*/ 2147483647 w 3755"/>
              <a:gd name="T39" fmla="*/ 2147483647 h 2458"/>
              <a:gd name="T40" fmla="*/ 2147483647 w 3755"/>
              <a:gd name="T41" fmla="*/ 2147483647 h 2458"/>
              <a:gd name="T42" fmla="*/ 2147483647 w 3755"/>
              <a:gd name="T43" fmla="*/ 2147483647 h 2458"/>
              <a:gd name="T44" fmla="*/ 2147483647 w 3755"/>
              <a:gd name="T45" fmla="*/ 2147483647 h 2458"/>
              <a:gd name="T46" fmla="*/ 2147483647 w 3755"/>
              <a:gd name="T47" fmla="*/ 2147483647 h 2458"/>
              <a:gd name="T48" fmla="*/ 2147483647 w 3755"/>
              <a:gd name="T49" fmla="*/ 2147483647 h 2458"/>
              <a:gd name="T50" fmla="*/ 2147483647 w 3755"/>
              <a:gd name="T51" fmla="*/ 2147483647 h 2458"/>
              <a:gd name="T52" fmla="*/ 2147483647 w 3755"/>
              <a:gd name="T53" fmla="*/ 2147483647 h 2458"/>
              <a:gd name="T54" fmla="*/ 2147483647 w 3755"/>
              <a:gd name="T55" fmla="*/ 2147483647 h 2458"/>
              <a:gd name="T56" fmla="*/ 2147483647 w 3755"/>
              <a:gd name="T57" fmla="*/ 2147483647 h 2458"/>
              <a:gd name="T58" fmla="*/ 2147483647 w 3755"/>
              <a:gd name="T59" fmla="*/ 2147483647 h 2458"/>
              <a:gd name="T60" fmla="*/ 2147483647 w 3755"/>
              <a:gd name="T61" fmla="*/ 2147483647 h 2458"/>
              <a:gd name="T62" fmla="*/ 2147483647 w 3755"/>
              <a:gd name="T63" fmla="*/ 2147483647 h 2458"/>
              <a:gd name="T64" fmla="*/ 2147483647 w 3755"/>
              <a:gd name="T65" fmla="*/ 2147483647 h 2458"/>
              <a:gd name="T66" fmla="*/ 2147483647 w 3755"/>
              <a:gd name="T67" fmla="*/ 2147483647 h 2458"/>
              <a:gd name="T68" fmla="*/ 2147483647 w 3755"/>
              <a:gd name="T69" fmla="*/ 2147483647 h 2458"/>
              <a:gd name="T70" fmla="*/ 2147483647 w 3755"/>
              <a:gd name="T71" fmla="*/ 2147483647 h 2458"/>
              <a:gd name="T72" fmla="*/ 2147483647 w 3755"/>
              <a:gd name="T73" fmla="*/ 2147483647 h 2458"/>
              <a:gd name="T74" fmla="*/ 2147483647 w 3755"/>
              <a:gd name="T75" fmla="*/ 2147483647 h 2458"/>
              <a:gd name="T76" fmla="*/ 2147483647 w 3755"/>
              <a:gd name="T77" fmla="*/ 2147483647 h 2458"/>
              <a:gd name="T78" fmla="*/ 2147483647 w 3755"/>
              <a:gd name="T79" fmla="*/ 2147483647 h 2458"/>
              <a:gd name="T80" fmla="*/ 2147483647 w 3755"/>
              <a:gd name="T81" fmla="*/ 2147483647 h 2458"/>
              <a:gd name="T82" fmla="*/ 2147483647 w 3755"/>
              <a:gd name="T83" fmla="*/ 2147483647 h 2458"/>
              <a:gd name="T84" fmla="*/ 2147483647 w 3755"/>
              <a:gd name="T85" fmla="*/ 2147483647 h 2458"/>
              <a:gd name="T86" fmla="*/ 2147483647 w 3755"/>
              <a:gd name="T87" fmla="*/ 2147483647 h 2458"/>
              <a:gd name="T88" fmla="*/ 2147483647 w 3755"/>
              <a:gd name="T89" fmla="*/ 2147483647 h 2458"/>
              <a:gd name="T90" fmla="*/ 2147483647 w 3755"/>
              <a:gd name="T91" fmla="*/ 2147483647 h 2458"/>
              <a:gd name="T92" fmla="*/ 2147483647 w 3755"/>
              <a:gd name="T93" fmla="*/ 2147483647 h 2458"/>
              <a:gd name="T94" fmla="*/ 2147483647 w 3755"/>
              <a:gd name="T95" fmla="*/ 2147483647 h 2458"/>
              <a:gd name="T96" fmla="*/ 2147483647 w 3755"/>
              <a:gd name="T97" fmla="*/ 2147483647 h 2458"/>
              <a:gd name="T98" fmla="*/ 2147483647 w 3755"/>
              <a:gd name="T99" fmla="*/ 2147483647 h 2458"/>
              <a:gd name="T100" fmla="*/ 2147483647 w 3755"/>
              <a:gd name="T101" fmla="*/ 2147483647 h 2458"/>
              <a:gd name="T102" fmla="*/ 2147483647 w 3755"/>
              <a:gd name="T103" fmla="*/ 2147483647 h 2458"/>
              <a:gd name="T104" fmla="*/ 2147483647 w 3755"/>
              <a:gd name="T105" fmla="*/ 2147483647 h 2458"/>
              <a:gd name="T106" fmla="*/ 2147483647 w 3755"/>
              <a:gd name="T107" fmla="*/ 2147483647 h 2458"/>
              <a:gd name="T108" fmla="*/ 2147483647 w 3755"/>
              <a:gd name="T109" fmla="*/ 2147483647 h 2458"/>
              <a:gd name="T110" fmla="*/ 2147483647 w 3755"/>
              <a:gd name="T111" fmla="*/ 2147483647 h 2458"/>
              <a:gd name="T112" fmla="*/ 2147483647 w 3755"/>
              <a:gd name="T113" fmla="*/ 2147483647 h 2458"/>
              <a:gd name="T114" fmla="*/ 2147483647 w 3755"/>
              <a:gd name="T115" fmla="*/ 2147483647 h 2458"/>
              <a:gd name="T116" fmla="*/ 2147483647 w 3755"/>
              <a:gd name="T117" fmla="*/ 2147483647 h 2458"/>
              <a:gd name="T118" fmla="*/ 2147483647 w 3755"/>
              <a:gd name="T119" fmla="*/ 2147483647 h 2458"/>
              <a:gd name="T120" fmla="*/ 2147483647 w 3755"/>
              <a:gd name="T121" fmla="*/ 2147483647 h 2458"/>
              <a:gd name="T122" fmla="*/ 2147483647 w 3755"/>
              <a:gd name="T123" fmla="*/ 2147483647 h 245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55"/>
              <a:gd name="T187" fmla="*/ 0 h 2458"/>
              <a:gd name="T188" fmla="*/ 3755 w 3755"/>
              <a:gd name="T189" fmla="*/ 2458 h 245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55" h="2458" extrusionOk="0">
                <a:moveTo>
                  <a:pt x="626" y="269"/>
                </a:moveTo>
                <a:cubicBezTo>
                  <a:pt x="602" y="290"/>
                  <a:pt x="579" y="289"/>
                  <a:pt x="550" y="302"/>
                </a:cubicBezTo>
                <a:cubicBezTo>
                  <a:pt x="513" y="318"/>
                  <a:pt x="466" y="341"/>
                  <a:pt x="441" y="374"/>
                </a:cubicBezTo>
                <a:cubicBezTo>
                  <a:pt x="415" y="409"/>
                  <a:pt x="427" y="448"/>
                  <a:pt x="452" y="479"/>
                </a:cubicBezTo>
                <a:cubicBezTo>
                  <a:pt x="483" y="518"/>
                  <a:pt x="527" y="547"/>
                  <a:pt x="561" y="583"/>
                </a:cubicBezTo>
                <a:cubicBezTo>
                  <a:pt x="586" y="609"/>
                  <a:pt x="605" y="636"/>
                  <a:pt x="588" y="672"/>
                </a:cubicBezTo>
                <a:cubicBezTo>
                  <a:pt x="571" y="707"/>
                  <a:pt x="525" y="733"/>
                  <a:pt x="492" y="750"/>
                </a:cubicBezTo>
                <a:cubicBezTo>
                  <a:pt x="461" y="766"/>
                  <a:pt x="422" y="790"/>
                  <a:pt x="386" y="775"/>
                </a:cubicBezTo>
                <a:cubicBezTo>
                  <a:pt x="371" y="762"/>
                  <a:pt x="366" y="757"/>
                  <a:pt x="363" y="742"/>
                </a:cubicBezTo>
              </a:path>
              <a:path w="3755" h="2458" extrusionOk="0">
                <a:moveTo>
                  <a:pt x="513" y="266"/>
                </a:moveTo>
                <a:cubicBezTo>
                  <a:pt x="572" y="245"/>
                  <a:pt x="632" y="229"/>
                  <a:pt x="693" y="216"/>
                </a:cubicBezTo>
                <a:cubicBezTo>
                  <a:pt x="756" y="202"/>
                  <a:pt x="820" y="190"/>
                  <a:pt x="881" y="168"/>
                </a:cubicBezTo>
                <a:cubicBezTo>
                  <a:pt x="911" y="157"/>
                  <a:pt x="940" y="139"/>
                  <a:pt x="966" y="120"/>
                </a:cubicBezTo>
              </a:path>
              <a:path w="3755" h="2458" extrusionOk="0">
                <a:moveTo>
                  <a:pt x="982" y="609"/>
                </a:moveTo>
                <a:cubicBezTo>
                  <a:pt x="1009" y="607"/>
                  <a:pt x="1034" y="596"/>
                  <a:pt x="1060" y="611"/>
                </a:cubicBezTo>
                <a:cubicBezTo>
                  <a:pt x="1098" y="632"/>
                  <a:pt x="1099" y="680"/>
                  <a:pt x="1096" y="718"/>
                </a:cubicBezTo>
                <a:cubicBezTo>
                  <a:pt x="1093" y="767"/>
                  <a:pt x="1071" y="813"/>
                  <a:pt x="1044" y="853"/>
                </a:cubicBezTo>
                <a:cubicBezTo>
                  <a:pt x="1010" y="903"/>
                  <a:pt x="965" y="942"/>
                  <a:pt x="913" y="972"/>
                </a:cubicBezTo>
                <a:cubicBezTo>
                  <a:pt x="851" y="1008"/>
                  <a:pt x="785" y="1025"/>
                  <a:pt x="717" y="1043"/>
                </a:cubicBezTo>
                <a:cubicBezTo>
                  <a:pt x="568" y="1082"/>
                  <a:pt x="410" y="1098"/>
                  <a:pt x="257" y="1108"/>
                </a:cubicBezTo>
                <a:cubicBezTo>
                  <a:pt x="230" y="1110"/>
                  <a:pt x="150" y="1126"/>
                  <a:pt x="127" y="1104"/>
                </a:cubicBezTo>
                <a:cubicBezTo>
                  <a:pt x="116" y="1094"/>
                  <a:pt x="116" y="1075"/>
                  <a:pt x="119" y="1063"/>
                </a:cubicBezTo>
                <a:cubicBezTo>
                  <a:pt x="123" y="1045"/>
                  <a:pt x="138" y="1027"/>
                  <a:pt x="151" y="1015"/>
                </a:cubicBezTo>
                <a:cubicBezTo>
                  <a:pt x="174" y="993"/>
                  <a:pt x="205" y="975"/>
                  <a:pt x="232" y="957"/>
                </a:cubicBezTo>
                <a:cubicBezTo>
                  <a:pt x="254" y="942"/>
                  <a:pt x="277" y="927"/>
                  <a:pt x="299" y="913"/>
                </a:cubicBezTo>
                <a:cubicBezTo>
                  <a:pt x="272" y="922"/>
                  <a:pt x="246" y="934"/>
                  <a:pt x="219" y="947"/>
                </a:cubicBezTo>
                <a:cubicBezTo>
                  <a:pt x="156" y="977"/>
                  <a:pt x="78" y="1000"/>
                  <a:pt x="22" y="1042"/>
                </a:cubicBezTo>
                <a:cubicBezTo>
                  <a:pt x="2" y="1057"/>
                  <a:pt x="-5" y="1066"/>
                  <a:pt x="7" y="1088"/>
                </a:cubicBezTo>
                <a:cubicBezTo>
                  <a:pt x="22" y="1115"/>
                  <a:pt x="75" y="1129"/>
                  <a:pt x="101" y="1138"/>
                </a:cubicBezTo>
                <a:cubicBezTo>
                  <a:pt x="146" y="1153"/>
                  <a:pt x="191" y="1168"/>
                  <a:pt x="235" y="1185"/>
                </a:cubicBezTo>
                <a:cubicBezTo>
                  <a:pt x="257" y="1193"/>
                  <a:pt x="294" y="1202"/>
                  <a:pt x="303" y="1227"/>
                </a:cubicBezTo>
                <a:cubicBezTo>
                  <a:pt x="301" y="1238"/>
                  <a:pt x="299" y="1242"/>
                  <a:pt x="295" y="1249"/>
                </a:cubicBezTo>
              </a:path>
              <a:path w="3755" h="2458" extrusionOk="0">
                <a:moveTo>
                  <a:pt x="949" y="1698"/>
                </a:moveTo>
                <a:cubicBezTo>
                  <a:pt x="946" y="1677"/>
                  <a:pt x="951" y="1663"/>
                  <a:pt x="942" y="1642"/>
                </a:cubicBezTo>
                <a:cubicBezTo>
                  <a:pt x="926" y="1603"/>
                  <a:pt x="897" y="1562"/>
                  <a:pt x="874" y="1528"/>
                </a:cubicBezTo>
                <a:cubicBezTo>
                  <a:pt x="852" y="1496"/>
                  <a:pt x="828" y="1465"/>
                  <a:pt x="798" y="1440"/>
                </a:cubicBezTo>
                <a:cubicBezTo>
                  <a:pt x="772" y="1418"/>
                  <a:pt x="744" y="1400"/>
                  <a:pt x="712" y="1389"/>
                </a:cubicBezTo>
                <a:cubicBezTo>
                  <a:pt x="680" y="1378"/>
                  <a:pt x="644" y="1376"/>
                  <a:pt x="610" y="1377"/>
                </a:cubicBezTo>
                <a:cubicBezTo>
                  <a:pt x="500" y="1381"/>
                  <a:pt x="382" y="1420"/>
                  <a:pt x="296" y="1488"/>
                </a:cubicBezTo>
                <a:cubicBezTo>
                  <a:pt x="259" y="1517"/>
                  <a:pt x="230" y="1552"/>
                  <a:pt x="203" y="1590"/>
                </a:cubicBezTo>
                <a:cubicBezTo>
                  <a:pt x="181" y="1621"/>
                  <a:pt x="164" y="1654"/>
                  <a:pt x="146" y="1687"/>
                </a:cubicBezTo>
                <a:cubicBezTo>
                  <a:pt x="96" y="1780"/>
                  <a:pt x="56" y="1872"/>
                  <a:pt x="36" y="1976"/>
                </a:cubicBezTo>
                <a:cubicBezTo>
                  <a:pt x="21" y="2054"/>
                  <a:pt x="27" y="2145"/>
                  <a:pt x="64" y="2216"/>
                </a:cubicBezTo>
                <a:cubicBezTo>
                  <a:pt x="138" y="2359"/>
                  <a:pt x="272" y="2429"/>
                  <a:pt x="430" y="2424"/>
                </a:cubicBezTo>
                <a:cubicBezTo>
                  <a:pt x="481" y="2422"/>
                  <a:pt x="534" y="2413"/>
                  <a:pt x="582" y="2395"/>
                </a:cubicBezTo>
                <a:cubicBezTo>
                  <a:pt x="637" y="2374"/>
                  <a:pt x="686" y="2342"/>
                  <a:pt x="732" y="2305"/>
                </a:cubicBezTo>
                <a:cubicBezTo>
                  <a:pt x="790" y="2259"/>
                  <a:pt x="845" y="2204"/>
                  <a:pt x="890" y="2145"/>
                </a:cubicBezTo>
                <a:cubicBezTo>
                  <a:pt x="938" y="2082"/>
                  <a:pt x="985" y="2006"/>
                  <a:pt x="1010" y="1930"/>
                </a:cubicBezTo>
                <a:cubicBezTo>
                  <a:pt x="1032" y="1863"/>
                  <a:pt x="1042" y="1784"/>
                  <a:pt x="1019" y="1716"/>
                </a:cubicBezTo>
                <a:cubicBezTo>
                  <a:pt x="1001" y="1664"/>
                  <a:pt x="952" y="1612"/>
                  <a:pt x="900" y="1592"/>
                </a:cubicBezTo>
                <a:cubicBezTo>
                  <a:pt x="865" y="1579"/>
                  <a:pt x="832" y="1576"/>
                  <a:pt x="795" y="1573"/>
                </a:cubicBezTo>
              </a:path>
              <a:path w="3755" h="2458" extrusionOk="0">
                <a:moveTo>
                  <a:pt x="1099" y="1519"/>
                </a:moveTo>
                <a:cubicBezTo>
                  <a:pt x="1081" y="1544"/>
                  <a:pt x="1073" y="1580"/>
                  <a:pt x="1037" y="1570"/>
                </a:cubicBezTo>
                <a:cubicBezTo>
                  <a:pt x="1019" y="1565"/>
                  <a:pt x="1008" y="1544"/>
                  <a:pt x="997" y="1531"/>
                </a:cubicBezTo>
                <a:cubicBezTo>
                  <a:pt x="983" y="1514"/>
                  <a:pt x="978" y="1492"/>
                  <a:pt x="965" y="1474"/>
                </a:cubicBezTo>
                <a:cubicBezTo>
                  <a:pt x="939" y="1437"/>
                  <a:pt x="919" y="1427"/>
                  <a:pt x="880" y="1409"/>
                </a:cubicBezTo>
                <a:cubicBezTo>
                  <a:pt x="863" y="1401"/>
                  <a:pt x="845" y="1395"/>
                  <a:pt x="828" y="1388"/>
                </a:cubicBezTo>
                <a:cubicBezTo>
                  <a:pt x="804" y="1378"/>
                  <a:pt x="786" y="1367"/>
                  <a:pt x="760" y="1366"/>
                </a:cubicBezTo>
                <a:cubicBezTo>
                  <a:pt x="697" y="1363"/>
                  <a:pt x="612" y="1370"/>
                  <a:pt x="549" y="1377"/>
                </a:cubicBezTo>
                <a:cubicBezTo>
                  <a:pt x="458" y="1387"/>
                  <a:pt x="384" y="1455"/>
                  <a:pt x="317" y="1512"/>
                </a:cubicBezTo>
                <a:cubicBezTo>
                  <a:pt x="250" y="1569"/>
                  <a:pt x="183" y="1628"/>
                  <a:pt x="139" y="1704"/>
                </a:cubicBezTo>
                <a:cubicBezTo>
                  <a:pt x="120" y="1737"/>
                  <a:pt x="104" y="1774"/>
                  <a:pt x="88" y="1808"/>
                </a:cubicBezTo>
                <a:cubicBezTo>
                  <a:pt x="39" y="1913"/>
                  <a:pt x="0" y="2044"/>
                  <a:pt x="2" y="2161"/>
                </a:cubicBezTo>
                <a:cubicBezTo>
                  <a:pt x="3" y="2230"/>
                  <a:pt x="29" y="2281"/>
                  <a:pt x="77" y="2328"/>
                </a:cubicBezTo>
                <a:cubicBezTo>
                  <a:pt x="145" y="2395"/>
                  <a:pt x="232" y="2422"/>
                  <a:pt x="323" y="2443"/>
                </a:cubicBezTo>
                <a:cubicBezTo>
                  <a:pt x="375" y="2455"/>
                  <a:pt x="423" y="2461"/>
                  <a:pt x="476" y="2451"/>
                </a:cubicBezTo>
                <a:cubicBezTo>
                  <a:pt x="515" y="2444"/>
                  <a:pt x="549" y="2429"/>
                  <a:pt x="585" y="2414"/>
                </a:cubicBezTo>
                <a:cubicBezTo>
                  <a:pt x="676" y="2375"/>
                  <a:pt x="778" y="2327"/>
                  <a:pt x="850" y="2258"/>
                </a:cubicBezTo>
                <a:cubicBezTo>
                  <a:pt x="890" y="2220"/>
                  <a:pt x="921" y="2175"/>
                  <a:pt x="949" y="2128"/>
                </a:cubicBezTo>
                <a:cubicBezTo>
                  <a:pt x="1023" y="2005"/>
                  <a:pt x="1083" y="1858"/>
                  <a:pt x="1113" y="1718"/>
                </a:cubicBezTo>
                <a:cubicBezTo>
                  <a:pt x="1124" y="1668"/>
                  <a:pt x="1145" y="1568"/>
                  <a:pt x="1107" y="1523"/>
                </a:cubicBezTo>
                <a:cubicBezTo>
                  <a:pt x="1083" y="1495"/>
                  <a:pt x="1052" y="1508"/>
                  <a:pt x="1021" y="1505"/>
                </a:cubicBezTo>
              </a:path>
              <a:path w="3755" h="2458" extrusionOk="0">
                <a:moveTo>
                  <a:pt x="640" y="290"/>
                </a:moveTo>
                <a:cubicBezTo>
                  <a:pt x="648" y="265"/>
                  <a:pt x="653" y="242"/>
                  <a:pt x="659" y="217"/>
                </a:cubicBezTo>
                <a:cubicBezTo>
                  <a:pt x="604" y="234"/>
                  <a:pt x="563" y="275"/>
                  <a:pt x="518" y="315"/>
                </a:cubicBezTo>
                <a:cubicBezTo>
                  <a:pt x="464" y="363"/>
                  <a:pt x="397" y="416"/>
                  <a:pt x="366" y="483"/>
                </a:cubicBezTo>
                <a:cubicBezTo>
                  <a:pt x="360" y="508"/>
                  <a:pt x="357" y="516"/>
                  <a:pt x="375" y="526"/>
                </a:cubicBezTo>
                <a:cubicBezTo>
                  <a:pt x="443" y="533"/>
                  <a:pt x="507" y="525"/>
                  <a:pt x="575" y="516"/>
                </a:cubicBezTo>
                <a:cubicBezTo>
                  <a:pt x="627" y="509"/>
                  <a:pt x="685" y="488"/>
                  <a:pt x="725" y="519"/>
                </a:cubicBezTo>
                <a:cubicBezTo>
                  <a:pt x="689" y="582"/>
                  <a:pt x="635" y="622"/>
                  <a:pt x="583" y="673"/>
                </a:cubicBezTo>
                <a:cubicBezTo>
                  <a:pt x="552" y="703"/>
                  <a:pt x="401" y="814"/>
                  <a:pt x="426" y="871"/>
                </a:cubicBezTo>
                <a:cubicBezTo>
                  <a:pt x="432" y="875"/>
                  <a:pt x="437" y="879"/>
                  <a:pt x="443" y="883"/>
                </a:cubicBezTo>
                <a:cubicBezTo>
                  <a:pt x="511" y="879"/>
                  <a:pt x="566" y="860"/>
                  <a:pt x="630" y="839"/>
                </a:cubicBezTo>
                <a:cubicBezTo>
                  <a:pt x="699" y="817"/>
                  <a:pt x="756" y="780"/>
                  <a:pt x="822" y="751"/>
                </a:cubicBezTo>
                <a:cubicBezTo>
                  <a:pt x="854" y="739"/>
                  <a:pt x="863" y="736"/>
                  <a:pt x="881" y="724"/>
                </a:cubicBezTo>
              </a:path>
              <a:path w="3755" h="2458" extrusionOk="0">
                <a:moveTo>
                  <a:pt x="1206" y="975"/>
                </a:moveTo>
                <a:cubicBezTo>
                  <a:pt x="1239" y="991"/>
                  <a:pt x="1258" y="987"/>
                  <a:pt x="1294" y="988"/>
                </a:cubicBezTo>
                <a:cubicBezTo>
                  <a:pt x="1350" y="990"/>
                  <a:pt x="1405" y="991"/>
                  <a:pt x="1461" y="986"/>
                </a:cubicBezTo>
                <a:cubicBezTo>
                  <a:pt x="1509" y="982"/>
                  <a:pt x="1562" y="981"/>
                  <a:pt x="1609" y="968"/>
                </a:cubicBezTo>
                <a:cubicBezTo>
                  <a:pt x="1639" y="960"/>
                  <a:pt x="1670" y="953"/>
                  <a:pt x="1699" y="939"/>
                </a:cubicBezTo>
                <a:cubicBezTo>
                  <a:pt x="1706" y="935"/>
                  <a:pt x="1712" y="932"/>
                  <a:pt x="1719" y="928"/>
                </a:cubicBezTo>
              </a:path>
              <a:path w="3755" h="2458" extrusionOk="0">
                <a:moveTo>
                  <a:pt x="1969" y="659"/>
                </a:moveTo>
                <a:cubicBezTo>
                  <a:pt x="1954" y="679"/>
                  <a:pt x="1932" y="707"/>
                  <a:pt x="1928" y="732"/>
                </a:cubicBezTo>
                <a:cubicBezTo>
                  <a:pt x="1923" y="767"/>
                  <a:pt x="1928" y="808"/>
                  <a:pt x="1948" y="837"/>
                </a:cubicBezTo>
                <a:cubicBezTo>
                  <a:pt x="1968" y="866"/>
                  <a:pt x="1998" y="885"/>
                  <a:pt x="2032" y="893"/>
                </a:cubicBezTo>
                <a:cubicBezTo>
                  <a:pt x="2057" y="899"/>
                  <a:pt x="2095" y="898"/>
                  <a:pt x="2118" y="885"/>
                </a:cubicBezTo>
                <a:cubicBezTo>
                  <a:pt x="2151" y="866"/>
                  <a:pt x="2172" y="841"/>
                  <a:pt x="2197" y="812"/>
                </a:cubicBezTo>
                <a:cubicBezTo>
                  <a:pt x="2218" y="786"/>
                  <a:pt x="2226" y="776"/>
                  <a:pt x="2237" y="756"/>
                </a:cubicBezTo>
              </a:path>
              <a:path w="3755" h="2458" extrusionOk="0">
                <a:moveTo>
                  <a:pt x="2310" y="529"/>
                </a:moveTo>
                <a:cubicBezTo>
                  <a:pt x="2300" y="494"/>
                  <a:pt x="2290" y="574"/>
                  <a:pt x="2288" y="583"/>
                </a:cubicBezTo>
                <a:cubicBezTo>
                  <a:pt x="2273" y="647"/>
                  <a:pt x="2268" y="712"/>
                  <a:pt x="2260" y="778"/>
                </a:cubicBezTo>
                <a:cubicBezTo>
                  <a:pt x="2252" y="848"/>
                  <a:pt x="2244" y="917"/>
                  <a:pt x="2238" y="987"/>
                </a:cubicBezTo>
                <a:cubicBezTo>
                  <a:pt x="2235" y="1025"/>
                  <a:pt x="2223" y="1076"/>
                  <a:pt x="2228" y="1113"/>
                </a:cubicBezTo>
                <a:cubicBezTo>
                  <a:pt x="2233" y="1147"/>
                  <a:pt x="2247" y="1126"/>
                  <a:pt x="2260" y="1115"/>
                </a:cubicBezTo>
              </a:path>
              <a:path w="3755" h="2458" extrusionOk="0">
                <a:moveTo>
                  <a:pt x="2508" y="624"/>
                </a:moveTo>
                <a:cubicBezTo>
                  <a:pt x="2571" y="606"/>
                  <a:pt x="2619" y="607"/>
                  <a:pt x="2684" y="622"/>
                </a:cubicBezTo>
                <a:cubicBezTo>
                  <a:pt x="2766" y="641"/>
                  <a:pt x="2866" y="666"/>
                  <a:pt x="2928" y="727"/>
                </a:cubicBezTo>
                <a:cubicBezTo>
                  <a:pt x="2974" y="772"/>
                  <a:pt x="2959" y="819"/>
                  <a:pt x="2931" y="868"/>
                </a:cubicBezTo>
                <a:cubicBezTo>
                  <a:pt x="2895" y="930"/>
                  <a:pt x="2843" y="980"/>
                  <a:pt x="2802" y="1039"/>
                </a:cubicBezTo>
                <a:cubicBezTo>
                  <a:pt x="2777" y="1075"/>
                  <a:pt x="2747" y="1122"/>
                  <a:pt x="2768" y="1166"/>
                </a:cubicBezTo>
                <a:cubicBezTo>
                  <a:pt x="2783" y="1199"/>
                  <a:pt x="2832" y="1212"/>
                  <a:pt x="2865" y="1203"/>
                </a:cubicBezTo>
                <a:cubicBezTo>
                  <a:pt x="2920" y="1188"/>
                  <a:pt x="2963" y="1149"/>
                  <a:pt x="3003" y="1109"/>
                </a:cubicBezTo>
                <a:cubicBezTo>
                  <a:pt x="3044" y="1068"/>
                  <a:pt x="3078" y="1020"/>
                  <a:pt x="3113" y="974"/>
                </a:cubicBezTo>
              </a:path>
              <a:path w="3755" h="2458" extrusionOk="0">
                <a:moveTo>
                  <a:pt x="3275" y="367"/>
                </a:moveTo>
                <a:cubicBezTo>
                  <a:pt x="3136" y="179"/>
                  <a:pt x="2932" y="95"/>
                  <a:pt x="2707" y="46"/>
                </a:cubicBezTo>
                <a:cubicBezTo>
                  <a:pt x="2328" y="-37"/>
                  <a:pt x="1887" y="-21"/>
                  <a:pt x="1535" y="153"/>
                </a:cubicBezTo>
                <a:cubicBezTo>
                  <a:pt x="1256" y="291"/>
                  <a:pt x="1048" y="570"/>
                  <a:pt x="1075" y="892"/>
                </a:cubicBezTo>
                <a:cubicBezTo>
                  <a:pt x="1093" y="1101"/>
                  <a:pt x="1232" y="1252"/>
                  <a:pt x="1416" y="1337"/>
                </a:cubicBezTo>
                <a:cubicBezTo>
                  <a:pt x="1714" y="1474"/>
                  <a:pt x="2068" y="1434"/>
                  <a:pt x="2379" y="1375"/>
                </a:cubicBezTo>
                <a:cubicBezTo>
                  <a:pt x="2693" y="1315"/>
                  <a:pt x="3006" y="1214"/>
                  <a:pt x="3298" y="1085"/>
                </a:cubicBezTo>
                <a:cubicBezTo>
                  <a:pt x="3441" y="1022"/>
                  <a:pt x="3584" y="944"/>
                  <a:pt x="3683" y="820"/>
                </a:cubicBezTo>
                <a:cubicBezTo>
                  <a:pt x="3796" y="679"/>
                  <a:pt x="3767" y="516"/>
                  <a:pt x="3622" y="415"/>
                </a:cubicBezTo>
                <a:cubicBezTo>
                  <a:pt x="3460" y="302"/>
                  <a:pt x="3228" y="277"/>
                  <a:pt x="3036" y="290"/>
                </a:cubicBezTo>
                <a:cubicBezTo>
                  <a:pt x="2979" y="294"/>
                  <a:pt x="2932" y="308"/>
                  <a:pt x="2878" y="322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9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347788" y="2582863"/>
            <a:ext cx="2563812" cy="692150"/>
          </a:xfrm>
          <a:custGeom>
            <a:avLst/>
            <a:gdLst>
              <a:gd name="T0" fmla="*/ 2147483647 w 7124"/>
              <a:gd name="T1" fmla="*/ 2147483647 h 1921"/>
              <a:gd name="T2" fmla="*/ 2147483647 w 7124"/>
              <a:gd name="T3" fmla="*/ 2147483647 h 1921"/>
              <a:gd name="T4" fmla="*/ 2147483647 w 7124"/>
              <a:gd name="T5" fmla="*/ 2147483647 h 1921"/>
              <a:gd name="T6" fmla="*/ 2147483647 w 7124"/>
              <a:gd name="T7" fmla="*/ 2147483647 h 1921"/>
              <a:gd name="T8" fmla="*/ 2147483647 w 7124"/>
              <a:gd name="T9" fmla="*/ 2147483647 h 1921"/>
              <a:gd name="T10" fmla="*/ 2147483647 w 7124"/>
              <a:gd name="T11" fmla="*/ 2147483647 h 1921"/>
              <a:gd name="T12" fmla="*/ 2147483647 w 7124"/>
              <a:gd name="T13" fmla="*/ 2147483647 h 1921"/>
              <a:gd name="T14" fmla="*/ 2147483647 w 7124"/>
              <a:gd name="T15" fmla="*/ 2147483647 h 1921"/>
              <a:gd name="T16" fmla="*/ 2147483647 w 7124"/>
              <a:gd name="T17" fmla="*/ 2147483647 h 1921"/>
              <a:gd name="T18" fmla="*/ 2147483647 w 7124"/>
              <a:gd name="T19" fmla="*/ 2147483647 h 1921"/>
              <a:gd name="T20" fmla="*/ 2147483647 w 7124"/>
              <a:gd name="T21" fmla="*/ 2147483647 h 1921"/>
              <a:gd name="T22" fmla="*/ 2147483647 w 7124"/>
              <a:gd name="T23" fmla="*/ 2147483647 h 1921"/>
              <a:gd name="T24" fmla="*/ 2147483647 w 7124"/>
              <a:gd name="T25" fmla="*/ 2147483647 h 1921"/>
              <a:gd name="T26" fmla="*/ 2147483647 w 7124"/>
              <a:gd name="T27" fmla="*/ 2147483647 h 1921"/>
              <a:gd name="T28" fmla="*/ 2147483647 w 7124"/>
              <a:gd name="T29" fmla="*/ 2147483647 h 1921"/>
              <a:gd name="T30" fmla="*/ 2147483647 w 7124"/>
              <a:gd name="T31" fmla="*/ 2147483647 h 1921"/>
              <a:gd name="T32" fmla="*/ 2147483647 w 7124"/>
              <a:gd name="T33" fmla="*/ 2147483647 h 1921"/>
              <a:gd name="T34" fmla="*/ 2147483647 w 7124"/>
              <a:gd name="T35" fmla="*/ 2147483647 h 1921"/>
              <a:gd name="T36" fmla="*/ 2147483647 w 7124"/>
              <a:gd name="T37" fmla="*/ 2147483647 h 1921"/>
              <a:gd name="T38" fmla="*/ 2147483647 w 7124"/>
              <a:gd name="T39" fmla="*/ 2147483647 h 1921"/>
              <a:gd name="T40" fmla="*/ 2147483647 w 7124"/>
              <a:gd name="T41" fmla="*/ 2147483647 h 1921"/>
              <a:gd name="T42" fmla="*/ 2147483647 w 7124"/>
              <a:gd name="T43" fmla="*/ 2147483647 h 1921"/>
              <a:gd name="T44" fmla="*/ 2147483647 w 7124"/>
              <a:gd name="T45" fmla="*/ 2147483647 h 1921"/>
              <a:gd name="T46" fmla="*/ 2147483647 w 7124"/>
              <a:gd name="T47" fmla="*/ 2147483647 h 1921"/>
              <a:gd name="T48" fmla="*/ 2147483647 w 7124"/>
              <a:gd name="T49" fmla="*/ 2147483647 h 1921"/>
              <a:gd name="T50" fmla="*/ 2147483647 w 7124"/>
              <a:gd name="T51" fmla="*/ 2147483647 h 1921"/>
              <a:gd name="T52" fmla="*/ 2147483647 w 7124"/>
              <a:gd name="T53" fmla="*/ 2147483647 h 1921"/>
              <a:gd name="T54" fmla="*/ 2147483647 w 7124"/>
              <a:gd name="T55" fmla="*/ 2147483647 h 1921"/>
              <a:gd name="T56" fmla="*/ 2147483647 w 7124"/>
              <a:gd name="T57" fmla="*/ 2147483647 h 1921"/>
              <a:gd name="T58" fmla="*/ 2147483647 w 7124"/>
              <a:gd name="T59" fmla="*/ 2147483647 h 1921"/>
              <a:gd name="T60" fmla="*/ 2147483647 w 7124"/>
              <a:gd name="T61" fmla="*/ 2147483647 h 1921"/>
              <a:gd name="T62" fmla="*/ 2147483647 w 7124"/>
              <a:gd name="T63" fmla="*/ 2147483647 h 1921"/>
              <a:gd name="T64" fmla="*/ 2147483647 w 7124"/>
              <a:gd name="T65" fmla="*/ 2147483647 h 1921"/>
              <a:gd name="T66" fmla="*/ 2147483647 w 7124"/>
              <a:gd name="T67" fmla="*/ 2147483647 h 1921"/>
              <a:gd name="T68" fmla="*/ 2147483647 w 7124"/>
              <a:gd name="T69" fmla="*/ 2147483647 h 1921"/>
              <a:gd name="T70" fmla="*/ 2147483647 w 7124"/>
              <a:gd name="T71" fmla="*/ 2147483647 h 1921"/>
              <a:gd name="T72" fmla="*/ 2147483647 w 7124"/>
              <a:gd name="T73" fmla="*/ 2147483647 h 1921"/>
              <a:gd name="T74" fmla="*/ 2147483647 w 7124"/>
              <a:gd name="T75" fmla="*/ 2147483647 h 1921"/>
              <a:gd name="T76" fmla="*/ 2147483647 w 7124"/>
              <a:gd name="T77" fmla="*/ 2147483647 h 1921"/>
              <a:gd name="T78" fmla="*/ 2147483647 w 7124"/>
              <a:gd name="T79" fmla="*/ 2147483647 h 1921"/>
              <a:gd name="T80" fmla="*/ 2147483647 w 7124"/>
              <a:gd name="T81" fmla="*/ 2147483647 h 1921"/>
              <a:gd name="T82" fmla="*/ 2147483647 w 7124"/>
              <a:gd name="T83" fmla="*/ 2147483647 h 1921"/>
              <a:gd name="T84" fmla="*/ 2147483647 w 7124"/>
              <a:gd name="T85" fmla="*/ 2147483647 h 1921"/>
              <a:gd name="T86" fmla="*/ 2147483647 w 7124"/>
              <a:gd name="T87" fmla="*/ 2147483647 h 1921"/>
              <a:gd name="T88" fmla="*/ 2147483647 w 7124"/>
              <a:gd name="T89" fmla="*/ 2147483647 h 1921"/>
              <a:gd name="T90" fmla="*/ 2147483647 w 7124"/>
              <a:gd name="T91" fmla="*/ 2147483647 h 1921"/>
              <a:gd name="T92" fmla="*/ 2147483647 w 7124"/>
              <a:gd name="T93" fmla="*/ 2147483647 h 1921"/>
              <a:gd name="T94" fmla="*/ 2147483647 w 7124"/>
              <a:gd name="T95" fmla="*/ 2147483647 h 1921"/>
              <a:gd name="T96" fmla="*/ 2147483647 w 7124"/>
              <a:gd name="T97" fmla="*/ 2147483647 h 1921"/>
              <a:gd name="T98" fmla="*/ 2147483647 w 7124"/>
              <a:gd name="T99" fmla="*/ 2147483647 h 1921"/>
              <a:gd name="T100" fmla="*/ 2147483647 w 7124"/>
              <a:gd name="T101" fmla="*/ 2147483647 h 1921"/>
              <a:gd name="T102" fmla="*/ 2147483647 w 7124"/>
              <a:gd name="T103" fmla="*/ 2147483647 h 1921"/>
              <a:gd name="T104" fmla="*/ 2147483647 w 7124"/>
              <a:gd name="T105" fmla="*/ 2147483647 h 1921"/>
              <a:gd name="T106" fmla="*/ 2147483647 w 7124"/>
              <a:gd name="T107" fmla="*/ 2147483647 h 1921"/>
              <a:gd name="T108" fmla="*/ 2147483647 w 7124"/>
              <a:gd name="T109" fmla="*/ 2147483647 h 1921"/>
              <a:gd name="T110" fmla="*/ 2147483647 w 7124"/>
              <a:gd name="T111" fmla="*/ 2147483647 h 1921"/>
              <a:gd name="T112" fmla="*/ 2147483647 w 7124"/>
              <a:gd name="T113" fmla="*/ 2147483647 h 19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7124"/>
              <a:gd name="T172" fmla="*/ 0 h 1921"/>
              <a:gd name="T173" fmla="*/ 7124 w 7124"/>
              <a:gd name="T174" fmla="*/ 1921 h 19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7124" h="1921" extrusionOk="0">
                <a:moveTo>
                  <a:pt x="6728" y="333"/>
                </a:moveTo>
                <a:cubicBezTo>
                  <a:pt x="6740" y="296"/>
                  <a:pt x="6747" y="264"/>
                  <a:pt x="6755" y="228"/>
                </a:cubicBezTo>
                <a:cubicBezTo>
                  <a:pt x="6699" y="261"/>
                  <a:pt x="6657" y="305"/>
                  <a:pt x="6608" y="365"/>
                </a:cubicBezTo>
                <a:cubicBezTo>
                  <a:pt x="6490" y="508"/>
                  <a:pt x="6338" y="672"/>
                  <a:pt x="6279" y="852"/>
                </a:cubicBezTo>
                <a:cubicBezTo>
                  <a:pt x="6278" y="862"/>
                  <a:pt x="6278" y="871"/>
                  <a:pt x="6277" y="881"/>
                </a:cubicBezTo>
                <a:cubicBezTo>
                  <a:pt x="6346" y="865"/>
                  <a:pt x="6399" y="839"/>
                  <a:pt x="6469" y="792"/>
                </a:cubicBezTo>
                <a:cubicBezTo>
                  <a:pt x="6546" y="740"/>
                  <a:pt x="6629" y="653"/>
                  <a:pt x="6722" y="631"/>
                </a:cubicBezTo>
                <a:cubicBezTo>
                  <a:pt x="6757" y="633"/>
                  <a:pt x="6768" y="633"/>
                  <a:pt x="6775" y="661"/>
                </a:cubicBezTo>
                <a:cubicBezTo>
                  <a:pt x="6764" y="783"/>
                  <a:pt x="6728" y="887"/>
                  <a:pt x="6686" y="1002"/>
                </a:cubicBezTo>
                <a:cubicBezTo>
                  <a:pt x="6643" y="1122"/>
                  <a:pt x="6583" y="1245"/>
                  <a:pt x="6555" y="1370"/>
                </a:cubicBezTo>
                <a:cubicBezTo>
                  <a:pt x="6552" y="1405"/>
                  <a:pt x="6545" y="1413"/>
                  <a:pt x="6564" y="1426"/>
                </a:cubicBezTo>
                <a:cubicBezTo>
                  <a:pt x="6635" y="1379"/>
                  <a:pt x="6686" y="1333"/>
                  <a:pt x="6746" y="1268"/>
                </a:cubicBezTo>
                <a:cubicBezTo>
                  <a:pt x="6813" y="1196"/>
                  <a:pt x="6873" y="1107"/>
                  <a:pt x="6950" y="1046"/>
                </a:cubicBezTo>
                <a:cubicBezTo>
                  <a:pt x="6959" y="1041"/>
                  <a:pt x="6969" y="1035"/>
                  <a:pt x="6978" y="1030"/>
                </a:cubicBezTo>
                <a:cubicBezTo>
                  <a:pt x="6989" y="1090"/>
                  <a:pt x="6985" y="1128"/>
                  <a:pt x="6964" y="1198"/>
                </a:cubicBezTo>
                <a:cubicBezTo>
                  <a:pt x="6936" y="1293"/>
                  <a:pt x="6898" y="1382"/>
                  <a:pt x="6861" y="1474"/>
                </a:cubicBezTo>
                <a:cubicBezTo>
                  <a:pt x="6840" y="1527"/>
                  <a:pt x="6830" y="1568"/>
                  <a:pt x="6771" y="1572"/>
                </a:cubicBezTo>
                <a:cubicBezTo>
                  <a:pt x="6761" y="1568"/>
                  <a:pt x="6750" y="1564"/>
                  <a:pt x="6740" y="1560"/>
                </a:cubicBezTo>
              </a:path>
              <a:path w="7124" h="1921" extrusionOk="0">
                <a:moveTo>
                  <a:pt x="3362" y="831"/>
                </a:moveTo>
                <a:cubicBezTo>
                  <a:pt x="3356" y="835"/>
                  <a:pt x="3351" y="840"/>
                  <a:pt x="3345" y="844"/>
                </a:cubicBezTo>
                <a:cubicBezTo>
                  <a:pt x="3392" y="867"/>
                  <a:pt x="3463" y="853"/>
                  <a:pt x="3521" y="853"/>
                </a:cubicBezTo>
                <a:cubicBezTo>
                  <a:pt x="3637" y="852"/>
                  <a:pt x="3752" y="851"/>
                  <a:pt x="3868" y="852"/>
                </a:cubicBezTo>
                <a:cubicBezTo>
                  <a:pt x="3950" y="853"/>
                  <a:pt x="4033" y="855"/>
                  <a:pt x="4115" y="863"/>
                </a:cubicBezTo>
                <a:cubicBezTo>
                  <a:pt x="4140" y="865"/>
                  <a:pt x="4164" y="868"/>
                  <a:pt x="4189" y="868"/>
                </a:cubicBezTo>
              </a:path>
              <a:path w="7124" h="1921" extrusionOk="0">
                <a:moveTo>
                  <a:pt x="4631" y="455"/>
                </a:moveTo>
                <a:cubicBezTo>
                  <a:pt x="4687" y="404"/>
                  <a:pt x="4744" y="357"/>
                  <a:pt x="4803" y="310"/>
                </a:cubicBezTo>
                <a:cubicBezTo>
                  <a:pt x="4867" y="259"/>
                  <a:pt x="4938" y="200"/>
                  <a:pt x="5025" y="231"/>
                </a:cubicBezTo>
                <a:cubicBezTo>
                  <a:pt x="5107" y="260"/>
                  <a:pt x="5144" y="354"/>
                  <a:pt x="5166" y="430"/>
                </a:cubicBezTo>
                <a:cubicBezTo>
                  <a:pt x="5214" y="594"/>
                  <a:pt x="5186" y="769"/>
                  <a:pt x="5119" y="924"/>
                </a:cubicBezTo>
                <a:cubicBezTo>
                  <a:pt x="5024" y="1144"/>
                  <a:pt x="4838" y="1332"/>
                  <a:pt x="4618" y="1426"/>
                </a:cubicBezTo>
                <a:cubicBezTo>
                  <a:pt x="4552" y="1454"/>
                  <a:pt x="4457" y="1487"/>
                  <a:pt x="4387" y="1452"/>
                </a:cubicBezTo>
                <a:cubicBezTo>
                  <a:pt x="4379" y="1445"/>
                  <a:pt x="4370" y="1437"/>
                  <a:pt x="4362" y="1430"/>
                </a:cubicBezTo>
                <a:cubicBezTo>
                  <a:pt x="4380" y="1369"/>
                  <a:pt x="4379" y="1351"/>
                  <a:pt x="4455" y="1322"/>
                </a:cubicBezTo>
                <a:cubicBezTo>
                  <a:pt x="4557" y="1282"/>
                  <a:pt x="4675" y="1287"/>
                  <a:pt x="4782" y="1297"/>
                </a:cubicBezTo>
                <a:cubicBezTo>
                  <a:pt x="4928" y="1311"/>
                  <a:pt x="5063" y="1361"/>
                  <a:pt x="5199" y="1412"/>
                </a:cubicBezTo>
                <a:cubicBezTo>
                  <a:pt x="5234" y="1425"/>
                  <a:pt x="5331" y="1490"/>
                  <a:pt x="5371" y="1479"/>
                </a:cubicBezTo>
                <a:cubicBezTo>
                  <a:pt x="5382" y="1467"/>
                  <a:pt x="5386" y="1462"/>
                  <a:pt x="5387" y="1450"/>
                </a:cubicBezTo>
              </a:path>
              <a:path w="7124" h="1921" extrusionOk="0">
                <a:moveTo>
                  <a:pt x="3982" y="49"/>
                </a:moveTo>
                <a:cubicBezTo>
                  <a:pt x="3964" y="31"/>
                  <a:pt x="3969" y="-14"/>
                  <a:pt x="3943" y="14"/>
                </a:cubicBezTo>
                <a:cubicBezTo>
                  <a:pt x="3903" y="57"/>
                  <a:pt x="3875" y="163"/>
                  <a:pt x="3850" y="214"/>
                </a:cubicBezTo>
                <a:cubicBezTo>
                  <a:pt x="3699" y="526"/>
                  <a:pt x="3490" y="829"/>
                  <a:pt x="3376" y="1157"/>
                </a:cubicBezTo>
                <a:cubicBezTo>
                  <a:pt x="3375" y="1166"/>
                  <a:pt x="3375" y="1174"/>
                  <a:pt x="3374" y="1183"/>
                </a:cubicBezTo>
                <a:cubicBezTo>
                  <a:pt x="3414" y="1154"/>
                  <a:pt x="3465" y="1119"/>
                  <a:pt x="3505" y="1080"/>
                </a:cubicBezTo>
                <a:cubicBezTo>
                  <a:pt x="3644" y="944"/>
                  <a:pt x="4039" y="354"/>
                  <a:pt x="4244" y="357"/>
                </a:cubicBezTo>
                <a:cubicBezTo>
                  <a:pt x="4271" y="358"/>
                  <a:pt x="4280" y="359"/>
                  <a:pt x="4283" y="383"/>
                </a:cubicBezTo>
                <a:cubicBezTo>
                  <a:pt x="4261" y="498"/>
                  <a:pt x="4214" y="595"/>
                  <a:pt x="4159" y="699"/>
                </a:cubicBezTo>
                <a:cubicBezTo>
                  <a:pt x="4053" y="901"/>
                  <a:pt x="3901" y="1084"/>
                  <a:pt x="3807" y="1290"/>
                </a:cubicBezTo>
                <a:cubicBezTo>
                  <a:pt x="3808" y="1294"/>
                  <a:pt x="3809" y="1297"/>
                  <a:pt x="3810" y="1301"/>
                </a:cubicBezTo>
                <a:cubicBezTo>
                  <a:pt x="3878" y="1249"/>
                  <a:pt x="3941" y="1195"/>
                  <a:pt x="4004" y="1135"/>
                </a:cubicBezTo>
                <a:cubicBezTo>
                  <a:pt x="4200" y="947"/>
                  <a:pt x="4384" y="696"/>
                  <a:pt x="4620" y="556"/>
                </a:cubicBezTo>
                <a:cubicBezTo>
                  <a:pt x="4669" y="535"/>
                  <a:pt x="4681" y="525"/>
                  <a:pt x="4714" y="540"/>
                </a:cubicBezTo>
                <a:cubicBezTo>
                  <a:pt x="4725" y="658"/>
                  <a:pt x="4719" y="733"/>
                  <a:pt x="4676" y="858"/>
                </a:cubicBezTo>
                <a:cubicBezTo>
                  <a:pt x="4613" y="1040"/>
                  <a:pt x="4411" y="1282"/>
                  <a:pt x="4401" y="1472"/>
                </a:cubicBezTo>
                <a:cubicBezTo>
                  <a:pt x="4397" y="1498"/>
                  <a:pt x="4394" y="1507"/>
                  <a:pt x="4418" y="1498"/>
                </a:cubicBezTo>
                <a:cubicBezTo>
                  <a:pt x="4507" y="1427"/>
                  <a:pt x="4586" y="1359"/>
                  <a:pt x="4662" y="1273"/>
                </a:cubicBezTo>
                <a:cubicBezTo>
                  <a:pt x="4819" y="1096"/>
                  <a:pt x="4955" y="901"/>
                  <a:pt x="5125" y="738"/>
                </a:cubicBezTo>
                <a:cubicBezTo>
                  <a:pt x="5149" y="784"/>
                  <a:pt x="5147" y="804"/>
                  <a:pt x="5122" y="883"/>
                </a:cubicBezTo>
                <a:cubicBezTo>
                  <a:pt x="5069" y="1050"/>
                  <a:pt x="4999" y="1210"/>
                  <a:pt x="4950" y="1378"/>
                </a:cubicBezTo>
                <a:cubicBezTo>
                  <a:pt x="4940" y="1411"/>
                  <a:pt x="4946" y="1442"/>
                  <a:pt x="4907" y="1437"/>
                </a:cubicBezTo>
                <a:cubicBezTo>
                  <a:pt x="4877" y="1416"/>
                  <a:pt x="4864" y="1407"/>
                  <a:pt x="4842" y="1393"/>
                </a:cubicBezTo>
              </a:path>
              <a:path w="7124" h="1921" extrusionOk="0">
                <a:moveTo>
                  <a:pt x="1580" y="652"/>
                </a:moveTo>
                <a:cubicBezTo>
                  <a:pt x="1604" y="624"/>
                  <a:pt x="1618" y="603"/>
                  <a:pt x="1638" y="571"/>
                </a:cubicBezTo>
                <a:cubicBezTo>
                  <a:pt x="1671" y="518"/>
                  <a:pt x="1703" y="462"/>
                  <a:pt x="1741" y="411"/>
                </a:cubicBezTo>
                <a:cubicBezTo>
                  <a:pt x="1778" y="361"/>
                  <a:pt x="1821" y="309"/>
                  <a:pt x="1870" y="270"/>
                </a:cubicBezTo>
                <a:cubicBezTo>
                  <a:pt x="1897" y="249"/>
                  <a:pt x="1943" y="210"/>
                  <a:pt x="1981" y="227"/>
                </a:cubicBezTo>
                <a:cubicBezTo>
                  <a:pt x="2037" y="251"/>
                  <a:pt x="2051" y="340"/>
                  <a:pt x="2060" y="390"/>
                </a:cubicBezTo>
                <a:cubicBezTo>
                  <a:pt x="2110" y="670"/>
                  <a:pt x="2050" y="988"/>
                  <a:pt x="1931" y="1244"/>
                </a:cubicBezTo>
                <a:cubicBezTo>
                  <a:pt x="1880" y="1352"/>
                  <a:pt x="1816" y="1461"/>
                  <a:pt x="1724" y="1539"/>
                </a:cubicBezTo>
                <a:cubicBezTo>
                  <a:pt x="1649" y="1603"/>
                  <a:pt x="1553" y="1637"/>
                  <a:pt x="1459" y="1594"/>
                </a:cubicBezTo>
                <a:cubicBezTo>
                  <a:pt x="1393" y="1564"/>
                  <a:pt x="1347" y="1501"/>
                  <a:pt x="1324" y="1434"/>
                </a:cubicBezTo>
                <a:cubicBezTo>
                  <a:pt x="1294" y="1344"/>
                  <a:pt x="1320" y="1234"/>
                  <a:pt x="1418" y="1201"/>
                </a:cubicBezTo>
                <a:cubicBezTo>
                  <a:pt x="1509" y="1171"/>
                  <a:pt x="1615" y="1214"/>
                  <a:pt x="1696" y="1253"/>
                </a:cubicBezTo>
                <a:cubicBezTo>
                  <a:pt x="1783" y="1295"/>
                  <a:pt x="2023" y="1507"/>
                  <a:pt x="2127" y="1485"/>
                </a:cubicBezTo>
                <a:cubicBezTo>
                  <a:pt x="2162" y="1478"/>
                  <a:pt x="2131" y="1475"/>
                  <a:pt x="2146" y="1453"/>
                </a:cubicBezTo>
              </a:path>
              <a:path w="7124" h="1921" extrusionOk="0">
                <a:moveTo>
                  <a:pt x="7123" y="462"/>
                </a:moveTo>
                <a:cubicBezTo>
                  <a:pt x="7109" y="446"/>
                  <a:pt x="7097" y="311"/>
                  <a:pt x="7046" y="336"/>
                </a:cubicBezTo>
                <a:cubicBezTo>
                  <a:pt x="6958" y="379"/>
                  <a:pt x="6902" y="527"/>
                  <a:pt x="6854" y="605"/>
                </a:cubicBezTo>
                <a:cubicBezTo>
                  <a:pt x="6685" y="878"/>
                  <a:pt x="6460" y="1167"/>
                  <a:pt x="6348" y="1469"/>
                </a:cubicBezTo>
                <a:cubicBezTo>
                  <a:pt x="6352" y="1473"/>
                  <a:pt x="6355" y="1478"/>
                  <a:pt x="6359" y="1482"/>
                </a:cubicBezTo>
                <a:cubicBezTo>
                  <a:pt x="6437" y="1422"/>
                  <a:pt x="6518" y="1370"/>
                  <a:pt x="6594" y="1301"/>
                </a:cubicBezTo>
                <a:cubicBezTo>
                  <a:pt x="6792" y="1120"/>
                  <a:pt x="6957" y="900"/>
                  <a:pt x="7118" y="689"/>
                </a:cubicBezTo>
                <a:cubicBezTo>
                  <a:pt x="6792" y="1106"/>
                  <a:pt x="6463" y="1522"/>
                  <a:pt x="6114" y="1920"/>
                </a:cubicBezTo>
                <a:cubicBezTo>
                  <a:pt x="6182" y="1819"/>
                  <a:pt x="6252" y="1718"/>
                  <a:pt x="6319" y="1616"/>
                </a:cubicBezTo>
                <a:cubicBezTo>
                  <a:pt x="6489" y="1357"/>
                  <a:pt x="6695" y="1059"/>
                  <a:pt x="6767" y="753"/>
                </a:cubicBezTo>
                <a:cubicBezTo>
                  <a:pt x="6764" y="739"/>
                  <a:pt x="6762" y="726"/>
                  <a:pt x="6759" y="712"/>
                </a:cubicBezTo>
                <a:cubicBezTo>
                  <a:pt x="6660" y="761"/>
                  <a:pt x="6561" y="806"/>
                  <a:pt x="6461" y="875"/>
                </a:cubicBezTo>
                <a:cubicBezTo>
                  <a:pt x="6283" y="998"/>
                  <a:pt x="6110" y="1121"/>
                  <a:pt x="5925" y="1227"/>
                </a:cubicBezTo>
                <a:cubicBezTo>
                  <a:pt x="5982" y="1140"/>
                  <a:pt x="6043" y="1045"/>
                  <a:pt x="6112" y="958"/>
                </a:cubicBezTo>
                <a:cubicBezTo>
                  <a:pt x="6298" y="722"/>
                  <a:pt x="6502" y="495"/>
                  <a:pt x="6633" y="228"/>
                </a:cubicBezTo>
                <a:cubicBezTo>
                  <a:pt x="6529" y="290"/>
                  <a:pt x="6403" y="360"/>
                  <a:pt x="6295" y="446"/>
                </a:cubicBezTo>
                <a:cubicBezTo>
                  <a:pt x="5948" y="722"/>
                  <a:pt x="5627" y="1029"/>
                  <a:pt x="5286" y="1312"/>
                </a:cubicBezTo>
                <a:cubicBezTo>
                  <a:pt x="5353" y="1214"/>
                  <a:pt x="5425" y="1118"/>
                  <a:pt x="5496" y="1022"/>
                </a:cubicBezTo>
                <a:cubicBezTo>
                  <a:pt x="5604" y="876"/>
                  <a:pt x="5743" y="715"/>
                  <a:pt x="5787" y="535"/>
                </a:cubicBezTo>
                <a:cubicBezTo>
                  <a:pt x="5782" y="525"/>
                  <a:pt x="5776" y="514"/>
                  <a:pt x="5771" y="504"/>
                </a:cubicBezTo>
                <a:cubicBezTo>
                  <a:pt x="5627" y="563"/>
                  <a:pt x="5516" y="627"/>
                  <a:pt x="5386" y="727"/>
                </a:cubicBezTo>
                <a:cubicBezTo>
                  <a:pt x="5101" y="947"/>
                  <a:pt x="4835" y="1199"/>
                  <a:pt x="4554" y="1418"/>
                </a:cubicBezTo>
                <a:cubicBezTo>
                  <a:pt x="4607" y="1343"/>
                  <a:pt x="4660" y="1265"/>
                  <a:pt x="4716" y="1190"/>
                </a:cubicBezTo>
                <a:cubicBezTo>
                  <a:pt x="4835" y="1031"/>
                  <a:pt x="4941" y="875"/>
                  <a:pt x="5035" y="704"/>
                </a:cubicBezTo>
                <a:cubicBezTo>
                  <a:pt x="4946" y="760"/>
                  <a:pt x="4850" y="818"/>
                  <a:pt x="4761" y="893"/>
                </a:cubicBezTo>
                <a:cubicBezTo>
                  <a:pt x="4481" y="1130"/>
                  <a:pt x="4225" y="1412"/>
                  <a:pt x="3916" y="1611"/>
                </a:cubicBezTo>
                <a:cubicBezTo>
                  <a:pt x="3903" y="1615"/>
                  <a:pt x="3890" y="1618"/>
                  <a:pt x="3877" y="1622"/>
                </a:cubicBezTo>
                <a:cubicBezTo>
                  <a:pt x="3918" y="1536"/>
                  <a:pt x="3960" y="1443"/>
                  <a:pt x="4019" y="1354"/>
                </a:cubicBezTo>
                <a:cubicBezTo>
                  <a:pt x="4188" y="1099"/>
                  <a:pt x="4372" y="859"/>
                  <a:pt x="4483" y="577"/>
                </a:cubicBezTo>
                <a:cubicBezTo>
                  <a:pt x="4393" y="608"/>
                  <a:pt x="4303" y="628"/>
                  <a:pt x="4196" y="702"/>
                </a:cubicBezTo>
                <a:cubicBezTo>
                  <a:pt x="3969" y="857"/>
                  <a:pt x="3754" y="1035"/>
                  <a:pt x="3527" y="1184"/>
                </a:cubicBezTo>
                <a:cubicBezTo>
                  <a:pt x="3597" y="1098"/>
                  <a:pt x="3669" y="1009"/>
                  <a:pt x="3745" y="925"/>
                </a:cubicBezTo>
                <a:cubicBezTo>
                  <a:pt x="3897" y="756"/>
                  <a:pt x="4090" y="597"/>
                  <a:pt x="4208" y="401"/>
                </a:cubicBezTo>
                <a:cubicBezTo>
                  <a:pt x="4203" y="401"/>
                  <a:pt x="4199" y="400"/>
                  <a:pt x="4194" y="400"/>
                </a:cubicBezTo>
                <a:cubicBezTo>
                  <a:pt x="3921" y="606"/>
                  <a:pt x="3666" y="836"/>
                  <a:pt x="3395" y="1045"/>
                </a:cubicBezTo>
                <a:cubicBezTo>
                  <a:pt x="3306" y="1114"/>
                  <a:pt x="3200" y="1171"/>
                  <a:pt x="3113" y="1222"/>
                </a:cubicBezTo>
                <a:cubicBezTo>
                  <a:pt x="3213" y="1074"/>
                  <a:pt x="3327" y="942"/>
                  <a:pt x="3443" y="805"/>
                </a:cubicBezTo>
                <a:cubicBezTo>
                  <a:pt x="3537" y="694"/>
                  <a:pt x="3647" y="584"/>
                  <a:pt x="3703" y="447"/>
                </a:cubicBezTo>
                <a:cubicBezTo>
                  <a:pt x="3699" y="438"/>
                  <a:pt x="3695" y="430"/>
                  <a:pt x="3691" y="421"/>
                </a:cubicBezTo>
                <a:cubicBezTo>
                  <a:pt x="3558" y="474"/>
                  <a:pt x="3441" y="530"/>
                  <a:pt x="3319" y="612"/>
                </a:cubicBezTo>
                <a:cubicBezTo>
                  <a:pt x="3114" y="750"/>
                  <a:pt x="2921" y="906"/>
                  <a:pt x="2717" y="1046"/>
                </a:cubicBezTo>
                <a:cubicBezTo>
                  <a:pt x="2768" y="971"/>
                  <a:pt x="2831" y="892"/>
                  <a:pt x="2878" y="813"/>
                </a:cubicBezTo>
                <a:cubicBezTo>
                  <a:pt x="2913" y="754"/>
                  <a:pt x="3001" y="645"/>
                  <a:pt x="2913" y="593"/>
                </a:cubicBezTo>
                <a:cubicBezTo>
                  <a:pt x="2820" y="537"/>
                  <a:pt x="2564" y="686"/>
                  <a:pt x="2489" y="724"/>
                </a:cubicBezTo>
                <a:cubicBezTo>
                  <a:pt x="2287" y="826"/>
                  <a:pt x="2000" y="1286"/>
                  <a:pt x="1913" y="1077"/>
                </a:cubicBezTo>
                <a:cubicBezTo>
                  <a:pt x="1904" y="1055"/>
                  <a:pt x="2119" y="693"/>
                  <a:pt x="2124" y="681"/>
                </a:cubicBezTo>
                <a:cubicBezTo>
                  <a:pt x="1998" y="785"/>
                  <a:pt x="1876" y="884"/>
                  <a:pt x="1774" y="1015"/>
                </a:cubicBezTo>
                <a:cubicBezTo>
                  <a:pt x="1758" y="1039"/>
                  <a:pt x="1753" y="1041"/>
                  <a:pt x="1751" y="1058"/>
                </a:cubicBezTo>
                <a:cubicBezTo>
                  <a:pt x="1804" y="1004"/>
                  <a:pt x="1863" y="951"/>
                  <a:pt x="1913" y="891"/>
                </a:cubicBezTo>
                <a:cubicBezTo>
                  <a:pt x="2027" y="754"/>
                  <a:pt x="2091" y="624"/>
                  <a:pt x="2163" y="469"/>
                </a:cubicBezTo>
                <a:cubicBezTo>
                  <a:pt x="2098" y="498"/>
                  <a:pt x="2025" y="514"/>
                  <a:pt x="1947" y="569"/>
                </a:cubicBezTo>
                <a:cubicBezTo>
                  <a:pt x="1897" y="604"/>
                  <a:pt x="1364" y="1103"/>
                  <a:pt x="1405" y="1146"/>
                </a:cubicBezTo>
                <a:cubicBezTo>
                  <a:pt x="1411" y="1152"/>
                  <a:pt x="1561" y="982"/>
                  <a:pt x="1566" y="977"/>
                </a:cubicBezTo>
                <a:cubicBezTo>
                  <a:pt x="1658" y="877"/>
                  <a:pt x="1738" y="771"/>
                  <a:pt x="1819" y="663"/>
                </a:cubicBezTo>
                <a:cubicBezTo>
                  <a:pt x="1813" y="670"/>
                  <a:pt x="1725" y="774"/>
                  <a:pt x="1706" y="801"/>
                </a:cubicBezTo>
                <a:cubicBezTo>
                  <a:pt x="1545" y="1028"/>
                  <a:pt x="1273" y="1399"/>
                  <a:pt x="1258" y="1688"/>
                </a:cubicBezTo>
                <a:cubicBezTo>
                  <a:pt x="1282" y="1691"/>
                  <a:pt x="1293" y="1685"/>
                  <a:pt x="1300" y="1657"/>
                </a:cubicBezTo>
              </a:path>
              <a:path w="7124" h="1921" extrusionOk="0">
                <a:moveTo>
                  <a:pt x="303" y="644"/>
                </a:moveTo>
                <a:cubicBezTo>
                  <a:pt x="291" y="639"/>
                  <a:pt x="272" y="624"/>
                  <a:pt x="258" y="631"/>
                </a:cubicBezTo>
                <a:cubicBezTo>
                  <a:pt x="248" y="636"/>
                  <a:pt x="236" y="675"/>
                  <a:pt x="233" y="684"/>
                </a:cubicBezTo>
                <a:cubicBezTo>
                  <a:pt x="219" y="723"/>
                  <a:pt x="207" y="761"/>
                  <a:pt x="199" y="801"/>
                </a:cubicBezTo>
                <a:cubicBezTo>
                  <a:pt x="188" y="856"/>
                  <a:pt x="186" y="914"/>
                  <a:pt x="226" y="957"/>
                </a:cubicBezTo>
                <a:cubicBezTo>
                  <a:pt x="247" y="979"/>
                  <a:pt x="277" y="991"/>
                  <a:pt x="305" y="999"/>
                </a:cubicBezTo>
                <a:cubicBezTo>
                  <a:pt x="332" y="1007"/>
                  <a:pt x="354" y="1007"/>
                  <a:pt x="381" y="1005"/>
                </a:cubicBezTo>
                <a:cubicBezTo>
                  <a:pt x="405" y="1003"/>
                  <a:pt x="425" y="986"/>
                  <a:pt x="443" y="969"/>
                </a:cubicBezTo>
                <a:cubicBezTo>
                  <a:pt x="460" y="951"/>
                  <a:pt x="466" y="944"/>
                  <a:pt x="475" y="930"/>
                </a:cubicBezTo>
              </a:path>
              <a:path w="7124" h="1921" extrusionOk="0">
                <a:moveTo>
                  <a:pt x="594" y="573"/>
                </a:moveTo>
                <a:cubicBezTo>
                  <a:pt x="606" y="592"/>
                  <a:pt x="597" y="592"/>
                  <a:pt x="595" y="615"/>
                </a:cubicBezTo>
                <a:cubicBezTo>
                  <a:pt x="590" y="671"/>
                  <a:pt x="588" y="727"/>
                  <a:pt x="584" y="783"/>
                </a:cubicBezTo>
                <a:cubicBezTo>
                  <a:pt x="578" y="872"/>
                  <a:pt x="571" y="961"/>
                  <a:pt x="560" y="1049"/>
                </a:cubicBezTo>
                <a:cubicBezTo>
                  <a:pt x="549" y="1134"/>
                  <a:pt x="536" y="1218"/>
                  <a:pt x="519" y="1302"/>
                </a:cubicBezTo>
                <a:cubicBezTo>
                  <a:pt x="515" y="1321"/>
                  <a:pt x="497" y="1458"/>
                  <a:pt x="478" y="1467"/>
                </a:cubicBezTo>
                <a:cubicBezTo>
                  <a:pt x="453" y="1479"/>
                  <a:pt x="467" y="1456"/>
                  <a:pt x="471" y="1436"/>
                </a:cubicBezTo>
              </a:path>
              <a:path w="7124" h="1921" extrusionOk="0">
                <a:moveTo>
                  <a:pt x="709" y="819"/>
                </a:moveTo>
                <a:cubicBezTo>
                  <a:pt x="722" y="797"/>
                  <a:pt x="728" y="773"/>
                  <a:pt x="739" y="752"/>
                </a:cubicBezTo>
                <a:cubicBezTo>
                  <a:pt x="754" y="725"/>
                  <a:pt x="772" y="692"/>
                  <a:pt x="792" y="668"/>
                </a:cubicBezTo>
                <a:cubicBezTo>
                  <a:pt x="810" y="646"/>
                  <a:pt x="836" y="622"/>
                  <a:pt x="860" y="606"/>
                </a:cubicBezTo>
                <a:cubicBezTo>
                  <a:pt x="883" y="590"/>
                  <a:pt x="910" y="581"/>
                  <a:pt x="932" y="603"/>
                </a:cubicBezTo>
                <a:cubicBezTo>
                  <a:pt x="958" y="629"/>
                  <a:pt x="968" y="692"/>
                  <a:pt x="973" y="726"/>
                </a:cubicBezTo>
                <a:cubicBezTo>
                  <a:pt x="995" y="867"/>
                  <a:pt x="968" y="1013"/>
                  <a:pt x="909" y="1142"/>
                </a:cubicBezTo>
                <a:cubicBezTo>
                  <a:pt x="887" y="1191"/>
                  <a:pt x="859" y="1246"/>
                  <a:pt x="818" y="1282"/>
                </a:cubicBezTo>
                <a:cubicBezTo>
                  <a:pt x="798" y="1299"/>
                  <a:pt x="780" y="1306"/>
                  <a:pt x="763" y="1284"/>
                </a:cubicBezTo>
                <a:cubicBezTo>
                  <a:pt x="750" y="1268"/>
                  <a:pt x="745" y="1220"/>
                  <a:pt x="759" y="1203"/>
                </a:cubicBezTo>
                <a:cubicBezTo>
                  <a:pt x="777" y="1182"/>
                  <a:pt x="803" y="1192"/>
                  <a:pt x="823" y="1202"/>
                </a:cubicBezTo>
                <a:cubicBezTo>
                  <a:pt x="859" y="1220"/>
                  <a:pt x="890" y="1247"/>
                  <a:pt x="923" y="1270"/>
                </a:cubicBezTo>
                <a:cubicBezTo>
                  <a:pt x="950" y="1290"/>
                  <a:pt x="976" y="1311"/>
                  <a:pt x="1003" y="1331"/>
                </a:cubicBezTo>
                <a:cubicBezTo>
                  <a:pt x="1021" y="1344"/>
                  <a:pt x="1037" y="1359"/>
                  <a:pt x="1060" y="1359"/>
                </a:cubicBezTo>
                <a:cubicBezTo>
                  <a:pt x="1063" y="1358"/>
                  <a:pt x="1066" y="1356"/>
                  <a:pt x="1069" y="1355"/>
                </a:cubicBezTo>
              </a:path>
              <a:path w="7124" h="1921" extrusionOk="0">
                <a:moveTo>
                  <a:pt x="1015" y="319"/>
                </a:moveTo>
                <a:cubicBezTo>
                  <a:pt x="946" y="274"/>
                  <a:pt x="879" y="230"/>
                  <a:pt x="799" y="204"/>
                </a:cubicBezTo>
                <a:cubicBezTo>
                  <a:pt x="590" y="136"/>
                  <a:pt x="329" y="140"/>
                  <a:pt x="170" y="311"/>
                </a:cubicBezTo>
                <a:cubicBezTo>
                  <a:pt x="78" y="410"/>
                  <a:pt x="41" y="547"/>
                  <a:pt x="18" y="676"/>
                </a:cubicBezTo>
                <a:cubicBezTo>
                  <a:pt x="-25" y="914"/>
                  <a:pt x="3" y="1176"/>
                  <a:pt x="95" y="1400"/>
                </a:cubicBezTo>
                <a:cubicBezTo>
                  <a:pt x="150" y="1533"/>
                  <a:pt x="238" y="1652"/>
                  <a:pt x="354" y="1737"/>
                </a:cubicBezTo>
                <a:cubicBezTo>
                  <a:pt x="546" y="1878"/>
                  <a:pt x="795" y="1897"/>
                  <a:pt x="1015" y="1816"/>
                </a:cubicBezTo>
                <a:cubicBezTo>
                  <a:pt x="1262" y="1726"/>
                  <a:pt x="1445" y="1521"/>
                  <a:pt x="1482" y="1258"/>
                </a:cubicBezTo>
                <a:cubicBezTo>
                  <a:pt x="1522" y="976"/>
                  <a:pt x="1445" y="612"/>
                  <a:pt x="1268" y="385"/>
                </a:cubicBezTo>
                <a:cubicBezTo>
                  <a:pt x="1205" y="304"/>
                  <a:pt x="1114" y="248"/>
                  <a:pt x="1008" y="273"/>
                </a:cubicBezTo>
                <a:cubicBezTo>
                  <a:pt x="891" y="301"/>
                  <a:pt x="801" y="403"/>
                  <a:pt x="721" y="483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0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559675" y="430213"/>
            <a:ext cx="239713" cy="395287"/>
          </a:xfrm>
          <a:custGeom>
            <a:avLst/>
            <a:gdLst>
              <a:gd name="T0" fmla="*/ 2147483647 w 669"/>
              <a:gd name="T1" fmla="*/ 2147483647 h 1097"/>
              <a:gd name="T2" fmla="*/ 2147483647 w 669"/>
              <a:gd name="T3" fmla="*/ 0 h 1097"/>
              <a:gd name="T4" fmla="*/ 2147483647 w 669"/>
              <a:gd name="T5" fmla="*/ 2147483647 h 1097"/>
              <a:gd name="T6" fmla="*/ 2147483647 w 669"/>
              <a:gd name="T7" fmla="*/ 2147483647 h 1097"/>
              <a:gd name="T8" fmla="*/ 0 w 669"/>
              <a:gd name="T9" fmla="*/ 2147483647 h 1097"/>
              <a:gd name="T10" fmla="*/ 2147483647 w 669"/>
              <a:gd name="T11" fmla="*/ 2147483647 h 1097"/>
              <a:gd name="T12" fmla="*/ 2147483647 w 669"/>
              <a:gd name="T13" fmla="*/ 2147483647 h 1097"/>
              <a:gd name="T14" fmla="*/ 2147483647 w 669"/>
              <a:gd name="T15" fmla="*/ 2147483647 h 1097"/>
              <a:gd name="T16" fmla="*/ 2147483647 w 669"/>
              <a:gd name="T17" fmla="*/ 2147483647 h 1097"/>
              <a:gd name="T18" fmla="*/ 2147483647 w 669"/>
              <a:gd name="T19" fmla="*/ 2147483647 h 1097"/>
              <a:gd name="T20" fmla="*/ 2147483647 w 669"/>
              <a:gd name="T21" fmla="*/ 2147483647 h 1097"/>
              <a:gd name="T22" fmla="*/ 2147483647 w 669"/>
              <a:gd name="T23" fmla="*/ 2147483647 h 1097"/>
              <a:gd name="T24" fmla="*/ 2147483647 w 669"/>
              <a:gd name="T25" fmla="*/ 2147483647 h 1097"/>
              <a:gd name="T26" fmla="*/ 2147483647 w 669"/>
              <a:gd name="T27" fmla="*/ 2147483647 h 1097"/>
              <a:gd name="T28" fmla="*/ 2147483647 w 669"/>
              <a:gd name="T29" fmla="*/ 2147483647 h 109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669"/>
              <a:gd name="T46" fmla="*/ 0 h 1097"/>
              <a:gd name="T47" fmla="*/ 669 w 669"/>
              <a:gd name="T48" fmla="*/ 1097 h 109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669" h="1097" extrusionOk="0">
                <a:moveTo>
                  <a:pt x="498" y="1"/>
                </a:moveTo>
                <a:cubicBezTo>
                  <a:pt x="586" y="84"/>
                  <a:pt x="434" y="5"/>
                  <a:pt x="381" y="0"/>
                </a:cubicBezTo>
                <a:cubicBezTo>
                  <a:pt x="310" y="-7"/>
                  <a:pt x="274" y="44"/>
                  <a:pt x="234" y="94"/>
                </a:cubicBezTo>
                <a:cubicBezTo>
                  <a:pt x="171" y="175"/>
                  <a:pt x="110" y="260"/>
                  <a:pt x="54" y="346"/>
                </a:cubicBezTo>
                <a:cubicBezTo>
                  <a:pt x="34" y="377"/>
                  <a:pt x="18" y="409"/>
                  <a:pt x="0" y="440"/>
                </a:cubicBezTo>
                <a:cubicBezTo>
                  <a:pt x="37" y="435"/>
                  <a:pt x="66" y="425"/>
                  <a:pt x="104" y="410"/>
                </a:cubicBezTo>
                <a:cubicBezTo>
                  <a:pt x="164" y="386"/>
                  <a:pt x="227" y="359"/>
                  <a:pt x="293" y="355"/>
                </a:cubicBezTo>
                <a:cubicBezTo>
                  <a:pt x="391" y="349"/>
                  <a:pt x="460" y="418"/>
                  <a:pt x="511" y="494"/>
                </a:cubicBezTo>
                <a:cubicBezTo>
                  <a:pt x="564" y="573"/>
                  <a:pt x="600" y="667"/>
                  <a:pt x="630" y="757"/>
                </a:cubicBezTo>
                <a:cubicBezTo>
                  <a:pt x="655" y="832"/>
                  <a:pt x="689" y="927"/>
                  <a:pt x="652" y="1004"/>
                </a:cubicBezTo>
                <a:cubicBezTo>
                  <a:pt x="625" y="1060"/>
                  <a:pt x="554" y="1079"/>
                  <a:pt x="498" y="1089"/>
                </a:cubicBezTo>
                <a:cubicBezTo>
                  <a:pt x="398" y="1106"/>
                  <a:pt x="289" y="1096"/>
                  <a:pt x="190" y="1078"/>
                </a:cubicBezTo>
                <a:cubicBezTo>
                  <a:pt x="150" y="1071"/>
                  <a:pt x="113" y="1057"/>
                  <a:pt x="76" y="1043"/>
                </a:cubicBezTo>
                <a:cubicBezTo>
                  <a:pt x="93" y="1030"/>
                  <a:pt x="108" y="1023"/>
                  <a:pt x="130" y="1011"/>
                </a:cubicBezTo>
                <a:cubicBezTo>
                  <a:pt x="156" y="997"/>
                  <a:pt x="183" y="979"/>
                  <a:pt x="210" y="96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1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73800" y="4002088"/>
            <a:ext cx="280988" cy="144462"/>
          </a:xfrm>
          <a:custGeom>
            <a:avLst/>
            <a:gdLst>
              <a:gd name="T0" fmla="*/ 2147483647 w 783"/>
              <a:gd name="T1" fmla="*/ 2147483647 h 401"/>
              <a:gd name="T2" fmla="*/ 2147483647 w 783"/>
              <a:gd name="T3" fmla="*/ 2147483647 h 401"/>
              <a:gd name="T4" fmla="*/ 2147483647 w 783"/>
              <a:gd name="T5" fmla="*/ 2147483647 h 401"/>
              <a:gd name="T6" fmla="*/ 2147483647 w 783"/>
              <a:gd name="T7" fmla="*/ 2147483647 h 401"/>
              <a:gd name="T8" fmla="*/ 2147483647 w 783"/>
              <a:gd name="T9" fmla="*/ 2147483647 h 401"/>
              <a:gd name="T10" fmla="*/ 2147483647 w 783"/>
              <a:gd name="T11" fmla="*/ 2147483647 h 401"/>
              <a:gd name="T12" fmla="*/ 2147483647 w 783"/>
              <a:gd name="T13" fmla="*/ 2147483647 h 401"/>
              <a:gd name="T14" fmla="*/ 2147483647 w 783"/>
              <a:gd name="T15" fmla="*/ 2147483647 h 401"/>
              <a:gd name="T16" fmla="*/ 2147483647 w 783"/>
              <a:gd name="T17" fmla="*/ 0 h 401"/>
              <a:gd name="T18" fmla="*/ 2147483647 w 783"/>
              <a:gd name="T19" fmla="*/ 2147483647 h 401"/>
              <a:gd name="T20" fmla="*/ 2147483647 w 783"/>
              <a:gd name="T21" fmla="*/ 2147483647 h 401"/>
              <a:gd name="T22" fmla="*/ 2147483647 w 783"/>
              <a:gd name="T23" fmla="*/ 2147483647 h 401"/>
              <a:gd name="T24" fmla="*/ 2147483647 w 783"/>
              <a:gd name="T25" fmla="*/ 2147483647 h 401"/>
              <a:gd name="T26" fmla="*/ 2147483647 w 783"/>
              <a:gd name="T27" fmla="*/ 2147483647 h 401"/>
              <a:gd name="T28" fmla="*/ 2147483647 w 783"/>
              <a:gd name="T29" fmla="*/ 2147483647 h 401"/>
              <a:gd name="T30" fmla="*/ 2147483647 w 783"/>
              <a:gd name="T31" fmla="*/ 2147483647 h 4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83"/>
              <a:gd name="T49" fmla="*/ 0 h 401"/>
              <a:gd name="T50" fmla="*/ 783 w 783"/>
              <a:gd name="T51" fmla="*/ 401 h 40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83" h="401" extrusionOk="0">
                <a:moveTo>
                  <a:pt x="132" y="203"/>
                </a:moveTo>
                <a:cubicBezTo>
                  <a:pt x="117" y="202"/>
                  <a:pt x="105" y="201"/>
                  <a:pt x="91" y="198"/>
                </a:cubicBezTo>
                <a:cubicBezTo>
                  <a:pt x="123" y="194"/>
                  <a:pt x="154" y="190"/>
                  <a:pt x="186" y="186"/>
                </a:cubicBezTo>
                <a:cubicBezTo>
                  <a:pt x="256" y="177"/>
                  <a:pt x="325" y="168"/>
                  <a:pt x="395" y="160"/>
                </a:cubicBezTo>
                <a:cubicBezTo>
                  <a:pt x="476" y="151"/>
                  <a:pt x="558" y="142"/>
                  <a:pt x="639" y="134"/>
                </a:cubicBezTo>
                <a:cubicBezTo>
                  <a:pt x="672" y="131"/>
                  <a:pt x="747" y="141"/>
                  <a:pt x="777" y="126"/>
                </a:cubicBezTo>
                <a:cubicBezTo>
                  <a:pt x="779" y="122"/>
                  <a:pt x="780" y="119"/>
                  <a:pt x="782" y="115"/>
                </a:cubicBezTo>
                <a:cubicBezTo>
                  <a:pt x="750" y="104"/>
                  <a:pt x="718" y="96"/>
                  <a:pt x="685" y="87"/>
                </a:cubicBezTo>
              </a:path>
              <a:path w="783" h="401" extrusionOk="0">
                <a:moveTo>
                  <a:pt x="202" y="0"/>
                </a:moveTo>
                <a:cubicBezTo>
                  <a:pt x="191" y="14"/>
                  <a:pt x="175" y="23"/>
                  <a:pt x="161" y="34"/>
                </a:cubicBezTo>
                <a:cubicBezTo>
                  <a:pt x="144" y="47"/>
                  <a:pt x="128" y="61"/>
                  <a:pt x="112" y="76"/>
                </a:cubicBezTo>
                <a:cubicBezTo>
                  <a:pt x="91" y="96"/>
                  <a:pt x="73" y="121"/>
                  <a:pt x="56" y="145"/>
                </a:cubicBezTo>
                <a:cubicBezTo>
                  <a:pt x="33" y="177"/>
                  <a:pt x="15" y="209"/>
                  <a:pt x="5" y="247"/>
                </a:cubicBezTo>
                <a:cubicBezTo>
                  <a:pt x="-11" y="305"/>
                  <a:pt x="18" y="349"/>
                  <a:pt x="72" y="371"/>
                </a:cubicBezTo>
                <a:cubicBezTo>
                  <a:pt x="117" y="390"/>
                  <a:pt x="172" y="392"/>
                  <a:pt x="220" y="397"/>
                </a:cubicBezTo>
                <a:cubicBezTo>
                  <a:pt x="235" y="397"/>
                  <a:pt x="240" y="397"/>
                  <a:pt x="249" y="40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2" name="Ink 8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64275" y="4387850"/>
            <a:ext cx="258763" cy="61913"/>
          </a:xfrm>
          <a:custGeom>
            <a:avLst/>
            <a:gdLst>
              <a:gd name="T0" fmla="*/ 0 w 719"/>
              <a:gd name="T1" fmla="*/ 2147483647 h 173"/>
              <a:gd name="T2" fmla="*/ 2147483647 w 719"/>
              <a:gd name="T3" fmla="*/ 2147483647 h 173"/>
              <a:gd name="T4" fmla="*/ 2147483647 w 719"/>
              <a:gd name="T5" fmla="*/ 2147483647 h 173"/>
              <a:gd name="T6" fmla="*/ 2147483647 w 719"/>
              <a:gd name="T7" fmla="*/ 2147483647 h 173"/>
              <a:gd name="T8" fmla="*/ 2147483647 w 719"/>
              <a:gd name="T9" fmla="*/ 2147483647 h 173"/>
              <a:gd name="T10" fmla="*/ 2147483647 w 719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19"/>
              <a:gd name="T19" fmla="*/ 0 h 173"/>
              <a:gd name="T20" fmla="*/ 719 w 719"/>
              <a:gd name="T21" fmla="*/ 173 h 1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19" h="173" extrusionOk="0">
                <a:moveTo>
                  <a:pt x="0" y="159"/>
                </a:moveTo>
                <a:cubicBezTo>
                  <a:pt x="27" y="158"/>
                  <a:pt x="48" y="166"/>
                  <a:pt x="75" y="169"/>
                </a:cubicBezTo>
                <a:cubicBezTo>
                  <a:pt x="130" y="175"/>
                  <a:pt x="177" y="163"/>
                  <a:pt x="230" y="151"/>
                </a:cubicBezTo>
                <a:cubicBezTo>
                  <a:pt x="316" y="131"/>
                  <a:pt x="402" y="104"/>
                  <a:pt x="485" y="75"/>
                </a:cubicBezTo>
                <a:cubicBezTo>
                  <a:pt x="555" y="50"/>
                  <a:pt x="625" y="28"/>
                  <a:pt x="696" y="7"/>
                </a:cubicBezTo>
                <a:cubicBezTo>
                  <a:pt x="703" y="5"/>
                  <a:pt x="711" y="2"/>
                  <a:pt x="718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3" name="Ink 8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689475"/>
            <a:ext cx="236537" cy="120650"/>
          </a:xfrm>
          <a:custGeom>
            <a:avLst/>
            <a:gdLst>
              <a:gd name="T0" fmla="*/ 0 w 657"/>
              <a:gd name="T1" fmla="*/ 2147483647 h 337"/>
              <a:gd name="T2" fmla="*/ 2147483647 w 657"/>
              <a:gd name="T3" fmla="*/ 2147483647 h 337"/>
              <a:gd name="T4" fmla="*/ 2147483647 w 657"/>
              <a:gd name="T5" fmla="*/ 2147483647 h 337"/>
              <a:gd name="T6" fmla="*/ 2147483647 w 657"/>
              <a:gd name="T7" fmla="*/ 2147483647 h 337"/>
              <a:gd name="T8" fmla="*/ 2147483647 w 657"/>
              <a:gd name="T9" fmla="*/ 0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7"/>
              <a:gd name="T16" fmla="*/ 0 h 337"/>
              <a:gd name="T17" fmla="*/ 657 w 65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7" h="337" extrusionOk="0">
                <a:moveTo>
                  <a:pt x="0" y="296"/>
                </a:moveTo>
                <a:cubicBezTo>
                  <a:pt x="12" y="304"/>
                  <a:pt x="28" y="330"/>
                  <a:pt x="44" y="336"/>
                </a:cubicBezTo>
                <a:cubicBezTo>
                  <a:pt x="86" y="350"/>
                  <a:pt x="160" y="304"/>
                  <a:pt x="193" y="287"/>
                </a:cubicBezTo>
                <a:cubicBezTo>
                  <a:pt x="291" y="236"/>
                  <a:pt x="387" y="180"/>
                  <a:pt x="480" y="122"/>
                </a:cubicBezTo>
                <a:cubicBezTo>
                  <a:pt x="541" y="84"/>
                  <a:pt x="599" y="44"/>
                  <a:pt x="656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4" name="Ink 9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54788" y="5530850"/>
            <a:ext cx="304800" cy="134938"/>
          </a:xfrm>
          <a:custGeom>
            <a:avLst/>
            <a:gdLst>
              <a:gd name="T0" fmla="*/ 2147483647 w 848"/>
              <a:gd name="T1" fmla="*/ 0 h 375"/>
              <a:gd name="T2" fmla="*/ 2147483647 w 848"/>
              <a:gd name="T3" fmla="*/ 2147483647 h 375"/>
              <a:gd name="T4" fmla="*/ 2147483647 w 848"/>
              <a:gd name="T5" fmla="*/ 2147483647 h 375"/>
              <a:gd name="T6" fmla="*/ 2147483647 w 848"/>
              <a:gd name="T7" fmla="*/ 2147483647 h 375"/>
              <a:gd name="T8" fmla="*/ 2147483647 w 848"/>
              <a:gd name="T9" fmla="*/ 2147483647 h 375"/>
              <a:gd name="T10" fmla="*/ 2147483647 w 848"/>
              <a:gd name="T11" fmla="*/ 2147483647 h 3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48"/>
              <a:gd name="T19" fmla="*/ 0 h 375"/>
              <a:gd name="T20" fmla="*/ 848 w 848"/>
              <a:gd name="T21" fmla="*/ 375 h 37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48" h="375" extrusionOk="0">
                <a:moveTo>
                  <a:pt x="8" y="0"/>
                </a:moveTo>
                <a:cubicBezTo>
                  <a:pt x="1" y="84"/>
                  <a:pt x="-14" y="176"/>
                  <a:pt x="18" y="256"/>
                </a:cubicBezTo>
                <a:cubicBezTo>
                  <a:pt x="52" y="340"/>
                  <a:pt x="136" y="365"/>
                  <a:pt x="218" y="372"/>
                </a:cubicBezTo>
                <a:cubicBezTo>
                  <a:pt x="323" y="381"/>
                  <a:pt x="428" y="357"/>
                  <a:pt x="530" y="333"/>
                </a:cubicBezTo>
                <a:cubicBezTo>
                  <a:pt x="620" y="312"/>
                  <a:pt x="707" y="287"/>
                  <a:pt x="794" y="257"/>
                </a:cubicBezTo>
                <a:cubicBezTo>
                  <a:pt x="837" y="242"/>
                  <a:pt x="840" y="240"/>
                  <a:pt x="847" y="2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5" name="Ink 9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283575" y="360363"/>
            <a:ext cx="301625" cy="415925"/>
          </a:xfrm>
          <a:custGeom>
            <a:avLst/>
            <a:gdLst>
              <a:gd name="T0" fmla="*/ 2147483647 w 839"/>
              <a:gd name="T1" fmla="*/ 2147483647 h 1156"/>
              <a:gd name="T2" fmla="*/ 2147483647 w 839"/>
              <a:gd name="T3" fmla="*/ 2147483647 h 1156"/>
              <a:gd name="T4" fmla="*/ 2147483647 w 839"/>
              <a:gd name="T5" fmla="*/ 2147483647 h 1156"/>
              <a:gd name="T6" fmla="*/ 2147483647 w 839"/>
              <a:gd name="T7" fmla="*/ 0 h 1156"/>
              <a:gd name="T8" fmla="*/ 2147483647 w 839"/>
              <a:gd name="T9" fmla="*/ 2147483647 h 1156"/>
              <a:gd name="T10" fmla="*/ 2147483647 w 839"/>
              <a:gd name="T11" fmla="*/ 2147483647 h 1156"/>
              <a:gd name="T12" fmla="*/ 2147483647 w 839"/>
              <a:gd name="T13" fmla="*/ 2147483647 h 1156"/>
              <a:gd name="T14" fmla="*/ 2147483647 w 839"/>
              <a:gd name="T15" fmla="*/ 2147483647 h 1156"/>
              <a:gd name="T16" fmla="*/ 2147483647 w 839"/>
              <a:gd name="T17" fmla="*/ 2147483647 h 1156"/>
              <a:gd name="T18" fmla="*/ 2147483647 w 839"/>
              <a:gd name="T19" fmla="*/ 2147483647 h 1156"/>
              <a:gd name="T20" fmla="*/ 2147483647 w 839"/>
              <a:gd name="T21" fmla="*/ 2147483647 h 1156"/>
              <a:gd name="T22" fmla="*/ 2147483647 w 839"/>
              <a:gd name="T23" fmla="*/ 2147483647 h 1156"/>
              <a:gd name="T24" fmla="*/ 2147483647 w 839"/>
              <a:gd name="T25" fmla="*/ 2147483647 h 1156"/>
              <a:gd name="T26" fmla="*/ 2147483647 w 839"/>
              <a:gd name="T27" fmla="*/ 2147483647 h 1156"/>
              <a:gd name="T28" fmla="*/ 2147483647 w 839"/>
              <a:gd name="T29" fmla="*/ 2147483647 h 11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839"/>
              <a:gd name="T46" fmla="*/ 0 h 1156"/>
              <a:gd name="T47" fmla="*/ 839 w 839"/>
              <a:gd name="T48" fmla="*/ 1156 h 115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839" h="1156" extrusionOk="0">
                <a:moveTo>
                  <a:pt x="266" y="217"/>
                </a:moveTo>
                <a:cubicBezTo>
                  <a:pt x="209" y="245"/>
                  <a:pt x="192" y="253"/>
                  <a:pt x="158" y="276"/>
                </a:cubicBezTo>
                <a:cubicBezTo>
                  <a:pt x="231" y="214"/>
                  <a:pt x="303" y="154"/>
                  <a:pt x="384" y="103"/>
                </a:cubicBezTo>
                <a:cubicBezTo>
                  <a:pt x="439" y="69"/>
                  <a:pt x="517" y="8"/>
                  <a:pt x="583" y="0"/>
                </a:cubicBezTo>
                <a:cubicBezTo>
                  <a:pt x="683" y="-13"/>
                  <a:pt x="683" y="108"/>
                  <a:pt x="687" y="175"/>
                </a:cubicBezTo>
                <a:cubicBezTo>
                  <a:pt x="694" y="302"/>
                  <a:pt x="676" y="426"/>
                  <a:pt x="648" y="550"/>
                </a:cubicBezTo>
                <a:cubicBezTo>
                  <a:pt x="598" y="767"/>
                  <a:pt x="508" y="1016"/>
                  <a:pt x="297" y="1125"/>
                </a:cubicBezTo>
                <a:cubicBezTo>
                  <a:pt x="227" y="1161"/>
                  <a:pt x="136" y="1173"/>
                  <a:pt x="70" y="1121"/>
                </a:cubicBezTo>
                <a:cubicBezTo>
                  <a:pt x="7" y="1072"/>
                  <a:pt x="-7" y="976"/>
                  <a:pt x="6" y="903"/>
                </a:cubicBezTo>
                <a:cubicBezTo>
                  <a:pt x="14" y="858"/>
                  <a:pt x="35" y="825"/>
                  <a:pt x="72" y="799"/>
                </a:cubicBezTo>
                <a:cubicBezTo>
                  <a:pt x="110" y="773"/>
                  <a:pt x="175" y="787"/>
                  <a:pt x="214" y="800"/>
                </a:cubicBezTo>
                <a:cubicBezTo>
                  <a:pt x="278" y="821"/>
                  <a:pt x="338" y="860"/>
                  <a:pt x="395" y="895"/>
                </a:cubicBezTo>
                <a:cubicBezTo>
                  <a:pt x="505" y="964"/>
                  <a:pt x="607" y="1047"/>
                  <a:pt x="721" y="1109"/>
                </a:cubicBezTo>
                <a:cubicBezTo>
                  <a:pt x="750" y="1125"/>
                  <a:pt x="780" y="1133"/>
                  <a:pt x="812" y="1139"/>
                </a:cubicBezTo>
                <a:cubicBezTo>
                  <a:pt x="826" y="1144"/>
                  <a:pt x="829" y="1147"/>
                  <a:pt x="838" y="114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522663" y="76200"/>
            <a:ext cx="19526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"Quiz"</a:t>
            </a:r>
          </a:p>
        </p:txBody>
      </p:sp>
      <p:sp>
        <p:nvSpPr>
          <p:cNvPr id="839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38800" y="228600"/>
            <a:ext cx="243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1002CE"/>
                </a:solidFill>
              </a:rPr>
              <a:t>Feeling Jumpy?</a:t>
            </a:r>
          </a:p>
        </p:txBody>
      </p:sp>
      <p:sp>
        <p:nvSpPr>
          <p:cNvPr id="839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63513" y="304800"/>
            <a:ext cx="1539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Name(s)</a:t>
            </a:r>
          </a:p>
        </p:txBody>
      </p:sp>
      <p:sp>
        <p:nvSpPr>
          <p:cNvPr id="83973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996950" y="538163"/>
            <a:ext cx="243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4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4495800" y="906463"/>
            <a:ext cx="0" cy="5722937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7475" y="85725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39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95288" y="762000"/>
            <a:ext cx="41322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39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964113" y="798513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3978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648200" y="87630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39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24400" y="6400800"/>
            <a:ext cx="42433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200" b="1" i="1"/>
              <a:t>Hint</a:t>
            </a:r>
            <a:r>
              <a:rPr lang="en-US" sz="1200"/>
              <a:t>: Take in an input. Next, set up a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register starting with 1 in it. Then modify the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until it</a:t>
            </a:r>
            <a:r>
              <a:rPr lang="ja-JP" altLang="en-US" sz="1200"/>
              <a:t>’</a:t>
            </a:r>
            <a:r>
              <a:rPr lang="en-US" altLang="ja-JP" sz="1200"/>
              <a:t>s right!</a:t>
            </a:r>
            <a:endParaRPr lang="en-US" sz="1200" b="1"/>
          </a:p>
        </p:txBody>
      </p:sp>
      <p:sp>
        <p:nvSpPr>
          <p:cNvPr id="839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72000" y="1228725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3981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033963" y="26368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2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033963" y="31321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3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033963" y="36290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4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033963" y="4125913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5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033963" y="46228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6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25988" y="269398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3987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25988" y="3170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3988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25988" y="36750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3989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725988" y="417671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39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725988" y="4694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39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284413" y="18303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39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284413" y="2201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39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2284413" y="2582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39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284413" y="295592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39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284413" y="33321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39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284413" y="37084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39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284413" y="40830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3998" name="Rectangle 30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28600" y="5943600"/>
            <a:ext cx="41259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200"/>
          </a:p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(2) How could you change this program so that, if the original two inputs were </a:t>
            </a:r>
            <a:r>
              <a:rPr lang="en-US" sz="1200" i="1"/>
              <a:t>equal</a:t>
            </a:r>
            <a:r>
              <a:rPr lang="en-US" sz="1200"/>
              <a:t>, it asked the user for new inputs?</a:t>
            </a:r>
          </a:p>
        </p:txBody>
      </p:sp>
      <p:grpSp>
        <p:nvGrpSpPr>
          <p:cNvPr id="83999" name="Group 31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8305800" y="228600"/>
            <a:ext cx="406400" cy="520700"/>
            <a:chOff x="2928" y="1051"/>
            <a:chExt cx="840" cy="957"/>
          </a:xfrm>
        </p:grpSpPr>
        <p:sp>
          <p:nvSpPr>
            <p:cNvPr id="84062" name="Freeform 32"/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3" name="Oval 33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4" name="Oval 34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5" name="Oval 35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6" name="Oval 36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7" name="Oval 37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8" name="Oval 38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9" name="Oval 39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0" name="AutoShape 40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1" name="Freeform 41"/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2" name="Freeform 42"/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3" name="Freeform 43"/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4" name="Freeform 44"/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000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401888" y="1500188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01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892925" y="2159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2" name="Text Box 4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892925" y="2530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3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892925" y="2911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4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892925" y="32845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5" name="Text Box 5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892925" y="36607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6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892925" y="40370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7" name="Text Box 5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892925" y="44116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8" name="Text Box 53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6400800" y="21717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09" name="Rectangle 54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10400" y="1828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10" name="Text Box 5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89750" y="4781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1" name="Text Box 5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6892925" y="5162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2" name="Text Box 5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6892925" y="55356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3" name="Text Box 5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889750" y="59118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4" name="Rectangle 5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4800600" y="22098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15" name="Text Box 6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400800" y="2528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16" name="Text Box 6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6400800" y="2909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17" name="Text Box 6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6400800" y="3290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18" name="Text Box 63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6400800" y="3671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19" name="Text Box 64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400800" y="4052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20" name="Text Box 6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400800" y="4433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21" name="Text Box 6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6400800" y="4814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22" name="Text Box 67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6400800" y="5195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23" name="Text Box 68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6400800" y="5576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24" name="Text Box 69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6400800" y="5957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4025" name="Text Box 70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422275" y="20129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6" name="Text Box 71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22275" y="25082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7" name="Text Box 72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22275" y="3005138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8" name="Text Box 73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114300" y="20701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4029" name="Text Box 74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114300" y="254635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4030" name="Text Box 7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114300" y="3051175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4031" name="Rectangle 76"/>
          <p:cNvSpPr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28600" y="16002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32" name="Text Box 77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1784350" y="1847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33" name="Text Box 78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1784350" y="2205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34" name="Text Box 79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1784350" y="2586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35" name="Text Box 80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1784350" y="2967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36" name="Text Box 81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1784350" y="3348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37" name="Text Box 82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1784350" y="3729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38" name="Text Box 83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1784350" y="4110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39" name="Text Box 84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5040313" y="51022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0" name="Text Box 85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4732338" y="51736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r5</a:t>
            </a:r>
          </a:p>
        </p:txBody>
      </p:sp>
      <p:sp>
        <p:nvSpPr>
          <p:cNvPr id="84041" name="Text Box 86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2284413" y="44529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4042" name="Text Box 87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2284413" y="48275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4043" name="Text Box 88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1784350" y="4473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44" name="Text Box 89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1784350" y="4854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45" name="Text Box 90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420688" y="35179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6" name="Text Box 91"/>
          <p:cNvSpPr txBox="1"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112713" y="35639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4047" name="Text Box 93"/>
          <p:cNvSpPr txBox="1">
            <a:spLocks noChangeArrowheads="1"/>
          </p:cNvSpPr>
          <p:nvPr>
            <p:custDataLst>
              <p:tags r:id="rId78"/>
            </p:custDataLst>
          </p:nvPr>
        </p:nvSpPr>
        <p:spPr bwMode="auto">
          <a:xfrm>
            <a:off x="2284413" y="521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48" name="Text Box 94"/>
          <p:cNvSpPr txBox="1">
            <a:spLocks noChangeArrowheads="1"/>
          </p:cNvSpPr>
          <p:nvPr>
            <p:custDataLst>
              <p:tags r:id="rId79"/>
            </p:custDataLst>
          </p:nvPr>
        </p:nvSpPr>
        <p:spPr bwMode="auto">
          <a:xfrm>
            <a:off x="1784350" y="52403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49" name="Text Box 95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428625" y="4043363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50" name="Text Box 96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120650" y="40894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4051" name="Text Box 97"/>
          <p:cNvSpPr txBox="1">
            <a:spLocks noChangeArrowheads="1"/>
          </p:cNvSpPr>
          <p:nvPr/>
        </p:nvSpPr>
        <p:spPr bwMode="auto">
          <a:xfrm>
            <a:off x="1187450" y="1992313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2" name="Text Box 98"/>
          <p:cNvSpPr txBox="1">
            <a:spLocks noChangeArrowheads="1"/>
          </p:cNvSpPr>
          <p:nvPr/>
        </p:nvSpPr>
        <p:spPr bwMode="auto">
          <a:xfrm>
            <a:off x="5802313" y="2590800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3" name="Ink 9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92300" y="882650"/>
            <a:ext cx="2386013" cy="1473200"/>
          </a:xfrm>
          <a:custGeom>
            <a:avLst/>
            <a:gdLst>
              <a:gd name="T0" fmla="*/ 2147483647 w 6628"/>
              <a:gd name="T1" fmla="*/ 2147483647 h 4091"/>
              <a:gd name="T2" fmla="*/ 2147483647 w 6628"/>
              <a:gd name="T3" fmla="*/ 2147483647 h 4091"/>
              <a:gd name="T4" fmla="*/ 2147483647 w 6628"/>
              <a:gd name="T5" fmla="*/ 2147483647 h 4091"/>
              <a:gd name="T6" fmla="*/ 2147483647 w 6628"/>
              <a:gd name="T7" fmla="*/ 2147483647 h 4091"/>
              <a:gd name="T8" fmla="*/ 2147483647 w 6628"/>
              <a:gd name="T9" fmla="*/ 2147483647 h 4091"/>
              <a:gd name="T10" fmla="*/ 2147483647 w 6628"/>
              <a:gd name="T11" fmla="*/ 2147483647 h 4091"/>
              <a:gd name="T12" fmla="*/ 2147483647 w 6628"/>
              <a:gd name="T13" fmla="*/ 2147483647 h 4091"/>
              <a:gd name="T14" fmla="*/ 2147483647 w 6628"/>
              <a:gd name="T15" fmla="*/ 2147483647 h 4091"/>
              <a:gd name="T16" fmla="*/ 2147483647 w 6628"/>
              <a:gd name="T17" fmla="*/ 2147483647 h 4091"/>
              <a:gd name="T18" fmla="*/ 2147483647 w 6628"/>
              <a:gd name="T19" fmla="*/ 2147483647 h 4091"/>
              <a:gd name="T20" fmla="*/ 2147483647 w 6628"/>
              <a:gd name="T21" fmla="*/ 2147483647 h 4091"/>
              <a:gd name="T22" fmla="*/ 2147483647 w 6628"/>
              <a:gd name="T23" fmla="*/ 2147483647 h 4091"/>
              <a:gd name="T24" fmla="*/ 2147483647 w 6628"/>
              <a:gd name="T25" fmla="*/ 2147483647 h 4091"/>
              <a:gd name="T26" fmla="*/ 2147483647 w 6628"/>
              <a:gd name="T27" fmla="*/ 2147483647 h 4091"/>
              <a:gd name="T28" fmla="*/ 2147483647 w 6628"/>
              <a:gd name="T29" fmla="*/ 2147483647 h 4091"/>
              <a:gd name="T30" fmla="*/ 2147483647 w 6628"/>
              <a:gd name="T31" fmla="*/ 2147483647 h 4091"/>
              <a:gd name="T32" fmla="*/ 2147483647 w 6628"/>
              <a:gd name="T33" fmla="*/ 2147483647 h 4091"/>
              <a:gd name="T34" fmla="*/ 2147483647 w 6628"/>
              <a:gd name="T35" fmla="*/ 2147483647 h 4091"/>
              <a:gd name="T36" fmla="*/ 2147483647 w 6628"/>
              <a:gd name="T37" fmla="*/ 2147483647 h 4091"/>
              <a:gd name="T38" fmla="*/ 2147483647 w 6628"/>
              <a:gd name="T39" fmla="*/ 2147483647 h 4091"/>
              <a:gd name="T40" fmla="*/ 2147483647 w 6628"/>
              <a:gd name="T41" fmla="*/ 2147483647 h 4091"/>
              <a:gd name="T42" fmla="*/ 2147483647 w 6628"/>
              <a:gd name="T43" fmla="*/ 2147483647 h 4091"/>
              <a:gd name="T44" fmla="*/ 2147483647 w 6628"/>
              <a:gd name="T45" fmla="*/ 2147483647 h 4091"/>
              <a:gd name="T46" fmla="*/ 2147483647 w 6628"/>
              <a:gd name="T47" fmla="*/ 2147483647 h 4091"/>
              <a:gd name="T48" fmla="*/ 2147483647 w 6628"/>
              <a:gd name="T49" fmla="*/ 2147483647 h 4091"/>
              <a:gd name="T50" fmla="*/ 2147483647 w 6628"/>
              <a:gd name="T51" fmla="*/ 2147483647 h 4091"/>
              <a:gd name="T52" fmla="*/ 2147483647 w 6628"/>
              <a:gd name="T53" fmla="*/ 2147483647 h 4091"/>
              <a:gd name="T54" fmla="*/ 2147483647 w 6628"/>
              <a:gd name="T55" fmla="*/ 2147483647 h 4091"/>
              <a:gd name="T56" fmla="*/ 2147483647 w 6628"/>
              <a:gd name="T57" fmla="*/ 2147483647 h 4091"/>
              <a:gd name="T58" fmla="*/ 2147483647 w 6628"/>
              <a:gd name="T59" fmla="*/ 2147483647 h 4091"/>
              <a:gd name="T60" fmla="*/ 2147483647 w 6628"/>
              <a:gd name="T61" fmla="*/ 2147483647 h 4091"/>
              <a:gd name="T62" fmla="*/ 2147483647 w 6628"/>
              <a:gd name="T63" fmla="*/ 2147483647 h 4091"/>
              <a:gd name="T64" fmla="*/ 2147483647 w 6628"/>
              <a:gd name="T65" fmla="*/ 2147483647 h 4091"/>
              <a:gd name="T66" fmla="*/ 2147483647 w 6628"/>
              <a:gd name="T67" fmla="*/ 2147483647 h 4091"/>
              <a:gd name="T68" fmla="*/ 2147483647 w 6628"/>
              <a:gd name="T69" fmla="*/ 2147483647 h 4091"/>
              <a:gd name="T70" fmla="*/ 2147483647 w 6628"/>
              <a:gd name="T71" fmla="*/ 2147483647 h 4091"/>
              <a:gd name="T72" fmla="*/ 2147483647 w 6628"/>
              <a:gd name="T73" fmla="*/ 2147483647 h 4091"/>
              <a:gd name="T74" fmla="*/ 2147483647 w 6628"/>
              <a:gd name="T75" fmla="*/ 2147483647 h 4091"/>
              <a:gd name="T76" fmla="*/ 2147483647 w 6628"/>
              <a:gd name="T77" fmla="*/ 2147483647 h 4091"/>
              <a:gd name="T78" fmla="*/ 2147483647 w 6628"/>
              <a:gd name="T79" fmla="*/ 2147483647 h 4091"/>
              <a:gd name="T80" fmla="*/ 2147483647 w 6628"/>
              <a:gd name="T81" fmla="*/ 2147483647 h 4091"/>
              <a:gd name="T82" fmla="*/ 2147483647 w 6628"/>
              <a:gd name="T83" fmla="*/ 2147483647 h 4091"/>
              <a:gd name="T84" fmla="*/ 2147483647 w 6628"/>
              <a:gd name="T85" fmla="*/ 2147483647 h 4091"/>
              <a:gd name="T86" fmla="*/ 2147483647 w 6628"/>
              <a:gd name="T87" fmla="*/ 2147483647 h 4091"/>
              <a:gd name="T88" fmla="*/ 2147483647 w 6628"/>
              <a:gd name="T89" fmla="*/ 2147483647 h 4091"/>
              <a:gd name="T90" fmla="*/ 2147483647 w 6628"/>
              <a:gd name="T91" fmla="*/ 2147483647 h 4091"/>
              <a:gd name="T92" fmla="*/ 2147483647 w 6628"/>
              <a:gd name="T93" fmla="*/ 2147483647 h 4091"/>
              <a:gd name="T94" fmla="*/ 2147483647 w 6628"/>
              <a:gd name="T95" fmla="*/ 2147483647 h 4091"/>
              <a:gd name="T96" fmla="*/ 2147483647 w 6628"/>
              <a:gd name="T97" fmla="*/ 2147483647 h 4091"/>
              <a:gd name="T98" fmla="*/ 2147483647 w 6628"/>
              <a:gd name="T99" fmla="*/ 2147483647 h 4091"/>
              <a:gd name="T100" fmla="*/ 2147483647 w 6628"/>
              <a:gd name="T101" fmla="*/ 2147483647 h 4091"/>
              <a:gd name="T102" fmla="*/ 2147483647 w 6628"/>
              <a:gd name="T103" fmla="*/ 2147483647 h 4091"/>
              <a:gd name="T104" fmla="*/ 2147483647 w 6628"/>
              <a:gd name="T105" fmla="*/ 2147483647 h 4091"/>
              <a:gd name="T106" fmla="*/ 2147483647 w 6628"/>
              <a:gd name="T107" fmla="*/ 2147483647 h 4091"/>
              <a:gd name="T108" fmla="*/ 2147483647 w 6628"/>
              <a:gd name="T109" fmla="*/ 2147483647 h 4091"/>
              <a:gd name="T110" fmla="*/ 2147483647 w 6628"/>
              <a:gd name="T111" fmla="*/ 2147483647 h 4091"/>
              <a:gd name="T112" fmla="*/ 2147483647 w 6628"/>
              <a:gd name="T113" fmla="*/ 2147483647 h 4091"/>
              <a:gd name="T114" fmla="*/ 2147483647 w 6628"/>
              <a:gd name="T115" fmla="*/ 2147483647 h 409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6628"/>
              <a:gd name="T175" fmla="*/ 0 h 4091"/>
              <a:gd name="T176" fmla="*/ 6628 w 6628"/>
              <a:gd name="T177" fmla="*/ 4091 h 409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6628" h="4091" extrusionOk="0">
                <a:moveTo>
                  <a:pt x="2842" y="452"/>
                </a:moveTo>
                <a:cubicBezTo>
                  <a:pt x="2725" y="306"/>
                  <a:pt x="2613" y="213"/>
                  <a:pt x="2432" y="150"/>
                </a:cubicBezTo>
                <a:cubicBezTo>
                  <a:pt x="2048" y="15"/>
                  <a:pt x="1644" y="-22"/>
                  <a:pt x="1240" y="16"/>
                </a:cubicBezTo>
                <a:cubicBezTo>
                  <a:pt x="918" y="47"/>
                  <a:pt x="531" y="110"/>
                  <a:pt x="268" y="313"/>
                </a:cubicBezTo>
                <a:cubicBezTo>
                  <a:pt x="-18" y="534"/>
                  <a:pt x="-94" y="994"/>
                  <a:pt x="119" y="1293"/>
                </a:cubicBezTo>
                <a:cubicBezTo>
                  <a:pt x="297" y="1543"/>
                  <a:pt x="648" y="1610"/>
                  <a:pt x="932" y="1638"/>
                </a:cubicBezTo>
                <a:cubicBezTo>
                  <a:pt x="1442" y="1688"/>
                  <a:pt x="2011" y="1639"/>
                  <a:pt x="2504" y="1499"/>
                </a:cubicBezTo>
                <a:cubicBezTo>
                  <a:pt x="2754" y="1428"/>
                  <a:pt x="2988" y="1299"/>
                  <a:pt x="3068" y="1036"/>
                </a:cubicBezTo>
                <a:cubicBezTo>
                  <a:pt x="3170" y="698"/>
                  <a:pt x="2997" y="486"/>
                  <a:pt x="2738" y="315"/>
                </a:cubicBezTo>
                <a:cubicBezTo>
                  <a:pt x="2699" y="290"/>
                  <a:pt x="2689" y="284"/>
                  <a:pt x="2667" y="264"/>
                </a:cubicBezTo>
              </a:path>
              <a:path w="6628" h="4091" extrusionOk="0">
                <a:moveTo>
                  <a:pt x="5447" y="185"/>
                </a:moveTo>
                <a:cubicBezTo>
                  <a:pt x="5347" y="132"/>
                  <a:pt x="5253" y="105"/>
                  <a:pt x="5138" y="97"/>
                </a:cubicBezTo>
                <a:cubicBezTo>
                  <a:pt x="4831" y="74"/>
                  <a:pt x="4491" y="111"/>
                  <a:pt x="4198" y="207"/>
                </a:cubicBezTo>
                <a:cubicBezTo>
                  <a:pt x="3934" y="293"/>
                  <a:pt x="3735" y="461"/>
                  <a:pt x="3634" y="722"/>
                </a:cubicBezTo>
                <a:cubicBezTo>
                  <a:pt x="3566" y="896"/>
                  <a:pt x="3566" y="1087"/>
                  <a:pt x="3678" y="1243"/>
                </a:cubicBezTo>
                <a:cubicBezTo>
                  <a:pt x="3843" y="1473"/>
                  <a:pt x="4169" y="1524"/>
                  <a:pt x="4431" y="1542"/>
                </a:cubicBezTo>
                <a:cubicBezTo>
                  <a:pt x="4861" y="1571"/>
                  <a:pt x="5346" y="1517"/>
                  <a:pt x="5765" y="1417"/>
                </a:cubicBezTo>
                <a:cubicBezTo>
                  <a:pt x="6043" y="1350"/>
                  <a:pt x="6320" y="1208"/>
                  <a:pt x="6451" y="940"/>
                </a:cubicBezTo>
                <a:cubicBezTo>
                  <a:pt x="6518" y="804"/>
                  <a:pt x="6528" y="652"/>
                  <a:pt x="6439" y="523"/>
                </a:cubicBezTo>
                <a:cubicBezTo>
                  <a:pt x="6368" y="421"/>
                  <a:pt x="6249" y="358"/>
                  <a:pt x="6137" y="311"/>
                </a:cubicBezTo>
                <a:cubicBezTo>
                  <a:pt x="6030" y="266"/>
                  <a:pt x="5897" y="220"/>
                  <a:pt x="5781" y="210"/>
                </a:cubicBezTo>
                <a:cubicBezTo>
                  <a:pt x="5728" y="205"/>
                  <a:pt x="5694" y="214"/>
                  <a:pt x="5658" y="235"/>
                </a:cubicBezTo>
                <a:cubicBezTo>
                  <a:pt x="5663" y="243"/>
                  <a:pt x="5667" y="250"/>
                  <a:pt x="5672" y="258"/>
                </a:cubicBezTo>
              </a:path>
              <a:path w="6628" h="4091" extrusionOk="0">
                <a:moveTo>
                  <a:pt x="6134" y="1283"/>
                </a:moveTo>
                <a:cubicBezTo>
                  <a:pt x="6150" y="1265"/>
                  <a:pt x="6120" y="1219"/>
                  <a:pt x="6176" y="1239"/>
                </a:cubicBezTo>
                <a:cubicBezTo>
                  <a:pt x="6234" y="1259"/>
                  <a:pt x="6288" y="1362"/>
                  <a:pt x="6319" y="1409"/>
                </a:cubicBezTo>
                <a:cubicBezTo>
                  <a:pt x="6513" y="1700"/>
                  <a:pt x="6678" y="2079"/>
                  <a:pt x="6612" y="2436"/>
                </a:cubicBezTo>
                <a:cubicBezTo>
                  <a:pt x="6562" y="2703"/>
                  <a:pt x="6396" y="2961"/>
                  <a:pt x="6261" y="3192"/>
                </a:cubicBezTo>
                <a:cubicBezTo>
                  <a:pt x="6107" y="3454"/>
                  <a:pt x="5940" y="3706"/>
                  <a:pt x="5793" y="3973"/>
                </a:cubicBezTo>
                <a:cubicBezTo>
                  <a:pt x="5787" y="3985"/>
                  <a:pt x="5785" y="3989"/>
                  <a:pt x="5780" y="3996"/>
                </a:cubicBezTo>
                <a:cubicBezTo>
                  <a:pt x="5770" y="3977"/>
                  <a:pt x="5758" y="3955"/>
                  <a:pt x="5748" y="3935"/>
                </a:cubicBezTo>
                <a:cubicBezTo>
                  <a:pt x="5738" y="3916"/>
                  <a:pt x="5730" y="3898"/>
                  <a:pt x="5719" y="3879"/>
                </a:cubicBezTo>
                <a:cubicBezTo>
                  <a:pt x="5709" y="3861"/>
                  <a:pt x="5697" y="3845"/>
                  <a:pt x="5686" y="3828"/>
                </a:cubicBezTo>
                <a:cubicBezTo>
                  <a:pt x="5668" y="3875"/>
                  <a:pt x="5602" y="3990"/>
                  <a:pt x="5627" y="4039"/>
                </a:cubicBezTo>
                <a:cubicBezTo>
                  <a:pt x="5656" y="4096"/>
                  <a:pt x="5718" y="4092"/>
                  <a:pt x="5776" y="4087"/>
                </a:cubicBezTo>
                <a:cubicBezTo>
                  <a:pt x="5831" y="4082"/>
                  <a:pt x="5874" y="4062"/>
                  <a:pt x="5920" y="4034"/>
                </a:cubicBezTo>
                <a:cubicBezTo>
                  <a:pt x="5925" y="4027"/>
                  <a:pt x="5931" y="4020"/>
                  <a:pt x="5936" y="4013"/>
                </a:cubicBezTo>
              </a:path>
              <a:path w="6628" h="4091" extrusionOk="0">
                <a:moveTo>
                  <a:pt x="2882" y="1297"/>
                </a:moveTo>
                <a:cubicBezTo>
                  <a:pt x="2878" y="1298"/>
                  <a:pt x="2873" y="1299"/>
                  <a:pt x="2869" y="1300"/>
                </a:cubicBezTo>
                <a:cubicBezTo>
                  <a:pt x="2889" y="1326"/>
                  <a:pt x="2894" y="1347"/>
                  <a:pt x="2930" y="1373"/>
                </a:cubicBezTo>
                <a:cubicBezTo>
                  <a:pt x="3129" y="1519"/>
                  <a:pt x="3371" y="1610"/>
                  <a:pt x="3591" y="1719"/>
                </a:cubicBezTo>
                <a:cubicBezTo>
                  <a:pt x="3863" y="1854"/>
                  <a:pt x="4138" y="1998"/>
                  <a:pt x="4385" y="2176"/>
                </a:cubicBezTo>
                <a:cubicBezTo>
                  <a:pt x="4509" y="2265"/>
                  <a:pt x="4630" y="2369"/>
                  <a:pt x="4636" y="2532"/>
                </a:cubicBezTo>
                <a:cubicBezTo>
                  <a:pt x="4640" y="2650"/>
                  <a:pt x="4562" y="2764"/>
                  <a:pt x="4494" y="2854"/>
                </a:cubicBezTo>
                <a:cubicBezTo>
                  <a:pt x="4468" y="2889"/>
                  <a:pt x="4307" y="3094"/>
                  <a:pt x="4291" y="3084"/>
                </a:cubicBezTo>
                <a:cubicBezTo>
                  <a:pt x="4287" y="3082"/>
                  <a:pt x="4295" y="3049"/>
                  <a:pt x="4290" y="3045"/>
                </a:cubicBezTo>
              </a:path>
              <a:path w="6628" h="4091" extrusionOk="0">
                <a:moveTo>
                  <a:pt x="4269" y="2903"/>
                </a:moveTo>
                <a:cubicBezTo>
                  <a:pt x="4267" y="2893"/>
                  <a:pt x="4266" y="2890"/>
                  <a:pt x="4267" y="2884"/>
                </a:cubicBezTo>
                <a:cubicBezTo>
                  <a:pt x="4242" y="2892"/>
                  <a:pt x="4234" y="2907"/>
                  <a:pt x="4215" y="2928"/>
                </a:cubicBezTo>
                <a:cubicBezTo>
                  <a:pt x="4191" y="2955"/>
                  <a:pt x="4170" y="2987"/>
                  <a:pt x="4156" y="3021"/>
                </a:cubicBezTo>
                <a:cubicBezTo>
                  <a:pt x="4143" y="3052"/>
                  <a:pt x="4136" y="3082"/>
                  <a:pt x="4136" y="3115"/>
                </a:cubicBezTo>
                <a:cubicBezTo>
                  <a:pt x="4136" y="3130"/>
                  <a:pt x="4136" y="3155"/>
                  <a:pt x="4152" y="3164"/>
                </a:cubicBezTo>
                <a:cubicBezTo>
                  <a:pt x="4176" y="3177"/>
                  <a:pt x="4207" y="3169"/>
                  <a:pt x="4232" y="3168"/>
                </a:cubicBezTo>
                <a:cubicBezTo>
                  <a:pt x="4267" y="3167"/>
                  <a:pt x="4301" y="3166"/>
                  <a:pt x="4335" y="3163"/>
                </a:cubicBezTo>
                <a:cubicBezTo>
                  <a:pt x="4370" y="3160"/>
                  <a:pt x="4405" y="3158"/>
                  <a:pt x="4440" y="3155"/>
                </a:cubicBezTo>
                <a:cubicBezTo>
                  <a:pt x="4464" y="3153"/>
                  <a:pt x="4488" y="3152"/>
                  <a:pt x="4511" y="3156"/>
                </a:cubicBezTo>
                <a:cubicBezTo>
                  <a:pt x="4528" y="3159"/>
                  <a:pt x="4541" y="3161"/>
                  <a:pt x="4552" y="3176"/>
                </a:cubicBezTo>
                <a:cubicBezTo>
                  <a:pt x="4553" y="3179"/>
                  <a:pt x="4555" y="3182"/>
                  <a:pt x="4556" y="318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4" name="Ink 10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13000" y="2978150"/>
            <a:ext cx="1698625" cy="381000"/>
          </a:xfrm>
          <a:custGeom>
            <a:avLst/>
            <a:gdLst>
              <a:gd name="T0" fmla="*/ 2147483647 w 4718"/>
              <a:gd name="T1" fmla="*/ 2147483647 h 1057"/>
              <a:gd name="T2" fmla="*/ 2147483647 w 4718"/>
              <a:gd name="T3" fmla="*/ 2147483647 h 1057"/>
              <a:gd name="T4" fmla="*/ 2147483647 w 4718"/>
              <a:gd name="T5" fmla="*/ 2147483647 h 1057"/>
              <a:gd name="T6" fmla="*/ 2147483647 w 4718"/>
              <a:gd name="T7" fmla="*/ 2147483647 h 1057"/>
              <a:gd name="T8" fmla="*/ 0 w 4718"/>
              <a:gd name="T9" fmla="*/ 2147483647 h 1057"/>
              <a:gd name="T10" fmla="*/ 2147483647 w 4718"/>
              <a:gd name="T11" fmla="*/ 2147483647 h 1057"/>
              <a:gd name="T12" fmla="*/ 2147483647 w 4718"/>
              <a:gd name="T13" fmla="*/ 2147483647 h 1057"/>
              <a:gd name="T14" fmla="*/ 2147483647 w 4718"/>
              <a:gd name="T15" fmla="*/ 2147483647 h 1057"/>
              <a:gd name="T16" fmla="*/ 2147483647 w 4718"/>
              <a:gd name="T17" fmla="*/ 2147483647 h 1057"/>
              <a:gd name="T18" fmla="*/ 2147483647 w 4718"/>
              <a:gd name="T19" fmla="*/ 2147483647 h 1057"/>
              <a:gd name="T20" fmla="*/ 2147483647 w 4718"/>
              <a:gd name="T21" fmla="*/ 2147483647 h 1057"/>
              <a:gd name="T22" fmla="*/ 2147483647 w 4718"/>
              <a:gd name="T23" fmla="*/ 2147483647 h 1057"/>
              <a:gd name="T24" fmla="*/ 2147483647 w 4718"/>
              <a:gd name="T25" fmla="*/ 2147483647 h 1057"/>
              <a:gd name="T26" fmla="*/ 2147483647 w 4718"/>
              <a:gd name="T27" fmla="*/ 2147483647 h 1057"/>
              <a:gd name="T28" fmla="*/ 2147483647 w 4718"/>
              <a:gd name="T29" fmla="*/ 2147483647 h 1057"/>
              <a:gd name="T30" fmla="*/ 2147483647 w 4718"/>
              <a:gd name="T31" fmla="*/ 2147483647 h 1057"/>
              <a:gd name="T32" fmla="*/ 2147483647 w 4718"/>
              <a:gd name="T33" fmla="*/ 2147483647 h 1057"/>
              <a:gd name="T34" fmla="*/ 2147483647 w 4718"/>
              <a:gd name="T35" fmla="*/ 2147483647 h 1057"/>
              <a:gd name="T36" fmla="*/ 2147483647 w 4718"/>
              <a:gd name="T37" fmla="*/ 2147483647 h 1057"/>
              <a:gd name="T38" fmla="*/ 2147483647 w 4718"/>
              <a:gd name="T39" fmla="*/ 2147483647 h 1057"/>
              <a:gd name="T40" fmla="*/ 2147483647 w 4718"/>
              <a:gd name="T41" fmla="*/ 2147483647 h 1057"/>
              <a:gd name="T42" fmla="*/ 2147483647 w 4718"/>
              <a:gd name="T43" fmla="*/ 2147483647 h 1057"/>
              <a:gd name="T44" fmla="*/ 2147483647 w 4718"/>
              <a:gd name="T45" fmla="*/ 2147483647 h 1057"/>
              <a:gd name="T46" fmla="*/ 2147483647 w 4718"/>
              <a:gd name="T47" fmla="*/ 2147483647 h 1057"/>
              <a:gd name="T48" fmla="*/ 2147483647 w 4718"/>
              <a:gd name="T49" fmla="*/ 2147483647 h 1057"/>
              <a:gd name="T50" fmla="*/ 2147483647 w 4718"/>
              <a:gd name="T51" fmla="*/ 2147483647 h 1057"/>
              <a:gd name="T52" fmla="*/ 2147483647 w 4718"/>
              <a:gd name="T53" fmla="*/ 2147483647 h 1057"/>
              <a:gd name="T54" fmla="*/ 2147483647 w 4718"/>
              <a:gd name="T55" fmla="*/ 2147483647 h 1057"/>
              <a:gd name="T56" fmla="*/ 2147483647 w 4718"/>
              <a:gd name="T57" fmla="*/ 2147483647 h 1057"/>
              <a:gd name="T58" fmla="*/ 2147483647 w 4718"/>
              <a:gd name="T59" fmla="*/ 2147483647 h 1057"/>
              <a:gd name="T60" fmla="*/ 2147483647 w 4718"/>
              <a:gd name="T61" fmla="*/ 2147483647 h 1057"/>
              <a:gd name="T62" fmla="*/ 2147483647 w 4718"/>
              <a:gd name="T63" fmla="*/ 2147483647 h 1057"/>
              <a:gd name="T64" fmla="*/ 2147483647 w 4718"/>
              <a:gd name="T65" fmla="*/ 2147483647 h 1057"/>
              <a:gd name="T66" fmla="*/ 2147483647 w 4718"/>
              <a:gd name="T67" fmla="*/ 2147483647 h 1057"/>
              <a:gd name="T68" fmla="*/ 2147483647 w 4718"/>
              <a:gd name="T69" fmla="*/ 2147483647 h 1057"/>
              <a:gd name="T70" fmla="*/ 2147483647 w 4718"/>
              <a:gd name="T71" fmla="*/ 2147483647 h 1057"/>
              <a:gd name="T72" fmla="*/ 2147483647 w 4718"/>
              <a:gd name="T73" fmla="*/ 2147483647 h 1057"/>
              <a:gd name="T74" fmla="*/ 2147483647 w 4718"/>
              <a:gd name="T75" fmla="*/ 2147483647 h 1057"/>
              <a:gd name="T76" fmla="*/ 2147483647 w 4718"/>
              <a:gd name="T77" fmla="*/ 2147483647 h 1057"/>
              <a:gd name="T78" fmla="*/ 2147483647 w 4718"/>
              <a:gd name="T79" fmla="*/ 2147483647 h 1057"/>
              <a:gd name="T80" fmla="*/ 2147483647 w 4718"/>
              <a:gd name="T81" fmla="*/ 2147483647 h 1057"/>
              <a:gd name="T82" fmla="*/ 2147483647 w 4718"/>
              <a:gd name="T83" fmla="*/ 2147483647 h 1057"/>
              <a:gd name="T84" fmla="*/ 2147483647 w 4718"/>
              <a:gd name="T85" fmla="*/ 2147483647 h 1057"/>
              <a:gd name="T86" fmla="*/ 2147483647 w 4718"/>
              <a:gd name="T87" fmla="*/ 2147483647 h 1057"/>
              <a:gd name="T88" fmla="*/ 2147483647 w 4718"/>
              <a:gd name="T89" fmla="*/ 2147483647 h 10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718"/>
              <a:gd name="T136" fmla="*/ 0 h 1057"/>
              <a:gd name="T137" fmla="*/ 4718 w 4718"/>
              <a:gd name="T138" fmla="*/ 1057 h 10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718" h="1057" extrusionOk="0">
                <a:moveTo>
                  <a:pt x="296" y="315"/>
                </a:moveTo>
                <a:cubicBezTo>
                  <a:pt x="269" y="295"/>
                  <a:pt x="240" y="273"/>
                  <a:pt x="208" y="262"/>
                </a:cubicBezTo>
                <a:cubicBezTo>
                  <a:pt x="196" y="259"/>
                  <a:pt x="191" y="258"/>
                  <a:pt x="183" y="256"/>
                </a:cubicBezTo>
                <a:cubicBezTo>
                  <a:pt x="238" y="280"/>
                  <a:pt x="294" y="288"/>
                  <a:pt x="354" y="296"/>
                </a:cubicBezTo>
                <a:cubicBezTo>
                  <a:pt x="449" y="308"/>
                  <a:pt x="544" y="313"/>
                  <a:pt x="639" y="316"/>
                </a:cubicBezTo>
                <a:cubicBezTo>
                  <a:pt x="696" y="318"/>
                  <a:pt x="754" y="317"/>
                  <a:pt x="811" y="321"/>
                </a:cubicBezTo>
                <a:cubicBezTo>
                  <a:pt x="771" y="340"/>
                  <a:pt x="723" y="353"/>
                  <a:pt x="674" y="364"/>
                </a:cubicBezTo>
                <a:cubicBezTo>
                  <a:pt x="571" y="388"/>
                  <a:pt x="466" y="406"/>
                  <a:pt x="363" y="429"/>
                </a:cubicBezTo>
                <a:cubicBezTo>
                  <a:pt x="293" y="445"/>
                  <a:pt x="223" y="458"/>
                  <a:pt x="154" y="476"/>
                </a:cubicBezTo>
                <a:cubicBezTo>
                  <a:pt x="237" y="476"/>
                  <a:pt x="316" y="462"/>
                  <a:pt x="398" y="453"/>
                </a:cubicBezTo>
                <a:cubicBezTo>
                  <a:pt x="515" y="440"/>
                  <a:pt x="631" y="421"/>
                  <a:pt x="748" y="404"/>
                </a:cubicBezTo>
                <a:cubicBezTo>
                  <a:pt x="800" y="397"/>
                  <a:pt x="851" y="390"/>
                  <a:pt x="903" y="382"/>
                </a:cubicBezTo>
                <a:cubicBezTo>
                  <a:pt x="841" y="388"/>
                  <a:pt x="778" y="396"/>
                  <a:pt x="716" y="406"/>
                </a:cubicBezTo>
                <a:cubicBezTo>
                  <a:pt x="508" y="440"/>
                  <a:pt x="188" y="454"/>
                  <a:pt x="11" y="578"/>
                </a:cubicBezTo>
                <a:cubicBezTo>
                  <a:pt x="7" y="583"/>
                  <a:pt x="4" y="588"/>
                  <a:pt x="0" y="593"/>
                </a:cubicBezTo>
                <a:cubicBezTo>
                  <a:pt x="74" y="605"/>
                  <a:pt x="142" y="609"/>
                  <a:pt x="219" y="606"/>
                </a:cubicBezTo>
                <a:cubicBezTo>
                  <a:pt x="433" y="597"/>
                  <a:pt x="645" y="567"/>
                  <a:pt x="857" y="536"/>
                </a:cubicBezTo>
                <a:cubicBezTo>
                  <a:pt x="946" y="509"/>
                  <a:pt x="755" y="552"/>
                  <a:pt x="751" y="553"/>
                </a:cubicBezTo>
                <a:cubicBezTo>
                  <a:pt x="564" y="587"/>
                  <a:pt x="374" y="623"/>
                  <a:pt x="192" y="678"/>
                </a:cubicBezTo>
                <a:cubicBezTo>
                  <a:pt x="121" y="699"/>
                  <a:pt x="112" y="706"/>
                  <a:pt x="105" y="737"/>
                </a:cubicBezTo>
                <a:cubicBezTo>
                  <a:pt x="183" y="746"/>
                  <a:pt x="259" y="749"/>
                  <a:pt x="338" y="746"/>
                </a:cubicBezTo>
                <a:cubicBezTo>
                  <a:pt x="446" y="741"/>
                  <a:pt x="553" y="729"/>
                  <a:pt x="660" y="716"/>
                </a:cubicBezTo>
                <a:cubicBezTo>
                  <a:pt x="702" y="711"/>
                  <a:pt x="743" y="705"/>
                  <a:pt x="785" y="700"/>
                </a:cubicBezTo>
                <a:cubicBezTo>
                  <a:pt x="713" y="722"/>
                  <a:pt x="640" y="737"/>
                  <a:pt x="566" y="753"/>
                </a:cubicBezTo>
                <a:cubicBezTo>
                  <a:pt x="525" y="762"/>
                  <a:pt x="350" y="773"/>
                  <a:pt x="325" y="812"/>
                </a:cubicBezTo>
                <a:cubicBezTo>
                  <a:pt x="328" y="816"/>
                  <a:pt x="331" y="819"/>
                  <a:pt x="334" y="823"/>
                </a:cubicBezTo>
                <a:cubicBezTo>
                  <a:pt x="391" y="823"/>
                  <a:pt x="449" y="822"/>
                  <a:pt x="505" y="813"/>
                </a:cubicBezTo>
                <a:cubicBezTo>
                  <a:pt x="562" y="804"/>
                  <a:pt x="631" y="793"/>
                  <a:pt x="679" y="758"/>
                </a:cubicBezTo>
                <a:cubicBezTo>
                  <a:pt x="715" y="732"/>
                  <a:pt x="711" y="705"/>
                  <a:pt x="679" y="678"/>
                </a:cubicBezTo>
                <a:cubicBezTo>
                  <a:pt x="607" y="616"/>
                  <a:pt x="506" y="584"/>
                  <a:pt x="422" y="544"/>
                </a:cubicBezTo>
                <a:cubicBezTo>
                  <a:pt x="341" y="506"/>
                  <a:pt x="259" y="467"/>
                  <a:pt x="181" y="423"/>
                </a:cubicBezTo>
                <a:cubicBezTo>
                  <a:pt x="161" y="412"/>
                  <a:pt x="96" y="384"/>
                  <a:pt x="117" y="352"/>
                </a:cubicBezTo>
                <a:cubicBezTo>
                  <a:pt x="133" y="328"/>
                  <a:pt x="251" y="334"/>
                  <a:pt x="274" y="333"/>
                </a:cubicBezTo>
                <a:cubicBezTo>
                  <a:pt x="357" y="330"/>
                  <a:pt x="439" y="332"/>
                  <a:pt x="522" y="332"/>
                </a:cubicBezTo>
                <a:cubicBezTo>
                  <a:pt x="555" y="309"/>
                  <a:pt x="493" y="320"/>
                  <a:pt x="451" y="315"/>
                </a:cubicBezTo>
                <a:cubicBezTo>
                  <a:pt x="320" y="299"/>
                  <a:pt x="186" y="290"/>
                  <a:pt x="54" y="298"/>
                </a:cubicBezTo>
                <a:cubicBezTo>
                  <a:pt x="97" y="301"/>
                  <a:pt x="140" y="303"/>
                  <a:pt x="183" y="304"/>
                </a:cubicBezTo>
                <a:cubicBezTo>
                  <a:pt x="272" y="306"/>
                  <a:pt x="362" y="307"/>
                  <a:pt x="451" y="311"/>
                </a:cubicBezTo>
                <a:cubicBezTo>
                  <a:pt x="530" y="315"/>
                  <a:pt x="608" y="317"/>
                  <a:pt x="687" y="321"/>
                </a:cubicBezTo>
                <a:cubicBezTo>
                  <a:pt x="692" y="321"/>
                  <a:pt x="697" y="322"/>
                  <a:pt x="702" y="322"/>
                </a:cubicBezTo>
                <a:cubicBezTo>
                  <a:pt x="672" y="329"/>
                  <a:pt x="642" y="334"/>
                  <a:pt x="611" y="340"/>
                </a:cubicBezTo>
                <a:cubicBezTo>
                  <a:pt x="569" y="348"/>
                  <a:pt x="528" y="357"/>
                  <a:pt x="486" y="363"/>
                </a:cubicBezTo>
                <a:cubicBezTo>
                  <a:pt x="472" y="365"/>
                  <a:pt x="409" y="367"/>
                  <a:pt x="458" y="383"/>
                </a:cubicBezTo>
                <a:cubicBezTo>
                  <a:pt x="506" y="399"/>
                  <a:pt x="708" y="407"/>
                  <a:pt x="706" y="390"/>
                </a:cubicBezTo>
                <a:cubicBezTo>
                  <a:pt x="696" y="370"/>
                  <a:pt x="693" y="366"/>
                  <a:pt x="691" y="352"/>
                </a:cubicBezTo>
              </a:path>
              <a:path w="4718" h="1057" extrusionOk="0">
                <a:moveTo>
                  <a:pt x="1498" y="500"/>
                </a:moveTo>
                <a:cubicBezTo>
                  <a:pt x="1483" y="516"/>
                  <a:pt x="1474" y="519"/>
                  <a:pt x="1469" y="542"/>
                </a:cubicBezTo>
                <a:cubicBezTo>
                  <a:pt x="1458" y="588"/>
                  <a:pt x="1478" y="644"/>
                  <a:pt x="1488" y="688"/>
                </a:cubicBezTo>
                <a:cubicBezTo>
                  <a:pt x="1500" y="742"/>
                  <a:pt x="1521" y="800"/>
                  <a:pt x="1520" y="856"/>
                </a:cubicBezTo>
                <a:cubicBezTo>
                  <a:pt x="1519" y="889"/>
                  <a:pt x="1504" y="920"/>
                  <a:pt x="1482" y="944"/>
                </a:cubicBezTo>
                <a:cubicBezTo>
                  <a:pt x="1462" y="966"/>
                  <a:pt x="1433" y="984"/>
                  <a:pt x="1406" y="995"/>
                </a:cubicBezTo>
                <a:cubicBezTo>
                  <a:pt x="1379" y="1006"/>
                  <a:pt x="1356" y="1004"/>
                  <a:pt x="1336" y="983"/>
                </a:cubicBezTo>
                <a:cubicBezTo>
                  <a:pt x="1317" y="962"/>
                  <a:pt x="1315" y="939"/>
                  <a:pt x="1318" y="911"/>
                </a:cubicBezTo>
                <a:cubicBezTo>
                  <a:pt x="1321" y="877"/>
                  <a:pt x="1332" y="842"/>
                  <a:pt x="1340" y="809"/>
                </a:cubicBezTo>
              </a:path>
              <a:path w="4718" h="1057" extrusionOk="0">
                <a:moveTo>
                  <a:pt x="1507" y="320"/>
                </a:moveTo>
                <a:cubicBezTo>
                  <a:pt x="1504" y="323"/>
                  <a:pt x="1500" y="325"/>
                  <a:pt x="1497" y="328"/>
                </a:cubicBezTo>
                <a:cubicBezTo>
                  <a:pt x="1493" y="306"/>
                  <a:pt x="1499" y="298"/>
                  <a:pt x="1517" y="281"/>
                </a:cubicBezTo>
                <a:cubicBezTo>
                  <a:pt x="1521" y="278"/>
                  <a:pt x="1526" y="275"/>
                  <a:pt x="1530" y="272"/>
                </a:cubicBezTo>
              </a:path>
              <a:path w="4718" h="1057" extrusionOk="0">
                <a:moveTo>
                  <a:pt x="1688" y="478"/>
                </a:moveTo>
                <a:cubicBezTo>
                  <a:pt x="1673" y="469"/>
                  <a:pt x="1657" y="468"/>
                  <a:pt x="1643" y="484"/>
                </a:cubicBezTo>
                <a:cubicBezTo>
                  <a:pt x="1641" y="488"/>
                  <a:pt x="1638" y="493"/>
                  <a:pt x="1636" y="497"/>
                </a:cubicBezTo>
                <a:cubicBezTo>
                  <a:pt x="1644" y="519"/>
                  <a:pt x="1654" y="532"/>
                  <a:pt x="1681" y="532"/>
                </a:cubicBezTo>
                <a:cubicBezTo>
                  <a:pt x="1707" y="532"/>
                  <a:pt x="1734" y="520"/>
                  <a:pt x="1755" y="505"/>
                </a:cubicBezTo>
                <a:cubicBezTo>
                  <a:pt x="1779" y="488"/>
                  <a:pt x="1796" y="466"/>
                  <a:pt x="1805" y="439"/>
                </a:cubicBezTo>
                <a:cubicBezTo>
                  <a:pt x="1816" y="408"/>
                  <a:pt x="1811" y="360"/>
                  <a:pt x="1774" y="350"/>
                </a:cubicBezTo>
                <a:cubicBezTo>
                  <a:pt x="1743" y="342"/>
                  <a:pt x="1716" y="356"/>
                  <a:pt x="1693" y="375"/>
                </a:cubicBezTo>
                <a:cubicBezTo>
                  <a:pt x="1628" y="428"/>
                  <a:pt x="1587" y="522"/>
                  <a:pt x="1602" y="606"/>
                </a:cubicBezTo>
                <a:cubicBezTo>
                  <a:pt x="1608" y="638"/>
                  <a:pt x="1624" y="671"/>
                  <a:pt x="1652" y="688"/>
                </a:cubicBezTo>
                <a:cubicBezTo>
                  <a:pt x="1673" y="701"/>
                  <a:pt x="1712" y="705"/>
                  <a:pt x="1736" y="698"/>
                </a:cubicBezTo>
                <a:cubicBezTo>
                  <a:pt x="1766" y="690"/>
                  <a:pt x="1794" y="666"/>
                  <a:pt x="1817" y="647"/>
                </a:cubicBezTo>
              </a:path>
              <a:path w="4718" h="1057" extrusionOk="0">
                <a:moveTo>
                  <a:pt x="2064" y="424"/>
                </a:moveTo>
                <a:cubicBezTo>
                  <a:pt x="2054" y="403"/>
                  <a:pt x="2048" y="382"/>
                  <a:pt x="2027" y="368"/>
                </a:cubicBezTo>
                <a:cubicBezTo>
                  <a:pt x="1997" y="348"/>
                  <a:pt x="1971" y="345"/>
                  <a:pt x="1937" y="358"/>
                </a:cubicBezTo>
                <a:cubicBezTo>
                  <a:pt x="1904" y="370"/>
                  <a:pt x="1879" y="398"/>
                  <a:pt x="1863" y="429"/>
                </a:cubicBezTo>
                <a:cubicBezTo>
                  <a:pt x="1843" y="468"/>
                  <a:pt x="1841" y="514"/>
                  <a:pt x="1869" y="550"/>
                </a:cubicBezTo>
                <a:cubicBezTo>
                  <a:pt x="1890" y="577"/>
                  <a:pt x="1920" y="584"/>
                  <a:pt x="1952" y="582"/>
                </a:cubicBezTo>
                <a:cubicBezTo>
                  <a:pt x="1984" y="580"/>
                  <a:pt x="2014" y="565"/>
                  <a:pt x="2038" y="544"/>
                </a:cubicBezTo>
                <a:cubicBezTo>
                  <a:pt x="2054" y="530"/>
                  <a:pt x="2076" y="507"/>
                  <a:pt x="2083" y="486"/>
                </a:cubicBezTo>
                <a:cubicBezTo>
                  <a:pt x="2087" y="474"/>
                  <a:pt x="2087" y="474"/>
                  <a:pt x="2078" y="493"/>
                </a:cubicBezTo>
                <a:cubicBezTo>
                  <a:pt x="2063" y="540"/>
                  <a:pt x="2053" y="587"/>
                  <a:pt x="2045" y="636"/>
                </a:cubicBezTo>
                <a:cubicBezTo>
                  <a:pt x="2033" y="710"/>
                  <a:pt x="2025" y="783"/>
                  <a:pt x="2022" y="858"/>
                </a:cubicBezTo>
                <a:cubicBezTo>
                  <a:pt x="2020" y="912"/>
                  <a:pt x="2020" y="964"/>
                  <a:pt x="2022" y="1018"/>
                </a:cubicBezTo>
                <a:cubicBezTo>
                  <a:pt x="2023" y="1038"/>
                  <a:pt x="2023" y="1043"/>
                  <a:pt x="2025" y="1055"/>
                </a:cubicBezTo>
                <a:cubicBezTo>
                  <a:pt x="2036" y="1045"/>
                  <a:pt x="2053" y="1034"/>
                  <a:pt x="2065" y="1016"/>
                </a:cubicBezTo>
                <a:cubicBezTo>
                  <a:pt x="2077" y="998"/>
                  <a:pt x="2089" y="981"/>
                  <a:pt x="2101" y="964"/>
                </a:cubicBezTo>
              </a:path>
              <a:path w="4718" h="1057" extrusionOk="0">
                <a:moveTo>
                  <a:pt x="2222" y="435"/>
                </a:moveTo>
                <a:cubicBezTo>
                  <a:pt x="2226" y="458"/>
                  <a:pt x="2251" y="443"/>
                  <a:pt x="2272" y="440"/>
                </a:cubicBezTo>
                <a:cubicBezTo>
                  <a:pt x="2319" y="434"/>
                  <a:pt x="2365" y="424"/>
                  <a:pt x="2412" y="415"/>
                </a:cubicBezTo>
                <a:cubicBezTo>
                  <a:pt x="2443" y="409"/>
                  <a:pt x="2471" y="399"/>
                  <a:pt x="2501" y="407"/>
                </a:cubicBezTo>
                <a:cubicBezTo>
                  <a:pt x="2480" y="446"/>
                  <a:pt x="2447" y="472"/>
                  <a:pt x="2416" y="505"/>
                </a:cubicBezTo>
                <a:cubicBezTo>
                  <a:pt x="2358" y="566"/>
                  <a:pt x="2277" y="637"/>
                  <a:pt x="2254" y="722"/>
                </a:cubicBezTo>
                <a:cubicBezTo>
                  <a:pt x="2246" y="753"/>
                  <a:pt x="2257" y="776"/>
                  <a:pt x="2288" y="784"/>
                </a:cubicBezTo>
                <a:cubicBezTo>
                  <a:pt x="2328" y="794"/>
                  <a:pt x="2359" y="778"/>
                  <a:pt x="2395" y="764"/>
                </a:cubicBezTo>
                <a:cubicBezTo>
                  <a:pt x="2427" y="752"/>
                  <a:pt x="2459" y="733"/>
                  <a:pt x="2476" y="701"/>
                </a:cubicBezTo>
                <a:cubicBezTo>
                  <a:pt x="2483" y="681"/>
                  <a:pt x="2485" y="675"/>
                  <a:pt x="2485" y="661"/>
                </a:cubicBezTo>
              </a:path>
              <a:path w="4718" h="1057" extrusionOk="0">
                <a:moveTo>
                  <a:pt x="2309" y="561"/>
                </a:moveTo>
                <a:cubicBezTo>
                  <a:pt x="2306" y="566"/>
                  <a:pt x="2302" y="572"/>
                  <a:pt x="2299" y="577"/>
                </a:cubicBezTo>
                <a:cubicBezTo>
                  <a:pt x="2319" y="597"/>
                  <a:pt x="2350" y="608"/>
                  <a:pt x="2379" y="613"/>
                </a:cubicBezTo>
                <a:cubicBezTo>
                  <a:pt x="2420" y="620"/>
                  <a:pt x="2461" y="618"/>
                  <a:pt x="2502" y="611"/>
                </a:cubicBezTo>
                <a:cubicBezTo>
                  <a:pt x="2538" y="605"/>
                  <a:pt x="2554" y="594"/>
                  <a:pt x="2580" y="571"/>
                </a:cubicBezTo>
              </a:path>
              <a:path w="4718" h="1057" extrusionOk="0">
                <a:moveTo>
                  <a:pt x="3013" y="452"/>
                </a:moveTo>
                <a:cubicBezTo>
                  <a:pt x="2985" y="470"/>
                  <a:pt x="2978" y="480"/>
                  <a:pt x="2969" y="510"/>
                </a:cubicBezTo>
                <a:cubicBezTo>
                  <a:pt x="2960" y="543"/>
                  <a:pt x="2957" y="574"/>
                  <a:pt x="2958" y="608"/>
                </a:cubicBezTo>
                <a:cubicBezTo>
                  <a:pt x="2959" y="642"/>
                  <a:pt x="2966" y="675"/>
                  <a:pt x="2976" y="708"/>
                </a:cubicBezTo>
                <a:cubicBezTo>
                  <a:pt x="2982" y="729"/>
                  <a:pt x="2988" y="737"/>
                  <a:pt x="3002" y="753"/>
                </a:cubicBezTo>
                <a:cubicBezTo>
                  <a:pt x="3022" y="727"/>
                  <a:pt x="3021" y="709"/>
                  <a:pt x="3020" y="675"/>
                </a:cubicBezTo>
                <a:cubicBezTo>
                  <a:pt x="3018" y="608"/>
                  <a:pt x="3003" y="542"/>
                  <a:pt x="3001" y="475"/>
                </a:cubicBezTo>
                <a:cubicBezTo>
                  <a:pt x="3000" y="442"/>
                  <a:pt x="3007" y="410"/>
                  <a:pt x="3026" y="383"/>
                </a:cubicBezTo>
                <a:cubicBezTo>
                  <a:pt x="3047" y="354"/>
                  <a:pt x="3074" y="344"/>
                  <a:pt x="3104" y="329"/>
                </a:cubicBezTo>
                <a:cubicBezTo>
                  <a:pt x="3141" y="310"/>
                  <a:pt x="3180" y="294"/>
                  <a:pt x="3219" y="279"/>
                </a:cubicBezTo>
                <a:cubicBezTo>
                  <a:pt x="3228" y="276"/>
                  <a:pt x="3238" y="272"/>
                  <a:pt x="3247" y="269"/>
                </a:cubicBezTo>
              </a:path>
              <a:path w="4718" h="1057" extrusionOk="0">
                <a:moveTo>
                  <a:pt x="3429" y="19"/>
                </a:moveTo>
                <a:cubicBezTo>
                  <a:pt x="3427" y="16"/>
                  <a:pt x="3424" y="12"/>
                  <a:pt x="3422" y="9"/>
                </a:cubicBezTo>
                <a:cubicBezTo>
                  <a:pt x="3441" y="5"/>
                  <a:pt x="3450" y="3"/>
                  <a:pt x="3473" y="3"/>
                </a:cubicBezTo>
                <a:cubicBezTo>
                  <a:pt x="3504" y="3"/>
                  <a:pt x="3540" y="14"/>
                  <a:pt x="3568" y="27"/>
                </a:cubicBezTo>
                <a:cubicBezTo>
                  <a:pt x="3604" y="44"/>
                  <a:pt x="3636" y="70"/>
                  <a:pt x="3649" y="109"/>
                </a:cubicBezTo>
                <a:cubicBezTo>
                  <a:pt x="3663" y="150"/>
                  <a:pt x="3648" y="192"/>
                  <a:pt x="3627" y="227"/>
                </a:cubicBezTo>
                <a:cubicBezTo>
                  <a:pt x="3581" y="303"/>
                  <a:pt x="3503" y="349"/>
                  <a:pt x="3449" y="417"/>
                </a:cubicBezTo>
                <a:cubicBezTo>
                  <a:pt x="3432" y="438"/>
                  <a:pt x="3430" y="448"/>
                  <a:pt x="3445" y="469"/>
                </a:cubicBezTo>
                <a:cubicBezTo>
                  <a:pt x="3499" y="543"/>
                  <a:pt x="3629" y="538"/>
                  <a:pt x="3675" y="636"/>
                </a:cubicBezTo>
                <a:cubicBezTo>
                  <a:pt x="3697" y="682"/>
                  <a:pt x="3680" y="725"/>
                  <a:pt x="3651" y="762"/>
                </a:cubicBezTo>
                <a:cubicBezTo>
                  <a:pt x="3617" y="806"/>
                  <a:pt x="3570" y="834"/>
                  <a:pt x="3517" y="848"/>
                </a:cubicBezTo>
                <a:cubicBezTo>
                  <a:pt x="3481" y="858"/>
                  <a:pt x="3444" y="855"/>
                  <a:pt x="3407" y="848"/>
                </a:cubicBezTo>
                <a:cubicBezTo>
                  <a:pt x="3393" y="845"/>
                  <a:pt x="3342" y="833"/>
                  <a:pt x="3336" y="815"/>
                </a:cubicBezTo>
                <a:cubicBezTo>
                  <a:pt x="3339" y="809"/>
                  <a:pt x="3341" y="804"/>
                  <a:pt x="3344" y="798"/>
                </a:cubicBezTo>
              </a:path>
              <a:path w="4718" h="1057" extrusionOk="0">
                <a:moveTo>
                  <a:pt x="4467" y="265"/>
                </a:moveTo>
                <a:cubicBezTo>
                  <a:pt x="4445" y="273"/>
                  <a:pt x="4429" y="279"/>
                  <a:pt x="4407" y="275"/>
                </a:cubicBezTo>
                <a:cubicBezTo>
                  <a:pt x="4386" y="271"/>
                  <a:pt x="4366" y="262"/>
                  <a:pt x="4343" y="259"/>
                </a:cubicBezTo>
                <a:cubicBezTo>
                  <a:pt x="4303" y="254"/>
                  <a:pt x="4269" y="276"/>
                  <a:pt x="4239" y="300"/>
                </a:cubicBezTo>
                <a:cubicBezTo>
                  <a:pt x="4191" y="339"/>
                  <a:pt x="4161" y="395"/>
                  <a:pt x="4146" y="455"/>
                </a:cubicBezTo>
                <a:cubicBezTo>
                  <a:pt x="4118" y="563"/>
                  <a:pt x="4138" y="681"/>
                  <a:pt x="4188" y="780"/>
                </a:cubicBezTo>
                <a:cubicBezTo>
                  <a:pt x="4213" y="831"/>
                  <a:pt x="4257" y="886"/>
                  <a:pt x="4310" y="910"/>
                </a:cubicBezTo>
                <a:cubicBezTo>
                  <a:pt x="4362" y="933"/>
                  <a:pt x="4423" y="920"/>
                  <a:pt x="4469" y="891"/>
                </a:cubicBezTo>
                <a:cubicBezTo>
                  <a:pt x="4539" y="847"/>
                  <a:pt x="4595" y="773"/>
                  <a:pt x="4637" y="703"/>
                </a:cubicBezTo>
                <a:cubicBezTo>
                  <a:pt x="4683" y="626"/>
                  <a:pt x="4718" y="540"/>
                  <a:pt x="4717" y="449"/>
                </a:cubicBezTo>
                <a:cubicBezTo>
                  <a:pt x="4716" y="381"/>
                  <a:pt x="4685" y="322"/>
                  <a:pt x="4618" y="298"/>
                </a:cubicBezTo>
                <a:cubicBezTo>
                  <a:pt x="4554" y="275"/>
                  <a:pt x="4483" y="309"/>
                  <a:pt x="4424" y="33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5" name="Ink 10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6588" y="2227263"/>
            <a:ext cx="573087" cy="279400"/>
          </a:xfrm>
          <a:custGeom>
            <a:avLst/>
            <a:gdLst>
              <a:gd name="T0" fmla="*/ 2147483647 w 1590"/>
              <a:gd name="T1" fmla="*/ 2147483647 h 774"/>
              <a:gd name="T2" fmla="*/ 2147483647 w 1590"/>
              <a:gd name="T3" fmla="*/ 2147483647 h 774"/>
              <a:gd name="T4" fmla="*/ 2147483647 w 1590"/>
              <a:gd name="T5" fmla="*/ 2147483647 h 774"/>
              <a:gd name="T6" fmla="*/ 2147483647 w 1590"/>
              <a:gd name="T7" fmla="*/ 2147483647 h 774"/>
              <a:gd name="T8" fmla="*/ 2147483647 w 1590"/>
              <a:gd name="T9" fmla="*/ 2147483647 h 774"/>
              <a:gd name="T10" fmla="*/ 2147483647 w 1590"/>
              <a:gd name="T11" fmla="*/ 2147483647 h 774"/>
              <a:gd name="T12" fmla="*/ 2147483647 w 1590"/>
              <a:gd name="T13" fmla="*/ 2147483647 h 774"/>
              <a:gd name="T14" fmla="*/ 2147483647 w 1590"/>
              <a:gd name="T15" fmla="*/ 2147483647 h 774"/>
              <a:gd name="T16" fmla="*/ 2147483647 w 1590"/>
              <a:gd name="T17" fmla="*/ 2147483647 h 774"/>
              <a:gd name="T18" fmla="*/ 2147483647 w 1590"/>
              <a:gd name="T19" fmla="*/ 2147483647 h 774"/>
              <a:gd name="T20" fmla="*/ 2147483647 w 1590"/>
              <a:gd name="T21" fmla="*/ 2147483647 h 774"/>
              <a:gd name="T22" fmla="*/ 2147483647 w 1590"/>
              <a:gd name="T23" fmla="*/ 2147483647 h 774"/>
              <a:gd name="T24" fmla="*/ 2147483647 w 1590"/>
              <a:gd name="T25" fmla="*/ 2147483647 h 774"/>
              <a:gd name="T26" fmla="*/ 2147483647 w 1590"/>
              <a:gd name="T27" fmla="*/ 2147483647 h 774"/>
              <a:gd name="T28" fmla="*/ 2147483647 w 1590"/>
              <a:gd name="T29" fmla="*/ 2147483647 h 774"/>
              <a:gd name="T30" fmla="*/ 2147483647 w 1590"/>
              <a:gd name="T31" fmla="*/ 2147483647 h 774"/>
              <a:gd name="T32" fmla="*/ 2147483647 w 1590"/>
              <a:gd name="T33" fmla="*/ 2147483647 h 774"/>
              <a:gd name="T34" fmla="*/ 2147483647 w 1590"/>
              <a:gd name="T35" fmla="*/ 2147483647 h 774"/>
              <a:gd name="T36" fmla="*/ 2147483647 w 1590"/>
              <a:gd name="T37" fmla="*/ 2147483647 h 774"/>
              <a:gd name="T38" fmla="*/ 2147483647 w 1590"/>
              <a:gd name="T39" fmla="*/ 2147483647 h 774"/>
              <a:gd name="T40" fmla="*/ 2147483647 w 1590"/>
              <a:gd name="T41" fmla="*/ 2147483647 h 774"/>
              <a:gd name="T42" fmla="*/ 2147483647 w 1590"/>
              <a:gd name="T43" fmla="*/ 2147483647 h 774"/>
              <a:gd name="T44" fmla="*/ 2147483647 w 1590"/>
              <a:gd name="T45" fmla="*/ 2147483647 h 774"/>
              <a:gd name="T46" fmla="*/ 2147483647 w 1590"/>
              <a:gd name="T47" fmla="*/ 2147483647 h 774"/>
              <a:gd name="T48" fmla="*/ 2147483647 w 1590"/>
              <a:gd name="T49" fmla="*/ 2147483647 h 774"/>
              <a:gd name="T50" fmla="*/ 2147483647 w 1590"/>
              <a:gd name="T51" fmla="*/ 2147483647 h 774"/>
              <a:gd name="T52" fmla="*/ 2147483647 w 1590"/>
              <a:gd name="T53" fmla="*/ 2147483647 h 774"/>
              <a:gd name="T54" fmla="*/ 2147483647 w 1590"/>
              <a:gd name="T55" fmla="*/ 2147483647 h 774"/>
              <a:gd name="T56" fmla="*/ 2147483647 w 1590"/>
              <a:gd name="T57" fmla="*/ 2147483647 h 774"/>
              <a:gd name="T58" fmla="*/ 2147483647 w 1590"/>
              <a:gd name="T59" fmla="*/ 2147483647 h 774"/>
              <a:gd name="T60" fmla="*/ 2147483647 w 1590"/>
              <a:gd name="T61" fmla="*/ 2147483647 h 774"/>
              <a:gd name="T62" fmla="*/ 2147483647 w 1590"/>
              <a:gd name="T63" fmla="*/ 0 h 774"/>
              <a:gd name="T64" fmla="*/ 2147483647 w 1590"/>
              <a:gd name="T65" fmla="*/ 2147483647 h 774"/>
              <a:gd name="T66" fmla="*/ 2147483647 w 1590"/>
              <a:gd name="T67" fmla="*/ 2147483647 h 774"/>
              <a:gd name="T68" fmla="*/ 2147483647 w 1590"/>
              <a:gd name="T69" fmla="*/ 2147483647 h 774"/>
              <a:gd name="T70" fmla="*/ 2147483647 w 1590"/>
              <a:gd name="T71" fmla="*/ 2147483647 h 774"/>
              <a:gd name="T72" fmla="*/ 2147483647 w 1590"/>
              <a:gd name="T73" fmla="*/ 2147483647 h 774"/>
              <a:gd name="T74" fmla="*/ 2147483647 w 1590"/>
              <a:gd name="T75" fmla="*/ 2147483647 h 774"/>
              <a:gd name="T76" fmla="*/ 2147483647 w 1590"/>
              <a:gd name="T77" fmla="*/ 2147483647 h 774"/>
              <a:gd name="T78" fmla="*/ 2147483647 w 1590"/>
              <a:gd name="T79" fmla="*/ 2147483647 h 774"/>
              <a:gd name="T80" fmla="*/ 2147483647 w 1590"/>
              <a:gd name="T81" fmla="*/ 2147483647 h 774"/>
              <a:gd name="T82" fmla="*/ 2147483647 w 1590"/>
              <a:gd name="T83" fmla="*/ 2147483647 h 774"/>
              <a:gd name="T84" fmla="*/ 2147483647 w 1590"/>
              <a:gd name="T85" fmla="*/ 2147483647 h 774"/>
              <a:gd name="T86" fmla="*/ 2147483647 w 1590"/>
              <a:gd name="T87" fmla="*/ 2147483647 h 7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90"/>
              <a:gd name="T133" fmla="*/ 0 h 774"/>
              <a:gd name="T134" fmla="*/ 1590 w 1590"/>
              <a:gd name="T135" fmla="*/ 774 h 7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90" h="774" extrusionOk="0">
                <a:moveTo>
                  <a:pt x="17" y="321"/>
                </a:moveTo>
                <a:cubicBezTo>
                  <a:pt x="0" y="341"/>
                  <a:pt x="0" y="337"/>
                  <a:pt x="12" y="370"/>
                </a:cubicBezTo>
                <a:cubicBezTo>
                  <a:pt x="23" y="401"/>
                  <a:pt x="35" y="433"/>
                  <a:pt x="46" y="464"/>
                </a:cubicBezTo>
                <a:cubicBezTo>
                  <a:pt x="57" y="495"/>
                  <a:pt x="69" y="526"/>
                  <a:pt x="86" y="555"/>
                </a:cubicBezTo>
                <a:cubicBezTo>
                  <a:pt x="94" y="569"/>
                  <a:pt x="103" y="580"/>
                  <a:pt x="114" y="592"/>
                </a:cubicBezTo>
                <a:cubicBezTo>
                  <a:pt x="125" y="572"/>
                  <a:pt x="120" y="562"/>
                  <a:pt x="118" y="539"/>
                </a:cubicBezTo>
                <a:cubicBezTo>
                  <a:pt x="115" y="511"/>
                  <a:pt x="114" y="483"/>
                  <a:pt x="121" y="456"/>
                </a:cubicBezTo>
                <a:cubicBezTo>
                  <a:pt x="132" y="417"/>
                  <a:pt x="154" y="391"/>
                  <a:pt x="185" y="365"/>
                </a:cubicBezTo>
                <a:cubicBezTo>
                  <a:pt x="232" y="326"/>
                  <a:pt x="293" y="301"/>
                  <a:pt x="351" y="284"/>
                </a:cubicBezTo>
                <a:cubicBezTo>
                  <a:pt x="389" y="273"/>
                  <a:pt x="428" y="266"/>
                  <a:pt x="467" y="263"/>
                </a:cubicBezTo>
              </a:path>
              <a:path w="1590" h="774" extrusionOk="0">
                <a:moveTo>
                  <a:pt x="449" y="571"/>
                </a:moveTo>
                <a:cubicBezTo>
                  <a:pt x="480" y="571"/>
                  <a:pt x="512" y="568"/>
                  <a:pt x="541" y="554"/>
                </a:cubicBezTo>
                <a:cubicBezTo>
                  <a:pt x="562" y="544"/>
                  <a:pt x="588" y="530"/>
                  <a:pt x="602" y="510"/>
                </a:cubicBezTo>
                <a:cubicBezTo>
                  <a:pt x="612" y="496"/>
                  <a:pt x="616" y="478"/>
                  <a:pt x="606" y="463"/>
                </a:cubicBezTo>
                <a:cubicBezTo>
                  <a:pt x="592" y="443"/>
                  <a:pt x="559" y="446"/>
                  <a:pt x="538" y="451"/>
                </a:cubicBezTo>
                <a:cubicBezTo>
                  <a:pt x="498" y="461"/>
                  <a:pt x="462" y="484"/>
                  <a:pt x="433" y="514"/>
                </a:cubicBezTo>
                <a:cubicBezTo>
                  <a:pt x="401" y="547"/>
                  <a:pt x="382" y="587"/>
                  <a:pt x="378" y="633"/>
                </a:cubicBezTo>
                <a:cubicBezTo>
                  <a:pt x="374" y="670"/>
                  <a:pt x="385" y="706"/>
                  <a:pt x="409" y="735"/>
                </a:cubicBezTo>
                <a:cubicBezTo>
                  <a:pt x="430" y="761"/>
                  <a:pt x="459" y="771"/>
                  <a:pt x="491" y="773"/>
                </a:cubicBezTo>
                <a:cubicBezTo>
                  <a:pt x="536" y="775"/>
                  <a:pt x="568" y="762"/>
                  <a:pt x="609" y="746"/>
                </a:cubicBezTo>
              </a:path>
              <a:path w="1590" h="774" extrusionOk="0">
                <a:moveTo>
                  <a:pt x="868" y="364"/>
                </a:moveTo>
                <a:cubicBezTo>
                  <a:pt x="901" y="356"/>
                  <a:pt x="916" y="346"/>
                  <a:pt x="934" y="381"/>
                </a:cubicBezTo>
                <a:cubicBezTo>
                  <a:pt x="947" y="407"/>
                  <a:pt x="953" y="443"/>
                  <a:pt x="961" y="471"/>
                </a:cubicBezTo>
                <a:cubicBezTo>
                  <a:pt x="969" y="501"/>
                  <a:pt x="978" y="531"/>
                  <a:pt x="991" y="560"/>
                </a:cubicBezTo>
                <a:cubicBezTo>
                  <a:pt x="997" y="572"/>
                  <a:pt x="999" y="575"/>
                  <a:pt x="1003" y="583"/>
                </a:cubicBezTo>
                <a:cubicBezTo>
                  <a:pt x="991" y="555"/>
                  <a:pt x="976" y="541"/>
                  <a:pt x="944" y="532"/>
                </a:cubicBezTo>
                <a:cubicBezTo>
                  <a:pt x="911" y="522"/>
                  <a:pt x="870" y="524"/>
                  <a:pt x="839" y="540"/>
                </a:cubicBezTo>
                <a:cubicBezTo>
                  <a:pt x="806" y="556"/>
                  <a:pt x="783" y="584"/>
                  <a:pt x="782" y="622"/>
                </a:cubicBezTo>
                <a:cubicBezTo>
                  <a:pt x="780" y="672"/>
                  <a:pt x="821" y="717"/>
                  <a:pt x="865" y="734"/>
                </a:cubicBezTo>
                <a:cubicBezTo>
                  <a:pt x="895" y="746"/>
                  <a:pt x="917" y="744"/>
                  <a:pt x="943" y="728"/>
                </a:cubicBezTo>
                <a:cubicBezTo>
                  <a:pt x="964" y="714"/>
                  <a:pt x="972" y="709"/>
                  <a:pt x="979" y="692"/>
                </a:cubicBezTo>
              </a:path>
              <a:path w="1590" h="774" extrusionOk="0">
                <a:moveTo>
                  <a:pt x="1475" y="0"/>
                </a:moveTo>
                <a:cubicBezTo>
                  <a:pt x="1471" y="20"/>
                  <a:pt x="1467" y="41"/>
                  <a:pt x="1466" y="62"/>
                </a:cubicBezTo>
                <a:cubicBezTo>
                  <a:pt x="1464" y="115"/>
                  <a:pt x="1462" y="169"/>
                  <a:pt x="1463" y="222"/>
                </a:cubicBezTo>
                <a:cubicBezTo>
                  <a:pt x="1465" y="311"/>
                  <a:pt x="1470" y="400"/>
                  <a:pt x="1482" y="488"/>
                </a:cubicBezTo>
                <a:cubicBezTo>
                  <a:pt x="1487" y="529"/>
                  <a:pt x="1495" y="565"/>
                  <a:pt x="1511" y="603"/>
                </a:cubicBezTo>
                <a:cubicBezTo>
                  <a:pt x="1513" y="591"/>
                  <a:pt x="1521" y="586"/>
                  <a:pt x="1509" y="562"/>
                </a:cubicBezTo>
                <a:cubicBezTo>
                  <a:pt x="1491" y="525"/>
                  <a:pt x="1458" y="490"/>
                  <a:pt x="1415" y="484"/>
                </a:cubicBezTo>
                <a:cubicBezTo>
                  <a:pt x="1367" y="477"/>
                  <a:pt x="1321" y="500"/>
                  <a:pt x="1286" y="530"/>
                </a:cubicBezTo>
                <a:cubicBezTo>
                  <a:pt x="1247" y="562"/>
                  <a:pt x="1215" y="610"/>
                  <a:pt x="1203" y="659"/>
                </a:cubicBezTo>
                <a:cubicBezTo>
                  <a:pt x="1193" y="700"/>
                  <a:pt x="1206" y="733"/>
                  <a:pt x="1243" y="753"/>
                </a:cubicBezTo>
                <a:cubicBezTo>
                  <a:pt x="1288" y="777"/>
                  <a:pt x="1340" y="771"/>
                  <a:pt x="1389" y="768"/>
                </a:cubicBezTo>
                <a:cubicBezTo>
                  <a:pt x="1452" y="764"/>
                  <a:pt x="1513" y="739"/>
                  <a:pt x="1564" y="702"/>
                </a:cubicBezTo>
                <a:cubicBezTo>
                  <a:pt x="1572" y="695"/>
                  <a:pt x="1581" y="689"/>
                  <a:pt x="1589" y="68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6" name="Ink 10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27963" y="2366963"/>
            <a:ext cx="133350" cy="117475"/>
          </a:xfrm>
          <a:custGeom>
            <a:avLst/>
            <a:gdLst>
              <a:gd name="T0" fmla="*/ 0 w 372"/>
              <a:gd name="T1" fmla="*/ 2147483647 h 328"/>
              <a:gd name="T2" fmla="*/ 2147483647 w 372"/>
              <a:gd name="T3" fmla="*/ 2147483647 h 328"/>
              <a:gd name="T4" fmla="*/ 2147483647 w 372"/>
              <a:gd name="T5" fmla="*/ 2147483647 h 328"/>
              <a:gd name="T6" fmla="*/ 2147483647 w 372"/>
              <a:gd name="T7" fmla="*/ 2147483647 h 328"/>
              <a:gd name="T8" fmla="*/ 2147483647 w 372"/>
              <a:gd name="T9" fmla="*/ 2147483647 h 328"/>
              <a:gd name="T10" fmla="*/ 2147483647 w 372"/>
              <a:gd name="T11" fmla="*/ 2147483647 h 328"/>
              <a:gd name="T12" fmla="*/ 2147483647 w 372"/>
              <a:gd name="T13" fmla="*/ 2147483647 h 328"/>
              <a:gd name="T14" fmla="*/ 2147483647 w 372"/>
              <a:gd name="T15" fmla="*/ 2147483647 h 328"/>
              <a:gd name="T16" fmla="*/ 2147483647 w 372"/>
              <a:gd name="T17" fmla="*/ 2147483647 h 328"/>
              <a:gd name="T18" fmla="*/ 2147483647 w 372"/>
              <a:gd name="T19" fmla="*/ 0 h 3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2"/>
              <a:gd name="T31" fmla="*/ 0 h 328"/>
              <a:gd name="T32" fmla="*/ 372 w 372"/>
              <a:gd name="T33" fmla="*/ 328 h 32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2" h="328" extrusionOk="0">
                <a:moveTo>
                  <a:pt x="0" y="157"/>
                </a:moveTo>
                <a:cubicBezTo>
                  <a:pt x="26" y="149"/>
                  <a:pt x="26" y="156"/>
                  <a:pt x="37" y="180"/>
                </a:cubicBezTo>
                <a:cubicBezTo>
                  <a:pt x="55" y="218"/>
                  <a:pt x="75" y="258"/>
                  <a:pt x="100" y="292"/>
                </a:cubicBezTo>
                <a:cubicBezTo>
                  <a:pt x="108" y="304"/>
                  <a:pt x="116" y="315"/>
                  <a:pt x="124" y="327"/>
                </a:cubicBezTo>
                <a:cubicBezTo>
                  <a:pt x="107" y="309"/>
                  <a:pt x="92" y="290"/>
                  <a:pt x="79" y="269"/>
                </a:cubicBezTo>
                <a:cubicBezTo>
                  <a:pt x="63" y="242"/>
                  <a:pt x="45" y="212"/>
                  <a:pt x="41" y="180"/>
                </a:cubicBezTo>
                <a:cubicBezTo>
                  <a:pt x="38" y="151"/>
                  <a:pt x="46" y="127"/>
                  <a:pt x="70" y="110"/>
                </a:cubicBezTo>
                <a:cubicBezTo>
                  <a:pt x="101" y="88"/>
                  <a:pt x="141" y="85"/>
                  <a:pt x="175" y="72"/>
                </a:cubicBezTo>
                <a:cubicBezTo>
                  <a:pt x="220" y="55"/>
                  <a:pt x="266" y="46"/>
                  <a:pt x="312" y="28"/>
                </a:cubicBezTo>
                <a:cubicBezTo>
                  <a:pt x="343" y="15"/>
                  <a:pt x="352" y="12"/>
                  <a:pt x="37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7" name="Ink 10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101013" y="2228850"/>
            <a:ext cx="26987" cy="246063"/>
          </a:xfrm>
          <a:custGeom>
            <a:avLst/>
            <a:gdLst>
              <a:gd name="T0" fmla="*/ 2147483647 w 73"/>
              <a:gd name="T1" fmla="*/ 2147483647 h 684"/>
              <a:gd name="T2" fmla="*/ 2147483647 w 73"/>
              <a:gd name="T3" fmla="*/ 2147483647 h 684"/>
              <a:gd name="T4" fmla="*/ 0 w 73"/>
              <a:gd name="T5" fmla="*/ 2147483647 h 684"/>
              <a:gd name="T6" fmla="*/ 2147483647 w 73"/>
              <a:gd name="T7" fmla="*/ 2147483647 h 684"/>
              <a:gd name="T8" fmla="*/ 2147483647 w 73"/>
              <a:gd name="T9" fmla="*/ 2147483647 h 684"/>
              <a:gd name="T10" fmla="*/ 2147483647 w 73"/>
              <a:gd name="T11" fmla="*/ 2147483647 h 684"/>
              <a:gd name="T12" fmla="*/ 2147483647 w 73"/>
              <a:gd name="T13" fmla="*/ 2147483647 h 6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"/>
              <a:gd name="T22" fmla="*/ 0 h 684"/>
              <a:gd name="T23" fmla="*/ 73 w 73"/>
              <a:gd name="T24" fmla="*/ 684 h 6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" h="684" extrusionOk="0">
                <a:moveTo>
                  <a:pt x="31" y="10"/>
                </a:moveTo>
                <a:cubicBezTo>
                  <a:pt x="13" y="34"/>
                  <a:pt x="14" y="47"/>
                  <a:pt x="11" y="77"/>
                </a:cubicBezTo>
                <a:cubicBezTo>
                  <a:pt x="5" y="147"/>
                  <a:pt x="0" y="220"/>
                  <a:pt x="0" y="291"/>
                </a:cubicBezTo>
                <a:cubicBezTo>
                  <a:pt x="0" y="367"/>
                  <a:pt x="2" y="445"/>
                  <a:pt x="5" y="521"/>
                </a:cubicBezTo>
                <a:cubicBezTo>
                  <a:pt x="7" y="565"/>
                  <a:pt x="15" y="610"/>
                  <a:pt x="17" y="654"/>
                </a:cubicBezTo>
                <a:cubicBezTo>
                  <a:pt x="18" y="679"/>
                  <a:pt x="22" y="684"/>
                  <a:pt x="49" y="681"/>
                </a:cubicBezTo>
                <a:cubicBezTo>
                  <a:pt x="57" y="680"/>
                  <a:pt x="64" y="679"/>
                  <a:pt x="72" y="67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8" name="Ink 10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13438" y="3184525"/>
            <a:ext cx="192087" cy="233363"/>
          </a:xfrm>
          <a:custGeom>
            <a:avLst/>
            <a:gdLst>
              <a:gd name="T0" fmla="*/ 2147483647 w 534"/>
              <a:gd name="T1" fmla="*/ 2147483647 h 644"/>
              <a:gd name="T2" fmla="*/ 2147483647 w 534"/>
              <a:gd name="T3" fmla="*/ 2147483647 h 644"/>
              <a:gd name="T4" fmla="*/ 2147483647 w 534"/>
              <a:gd name="T5" fmla="*/ 2147483647 h 644"/>
              <a:gd name="T6" fmla="*/ 2147483647 w 534"/>
              <a:gd name="T7" fmla="*/ 2147483647 h 644"/>
              <a:gd name="T8" fmla="*/ 0 w 534"/>
              <a:gd name="T9" fmla="*/ 2147483647 h 644"/>
              <a:gd name="T10" fmla="*/ 2147483647 w 534"/>
              <a:gd name="T11" fmla="*/ 2147483647 h 644"/>
              <a:gd name="T12" fmla="*/ 2147483647 w 534"/>
              <a:gd name="T13" fmla="*/ 2147483647 h 644"/>
              <a:gd name="T14" fmla="*/ 2147483647 w 534"/>
              <a:gd name="T15" fmla="*/ 2147483647 h 644"/>
              <a:gd name="T16" fmla="*/ 2147483647 w 534"/>
              <a:gd name="T17" fmla="*/ 2147483647 h 644"/>
              <a:gd name="T18" fmla="*/ 2147483647 w 534"/>
              <a:gd name="T19" fmla="*/ 2147483647 h 644"/>
              <a:gd name="T20" fmla="*/ 2147483647 w 534"/>
              <a:gd name="T21" fmla="*/ 2147483647 h 644"/>
              <a:gd name="T22" fmla="*/ 2147483647 w 534"/>
              <a:gd name="T23" fmla="*/ 2147483647 h 644"/>
              <a:gd name="T24" fmla="*/ 2147483647 w 534"/>
              <a:gd name="T25" fmla="*/ 2147483647 h 644"/>
              <a:gd name="T26" fmla="*/ 2147483647 w 534"/>
              <a:gd name="T27" fmla="*/ 2147483647 h 644"/>
              <a:gd name="T28" fmla="*/ 2147483647 w 534"/>
              <a:gd name="T29" fmla="*/ 2147483647 h 644"/>
              <a:gd name="T30" fmla="*/ 2147483647 w 534"/>
              <a:gd name="T31" fmla="*/ 2147483647 h 644"/>
              <a:gd name="T32" fmla="*/ 2147483647 w 534"/>
              <a:gd name="T33" fmla="*/ 2147483647 h 644"/>
              <a:gd name="T34" fmla="*/ 2147483647 w 534"/>
              <a:gd name="T35" fmla="*/ 2147483647 h 644"/>
              <a:gd name="T36" fmla="*/ 2147483647 w 534"/>
              <a:gd name="T37" fmla="*/ 2147483647 h 6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34"/>
              <a:gd name="T58" fmla="*/ 0 h 644"/>
              <a:gd name="T59" fmla="*/ 534 w 534"/>
              <a:gd name="T60" fmla="*/ 644 h 64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34" h="644" extrusionOk="0">
                <a:moveTo>
                  <a:pt x="533" y="9"/>
                </a:moveTo>
                <a:cubicBezTo>
                  <a:pt x="513" y="6"/>
                  <a:pt x="492" y="3"/>
                  <a:pt x="472" y="1"/>
                </a:cubicBezTo>
                <a:cubicBezTo>
                  <a:pt x="427" y="-3"/>
                  <a:pt x="380" y="0"/>
                  <a:pt x="335" y="2"/>
                </a:cubicBezTo>
                <a:cubicBezTo>
                  <a:pt x="236" y="7"/>
                  <a:pt x="137" y="19"/>
                  <a:pt x="43" y="49"/>
                </a:cubicBezTo>
                <a:cubicBezTo>
                  <a:pt x="28" y="54"/>
                  <a:pt x="14" y="59"/>
                  <a:pt x="0" y="65"/>
                </a:cubicBezTo>
                <a:cubicBezTo>
                  <a:pt x="10" y="91"/>
                  <a:pt x="20" y="116"/>
                  <a:pt x="24" y="144"/>
                </a:cubicBezTo>
                <a:cubicBezTo>
                  <a:pt x="30" y="184"/>
                  <a:pt x="20" y="240"/>
                  <a:pt x="38" y="276"/>
                </a:cubicBezTo>
                <a:cubicBezTo>
                  <a:pt x="55" y="310"/>
                  <a:pt x="86" y="317"/>
                  <a:pt x="122" y="318"/>
                </a:cubicBezTo>
                <a:cubicBezTo>
                  <a:pt x="153" y="319"/>
                  <a:pt x="185" y="316"/>
                  <a:pt x="216" y="316"/>
                </a:cubicBezTo>
                <a:cubicBezTo>
                  <a:pt x="253" y="316"/>
                  <a:pt x="283" y="326"/>
                  <a:pt x="315" y="345"/>
                </a:cubicBezTo>
                <a:cubicBezTo>
                  <a:pt x="352" y="367"/>
                  <a:pt x="382" y="396"/>
                  <a:pt x="410" y="429"/>
                </a:cubicBezTo>
                <a:cubicBezTo>
                  <a:pt x="434" y="456"/>
                  <a:pt x="456" y="486"/>
                  <a:pt x="475" y="516"/>
                </a:cubicBezTo>
                <a:cubicBezTo>
                  <a:pt x="489" y="538"/>
                  <a:pt x="505" y="569"/>
                  <a:pt x="485" y="593"/>
                </a:cubicBezTo>
                <a:cubicBezTo>
                  <a:pt x="471" y="611"/>
                  <a:pt x="443" y="619"/>
                  <a:pt x="423" y="626"/>
                </a:cubicBezTo>
                <a:cubicBezTo>
                  <a:pt x="385" y="639"/>
                  <a:pt x="343" y="643"/>
                  <a:pt x="303" y="643"/>
                </a:cubicBezTo>
                <a:cubicBezTo>
                  <a:pt x="254" y="643"/>
                  <a:pt x="202" y="641"/>
                  <a:pt x="154" y="633"/>
                </a:cubicBezTo>
                <a:cubicBezTo>
                  <a:pt x="114" y="626"/>
                  <a:pt x="71" y="619"/>
                  <a:pt x="32" y="608"/>
                </a:cubicBezTo>
                <a:cubicBezTo>
                  <a:pt x="3" y="600"/>
                  <a:pt x="20" y="597"/>
                  <a:pt x="30" y="579"/>
                </a:cubicBezTo>
                <a:cubicBezTo>
                  <a:pt x="33" y="574"/>
                  <a:pt x="37" y="568"/>
                  <a:pt x="40" y="56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9" name="Ink 10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23925" y="3600450"/>
            <a:ext cx="501650" cy="266700"/>
          </a:xfrm>
          <a:custGeom>
            <a:avLst/>
            <a:gdLst>
              <a:gd name="T0" fmla="*/ 0 w 1390"/>
              <a:gd name="T1" fmla="*/ 2147483647 h 743"/>
              <a:gd name="T2" fmla="*/ 2147483647 w 1390"/>
              <a:gd name="T3" fmla="*/ 2147483647 h 743"/>
              <a:gd name="T4" fmla="*/ 2147483647 w 1390"/>
              <a:gd name="T5" fmla="*/ 2147483647 h 743"/>
              <a:gd name="T6" fmla="*/ 2147483647 w 1390"/>
              <a:gd name="T7" fmla="*/ 2147483647 h 743"/>
              <a:gd name="T8" fmla="*/ 2147483647 w 1390"/>
              <a:gd name="T9" fmla="*/ 2147483647 h 743"/>
              <a:gd name="T10" fmla="*/ 2147483647 w 1390"/>
              <a:gd name="T11" fmla="*/ 2147483647 h 743"/>
              <a:gd name="T12" fmla="*/ 2147483647 w 1390"/>
              <a:gd name="T13" fmla="*/ 2147483647 h 743"/>
              <a:gd name="T14" fmla="*/ 2147483647 w 1390"/>
              <a:gd name="T15" fmla="*/ 2147483647 h 743"/>
              <a:gd name="T16" fmla="*/ 2147483647 w 1390"/>
              <a:gd name="T17" fmla="*/ 2147483647 h 743"/>
              <a:gd name="T18" fmla="*/ 2147483647 w 1390"/>
              <a:gd name="T19" fmla="*/ 2147483647 h 743"/>
              <a:gd name="T20" fmla="*/ 2147483647 w 1390"/>
              <a:gd name="T21" fmla="*/ 2147483647 h 743"/>
              <a:gd name="T22" fmla="*/ 2147483647 w 1390"/>
              <a:gd name="T23" fmla="*/ 2147483647 h 743"/>
              <a:gd name="T24" fmla="*/ 2147483647 w 1390"/>
              <a:gd name="T25" fmla="*/ 2147483647 h 743"/>
              <a:gd name="T26" fmla="*/ 2147483647 w 1390"/>
              <a:gd name="T27" fmla="*/ 2147483647 h 743"/>
              <a:gd name="T28" fmla="*/ 2147483647 w 1390"/>
              <a:gd name="T29" fmla="*/ 2147483647 h 743"/>
              <a:gd name="T30" fmla="*/ 2147483647 w 1390"/>
              <a:gd name="T31" fmla="*/ 2147483647 h 743"/>
              <a:gd name="T32" fmla="*/ 2147483647 w 1390"/>
              <a:gd name="T33" fmla="*/ 2147483647 h 743"/>
              <a:gd name="T34" fmla="*/ 2147483647 w 1390"/>
              <a:gd name="T35" fmla="*/ 2147483647 h 743"/>
              <a:gd name="T36" fmla="*/ 2147483647 w 1390"/>
              <a:gd name="T37" fmla="*/ 2147483647 h 743"/>
              <a:gd name="T38" fmla="*/ 2147483647 w 1390"/>
              <a:gd name="T39" fmla="*/ 2147483647 h 743"/>
              <a:gd name="T40" fmla="*/ 2147483647 w 1390"/>
              <a:gd name="T41" fmla="*/ 2147483647 h 743"/>
              <a:gd name="T42" fmla="*/ 2147483647 w 1390"/>
              <a:gd name="T43" fmla="*/ 2147483647 h 743"/>
              <a:gd name="T44" fmla="*/ 2147483647 w 1390"/>
              <a:gd name="T45" fmla="*/ 2147483647 h 743"/>
              <a:gd name="T46" fmla="*/ 2147483647 w 1390"/>
              <a:gd name="T47" fmla="*/ 2147483647 h 743"/>
              <a:gd name="T48" fmla="*/ 2147483647 w 1390"/>
              <a:gd name="T49" fmla="*/ 2147483647 h 743"/>
              <a:gd name="T50" fmla="*/ 2147483647 w 1390"/>
              <a:gd name="T51" fmla="*/ 2147483647 h 743"/>
              <a:gd name="T52" fmla="*/ 2147483647 w 1390"/>
              <a:gd name="T53" fmla="*/ 2147483647 h 743"/>
              <a:gd name="T54" fmla="*/ 2147483647 w 1390"/>
              <a:gd name="T55" fmla="*/ 2147483647 h 743"/>
              <a:gd name="T56" fmla="*/ 2147483647 w 1390"/>
              <a:gd name="T57" fmla="*/ 2147483647 h 743"/>
              <a:gd name="T58" fmla="*/ 2147483647 w 1390"/>
              <a:gd name="T59" fmla="*/ 2147483647 h 743"/>
              <a:gd name="T60" fmla="*/ 2147483647 w 1390"/>
              <a:gd name="T61" fmla="*/ 2147483647 h 743"/>
              <a:gd name="T62" fmla="*/ 2147483647 w 1390"/>
              <a:gd name="T63" fmla="*/ 2147483647 h 743"/>
              <a:gd name="T64" fmla="*/ 2147483647 w 1390"/>
              <a:gd name="T65" fmla="*/ 2147483647 h 743"/>
              <a:gd name="T66" fmla="*/ 2147483647 w 1390"/>
              <a:gd name="T67" fmla="*/ 2147483647 h 743"/>
              <a:gd name="T68" fmla="*/ 2147483647 w 1390"/>
              <a:gd name="T69" fmla="*/ 2147483647 h 7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90"/>
              <a:gd name="T106" fmla="*/ 0 h 743"/>
              <a:gd name="T107" fmla="*/ 1390 w 1390"/>
              <a:gd name="T108" fmla="*/ 743 h 74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90" h="743" extrusionOk="0">
                <a:moveTo>
                  <a:pt x="0" y="322"/>
                </a:moveTo>
                <a:cubicBezTo>
                  <a:pt x="17" y="330"/>
                  <a:pt x="33" y="333"/>
                  <a:pt x="51" y="337"/>
                </a:cubicBezTo>
                <a:cubicBezTo>
                  <a:pt x="75" y="342"/>
                  <a:pt x="99" y="351"/>
                  <a:pt x="123" y="356"/>
                </a:cubicBezTo>
                <a:cubicBezTo>
                  <a:pt x="149" y="362"/>
                  <a:pt x="174" y="369"/>
                  <a:pt x="200" y="371"/>
                </a:cubicBezTo>
                <a:cubicBezTo>
                  <a:pt x="211" y="372"/>
                  <a:pt x="214" y="373"/>
                  <a:pt x="221" y="369"/>
                </a:cubicBezTo>
              </a:path>
              <a:path w="1390" h="743" extrusionOk="0">
                <a:moveTo>
                  <a:pt x="338" y="149"/>
                </a:moveTo>
                <a:cubicBezTo>
                  <a:pt x="349" y="133"/>
                  <a:pt x="354" y="123"/>
                  <a:pt x="368" y="111"/>
                </a:cubicBezTo>
                <a:cubicBezTo>
                  <a:pt x="388" y="95"/>
                  <a:pt x="406" y="86"/>
                  <a:pt x="430" y="76"/>
                </a:cubicBezTo>
                <a:cubicBezTo>
                  <a:pt x="456" y="64"/>
                  <a:pt x="481" y="56"/>
                  <a:pt x="509" y="49"/>
                </a:cubicBezTo>
                <a:cubicBezTo>
                  <a:pt x="531" y="44"/>
                  <a:pt x="555" y="39"/>
                  <a:pt x="578" y="41"/>
                </a:cubicBezTo>
                <a:cubicBezTo>
                  <a:pt x="597" y="43"/>
                  <a:pt x="616" y="48"/>
                  <a:pt x="631" y="62"/>
                </a:cubicBezTo>
                <a:cubicBezTo>
                  <a:pt x="648" y="78"/>
                  <a:pt x="651" y="100"/>
                  <a:pt x="651" y="122"/>
                </a:cubicBezTo>
                <a:cubicBezTo>
                  <a:pt x="651" y="192"/>
                  <a:pt x="604" y="228"/>
                  <a:pt x="580" y="287"/>
                </a:cubicBezTo>
                <a:cubicBezTo>
                  <a:pt x="569" y="314"/>
                  <a:pt x="579" y="312"/>
                  <a:pt x="598" y="330"/>
                </a:cubicBezTo>
                <a:cubicBezTo>
                  <a:pt x="632" y="363"/>
                  <a:pt x="671" y="389"/>
                  <a:pt x="704" y="423"/>
                </a:cubicBezTo>
                <a:cubicBezTo>
                  <a:pt x="730" y="450"/>
                  <a:pt x="757" y="476"/>
                  <a:pt x="779" y="505"/>
                </a:cubicBezTo>
                <a:cubicBezTo>
                  <a:pt x="796" y="527"/>
                  <a:pt x="812" y="553"/>
                  <a:pt x="816" y="581"/>
                </a:cubicBezTo>
                <a:cubicBezTo>
                  <a:pt x="823" y="634"/>
                  <a:pt x="774" y="675"/>
                  <a:pt x="729" y="691"/>
                </a:cubicBezTo>
                <a:cubicBezTo>
                  <a:pt x="658" y="715"/>
                  <a:pt x="518" y="727"/>
                  <a:pt x="460" y="666"/>
                </a:cubicBezTo>
                <a:cubicBezTo>
                  <a:pt x="432" y="636"/>
                  <a:pt x="444" y="621"/>
                  <a:pt x="460" y="589"/>
                </a:cubicBezTo>
              </a:path>
              <a:path w="1390" h="743" extrusionOk="0">
                <a:moveTo>
                  <a:pt x="796" y="35"/>
                </a:moveTo>
                <a:cubicBezTo>
                  <a:pt x="816" y="32"/>
                  <a:pt x="834" y="30"/>
                  <a:pt x="855" y="30"/>
                </a:cubicBezTo>
                <a:cubicBezTo>
                  <a:pt x="896" y="29"/>
                  <a:pt x="936" y="27"/>
                  <a:pt x="976" y="23"/>
                </a:cubicBezTo>
                <a:cubicBezTo>
                  <a:pt x="1018" y="19"/>
                  <a:pt x="1059" y="13"/>
                  <a:pt x="1101" y="7"/>
                </a:cubicBezTo>
                <a:cubicBezTo>
                  <a:pt x="1127" y="3"/>
                  <a:pt x="1160" y="-7"/>
                  <a:pt x="1185" y="6"/>
                </a:cubicBezTo>
                <a:cubicBezTo>
                  <a:pt x="1206" y="17"/>
                  <a:pt x="1212" y="57"/>
                  <a:pt x="1216" y="77"/>
                </a:cubicBezTo>
                <a:cubicBezTo>
                  <a:pt x="1224" y="125"/>
                  <a:pt x="1226" y="173"/>
                  <a:pt x="1227" y="221"/>
                </a:cubicBezTo>
                <a:cubicBezTo>
                  <a:pt x="1229" y="372"/>
                  <a:pt x="1192" y="514"/>
                  <a:pt x="1171" y="662"/>
                </a:cubicBezTo>
                <a:cubicBezTo>
                  <a:pt x="1169" y="679"/>
                  <a:pt x="1160" y="712"/>
                  <a:pt x="1166" y="729"/>
                </a:cubicBezTo>
                <a:cubicBezTo>
                  <a:pt x="1175" y="754"/>
                  <a:pt x="1176" y="735"/>
                  <a:pt x="1185" y="723"/>
                </a:cubicBezTo>
              </a:path>
              <a:path w="1390" h="743" extrusionOk="0">
                <a:moveTo>
                  <a:pt x="1064" y="344"/>
                </a:moveTo>
                <a:cubicBezTo>
                  <a:pt x="1090" y="341"/>
                  <a:pt x="1113" y="336"/>
                  <a:pt x="1139" y="335"/>
                </a:cubicBezTo>
                <a:cubicBezTo>
                  <a:pt x="1174" y="334"/>
                  <a:pt x="1209" y="337"/>
                  <a:pt x="1244" y="339"/>
                </a:cubicBezTo>
                <a:cubicBezTo>
                  <a:pt x="1275" y="341"/>
                  <a:pt x="1309" y="346"/>
                  <a:pt x="1340" y="343"/>
                </a:cubicBezTo>
                <a:cubicBezTo>
                  <a:pt x="1357" y="341"/>
                  <a:pt x="1373" y="337"/>
                  <a:pt x="1389" y="33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0" name="Ink 10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21513" y="3324225"/>
            <a:ext cx="1023937" cy="403225"/>
          </a:xfrm>
          <a:custGeom>
            <a:avLst/>
            <a:gdLst>
              <a:gd name="T0" fmla="*/ 2147483647 w 2845"/>
              <a:gd name="T1" fmla="*/ 2147483647 h 1117"/>
              <a:gd name="T2" fmla="*/ 2147483647 w 2845"/>
              <a:gd name="T3" fmla="*/ 2147483647 h 1117"/>
              <a:gd name="T4" fmla="*/ 2147483647 w 2845"/>
              <a:gd name="T5" fmla="*/ 2147483647 h 1117"/>
              <a:gd name="T6" fmla="*/ 2147483647 w 2845"/>
              <a:gd name="T7" fmla="*/ 2147483647 h 1117"/>
              <a:gd name="T8" fmla="*/ 2147483647 w 2845"/>
              <a:gd name="T9" fmla="*/ 2147483647 h 1117"/>
              <a:gd name="T10" fmla="*/ 2147483647 w 2845"/>
              <a:gd name="T11" fmla="*/ 2147483647 h 1117"/>
              <a:gd name="T12" fmla="*/ 2147483647 w 2845"/>
              <a:gd name="T13" fmla="*/ 2147483647 h 1117"/>
              <a:gd name="T14" fmla="*/ 2147483647 w 2845"/>
              <a:gd name="T15" fmla="*/ 2147483647 h 1117"/>
              <a:gd name="T16" fmla="*/ 2147483647 w 2845"/>
              <a:gd name="T17" fmla="*/ 2147483647 h 1117"/>
              <a:gd name="T18" fmla="*/ 2147483647 w 2845"/>
              <a:gd name="T19" fmla="*/ 2147483647 h 1117"/>
              <a:gd name="T20" fmla="*/ 2147483647 w 2845"/>
              <a:gd name="T21" fmla="*/ 2147483647 h 1117"/>
              <a:gd name="T22" fmla="*/ 2147483647 w 2845"/>
              <a:gd name="T23" fmla="*/ 2147483647 h 1117"/>
              <a:gd name="T24" fmla="*/ 2147483647 w 2845"/>
              <a:gd name="T25" fmla="*/ 2147483647 h 1117"/>
              <a:gd name="T26" fmla="*/ 2147483647 w 2845"/>
              <a:gd name="T27" fmla="*/ 2147483647 h 1117"/>
              <a:gd name="T28" fmla="*/ 2147483647 w 2845"/>
              <a:gd name="T29" fmla="*/ 2147483647 h 1117"/>
              <a:gd name="T30" fmla="*/ 2147483647 w 2845"/>
              <a:gd name="T31" fmla="*/ 2147483647 h 1117"/>
              <a:gd name="T32" fmla="*/ 2147483647 w 2845"/>
              <a:gd name="T33" fmla="*/ 2147483647 h 1117"/>
              <a:gd name="T34" fmla="*/ 2147483647 w 2845"/>
              <a:gd name="T35" fmla="*/ 2147483647 h 1117"/>
              <a:gd name="T36" fmla="*/ 2147483647 w 2845"/>
              <a:gd name="T37" fmla="*/ 2147483647 h 1117"/>
              <a:gd name="T38" fmla="*/ 2147483647 w 2845"/>
              <a:gd name="T39" fmla="*/ 2147483647 h 1117"/>
              <a:gd name="T40" fmla="*/ 2147483647 w 2845"/>
              <a:gd name="T41" fmla="*/ 2147483647 h 1117"/>
              <a:gd name="T42" fmla="*/ 2147483647 w 2845"/>
              <a:gd name="T43" fmla="*/ 2147483647 h 1117"/>
              <a:gd name="T44" fmla="*/ 2147483647 w 2845"/>
              <a:gd name="T45" fmla="*/ 2147483647 h 1117"/>
              <a:gd name="T46" fmla="*/ 2147483647 w 2845"/>
              <a:gd name="T47" fmla="*/ 2147483647 h 1117"/>
              <a:gd name="T48" fmla="*/ 2147483647 w 2845"/>
              <a:gd name="T49" fmla="*/ 2147483647 h 1117"/>
              <a:gd name="T50" fmla="*/ 2147483647 w 2845"/>
              <a:gd name="T51" fmla="*/ 2147483647 h 1117"/>
              <a:gd name="T52" fmla="*/ 2147483647 w 2845"/>
              <a:gd name="T53" fmla="*/ 2147483647 h 1117"/>
              <a:gd name="T54" fmla="*/ 2147483647 w 2845"/>
              <a:gd name="T55" fmla="*/ 2147483647 h 1117"/>
              <a:gd name="T56" fmla="*/ 2147483647 w 2845"/>
              <a:gd name="T57" fmla="*/ 2147483647 h 1117"/>
              <a:gd name="T58" fmla="*/ 2147483647 w 2845"/>
              <a:gd name="T59" fmla="*/ 2147483647 h 1117"/>
              <a:gd name="T60" fmla="*/ 2147483647 w 2845"/>
              <a:gd name="T61" fmla="*/ 2147483647 h 1117"/>
              <a:gd name="T62" fmla="*/ 2147483647 w 2845"/>
              <a:gd name="T63" fmla="*/ 2147483647 h 1117"/>
              <a:gd name="T64" fmla="*/ 2147483647 w 2845"/>
              <a:gd name="T65" fmla="*/ 2147483647 h 1117"/>
              <a:gd name="T66" fmla="*/ 2147483647 w 2845"/>
              <a:gd name="T67" fmla="*/ 2147483647 h 1117"/>
              <a:gd name="T68" fmla="*/ 2147483647 w 2845"/>
              <a:gd name="T69" fmla="*/ 2147483647 h 1117"/>
              <a:gd name="T70" fmla="*/ 2147483647 w 2845"/>
              <a:gd name="T71" fmla="*/ 2147483647 h 111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45"/>
              <a:gd name="T109" fmla="*/ 0 h 1117"/>
              <a:gd name="T110" fmla="*/ 2845 w 2845"/>
              <a:gd name="T111" fmla="*/ 1117 h 111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45" h="1117" extrusionOk="0">
                <a:moveTo>
                  <a:pt x="258" y="491"/>
                </a:moveTo>
                <a:cubicBezTo>
                  <a:pt x="257" y="473"/>
                  <a:pt x="256" y="454"/>
                  <a:pt x="252" y="436"/>
                </a:cubicBezTo>
                <a:cubicBezTo>
                  <a:pt x="247" y="415"/>
                  <a:pt x="239" y="394"/>
                  <a:pt x="229" y="375"/>
                </a:cubicBezTo>
                <a:cubicBezTo>
                  <a:pt x="219" y="354"/>
                  <a:pt x="200" y="337"/>
                  <a:pt x="175" y="338"/>
                </a:cubicBezTo>
                <a:cubicBezTo>
                  <a:pt x="108" y="341"/>
                  <a:pt x="54" y="421"/>
                  <a:pt x="30" y="475"/>
                </a:cubicBezTo>
                <a:cubicBezTo>
                  <a:pt x="-1" y="545"/>
                  <a:pt x="-10" y="630"/>
                  <a:pt x="12" y="704"/>
                </a:cubicBezTo>
                <a:cubicBezTo>
                  <a:pt x="26" y="751"/>
                  <a:pt x="53" y="797"/>
                  <a:pt x="98" y="820"/>
                </a:cubicBezTo>
                <a:cubicBezTo>
                  <a:pt x="165" y="854"/>
                  <a:pt x="237" y="814"/>
                  <a:pt x="279" y="761"/>
                </a:cubicBezTo>
                <a:cubicBezTo>
                  <a:pt x="316" y="714"/>
                  <a:pt x="336" y="657"/>
                  <a:pt x="349" y="599"/>
                </a:cubicBezTo>
                <a:cubicBezTo>
                  <a:pt x="359" y="554"/>
                  <a:pt x="360" y="512"/>
                  <a:pt x="355" y="467"/>
                </a:cubicBezTo>
                <a:cubicBezTo>
                  <a:pt x="341" y="496"/>
                  <a:pt x="340" y="530"/>
                  <a:pt x="338" y="563"/>
                </a:cubicBezTo>
                <a:cubicBezTo>
                  <a:pt x="334" y="633"/>
                  <a:pt x="335" y="709"/>
                  <a:pt x="360" y="775"/>
                </a:cubicBezTo>
                <a:cubicBezTo>
                  <a:pt x="370" y="801"/>
                  <a:pt x="379" y="812"/>
                  <a:pt x="405" y="809"/>
                </a:cubicBezTo>
                <a:cubicBezTo>
                  <a:pt x="427" y="806"/>
                  <a:pt x="450" y="777"/>
                  <a:pt x="464" y="764"/>
                </a:cubicBezTo>
              </a:path>
              <a:path w="2845" h="1117" extrusionOk="0">
                <a:moveTo>
                  <a:pt x="850" y="0"/>
                </a:moveTo>
                <a:cubicBezTo>
                  <a:pt x="853" y="34"/>
                  <a:pt x="854" y="66"/>
                  <a:pt x="852" y="102"/>
                </a:cubicBezTo>
                <a:cubicBezTo>
                  <a:pt x="846" y="230"/>
                  <a:pt x="846" y="358"/>
                  <a:pt x="855" y="485"/>
                </a:cubicBezTo>
                <a:cubicBezTo>
                  <a:pt x="860" y="558"/>
                  <a:pt x="867" y="634"/>
                  <a:pt x="885" y="706"/>
                </a:cubicBezTo>
                <a:cubicBezTo>
                  <a:pt x="893" y="737"/>
                  <a:pt x="903" y="742"/>
                  <a:pt x="918" y="763"/>
                </a:cubicBezTo>
                <a:cubicBezTo>
                  <a:pt x="934" y="732"/>
                  <a:pt x="937" y="710"/>
                  <a:pt x="927" y="675"/>
                </a:cubicBezTo>
                <a:cubicBezTo>
                  <a:pt x="913" y="629"/>
                  <a:pt x="882" y="587"/>
                  <a:pt x="844" y="558"/>
                </a:cubicBezTo>
                <a:cubicBezTo>
                  <a:pt x="800" y="525"/>
                  <a:pt x="742" y="509"/>
                  <a:pt x="688" y="517"/>
                </a:cubicBezTo>
                <a:cubicBezTo>
                  <a:pt x="630" y="526"/>
                  <a:pt x="586" y="556"/>
                  <a:pt x="556" y="605"/>
                </a:cubicBezTo>
                <a:cubicBezTo>
                  <a:pt x="517" y="669"/>
                  <a:pt x="529" y="741"/>
                  <a:pt x="588" y="787"/>
                </a:cubicBezTo>
                <a:cubicBezTo>
                  <a:pt x="633" y="822"/>
                  <a:pt x="689" y="834"/>
                  <a:pt x="744" y="838"/>
                </a:cubicBezTo>
                <a:cubicBezTo>
                  <a:pt x="796" y="842"/>
                  <a:pt x="843" y="825"/>
                  <a:pt x="888" y="801"/>
                </a:cubicBezTo>
                <a:cubicBezTo>
                  <a:pt x="896" y="796"/>
                  <a:pt x="905" y="792"/>
                  <a:pt x="913" y="787"/>
                </a:cubicBezTo>
              </a:path>
              <a:path w="2845" h="1117" extrusionOk="0">
                <a:moveTo>
                  <a:pt x="1194" y="85"/>
                </a:moveTo>
                <a:cubicBezTo>
                  <a:pt x="1204" y="70"/>
                  <a:pt x="1207" y="65"/>
                  <a:pt x="1213" y="54"/>
                </a:cubicBezTo>
                <a:cubicBezTo>
                  <a:pt x="1209" y="110"/>
                  <a:pt x="1203" y="166"/>
                  <a:pt x="1202" y="222"/>
                </a:cubicBezTo>
                <a:cubicBezTo>
                  <a:pt x="1200" y="319"/>
                  <a:pt x="1202" y="416"/>
                  <a:pt x="1209" y="512"/>
                </a:cubicBezTo>
                <a:cubicBezTo>
                  <a:pt x="1215" y="596"/>
                  <a:pt x="1223" y="680"/>
                  <a:pt x="1239" y="763"/>
                </a:cubicBezTo>
                <a:cubicBezTo>
                  <a:pt x="1247" y="804"/>
                  <a:pt x="1257" y="820"/>
                  <a:pt x="1280" y="850"/>
                </a:cubicBezTo>
                <a:cubicBezTo>
                  <a:pt x="1302" y="840"/>
                  <a:pt x="1313" y="843"/>
                  <a:pt x="1329" y="818"/>
                </a:cubicBezTo>
                <a:cubicBezTo>
                  <a:pt x="1395" y="712"/>
                  <a:pt x="1278" y="562"/>
                  <a:pt x="1161" y="590"/>
                </a:cubicBezTo>
                <a:cubicBezTo>
                  <a:pt x="1086" y="608"/>
                  <a:pt x="993" y="697"/>
                  <a:pt x="1020" y="782"/>
                </a:cubicBezTo>
                <a:cubicBezTo>
                  <a:pt x="1033" y="825"/>
                  <a:pt x="1088" y="845"/>
                  <a:pt x="1128" y="851"/>
                </a:cubicBezTo>
                <a:cubicBezTo>
                  <a:pt x="1177" y="859"/>
                  <a:pt x="1234" y="854"/>
                  <a:pt x="1281" y="839"/>
                </a:cubicBezTo>
                <a:cubicBezTo>
                  <a:pt x="1325" y="825"/>
                  <a:pt x="1357" y="794"/>
                  <a:pt x="1388" y="762"/>
                </a:cubicBezTo>
              </a:path>
              <a:path w="2845" h="1117" extrusionOk="0">
                <a:moveTo>
                  <a:pt x="1458" y="514"/>
                </a:moveTo>
                <a:cubicBezTo>
                  <a:pt x="1467" y="494"/>
                  <a:pt x="1481" y="474"/>
                  <a:pt x="1490" y="453"/>
                </a:cubicBezTo>
                <a:cubicBezTo>
                  <a:pt x="1498" y="434"/>
                  <a:pt x="1506" y="414"/>
                  <a:pt x="1523" y="400"/>
                </a:cubicBezTo>
                <a:cubicBezTo>
                  <a:pt x="1528" y="398"/>
                  <a:pt x="1534" y="395"/>
                  <a:pt x="1539" y="393"/>
                </a:cubicBezTo>
                <a:cubicBezTo>
                  <a:pt x="1560" y="427"/>
                  <a:pt x="1571" y="458"/>
                  <a:pt x="1579" y="498"/>
                </a:cubicBezTo>
                <a:cubicBezTo>
                  <a:pt x="1598" y="595"/>
                  <a:pt x="1594" y="691"/>
                  <a:pt x="1597" y="789"/>
                </a:cubicBezTo>
                <a:cubicBezTo>
                  <a:pt x="1598" y="793"/>
                  <a:pt x="1598" y="798"/>
                  <a:pt x="1599" y="802"/>
                </a:cubicBezTo>
                <a:cubicBezTo>
                  <a:pt x="1615" y="786"/>
                  <a:pt x="1629" y="767"/>
                  <a:pt x="1641" y="742"/>
                </a:cubicBezTo>
                <a:cubicBezTo>
                  <a:pt x="1674" y="676"/>
                  <a:pt x="1702" y="575"/>
                  <a:pt x="1755" y="524"/>
                </a:cubicBezTo>
                <a:cubicBezTo>
                  <a:pt x="1759" y="522"/>
                  <a:pt x="1763" y="519"/>
                  <a:pt x="1767" y="517"/>
                </a:cubicBezTo>
                <a:cubicBezTo>
                  <a:pt x="1786" y="547"/>
                  <a:pt x="1792" y="566"/>
                  <a:pt x="1799" y="603"/>
                </a:cubicBezTo>
                <a:cubicBezTo>
                  <a:pt x="1814" y="681"/>
                  <a:pt x="1844" y="759"/>
                  <a:pt x="1858" y="836"/>
                </a:cubicBezTo>
                <a:cubicBezTo>
                  <a:pt x="1862" y="860"/>
                  <a:pt x="1855" y="863"/>
                  <a:pt x="1845" y="879"/>
                </a:cubicBezTo>
              </a:path>
              <a:path w="2845" h="1117" extrusionOk="0">
                <a:moveTo>
                  <a:pt x="220" y="1063"/>
                </a:moveTo>
                <a:cubicBezTo>
                  <a:pt x="208" y="1057"/>
                  <a:pt x="204" y="1055"/>
                  <a:pt x="208" y="1043"/>
                </a:cubicBezTo>
                <a:cubicBezTo>
                  <a:pt x="230" y="1038"/>
                  <a:pt x="244" y="1033"/>
                  <a:pt x="267" y="1033"/>
                </a:cubicBezTo>
                <a:cubicBezTo>
                  <a:pt x="306" y="1033"/>
                  <a:pt x="342" y="1041"/>
                  <a:pt x="381" y="1045"/>
                </a:cubicBezTo>
                <a:cubicBezTo>
                  <a:pt x="442" y="1052"/>
                  <a:pt x="503" y="1060"/>
                  <a:pt x="564" y="1064"/>
                </a:cubicBezTo>
                <a:cubicBezTo>
                  <a:pt x="637" y="1069"/>
                  <a:pt x="710" y="1071"/>
                  <a:pt x="783" y="1070"/>
                </a:cubicBezTo>
                <a:cubicBezTo>
                  <a:pt x="856" y="1069"/>
                  <a:pt x="928" y="1066"/>
                  <a:pt x="1001" y="1065"/>
                </a:cubicBezTo>
                <a:cubicBezTo>
                  <a:pt x="1143" y="1062"/>
                  <a:pt x="1285" y="1070"/>
                  <a:pt x="1427" y="1077"/>
                </a:cubicBezTo>
                <a:cubicBezTo>
                  <a:pt x="1509" y="1081"/>
                  <a:pt x="1590" y="1097"/>
                  <a:pt x="1671" y="1100"/>
                </a:cubicBezTo>
                <a:cubicBezTo>
                  <a:pt x="1696" y="1101"/>
                  <a:pt x="1727" y="1092"/>
                  <a:pt x="1751" y="1097"/>
                </a:cubicBezTo>
                <a:cubicBezTo>
                  <a:pt x="1766" y="1100"/>
                  <a:pt x="1775" y="1109"/>
                  <a:pt x="1789" y="1116"/>
                </a:cubicBezTo>
              </a:path>
              <a:path w="2845" h="1117" extrusionOk="0">
                <a:moveTo>
                  <a:pt x="2440" y="650"/>
                </a:moveTo>
                <a:cubicBezTo>
                  <a:pt x="2476" y="691"/>
                  <a:pt x="2508" y="735"/>
                  <a:pt x="2546" y="775"/>
                </a:cubicBezTo>
                <a:cubicBezTo>
                  <a:pt x="2561" y="791"/>
                  <a:pt x="2578" y="805"/>
                  <a:pt x="2594" y="819"/>
                </a:cubicBezTo>
                <a:cubicBezTo>
                  <a:pt x="2593" y="799"/>
                  <a:pt x="2592" y="785"/>
                  <a:pt x="2586" y="763"/>
                </a:cubicBezTo>
                <a:cubicBezTo>
                  <a:pt x="2577" y="729"/>
                  <a:pt x="2569" y="694"/>
                  <a:pt x="2564" y="660"/>
                </a:cubicBezTo>
                <a:cubicBezTo>
                  <a:pt x="2560" y="635"/>
                  <a:pt x="2554" y="598"/>
                  <a:pt x="2563" y="573"/>
                </a:cubicBezTo>
                <a:cubicBezTo>
                  <a:pt x="2572" y="548"/>
                  <a:pt x="2598" y="534"/>
                  <a:pt x="2620" y="523"/>
                </a:cubicBezTo>
                <a:cubicBezTo>
                  <a:pt x="2654" y="505"/>
                  <a:pt x="2691" y="492"/>
                  <a:pt x="2725" y="474"/>
                </a:cubicBezTo>
                <a:cubicBezTo>
                  <a:pt x="2759" y="456"/>
                  <a:pt x="2783" y="441"/>
                  <a:pt x="2813" y="418"/>
                </a:cubicBezTo>
                <a:cubicBezTo>
                  <a:pt x="2830" y="407"/>
                  <a:pt x="2836" y="403"/>
                  <a:pt x="2844" y="39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1" name="Ink 10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428038" y="3348038"/>
            <a:ext cx="334962" cy="263525"/>
          </a:xfrm>
          <a:custGeom>
            <a:avLst/>
            <a:gdLst>
              <a:gd name="T0" fmla="*/ 2147483647 w 927"/>
              <a:gd name="T1" fmla="*/ 2147483647 h 733"/>
              <a:gd name="T2" fmla="*/ 0 w 927"/>
              <a:gd name="T3" fmla="*/ 2147483647 h 733"/>
              <a:gd name="T4" fmla="*/ 2147483647 w 927"/>
              <a:gd name="T5" fmla="*/ 2147483647 h 733"/>
              <a:gd name="T6" fmla="*/ 2147483647 w 927"/>
              <a:gd name="T7" fmla="*/ 2147483647 h 733"/>
              <a:gd name="T8" fmla="*/ 2147483647 w 927"/>
              <a:gd name="T9" fmla="*/ 2147483647 h 733"/>
              <a:gd name="T10" fmla="*/ 2147483647 w 927"/>
              <a:gd name="T11" fmla="*/ 2147483647 h 733"/>
              <a:gd name="T12" fmla="*/ 2147483647 w 927"/>
              <a:gd name="T13" fmla="*/ 2147483647 h 733"/>
              <a:gd name="T14" fmla="*/ 2147483647 w 927"/>
              <a:gd name="T15" fmla="*/ 2147483647 h 733"/>
              <a:gd name="T16" fmla="*/ 2147483647 w 927"/>
              <a:gd name="T17" fmla="*/ 2147483647 h 733"/>
              <a:gd name="T18" fmla="*/ 2147483647 w 927"/>
              <a:gd name="T19" fmla="*/ 2147483647 h 733"/>
              <a:gd name="T20" fmla="*/ 2147483647 w 927"/>
              <a:gd name="T21" fmla="*/ 2147483647 h 733"/>
              <a:gd name="T22" fmla="*/ 2147483647 w 927"/>
              <a:gd name="T23" fmla="*/ 0 h 733"/>
              <a:gd name="T24" fmla="*/ 2147483647 w 927"/>
              <a:gd name="T25" fmla="*/ 2147483647 h 733"/>
              <a:gd name="T26" fmla="*/ 2147483647 w 927"/>
              <a:gd name="T27" fmla="*/ 2147483647 h 733"/>
              <a:gd name="T28" fmla="*/ 2147483647 w 927"/>
              <a:gd name="T29" fmla="*/ 2147483647 h 733"/>
              <a:gd name="T30" fmla="*/ 2147483647 w 927"/>
              <a:gd name="T31" fmla="*/ 2147483647 h 733"/>
              <a:gd name="T32" fmla="*/ 2147483647 w 927"/>
              <a:gd name="T33" fmla="*/ 2147483647 h 733"/>
              <a:gd name="T34" fmla="*/ 2147483647 w 927"/>
              <a:gd name="T35" fmla="*/ 2147483647 h 733"/>
              <a:gd name="T36" fmla="*/ 2147483647 w 927"/>
              <a:gd name="T37" fmla="*/ 2147483647 h 733"/>
              <a:gd name="T38" fmla="*/ 2147483647 w 927"/>
              <a:gd name="T39" fmla="*/ 2147483647 h 733"/>
              <a:gd name="T40" fmla="*/ 2147483647 w 927"/>
              <a:gd name="T41" fmla="*/ 2147483647 h 733"/>
              <a:gd name="T42" fmla="*/ 2147483647 w 927"/>
              <a:gd name="T43" fmla="*/ 2147483647 h 733"/>
              <a:gd name="T44" fmla="*/ 2147483647 w 927"/>
              <a:gd name="T45" fmla="*/ 2147483647 h 733"/>
              <a:gd name="T46" fmla="*/ 2147483647 w 927"/>
              <a:gd name="T47" fmla="*/ 2147483647 h 733"/>
              <a:gd name="T48" fmla="*/ 2147483647 w 927"/>
              <a:gd name="T49" fmla="*/ 2147483647 h 73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7"/>
              <a:gd name="T76" fmla="*/ 0 h 733"/>
              <a:gd name="T77" fmla="*/ 927 w 927"/>
              <a:gd name="T78" fmla="*/ 733 h 73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7" h="733" extrusionOk="0">
                <a:moveTo>
                  <a:pt x="47" y="356"/>
                </a:moveTo>
                <a:cubicBezTo>
                  <a:pt x="32" y="369"/>
                  <a:pt x="7" y="384"/>
                  <a:pt x="0" y="404"/>
                </a:cubicBezTo>
                <a:cubicBezTo>
                  <a:pt x="-6" y="423"/>
                  <a:pt x="22" y="429"/>
                  <a:pt x="35" y="431"/>
                </a:cubicBezTo>
                <a:cubicBezTo>
                  <a:pt x="61" y="436"/>
                  <a:pt x="87" y="433"/>
                  <a:pt x="113" y="431"/>
                </a:cubicBezTo>
                <a:cubicBezTo>
                  <a:pt x="146" y="428"/>
                  <a:pt x="178" y="423"/>
                  <a:pt x="211" y="417"/>
                </a:cubicBezTo>
                <a:cubicBezTo>
                  <a:pt x="235" y="413"/>
                  <a:pt x="259" y="409"/>
                  <a:pt x="282" y="404"/>
                </a:cubicBezTo>
                <a:cubicBezTo>
                  <a:pt x="293" y="401"/>
                  <a:pt x="297" y="400"/>
                  <a:pt x="302" y="392"/>
                </a:cubicBezTo>
              </a:path>
              <a:path w="927" h="733" extrusionOk="0">
                <a:moveTo>
                  <a:pt x="553" y="221"/>
                </a:moveTo>
                <a:cubicBezTo>
                  <a:pt x="578" y="212"/>
                  <a:pt x="603" y="198"/>
                  <a:pt x="624" y="181"/>
                </a:cubicBezTo>
                <a:cubicBezTo>
                  <a:pt x="652" y="157"/>
                  <a:pt x="681" y="132"/>
                  <a:pt x="706" y="105"/>
                </a:cubicBezTo>
                <a:cubicBezTo>
                  <a:pt x="728" y="81"/>
                  <a:pt x="750" y="57"/>
                  <a:pt x="772" y="33"/>
                </a:cubicBezTo>
                <a:cubicBezTo>
                  <a:pt x="784" y="20"/>
                  <a:pt x="794" y="11"/>
                  <a:pt x="807" y="0"/>
                </a:cubicBezTo>
                <a:cubicBezTo>
                  <a:pt x="800" y="30"/>
                  <a:pt x="791" y="58"/>
                  <a:pt x="786" y="89"/>
                </a:cubicBezTo>
                <a:cubicBezTo>
                  <a:pt x="777" y="141"/>
                  <a:pt x="769" y="193"/>
                  <a:pt x="759" y="244"/>
                </a:cubicBezTo>
                <a:cubicBezTo>
                  <a:pt x="746" y="308"/>
                  <a:pt x="731" y="372"/>
                  <a:pt x="715" y="435"/>
                </a:cubicBezTo>
                <a:cubicBezTo>
                  <a:pt x="700" y="497"/>
                  <a:pt x="686" y="558"/>
                  <a:pt x="683" y="622"/>
                </a:cubicBezTo>
                <a:cubicBezTo>
                  <a:pt x="682" y="645"/>
                  <a:pt x="682" y="667"/>
                  <a:pt x="682" y="689"/>
                </a:cubicBezTo>
                <a:cubicBezTo>
                  <a:pt x="698" y="679"/>
                  <a:pt x="707" y="667"/>
                  <a:pt x="716" y="649"/>
                </a:cubicBezTo>
                <a:cubicBezTo>
                  <a:pt x="720" y="636"/>
                  <a:pt x="721" y="633"/>
                  <a:pt x="721" y="625"/>
                </a:cubicBezTo>
              </a:path>
              <a:path w="927" h="733" extrusionOk="0">
                <a:moveTo>
                  <a:pt x="482" y="660"/>
                </a:moveTo>
                <a:cubicBezTo>
                  <a:pt x="477" y="661"/>
                  <a:pt x="473" y="661"/>
                  <a:pt x="468" y="662"/>
                </a:cubicBezTo>
                <a:cubicBezTo>
                  <a:pt x="486" y="670"/>
                  <a:pt x="503" y="676"/>
                  <a:pt x="522" y="680"/>
                </a:cubicBezTo>
                <a:cubicBezTo>
                  <a:pt x="558" y="687"/>
                  <a:pt x="595" y="691"/>
                  <a:pt x="631" y="694"/>
                </a:cubicBezTo>
                <a:cubicBezTo>
                  <a:pt x="714" y="700"/>
                  <a:pt x="800" y="701"/>
                  <a:pt x="882" y="719"/>
                </a:cubicBezTo>
                <a:cubicBezTo>
                  <a:pt x="897" y="723"/>
                  <a:pt x="911" y="728"/>
                  <a:pt x="926" y="73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499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84996" name="Text Box 3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4997" name="Text Box 5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4998" name="Text Box 5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4999" name="Text Box 5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5000" name="Text Box 5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5001" name="Text Box 5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5002" name="Text Box 5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5003" name="Text Box 5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5004" name="Rectangle 60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5005" name="Text Box 6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06" name="Text Box 6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5007" name="Rectangle 67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5008" name="Text Box 6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5009" name="Text Box 6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5010" name="Text Box 7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5011" name="Text Box 7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5012" name="Text Box 7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5013" name="Text Box 7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5014" name="Text Box 7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5015" name="Text Box 7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5016" name="Text Box 7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5017" name="Text Box 7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5018" name="Text Box 7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5019" name="Text Box 8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5020" name="Text Box 82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5021" name="Text Box 85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5022" name="Text Box 8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3" name="Text Box 8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5024" name="Text Box 8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5" name="Text Box 90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5026" name="Text Box 91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7" name="Text Box 92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116" y="1081414"/>
            <a:ext cx="7656957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4625" y="160338"/>
            <a:ext cx="6153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>
                <a:solidFill>
                  <a:schemeClr val="tx2"/>
                </a:solidFill>
                <a:latin typeface="Cambria" pitchFamily="18" charset="0"/>
              </a:rPr>
              <a:t>Half</a:t>
            </a:r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 a computer:  the </a:t>
            </a:r>
            <a:r>
              <a:rPr lang="en-US" sz="4200" b="1" dirty="0">
                <a:solidFill>
                  <a:schemeClr val="tx2"/>
                </a:solidFill>
                <a:latin typeface="Cambria" pitchFamily="18" charset="0"/>
              </a:rPr>
              <a:t>CPU</a:t>
            </a:r>
          </a:p>
        </p:txBody>
      </p:sp>
      <p:grpSp>
        <p:nvGrpSpPr>
          <p:cNvPr id="22533" name="Group 8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8458200" y="5197475"/>
            <a:ext cx="531813" cy="600075"/>
            <a:chOff x="2928" y="1051"/>
            <a:chExt cx="840" cy="957"/>
          </a:xfrm>
        </p:grpSpPr>
        <p:sp>
          <p:nvSpPr>
            <p:cNvPr id="22535" name="Freeform 9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7 w 1048"/>
                <a:gd name="T1" fmla="*/ 21 h 250"/>
                <a:gd name="T2" fmla="*/ 12 w 1048"/>
                <a:gd name="T3" fmla="*/ 83 h 250"/>
                <a:gd name="T4" fmla="*/ 12 w 1048"/>
                <a:gd name="T5" fmla="*/ 111 h 250"/>
                <a:gd name="T6" fmla="*/ 13 w 1048"/>
                <a:gd name="T7" fmla="*/ 125 h 250"/>
                <a:gd name="T8" fmla="*/ 13 w 1048"/>
                <a:gd name="T9" fmla="*/ 162 h 250"/>
                <a:gd name="T10" fmla="*/ 9 w 1048"/>
                <a:gd name="T11" fmla="*/ 231 h 250"/>
                <a:gd name="T12" fmla="*/ 2 w 1048"/>
                <a:gd name="T13" fmla="*/ 211 h 250"/>
                <a:gd name="T14" fmla="*/ 0 w 1048"/>
                <a:gd name="T15" fmla="*/ 190 h 250"/>
                <a:gd name="T16" fmla="*/ 2 w 1048"/>
                <a:gd name="T17" fmla="*/ 156 h 250"/>
                <a:gd name="T18" fmla="*/ 2 w 1048"/>
                <a:gd name="T19" fmla="*/ 125 h 250"/>
                <a:gd name="T20" fmla="*/ 2 w 1048"/>
                <a:gd name="T21" fmla="*/ 76 h 250"/>
                <a:gd name="T22" fmla="*/ 4 w 1048"/>
                <a:gd name="T23" fmla="*/ 55 h 250"/>
                <a:gd name="T24" fmla="*/ 4 w 1048"/>
                <a:gd name="T25" fmla="*/ 28 h 250"/>
                <a:gd name="T26" fmla="*/ 5 w 1048"/>
                <a:gd name="T27" fmla="*/ 14 h 250"/>
                <a:gd name="T28" fmla="*/ 6 w 1048"/>
                <a:gd name="T29" fmla="*/ 28 h 250"/>
                <a:gd name="T30" fmla="*/ 7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36" name="Oval 10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7" name="Oval 11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8" name="Oval 12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9" name="Oval 1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0" name="Oval 1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1" name="Oval 15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2" name="Oval 1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3" name="AutoShape 1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4" name="Freeform 18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19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20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1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4" name="Text Box 2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6775" y="4182070"/>
            <a:ext cx="1851025" cy="923330"/>
          </a:xfrm>
          <a:prstGeom prst="rect">
            <a:avLst/>
          </a:prstGeom>
          <a:solidFill>
            <a:schemeClr val="bg1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No </a:t>
            </a:r>
            <a:r>
              <a:rPr lang="en-US" sz="1800" b="1" i="1" dirty="0">
                <a:solidFill>
                  <a:srgbClr val="067B0E"/>
                </a:solidFill>
                <a:latin typeface="Comic Sans MS" pitchFamily="66" charset="0"/>
              </a:rPr>
              <a:t>alien</a:t>
            </a: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 would build a circuit like this!</a:t>
            </a:r>
          </a:p>
        </p:txBody>
      </p:sp>
      <p:sp>
        <p:nvSpPr>
          <p:cNvPr id="20" name="Text Box 2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 rot="20776490">
            <a:off x="752364" y="1581963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"Make-it-up"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67179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60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6020" name="Rectangle 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6021" name="Text Box 64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6022" name="Text Box 65"/>
          <p:cNvSpPr txBox="1">
            <a:spLocks noChangeArrowheads="1"/>
          </p:cNvSpPr>
          <p:nvPr/>
        </p:nvSpPr>
        <p:spPr bwMode="auto">
          <a:xfrm>
            <a:off x="4105275" y="1524000"/>
            <a:ext cx="1120775" cy="750888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>
                <a:solidFill>
                  <a:srgbClr val="0A04EB"/>
                </a:solidFill>
              </a:rPr>
              <a:t>plan</a:t>
            </a:r>
            <a:endParaRPr lang="en-US" sz="4200"/>
          </a:p>
        </p:txBody>
      </p:sp>
      <p:sp>
        <p:nvSpPr>
          <p:cNvPr id="86023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5763" y="901700"/>
            <a:ext cx="763587" cy="2371725"/>
          </a:xfrm>
          <a:custGeom>
            <a:avLst/>
            <a:gdLst>
              <a:gd name="T0" fmla="*/ 2147483647 w 2119"/>
              <a:gd name="T1" fmla="*/ 2147483647 h 6590"/>
              <a:gd name="T2" fmla="*/ 2147483647 w 2119"/>
              <a:gd name="T3" fmla="*/ 2147483647 h 6590"/>
              <a:gd name="T4" fmla="*/ 2147483647 w 2119"/>
              <a:gd name="T5" fmla="*/ 2147483647 h 6590"/>
              <a:gd name="T6" fmla="*/ 2147483647 w 2119"/>
              <a:gd name="T7" fmla="*/ 2147483647 h 6590"/>
              <a:gd name="T8" fmla="*/ 2147483647 w 2119"/>
              <a:gd name="T9" fmla="*/ 2147483647 h 6590"/>
              <a:gd name="T10" fmla="*/ 2147483647 w 2119"/>
              <a:gd name="T11" fmla="*/ 2147483647 h 6590"/>
              <a:gd name="T12" fmla="*/ 2147483647 w 2119"/>
              <a:gd name="T13" fmla="*/ 2147483647 h 6590"/>
              <a:gd name="T14" fmla="*/ 2147483647 w 2119"/>
              <a:gd name="T15" fmla="*/ 2147483647 h 6590"/>
              <a:gd name="T16" fmla="*/ 2147483647 w 2119"/>
              <a:gd name="T17" fmla="*/ 2147483647 h 6590"/>
              <a:gd name="T18" fmla="*/ 2147483647 w 2119"/>
              <a:gd name="T19" fmla="*/ 2147483647 h 6590"/>
              <a:gd name="T20" fmla="*/ 2147483647 w 2119"/>
              <a:gd name="T21" fmla="*/ 2147483647 h 6590"/>
              <a:gd name="T22" fmla="*/ 2147483647 w 2119"/>
              <a:gd name="T23" fmla="*/ 2147483647 h 6590"/>
              <a:gd name="T24" fmla="*/ 2147483647 w 2119"/>
              <a:gd name="T25" fmla="*/ 2147483647 h 6590"/>
              <a:gd name="T26" fmla="*/ 2147483647 w 2119"/>
              <a:gd name="T27" fmla="*/ 2147483647 h 6590"/>
              <a:gd name="T28" fmla="*/ 2147483647 w 2119"/>
              <a:gd name="T29" fmla="*/ 2147483647 h 6590"/>
              <a:gd name="T30" fmla="*/ 2147483647 w 2119"/>
              <a:gd name="T31" fmla="*/ 2147483647 h 6590"/>
              <a:gd name="T32" fmla="*/ 2147483647 w 2119"/>
              <a:gd name="T33" fmla="*/ 2147483647 h 6590"/>
              <a:gd name="T34" fmla="*/ 2147483647 w 2119"/>
              <a:gd name="T35" fmla="*/ 2147483647 h 6590"/>
              <a:gd name="T36" fmla="*/ 2147483647 w 2119"/>
              <a:gd name="T37" fmla="*/ 2147483647 h 6590"/>
              <a:gd name="T38" fmla="*/ 2147483647 w 2119"/>
              <a:gd name="T39" fmla="*/ 2147483647 h 6590"/>
              <a:gd name="T40" fmla="*/ 2147483647 w 2119"/>
              <a:gd name="T41" fmla="*/ 2147483647 h 6590"/>
              <a:gd name="T42" fmla="*/ 2147483647 w 2119"/>
              <a:gd name="T43" fmla="*/ 2147483647 h 6590"/>
              <a:gd name="T44" fmla="*/ 2147483647 w 2119"/>
              <a:gd name="T45" fmla="*/ 2147483647 h 6590"/>
              <a:gd name="T46" fmla="*/ 2147483647 w 2119"/>
              <a:gd name="T47" fmla="*/ 2147483647 h 6590"/>
              <a:gd name="T48" fmla="*/ 2147483647 w 2119"/>
              <a:gd name="T49" fmla="*/ 2147483647 h 6590"/>
              <a:gd name="T50" fmla="*/ 2147483647 w 2119"/>
              <a:gd name="T51" fmla="*/ 2147483647 h 6590"/>
              <a:gd name="T52" fmla="*/ 2147483647 w 2119"/>
              <a:gd name="T53" fmla="*/ 2147483647 h 6590"/>
              <a:gd name="T54" fmla="*/ 2147483647 w 2119"/>
              <a:gd name="T55" fmla="*/ 2147483647 h 6590"/>
              <a:gd name="T56" fmla="*/ 2147483647 w 2119"/>
              <a:gd name="T57" fmla="*/ 2147483647 h 6590"/>
              <a:gd name="T58" fmla="*/ 2147483647 w 2119"/>
              <a:gd name="T59" fmla="*/ 2147483647 h 6590"/>
              <a:gd name="T60" fmla="*/ 0 w 2119"/>
              <a:gd name="T61" fmla="*/ 2147483647 h 6590"/>
              <a:gd name="T62" fmla="*/ 2147483647 w 2119"/>
              <a:gd name="T63" fmla="*/ 2147483647 h 6590"/>
              <a:gd name="T64" fmla="*/ 2147483647 w 2119"/>
              <a:gd name="T65" fmla="*/ 2147483647 h 6590"/>
              <a:gd name="T66" fmla="*/ 2147483647 w 2119"/>
              <a:gd name="T67" fmla="*/ 2147483647 h 6590"/>
              <a:gd name="T68" fmla="*/ 2147483647 w 2119"/>
              <a:gd name="T69" fmla="*/ 2147483647 h 6590"/>
              <a:gd name="T70" fmla="*/ 2147483647 w 2119"/>
              <a:gd name="T71" fmla="*/ 2147483647 h 6590"/>
              <a:gd name="T72" fmla="*/ 2147483647 w 2119"/>
              <a:gd name="T73" fmla="*/ 2147483647 h 6590"/>
              <a:gd name="T74" fmla="*/ 2147483647 w 2119"/>
              <a:gd name="T75" fmla="*/ 2147483647 h 6590"/>
              <a:gd name="T76" fmla="*/ 2147483647 w 2119"/>
              <a:gd name="T77" fmla="*/ 2147483647 h 6590"/>
              <a:gd name="T78" fmla="*/ 2147483647 w 2119"/>
              <a:gd name="T79" fmla="*/ 2147483647 h 6590"/>
              <a:gd name="T80" fmla="*/ 2147483647 w 2119"/>
              <a:gd name="T81" fmla="*/ 2147483647 h 6590"/>
              <a:gd name="T82" fmla="*/ 2147483647 w 2119"/>
              <a:gd name="T83" fmla="*/ 2147483647 h 6590"/>
              <a:gd name="T84" fmla="*/ 2147483647 w 2119"/>
              <a:gd name="T85" fmla="*/ 2147483647 h 6590"/>
              <a:gd name="T86" fmla="*/ 2147483647 w 2119"/>
              <a:gd name="T87" fmla="*/ 2147483647 h 6590"/>
              <a:gd name="T88" fmla="*/ 2147483647 w 2119"/>
              <a:gd name="T89" fmla="*/ 2147483647 h 6590"/>
              <a:gd name="T90" fmla="*/ 2147483647 w 2119"/>
              <a:gd name="T91" fmla="*/ 2147483647 h 6590"/>
              <a:gd name="T92" fmla="*/ 2147483647 w 2119"/>
              <a:gd name="T93" fmla="*/ 2147483647 h 6590"/>
              <a:gd name="T94" fmla="*/ 2147483647 w 2119"/>
              <a:gd name="T95" fmla="*/ 2147483647 h 6590"/>
              <a:gd name="T96" fmla="*/ 2147483647 w 2119"/>
              <a:gd name="T97" fmla="*/ 2147483647 h 6590"/>
              <a:gd name="T98" fmla="*/ 2147483647 w 2119"/>
              <a:gd name="T99" fmla="*/ 2147483647 h 6590"/>
              <a:gd name="T100" fmla="*/ 2147483647 w 2119"/>
              <a:gd name="T101" fmla="*/ 2147483647 h 65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119"/>
              <a:gd name="T154" fmla="*/ 0 h 6590"/>
              <a:gd name="T155" fmla="*/ 2119 w 2119"/>
              <a:gd name="T156" fmla="*/ 6590 h 659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119" h="6590" extrusionOk="0">
                <a:moveTo>
                  <a:pt x="682" y="1146"/>
                </a:moveTo>
                <a:cubicBezTo>
                  <a:pt x="696" y="1200"/>
                  <a:pt x="703" y="1251"/>
                  <a:pt x="711" y="1305"/>
                </a:cubicBezTo>
                <a:cubicBezTo>
                  <a:pt x="715" y="1329"/>
                  <a:pt x="716" y="1339"/>
                  <a:pt x="716" y="1361"/>
                </a:cubicBezTo>
                <a:cubicBezTo>
                  <a:pt x="694" y="1342"/>
                  <a:pt x="683" y="1321"/>
                  <a:pt x="671" y="1294"/>
                </a:cubicBezTo>
                <a:cubicBezTo>
                  <a:pt x="655" y="1257"/>
                  <a:pt x="641" y="1214"/>
                  <a:pt x="646" y="1173"/>
                </a:cubicBezTo>
                <a:cubicBezTo>
                  <a:pt x="652" y="1126"/>
                  <a:pt x="682" y="1085"/>
                  <a:pt x="714" y="1052"/>
                </a:cubicBezTo>
                <a:cubicBezTo>
                  <a:pt x="757" y="1007"/>
                  <a:pt x="810" y="977"/>
                  <a:pt x="861" y="943"/>
                </a:cubicBezTo>
                <a:cubicBezTo>
                  <a:pt x="916" y="907"/>
                  <a:pt x="970" y="870"/>
                  <a:pt x="1024" y="833"/>
                </a:cubicBezTo>
              </a:path>
              <a:path w="2119" h="6590" extrusionOk="0">
                <a:moveTo>
                  <a:pt x="1211" y="648"/>
                </a:moveTo>
                <a:cubicBezTo>
                  <a:pt x="1233" y="639"/>
                  <a:pt x="1255" y="627"/>
                  <a:pt x="1278" y="620"/>
                </a:cubicBezTo>
                <a:cubicBezTo>
                  <a:pt x="1301" y="613"/>
                  <a:pt x="1341" y="601"/>
                  <a:pt x="1364" y="614"/>
                </a:cubicBezTo>
                <a:cubicBezTo>
                  <a:pt x="1401" y="635"/>
                  <a:pt x="1380" y="688"/>
                  <a:pt x="1369" y="717"/>
                </a:cubicBezTo>
                <a:cubicBezTo>
                  <a:pt x="1339" y="795"/>
                  <a:pt x="1285" y="866"/>
                  <a:pt x="1237" y="934"/>
                </a:cubicBezTo>
                <a:cubicBezTo>
                  <a:pt x="1189" y="1002"/>
                  <a:pt x="1108" y="1085"/>
                  <a:pt x="1099" y="1172"/>
                </a:cubicBezTo>
                <a:cubicBezTo>
                  <a:pt x="1095" y="1214"/>
                  <a:pt x="1128" y="1238"/>
                  <a:pt x="1165" y="1244"/>
                </a:cubicBezTo>
                <a:cubicBezTo>
                  <a:pt x="1217" y="1252"/>
                  <a:pt x="1259" y="1232"/>
                  <a:pt x="1301" y="1207"/>
                </a:cubicBezTo>
                <a:cubicBezTo>
                  <a:pt x="1350" y="1178"/>
                  <a:pt x="1381" y="1146"/>
                  <a:pt x="1416" y="1101"/>
                </a:cubicBezTo>
              </a:path>
              <a:path w="2119" h="6590" extrusionOk="0">
                <a:moveTo>
                  <a:pt x="1423" y="335"/>
                </a:moveTo>
                <a:cubicBezTo>
                  <a:pt x="1299" y="199"/>
                  <a:pt x="1176" y="83"/>
                  <a:pt x="995" y="27"/>
                </a:cubicBezTo>
                <a:cubicBezTo>
                  <a:pt x="860" y="-15"/>
                  <a:pt x="706" y="-10"/>
                  <a:pt x="578" y="52"/>
                </a:cubicBezTo>
                <a:cubicBezTo>
                  <a:pt x="260" y="206"/>
                  <a:pt x="85" y="633"/>
                  <a:pt x="120" y="969"/>
                </a:cubicBezTo>
                <a:cubicBezTo>
                  <a:pt x="151" y="1260"/>
                  <a:pt x="377" y="1455"/>
                  <a:pt x="643" y="1541"/>
                </a:cubicBezTo>
                <a:cubicBezTo>
                  <a:pt x="964" y="1645"/>
                  <a:pt x="1384" y="1610"/>
                  <a:pt x="1647" y="1383"/>
                </a:cubicBezTo>
                <a:cubicBezTo>
                  <a:pt x="1785" y="1264"/>
                  <a:pt x="1852" y="1093"/>
                  <a:pt x="1855" y="914"/>
                </a:cubicBezTo>
                <a:cubicBezTo>
                  <a:pt x="1860" y="614"/>
                  <a:pt x="1685" y="290"/>
                  <a:pt x="1398" y="179"/>
                </a:cubicBezTo>
                <a:cubicBezTo>
                  <a:pt x="1282" y="134"/>
                  <a:pt x="1181" y="147"/>
                  <a:pt x="1066" y="178"/>
                </a:cubicBezTo>
              </a:path>
              <a:path w="2119" h="6590" extrusionOk="0">
                <a:moveTo>
                  <a:pt x="808" y="2265"/>
                </a:moveTo>
                <a:cubicBezTo>
                  <a:pt x="783" y="2298"/>
                  <a:pt x="749" y="2329"/>
                  <a:pt x="718" y="2358"/>
                </a:cubicBezTo>
                <a:cubicBezTo>
                  <a:pt x="681" y="2392"/>
                  <a:pt x="642" y="2427"/>
                  <a:pt x="604" y="2459"/>
                </a:cubicBezTo>
                <a:cubicBezTo>
                  <a:pt x="582" y="2477"/>
                  <a:pt x="563" y="2493"/>
                  <a:pt x="545" y="2513"/>
                </a:cubicBezTo>
                <a:cubicBezTo>
                  <a:pt x="573" y="2506"/>
                  <a:pt x="601" y="2499"/>
                  <a:pt x="627" y="2484"/>
                </a:cubicBezTo>
                <a:cubicBezTo>
                  <a:pt x="679" y="2454"/>
                  <a:pt x="729" y="2414"/>
                  <a:pt x="773" y="2373"/>
                </a:cubicBezTo>
                <a:cubicBezTo>
                  <a:pt x="824" y="2326"/>
                  <a:pt x="872" y="2277"/>
                  <a:pt x="915" y="2222"/>
                </a:cubicBezTo>
                <a:cubicBezTo>
                  <a:pt x="942" y="2187"/>
                  <a:pt x="970" y="2152"/>
                  <a:pt x="995" y="2115"/>
                </a:cubicBezTo>
                <a:cubicBezTo>
                  <a:pt x="998" y="2154"/>
                  <a:pt x="991" y="2193"/>
                  <a:pt x="989" y="2233"/>
                </a:cubicBezTo>
                <a:cubicBezTo>
                  <a:pt x="979" y="2411"/>
                  <a:pt x="986" y="2588"/>
                  <a:pt x="982" y="2766"/>
                </a:cubicBezTo>
                <a:cubicBezTo>
                  <a:pt x="981" y="2818"/>
                  <a:pt x="982" y="2869"/>
                  <a:pt x="984" y="2921"/>
                </a:cubicBezTo>
                <a:cubicBezTo>
                  <a:pt x="985" y="2960"/>
                  <a:pt x="983" y="2936"/>
                  <a:pt x="972" y="2951"/>
                </a:cubicBezTo>
              </a:path>
              <a:path w="2119" h="6590" extrusionOk="0">
                <a:moveTo>
                  <a:pt x="968" y="2706"/>
                </a:moveTo>
                <a:cubicBezTo>
                  <a:pt x="970" y="2726"/>
                  <a:pt x="973" y="2747"/>
                  <a:pt x="976" y="2767"/>
                </a:cubicBezTo>
                <a:cubicBezTo>
                  <a:pt x="992" y="2876"/>
                  <a:pt x="1005" y="2984"/>
                  <a:pt x="1010" y="3094"/>
                </a:cubicBezTo>
                <a:cubicBezTo>
                  <a:pt x="1013" y="3161"/>
                  <a:pt x="1013" y="3229"/>
                  <a:pt x="1011" y="3296"/>
                </a:cubicBezTo>
                <a:cubicBezTo>
                  <a:pt x="1009" y="3345"/>
                  <a:pt x="1006" y="3393"/>
                  <a:pt x="1001" y="3442"/>
                </a:cubicBezTo>
                <a:cubicBezTo>
                  <a:pt x="998" y="3467"/>
                  <a:pt x="1006" y="3505"/>
                  <a:pt x="990" y="3495"/>
                </a:cubicBezTo>
                <a:cubicBezTo>
                  <a:pt x="977" y="3481"/>
                  <a:pt x="974" y="3477"/>
                  <a:pt x="962" y="3473"/>
                </a:cubicBezTo>
              </a:path>
              <a:path w="2119" h="6590" extrusionOk="0">
                <a:moveTo>
                  <a:pt x="620" y="3455"/>
                </a:moveTo>
                <a:cubicBezTo>
                  <a:pt x="592" y="3469"/>
                  <a:pt x="562" y="3480"/>
                  <a:pt x="536" y="3496"/>
                </a:cubicBezTo>
                <a:cubicBezTo>
                  <a:pt x="529" y="3506"/>
                  <a:pt x="528" y="3510"/>
                  <a:pt x="519" y="3510"/>
                </a:cubicBezTo>
                <a:cubicBezTo>
                  <a:pt x="547" y="3537"/>
                  <a:pt x="559" y="3546"/>
                  <a:pt x="605" y="3554"/>
                </a:cubicBezTo>
                <a:cubicBezTo>
                  <a:pt x="694" y="3569"/>
                  <a:pt x="785" y="3574"/>
                  <a:pt x="875" y="3580"/>
                </a:cubicBezTo>
                <a:cubicBezTo>
                  <a:pt x="1001" y="3589"/>
                  <a:pt x="1128" y="3596"/>
                  <a:pt x="1253" y="3618"/>
                </a:cubicBezTo>
                <a:cubicBezTo>
                  <a:pt x="1352" y="3635"/>
                  <a:pt x="1455" y="3659"/>
                  <a:pt x="1544" y="3707"/>
                </a:cubicBezTo>
                <a:cubicBezTo>
                  <a:pt x="1597" y="3736"/>
                  <a:pt x="1643" y="3778"/>
                  <a:pt x="1668" y="3833"/>
                </a:cubicBezTo>
                <a:cubicBezTo>
                  <a:pt x="1685" y="3870"/>
                  <a:pt x="1689" y="3924"/>
                  <a:pt x="1681" y="3964"/>
                </a:cubicBezTo>
                <a:cubicBezTo>
                  <a:pt x="1676" y="3986"/>
                  <a:pt x="1662" y="3989"/>
                  <a:pt x="1652" y="4005"/>
                </a:cubicBezTo>
              </a:path>
              <a:path w="2119" h="6590" extrusionOk="0">
                <a:moveTo>
                  <a:pt x="1591" y="2924"/>
                </a:moveTo>
                <a:cubicBezTo>
                  <a:pt x="1617" y="2862"/>
                  <a:pt x="1648" y="2812"/>
                  <a:pt x="1652" y="2743"/>
                </a:cubicBezTo>
                <a:cubicBezTo>
                  <a:pt x="1656" y="2675"/>
                  <a:pt x="1634" y="2650"/>
                  <a:pt x="1584" y="2609"/>
                </a:cubicBezTo>
                <a:cubicBezTo>
                  <a:pt x="1486" y="2529"/>
                  <a:pt x="1269" y="2582"/>
                  <a:pt x="1163" y="2599"/>
                </a:cubicBezTo>
                <a:cubicBezTo>
                  <a:pt x="971" y="2631"/>
                  <a:pt x="782" y="2687"/>
                  <a:pt x="597" y="2746"/>
                </a:cubicBezTo>
                <a:cubicBezTo>
                  <a:pt x="399" y="2809"/>
                  <a:pt x="180" y="2872"/>
                  <a:pt x="2" y="2981"/>
                </a:cubicBezTo>
                <a:cubicBezTo>
                  <a:pt x="1" y="2985"/>
                  <a:pt x="1" y="2988"/>
                  <a:pt x="0" y="2992"/>
                </a:cubicBezTo>
                <a:cubicBezTo>
                  <a:pt x="124" y="2979"/>
                  <a:pt x="246" y="2959"/>
                  <a:pt x="369" y="2933"/>
                </a:cubicBezTo>
                <a:cubicBezTo>
                  <a:pt x="891" y="2825"/>
                  <a:pt x="1554" y="2546"/>
                  <a:pt x="2091" y="2601"/>
                </a:cubicBezTo>
                <a:cubicBezTo>
                  <a:pt x="2100" y="2605"/>
                  <a:pt x="2109" y="2609"/>
                  <a:pt x="2118" y="2613"/>
                </a:cubicBezTo>
                <a:cubicBezTo>
                  <a:pt x="2014" y="2687"/>
                  <a:pt x="1907" y="2747"/>
                  <a:pt x="1791" y="2807"/>
                </a:cubicBezTo>
                <a:cubicBezTo>
                  <a:pt x="1370" y="3023"/>
                  <a:pt x="894" y="3195"/>
                  <a:pt x="516" y="3483"/>
                </a:cubicBezTo>
                <a:cubicBezTo>
                  <a:pt x="572" y="3504"/>
                  <a:pt x="636" y="3496"/>
                  <a:pt x="730" y="3478"/>
                </a:cubicBezTo>
                <a:cubicBezTo>
                  <a:pt x="909" y="3444"/>
                  <a:pt x="1180" y="3327"/>
                  <a:pt x="1362" y="3378"/>
                </a:cubicBezTo>
                <a:cubicBezTo>
                  <a:pt x="1372" y="3385"/>
                  <a:pt x="1382" y="3393"/>
                  <a:pt x="1392" y="3400"/>
                </a:cubicBezTo>
                <a:cubicBezTo>
                  <a:pt x="1346" y="3479"/>
                  <a:pt x="1305" y="3532"/>
                  <a:pt x="1230" y="3596"/>
                </a:cubicBezTo>
                <a:cubicBezTo>
                  <a:pt x="1127" y="3684"/>
                  <a:pt x="1015" y="3750"/>
                  <a:pt x="901" y="3821"/>
                </a:cubicBezTo>
                <a:cubicBezTo>
                  <a:pt x="822" y="3870"/>
                  <a:pt x="745" y="3922"/>
                  <a:pt x="672" y="3979"/>
                </a:cubicBezTo>
              </a:path>
              <a:path w="2119" h="6590" extrusionOk="0">
                <a:moveTo>
                  <a:pt x="1451" y="4526"/>
                </a:moveTo>
                <a:cubicBezTo>
                  <a:pt x="1471" y="4527"/>
                  <a:pt x="1453" y="4528"/>
                  <a:pt x="1473" y="4527"/>
                </a:cubicBezTo>
                <a:cubicBezTo>
                  <a:pt x="1185" y="4526"/>
                  <a:pt x="839" y="4540"/>
                  <a:pt x="577" y="4671"/>
                </a:cubicBezTo>
                <a:cubicBezTo>
                  <a:pt x="481" y="4719"/>
                  <a:pt x="428" y="4797"/>
                  <a:pt x="421" y="4904"/>
                </a:cubicBezTo>
                <a:cubicBezTo>
                  <a:pt x="413" y="5019"/>
                  <a:pt x="442" y="5225"/>
                  <a:pt x="564" y="5280"/>
                </a:cubicBezTo>
                <a:cubicBezTo>
                  <a:pt x="671" y="5329"/>
                  <a:pt x="817" y="5237"/>
                  <a:pt x="911" y="5196"/>
                </a:cubicBezTo>
                <a:cubicBezTo>
                  <a:pt x="1041" y="5139"/>
                  <a:pt x="1172" y="5082"/>
                  <a:pt x="1314" y="5136"/>
                </a:cubicBezTo>
                <a:cubicBezTo>
                  <a:pt x="1493" y="5204"/>
                  <a:pt x="1585" y="5409"/>
                  <a:pt x="1644" y="5577"/>
                </a:cubicBezTo>
                <a:cubicBezTo>
                  <a:pt x="1704" y="5748"/>
                  <a:pt x="1749" y="5970"/>
                  <a:pt x="1660" y="6140"/>
                </a:cubicBezTo>
                <a:cubicBezTo>
                  <a:pt x="1582" y="6290"/>
                  <a:pt x="1392" y="6320"/>
                  <a:pt x="1239" y="6311"/>
                </a:cubicBezTo>
                <a:cubicBezTo>
                  <a:pt x="1064" y="6300"/>
                  <a:pt x="720" y="6241"/>
                  <a:pt x="596" y="6095"/>
                </a:cubicBezTo>
                <a:cubicBezTo>
                  <a:pt x="570" y="6064"/>
                  <a:pt x="584" y="6037"/>
                  <a:pt x="585" y="5999"/>
                </a:cubicBezTo>
                <a:cubicBezTo>
                  <a:pt x="586" y="5989"/>
                  <a:pt x="586" y="5978"/>
                  <a:pt x="587" y="5968"/>
                </a:cubicBezTo>
              </a:path>
              <a:path w="2119" h="6590" extrusionOk="0">
                <a:moveTo>
                  <a:pt x="1043" y="4665"/>
                </a:moveTo>
                <a:cubicBezTo>
                  <a:pt x="998" y="4665"/>
                  <a:pt x="976" y="4645"/>
                  <a:pt x="915" y="4664"/>
                </a:cubicBezTo>
                <a:cubicBezTo>
                  <a:pt x="815" y="4695"/>
                  <a:pt x="713" y="4781"/>
                  <a:pt x="630" y="4842"/>
                </a:cubicBezTo>
                <a:cubicBezTo>
                  <a:pt x="535" y="4912"/>
                  <a:pt x="428" y="4982"/>
                  <a:pt x="343" y="5064"/>
                </a:cubicBezTo>
                <a:cubicBezTo>
                  <a:pt x="313" y="5093"/>
                  <a:pt x="305" y="5096"/>
                  <a:pt x="294" y="5119"/>
                </a:cubicBezTo>
                <a:cubicBezTo>
                  <a:pt x="376" y="5102"/>
                  <a:pt x="455" y="5075"/>
                  <a:pt x="536" y="5048"/>
                </a:cubicBezTo>
                <a:cubicBezTo>
                  <a:pt x="765" y="4970"/>
                  <a:pt x="1014" y="4847"/>
                  <a:pt x="1258" y="4833"/>
                </a:cubicBezTo>
                <a:cubicBezTo>
                  <a:pt x="1312" y="4837"/>
                  <a:pt x="1328" y="4832"/>
                  <a:pt x="1344" y="4867"/>
                </a:cubicBezTo>
                <a:cubicBezTo>
                  <a:pt x="1292" y="5009"/>
                  <a:pt x="1200" y="5108"/>
                  <a:pt x="1099" y="5221"/>
                </a:cubicBezTo>
                <a:cubicBezTo>
                  <a:pt x="928" y="5411"/>
                  <a:pt x="712" y="5583"/>
                  <a:pt x="588" y="5808"/>
                </a:cubicBezTo>
                <a:cubicBezTo>
                  <a:pt x="689" y="5814"/>
                  <a:pt x="779" y="5794"/>
                  <a:pt x="894" y="5756"/>
                </a:cubicBezTo>
                <a:cubicBezTo>
                  <a:pt x="1097" y="5688"/>
                  <a:pt x="1297" y="5605"/>
                  <a:pt x="1504" y="5550"/>
                </a:cubicBezTo>
                <a:cubicBezTo>
                  <a:pt x="1664" y="5507"/>
                  <a:pt x="1684" y="5520"/>
                  <a:pt x="1782" y="5590"/>
                </a:cubicBezTo>
                <a:cubicBezTo>
                  <a:pt x="1716" y="5760"/>
                  <a:pt x="1601" y="5893"/>
                  <a:pt x="1482" y="6031"/>
                </a:cubicBezTo>
                <a:cubicBezTo>
                  <a:pt x="1376" y="6154"/>
                  <a:pt x="1271" y="6275"/>
                  <a:pt x="1179" y="6409"/>
                </a:cubicBezTo>
                <a:cubicBezTo>
                  <a:pt x="1144" y="6460"/>
                  <a:pt x="1128" y="6510"/>
                  <a:pt x="1103" y="6565"/>
                </a:cubicBezTo>
                <a:cubicBezTo>
                  <a:pt x="1099" y="6573"/>
                  <a:pt x="1096" y="6581"/>
                  <a:pt x="1092" y="658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45288" y="3570288"/>
            <a:ext cx="838200" cy="515937"/>
          </a:xfrm>
          <a:custGeom>
            <a:avLst/>
            <a:gdLst>
              <a:gd name="T0" fmla="*/ 0 w 2330"/>
              <a:gd name="T1" fmla="*/ 2147483647 h 1434"/>
              <a:gd name="T2" fmla="*/ 2147483647 w 2330"/>
              <a:gd name="T3" fmla="*/ 2147483647 h 1434"/>
              <a:gd name="T4" fmla="*/ 2147483647 w 2330"/>
              <a:gd name="T5" fmla="*/ 2147483647 h 1434"/>
              <a:gd name="T6" fmla="*/ 2147483647 w 2330"/>
              <a:gd name="T7" fmla="*/ 2147483647 h 1434"/>
              <a:gd name="T8" fmla="*/ 2147483647 w 2330"/>
              <a:gd name="T9" fmla="*/ 2147483647 h 1434"/>
              <a:gd name="T10" fmla="*/ 2147483647 w 2330"/>
              <a:gd name="T11" fmla="*/ 2147483647 h 1434"/>
              <a:gd name="T12" fmla="*/ 2147483647 w 2330"/>
              <a:gd name="T13" fmla="*/ 2147483647 h 1434"/>
              <a:gd name="T14" fmla="*/ 2147483647 w 2330"/>
              <a:gd name="T15" fmla="*/ 2147483647 h 1434"/>
              <a:gd name="T16" fmla="*/ 2147483647 w 2330"/>
              <a:gd name="T17" fmla="*/ 2147483647 h 1434"/>
              <a:gd name="T18" fmla="*/ 2147483647 w 2330"/>
              <a:gd name="T19" fmla="*/ 2147483647 h 1434"/>
              <a:gd name="T20" fmla="*/ 2147483647 w 2330"/>
              <a:gd name="T21" fmla="*/ 2147483647 h 1434"/>
              <a:gd name="T22" fmla="*/ 2147483647 w 2330"/>
              <a:gd name="T23" fmla="*/ 2147483647 h 1434"/>
              <a:gd name="T24" fmla="*/ 2147483647 w 2330"/>
              <a:gd name="T25" fmla="*/ 2147483647 h 1434"/>
              <a:gd name="T26" fmla="*/ 2147483647 w 2330"/>
              <a:gd name="T27" fmla="*/ 2147483647 h 1434"/>
              <a:gd name="T28" fmla="*/ 2147483647 w 2330"/>
              <a:gd name="T29" fmla="*/ 2147483647 h 1434"/>
              <a:gd name="T30" fmla="*/ 2147483647 w 2330"/>
              <a:gd name="T31" fmla="*/ 2147483647 h 1434"/>
              <a:gd name="T32" fmla="*/ 2147483647 w 2330"/>
              <a:gd name="T33" fmla="*/ 0 h 14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330"/>
              <a:gd name="T52" fmla="*/ 0 h 1434"/>
              <a:gd name="T53" fmla="*/ 2330 w 2330"/>
              <a:gd name="T54" fmla="*/ 1434 h 143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330" h="1434" extrusionOk="0">
                <a:moveTo>
                  <a:pt x="0" y="233"/>
                </a:moveTo>
                <a:cubicBezTo>
                  <a:pt x="52" y="262"/>
                  <a:pt x="61" y="266"/>
                  <a:pt x="135" y="248"/>
                </a:cubicBezTo>
                <a:cubicBezTo>
                  <a:pt x="285" y="212"/>
                  <a:pt x="509" y="110"/>
                  <a:pt x="664" y="155"/>
                </a:cubicBezTo>
                <a:cubicBezTo>
                  <a:pt x="750" y="180"/>
                  <a:pt x="684" y="294"/>
                  <a:pt x="661" y="338"/>
                </a:cubicBezTo>
                <a:cubicBezTo>
                  <a:pt x="589" y="476"/>
                  <a:pt x="496" y="603"/>
                  <a:pt x="412" y="734"/>
                </a:cubicBezTo>
                <a:cubicBezTo>
                  <a:pt x="331" y="859"/>
                  <a:pt x="242" y="992"/>
                  <a:pt x="204" y="1138"/>
                </a:cubicBezTo>
                <a:cubicBezTo>
                  <a:pt x="182" y="1225"/>
                  <a:pt x="185" y="1321"/>
                  <a:pt x="264" y="1377"/>
                </a:cubicBezTo>
                <a:cubicBezTo>
                  <a:pt x="401" y="1474"/>
                  <a:pt x="615" y="1432"/>
                  <a:pt x="762" y="1393"/>
                </a:cubicBezTo>
                <a:cubicBezTo>
                  <a:pt x="892" y="1359"/>
                  <a:pt x="1010" y="1291"/>
                  <a:pt x="1112" y="1203"/>
                </a:cubicBezTo>
                <a:cubicBezTo>
                  <a:pt x="1185" y="1132"/>
                  <a:pt x="1209" y="1108"/>
                  <a:pt x="1250" y="1054"/>
                </a:cubicBezTo>
              </a:path>
              <a:path w="2330" h="1434" extrusionOk="0">
                <a:moveTo>
                  <a:pt x="1384" y="165"/>
                </a:moveTo>
                <a:cubicBezTo>
                  <a:pt x="1323" y="200"/>
                  <a:pt x="1276" y="224"/>
                  <a:pt x="1238" y="293"/>
                </a:cubicBezTo>
                <a:cubicBezTo>
                  <a:pt x="1182" y="395"/>
                  <a:pt x="1154" y="524"/>
                  <a:pt x="1148" y="639"/>
                </a:cubicBezTo>
                <a:cubicBezTo>
                  <a:pt x="1136" y="872"/>
                  <a:pt x="1225" y="1129"/>
                  <a:pt x="1448" y="1236"/>
                </a:cubicBezTo>
                <a:cubicBezTo>
                  <a:pt x="1683" y="1348"/>
                  <a:pt x="1962" y="1242"/>
                  <a:pt x="2143" y="1079"/>
                </a:cubicBezTo>
                <a:cubicBezTo>
                  <a:pt x="2313" y="925"/>
                  <a:pt x="2373" y="699"/>
                  <a:pt x="2291" y="483"/>
                </a:cubicBezTo>
                <a:cubicBezTo>
                  <a:pt x="2173" y="174"/>
                  <a:pt x="1877" y="28"/>
                  <a:pt x="1569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5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29425" y="4535488"/>
            <a:ext cx="1163638" cy="1387475"/>
          </a:xfrm>
          <a:custGeom>
            <a:avLst/>
            <a:gdLst>
              <a:gd name="T0" fmla="*/ 2147483647 w 3233"/>
              <a:gd name="T1" fmla="*/ 2147483647 h 3855"/>
              <a:gd name="T2" fmla="*/ 2147483647 w 3233"/>
              <a:gd name="T3" fmla="*/ 2147483647 h 3855"/>
              <a:gd name="T4" fmla="*/ 2147483647 w 3233"/>
              <a:gd name="T5" fmla="*/ 2147483647 h 3855"/>
              <a:gd name="T6" fmla="*/ 2147483647 w 3233"/>
              <a:gd name="T7" fmla="*/ 2147483647 h 3855"/>
              <a:gd name="T8" fmla="*/ 2147483647 w 3233"/>
              <a:gd name="T9" fmla="*/ 2147483647 h 3855"/>
              <a:gd name="T10" fmla="*/ 2147483647 w 3233"/>
              <a:gd name="T11" fmla="*/ 2147483647 h 3855"/>
              <a:gd name="T12" fmla="*/ 2147483647 w 3233"/>
              <a:gd name="T13" fmla="*/ 2147483647 h 3855"/>
              <a:gd name="T14" fmla="*/ 2147483647 w 3233"/>
              <a:gd name="T15" fmla="*/ 2147483647 h 3855"/>
              <a:gd name="T16" fmla="*/ 2147483647 w 3233"/>
              <a:gd name="T17" fmla="*/ 2147483647 h 3855"/>
              <a:gd name="T18" fmla="*/ 2147483647 w 3233"/>
              <a:gd name="T19" fmla="*/ 2147483647 h 3855"/>
              <a:gd name="T20" fmla="*/ 2147483647 w 3233"/>
              <a:gd name="T21" fmla="*/ 2147483647 h 3855"/>
              <a:gd name="T22" fmla="*/ 2147483647 w 3233"/>
              <a:gd name="T23" fmla="*/ 2147483647 h 3855"/>
              <a:gd name="T24" fmla="*/ 2147483647 w 3233"/>
              <a:gd name="T25" fmla="*/ 2147483647 h 3855"/>
              <a:gd name="T26" fmla="*/ 2147483647 w 3233"/>
              <a:gd name="T27" fmla="*/ 2147483647 h 3855"/>
              <a:gd name="T28" fmla="*/ 2147483647 w 3233"/>
              <a:gd name="T29" fmla="*/ 2147483647 h 3855"/>
              <a:gd name="T30" fmla="*/ 2147483647 w 3233"/>
              <a:gd name="T31" fmla="*/ 2147483647 h 3855"/>
              <a:gd name="T32" fmla="*/ 2147483647 w 3233"/>
              <a:gd name="T33" fmla="*/ 2147483647 h 3855"/>
              <a:gd name="T34" fmla="*/ 2147483647 w 3233"/>
              <a:gd name="T35" fmla="*/ 2147483647 h 3855"/>
              <a:gd name="T36" fmla="*/ 2147483647 w 3233"/>
              <a:gd name="T37" fmla="*/ 2147483647 h 3855"/>
              <a:gd name="T38" fmla="*/ 2147483647 w 3233"/>
              <a:gd name="T39" fmla="*/ 2147483647 h 3855"/>
              <a:gd name="T40" fmla="*/ 2147483647 w 3233"/>
              <a:gd name="T41" fmla="*/ 2147483647 h 3855"/>
              <a:gd name="T42" fmla="*/ 2147483647 w 3233"/>
              <a:gd name="T43" fmla="*/ 2147483647 h 3855"/>
              <a:gd name="T44" fmla="*/ 2147483647 w 3233"/>
              <a:gd name="T45" fmla="*/ 2147483647 h 3855"/>
              <a:gd name="T46" fmla="*/ 2147483647 w 3233"/>
              <a:gd name="T47" fmla="*/ 2147483647 h 3855"/>
              <a:gd name="T48" fmla="*/ 2147483647 w 3233"/>
              <a:gd name="T49" fmla="*/ 2147483647 h 3855"/>
              <a:gd name="T50" fmla="*/ 2147483647 w 3233"/>
              <a:gd name="T51" fmla="*/ 2147483647 h 3855"/>
              <a:gd name="T52" fmla="*/ 2147483647 w 3233"/>
              <a:gd name="T53" fmla="*/ 2147483647 h 3855"/>
              <a:gd name="T54" fmla="*/ 2147483647 w 3233"/>
              <a:gd name="T55" fmla="*/ 2147483647 h 3855"/>
              <a:gd name="T56" fmla="*/ 2147483647 w 3233"/>
              <a:gd name="T57" fmla="*/ 2147483647 h 3855"/>
              <a:gd name="T58" fmla="*/ 2147483647 w 3233"/>
              <a:gd name="T59" fmla="*/ 2147483647 h 3855"/>
              <a:gd name="T60" fmla="*/ 2147483647 w 3233"/>
              <a:gd name="T61" fmla="*/ 2147483647 h 3855"/>
              <a:gd name="T62" fmla="*/ 2147483647 w 3233"/>
              <a:gd name="T63" fmla="*/ 2147483647 h 3855"/>
              <a:gd name="T64" fmla="*/ 2147483647 w 3233"/>
              <a:gd name="T65" fmla="*/ 2147483647 h 3855"/>
              <a:gd name="T66" fmla="*/ 2147483647 w 3233"/>
              <a:gd name="T67" fmla="*/ 2147483647 h 3855"/>
              <a:gd name="T68" fmla="*/ 2147483647 w 3233"/>
              <a:gd name="T69" fmla="*/ 2147483647 h 3855"/>
              <a:gd name="T70" fmla="*/ 2147483647 w 3233"/>
              <a:gd name="T71" fmla="*/ 2147483647 h 3855"/>
              <a:gd name="T72" fmla="*/ 2147483647 w 3233"/>
              <a:gd name="T73" fmla="*/ 2147483647 h 3855"/>
              <a:gd name="T74" fmla="*/ 2147483647 w 3233"/>
              <a:gd name="T75" fmla="*/ 2147483647 h 3855"/>
              <a:gd name="T76" fmla="*/ 2147483647 w 3233"/>
              <a:gd name="T77" fmla="*/ 2147483647 h 3855"/>
              <a:gd name="T78" fmla="*/ 2147483647 w 3233"/>
              <a:gd name="T79" fmla="*/ 2147483647 h 3855"/>
              <a:gd name="T80" fmla="*/ 2147483647 w 3233"/>
              <a:gd name="T81" fmla="*/ 2147483647 h 3855"/>
              <a:gd name="T82" fmla="*/ 2147483647 w 3233"/>
              <a:gd name="T83" fmla="*/ 2147483647 h 3855"/>
              <a:gd name="T84" fmla="*/ 2147483647 w 3233"/>
              <a:gd name="T85" fmla="*/ 2147483647 h 3855"/>
              <a:gd name="T86" fmla="*/ 2147483647 w 3233"/>
              <a:gd name="T87" fmla="*/ 2147483647 h 3855"/>
              <a:gd name="T88" fmla="*/ 2147483647 w 3233"/>
              <a:gd name="T89" fmla="*/ 2147483647 h 3855"/>
              <a:gd name="T90" fmla="*/ 2147483647 w 3233"/>
              <a:gd name="T91" fmla="*/ 2147483647 h 3855"/>
              <a:gd name="T92" fmla="*/ 2147483647 w 3233"/>
              <a:gd name="T93" fmla="*/ 2147483647 h 3855"/>
              <a:gd name="T94" fmla="*/ 2147483647 w 3233"/>
              <a:gd name="T95" fmla="*/ 2147483647 h 3855"/>
              <a:gd name="T96" fmla="*/ 2147483647 w 3233"/>
              <a:gd name="T97" fmla="*/ 2147483647 h 3855"/>
              <a:gd name="T98" fmla="*/ 2147483647 w 3233"/>
              <a:gd name="T99" fmla="*/ 2147483647 h 3855"/>
              <a:gd name="T100" fmla="*/ 2147483647 w 3233"/>
              <a:gd name="T101" fmla="*/ 2147483647 h 3855"/>
              <a:gd name="T102" fmla="*/ 2147483647 w 3233"/>
              <a:gd name="T103" fmla="*/ 2147483647 h 3855"/>
              <a:gd name="T104" fmla="*/ 2147483647 w 3233"/>
              <a:gd name="T105" fmla="*/ 2147483647 h 385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33"/>
              <a:gd name="T160" fmla="*/ 0 h 3855"/>
              <a:gd name="T161" fmla="*/ 3233 w 3233"/>
              <a:gd name="T162" fmla="*/ 3855 h 385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33" h="3855" extrusionOk="0">
                <a:moveTo>
                  <a:pt x="417" y="3"/>
                </a:moveTo>
                <a:cubicBezTo>
                  <a:pt x="366" y="18"/>
                  <a:pt x="351" y="13"/>
                  <a:pt x="307" y="56"/>
                </a:cubicBezTo>
                <a:cubicBezTo>
                  <a:pt x="191" y="170"/>
                  <a:pt x="120" y="342"/>
                  <a:pt x="73" y="495"/>
                </a:cubicBezTo>
                <a:cubicBezTo>
                  <a:pt x="-6" y="751"/>
                  <a:pt x="-51" y="1077"/>
                  <a:pt x="56" y="1332"/>
                </a:cubicBezTo>
                <a:cubicBezTo>
                  <a:pt x="135" y="1521"/>
                  <a:pt x="307" y="1600"/>
                  <a:pt x="504" y="1586"/>
                </a:cubicBezTo>
                <a:cubicBezTo>
                  <a:pt x="768" y="1568"/>
                  <a:pt x="1066" y="1401"/>
                  <a:pt x="1178" y="1154"/>
                </a:cubicBezTo>
                <a:cubicBezTo>
                  <a:pt x="1215" y="1073"/>
                  <a:pt x="1207" y="978"/>
                  <a:pt x="1108" y="955"/>
                </a:cubicBezTo>
                <a:cubicBezTo>
                  <a:pt x="991" y="927"/>
                  <a:pt x="859" y="1008"/>
                  <a:pt x="766" y="1066"/>
                </a:cubicBezTo>
                <a:cubicBezTo>
                  <a:pt x="643" y="1143"/>
                  <a:pt x="539" y="1240"/>
                  <a:pt x="449" y="1353"/>
                </a:cubicBezTo>
                <a:cubicBezTo>
                  <a:pt x="416" y="1394"/>
                  <a:pt x="343" y="1483"/>
                  <a:pt x="400" y="1530"/>
                </a:cubicBezTo>
                <a:cubicBezTo>
                  <a:pt x="452" y="1525"/>
                  <a:pt x="475" y="1521"/>
                  <a:pt x="509" y="1502"/>
                </a:cubicBezTo>
              </a:path>
              <a:path w="3233" h="3855" extrusionOk="0">
                <a:moveTo>
                  <a:pt x="1811" y="471"/>
                </a:moveTo>
                <a:cubicBezTo>
                  <a:pt x="1697" y="766"/>
                  <a:pt x="1602" y="1090"/>
                  <a:pt x="1636" y="1410"/>
                </a:cubicBezTo>
                <a:cubicBezTo>
                  <a:pt x="1650" y="1543"/>
                  <a:pt x="1697" y="1700"/>
                  <a:pt x="1839" y="1747"/>
                </a:cubicBezTo>
                <a:cubicBezTo>
                  <a:pt x="1984" y="1795"/>
                  <a:pt x="2159" y="1690"/>
                  <a:pt x="2267" y="1605"/>
                </a:cubicBezTo>
                <a:cubicBezTo>
                  <a:pt x="2423" y="1483"/>
                  <a:pt x="2557" y="1308"/>
                  <a:pt x="2614" y="1117"/>
                </a:cubicBezTo>
                <a:cubicBezTo>
                  <a:pt x="2668" y="934"/>
                  <a:pt x="2623" y="748"/>
                  <a:pt x="2468" y="629"/>
                </a:cubicBezTo>
                <a:cubicBezTo>
                  <a:pt x="2257" y="467"/>
                  <a:pt x="1936" y="453"/>
                  <a:pt x="1684" y="446"/>
                </a:cubicBezTo>
                <a:cubicBezTo>
                  <a:pt x="1590" y="447"/>
                  <a:pt x="1496" y="448"/>
                  <a:pt x="1402" y="449"/>
                </a:cubicBezTo>
              </a:path>
              <a:path w="3233" h="3855" extrusionOk="0">
                <a:moveTo>
                  <a:pt x="1389" y="795"/>
                </a:moveTo>
                <a:cubicBezTo>
                  <a:pt x="1520" y="718"/>
                  <a:pt x="1631" y="651"/>
                  <a:pt x="1735" y="541"/>
                </a:cubicBezTo>
                <a:cubicBezTo>
                  <a:pt x="1673" y="470"/>
                  <a:pt x="1665" y="465"/>
                  <a:pt x="1526" y="491"/>
                </a:cubicBezTo>
                <a:cubicBezTo>
                  <a:pt x="1208" y="549"/>
                  <a:pt x="885" y="692"/>
                  <a:pt x="618" y="874"/>
                </a:cubicBezTo>
                <a:cubicBezTo>
                  <a:pt x="524" y="938"/>
                  <a:pt x="495" y="970"/>
                  <a:pt x="468" y="1068"/>
                </a:cubicBezTo>
                <a:cubicBezTo>
                  <a:pt x="598" y="1148"/>
                  <a:pt x="732" y="1141"/>
                  <a:pt x="886" y="1143"/>
                </a:cubicBezTo>
                <a:cubicBezTo>
                  <a:pt x="1124" y="1146"/>
                  <a:pt x="1403" y="1101"/>
                  <a:pt x="1633" y="1178"/>
                </a:cubicBezTo>
                <a:cubicBezTo>
                  <a:pt x="1741" y="1214"/>
                  <a:pt x="1744" y="1293"/>
                  <a:pt x="1702" y="1384"/>
                </a:cubicBezTo>
                <a:cubicBezTo>
                  <a:pt x="1664" y="1466"/>
                  <a:pt x="1615" y="1518"/>
                  <a:pt x="1602" y="1608"/>
                </a:cubicBezTo>
                <a:cubicBezTo>
                  <a:pt x="1696" y="1646"/>
                  <a:pt x="1745" y="1656"/>
                  <a:pt x="1859" y="1646"/>
                </a:cubicBezTo>
                <a:cubicBezTo>
                  <a:pt x="1965" y="1637"/>
                  <a:pt x="2114" y="1621"/>
                  <a:pt x="2208" y="1565"/>
                </a:cubicBezTo>
                <a:cubicBezTo>
                  <a:pt x="2231" y="1552"/>
                  <a:pt x="2244" y="1553"/>
                  <a:pt x="2231" y="1537"/>
                </a:cubicBezTo>
              </a:path>
              <a:path w="3233" h="3855" extrusionOk="0">
                <a:moveTo>
                  <a:pt x="63" y="2375"/>
                </a:moveTo>
                <a:cubicBezTo>
                  <a:pt x="88" y="2474"/>
                  <a:pt x="115" y="2572"/>
                  <a:pt x="133" y="2673"/>
                </a:cubicBezTo>
                <a:cubicBezTo>
                  <a:pt x="158" y="2812"/>
                  <a:pt x="173" y="2952"/>
                  <a:pt x="179" y="3093"/>
                </a:cubicBezTo>
                <a:cubicBezTo>
                  <a:pt x="187" y="3291"/>
                  <a:pt x="174" y="3486"/>
                  <a:pt x="164" y="3683"/>
                </a:cubicBezTo>
                <a:cubicBezTo>
                  <a:pt x="161" y="3742"/>
                  <a:pt x="153" y="3796"/>
                  <a:pt x="150" y="3854"/>
                </a:cubicBezTo>
              </a:path>
              <a:path w="3233" h="3855" extrusionOk="0">
                <a:moveTo>
                  <a:pt x="891" y="2546"/>
                </a:moveTo>
                <a:cubicBezTo>
                  <a:pt x="995" y="2476"/>
                  <a:pt x="1093" y="2416"/>
                  <a:pt x="1213" y="2377"/>
                </a:cubicBezTo>
                <a:cubicBezTo>
                  <a:pt x="1293" y="2351"/>
                  <a:pt x="1486" y="2296"/>
                  <a:pt x="1552" y="2384"/>
                </a:cubicBezTo>
                <a:cubicBezTo>
                  <a:pt x="1610" y="2461"/>
                  <a:pt x="1546" y="2574"/>
                  <a:pt x="1510" y="2644"/>
                </a:cubicBezTo>
                <a:cubicBezTo>
                  <a:pt x="1392" y="2876"/>
                  <a:pt x="1119" y="3109"/>
                  <a:pt x="1092" y="3377"/>
                </a:cubicBezTo>
                <a:cubicBezTo>
                  <a:pt x="1083" y="3465"/>
                  <a:pt x="1139" y="3495"/>
                  <a:pt x="1214" y="3510"/>
                </a:cubicBezTo>
                <a:cubicBezTo>
                  <a:pt x="1334" y="3534"/>
                  <a:pt x="1461" y="3468"/>
                  <a:pt x="1566" y="3423"/>
                </a:cubicBezTo>
                <a:cubicBezTo>
                  <a:pt x="1739" y="3348"/>
                  <a:pt x="1893" y="3249"/>
                  <a:pt x="2051" y="3148"/>
                </a:cubicBezTo>
                <a:cubicBezTo>
                  <a:pt x="2219" y="3041"/>
                  <a:pt x="2383" y="2926"/>
                  <a:pt x="2534" y="2796"/>
                </a:cubicBezTo>
                <a:cubicBezTo>
                  <a:pt x="2549" y="2783"/>
                  <a:pt x="2563" y="2770"/>
                  <a:pt x="2578" y="2757"/>
                </a:cubicBezTo>
                <a:cubicBezTo>
                  <a:pt x="2537" y="2787"/>
                  <a:pt x="2546" y="2771"/>
                  <a:pt x="2517" y="2812"/>
                </a:cubicBezTo>
                <a:cubicBezTo>
                  <a:pt x="2452" y="2903"/>
                  <a:pt x="2360" y="3085"/>
                  <a:pt x="2466" y="3181"/>
                </a:cubicBezTo>
                <a:cubicBezTo>
                  <a:pt x="2548" y="3256"/>
                  <a:pt x="2693" y="3207"/>
                  <a:pt x="2779" y="3171"/>
                </a:cubicBezTo>
                <a:cubicBezTo>
                  <a:pt x="2948" y="3100"/>
                  <a:pt x="3126" y="2963"/>
                  <a:pt x="3204" y="2794"/>
                </a:cubicBezTo>
                <a:cubicBezTo>
                  <a:pt x="3263" y="2665"/>
                  <a:pt x="3229" y="2539"/>
                  <a:pt x="3115" y="2456"/>
                </a:cubicBezTo>
                <a:cubicBezTo>
                  <a:pt x="2948" y="2334"/>
                  <a:pt x="2691" y="2317"/>
                  <a:pt x="2494" y="2294"/>
                </a:cubicBezTo>
                <a:cubicBezTo>
                  <a:pt x="2421" y="2287"/>
                  <a:pt x="2349" y="2280"/>
                  <a:pt x="2276" y="22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6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62125" y="1076325"/>
            <a:ext cx="533400" cy="2149475"/>
          </a:xfrm>
          <a:custGeom>
            <a:avLst/>
            <a:gdLst>
              <a:gd name="T0" fmla="*/ 2147483647 w 1482"/>
              <a:gd name="T1" fmla="*/ 2147483647 h 5972"/>
              <a:gd name="T2" fmla="*/ 2147483647 w 1482"/>
              <a:gd name="T3" fmla="*/ 2147483647 h 5972"/>
              <a:gd name="T4" fmla="*/ 2147483647 w 1482"/>
              <a:gd name="T5" fmla="*/ 2147483647 h 5972"/>
              <a:gd name="T6" fmla="*/ 2147483647 w 1482"/>
              <a:gd name="T7" fmla="*/ 2147483647 h 5972"/>
              <a:gd name="T8" fmla="*/ 2147483647 w 1482"/>
              <a:gd name="T9" fmla="*/ 2147483647 h 5972"/>
              <a:gd name="T10" fmla="*/ 2147483647 w 1482"/>
              <a:gd name="T11" fmla="*/ 2147483647 h 5972"/>
              <a:gd name="T12" fmla="*/ 2147483647 w 1482"/>
              <a:gd name="T13" fmla="*/ 2147483647 h 5972"/>
              <a:gd name="T14" fmla="*/ 2147483647 w 1482"/>
              <a:gd name="T15" fmla="*/ 2147483647 h 5972"/>
              <a:gd name="T16" fmla="*/ 2147483647 w 1482"/>
              <a:gd name="T17" fmla="*/ 2147483647 h 5972"/>
              <a:gd name="T18" fmla="*/ 2147483647 w 1482"/>
              <a:gd name="T19" fmla="*/ 2147483647 h 5972"/>
              <a:gd name="T20" fmla="*/ 2147483647 w 1482"/>
              <a:gd name="T21" fmla="*/ 2147483647 h 5972"/>
              <a:gd name="T22" fmla="*/ 2147483647 w 1482"/>
              <a:gd name="T23" fmla="*/ 2147483647 h 5972"/>
              <a:gd name="T24" fmla="*/ 2147483647 w 1482"/>
              <a:gd name="T25" fmla="*/ 2147483647 h 5972"/>
              <a:gd name="T26" fmla="*/ 2147483647 w 1482"/>
              <a:gd name="T27" fmla="*/ 2147483647 h 5972"/>
              <a:gd name="T28" fmla="*/ 2147483647 w 1482"/>
              <a:gd name="T29" fmla="*/ 2147483647 h 5972"/>
              <a:gd name="T30" fmla="*/ 2147483647 w 1482"/>
              <a:gd name="T31" fmla="*/ 2147483647 h 5972"/>
              <a:gd name="T32" fmla="*/ 2147483647 w 1482"/>
              <a:gd name="T33" fmla="*/ 2147483647 h 5972"/>
              <a:gd name="T34" fmla="*/ 2147483647 w 1482"/>
              <a:gd name="T35" fmla="*/ 2147483647 h 5972"/>
              <a:gd name="T36" fmla="*/ 2147483647 w 1482"/>
              <a:gd name="T37" fmla="*/ 2147483647 h 5972"/>
              <a:gd name="T38" fmla="*/ 2147483647 w 1482"/>
              <a:gd name="T39" fmla="*/ 2147483647 h 5972"/>
              <a:gd name="T40" fmla="*/ 2147483647 w 1482"/>
              <a:gd name="T41" fmla="*/ 2147483647 h 5972"/>
              <a:gd name="T42" fmla="*/ 2147483647 w 1482"/>
              <a:gd name="T43" fmla="*/ 2147483647 h 5972"/>
              <a:gd name="T44" fmla="*/ 2147483647 w 1482"/>
              <a:gd name="T45" fmla="*/ 2147483647 h 5972"/>
              <a:gd name="T46" fmla="*/ 2147483647 w 1482"/>
              <a:gd name="T47" fmla="*/ 2147483647 h 5972"/>
              <a:gd name="T48" fmla="*/ 2147483647 w 1482"/>
              <a:gd name="T49" fmla="*/ 2147483647 h 5972"/>
              <a:gd name="T50" fmla="*/ 2147483647 w 1482"/>
              <a:gd name="T51" fmla="*/ 2147483647 h 5972"/>
              <a:gd name="T52" fmla="*/ 2147483647 w 1482"/>
              <a:gd name="T53" fmla="*/ 2147483647 h 5972"/>
              <a:gd name="T54" fmla="*/ 2147483647 w 1482"/>
              <a:gd name="T55" fmla="*/ 2147483647 h 5972"/>
              <a:gd name="T56" fmla="*/ 2147483647 w 1482"/>
              <a:gd name="T57" fmla="*/ 2147483647 h 5972"/>
              <a:gd name="T58" fmla="*/ 2147483647 w 1482"/>
              <a:gd name="T59" fmla="*/ 2147483647 h 5972"/>
              <a:gd name="T60" fmla="*/ 2147483647 w 1482"/>
              <a:gd name="T61" fmla="*/ 2147483647 h 5972"/>
              <a:gd name="T62" fmla="*/ 2147483647 w 1482"/>
              <a:gd name="T63" fmla="*/ 2147483647 h 5972"/>
              <a:gd name="T64" fmla="*/ 2147483647 w 1482"/>
              <a:gd name="T65" fmla="*/ 2147483647 h 5972"/>
              <a:gd name="T66" fmla="*/ 2147483647 w 1482"/>
              <a:gd name="T67" fmla="*/ 2147483647 h 5972"/>
              <a:gd name="T68" fmla="*/ 2147483647 w 1482"/>
              <a:gd name="T69" fmla="*/ 2147483647 h 5972"/>
              <a:gd name="T70" fmla="*/ 2147483647 w 1482"/>
              <a:gd name="T71" fmla="*/ 2147483647 h 5972"/>
              <a:gd name="T72" fmla="*/ 2147483647 w 1482"/>
              <a:gd name="T73" fmla="*/ 2147483647 h 5972"/>
              <a:gd name="T74" fmla="*/ 2147483647 w 1482"/>
              <a:gd name="T75" fmla="*/ 2147483647 h 59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482"/>
              <a:gd name="T115" fmla="*/ 0 h 5972"/>
              <a:gd name="T116" fmla="*/ 1482 w 1482"/>
              <a:gd name="T117" fmla="*/ 5972 h 597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482" h="5972" extrusionOk="0">
                <a:moveTo>
                  <a:pt x="1088" y="1844"/>
                </a:moveTo>
                <a:cubicBezTo>
                  <a:pt x="1110" y="1819"/>
                  <a:pt x="1107" y="1816"/>
                  <a:pt x="1116" y="1795"/>
                </a:cubicBezTo>
                <a:cubicBezTo>
                  <a:pt x="1070" y="1788"/>
                  <a:pt x="1027" y="1784"/>
                  <a:pt x="978" y="1784"/>
                </a:cubicBezTo>
                <a:cubicBezTo>
                  <a:pt x="889" y="1784"/>
                  <a:pt x="801" y="1788"/>
                  <a:pt x="712" y="1788"/>
                </a:cubicBezTo>
                <a:cubicBezTo>
                  <a:pt x="618" y="1788"/>
                  <a:pt x="523" y="1787"/>
                  <a:pt x="429" y="1781"/>
                </a:cubicBezTo>
                <a:cubicBezTo>
                  <a:pt x="383" y="1778"/>
                  <a:pt x="317" y="1759"/>
                  <a:pt x="271" y="1770"/>
                </a:cubicBezTo>
                <a:cubicBezTo>
                  <a:pt x="227" y="1781"/>
                  <a:pt x="220" y="1816"/>
                  <a:pt x="205" y="1853"/>
                </a:cubicBezTo>
                <a:cubicBezTo>
                  <a:pt x="160" y="1964"/>
                  <a:pt x="126" y="2193"/>
                  <a:pt x="213" y="2292"/>
                </a:cubicBezTo>
                <a:cubicBezTo>
                  <a:pt x="257" y="2342"/>
                  <a:pt x="330" y="2346"/>
                  <a:pt x="392" y="2346"/>
                </a:cubicBezTo>
                <a:cubicBezTo>
                  <a:pt x="606" y="2347"/>
                  <a:pt x="786" y="2358"/>
                  <a:pt x="965" y="2491"/>
                </a:cubicBezTo>
                <a:cubicBezTo>
                  <a:pt x="1048" y="2553"/>
                  <a:pt x="1142" y="2645"/>
                  <a:pt x="1161" y="2752"/>
                </a:cubicBezTo>
                <a:cubicBezTo>
                  <a:pt x="1179" y="2852"/>
                  <a:pt x="1098" y="2926"/>
                  <a:pt x="1021" y="2974"/>
                </a:cubicBezTo>
                <a:cubicBezTo>
                  <a:pt x="924" y="3034"/>
                  <a:pt x="810" y="3067"/>
                  <a:pt x="698" y="3086"/>
                </a:cubicBezTo>
                <a:cubicBezTo>
                  <a:pt x="590" y="3104"/>
                  <a:pt x="475" y="3105"/>
                  <a:pt x="367" y="3083"/>
                </a:cubicBezTo>
                <a:cubicBezTo>
                  <a:pt x="298" y="3069"/>
                  <a:pt x="223" y="3045"/>
                  <a:pt x="167" y="3001"/>
                </a:cubicBezTo>
                <a:cubicBezTo>
                  <a:pt x="141" y="2981"/>
                  <a:pt x="114" y="2966"/>
                  <a:pt x="122" y="2934"/>
                </a:cubicBezTo>
                <a:cubicBezTo>
                  <a:pt x="127" y="2915"/>
                  <a:pt x="182" y="2906"/>
                  <a:pt x="193" y="2899"/>
                </a:cubicBezTo>
              </a:path>
              <a:path w="1482" h="5972" extrusionOk="0">
                <a:moveTo>
                  <a:pt x="446" y="737"/>
                </a:moveTo>
                <a:cubicBezTo>
                  <a:pt x="432" y="763"/>
                  <a:pt x="434" y="773"/>
                  <a:pt x="447" y="801"/>
                </a:cubicBezTo>
                <a:cubicBezTo>
                  <a:pt x="458" y="824"/>
                  <a:pt x="467" y="848"/>
                  <a:pt x="478" y="870"/>
                </a:cubicBezTo>
                <a:cubicBezTo>
                  <a:pt x="480" y="874"/>
                  <a:pt x="483" y="878"/>
                  <a:pt x="485" y="882"/>
                </a:cubicBezTo>
                <a:cubicBezTo>
                  <a:pt x="462" y="868"/>
                  <a:pt x="449" y="850"/>
                  <a:pt x="433" y="827"/>
                </a:cubicBezTo>
                <a:cubicBezTo>
                  <a:pt x="412" y="797"/>
                  <a:pt x="384" y="757"/>
                  <a:pt x="387" y="718"/>
                </a:cubicBezTo>
                <a:cubicBezTo>
                  <a:pt x="389" y="689"/>
                  <a:pt x="420" y="667"/>
                  <a:pt x="442" y="653"/>
                </a:cubicBezTo>
                <a:cubicBezTo>
                  <a:pt x="476" y="632"/>
                  <a:pt x="514" y="619"/>
                  <a:pt x="551" y="606"/>
                </a:cubicBezTo>
                <a:cubicBezTo>
                  <a:pt x="582" y="595"/>
                  <a:pt x="606" y="582"/>
                  <a:pt x="631" y="567"/>
                </a:cubicBezTo>
                <a:cubicBezTo>
                  <a:pt x="656" y="552"/>
                  <a:pt x="681" y="537"/>
                  <a:pt x="706" y="521"/>
                </a:cubicBezTo>
              </a:path>
              <a:path w="1482" h="5972" extrusionOk="0">
                <a:moveTo>
                  <a:pt x="960" y="373"/>
                </a:moveTo>
                <a:cubicBezTo>
                  <a:pt x="953" y="401"/>
                  <a:pt x="941" y="432"/>
                  <a:pt x="928" y="458"/>
                </a:cubicBezTo>
                <a:cubicBezTo>
                  <a:pt x="903" y="509"/>
                  <a:pt x="886" y="561"/>
                  <a:pt x="869" y="616"/>
                </a:cubicBezTo>
                <a:cubicBezTo>
                  <a:pt x="854" y="664"/>
                  <a:pt x="837" y="714"/>
                  <a:pt x="829" y="764"/>
                </a:cubicBezTo>
                <a:cubicBezTo>
                  <a:pt x="827" y="783"/>
                  <a:pt x="826" y="788"/>
                  <a:pt x="830" y="799"/>
                </a:cubicBezTo>
                <a:cubicBezTo>
                  <a:pt x="839" y="780"/>
                  <a:pt x="850" y="762"/>
                  <a:pt x="860" y="743"/>
                </a:cubicBezTo>
              </a:path>
              <a:path w="1482" h="5972" extrusionOk="0">
                <a:moveTo>
                  <a:pt x="847" y="115"/>
                </a:moveTo>
                <a:cubicBezTo>
                  <a:pt x="771" y="48"/>
                  <a:pt x="702" y="-1"/>
                  <a:pt x="594" y="0"/>
                </a:cubicBezTo>
                <a:cubicBezTo>
                  <a:pt x="475" y="1"/>
                  <a:pt x="353" y="72"/>
                  <a:pt x="269" y="152"/>
                </a:cubicBezTo>
                <a:cubicBezTo>
                  <a:pt x="68" y="342"/>
                  <a:pt x="-55" y="668"/>
                  <a:pt x="20" y="940"/>
                </a:cubicBezTo>
                <a:cubicBezTo>
                  <a:pt x="63" y="1098"/>
                  <a:pt x="187" y="1213"/>
                  <a:pt x="342" y="1259"/>
                </a:cubicBezTo>
                <a:cubicBezTo>
                  <a:pt x="576" y="1329"/>
                  <a:pt x="847" y="1260"/>
                  <a:pt x="1058" y="1153"/>
                </a:cubicBezTo>
                <a:cubicBezTo>
                  <a:pt x="1251" y="1055"/>
                  <a:pt x="1466" y="873"/>
                  <a:pt x="1481" y="639"/>
                </a:cubicBezTo>
                <a:cubicBezTo>
                  <a:pt x="1492" y="462"/>
                  <a:pt x="1370" y="309"/>
                  <a:pt x="1227" y="222"/>
                </a:cubicBezTo>
                <a:cubicBezTo>
                  <a:pt x="1069" y="126"/>
                  <a:pt x="871" y="96"/>
                  <a:pt x="689" y="118"/>
                </a:cubicBezTo>
                <a:cubicBezTo>
                  <a:pt x="605" y="128"/>
                  <a:pt x="549" y="155"/>
                  <a:pt x="485" y="201"/>
                </a:cubicBezTo>
              </a:path>
              <a:path w="1482" h="5972" extrusionOk="0">
                <a:moveTo>
                  <a:pt x="958" y="2350"/>
                </a:moveTo>
                <a:cubicBezTo>
                  <a:pt x="1016" y="2241"/>
                  <a:pt x="1078" y="2138"/>
                  <a:pt x="1111" y="2018"/>
                </a:cubicBezTo>
                <a:cubicBezTo>
                  <a:pt x="1122" y="1979"/>
                  <a:pt x="1131" y="1894"/>
                  <a:pt x="1067" y="1888"/>
                </a:cubicBezTo>
                <a:cubicBezTo>
                  <a:pt x="944" y="1876"/>
                  <a:pt x="825" y="2010"/>
                  <a:pt x="750" y="2087"/>
                </a:cubicBezTo>
                <a:cubicBezTo>
                  <a:pt x="524" y="2321"/>
                  <a:pt x="303" y="2616"/>
                  <a:pt x="181" y="2919"/>
                </a:cubicBezTo>
                <a:cubicBezTo>
                  <a:pt x="152" y="2991"/>
                  <a:pt x="106" y="3114"/>
                  <a:pt x="204" y="3155"/>
                </a:cubicBezTo>
                <a:cubicBezTo>
                  <a:pt x="321" y="3203"/>
                  <a:pt x="476" y="3146"/>
                  <a:pt x="595" y="3137"/>
                </a:cubicBezTo>
                <a:cubicBezTo>
                  <a:pt x="670" y="3132"/>
                  <a:pt x="766" y="3134"/>
                  <a:pt x="779" y="3228"/>
                </a:cubicBezTo>
                <a:cubicBezTo>
                  <a:pt x="791" y="3322"/>
                  <a:pt x="728" y="3449"/>
                  <a:pt x="688" y="3529"/>
                </a:cubicBezTo>
                <a:cubicBezTo>
                  <a:pt x="649" y="3606"/>
                  <a:pt x="598" y="3675"/>
                  <a:pt x="549" y="3746"/>
                </a:cubicBezTo>
              </a:path>
              <a:path w="1482" h="5972" extrusionOk="0">
                <a:moveTo>
                  <a:pt x="230" y="4480"/>
                </a:moveTo>
                <a:cubicBezTo>
                  <a:pt x="182" y="4525"/>
                  <a:pt x="156" y="4563"/>
                  <a:pt x="141" y="4631"/>
                </a:cubicBezTo>
                <a:cubicBezTo>
                  <a:pt x="123" y="4716"/>
                  <a:pt x="138" y="4810"/>
                  <a:pt x="181" y="4886"/>
                </a:cubicBezTo>
                <a:cubicBezTo>
                  <a:pt x="243" y="4995"/>
                  <a:pt x="373" y="5048"/>
                  <a:pt x="495" y="5028"/>
                </a:cubicBezTo>
                <a:cubicBezTo>
                  <a:pt x="604" y="5010"/>
                  <a:pt x="715" y="4933"/>
                  <a:pt x="777" y="4843"/>
                </a:cubicBezTo>
                <a:cubicBezTo>
                  <a:pt x="850" y="4736"/>
                  <a:pt x="876" y="4611"/>
                  <a:pt x="874" y="4484"/>
                </a:cubicBezTo>
                <a:cubicBezTo>
                  <a:pt x="873" y="4406"/>
                  <a:pt x="859" y="4292"/>
                  <a:pt x="803" y="4231"/>
                </a:cubicBezTo>
                <a:cubicBezTo>
                  <a:pt x="796" y="4228"/>
                  <a:pt x="789" y="4225"/>
                  <a:pt x="782" y="4222"/>
                </a:cubicBezTo>
                <a:cubicBezTo>
                  <a:pt x="745" y="4285"/>
                  <a:pt x="733" y="4334"/>
                  <a:pt x="725" y="4427"/>
                </a:cubicBezTo>
                <a:cubicBezTo>
                  <a:pt x="711" y="4592"/>
                  <a:pt x="711" y="4757"/>
                  <a:pt x="705" y="4922"/>
                </a:cubicBezTo>
                <a:cubicBezTo>
                  <a:pt x="700" y="5074"/>
                  <a:pt x="693" y="5227"/>
                  <a:pt x="685" y="5379"/>
                </a:cubicBezTo>
                <a:cubicBezTo>
                  <a:pt x="682" y="5437"/>
                  <a:pt x="655" y="5550"/>
                  <a:pt x="674" y="5607"/>
                </a:cubicBezTo>
                <a:cubicBezTo>
                  <a:pt x="684" y="5638"/>
                  <a:pt x="682" y="5608"/>
                  <a:pt x="691" y="5600"/>
                </a:cubicBezTo>
                <a:cubicBezTo>
                  <a:pt x="692" y="5596"/>
                  <a:pt x="693" y="5592"/>
                  <a:pt x="694" y="5588"/>
                </a:cubicBezTo>
              </a:path>
              <a:path w="1482" h="5972" extrusionOk="0">
                <a:moveTo>
                  <a:pt x="938" y="4021"/>
                </a:moveTo>
                <a:cubicBezTo>
                  <a:pt x="912" y="4118"/>
                  <a:pt x="880" y="4193"/>
                  <a:pt x="830" y="4285"/>
                </a:cubicBezTo>
                <a:cubicBezTo>
                  <a:pt x="736" y="4461"/>
                  <a:pt x="629" y="4636"/>
                  <a:pt x="559" y="4823"/>
                </a:cubicBezTo>
                <a:cubicBezTo>
                  <a:pt x="539" y="4887"/>
                  <a:pt x="531" y="4901"/>
                  <a:pt x="537" y="4942"/>
                </a:cubicBezTo>
                <a:cubicBezTo>
                  <a:pt x="604" y="4957"/>
                  <a:pt x="628" y="4960"/>
                  <a:pt x="707" y="4929"/>
                </a:cubicBezTo>
                <a:cubicBezTo>
                  <a:pt x="774" y="4903"/>
                  <a:pt x="821" y="4887"/>
                  <a:pt x="888" y="4879"/>
                </a:cubicBezTo>
                <a:cubicBezTo>
                  <a:pt x="873" y="4967"/>
                  <a:pt x="850" y="5031"/>
                  <a:pt x="802" y="5117"/>
                </a:cubicBezTo>
                <a:cubicBezTo>
                  <a:pt x="693" y="5311"/>
                  <a:pt x="560" y="5500"/>
                  <a:pt x="418" y="5671"/>
                </a:cubicBezTo>
                <a:cubicBezTo>
                  <a:pt x="354" y="5748"/>
                  <a:pt x="295" y="5817"/>
                  <a:pt x="259" y="5912"/>
                </a:cubicBezTo>
                <a:cubicBezTo>
                  <a:pt x="253" y="5932"/>
                  <a:pt x="247" y="5951"/>
                  <a:pt x="241" y="59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7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46250" y="3757613"/>
            <a:ext cx="469900" cy="1477962"/>
          </a:xfrm>
          <a:custGeom>
            <a:avLst/>
            <a:gdLst>
              <a:gd name="T0" fmla="*/ 2147483647 w 1304"/>
              <a:gd name="T1" fmla="*/ 2147483647 h 4107"/>
              <a:gd name="T2" fmla="*/ 2147483647 w 1304"/>
              <a:gd name="T3" fmla="*/ 2147483647 h 4107"/>
              <a:gd name="T4" fmla="*/ 2147483647 w 1304"/>
              <a:gd name="T5" fmla="*/ 0 h 4107"/>
              <a:gd name="T6" fmla="*/ 2147483647 w 1304"/>
              <a:gd name="T7" fmla="*/ 2147483647 h 4107"/>
              <a:gd name="T8" fmla="*/ 2147483647 w 1304"/>
              <a:gd name="T9" fmla="*/ 2147483647 h 4107"/>
              <a:gd name="T10" fmla="*/ 2147483647 w 1304"/>
              <a:gd name="T11" fmla="*/ 2147483647 h 4107"/>
              <a:gd name="T12" fmla="*/ 2147483647 w 1304"/>
              <a:gd name="T13" fmla="*/ 2147483647 h 4107"/>
              <a:gd name="T14" fmla="*/ 2147483647 w 1304"/>
              <a:gd name="T15" fmla="*/ 2147483647 h 4107"/>
              <a:gd name="T16" fmla="*/ 2147483647 w 1304"/>
              <a:gd name="T17" fmla="*/ 2147483647 h 4107"/>
              <a:gd name="T18" fmla="*/ 2147483647 w 1304"/>
              <a:gd name="T19" fmla="*/ 2147483647 h 4107"/>
              <a:gd name="T20" fmla="*/ 2147483647 w 1304"/>
              <a:gd name="T21" fmla="*/ 2147483647 h 4107"/>
              <a:gd name="T22" fmla="*/ 2147483647 w 1304"/>
              <a:gd name="T23" fmla="*/ 2147483647 h 4107"/>
              <a:gd name="T24" fmla="*/ 2147483647 w 1304"/>
              <a:gd name="T25" fmla="*/ 2147483647 h 4107"/>
              <a:gd name="T26" fmla="*/ 2147483647 w 1304"/>
              <a:gd name="T27" fmla="*/ 2147483647 h 4107"/>
              <a:gd name="T28" fmla="*/ 2147483647 w 1304"/>
              <a:gd name="T29" fmla="*/ 2147483647 h 4107"/>
              <a:gd name="T30" fmla="*/ 2147483647 w 1304"/>
              <a:gd name="T31" fmla="*/ 2147483647 h 4107"/>
              <a:gd name="T32" fmla="*/ 2147483647 w 1304"/>
              <a:gd name="T33" fmla="*/ 2147483647 h 4107"/>
              <a:gd name="T34" fmla="*/ 2147483647 w 1304"/>
              <a:gd name="T35" fmla="*/ 2147483647 h 4107"/>
              <a:gd name="T36" fmla="*/ 2147483647 w 1304"/>
              <a:gd name="T37" fmla="*/ 2147483647 h 4107"/>
              <a:gd name="T38" fmla="*/ 2147483647 w 1304"/>
              <a:gd name="T39" fmla="*/ 2147483647 h 4107"/>
              <a:gd name="T40" fmla="*/ 2147483647 w 1304"/>
              <a:gd name="T41" fmla="*/ 2147483647 h 4107"/>
              <a:gd name="T42" fmla="*/ 2147483647 w 1304"/>
              <a:gd name="T43" fmla="*/ 2147483647 h 4107"/>
              <a:gd name="T44" fmla="*/ 2147483647 w 1304"/>
              <a:gd name="T45" fmla="*/ 2147483647 h 4107"/>
              <a:gd name="T46" fmla="*/ 2147483647 w 1304"/>
              <a:gd name="T47" fmla="*/ 2147483647 h 4107"/>
              <a:gd name="T48" fmla="*/ 2147483647 w 1304"/>
              <a:gd name="T49" fmla="*/ 2147483647 h 4107"/>
              <a:gd name="T50" fmla="*/ 2147483647 w 1304"/>
              <a:gd name="T51" fmla="*/ 2147483647 h 4107"/>
              <a:gd name="T52" fmla="*/ 2147483647 w 1304"/>
              <a:gd name="T53" fmla="*/ 2147483647 h 4107"/>
              <a:gd name="T54" fmla="*/ 2147483647 w 1304"/>
              <a:gd name="T55" fmla="*/ 2147483647 h 4107"/>
              <a:gd name="T56" fmla="*/ 2147483647 w 1304"/>
              <a:gd name="T57" fmla="*/ 2147483647 h 4107"/>
              <a:gd name="T58" fmla="*/ 2147483647 w 1304"/>
              <a:gd name="T59" fmla="*/ 2147483647 h 4107"/>
              <a:gd name="T60" fmla="*/ 2147483647 w 1304"/>
              <a:gd name="T61" fmla="*/ 2147483647 h 4107"/>
              <a:gd name="T62" fmla="*/ 2147483647 w 1304"/>
              <a:gd name="T63" fmla="*/ 2147483647 h 4107"/>
              <a:gd name="T64" fmla="*/ 2147483647 w 1304"/>
              <a:gd name="T65" fmla="*/ 2147483647 h 4107"/>
              <a:gd name="T66" fmla="*/ 2147483647 w 1304"/>
              <a:gd name="T67" fmla="*/ 2147483647 h 4107"/>
              <a:gd name="T68" fmla="*/ 2147483647 w 1304"/>
              <a:gd name="T69" fmla="*/ 2147483647 h 4107"/>
              <a:gd name="T70" fmla="*/ 2147483647 w 1304"/>
              <a:gd name="T71" fmla="*/ 2147483647 h 4107"/>
              <a:gd name="T72" fmla="*/ 2147483647 w 1304"/>
              <a:gd name="T73" fmla="*/ 2147483647 h 4107"/>
              <a:gd name="T74" fmla="*/ 2147483647 w 1304"/>
              <a:gd name="T75" fmla="*/ 2147483647 h 4107"/>
              <a:gd name="T76" fmla="*/ 2147483647 w 1304"/>
              <a:gd name="T77" fmla="*/ 2147483647 h 410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04"/>
              <a:gd name="T118" fmla="*/ 0 h 4107"/>
              <a:gd name="T119" fmla="*/ 1304 w 1304"/>
              <a:gd name="T120" fmla="*/ 4107 h 410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04" h="4107" extrusionOk="0">
                <a:moveTo>
                  <a:pt x="175" y="269"/>
                </a:moveTo>
                <a:cubicBezTo>
                  <a:pt x="252" y="278"/>
                  <a:pt x="278" y="269"/>
                  <a:pt x="366" y="227"/>
                </a:cubicBezTo>
                <a:cubicBezTo>
                  <a:pt x="528" y="151"/>
                  <a:pt x="721" y="19"/>
                  <a:pt x="902" y="0"/>
                </a:cubicBezTo>
                <a:cubicBezTo>
                  <a:pt x="911" y="2"/>
                  <a:pt x="920" y="4"/>
                  <a:pt x="929" y="6"/>
                </a:cubicBezTo>
                <a:cubicBezTo>
                  <a:pt x="877" y="93"/>
                  <a:pt x="814" y="166"/>
                  <a:pt x="747" y="248"/>
                </a:cubicBezTo>
                <a:cubicBezTo>
                  <a:pt x="655" y="359"/>
                  <a:pt x="530" y="498"/>
                  <a:pt x="525" y="651"/>
                </a:cubicBezTo>
                <a:cubicBezTo>
                  <a:pt x="520" y="804"/>
                  <a:pt x="673" y="893"/>
                  <a:pt x="789" y="952"/>
                </a:cubicBezTo>
                <a:cubicBezTo>
                  <a:pt x="931" y="1025"/>
                  <a:pt x="1096" y="1057"/>
                  <a:pt x="1231" y="1143"/>
                </a:cubicBezTo>
                <a:cubicBezTo>
                  <a:pt x="1325" y="1203"/>
                  <a:pt x="1311" y="1266"/>
                  <a:pt x="1233" y="1331"/>
                </a:cubicBezTo>
                <a:cubicBezTo>
                  <a:pt x="1122" y="1424"/>
                  <a:pt x="986" y="1468"/>
                  <a:pt x="853" y="1518"/>
                </a:cubicBezTo>
                <a:cubicBezTo>
                  <a:pt x="753" y="1555"/>
                  <a:pt x="652" y="1590"/>
                  <a:pt x="546" y="1606"/>
                </a:cubicBezTo>
                <a:cubicBezTo>
                  <a:pt x="537" y="1607"/>
                  <a:pt x="527" y="1607"/>
                  <a:pt x="518" y="1608"/>
                </a:cubicBezTo>
              </a:path>
              <a:path w="1304" h="4107" extrusionOk="0">
                <a:moveTo>
                  <a:pt x="843" y="374"/>
                </a:moveTo>
                <a:cubicBezTo>
                  <a:pt x="839" y="319"/>
                  <a:pt x="845" y="256"/>
                  <a:pt x="772" y="250"/>
                </a:cubicBezTo>
                <a:cubicBezTo>
                  <a:pt x="740" y="248"/>
                  <a:pt x="685" y="276"/>
                  <a:pt x="699" y="317"/>
                </a:cubicBezTo>
                <a:cubicBezTo>
                  <a:pt x="720" y="376"/>
                  <a:pt x="837" y="391"/>
                  <a:pt x="885" y="405"/>
                </a:cubicBezTo>
                <a:cubicBezTo>
                  <a:pt x="977" y="432"/>
                  <a:pt x="1085" y="458"/>
                  <a:pt x="1132" y="553"/>
                </a:cubicBezTo>
                <a:cubicBezTo>
                  <a:pt x="1181" y="652"/>
                  <a:pt x="1132" y="785"/>
                  <a:pt x="1098" y="880"/>
                </a:cubicBezTo>
                <a:cubicBezTo>
                  <a:pt x="1061" y="982"/>
                  <a:pt x="995" y="1076"/>
                  <a:pt x="965" y="1180"/>
                </a:cubicBezTo>
                <a:cubicBezTo>
                  <a:pt x="948" y="1240"/>
                  <a:pt x="954" y="1281"/>
                  <a:pt x="967" y="1339"/>
                </a:cubicBezTo>
                <a:cubicBezTo>
                  <a:pt x="975" y="1378"/>
                  <a:pt x="978" y="1391"/>
                  <a:pt x="974" y="1418"/>
                </a:cubicBezTo>
              </a:path>
              <a:path w="1304" h="4107" extrusionOk="0">
                <a:moveTo>
                  <a:pt x="11" y="2671"/>
                </a:moveTo>
                <a:cubicBezTo>
                  <a:pt x="1" y="2714"/>
                  <a:pt x="-4" y="2725"/>
                  <a:pt x="11" y="2750"/>
                </a:cubicBezTo>
                <a:cubicBezTo>
                  <a:pt x="97" y="2769"/>
                  <a:pt x="178" y="2744"/>
                  <a:pt x="267" y="2730"/>
                </a:cubicBezTo>
                <a:cubicBezTo>
                  <a:pt x="387" y="2710"/>
                  <a:pt x="581" y="2645"/>
                  <a:pt x="699" y="2702"/>
                </a:cubicBezTo>
                <a:cubicBezTo>
                  <a:pt x="798" y="2750"/>
                  <a:pt x="721" y="2903"/>
                  <a:pt x="694" y="2967"/>
                </a:cubicBezTo>
                <a:cubicBezTo>
                  <a:pt x="592" y="3208"/>
                  <a:pt x="429" y="3422"/>
                  <a:pt x="340" y="3668"/>
                </a:cubicBezTo>
                <a:cubicBezTo>
                  <a:pt x="310" y="3750"/>
                  <a:pt x="282" y="3864"/>
                  <a:pt x="368" y="3924"/>
                </a:cubicBezTo>
                <a:cubicBezTo>
                  <a:pt x="456" y="3986"/>
                  <a:pt x="594" y="3965"/>
                  <a:pt x="693" y="3957"/>
                </a:cubicBezTo>
                <a:cubicBezTo>
                  <a:pt x="825" y="3946"/>
                  <a:pt x="951" y="3908"/>
                  <a:pt x="1081" y="3880"/>
                </a:cubicBezTo>
                <a:cubicBezTo>
                  <a:pt x="1160" y="3865"/>
                  <a:pt x="1184" y="3860"/>
                  <a:pt x="1236" y="3851"/>
                </a:cubicBezTo>
              </a:path>
              <a:path w="1304" h="4107" extrusionOk="0">
                <a:moveTo>
                  <a:pt x="1012" y="2496"/>
                </a:moveTo>
                <a:cubicBezTo>
                  <a:pt x="942" y="2569"/>
                  <a:pt x="879" y="2648"/>
                  <a:pt x="815" y="2726"/>
                </a:cubicBezTo>
                <a:cubicBezTo>
                  <a:pt x="710" y="2855"/>
                  <a:pt x="587" y="2998"/>
                  <a:pt x="547" y="3164"/>
                </a:cubicBezTo>
                <a:cubicBezTo>
                  <a:pt x="525" y="3256"/>
                  <a:pt x="568" y="3302"/>
                  <a:pt x="646" y="3339"/>
                </a:cubicBezTo>
                <a:cubicBezTo>
                  <a:pt x="714" y="3371"/>
                  <a:pt x="792" y="3384"/>
                  <a:pt x="825" y="3461"/>
                </a:cubicBezTo>
                <a:cubicBezTo>
                  <a:pt x="864" y="3551"/>
                  <a:pt x="814" y="3664"/>
                  <a:pt x="784" y="3748"/>
                </a:cubicBezTo>
                <a:cubicBezTo>
                  <a:pt x="762" y="3809"/>
                  <a:pt x="626" y="4015"/>
                  <a:pt x="657" y="4080"/>
                </a:cubicBezTo>
                <a:cubicBezTo>
                  <a:pt x="667" y="4101"/>
                  <a:pt x="720" y="4101"/>
                  <a:pt x="739" y="410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8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33575" y="5591175"/>
            <a:ext cx="60325" cy="412750"/>
          </a:xfrm>
          <a:custGeom>
            <a:avLst/>
            <a:gdLst>
              <a:gd name="T0" fmla="*/ 0 w 166"/>
              <a:gd name="T1" fmla="*/ 0 h 1148"/>
              <a:gd name="T2" fmla="*/ 2147483647 w 166"/>
              <a:gd name="T3" fmla="*/ 2147483647 h 1148"/>
              <a:gd name="T4" fmla="*/ 2147483647 w 166"/>
              <a:gd name="T5" fmla="*/ 2147483647 h 1148"/>
              <a:gd name="T6" fmla="*/ 2147483647 w 166"/>
              <a:gd name="T7" fmla="*/ 2147483647 h 1148"/>
              <a:gd name="T8" fmla="*/ 2147483647 w 166"/>
              <a:gd name="T9" fmla="*/ 2147483647 h 1148"/>
              <a:gd name="T10" fmla="*/ 2147483647 w 166"/>
              <a:gd name="T11" fmla="*/ 2147483647 h 11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6"/>
              <a:gd name="T19" fmla="*/ 0 h 1148"/>
              <a:gd name="T20" fmla="*/ 166 w 166"/>
              <a:gd name="T21" fmla="*/ 1148 h 114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6" h="1148" extrusionOk="0">
                <a:moveTo>
                  <a:pt x="0" y="0"/>
                </a:moveTo>
                <a:cubicBezTo>
                  <a:pt x="44" y="6"/>
                  <a:pt x="68" y="24"/>
                  <a:pt x="85" y="70"/>
                </a:cubicBezTo>
                <a:cubicBezTo>
                  <a:pt x="116" y="156"/>
                  <a:pt x="121" y="260"/>
                  <a:pt x="128" y="350"/>
                </a:cubicBezTo>
                <a:cubicBezTo>
                  <a:pt x="141" y="518"/>
                  <a:pt x="142" y="688"/>
                  <a:pt x="140" y="856"/>
                </a:cubicBezTo>
                <a:cubicBezTo>
                  <a:pt x="139" y="942"/>
                  <a:pt x="131" y="1032"/>
                  <a:pt x="153" y="1116"/>
                </a:cubicBezTo>
                <a:cubicBezTo>
                  <a:pt x="157" y="1126"/>
                  <a:pt x="161" y="1137"/>
                  <a:pt x="165" y="114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86025" y="3638550"/>
            <a:ext cx="5005388" cy="1947863"/>
          </a:xfrm>
          <a:custGeom>
            <a:avLst/>
            <a:gdLst>
              <a:gd name="T0" fmla="*/ 2147483647 w 13906"/>
              <a:gd name="T1" fmla="*/ 2147483647 h 5411"/>
              <a:gd name="T2" fmla="*/ 2147483647 w 13906"/>
              <a:gd name="T3" fmla="*/ 2147483647 h 5411"/>
              <a:gd name="T4" fmla="*/ 2147483647 w 13906"/>
              <a:gd name="T5" fmla="*/ 2147483647 h 5411"/>
              <a:gd name="T6" fmla="*/ 2147483647 w 13906"/>
              <a:gd name="T7" fmla="*/ 2147483647 h 5411"/>
              <a:gd name="T8" fmla="*/ 2147483647 w 13906"/>
              <a:gd name="T9" fmla="*/ 2147483647 h 5411"/>
              <a:gd name="T10" fmla="*/ 2147483647 w 13906"/>
              <a:gd name="T11" fmla="*/ 2147483647 h 5411"/>
              <a:gd name="T12" fmla="*/ 2147483647 w 13906"/>
              <a:gd name="T13" fmla="*/ 2147483647 h 5411"/>
              <a:gd name="T14" fmla="*/ 2147483647 w 13906"/>
              <a:gd name="T15" fmla="*/ 2147483647 h 5411"/>
              <a:gd name="T16" fmla="*/ 2147483647 w 13906"/>
              <a:gd name="T17" fmla="*/ 2147483647 h 5411"/>
              <a:gd name="T18" fmla="*/ 2147483647 w 13906"/>
              <a:gd name="T19" fmla="*/ 2147483647 h 5411"/>
              <a:gd name="T20" fmla="*/ 2147483647 w 13906"/>
              <a:gd name="T21" fmla="*/ 2147483647 h 5411"/>
              <a:gd name="T22" fmla="*/ 2147483647 w 13906"/>
              <a:gd name="T23" fmla="*/ 2147483647 h 5411"/>
              <a:gd name="T24" fmla="*/ 2147483647 w 13906"/>
              <a:gd name="T25" fmla="*/ 2147483647 h 5411"/>
              <a:gd name="T26" fmla="*/ 2147483647 w 13906"/>
              <a:gd name="T27" fmla="*/ 2147483647 h 5411"/>
              <a:gd name="T28" fmla="*/ 2147483647 w 13906"/>
              <a:gd name="T29" fmla="*/ 2147483647 h 5411"/>
              <a:gd name="T30" fmla="*/ 2147483647 w 13906"/>
              <a:gd name="T31" fmla="*/ 2147483647 h 5411"/>
              <a:gd name="T32" fmla="*/ 2147483647 w 13906"/>
              <a:gd name="T33" fmla="*/ 2147483647 h 5411"/>
              <a:gd name="T34" fmla="*/ 2147483647 w 13906"/>
              <a:gd name="T35" fmla="*/ 2147483647 h 5411"/>
              <a:gd name="T36" fmla="*/ 0 w 13906"/>
              <a:gd name="T37" fmla="*/ 2147483647 h 5411"/>
              <a:gd name="T38" fmla="*/ 2147483647 w 13906"/>
              <a:gd name="T39" fmla="*/ 2147483647 h 5411"/>
              <a:gd name="T40" fmla="*/ 2147483647 w 13906"/>
              <a:gd name="T41" fmla="*/ 2147483647 h 5411"/>
              <a:gd name="T42" fmla="*/ 2147483647 w 13906"/>
              <a:gd name="T43" fmla="*/ 2147483647 h 5411"/>
              <a:gd name="T44" fmla="*/ 2147483647 w 13906"/>
              <a:gd name="T45" fmla="*/ 2147483647 h 541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906"/>
              <a:gd name="T70" fmla="*/ 0 h 5411"/>
              <a:gd name="T71" fmla="*/ 13906 w 13906"/>
              <a:gd name="T72" fmla="*/ 5411 h 5411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906" h="5411" extrusionOk="0">
                <a:moveTo>
                  <a:pt x="241" y="1673"/>
                </a:moveTo>
                <a:cubicBezTo>
                  <a:pt x="866" y="1776"/>
                  <a:pt x="1429" y="2065"/>
                  <a:pt x="2047" y="2209"/>
                </a:cubicBezTo>
                <a:cubicBezTo>
                  <a:pt x="3194" y="2477"/>
                  <a:pt x="4431" y="2451"/>
                  <a:pt x="5597" y="2349"/>
                </a:cubicBezTo>
                <a:cubicBezTo>
                  <a:pt x="7247" y="2204"/>
                  <a:pt x="8932" y="1808"/>
                  <a:pt x="10470" y="1186"/>
                </a:cubicBezTo>
                <a:cubicBezTo>
                  <a:pt x="10574" y="1144"/>
                  <a:pt x="10666" y="1093"/>
                  <a:pt x="10758" y="1038"/>
                </a:cubicBezTo>
                <a:cubicBezTo>
                  <a:pt x="10780" y="1025"/>
                  <a:pt x="10799" y="1002"/>
                  <a:pt x="10821" y="988"/>
                </a:cubicBezTo>
              </a:path>
              <a:path w="13906" h="5411" extrusionOk="0">
                <a:moveTo>
                  <a:pt x="13819" y="86"/>
                </a:moveTo>
                <a:cubicBezTo>
                  <a:pt x="13869" y="51"/>
                  <a:pt x="13882" y="45"/>
                  <a:pt x="13905" y="15"/>
                </a:cubicBezTo>
                <a:cubicBezTo>
                  <a:pt x="13826" y="9"/>
                  <a:pt x="13749" y="24"/>
                  <a:pt x="13657" y="55"/>
                </a:cubicBezTo>
                <a:cubicBezTo>
                  <a:pt x="13326" y="165"/>
                  <a:pt x="13006" y="318"/>
                  <a:pt x="12700" y="485"/>
                </a:cubicBezTo>
                <a:cubicBezTo>
                  <a:pt x="12451" y="621"/>
                  <a:pt x="12099" y="778"/>
                  <a:pt x="11930" y="1019"/>
                </a:cubicBezTo>
                <a:cubicBezTo>
                  <a:pt x="11922" y="1040"/>
                  <a:pt x="11915" y="1062"/>
                  <a:pt x="11907" y="1083"/>
                </a:cubicBezTo>
                <a:cubicBezTo>
                  <a:pt x="12067" y="1133"/>
                  <a:pt x="12180" y="1139"/>
                  <a:pt x="12373" y="1113"/>
                </a:cubicBezTo>
                <a:cubicBezTo>
                  <a:pt x="12688" y="1071"/>
                  <a:pt x="12998" y="994"/>
                  <a:pt x="13311" y="942"/>
                </a:cubicBezTo>
                <a:cubicBezTo>
                  <a:pt x="13497" y="911"/>
                  <a:pt x="13677" y="874"/>
                  <a:pt x="13850" y="942"/>
                </a:cubicBezTo>
                <a:cubicBezTo>
                  <a:pt x="13783" y="1094"/>
                  <a:pt x="13724" y="1179"/>
                  <a:pt x="13582" y="1303"/>
                </a:cubicBezTo>
                <a:cubicBezTo>
                  <a:pt x="13339" y="1515"/>
                  <a:pt x="13069" y="1692"/>
                  <a:pt x="12808" y="1880"/>
                </a:cubicBezTo>
                <a:cubicBezTo>
                  <a:pt x="12777" y="1902"/>
                  <a:pt x="12770" y="1920"/>
                  <a:pt x="12743" y="1946"/>
                </a:cubicBezTo>
              </a:path>
              <a:path w="13906" h="5411" extrusionOk="0">
                <a:moveTo>
                  <a:pt x="0" y="4152"/>
                </a:moveTo>
                <a:cubicBezTo>
                  <a:pt x="602" y="4315"/>
                  <a:pt x="1152" y="4614"/>
                  <a:pt x="1745" y="4809"/>
                </a:cubicBezTo>
                <a:cubicBezTo>
                  <a:pt x="3462" y="5373"/>
                  <a:pt x="5351" y="5514"/>
                  <a:pt x="7143" y="5347"/>
                </a:cubicBezTo>
                <a:cubicBezTo>
                  <a:pt x="8439" y="5226"/>
                  <a:pt x="9787" y="4937"/>
                  <a:pt x="11002" y="4458"/>
                </a:cubicBezTo>
                <a:cubicBezTo>
                  <a:pt x="11105" y="4416"/>
                  <a:pt x="11137" y="4403"/>
                  <a:pt x="11202" y="43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1388" y="3144838"/>
            <a:ext cx="4217987" cy="517525"/>
          </a:xfrm>
          <a:custGeom>
            <a:avLst/>
            <a:gdLst>
              <a:gd name="T0" fmla="*/ 0 w 11715"/>
              <a:gd name="T1" fmla="*/ 0 h 1439"/>
              <a:gd name="T2" fmla="*/ 2147483647 w 11715"/>
              <a:gd name="T3" fmla="*/ 2147483647 h 1439"/>
              <a:gd name="T4" fmla="*/ 2147483647 w 11715"/>
              <a:gd name="T5" fmla="*/ 2147483647 h 1439"/>
              <a:gd name="T6" fmla="*/ 2147483647 w 11715"/>
              <a:gd name="T7" fmla="*/ 2147483647 h 1439"/>
              <a:gd name="T8" fmla="*/ 2147483647 w 11715"/>
              <a:gd name="T9" fmla="*/ 2147483647 h 1439"/>
              <a:gd name="T10" fmla="*/ 2147483647 w 11715"/>
              <a:gd name="T11" fmla="*/ 2147483647 h 1439"/>
              <a:gd name="T12" fmla="*/ 2147483647 w 11715"/>
              <a:gd name="T13" fmla="*/ 2147483647 h 1439"/>
              <a:gd name="T14" fmla="*/ 2147483647 w 11715"/>
              <a:gd name="T15" fmla="*/ 2147483647 h 1439"/>
              <a:gd name="T16" fmla="*/ 2147483647 w 11715"/>
              <a:gd name="T17" fmla="*/ 2147483647 h 1439"/>
              <a:gd name="T18" fmla="*/ 2147483647 w 11715"/>
              <a:gd name="T19" fmla="*/ 2147483647 h 1439"/>
              <a:gd name="T20" fmla="*/ 2147483647 w 11715"/>
              <a:gd name="T21" fmla="*/ 2147483647 h 1439"/>
              <a:gd name="T22" fmla="*/ 2147483647 w 11715"/>
              <a:gd name="T23" fmla="*/ 2147483647 h 1439"/>
              <a:gd name="T24" fmla="*/ 2147483647 w 11715"/>
              <a:gd name="T25" fmla="*/ 2147483647 h 1439"/>
              <a:gd name="T26" fmla="*/ 2147483647 w 11715"/>
              <a:gd name="T27" fmla="*/ 2147483647 h 14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715"/>
              <a:gd name="T43" fmla="*/ 0 h 1439"/>
              <a:gd name="T44" fmla="*/ 11715 w 11715"/>
              <a:gd name="T45" fmla="*/ 1439 h 143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715" h="1439" extrusionOk="0">
                <a:moveTo>
                  <a:pt x="0" y="0"/>
                </a:moveTo>
                <a:cubicBezTo>
                  <a:pt x="137" y="135"/>
                  <a:pt x="256" y="260"/>
                  <a:pt x="429" y="359"/>
                </a:cubicBezTo>
                <a:cubicBezTo>
                  <a:pt x="1101" y="746"/>
                  <a:pt x="1944" y="951"/>
                  <a:pt x="2695" y="1108"/>
                </a:cubicBezTo>
                <a:cubicBezTo>
                  <a:pt x="4353" y="1455"/>
                  <a:pt x="6013" y="1488"/>
                  <a:pt x="7695" y="1329"/>
                </a:cubicBezTo>
                <a:cubicBezTo>
                  <a:pt x="8918" y="1214"/>
                  <a:pt x="10191" y="1114"/>
                  <a:pt x="11366" y="737"/>
                </a:cubicBezTo>
                <a:cubicBezTo>
                  <a:pt x="11489" y="698"/>
                  <a:pt x="11577" y="646"/>
                  <a:pt x="11679" y="583"/>
                </a:cubicBezTo>
                <a:cubicBezTo>
                  <a:pt x="11678" y="577"/>
                  <a:pt x="11678" y="571"/>
                  <a:pt x="11677" y="565"/>
                </a:cubicBezTo>
                <a:cubicBezTo>
                  <a:pt x="11571" y="535"/>
                  <a:pt x="11451" y="509"/>
                  <a:pt x="11341" y="479"/>
                </a:cubicBezTo>
                <a:cubicBezTo>
                  <a:pt x="11301" y="468"/>
                  <a:pt x="11246" y="441"/>
                  <a:pt x="11213" y="433"/>
                </a:cubicBezTo>
                <a:cubicBezTo>
                  <a:pt x="11273" y="413"/>
                  <a:pt x="11332" y="358"/>
                  <a:pt x="11407" y="345"/>
                </a:cubicBezTo>
                <a:cubicBezTo>
                  <a:pt x="11490" y="330"/>
                  <a:pt x="11653" y="281"/>
                  <a:pt x="11708" y="373"/>
                </a:cubicBezTo>
                <a:cubicBezTo>
                  <a:pt x="11771" y="480"/>
                  <a:pt x="11551" y="674"/>
                  <a:pt x="11493" y="735"/>
                </a:cubicBezTo>
                <a:cubicBezTo>
                  <a:pt x="11436" y="795"/>
                  <a:pt x="11387" y="819"/>
                  <a:pt x="11325" y="874"/>
                </a:cubicBezTo>
                <a:cubicBezTo>
                  <a:pt x="11334" y="865"/>
                  <a:pt x="11344" y="857"/>
                  <a:pt x="11353" y="84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70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70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70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18150" y="14478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18150" y="19192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18150" y="23923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18150" y="28638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18150" y="33369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18150" y="38100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18150" y="42814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1263" y="15033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70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172200" y="1066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705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7545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18150" y="52260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18150" y="56991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61722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1974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705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4479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706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29210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706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3940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70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671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70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3386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70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81171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70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52847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70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7578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70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62309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7068" name="Text Box 3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28688" y="218122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69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00050" y="228917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7070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676400" y="16764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7071" name="Text Box 33"/>
          <p:cNvSpPr txBox="1">
            <a:spLocks noChangeArrowheads="1"/>
          </p:cNvSpPr>
          <p:nvPr/>
        </p:nvSpPr>
        <p:spPr bwMode="auto">
          <a:xfrm>
            <a:off x="3806825" y="2279650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7072" name="Text Box 3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928688" y="298767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3" name="Text Box 3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00050" y="308451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7074" name="Text Box 3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928688" y="38401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5" name="Text Box 3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400050" y="39370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7076" name="Text Box 3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928688" y="46783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7" name="Text Box 3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0050" y="47752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7078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7079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1446213"/>
            <a:ext cx="568325" cy="385762"/>
          </a:xfrm>
          <a:custGeom>
            <a:avLst/>
            <a:gdLst>
              <a:gd name="T0" fmla="*/ 2147483647 w 1577"/>
              <a:gd name="T1" fmla="*/ 2147483647 h 1068"/>
              <a:gd name="T2" fmla="*/ 2147483647 w 1577"/>
              <a:gd name="T3" fmla="*/ 2147483647 h 1068"/>
              <a:gd name="T4" fmla="*/ 2147483647 w 1577"/>
              <a:gd name="T5" fmla="*/ 2147483647 h 1068"/>
              <a:gd name="T6" fmla="*/ 2147483647 w 1577"/>
              <a:gd name="T7" fmla="*/ 2147483647 h 1068"/>
              <a:gd name="T8" fmla="*/ 2147483647 w 1577"/>
              <a:gd name="T9" fmla="*/ 2147483647 h 1068"/>
              <a:gd name="T10" fmla="*/ 2147483647 w 1577"/>
              <a:gd name="T11" fmla="*/ 2147483647 h 1068"/>
              <a:gd name="T12" fmla="*/ 2147483647 w 1577"/>
              <a:gd name="T13" fmla="*/ 2147483647 h 1068"/>
              <a:gd name="T14" fmla="*/ 2147483647 w 1577"/>
              <a:gd name="T15" fmla="*/ 2147483647 h 1068"/>
              <a:gd name="T16" fmla="*/ 2147483647 w 1577"/>
              <a:gd name="T17" fmla="*/ 2147483647 h 1068"/>
              <a:gd name="T18" fmla="*/ 2147483647 w 1577"/>
              <a:gd name="T19" fmla="*/ 2147483647 h 1068"/>
              <a:gd name="T20" fmla="*/ 2147483647 w 1577"/>
              <a:gd name="T21" fmla="*/ 2147483647 h 1068"/>
              <a:gd name="T22" fmla="*/ 2147483647 w 1577"/>
              <a:gd name="T23" fmla="*/ 2147483647 h 1068"/>
              <a:gd name="T24" fmla="*/ 2147483647 w 1577"/>
              <a:gd name="T25" fmla="*/ 2147483647 h 1068"/>
              <a:gd name="T26" fmla="*/ 2147483647 w 1577"/>
              <a:gd name="T27" fmla="*/ 2147483647 h 1068"/>
              <a:gd name="T28" fmla="*/ 2147483647 w 1577"/>
              <a:gd name="T29" fmla="*/ 2147483647 h 1068"/>
              <a:gd name="T30" fmla="*/ 2147483647 w 1577"/>
              <a:gd name="T31" fmla="*/ 2147483647 h 1068"/>
              <a:gd name="T32" fmla="*/ 2147483647 w 1577"/>
              <a:gd name="T33" fmla="*/ 2147483647 h 1068"/>
              <a:gd name="T34" fmla="*/ 2147483647 w 1577"/>
              <a:gd name="T35" fmla="*/ 2147483647 h 1068"/>
              <a:gd name="T36" fmla="*/ 2147483647 w 1577"/>
              <a:gd name="T37" fmla="*/ 2147483647 h 1068"/>
              <a:gd name="T38" fmla="*/ 2147483647 w 1577"/>
              <a:gd name="T39" fmla="*/ 2147483647 h 1068"/>
              <a:gd name="T40" fmla="*/ 2147483647 w 1577"/>
              <a:gd name="T41" fmla="*/ 2147483647 h 1068"/>
              <a:gd name="T42" fmla="*/ 2147483647 w 1577"/>
              <a:gd name="T43" fmla="*/ 2147483647 h 1068"/>
              <a:gd name="T44" fmla="*/ 2147483647 w 1577"/>
              <a:gd name="T45" fmla="*/ 2147483647 h 1068"/>
              <a:gd name="T46" fmla="*/ 2147483647 w 1577"/>
              <a:gd name="T47" fmla="*/ 2147483647 h 1068"/>
              <a:gd name="T48" fmla="*/ 2147483647 w 1577"/>
              <a:gd name="T49" fmla="*/ 2147483647 h 1068"/>
              <a:gd name="T50" fmla="*/ 2147483647 w 1577"/>
              <a:gd name="T51" fmla="*/ 2147483647 h 1068"/>
              <a:gd name="T52" fmla="*/ 2147483647 w 1577"/>
              <a:gd name="T53" fmla="*/ 2147483647 h 1068"/>
              <a:gd name="T54" fmla="*/ 2147483647 w 1577"/>
              <a:gd name="T55" fmla="*/ 2147483647 h 1068"/>
              <a:gd name="T56" fmla="*/ 2147483647 w 1577"/>
              <a:gd name="T57" fmla="*/ 2147483647 h 1068"/>
              <a:gd name="T58" fmla="*/ 2147483647 w 1577"/>
              <a:gd name="T59" fmla="*/ 2147483647 h 1068"/>
              <a:gd name="T60" fmla="*/ 2147483647 w 1577"/>
              <a:gd name="T61" fmla="*/ 2147483647 h 1068"/>
              <a:gd name="T62" fmla="*/ 2147483647 w 1577"/>
              <a:gd name="T63" fmla="*/ 2147483647 h 1068"/>
              <a:gd name="T64" fmla="*/ 2147483647 w 1577"/>
              <a:gd name="T65" fmla="*/ 2147483647 h 1068"/>
              <a:gd name="T66" fmla="*/ 2147483647 w 1577"/>
              <a:gd name="T67" fmla="*/ 2147483647 h 1068"/>
              <a:gd name="T68" fmla="*/ 2147483647 w 1577"/>
              <a:gd name="T69" fmla="*/ 2147483647 h 1068"/>
              <a:gd name="T70" fmla="*/ 2147483647 w 1577"/>
              <a:gd name="T71" fmla="*/ 2147483647 h 1068"/>
              <a:gd name="T72" fmla="*/ 2147483647 w 1577"/>
              <a:gd name="T73" fmla="*/ 2147483647 h 1068"/>
              <a:gd name="T74" fmla="*/ 2147483647 w 1577"/>
              <a:gd name="T75" fmla="*/ 0 h 10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577"/>
              <a:gd name="T115" fmla="*/ 0 h 1068"/>
              <a:gd name="T116" fmla="*/ 1577 w 1577"/>
              <a:gd name="T117" fmla="*/ 1068 h 106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577" h="1068" extrusionOk="0">
                <a:moveTo>
                  <a:pt x="20" y="562"/>
                </a:moveTo>
                <a:cubicBezTo>
                  <a:pt x="-3" y="555"/>
                  <a:pt x="-4" y="548"/>
                  <a:pt x="2" y="595"/>
                </a:cubicBezTo>
                <a:cubicBezTo>
                  <a:pt x="11" y="657"/>
                  <a:pt x="27" y="720"/>
                  <a:pt x="43" y="781"/>
                </a:cubicBezTo>
                <a:cubicBezTo>
                  <a:pt x="59" y="840"/>
                  <a:pt x="76" y="897"/>
                  <a:pt x="95" y="955"/>
                </a:cubicBezTo>
                <a:cubicBezTo>
                  <a:pt x="102" y="976"/>
                  <a:pt x="104" y="981"/>
                  <a:pt x="108" y="994"/>
                </a:cubicBezTo>
                <a:cubicBezTo>
                  <a:pt x="101" y="962"/>
                  <a:pt x="93" y="929"/>
                  <a:pt x="88" y="896"/>
                </a:cubicBezTo>
                <a:cubicBezTo>
                  <a:pt x="74" y="812"/>
                  <a:pt x="66" y="720"/>
                  <a:pt x="112" y="645"/>
                </a:cubicBezTo>
                <a:cubicBezTo>
                  <a:pt x="142" y="595"/>
                  <a:pt x="183" y="578"/>
                  <a:pt x="233" y="554"/>
                </a:cubicBezTo>
                <a:cubicBezTo>
                  <a:pt x="286" y="529"/>
                  <a:pt x="341" y="512"/>
                  <a:pt x="396" y="491"/>
                </a:cubicBezTo>
                <a:cubicBezTo>
                  <a:pt x="409" y="486"/>
                  <a:pt x="421" y="481"/>
                  <a:pt x="434" y="476"/>
                </a:cubicBezTo>
              </a:path>
              <a:path w="1577" h="1068" extrusionOk="0">
                <a:moveTo>
                  <a:pt x="512" y="660"/>
                </a:moveTo>
                <a:cubicBezTo>
                  <a:pt x="509" y="690"/>
                  <a:pt x="496" y="735"/>
                  <a:pt x="526" y="754"/>
                </a:cubicBezTo>
                <a:cubicBezTo>
                  <a:pt x="559" y="775"/>
                  <a:pt x="591" y="756"/>
                  <a:pt x="619" y="737"/>
                </a:cubicBezTo>
                <a:cubicBezTo>
                  <a:pt x="658" y="710"/>
                  <a:pt x="687" y="673"/>
                  <a:pt x="701" y="627"/>
                </a:cubicBezTo>
                <a:cubicBezTo>
                  <a:pt x="712" y="591"/>
                  <a:pt x="712" y="542"/>
                  <a:pt x="682" y="514"/>
                </a:cubicBezTo>
                <a:cubicBezTo>
                  <a:pt x="647" y="482"/>
                  <a:pt x="594" y="504"/>
                  <a:pt x="562" y="527"/>
                </a:cubicBezTo>
                <a:cubicBezTo>
                  <a:pt x="504" y="569"/>
                  <a:pt x="469" y="641"/>
                  <a:pt x="448" y="707"/>
                </a:cubicBezTo>
                <a:cubicBezTo>
                  <a:pt x="427" y="774"/>
                  <a:pt x="422" y="850"/>
                  <a:pt x="449" y="916"/>
                </a:cubicBezTo>
                <a:cubicBezTo>
                  <a:pt x="467" y="959"/>
                  <a:pt x="513" y="1008"/>
                  <a:pt x="564" y="1009"/>
                </a:cubicBezTo>
                <a:cubicBezTo>
                  <a:pt x="620" y="1010"/>
                  <a:pt x="671" y="964"/>
                  <a:pt x="711" y="933"/>
                </a:cubicBezTo>
              </a:path>
              <a:path w="1577" h="1068" extrusionOk="0">
                <a:moveTo>
                  <a:pt x="919" y="552"/>
                </a:moveTo>
                <a:cubicBezTo>
                  <a:pt x="948" y="561"/>
                  <a:pt x="966" y="582"/>
                  <a:pt x="988" y="604"/>
                </a:cubicBezTo>
                <a:cubicBezTo>
                  <a:pt x="1023" y="639"/>
                  <a:pt x="1052" y="678"/>
                  <a:pt x="1084" y="715"/>
                </a:cubicBezTo>
                <a:cubicBezTo>
                  <a:pt x="1109" y="744"/>
                  <a:pt x="1134" y="775"/>
                  <a:pt x="1161" y="801"/>
                </a:cubicBezTo>
                <a:cubicBezTo>
                  <a:pt x="1142" y="774"/>
                  <a:pt x="1123" y="753"/>
                  <a:pt x="1092" y="740"/>
                </a:cubicBezTo>
                <a:cubicBezTo>
                  <a:pt x="1041" y="719"/>
                  <a:pt x="990" y="724"/>
                  <a:pt x="941" y="746"/>
                </a:cubicBezTo>
                <a:cubicBezTo>
                  <a:pt x="836" y="793"/>
                  <a:pt x="773" y="944"/>
                  <a:pt x="865" y="1034"/>
                </a:cubicBezTo>
                <a:cubicBezTo>
                  <a:pt x="904" y="1072"/>
                  <a:pt x="968" y="1076"/>
                  <a:pt x="1018" y="1059"/>
                </a:cubicBezTo>
                <a:cubicBezTo>
                  <a:pt x="1083" y="1036"/>
                  <a:pt x="1131" y="975"/>
                  <a:pt x="1175" y="926"/>
                </a:cubicBezTo>
              </a:path>
              <a:path w="1577" h="1068" extrusionOk="0">
                <a:moveTo>
                  <a:pt x="1563" y="759"/>
                </a:moveTo>
                <a:cubicBezTo>
                  <a:pt x="1540" y="739"/>
                  <a:pt x="1528" y="724"/>
                  <a:pt x="1494" y="722"/>
                </a:cubicBezTo>
                <a:cubicBezTo>
                  <a:pt x="1440" y="719"/>
                  <a:pt x="1400" y="753"/>
                  <a:pt x="1371" y="796"/>
                </a:cubicBezTo>
                <a:cubicBezTo>
                  <a:pt x="1334" y="852"/>
                  <a:pt x="1304" y="940"/>
                  <a:pt x="1333" y="1006"/>
                </a:cubicBezTo>
                <a:cubicBezTo>
                  <a:pt x="1355" y="1056"/>
                  <a:pt x="1403" y="1050"/>
                  <a:pt x="1442" y="1022"/>
                </a:cubicBezTo>
                <a:cubicBezTo>
                  <a:pt x="1506" y="975"/>
                  <a:pt x="1542" y="894"/>
                  <a:pt x="1561" y="820"/>
                </a:cubicBezTo>
                <a:cubicBezTo>
                  <a:pt x="1598" y="671"/>
                  <a:pt x="1566" y="511"/>
                  <a:pt x="1528" y="366"/>
                </a:cubicBezTo>
                <a:cubicBezTo>
                  <a:pt x="1500" y="261"/>
                  <a:pt x="1439" y="159"/>
                  <a:pt x="1421" y="53"/>
                </a:cubicBezTo>
                <a:cubicBezTo>
                  <a:pt x="1416" y="21"/>
                  <a:pt x="1430" y="17"/>
                  <a:pt x="145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0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26213" y="1654175"/>
            <a:ext cx="177800" cy="173038"/>
          </a:xfrm>
          <a:custGeom>
            <a:avLst/>
            <a:gdLst>
              <a:gd name="T0" fmla="*/ 0 w 492"/>
              <a:gd name="T1" fmla="*/ 2147483647 h 483"/>
              <a:gd name="T2" fmla="*/ 2147483647 w 492"/>
              <a:gd name="T3" fmla="*/ 2147483647 h 483"/>
              <a:gd name="T4" fmla="*/ 2147483647 w 492"/>
              <a:gd name="T5" fmla="*/ 2147483647 h 483"/>
              <a:gd name="T6" fmla="*/ 2147483647 w 492"/>
              <a:gd name="T7" fmla="*/ 2147483647 h 483"/>
              <a:gd name="T8" fmla="*/ 2147483647 w 492"/>
              <a:gd name="T9" fmla="*/ 2147483647 h 483"/>
              <a:gd name="T10" fmla="*/ 2147483647 w 492"/>
              <a:gd name="T11" fmla="*/ 2147483647 h 483"/>
              <a:gd name="T12" fmla="*/ 2147483647 w 492"/>
              <a:gd name="T13" fmla="*/ 2147483647 h 483"/>
              <a:gd name="T14" fmla="*/ 2147483647 w 492"/>
              <a:gd name="T15" fmla="*/ 2147483647 h 483"/>
              <a:gd name="T16" fmla="*/ 2147483647 w 492"/>
              <a:gd name="T17" fmla="*/ 0 h 48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2"/>
              <a:gd name="T28" fmla="*/ 0 h 483"/>
              <a:gd name="T29" fmla="*/ 492 w 492"/>
              <a:gd name="T30" fmla="*/ 483 h 48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2" h="483" extrusionOk="0">
                <a:moveTo>
                  <a:pt x="0" y="78"/>
                </a:moveTo>
                <a:cubicBezTo>
                  <a:pt x="12" y="115"/>
                  <a:pt x="23" y="151"/>
                  <a:pt x="35" y="188"/>
                </a:cubicBezTo>
                <a:cubicBezTo>
                  <a:pt x="65" y="282"/>
                  <a:pt x="96" y="375"/>
                  <a:pt x="125" y="469"/>
                </a:cubicBezTo>
                <a:cubicBezTo>
                  <a:pt x="126" y="473"/>
                  <a:pt x="127" y="478"/>
                  <a:pt x="128" y="482"/>
                </a:cubicBezTo>
                <a:cubicBezTo>
                  <a:pt x="127" y="446"/>
                  <a:pt x="119" y="412"/>
                  <a:pt x="115" y="376"/>
                </a:cubicBezTo>
                <a:cubicBezTo>
                  <a:pt x="109" y="321"/>
                  <a:pt x="99" y="257"/>
                  <a:pt x="113" y="202"/>
                </a:cubicBezTo>
                <a:cubicBezTo>
                  <a:pt x="122" y="168"/>
                  <a:pt x="146" y="148"/>
                  <a:pt x="178" y="136"/>
                </a:cubicBezTo>
                <a:cubicBezTo>
                  <a:pt x="222" y="119"/>
                  <a:pt x="266" y="108"/>
                  <a:pt x="309" y="90"/>
                </a:cubicBezTo>
                <a:cubicBezTo>
                  <a:pt x="373" y="64"/>
                  <a:pt x="431" y="35"/>
                  <a:pt x="49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1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8950" y="1487488"/>
            <a:ext cx="26988" cy="346075"/>
          </a:xfrm>
          <a:custGeom>
            <a:avLst/>
            <a:gdLst>
              <a:gd name="T0" fmla="*/ 2147483647 w 76"/>
              <a:gd name="T1" fmla="*/ 2147483647 h 964"/>
              <a:gd name="T2" fmla="*/ 2147483647 w 76"/>
              <a:gd name="T3" fmla="*/ 2147483647 h 964"/>
              <a:gd name="T4" fmla="*/ 2147483647 w 76"/>
              <a:gd name="T5" fmla="*/ 2147483647 h 964"/>
              <a:gd name="T6" fmla="*/ 2147483647 w 76"/>
              <a:gd name="T7" fmla="*/ 2147483647 h 964"/>
              <a:gd name="T8" fmla="*/ 2147483647 w 76"/>
              <a:gd name="T9" fmla="*/ 2147483647 h 964"/>
              <a:gd name="T10" fmla="*/ 2147483647 w 76"/>
              <a:gd name="T11" fmla="*/ 2147483647 h 964"/>
              <a:gd name="T12" fmla="*/ 2147483647 w 76"/>
              <a:gd name="T13" fmla="*/ 2147483647 h 9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964"/>
              <a:gd name="T23" fmla="*/ 76 w 76"/>
              <a:gd name="T24" fmla="*/ 964 h 9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964" extrusionOk="0">
                <a:moveTo>
                  <a:pt x="61" y="25"/>
                </a:moveTo>
                <a:cubicBezTo>
                  <a:pt x="87" y="-12"/>
                  <a:pt x="69" y="11"/>
                  <a:pt x="65" y="42"/>
                </a:cubicBezTo>
                <a:cubicBezTo>
                  <a:pt x="55" y="122"/>
                  <a:pt x="45" y="202"/>
                  <a:pt x="36" y="282"/>
                </a:cubicBezTo>
                <a:cubicBezTo>
                  <a:pt x="24" y="396"/>
                  <a:pt x="12" y="511"/>
                  <a:pt x="5" y="626"/>
                </a:cubicBezTo>
                <a:cubicBezTo>
                  <a:pt x="0" y="707"/>
                  <a:pt x="-1" y="789"/>
                  <a:pt x="3" y="870"/>
                </a:cubicBezTo>
                <a:cubicBezTo>
                  <a:pt x="4" y="881"/>
                  <a:pt x="20" y="989"/>
                  <a:pt x="11" y="946"/>
                </a:cubicBezTo>
                <a:cubicBezTo>
                  <a:pt x="8" y="928"/>
                  <a:pt x="6" y="911"/>
                  <a:pt x="3" y="89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2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3088" y="1979613"/>
            <a:ext cx="871537" cy="369887"/>
          </a:xfrm>
          <a:custGeom>
            <a:avLst/>
            <a:gdLst>
              <a:gd name="T0" fmla="*/ 2147483647 w 2423"/>
              <a:gd name="T1" fmla="*/ 2147483647 h 1030"/>
              <a:gd name="T2" fmla="*/ 2147483647 w 2423"/>
              <a:gd name="T3" fmla="*/ 2147483647 h 1030"/>
              <a:gd name="T4" fmla="*/ 2147483647 w 2423"/>
              <a:gd name="T5" fmla="*/ 2147483647 h 1030"/>
              <a:gd name="T6" fmla="*/ 2147483647 w 2423"/>
              <a:gd name="T7" fmla="*/ 2147483647 h 1030"/>
              <a:gd name="T8" fmla="*/ 2147483647 w 2423"/>
              <a:gd name="T9" fmla="*/ 2147483647 h 1030"/>
              <a:gd name="T10" fmla="*/ 2147483647 w 2423"/>
              <a:gd name="T11" fmla="*/ 2147483647 h 1030"/>
              <a:gd name="T12" fmla="*/ 0 w 2423"/>
              <a:gd name="T13" fmla="*/ 2147483647 h 1030"/>
              <a:gd name="T14" fmla="*/ 2147483647 w 2423"/>
              <a:gd name="T15" fmla="*/ 2147483647 h 1030"/>
              <a:gd name="T16" fmla="*/ 2147483647 w 2423"/>
              <a:gd name="T17" fmla="*/ 2147483647 h 1030"/>
              <a:gd name="T18" fmla="*/ 2147483647 w 2423"/>
              <a:gd name="T19" fmla="*/ 2147483647 h 1030"/>
              <a:gd name="T20" fmla="*/ 2147483647 w 2423"/>
              <a:gd name="T21" fmla="*/ 2147483647 h 1030"/>
              <a:gd name="T22" fmla="*/ 2147483647 w 2423"/>
              <a:gd name="T23" fmla="*/ 2147483647 h 1030"/>
              <a:gd name="T24" fmla="*/ 2147483647 w 2423"/>
              <a:gd name="T25" fmla="*/ 2147483647 h 1030"/>
              <a:gd name="T26" fmla="*/ 2147483647 w 2423"/>
              <a:gd name="T27" fmla="*/ 2147483647 h 1030"/>
              <a:gd name="T28" fmla="*/ 2147483647 w 2423"/>
              <a:gd name="T29" fmla="*/ 2147483647 h 1030"/>
              <a:gd name="T30" fmla="*/ 2147483647 w 2423"/>
              <a:gd name="T31" fmla="*/ 2147483647 h 1030"/>
              <a:gd name="T32" fmla="*/ 2147483647 w 2423"/>
              <a:gd name="T33" fmla="*/ 2147483647 h 1030"/>
              <a:gd name="T34" fmla="*/ 2147483647 w 2423"/>
              <a:gd name="T35" fmla="*/ 2147483647 h 1030"/>
              <a:gd name="T36" fmla="*/ 2147483647 w 2423"/>
              <a:gd name="T37" fmla="*/ 2147483647 h 1030"/>
              <a:gd name="T38" fmla="*/ 2147483647 w 2423"/>
              <a:gd name="T39" fmla="*/ 2147483647 h 1030"/>
              <a:gd name="T40" fmla="*/ 2147483647 w 2423"/>
              <a:gd name="T41" fmla="*/ 2147483647 h 1030"/>
              <a:gd name="T42" fmla="*/ 2147483647 w 2423"/>
              <a:gd name="T43" fmla="*/ 2147483647 h 1030"/>
              <a:gd name="T44" fmla="*/ 2147483647 w 2423"/>
              <a:gd name="T45" fmla="*/ 2147483647 h 1030"/>
              <a:gd name="T46" fmla="*/ 2147483647 w 2423"/>
              <a:gd name="T47" fmla="*/ 2147483647 h 1030"/>
              <a:gd name="T48" fmla="*/ 2147483647 w 2423"/>
              <a:gd name="T49" fmla="*/ 2147483647 h 1030"/>
              <a:gd name="T50" fmla="*/ 2147483647 w 2423"/>
              <a:gd name="T51" fmla="*/ 2147483647 h 1030"/>
              <a:gd name="T52" fmla="*/ 2147483647 w 2423"/>
              <a:gd name="T53" fmla="*/ 2147483647 h 1030"/>
              <a:gd name="T54" fmla="*/ 2147483647 w 2423"/>
              <a:gd name="T55" fmla="*/ 2147483647 h 1030"/>
              <a:gd name="T56" fmla="*/ 2147483647 w 2423"/>
              <a:gd name="T57" fmla="*/ 2147483647 h 1030"/>
              <a:gd name="T58" fmla="*/ 2147483647 w 2423"/>
              <a:gd name="T59" fmla="*/ 2147483647 h 1030"/>
              <a:gd name="T60" fmla="*/ 2147483647 w 2423"/>
              <a:gd name="T61" fmla="*/ 2147483647 h 1030"/>
              <a:gd name="T62" fmla="*/ 2147483647 w 2423"/>
              <a:gd name="T63" fmla="*/ 2147483647 h 1030"/>
              <a:gd name="T64" fmla="*/ 2147483647 w 2423"/>
              <a:gd name="T65" fmla="*/ 2147483647 h 1030"/>
              <a:gd name="T66" fmla="*/ 2147483647 w 2423"/>
              <a:gd name="T67" fmla="*/ 2147483647 h 1030"/>
              <a:gd name="T68" fmla="*/ 2147483647 w 2423"/>
              <a:gd name="T69" fmla="*/ 2147483647 h 1030"/>
              <a:gd name="T70" fmla="*/ 2147483647 w 2423"/>
              <a:gd name="T71" fmla="*/ 2147483647 h 1030"/>
              <a:gd name="T72" fmla="*/ 2147483647 w 2423"/>
              <a:gd name="T73" fmla="*/ 2147483647 h 1030"/>
              <a:gd name="T74" fmla="*/ 2147483647 w 2423"/>
              <a:gd name="T75" fmla="*/ 2147483647 h 1030"/>
              <a:gd name="T76" fmla="*/ 2147483647 w 2423"/>
              <a:gd name="T77" fmla="*/ 2147483647 h 1030"/>
              <a:gd name="T78" fmla="*/ 2147483647 w 2423"/>
              <a:gd name="T79" fmla="*/ 2147483647 h 1030"/>
              <a:gd name="T80" fmla="*/ 2147483647 w 2423"/>
              <a:gd name="T81" fmla="*/ 2147483647 h 1030"/>
              <a:gd name="T82" fmla="*/ 2147483647 w 2423"/>
              <a:gd name="T83" fmla="*/ 2147483647 h 1030"/>
              <a:gd name="T84" fmla="*/ 2147483647 w 2423"/>
              <a:gd name="T85" fmla="*/ 2147483647 h 1030"/>
              <a:gd name="T86" fmla="*/ 2147483647 w 2423"/>
              <a:gd name="T87" fmla="*/ 2147483647 h 1030"/>
              <a:gd name="T88" fmla="*/ 2147483647 w 2423"/>
              <a:gd name="T89" fmla="*/ 2147483647 h 1030"/>
              <a:gd name="T90" fmla="*/ 2147483647 w 2423"/>
              <a:gd name="T91" fmla="*/ 2147483647 h 1030"/>
              <a:gd name="T92" fmla="*/ 2147483647 w 2423"/>
              <a:gd name="T93" fmla="*/ 2147483647 h 1030"/>
              <a:gd name="T94" fmla="*/ 2147483647 w 2423"/>
              <a:gd name="T95" fmla="*/ 2147483647 h 1030"/>
              <a:gd name="T96" fmla="*/ 2147483647 w 2423"/>
              <a:gd name="T97" fmla="*/ 2147483647 h 1030"/>
              <a:gd name="T98" fmla="*/ 2147483647 w 2423"/>
              <a:gd name="T99" fmla="*/ 2147483647 h 1030"/>
              <a:gd name="T100" fmla="*/ 2147483647 w 2423"/>
              <a:gd name="T101" fmla="*/ 2147483647 h 1030"/>
              <a:gd name="T102" fmla="*/ 2147483647 w 2423"/>
              <a:gd name="T103" fmla="*/ 2147483647 h 103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423"/>
              <a:gd name="T157" fmla="*/ 0 h 1030"/>
              <a:gd name="T158" fmla="*/ 2423 w 2423"/>
              <a:gd name="T159" fmla="*/ 1030 h 103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423" h="1030" extrusionOk="0">
                <a:moveTo>
                  <a:pt x="69" y="187"/>
                </a:moveTo>
                <a:cubicBezTo>
                  <a:pt x="65" y="168"/>
                  <a:pt x="67" y="142"/>
                  <a:pt x="59" y="124"/>
                </a:cubicBezTo>
                <a:cubicBezTo>
                  <a:pt x="56" y="121"/>
                  <a:pt x="52" y="117"/>
                  <a:pt x="49" y="114"/>
                </a:cubicBezTo>
                <a:cubicBezTo>
                  <a:pt x="40" y="147"/>
                  <a:pt x="36" y="180"/>
                  <a:pt x="33" y="215"/>
                </a:cubicBezTo>
                <a:cubicBezTo>
                  <a:pt x="26" y="293"/>
                  <a:pt x="27" y="372"/>
                  <a:pt x="25" y="450"/>
                </a:cubicBezTo>
                <a:cubicBezTo>
                  <a:pt x="22" y="548"/>
                  <a:pt x="19" y="645"/>
                  <a:pt x="16" y="743"/>
                </a:cubicBezTo>
                <a:cubicBezTo>
                  <a:pt x="13" y="829"/>
                  <a:pt x="0" y="917"/>
                  <a:pt x="0" y="1003"/>
                </a:cubicBezTo>
                <a:cubicBezTo>
                  <a:pt x="1" y="1019"/>
                  <a:pt x="1" y="1025"/>
                  <a:pt x="13" y="1029"/>
                </a:cubicBezTo>
                <a:cubicBezTo>
                  <a:pt x="31" y="1007"/>
                  <a:pt x="48" y="986"/>
                  <a:pt x="66" y="964"/>
                </a:cubicBezTo>
              </a:path>
              <a:path w="2423" h="1030" extrusionOk="0">
                <a:moveTo>
                  <a:pt x="476" y="606"/>
                </a:moveTo>
                <a:cubicBezTo>
                  <a:pt x="441" y="620"/>
                  <a:pt x="416" y="633"/>
                  <a:pt x="386" y="661"/>
                </a:cubicBezTo>
                <a:cubicBezTo>
                  <a:pt x="340" y="703"/>
                  <a:pt x="302" y="753"/>
                  <a:pt x="288" y="815"/>
                </a:cubicBezTo>
                <a:cubicBezTo>
                  <a:pt x="276" y="869"/>
                  <a:pt x="293" y="925"/>
                  <a:pt x="341" y="955"/>
                </a:cubicBezTo>
                <a:cubicBezTo>
                  <a:pt x="397" y="991"/>
                  <a:pt x="482" y="989"/>
                  <a:pt x="544" y="977"/>
                </a:cubicBezTo>
                <a:cubicBezTo>
                  <a:pt x="603" y="966"/>
                  <a:pt x="672" y="935"/>
                  <a:pt x="704" y="881"/>
                </a:cubicBezTo>
                <a:cubicBezTo>
                  <a:pt x="734" y="831"/>
                  <a:pt x="704" y="774"/>
                  <a:pt x="670" y="736"/>
                </a:cubicBezTo>
                <a:cubicBezTo>
                  <a:pt x="633" y="694"/>
                  <a:pt x="584" y="671"/>
                  <a:pt x="532" y="655"/>
                </a:cubicBezTo>
                <a:cubicBezTo>
                  <a:pt x="507" y="649"/>
                  <a:pt x="500" y="646"/>
                  <a:pt x="484" y="649"/>
                </a:cubicBezTo>
              </a:path>
              <a:path w="2423" h="1030" extrusionOk="0">
                <a:moveTo>
                  <a:pt x="946" y="645"/>
                </a:moveTo>
                <a:cubicBezTo>
                  <a:pt x="970" y="637"/>
                  <a:pt x="980" y="627"/>
                  <a:pt x="1001" y="614"/>
                </a:cubicBezTo>
                <a:cubicBezTo>
                  <a:pt x="1014" y="606"/>
                  <a:pt x="1048" y="585"/>
                  <a:pt x="1064" y="589"/>
                </a:cubicBezTo>
                <a:cubicBezTo>
                  <a:pt x="1091" y="595"/>
                  <a:pt x="1107" y="643"/>
                  <a:pt x="1114" y="664"/>
                </a:cubicBezTo>
                <a:cubicBezTo>
                  <a:pt x="1135" y="727"/>
                  <a:pt x="1149" y="793"/>
                  <a:pt x="1169" y="856"/>
                </a:cubicBezTo>
                <a:cubicBezTo>
                  <a:pt x="1175" y="876"/>
                  <a:pt x="1181" y="896"/>
                  <a:pt x="1187" y="916"/>
                </a:cubicBezTo>
                <a:cubicBezTo>
                  <a:pt x="1152" y="901"/>
                  <a:pt x="1121" y="875"/>
                  <a:pt x="1085" y="858"/>
                </a:cubicBezTo>
                <a:cubicBezTo>
                  <a:pt x="1026" y="829"/>
                  <a:pt x="964" y="811"/>
                  <a:pt x="898" y="816"/>
                </a:cubicBezTo>
                <a:cubicBezTo>
                  <a:pt x="849" y="820"/>
                  <a:pt x="797" y="841"/>
                  <a:pt x="784" y="893"/>
                </a:cubicBezTo>
                <a:cubicBezTo>
                  <a:pt x="773" y="937"/>
                  <a:pt x="804" y="974"/>
                  <a:pt x="840" y="994"/>
                </a:cubicBezTo>
                <a:cubicBezTo>
                  <a:pt x="886" y="1019"/>
                  <a:pt x="945" y="1023"/>
                  <a:pt x="996" y="1017"/>
                </a:cubicBezTo>
                <a:cubicBezTo>
                  <a:pt x="1055" y="1010"/>
                  <a:pt x="1094" y="979"/>
                  <a:pt x="1138" y="944"/>
                </a:cubicBezTo>
              </a:path>
              <a:path w="2423" h="1030" extrusionOk="0">
                <a:moveTo>
                  <a:pt x="1624" y="14"/>
                </a:moveTo>
                <a:cubicBezTo>
                  <a:pt x="1633" y="40"/>
                  <a:pt x="1624" y="41"/>
                  <a:pt x="1625" y="68"/>
                </a:cubicBezTo>
                <a:cubicBezTo>
                  <a:pt x="1629" y="149"/>
                  <a:pt x="1631" y="231"/>
                  <a:pt x="1635" y="312"/>
                </a:cubicBezTo>
                <a:cubicBezTo>
                  <a:pt x="1642" y="443"/>
                  <a:pt x="1644" y="577"/>
                  <a:pt x="1670" y="706"/>
                </a:cubicBezTo>
                <a:cubicBezTo>
                  <a:pt x="1675" y="733"/>
                  <a:pt x="1683" y="758"/>
                  <a:pt x="1691" y="784"/>
                </a:cubicBezTo>
                <a:cubicBezTo>
                  <a:pt x="1684" y="740"/>
                  <a:pt x="1665" y="709"/>
                  <a:pt x="1634" y="675"/>
                </a:cubicBezTo>
                <a:cubicBezTo>
                  <a:pt x="1592" y="629"/>
                  <a:pt x="1525" y="584"/>
                  <a:pt x="1460" y="609"/>
                </a:cubicBezTo>
                <a:cubicBezTo>
                  <a:pt x="1395" y="634"/>
                  <a:pt x="1372" y="714"/>
                  <a:pt x="1379" y="777"/>
                </a:cubicBezTo>
                <a:cubicBezTo>
                  <a:pt x="1385" y="828"/>
                  <a:pt x="1414" y="877"/>
                  <a:pt x="1454" y="908"/>
                </a:cubicBezTo>
                <a:cubicBezTo>
                  <a:pt x="1490" y="937"/>
                  <a:pt x="1543" y="948"/>
                  <a:pt x="1589" y="941"/>
                </a:cubicBezTo>
                <a:cubicBezTo>
                  <a:pt x="1646" y="932"/>
                  <a:pt x="1694" y="895"/>
                  <a:pt x="1740" y="863"/>
                </a:cubicBezTo>
              </a:path>
              <a:path w="2423" h="1030" extrusionOk="0">
                <a:moveTo>
                  <a:pt x="2004" y="613"/>
                </a:moveTo>
                <a:cubicBezTo>
                  <a:pt x="1993" y="609"/>
                  <a:pt x="1992" y="610"/>
                  <a:pt x="2003" y="612"/>
                </a:cubicBezTo>
                <a:cubicBezTo>
                  <a:pt x="2036" y="670"/>
                  <a:pt x="2047" y="732"/>
                  <a:pt x="2059" y="797"/>
                </a:cubicBezTo>
                <a:cubicBezTo>
                  <a:pt x="2067" y="840"/>
                  <a:pt x="2072" y="883"/>
                  <a:pt x="2076" y="926"/>
                </a:cubicBezTo>
                <a:cubicBezTo>
                  <a:pt x="2089" y="909"/>
                  <a:pt x="2098" y="888"/>
                  <a:pt x="2107" y="863"/>
                </a:cubicBezTo>
                <a:cubicBezTo>
                  <a:pt x="2123" y="817"/>
                  <a:pt x="2138" y="770"/>
                  <a:pt x="2160" y="727"/>
                </a:cubicBezTo>
                <a:cubicBezTo>
                  <a:pt x="2173" y="701"/>
                  <a:pt x="2182" y="689"/>
                  <a:pt x="2205" y="676"/>
                </a:cubicBezTo>
                <a:cubicBezTo>
                  <a:pt x="2239" y="696"/>
                  <a:pt x="2248" y="728"/>
                  <a:pt x="2262" y="766"/>
                </a:cubicBezTo>
                <a:cubicBezTo>
                  <a:pt x="2280" y="815"/>
                  <a:pt x="2297" y="863"/>
                  <a:pt x="2320" y="910"/>
                </a:cubicBezTo>
                <a:cubicBezTo>
                  <a:pt x="2336" y="941"/>
                  <a:pt x="2359" y="964"/>
                  <a:pt x="2396" y="954"/>
                </a:cubicBezTo>
                <a:cubicBezTo>
                  <a:pt x="2405" y="950"/>
                  <a:pt x="2413" y="947"/>
                  <a:pt x="2422" y="94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3" name="Ink 6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15138" y="1995488"/>
            <a:ext cx="400050" cy="334962"/>
          </a:xfrm>
          <a:custGeom>
            <a:avLst/>
            <a:gdLst>
              <a:gd name="T0" fmla="*/ 2147483647 w 1111"/>
              <a:gd name="T1" fmla="*/ 2147483647 h 930"/>
              <a:gd name="T2" fmla="*/ 2147483647 w 1111"/>
              <a:gd name="T3" fmla="*/ 2147483647 h 930"/>
              <a:gd name="T4" fmla="*/ 2147483647 w 1111"/>
              <a:gd name="T5" fmla="*/ 2147483647 h 930"/>
              <a:gd name="T6" fmla="*/ 2147483647 w 1111"/>
              <a:gd name="T7" fmla="*/ 2147483647 h 930"/>
              <a:gd name="T8" fmla="*/ 2147483647 w 1111"/>
              <a:gd name="T9" fmla="*/ 2147483647 h 930"/>
              <a:gd name="T10" fmla="*/ 2147483647 w 1111"/>
              <a:gd name="T11" fmla="*/ 2147483647 h 930"/>
              <a:gd name="T12" fmla="*/ 2147483647 w 1111"/>
              <a:gd name="T13" fmla="*/ 2147483647 h 930"/>
              <a:gd name="T14" fmla="*/ 2147483647 w 1111"/>
              <a:gd name="T15" fmla="*/ 2147483647 h 930"/>
              <a:gd name="T16" fmla="*/ 2147483647 w 1111"/>
              <a:gd name="T17" fmla="*/ 2147483647 h 930"/>
              <a:gd name="T18" fmla="*/ 2147483647 w 1111"/>
              <a:gd name="T19" fmla="*/ 2147483647 h 930"/>
              <a:gd name="T20" fmla="*/ 2147483647 w 1111"/>
              <a:gd name="T21" fmla="*/ 2147483647 h 930"/>
              <a:gd name="T22" fmla="*/ 2147483647 w 1111"/>
              <a:gd name="T23" fmla="*/ 2147483647 h 930"/>
              <a:gd name="T24" fmla="*/ 2147483647 w 1111"/>
              <a:gd name="T25" fmla="*/ 2147483647 h 930"/>
              <a:gd name="T26" fmla="*/ 2147483647 w 1111"/>
              <a:gd name="T27" fmla="*/ 2147483647 h 930"/>
              <a:gd name="T28" fmla="*/ 2147483647 w 1111"/>
              <a:gd name="T29" fmla="*/ 2147483647 h 930"/>
              <a:gd name="T30" fmla="*/ 2147483647 w 1111"/>
              <a:gd name="T31" fmla="*/ 2147483647 h 930"/>
              <a:gd name="T32" fmla="*/ 2147483647 w 1111"/>
              <a:gd name="T33" fmla="*/ 2147483647 h 930"/>
              <a:gd name="T34" fmla="*/ 2147483647 w 1111"/>
              <a:gd name="T35" fmla="*/ 2147483647 h 930"/>
              <a:gd name="T36" fmla="*/ 2147483647 w 1111"/>
              <a:gd name="T37" fmla="*/ 2147483647 h 930"/>
              <a:gd name="T38" fmla="*/ 2147483647 w 1111"/>
              <a:gd name="T39" fmla="*/ 2147483647 h 930"/>
              <a:gd name="T40" fmla="*/ 2147483647 w 1111"/>
              <a:gd name="T41" fmla="*/ 2147483647 h 93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11"/>
              <a:gd name="T64" fmla="*/ 0 h 930"/>
              <a:gd name="T65" fmla="*/ 1111 w 1111"/>
              <a:gd name="T66" fmla="*/ 930 h 93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11" h="930" extrusionOk="0">
                <a:moveTo>
                  <a:pt x="35" y="693"/>
                </a:moveTo>
                <a:cubicBezTo>
                  <a:pt x="52" y="734"/>
                  <a:pt x="68" y="776"/>
                  <a:pt x="85" y="816"/>
                </a:cubicBezTo>
                <a:cubicBezTo>
                  <a:pt x="97" y="839"/>
                  <a:pt x="100" y="844"/>
                  <a:pt x="104" y="859"/>
                </a:cubicBezTo>
                <a:cubicBezTo>
                  <a:pt x="126" y="897"/>
                  <a:pt x="80" y="812"/>
                  <a:pt x="79" y="809"/>
                </a:cubicBezTo>
                <a:cubicBezTo>
                  <a:pt x="50" y="753"/>
                  <a:pt x="23" y="695"/>
                  <a:pt x="7" y="634"/>
                </a:cubicBezTo>
                <a:cubicBezTo>
                  <a:pt x="-5" y="586"/>
                  <a:pt x="-2" y="539"/>
                  <a:pt x="40" y="507"/>
                </a:cubicBezTo>
                <a:cubicBezTo>
                  <a:pt x="76" y="479"/>
                  <a:pt x="121" y="474"/>
                  <a:pt x="161" y="457"/>
                </a:cubicBezTo>
                <a:cubicBezTo>
                  <a:pt x="213" y="435"/>
                  <a:pt x="264" y="406"/>
                  <a:pt x="314" y="379"/>
                </a:cubicBezTo>
              </a:path>
              <a:path w="1111" h="930" extrusionOk="0">
                <a:moveTo>
                  <a:pt x="683" y="58"/>
                </a:moveTo>
                <a:cubicBezTo>
                  <a:pt x="724" y="45"/>
                  <a:pt x="762" y="43"/>
                  <a:pt x="803" y="35"/>
                </a:cubicBezTo>
                <a:cubicBezTo>
                  <a:pt x="851" y="25"/>
                  <a:pt x="898" y="12"/>
                  <a:pt x="947" y="4"/>
                </a:cubicBezTo>
                <a:cubicBezTo>
                  <a:pt x="972" y="0"/>
                  <a:pt x="983" y="3"/>
                  <a:pt x="1006" y="6"/>
                </a:cubicBezTo>
                <a:cubicBezTo>
                  <a:pt x="1016" y="47"/>
                  <a:pt x="1017" y="66"/>
                  <a:pt x="1004" y="112"/>
                </a:cubicBezTo>
                <a:cubicBezTo>
                  <a:pt x="977" y="208"/>
                  <a:pt x="930" y="298"/>
                  <a:pt x="880" y="383"/>
                </a:cubicBezTo>
                <a:cubicBezTo>
                  <a:pt x="801" y="517"/>
                  <a:pt x="704" y="639"/>
                  <a:pt x="609" y="762"/>
                </a:cubicBezTo>
                <a:cubicBezTo>
                  <a:pt x="575" y="806"/>
                  <a:pt x="529" y="856"/>
                  <a:pt x="519" y="912"/>
                </a:cubicBezTo>
                <a:cubicBezTo>
                  <a:pt x="522" y="916"/>
                  <a:pt x="525" y="921"/>
                  <a:pt x="528" y="925"/>
                </a:cubicBezTo>
                <a:cubicBezTo>
                  <a:pt x="578" y="924"/>
                  <a:pt x="620" y="920"/>
                  <a:pt x="670" y="906"/>
                </a:cubicBezTo>
                <a:cubicBezTo>
                  <a:pt x="736" y="888"/>
                  <a:pt x="805" y="868"/>
                  <a:pt x="869" y="844"/>
                </a:cubicBezTo>
                <a:cubicBezTo>
                  <a:pt x="924" y="823"/>
                  <a:pt x="977" y="807"/>
                  <a:pt x="1031" y="783"/>
                </a:cubicBezTo>
                <a:cubicBezTo>
                  <a:pt x="1071" y="765"/>
                  <a:pt x="1084" y="758"/>
                  <a:pt x="1110" y="74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4" name="Ink 6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53338" y="1984375"/>
            <a:ext cx="46037" cy="323850"/>
          </a:xfrm>
          <a:custGeom>
            <a:avLst/>
            <a:gdLst>
              <a:gd name="T0" fmla="*/ 2147483647 w 127"/>
              <a:gd name="T1" fmla="*/ 2147483647 h 901"/>
              <a:gd name="T2" fmla="*/ 2147483647 w 127"/>
              <a:gd name="T3" fmla="*/ 2147483647 h 901"/>
              <a:gd name="T4" fmla="*/ 2147483647 w 127"/>
              <a:gd name="T5" fmla="*/ 2147483647 h 901"/>
              <a:gd name="T6" fmla="*/ 2147483647 w 127"/>
              <a:gd name="T7" fmla="*/ 2147483647 h 901"/>
              <a:gd name="T8" fmla="*/ 2147483647 w 127"/>
              <a:gd name="T9" fmla="*/ 2147483647 h 901"/>
              <a:gd name="T10" fmla="*/ 2147483647 w 127"/>
              <a:gd name="T11" fmla="*/ 2147483647 h 901"/>
              <a:gd name="T12" fmla="*/ 2147483647 w 127"/>
              <a:gd name="T13" fmla="*/ 2147483647 h 9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901"/>
              <a:gd name="T23" fmla="*/ 127 w 127"/>
              <a:gd name="T24" fmla="*/ 901 h 9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901" extrusionOk="0">
                <a:moveTo>
                  <a:pt x="4" y="10"/>
                </a:moveTo>
                <a:cubicBezTo>
                  <a:pt x="10" y="34"/>
                  <a:pt x="14" y="37"/>
                  <a:pt x="18" y="61"/>
                </a:cubicBezTo>
                <a:cubicBezTo>
                  <a:pt x="33" y="148"/>
                  <a:pt x="40" y="236"/>
                  <a:pt x="50" y="324"/>
                </a:cubicBezTo>
                <a:cubicBezTo>
                  <a:pt x="62" y="431"/>
                  <a:pt x="72" y="538"/>
                  <a:pt x="85" y="644"/>
                </a:cubicBezTo>
                <a:cubicBezTo>
                  <a:pt x="93" y="707"/>
                  <a:pt x="102" y="769"/>
                  <a:pt x="111" y="832"/>
                </a:cubicBezTo>
                <a:cubicBezTo>
                  <a:pt x="114" y="855"/>
                  <a:pt x="141" y="918"/>
                  <a:pt x="126" y="900"/>
                </a:cubicBezTo>
                <a:cubicBezTo>
                  <a:pt x="116" y="889"/>
                  <a:pt x="114" y="853"/>
                  <a:pt x="111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5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35625" y="2543175"/>
            <a:ext cx="947738" cy="554038"/>
          </a:xfrm>
          <a:custGeom>
            <a:avLst/>
            <a:gdLst>
              <a:gd name="T0" fmla="*/ 2147483647 w 2635"/>
              <a:gd name="T1" fmla="*/ 2147483647 h 1539"/>
              <a:gd name="T2" fmla="*/ 2147483647 w 2635"/>
              <a:gd name="T3" fmla="*/ 2147483647 h 1539"/>
              <a:gd name="T4" fmla="*/ 2147483647 w 2635"/>
              <a:gd name="T5" fmla="*/ 2147483647 h 1539"/>
              <a:gd name="T6" fmla="*/ 2147483647 w 2635"/>
              <a:gd name="T7" fmla="*/ 2147483647 h 1539"/>
              <a:gd name="T8" fmla="*/ 2147483647 w 2635"/>
              <a:gd name="T9" fmla="*/ 2147483647 h 1539"/>
              <a:gd name="T10" fmla="*/ 2147483647 w 2635"/>
              <a:gd name="T11" fmla="*/ 2147483647 h 1539"/>
              <a:gd name="T12" fmla="*/ 2147483647 w 2635"/>
              <a:gd name="T13" fmla="*/ 2147483647 h 1539"/>
              <a:gd name="T14" fmla="*/ 2147483647 w 2635"/>
              <a:gd name="T15" fmla="*/ 2147483647 h 1539"/>
              <a:gd name="T16" fmla="*/ 0 w 2635"/>
              <a:gd name="T17" fmla="*/ 2147483647 h 1539"/>
              <a:gd name="T18" fmla="*/ 2147483647 w 2635"/>
              <a:gd name="T19" fmla="*/ 2147483647 h 1539"/>
              <a:gd name="T20" fmla="*/ 2147483647 w 2635"/>
              <a:gd name="T21" fmla="*/ 2147483647 h 1539"/>
              <a:gd name="T22" fmla="*/ 2147483647 w 2635"/>
              <a:gd name="T23" fmla="*/ 2147483647 h 1539"/>
              <a:gd name="T24" fmla="*/ 2147483647 w 2635"/>
              <a:gd name="T25" fmla="*/ 2147483647 h 1539"/>
              <a:gd name="T26" fmla="*/ 2147483647 w 2635"/>
              <a:gd name="T27" fmla="*/ 2147483647 h 1539"/>
              <a:gd name="T28" fmla="*/ 2147483647 w 2635"/>
              <a:gd name="T29" fmla="*/ 2147483647 h 1539"/>
              <a:gd name="T30" fmla="*/ 2147483647 w 2635"/>
              <a:gd name="T31" fmla="*/ 2147483647 h 1539"/>
              <a:gd name="T32" fmla="*/ 2147483647 w 2635"/>
              <a:gd name="T33" fmla="*/ 2147483647 h 1539"/>
              <a:gd name="T34" fmla="*/ 2147483647 w 2635"/>
              <a:gd name="T35" fmla="*/ 2147483647 h 1539"/>
              <a:gd name="T36" fmla="*/ 2147483647 w 2635"/>
              <a:gd name="T37" fmla="*/ 2147483647 h 1539"/>
              <a:gd name="T38" fmla="*/ 2147483647 w 2635"/>
              <a:gd name="T39" fmla="*/ 2147483647 h 1539"/>
              <a:gd name="T40" fmla="*/ 2147483647 w 2635"/>
              <a:gd name="T41" fmla="*/ 2147483647 h 1539"/>
              <a:gd name="T42" fmla="*/ 2147483647 w 2635"/>
              <a:gd name="T43" fmla="*/ 2147483647 h 1539"/>
              <a:gd name="T44" fmla="*/ 2147483647 w 2635"/>
              <a:gd name="T45" fmla="*/ 2147483647 h 1539"/>
              <a:gd name="T46" fmla="*/ 2147483647 w 2635"/>
              <a:gd name="T47" fmla="*/ 2147483647 h 1539"/>
              <a:gd name="T48" fmla="*/ 2147483647 w 2635"/>
              <a:gd name="T49" fmla="*/ 2147483647 h 1539"/>
              <a:gd name="T50" fmla="*/ 2147483647 w 2635"/>
              <a:gd name="T51" fmla="*/ 2147483647 h 1539"/>
              <a:gd name="T52" fmla="*/ 2147483647 w 2635"/>
              <a:gd name="T53" fmla="*/ 2147483647 h 1539"/>
              <a:gd name="T54" fmla="*/ 2147483647 w 2635"/>
              <a:gd name="T55" fmla="*/ 2147483647 h 1539"/>
              <a:gd name="T56" fmla="*/ 2147483647 w 2635"/>
              <a:gd name="T57" fmla="*/ 2147483647 h 1539"/>
              <a:gd name="T58" fmla="*/ 2147483647 w 2635"/>
              <a:gd name="T59" fmla="*/ 2147483647 h 1539"/>
              <a:gd name="T60" fmla="*/ 2147483647 w 2635"/>
              <a:gd name="T61" fmla="*/ 2147483647 h 1539"/>
              <a:gd name="T62" fmla="*/ 2147483647 w 2635"/>
              <a:gd name="T63" fmla="*/ 2147483647 h 1539"/>
              <a:gd name="T64" fmla="*/ 2147483647 w 2635"/>
              <a:gd name="T65" fmla="*/ 2147483647 h 1539"/>
              <a:gd name="T66" fmla="*/ 2147483647 w 2635"/>
              <a:gd name="T67" fmla="*/ 2147483647 h 1539"/>
              <a:gd name="T68" fmla="*/ 2147483647 w 2635"/>
              <a:gd name="T69" fmla="*/ 2147483647 h 1539"/>
              <a:gd name="T70" fmla="*/ 2147483647 w 2635"/>
              <a:gd name="T71" fmla="*/ 2147483647 h 1539"/>
              <a:gd name="T72" fmla="*/ 2147483647 w 2635"/>
              <a:gd name="T73" fmla="*/ 2147483647 h 1539"/>
              <a:gd name="T74" fmla="*/ 2147483647 w 2635"/>
              <a:gd name="T75" fmla="*/ 2147483647 h 1539"/>
              <a:gd name="T76" fmla="*/ 2147483647 w 2635"/>
              <a:gd name="T77" fmla="*/ 2147483647 h 1539"/>
              <a:gd name="T78" fmla="*/ 2147483647 w 2635"/>
              <a:gd name="T79" fmla="*/ 2147483647 h 1539"/>
              <a:gd name="T80" fmla="*/ 2147483647 w 2635"/>
              <a:gd name="T81" fmla="*/ 2147483647 h 1539"/>
              <a:gd name="T82" fmla="*/ 2147483647 w 2635"/>
              <a:gd name="T83" fmla="*/ 2147483647 h 1539"/>
              <a:gd name="T84" fmla="*/ 2147483647 w 2635"/>
              <a:gd name="T85" fmla="*/ 2147483647 h 1539"/>
              <a:gd name="T86" fmla="*/ 2147483647 w 2635"/>
              <a:gd name="T87" fmla="*/ 2147483647 h 1539"/>
              <a:gd name="T88" fmla="*/ 2147483647 w 2635"/>
              <a:gd name="T89" fmla="*/ 2147483647 h 1539"/>
              <a:gd name="T90" fmla="*/ 2147483647 w 2635"/>
              <a:gd name="T91" fmla="*/ 2147483647 h 1539"/>
              <a:gd name="T92" fmla="*/ 2147483647 w 2635"/>
              <a:gd name="T93" fmla="*/ 2147483647 h 1539"/>
              <a:gd name="T94" fmla="*/ 2147483647 w 2635"/>
              <a:gd name="T95" fmla="*/ 2147483647 h 1539"/>
              <a:gd name="T96" fmla="*/ 2147483647 w 2635"/>
              <a:gd name="T97" fmla="*/ 2147483647 h 1539"/>
              <a:gd name="T98" fmla="*/ 2147483647 w 2635"/>
              <a:gd name="T99" fmla="*/ 2147483647 h 1539"/>
              <a:gd name="T100" fmla="*/ 2147483647 w 2635"/>
              <a:gd name="T101" fmla="*/ 2147483647 h 1539"/>
              <a:gd name="T102" fmla="*/ 2147483647 w 2635"/>
              <a:gd name="T103" fmla="*/ 2147483647 h 1539"/>
              <a:gd name="T104" fmla="*/ 2147483647 w 2635"/>
              <a:gd name="T105" fmla="*/ 2147483647 h 1539"/>
              <a:gd name="T106" fmla="*/ 2147483647 w 2635"/>
              <a:gd name="T107" fmla="*/ 2147483647 h 1539"/>
              <a:gd name="T108" fmla="*/ 2147483647 w 2635"/>
              <a:gd name="T109" fmla="*/ 2147483647 h 1539"/>
              <a:gd name="T110" fmla="*/ 2147483647 w 2635"/>
              <a:gd name="T111" fmla="*/ 2147483647 h 1539"/>
              <a:gd name="T112" fmla="*/ 2147483647 w 2635"/>
              <a:gd name="T113" fmla="*/ 2147483647 h 1539"/>
              <a:gd name="T114" fmla="*/ 2147483647 w 2635"/>
              <a:gd name="T115" fmla="*/ 2147483647 h 1539"/>
              <a:gd name="T116" fmla="*/ 2147483647 w 2635"/>
              <a:gd name="T117" fmla="*/ 2147483647 h 15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635"/>
              <a:gd name="T178" fmla="*/ 0 h 1539"/>
              <a:gd name="T179" fmla="*/ 2635 w 2635"/>
              <a:gd name="T180" fmla="*/ 1539 h 15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635" h="1539" extrusionOk="0">
                <a:moveTo>
                  <a:pt x="248" y="293"/>
                </a:moveTo>
                <a:cubicBezTo>
                  <a:pt x="256" y="281"/>
                  <a:pt x="261" y="277"/>
                  <a:pt x="247" y="275"/>
                </a:cubicBezTo>
                <a:cubicBezTo>
                  <a:pt x="247" y="301"/>
                  <a:pt x="247" y="318"/>
                  <a:pt x="256" y="347"/>
                </a:cubicBezTo>
                <a:cubicBezTo>
                  <a:pt x="278" y="417"/>
                  <a:pt x="296" y="489"/>
                  <a:pt x="313" y="560"/>
                </a:cubicBezTo>
                <a:cubicBezTo>
                  <a:pt x="356" y="735"/>
                  <a:pt x="394" y="919"/>
                  <a:pt x="384" y="1100"/>
                </a:cubicBezTo>
                <a:cubicBezTo>
                  <a:pt x="380" y="1173"/>
                  <a:pt x="366" y="1244"/>
                  <a:pt x="332" y="1310"/>
                </a:cubicBezTo>
                <a:cubicBezTo>
                  <a:pt x="301" y="1370"/>
                  <a:pt x="240" y="1444"/>
                  <a:pt x="165" y="1439"/>
                </a:cubicBezTo>
                <a:cubicBezTo>
                  <a:pt x="118" y="1436"/>
                  <a:pt x="89" y="1399"/>
                  <a:pt x="62" y="1366"/>
                </a:cubicBezTo>
                <a:cubicBezTo>
                  <a:pt x="28" y="1325"/>
                  <a:pt x="16" y="1272"/>
                  <a:pt x="0" y="1222"/>
                </a:cubicBezTo>
              </a:path>
              <a:path w="2635" h="1539" extrusionOk="0">
                <a:moveTo>
                  <a:pt x="48" y="1"/>
                </a:moveTo>
                <a:cubicBezTo>
                  <a:pt x="68" y="2"/>
                  <a:pt x="81" y="7"/>
                  <a:pt x="98" y="18"/>
                </a:cubicBezTo>
                <a:cubicBezTo>
                  <a:pt x="101" y="21"/>
                  <a:pt x="105" y="23"/>
                  <a:pt x="108" y="26"/>
                </a:cubicBezTo>
              </a:path>
              <a:path w="2635" h="1539" extrusionOk="0">
                <a:moveTo>
                  <a:pt x="500" y="353"/>
                </a:moveTo>
                <a:cubicBezTo>
                  <a:pt x="524" y="365"/>
                  <a:pt x="546" y="375"/>
                  <a:pt x="574" y="373"/>
                </a:cubicBezTo>
                <a:cubicBezTo>
                  <a:pt x="618" y="370"/>
                  <a:pt x="662" y="357"/>
                  <a:pt x="703" y="340"/>
                </a:cubicBezTo>
                <a:cubicBezTo>
                  <a:pt x="743" y="324"/>
                  <a:pt x="805" y="288"/>
                  <a:pt x="813" y="241"/>
                </a:cubicBezTo>
                <a:cubicBezTo>
                  <a:pt x="820" y="204"/>
                  <a:pt x="786" y="181"/>
                  <a:pt x="754" y="174"/>
                </a:cubicBezTo>
                <a:cubicBezTo>
                  <a:pt x="696" y="161"/>
                  <a:pt x="637" y="182"/>
                  <a:pt x="588" y="210"/>
                </a:cubicBezTo>
                <a:cubicBezTo>
                  <a:pt x="521" y="248"/>
                  <a:pt x="464" y="302"/>
                  <a:pt x="427" y="370"/>
                </a:cubicBezTo>
                <a:cubicBezTo>
                  <a:pt x="394" y="430"/>
                  <a:pt x="377" y="499"/>
                  <a:pt x="403" y="565"/>
                </a:cubicBezTo>
                <a:cubicBezTo>
                  <a:pt x="427" y="625"/>
                  <a:pt x="482" y="663"/>
                  <a:pt x="540" y="686"/>
                </a:cubicBezTo>
                <a:cubicBezTo>
                  <a:pt x="604" y="711"/>
                  <a:pt x="665" y="713"/>
                  <a:pt x="732" y="702"/>
                </a:cubicBezTo>
                <a:cubicBezTo>
                  <a:pt x="778" y="695"/>
                  <a:pt x="814" y="676"/>
                  <a:pt x="855" y="656"/>
                </a:cubicBezTo>
              </a:path>
              <a:path w="2635" h="1539" extrusionOk="0">
                <a:moveTo>
                  <a:pt x="1429" y="193"/>
                </a:moveTo>
                <a:cubicBezTo>
                  <a:pt x="1406" y="172"/>
                  <a:pt x="1385" y="150"/>
                  <a:pt x="1357" y="134"/>
                </a:cubicBezTo>
                <a:cubicBezTo>
                  <a:pt x="1237" y="64"/>
                  <a:pt x="1088" y="128"/>
                  <a:pt x="985" y="199"/>
                </a:cubicBezTo>
                <a:cubicBezTo>
                  <a:pt x="895" y="261"/>
                  <a:pt x="777" y="372"/>
                  <a:pt x="790" y="494"/>
                </a:cubicBezTo>
                <a:cubicBezTo>
                  <a:pt x="802" y="602"/>
                  <a:pt x="927" y="628"/>
                  <a:pt x="1014" y="629"/>
                </a:cubicBezTo>
                <a:cubicBezTo>
                  <a:pt x="1131" y="631"/>
                  <a:pt x="1251" y="593"/>
                  <a:pt x="1356" y="545"/>
                </a:cubicBezTo>
                <a:cubicBezTo>
                  <a:pt x="1467" y="494"/>
                  <a:pt x="1601" y="411"/>
                  <a:pt x="1641" y="288"/>
                </a:cubicBezTo>
                <a:cubicBezTo>
                  <a:pt x="1663" y="222"/>
                  <a:pt x="1633" y="213"/>
                  <a:pt x="1596" y="182"/>
                </a:cubicBezTo>
                <a:cubicBezTo>
                  <a:pt x="1522" y="243"/>
                  <a:pt x="1488" y="305"/>
                  <a:pt x="1452" y="398"/>
                </a:cubicBezTo>
                <a:cubicBezTo>
                  <a:pt x="1380" y="581"/>
                  <a:pt x="1337" y="780"/>
                  <a:pt x="1313" y="975"/>
                </a:cubicBezTo>
                <a:cubicBezTo>
                  <a:pt x="1294" y="1124"/>
                  <a:pt x="1264" y="1370"/>
                  <a:pt x="1375" y="1495"/>
                </a:cubicBezTo>
                <a:cubicBezTo>
                  <a:pt x="1435" y="1563"/>
                  <a:pt x="1535" y="1543"/>
                  <a:pt x="1601" y="1500"/>
                </a:cubicBezTo>
                <a:cubicBezTo>
                  <a:pt x="1665" y="1458"/>
                  <a:pt x="1708" y="1390"/>
                  <a:pt x="1716" y="1314"/>
                </a:cubicBezTo>
                <a:cubicBezTo>
                  <a:pt x="1726" y="1216"/>
                  <a:pt x="1650" y="1150"/>
                  <a:pt x="1565" y="1119"/>
                </a:cubicBezTo>
                <a:cubicBezTo>
                  <a:pt x="1514" y="1101"/>
                  <a:pt x="1424" y="1112"/>
                  <a:pt x="1381" y="1082"/>
                </a:cubicBezTo>
                <a:cubicBezTo>
                  <a:pt x="1339" y="1053"/>
                  <a:pt x="1376" y="1059"/>
                  <a:pt x="1366" y="1021"/>
                </a:cubicBezTo>
              </a:path>
              <a:path w="2635" h="1539" extrusionOk="0">
                <a:moveTo>
                  <a:pt x="2016" y="129"/>
                </a:moveTo>
                <a:cubicBezTo>
                  <a:pt x="2002" y="134"/>
                  <a:pt x="1988" y="139"/>
                  <a:pt x="1974" y="144"/>
                </a:cubicBezTo>
                <a:cubicBezTo>
                  <a:pt x="2002" y="144"/>
                  <a:pt x="2029" y="143"/>
                  <a:pt x="2058" y="139"/>
                </a:cubicBezTo>
                <a:cubicBezTo>
                  <a:pt x="2103" y="132"/>
                  <a:pt x="2150" y="126"/>
                  <a:pt x="2195" y="130"/>
                </a:cubicBezTo>
                <a:cubicBezTo>
                  <a:pt x="2235" y="133"/>
                  <a:pt x="2278" y="142"/>
                  <a:pt x="2306" y="172"/>
                </a:cubicBezTo>
                <a:cubicBezTo>
                  <a:pt x="2336" y="204"/>
                  <a:pt x="2332" y="255"/>
                  <a:pt x="2318" y="293"/>
                </a:cubicBezTo>
                <a:cubicBezTo>
                  <a:pt x="2283" y="392"/>
                  <a:pt x="2215" y="483"/>
                  <a:pt x="2151" y="564"/>
                </a:cubicBezTo>
                <a:cubicBezTo>
                  <a:pt x="2098" y="631"/>
                  <a:pt x="2042" y="694"/>
                  <a:pt x="1990" y="761"/>
                </a:cubicBezTo>
                <a:cubicBezTo>
                  <a:pt x="1971" y="786"/>
                  <a:pt x="1958" y="804"/>
                  <a:pt x="1946" y="832"/>
                </a:cubicBezTo>
                <a:cubicBezTo>
                  <a:pt x="1972" y="854"/>
                  <a:pt x="1976" y="860"/>
                  <a:pt x="2018" y="860"/>
                </a:cubicBezTo>
                <a:cubicBezTo>
                  <a:pt x="2089" y="860"/>
                  <a:pt x="2157" y="853"/>
                  <a:pt x="2226" y="835"/>
                </a:cubicBezTo>
                <a:cubicBezTo>
                  <a:pt x="2269" y="824"/>
                  <a:pt x="2319" y="816"/>
                  <a:pt x="2359" y="797"/>
                </a:cubicBezTo>
                <a:cubicBezTo>
                  <a:pt x="2389" y="783"/>
                  <a:pt x="2387" y="766"/>
                  <a:pt x="2394" y="740"/>
                </a:cubicBezTo>
              </a:path>
              <a:path w="2635" h="1539" extrusionOk="0">
                <a:moveTo>
                  <a:pt x="2047" y="458"/>
                </a:moveTo>
                <a:cubicBezTo>
                  <a:pt x="2035" y="454"/>
                  <a:pt x="2031" y="454"/>
                  <a:pt x="2030" y="444"/>
                </a:cubicBezTo>
                <a:cubicBezTo>
                  <a:pt x="2047" y="436"/>
                  <a:pt x="2064" y="434"/>
                  <a:pt x="2083" y="432"/>
                </a:cubicBezTo>
                <a:cubicBezTo>
                  <a:pt x="2130" y="426"/>
                  <a:pt x="2178" y="424"/>
                  <a:pt x="2225" y="423"/>
                </a:cubicBezTo>
                <a:cubicBezTo>
                  <a:pt x="2322" y="420"/>
                  <a:pt x="2417" y="417"/>
                  <a:pt x="2513" y="409"/>
                </a:cubicBezTo>
                <a:cubicBezTo>
                  <a:pt x="2558" y="405"/>
                  <a:pt x="2581" y="400"/>
                  <a:pt x="2615" y="370"/>
                </a:cubicBezTo>
                <a:cubicBezTo>
                  <a:pt x="2621" y="364"/>
                  <a:pt x="2628" y="358"/>
                  <a:pt x="2634" y="35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6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94513" y="2459038"/>
            <a:ext cx="261937" cy="334962"/>
          </a:xfrm>
          <a:custGeom>
            <a:avLst/>
            <a:gdLst>
              <a:gd name="T0" fmla="*/ 2147483647 w 725"/>
              <a:gd name="T1" fmla="*/ 2147483647 h 931"/>
              <a:gd name="T2" fmla="*/ 2147483647 w 725"/>
              <a:gd name="T3" fmla="*/ 2147483647 h 931"/>
              <a:gd name="T4" fmla="*/ 2147483647 w 725"/>
              <a:gd name="T5" fmla="*/ 2147483647 h 931"/>
              <a:gd name="T6" fmla="*/ 2147483647 w 725"/>
              <a:gd name="T7" fmla="*/ 2147483647 h 931"/>
              <a:gd name="T8" fmla="*/ 2147483647 w 725"/>
              <a:gd name="T9" fmla="*/ 2147483647 h 931"/>
              <a:gd name="T10" fmla="*/ 0 w 725"/>
              <a:gd name="T11" fmla="*/ 2147483647 h 931"/>
              <a:gd name="T12" fmla="*/ 2147483647 w 725"/>
              <a:gd name="T13" fmla="*/ 2147483647 h 931"/>
              <a:gd name="T14" fmla="*/ 2147483647 w 725"/>
              <a:gd name="T15" fmla="*/ 2147483647 h 931"/>
              <a:gd name="T16" fmla="*/ 2147483647 w 725"/>
              <a:gd name="T17" fmla="*/ 2147483647 h 931"/>
              <a:gd name="T18" fmla="*/ 2147483647 w 725"/>
              <a:gd name="T19" fmla="*/ 2147483647 h 931"/>
              <a:gd name="T20" fmla="*/ 2147483647 w 725"/>
              <a:gd name="T21" fmla="*/ 2147483647 h 931"/>
              <a:gd name="T22" fmla="*/ 2147483647 w 725"/>
              <a:gd name="T23" fmla="*/ 0 h 931"/>
              <a:gd name="T24" fmla="*/ 2147483647 w 725"/>
              <a:gd name="T25" fmla="*/ 2147483647 h 931"/>
              <a:gd name="T26" fmla="*/ 2147483647 w 725"/>
              <a:gd name="T27" fmla="*/ 2147483647 h 931"/>
              <a:gd name="T28" fmla="*/ 2147483647 w 725"/>
              <a:gd name="T29" fmla="*/ 2147483647 h 931"/>
              <a:gd name="T30" fmla="*/ 2147483647 w 725"/>
              <a:gd name="T31" fmla="*/ 2147483647 h 931"/>
              <a:gd name="T32" fmla="*/ 2147483647 w 725"/>
              <a:gd name="T33" fmla="*/ 2147483647 h 931"/>
              <a:gd name="T34" fmla="*/ 2147483647 w 725"/>
              <a:gd name="T35" fmla="*/ 2147483647 h 9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25"/>
              <a:gd name="T55" fmla="*/ 0 h 931"/>
              <a:gd name="T56" fmla="*/ 725 w 725"/>
              <a:gd name="T57" fmla="*/ 931 h 93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25" h="931" extrusionOk="0">
                <a:moveTo>
                  <a:pt x="51" y="613"/>
                </a:moveTo>
                <a:cubicBezTo>
                  <a:pt x="34" y="637"/>
                  <a:pt x="25" y="652"/>
                  <a:pt x="16" y="680"/>
                </a:cubicBezTo>
                <a:cubicBezTo>
                  <a:pt x="4" y="716"/>
                  <a:pt x="11" y="755"/>
                  <a:pt x="15" y="793"/>
                </a:cubicBezTo>
                <a:cubicBezTo>
                  <a:pt x="19" y="830"/>
                  <a:pt x="26" y="865"/>
                  <a:pt x="38" y="900"/>
                </a:cubicBezTo>
                <a:cubicBezTo>
                  <a:pt x="48" y="854"/>
                  <a:pt x="42" y="817"/>
                  <a:pt x="34" y="770"/>
                </a:cubicBezTo>
                <a:cubicBezTo>
                  <a:pt x="23" y="704"/>
                  <a:pt x="-1" y="629"/>
                  <a:pt x="0" y="562"/>
                </a:cubicBezTo>
                <a:cubicBezTo>
                  <a:pt x="1" y="530"/>
                  <a:pt x="23" y="524"/>
                  <a:pt x="50" y="520"/>
                </a:cubicBezTo>
                <a:cubicBezTo>
                  <a:pt x="94" y="513"/>
                  <a:pt x="140" y="514"/>
                  <a:pt x="184" y="506"/>
                </a:cubicBezTo>
                <a:cubicBezTo>
                  <a:pt x="241" y="496"/>
                  <a:pt x="292" y="488"/>
                  <a:pt x="346" y="465"/>
                </a:cubicBezTo>
                <a:cubicBezTo>
                  <a:pt x="383" y="447"/>
                  <a:pt x="396" y="441"/>
                  <a:pt x="419" y="425"/>
                </a:cubicBezTo>
              </a:path>
              <a:path w="725" h="931" extrusionOk="0">
                <a:moveTo>
                  <a:pt x="722" y="41"/>
                </a:moveTo>
                <a:cubicBezTo>
                  <a:pt x="721" y="27"/>
                  <a:pt x="720" y="14"/>
                  <a:pt x="719" y="0"/>
                </a:cubicBezTo>
                <a:cubicBezTo>
                  <a:pt x="720" y="31"/>
                  <a:pt x="721" y="63"/>
                  <a:pt x="720" y="95"/>
                </a:cubicBezTo>
                <a:cubicBezTo>
                  <a:pt x="719" y="173"/>
                  <a:pt x="714" y="251"/>
                  <a:pt x="709" y="329"/>
                </a:cubicBezTo>
                <a:cubicBezTo>
                  <a:pt x="704" y="422"/>
                  <a:pt x="699" y="515"/>
                  <a:pt x="695" y="608"/>
                </a:cubicBezTo>
                <a:cubicBezTo>
                  <a:pt x="691" y="714"/>
                  <a:pt x="686" y="827"/>
                  <a:pt x="712" y="930"/>
                </a:cubicBezTo>
                <a:cubicBezTo>
                  <a:pt x="717" y="908"/>
                  <a:pt x="719" y="888"/>
                  <a:pt x="721" y="865"/>
                </a:cubicBezTo>
                <a:cubicBezTo>
                  <a:pt x="722" y="857"/>
                  <a:pt x="723" y="848"/>
                  <a:pt x="724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7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9525" y="2425700"/>
            <a:ext cx="246063" cy="415925"/>
          </a:xfrm>
          <a:custGeom>
            <a:avLst/>
            <a:gdLst>
              <a:gd name="T0" fmla="*/ 2147483647 w 682"/>
              <a:gd name="T1" fmla="*/ 2147483647 h 1154"/>
              <a:gd name="T2" fmla="*/ 2147483647 w 682"/>
              <a:gd name="T3" fmla="*/ 2147483647 h 1154"/>
              <a:gd name="T4" fmla="*/ 2147483647 w 682"/>
              <a:gd name="T5" fmla="*/ 2147483647 h 1154"/>
              <a:gd name="T6" fmla="*/ 2147483647 w 682"/>
              <a:gd name="T7" fmla="*/ 2147483647 h 1154"/>
              <a:gd name="T8" fmla="*/ 2147483647 w 682"/>
              <a:gd name="T9" fmla="*/ 2147483647 h 1154"/>
              <a:gd name="T10" fmla="*/ 2147483647 w 682"/>
              <a:gd name="T11" fmla="*/ 2147483647 h 1154"/>
              <a:gd name="T12" fmla="*/ 2147483647 w 682"/>
              <a:gd name="T13" fmla="*/ 2147483647 h 1154"/>
              <a:gd name="T14" fmla="*/ 2147483647 w 682"/>
              <a:gd name="T15" fmla="*/ 2147483647 h 1154"/>
              <a:gd name="T16" fmla="*/ 2147483647 w 682"/>
              <a:gd name="T17" fmla="*/ 2147483647 h 1154"/>
              <a:gd name="T18" fmla="*/ 2147483647 w 682"/>
              <a:gd name="T19" fmla="*/ 2147483647 h 1154"/>
              <a:gd name="T20" fmla="*/ 2147483647 w 682"/>
              <a:gd name="T21" fmla="*/ 2147483647 h 1154"/>
              <a:gd name="T22" fmla="*/ 2147483647 w 682"/>
              <a:gd name="T23" fmla="*/ 2147483647 h 1154"/>
              <a:gd name="T24" fmla="*/ 2147483647 w 682"/>
              <a:gd name="T25" fmla="*/ 2147483647 h 1154"/>
              <a:gd name="T26" fmla="*/ 2147483647 w 682"/>
              <a:gd name="T27" fmla="*/ 2147483647 h 11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82"/>
              <a:gd name="T43" fmla="*/ 0 h 1154"/>
              <a:gd name="T44" fmla="*/ 682 w 682"/>
              <a:gd name="T45" fmla="*/ 1154 h 11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82" h="1154" extrusionOk="0">
                <a:moveTo>
                  <a:pt x="517" y="248"/>
                </a:moveTo>
                <a:cubicBezTo>
                  <a:pt x="512" y="228"/>
                  <a:pt x="509" y="211"/>
                  <a:pt x="500" y="191"/>
                </a:cubicBezTo>
                <a:cubicBezTo>
                  <a:pt x="483" y="154"/>
                  <a:pt x="464" y="117"/>
                  <a:pt x="435" y="87"/>
                </a:cubicBezTo>
                <a:cubicBezTo>
                  <a:pt x="393" y="44"/>
                  <a:pt x="337" y="14"/>
                  <a:pt x="277" y="4"/>
                </a:cubicBezTo>
                <a:cubicBezTo>
                  <a:pt x="202" y="-9"/>
                  <a:pt x="131" y="13"/>
                  <a:pt x="72" y="60"/>
                </a:cubicBezTo>
                <a:cubicBezTo>
                  <a:pt x="17" y="105"/>
                  <a:pt x="-14" y="173"/>
                  <a:pt x="5" y="244"/>
                </a:cubicBezTo>
                <a:cubicBezTo>
                  <a:pt x="24" y="318"/>
                  <a:pt x="104" y="360"/>
                  <a:pt x="171" y="379"/>
                </a:cubicBezTo>
                <a:cubicBezTo>
                  <a:pt x="291" y="413"/>
                  <a:pt x="425" y="394"/>
                  <a:pt x="540" y="353"/>
                </a:cubicBezTo>
                <a:cubicBezTo>
                  <a:pt x="586" y="337"/>
                  <a:pt x="627" y="311"/>
                  <a:pt x="670" y="289"/>
                </a:cubicBezTo>
                <a:cubicBezTo>
                  <a:pt x="677" y="335"/>
                  <a:pt x="677" y="369"/>
                  <a:pt x="672" y="419"/>
                </a:cubicBezTo>
                <a:cubicBezTo>
                  <a:pt x="665" y="493"/>
                  <a:pt x="656" y="566"/>
                  <a:pt x="650" y="640"/>
                </a:cubicBezTo>
                <a:cubicBezTo>
                  <a:pt x="643" y="726"/>
                  <a:pt x="637" y="812"/>
                  <a:pt x="634" y="899"/>
                </a:cubicBezTo>
                <a:cubicBezTo>
                  <a:pt x="632" y="963"/>
                  <a:pt x="623" y="1038"/>
                  <a:pt x="635" y="1101"/>
                </a:cubicBezTo>
                <a:cubicBezTo>
                  <a:pt x="642" y="1141"/>
                  <a:pt x="648" y="1133"/>
                  <a:pt x="667" y="115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8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509000" y="2593975"/>
            <a:ext cx="303213" cy="125413"/>
          </a:xfrm>
          <a:custGeom>
            <a:avLst/>
            <a:gdLst>
              <a:gd name="T0" fmla="*/ 2147483647 w 843"/>
              <a:gd name="T1" fmla="*/ 2147483647 h 349"/>
              <a:gd name="T2" fmla="*/ 2147483647 w 843"/>
              <a:gd name="T3" fmla="*/ 2147483647 h 349"/>
              <a:gd name="T4" fmla="*/ 2147483647 w 843"/>
              <a:gd name="T5" fmla="*/ 2147483647 h 349"/>
              <a:gd name="T6" fmla="*/ 2147483647 w 843"/>
              <a:gd name="T7" fmla="*/ 2147483647 h 349"/>
              <a:gd name="T8" fmla="*/ 2147483647 w 843"/>
              <a:gd name="T9" fmla="*/ 2147483647 h 349"/>
              <a:gd name="T10" fmla="*/ 2147483647 w 843"/>
              <a:gd name="T11" fmla="*/ 2147483647 h 349"/>
              <a:gd name="T12" fmla="*/ 2147483647 w 843"/>
              <a:gd name="T13" fmla="*/ 2147483647 h 349"/>
              <a:gd name="T14" fmla="*/ 2147483647 w 843"/>
              <a:gd name="T15" fmla="*/ 2147483647 h 349"/>
              <a:gd name="T16" fmla="*/ 2147483647 w 843"/>
              <a:gd name="T17" fmla="*/ 2147483647 h 349"/>
              <a:gd name="T18" fmla="*/ 2147483647 w 843"/>
              <a:gd name="T19" fmla="*/ 2147483647 h 349"/>
              <a:gd name="T20" fmla="*/ 2147483647 w 843"/>
              <a:gd name="T21" fmla="*/ 2147483647 h 349"/>
              <a:gd name="T22" fmla="*/ 2147483647 w 843"/>
              <a:gd name="T23" fmla="*/ 2147483647 h 349"/>
              <a:gd name="T24" fmla="*/ 2147483647 w 843"/>
              <a:gd name="T25" fmla="*/ 2147483647 h 349"/>
              <a:gd name="T26" fmla="*/ 2147483647 w 843"/>
              <a:gd name="T27" fmla="*/ 2147483647 h 3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43"/>
              <a:gd name="T43" fmla="*/ 0 h 349"/>
              <a:gd name="T44" fmla="*/ 843 w 843"/>
              <a:gd name="T45" fmla="*/ 349 h 34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43" h="349" extrusionOk="0">
                <a:moveTo>
                  <a:pt x="28" y="242"/>
                </a:moveTo>
                <a:cubicBezTo>
                  <a:pt x="20" y="263"/>
                  <a:pt x="9" y="283"/>
                  <a:pt x="3" y="305"/>
                </a:cubicBezTo>
                <a:cubicBezTo>
                  <a:pt x="-5" y="332"/>
                  <a:pt x="-1" y="348"/>
                  <a:pt x="33" y="348"/>
                </a:cubicBezTo>
                <a:cubicBezTo>
                  <a:pt x="76" y="348"/>
                  <a:pt x="138" y="327"/>
                  <a:pt x="180" y="314"/>
                </a:cubicBezTo>
                <a:cubicBezTo>
                  <a:pt x="253" y="292"/>
                  <a:pt x="325" y="273"/>
                  <a:pt x="400" y="258"/>
                </a:cubicBezTo>
                <a:cubicBezTo>
                  <a:pt x="500" y="238"/>
                  <a:pt x="583" y="234"/>
                  <a:pt x="664" y="174"/>
                </a:cubicBezTo>
                <a:cubicBezTo>
                  <a:pt x="681" y="162"/>
                  <a:pt x="699" y="149"/>
                  <a:pt x="716" y="137"/>
                </a:cubicBezTo>
              </a:path>
              <a:path w="843" h="349" extrusionOk="0">
                <a:moveTo>
                  <a:pt x="70" y="13"/>
                </a:moveTo>
                <a:cubicBezTo>
                  <a:pt x="85" y="8"/>
                  <a:pt x="101" y="-4"/>
                  <a:pt x="115" y="6"/>
                </a:cubicBezTo>
                <a:cubicBezTo>
                  <a:pt x="137" y="21"/>
                  <a:pt x="137" y="74"/>
                  <a:pt x="142" y="96"/>
                </a:cubicBezTo>
                <a:cubicBezTo>
                  <a:pt x="150" y="131"/>
                  <a:pt x="163" y="169"/>
                  <a:pt x="196" y="188"/>
                </a:cubicBezTo>
                <a:cubicBezTo>
                  <a:pt x="245" y="216"/>
                  <a:pt x="316" y="198"/>
                  <a:pt x="367" y="188"/>
                </a:cubicBezTo>
                <a:cubicBezTo>
                  <a:pt x="456" y="171"/>
                  <a:pt x="544" y="143"/>
                  <a:pt x="631" y="118"/>
                </a:cubicBezTo>
                <a:cubicBezTo>
                  <a:pt x="704" y="97"/>
                  <a:pt x="768" y="75"/>
                  <a:pt x="842" y="7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9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67388" y="2911475"/>
            <a:ext cx="2690812" cy="528638"/>
          </a:xfrm>
          <a:custGeom>
            <a:avLst/>
            <a:gdLst>
              <a:gd name="T0" fmla="*/ 2147483647 w 7477"/>
              <a:gd name="T1" fmla="*/ 2147483647 h 1469"/>
              <a:gd name="T2" fmla="*/ 2147483647 w 7477"/>
              <a:gd name="T3" fmla="*/ 2147483647 h 1469"/>
              <a:gd name="T4" fmla="*/ 2147483647 w 7477"/>
              <a:gd name="T5" fmla="*/ 2147483647 h 1469"/>
              <a:gd name="T6" fmla="*/ 2147483647 w 7477"/>
              <a:gd name="T7" fmla="*/ 2147483647 h 1469"/>
              <a:gd name="T8" fmla="*/ 2147483647 w 7477"/>
              <a:gd name="T9" fmla="*/ 2147483647 h 1469"/>
              <a:gd name="T10" fmla="*/ 2147483647 w 7477"/>
              <a:gd name="T11" fmla="*/ 2147483647 h 1469"/>
              <a:gd name="T12" fmla="*/ 2147483647 w 7477"/>
              <a:gd name="T13" fmla="*/ 2147483647 h 1469"/>
              <a:gd name="T14" fmla="*/ 2147483647 w 7477"/>
              <a:gd name="T15" fmla="*/ 2147483647 h 1469"/>
              <a:gd name="T16" fmla="*/ 2147483647 w 7477"/>
              <a:gd name="T17" fmla="*/ 2147483647 h 1469"/>
              <a:gd name="T18" fmla="*/ 2147483647 w 7477"/>
              <a:gd name="T19" fmla="*/ 2147483647 h 1469"/>
              <a:gd name="T20" fmla="*/ 2147483647 w 7477"/>
              <a:gd name="T21" fmla="*/ 2147483647 h 1469"/>
              <a:gd name="T22" fmla="*/ 2147483647 w 7477"/>
              <a:gd name="T23" fmla="*/ 2147483647 h 1469"/>
              <a:gd name="T24" fmla="*/ 2147483647 w 7477"/>
              <a:gd name="T25" fmla="*/ 2147483647 h 1469"/>
              <a:gd name="T26" fmla="*/ 2147483647 w 7477"/>
              <a:gd name="T27" fmla="*/ 2147483647 h 1469"/>
              <a:gd name="T28" fmla="*/ 2147483647 w 7477"/>
              <a:gd name="T29" fmla="*/ 2147483647 h 1469"/>
              <a:gd name="T30" fmla="*/ 2147483647 w 7477"/>
              <a:gd name="T31" fmla="*/ 2147483647 h 1469"/>
              <a:gd name="T32" fmla="*/ 2147483647 w 7477"/>
              <a:gd name="T33" fmla="*/ 2147483647 h 1469"/>
              <a:gd name="T34" fmla="*/ 2147483647 w 7477"/>
              <a:gd name="T35" fmla="*/ 2147483647 h 1469"/>
              <a:gd name="T36" fmla="*/ 2147483647 w 7477"/>
              <a:gd name="T37" fmla="*/ 2147483647 h 1469"/>
              <a:gd name="T38" fmla="*/ 2147483647 w 7477"/>
              <a:gd name="T39" fmla="*/ 2147483647 h 1469"/>
              <a:gd name="T40" fmla="*/ 2147483647 w 7477"/>
              <a:gd name="T41" fmla="*/ 2147483647 h 1469"/>
              <a:gd name="T42" fmla="*/ 2147483647 w 7477"/>
              <a:gd name="T43" fmla="*/ 2147483647 h 1469"/>
              <a:gd name="T44" fmla="*/ 2147483647 w 7477"/>
              <a:gd name="T45" fmla="*/ 2147483647 h 1469"/>
              <a:gd name="T46" fmla="*/ 2147483647 w 7477"/>
              <a:gd name="T47" fmla="*/ 2147483647 h 1469"/>
              <a:gd name="T48" fmla="*/ 2147483647 w 7477"/>
              <a:gd name="T49" fmla="*/ 2147483647 h 1469"/>
              <a:gd name="T50" fmla="*/ 2147483647 w 7477"/>
              <a:gd name="T51" fmla="*/ 2147483647 h 1469"/>
              <a:gd name="T52" fmla="*/ 2147483647 w 7477"/>
              <a:gd name="T53" fmla="*/ 2147483647 h 1469"/>
              <a:gd name="T54" fmla="*/ 2147483647 w 7477"/>
              <a:gd name="T55" fmla="*/ 2147483647 h 1469"/>
              <a:gd name="T56" fmla="*/ 2147483647 w 7477"/>
              <a:gd name="T57" fmla="*/ 2147483647 h 1469"/>
              <a:gd name="T58" fmla="*/ 2147483647 w 7477"/>
              <a:gd name="T59" fmla="*/ 2147483647 h 1469"/>
              <a:gd name="T60" fmla="*/ 2147483647 w 7477"/>
              <a:gd name="T61" fmla="*/ 2147483647 h 1469"/>
              <a:gd name="T62" fmla="*/ 2147483647 w 7477"/>
              <a:gd name="T63" fmla="*/ 2147483647 h 1469"/>
              <a:gd name="T64" fmla="*/ 2147483647 w 7477"/>
              <a:gd name="T65" fmla="*/ 2147483647 h 1469"/>
              <a:gd name="T66" fmla="*/ 2147483647 w 7477"/>
              <a:gd name="T67" fmla="*/ 2147483647 h 1469"/>
              <a:gd name="T68" fmla="*/ 2147483647 w 7477"/>
              <a:gd name="T69" fmla="*/ 2147483647 h 1469"/>
              <a:gd name="T70" fmla="*/ 2147483647 w 7477"/>
              <a:gd name="T71" fmla="*/ 2147483647 h 1469"/>
              <a:gd name="T72" fmla="*/ 2147483647 w 7477"/>
              <a:gd name="T73" fmla="*/ 2147483647 h 1469"/>
              <a:gd name="T74" fmla="*/ 2147483647 w 7477"/>
              <a:gd name="T75" fmla="*/ 2147483647 h 1469"/>
              <a:gd name="T76" fmla="*/ 2147483647 w 7477"/>
              <a:gd name="T77" fmla="*/ 2147483647 h 1469"/>
              <a:gd name="T78" fmla="*/ 2147483647 w 7477"/>
              <a:gd name="T79" fmla="*/ 2147483647 h 1469"/>
              <a:gd name="T80" fmla="*/ 2147483647 w 7477"/>
              <a:gd name="T81" fmla="*/ 2147483647 h 1469"/>
              <a:gd name="T82" fmla="*/ 2147483647 w 7477"/>
              <a:gd name="T83" fmla="*/ 2147483647 h 1469"/>
              <a:gd name="T84" fmla="*/ 2147483647 w 7477"/>
              <a:gd name="T85" fmla="*/ 2147483647 h 1469"/>
              <a:gd name="T86" fmla="*/ 2147483647 w 7477"/>
              <a:gd name="T87" fmla="*/ 2147483647 h 1469"/>
              <a:gd name="T88" fmla="*/ 2147483647 w 7477"/>
              <a:gd name="T89" fmla="*/ 2147483647 h 1469"/>
              <a:gd name="T90" fmla="*/ 2147483647 w 7477"/>
              <a:gd name="T91" fmla="*/ 2147483647 h 1469"/>
              <a:gd name="T92" fmla="*/ 2147483647 w 7477"/>
              <a:gd name="T93" fmla="*/ 2147483647 h 1469"/>
              <a:gd name="T94" fmla="*/ 2147483647 w 7477"/>
              <a:gd name="T95" fmla="*/ 2147483647 h 1469"/>
              <a:gd name="T96" fmla="*/ 2147483647 w 7477"/>
              <a:gd name="T97" fmla="*/ 2147483647 h 1469"/>
              <a:gd name="T98" fmla="*/ 2147483647 w 7477"/>
              <a:gd name="T99" fmla="*/ 2147483647 h 1469"/>
              <a:gd name="T100" fmla="*/ 2147483647 w 7477"/>
              <a:gd name="T101" fmla="*/ 2147483647 h 1469"/>
              <a:gd name="T102" fmla="*/ 2147483647 w 7477"/>
              <a:gd name="T103" fmla="*/ 2147483647 h 1469"/>
              <a:gd name="T104" fmla="*/ 2147483647 w 7477"/>
              <a:gd name="T105" fmla="*/ 2147483647 h 1469"/>
              <a:gd name="T106" fmla="*/ 2147483647 w 7477"/>
              <a:gd name="T107" fmla="*/ 2147483647 h 1469"/>
              <a:gd name="T108" fmla="*/ 2147483647 w 7477"/>
              <a:gd name="T109" fmla="*/ 2147483647 h 1469"/>
              <a:gd name="T110" fmla="*/ 2147483647 w 7477"/>
              <a:gd name="T111" fmla="*/ 2147483647 h 1469"/>
              <a:gd name="T112" fmla="*/ 2147483647 w 7477"/>
              <a:gd name="T113" fmla="*/ 2147483647 h 1469"/>
              <a:gd name="T114" fmla="*/ 2147483647 w 7477"/>
              <a:gd name="T115" fmla="*/ 2147483647 h 1469"/>
              <a:gd name="T116" fmla="*/ 2147483647 w 7477"/>
              <a:gd name="T117" fmla="*/ 2147483647 h 1469"/>
              <a:gd name="T118" fmla="*/ 2147483647 w 7477"/>
              <a:gd name="T119" fmla="*/ 2147483647 h 146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7"/>
              <a:gd name="T181" fmla="*/ 0 h 1469"/>
              <a:gd name="T182" fmla="*/ 7477 w 7477"/>
              <a:gd name="T183" fmla="*/ 1469 h 146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7" h="1469" extrusionOk="0">
                <a:moveTo>
                  <a:pt x="0" y="1051"/>
                </a:moveTo>
                <a:cubicBezTo>
                  <a:pt x="6" y="1037"/>
                  <a:pt x="12" y="1022"/>
                  <a:pt x="19" y="1007"/>
                </a:cubicBezTo>
                <a:cubicBezTo>
                  <a:pt x="32" y="978"/>
                  <a:pt x="43" y="948"/>
                  <a:pt x="54" y="918"/>
                </a:cubicBezTo>
                <a:cubicBezTo>
                  <a:pt x="72" y="870"/>
                  <a:pt x="85" y="823"/>
                  <a:pt x="97" y="773"/>
                </a:cubicBezTo>
                <a:cubicBezTo>
                  <a:pt x="109" y="721"/>
                  <a:pt x="120" y="668"/>
                  <a:pt x="130" y="615"/>
                </a:cubicBezTo>
                <a:cubicBezTo>
                  <a:pt x="131" y="609"/>
                  <a:pt x="132" y="604"/>
                  <a:pt x="133" y="598"/>
                </a:cubicBezTo>
                <a:cubicBezTo>
                  <a:pt x="147" y="624"/>
                  <a:pt x="153" y="650"/>
                  <a:pt x="160" y="685"/>
                </a:cubicBezTo>
                <a:cubicBezTo>
                  <a:pt x="171" y="741"/>
                  <a:pt x="184" y="796"/>
                  <a:pt x="200" y="850"/>
                </a:cubicBezTo>
                <a:cubicBezTo>
                  <a:pt x="206" y="871"/>
                  <a:pt x="221" y="936"/>
                  <a:pt x="247" y="945"/>
                </a:cubicBezTo>
                <a:cubicBezTo>
                  <a:pt x="277" y="955"/>
                  <a:pt x="294" y="940"/>
                  <a:pt x="315" y="917"/>
                </a:cubicBezTo>
                <a:cubicBezTo>
                  <a:pt x="364" y="863"/>
                  <a:pt x="395" y="791"/>
                  <a:pt x="422" y="724"/>
                </a:cubicBezTo>
                <a:cubicBezTo>
                  <a:pt x="444" y="668"/>
                  <a:pt x="462" y="611"/>
                  <a:pt x="481" y="554"/>
                </a:cubicBezTo>
                <a:cubicBezTo>
                  <a:pt x="488" y="534"/>
                  <a:pt x="489" y="530"/>
                  <a:pt x="495" y="518"/>
                </a:cubicBezTo>
                <a:cubicBezTo>
                  <a:pt x="516" y="552"/>
                  <a:pt x="520" y="589"/>
                  <a:pt x="528" y="628"/>
                </a:cubicBezTo>
                <a:cubicBezTo>
                  <a:pt x="540" y="690"/>
                  <a:pt x="554" y="751"/>
                  <a:pt x="566" y="813"/>
                </a:cubicBezTo>
                <a:cubicBezTo>
                  <a:pt x="580" y="884"/>
                  <a:pt x="576" y="981"/>
                  <a:pt x="609" y="1047"/>
                </a:cubicBezTo>
                <a:cubicBezTo>
                  <a:pt x="626" y="1081"/>
                  <a:pt x="633" y="1061"/>
                  <a:pt x="657" y="1061"/>
                </a:cubicBezTo>
              </a:path>
              <a:path w="7477" h="1469" extrusionOk="0">
                <a:moveTo>
                  <a:pt x="858" y="732"/>
                </a:moveTo>
                <a:cubicBezTo>
                  <a:pt x="852" y="760"/>
                  <a:pt x="842" y="785"/>
                  <a:pt x="842" y="815"/>
                </a:cubicBezTo>
                <a:cubicBezTo>
                  <a:pt x="841" y="865"/>
                  <a:pt x="846" y="920"/>
                  <a:pt x="867" y="967"/>
                </a:cubicBezTo>
                <a:cubicBezTo>
                  <a:pt x="888" y="1015"/>
                  <a:pt x="927" y="1055"/>
                  <a:pt x="979" y="1069"/>
                </a:cubicBezTo>
                <a:cubicBezTo>
                  <a:pt x="1036" y="1084"/>
                  <a:pt x="1100" y="1068"/>
                  <a:pt x="1152" y="1043"/>
                </a:cubicBezTo>
                <a:cubicBezTo>
                  <a:pt x="1208" y="1016"/>
                  <a:pt x="1258" y="970"/>
                  <a:pt x="1290" y="917"/>
                </a:cubicBezTo>
                <a:cubicBezTo>
                  <a:pt x="1321" y="866"/>
                  <a:pt x="1324" y="811"/>
                  <a:pt x="1315" y="754"/>
                </a:cubicBezTo>
                <a:cubicBezTo>
                  <a:pt x="1308" y="711"/>
                  <a:pt x="1289" y="672"/>
                  <a:pt x="1266" y="635"/>
                </a:cubicBezTo>
                <a:cubicBezTo>
                  <a:pt x="1243" y="597"/>
                  <a:pt x="1241" y="595"/>
                  <a:pt x="1280" y="575"/>
                </a:cubicBezTo>
              </a:path>
              <a:path w="7477" h="1469" extrusionOk="0">
                <a:moveTo>
                  <a:pt x="1750" y="121"/>
                </a:moveTo>
                <a:cubicBezTo>
                  <a:pt x="1756" y="85"/>
                  <a:pt x="1759" y="51"/>
                  <a:pt x="1760" y="15"/>
                </a:cubicBezTo>
                <a:cubicBezTo>
                  <a:pt x="1760" y="10"/>
                  <a:pt x="1761" y="5"/>
                  <a:pt x="1761" y="0"/>
                </a:cubicBezTo>
                <a:cubicBezTo>
                  <a:pt x="1764" y="41"/>
                  <a:pt x="1765" y="82"/>
                  <a:pt x="1765" y="123"/>
                </a:cubicBezTo>
                <a:cubicBezTo>
                  <a:pt x="1765" y="222"/>
                  <a:pt x="1765" y="321"/>
                  <a:pt x="1764" y="420"/>
                </a:cubicBezTo>
                <a:cubicBezTo>
                  <a:pt x="1763" y="531"/>
                  <a:pt x="1762" y="641"/>
                  <a:pt x="1761" y="752"/>
                </a:cubicBezTo>
                <a:cubicBezTo>
                  <a:pt x="1761" y="827"/>
                  <a:pt x="1759" y="901"/>
                  <a:pt x="1763" y="976"/>
                </a:cubicBezTo>
                <a:cubicBezTo>
                  <a:pt x="1764" y="987"/>
                  <a:pt x="1763" y="1072"/>
                  <a:pt x="1783" y="1076"/>
                </a:cubicBezTo>
                <a:cubicBezTo>
                  <a:pt x="1802" y="1080"/>
                  <a:pt x="1789" y="1057"/>
                  <a:pt x="1790" y="1051"/>
                </a:cubicBezTo>
              </a:path>
              <a:path w="7477" h="1469" extrusionOk="0">
                <a:moveTo>
                  <a:pt x="2607" y="711"/>
                </a:moveTo>
                <a:cubicBezTo>
                  <a:pt x="2601" y="735"/>
                  <a:pt x="2604" y="750"/>
                  <a:pt x="2609" y="774"/>
                </a:cubicBezTo>
                <a:cubicBezTo>
                  <a:pt x="2616" y="812"/>
                  <a:pt x="2628" y="850"/>
                  <a:pt x="2642" y="886"/>
                </a:cubicBezTo>
                <a:cubicBezTo>
                  <a:pt x="2663" y="939"/>
                  <a:pt x="2691" y="988"/>
                  <a:pt x="2724" y="1034"/>
                </a:cubicBezTo>
                <a:cubicBezTo>
                  <a:pt x="2739" y="1055"/>
                  <a:pt x="2754" y="1074"/>
                  <a:pt x="2773" y="1091"/>
                </a:cubicBezTo>
                <a:cubicBezTo>
                  <a:pt x="2771" y="1072"/>
                  <a:pt x="2770" y="1057"/>
                  <a:pt x="2764" y="1037"/>
                </a:cubicBezTo>
                <a:cubicBezTo>
                  <a:pt x="2743" y="958"/>
                  <a:pt x="2702" y="880"/>
                  <a:pt x="2708" y="796"/>
                </a:cubicBezTo>
                <a:cubicBezTo>
                  <a:pt x="2711" y="750"/>
                  <a:pt x="2731" y="713"/>
                  <a:pt x="2763" y="680"/>
                </a:cubicBezTo>
                <a:cubicBezTo>
                  <a:pt x="2809" y="633"/>
                  <a:pt x="2873" y="599"/>
                  <a:pt x="2932" y="572"/>
                </a:cubicBezTo>
                <a:cubicBezTo>
                  <a:pt x="2972" y="554"/>
                  <a:pt x="3005" y="539"/>
                  <a:pt x="3048" y="533"/>
                </a:cubicBezTo>
                <a:cubicBezTo>
                  <a:pt x="3062" y="531"/>
                  <a:pt x="3065" y="531"/>
                  <a:pt x="3074" y="530"/>
                </a:cubicBezTo>
              </a:path>
              <a:path w="7477" h="1469" extrusionOk="0">
                <a:moveTo>
                  <a:pt x="3379" y="275"/>
                </a:moveTo>
                <a:cubicBezTo>
                  <a:pt x="3400" y="246"/>
                  <a:pt x="3418" y="211"/>
                  <a:pt x="3444" y="186"/>
                </a:cubicBezTo>
                <a:cubicBezTo>
                  <a:pt x="3474" y="157"/>
                  <a:pt x="3502" y="122"/>
                  <a:pt x="3535" y="96"/>
                </a:cubicBezTo>
                <a:cubicBezTo>
                  <a:pt x="3560" y="76"/>
                  <a:pt x="3595" y="51"/>
                  <a:pt x="3627" y="42"/>
                </a:cubicBezTo>
                <a:cubicBezTo>
                  <a:pt x="3649" y="36"/>
                  <a:pt x="3680" y="35"/>
                  <a:pt x="3698" y="52"/>
                </a:cubicBezTo>
                <a:cubicBezTo>
                  <a:pt x="3756" y="106"/>
                  <a:pt x="3737" y="248"/>
                  <a:pt x="3732" y="315"/>
                </a:cubicBezTo>
                <a:cubicBezTo>
                  <a:pt x="3716" y="519"/>
                  <a:pt x="3676" y="783"/>
                  <a:pt x="3550" y="952"/>
                </a:cubicBezTo>
                <a:cubicBezTo>
                  <a:pt x="3525" y="986"/>
                  <a:pt x="3499" y="1007"/>
                  <a:pt x="3458" y="1014"/>
                </a:cubicBezTo>
                <a:cubicBezTo>
                  <a:pt x="3411" y="1022"/>
                  <a:pt x="3366" y="977"/>
                  <a:pt x="3337" y="946"/>
                </a:cubicBezTo>
                <a:cubicBezTo>
                  <a:pt x="3303" y="911"/>
                  <a:pt x="3258" y="862"/>
                  <a:pt x="3254" y="811"/>
                </a:cubicBezTo>
                <a:cubicBezTo>
                  <a:pt x="3252" y="787"/>
                  <a:pt x="3263" y="769"/>
                  <a:pt x="3286" y="760"/>
                </a:cubicBezTo>
                <a:cubicBezTo>
                  <a:pt x="3321" y="747"/>
                  <a:pt x="3359" y="760"/>
                  <a:pt x="3391" y="773"/>
                </a:cubicBezTo>
                <a:cubicBezTo>
                  <a:pt x="3516" y="826"/>
                  <a:pt x="3610" y="939"/>
                  <a:pt x="3709" y="1028"/>
                </a:cubicBezTo>
                <a:cubicBezTo>
                  <a:pt x="3721" y="1039"/>
                  <a:pt x="3756" y="1085"/>
                  <a:pt x="3772" y="1089"/>
                </a:cubicBezTo>
                <a:cubicBezTo>
                  <a:pt x="3790" y="1093"/>
                  <a:pt x="3786" y="1071"/>
                  <a:pt x="3796" y="1061"/>
                </a:cubicBezTo>
              </a:path>
              <a:path w="7477" h="1469" extrusionOk="0">
                <a:moveTo>
                  <a:pt x="2914" y="1350"/>
                </a:moveTo>
                <a:cubicBezTo>
                  <a:pt x="2891" y="1362"/>
                  <a:pt x="2868" y="1374"/>
                  <a:pt x="2847" y="1387"/>
                </a:cubicBezTo>
                <a:cubicBezTo>
                  <a:pt x="2881" y="1396"/>
                  <a:pt x="2906" y="1394"/>
                  <a:pt x="2947" y="1390"/>
                </a:cubicBezTo>
                <a:cubicBezTo>
                  <a:pt x="3038" y="1380"/>
                  <a:pt x="3129" y="1366"/>
                  <a:pt x="3220" y="1353"/>
                </a:cubicBezTo>
                <a:cubicBezTo>
                  <a:pt x="3327" y="1337"/>
                  <a:pt x="3434" y="1326"/>
                  <a:pt x="3541" y="1317"/>
                </a:cubicBezTo>
                <a:cubicBezTo>
                  <a:pt x="3610" y="1311"/>
                  <a:pt x="3680" y="1308"/>
                  <a:pt x="3749" y="1304"/>
                </a:cubicBezTo>
                <a:cubicBezTo>
                  <a:pt x="3768" y="1303"/>
                  <a:pt x="3787" y="1301"/>
                  <a:pt x="3806" y="1300"/>
                </a:cubicBezTo>
                <a:cubicBezTo>
                  <a:pt x="3775" y="1297"/>
                  <a:pt x="3751" y="1297"/>
                  <a:pt x="3719" y="1300"/>
                </a:cubicBezTo>
              </a:path>
              <a:path w="7477" h="1469" extrusionOk="0">
                <a:moveTo>
                  <a:pt x="2938" y="1461"/>
                </a:moveTo>
                <a:cubicBezTo>
                  <a:pt x="2967" y="1449"/>
                  <a:pt x="2977" y="1447"/>
                  <a:pt x="3008" y="1444"/>
                </a:cubicBezTo>
                <a:cubicBezTo>
                  <a:pt x="3084" y="1436"/>
                  <a:pt x="3160" y="1430"/>
                  <a:pt x="3236" y="1424"/>
                </a:cubicBezTo>
                <a:cubicBezTo>
                  <a:pt x="3329" y="1417"/>
                  <a:pt x="3421" y="1410"/>
                  <a:pt x="3514" y="1406"/>
                </a:cubicBezTo>
                <a:cubicBezTo>
                  <a:pt x="3573" y="1403"/>
                  <a:pt x="3645" y="1414"/>
                  <a:pt x="3703" y="1402"/>
                </a:cubicBezTo>
                <a:cubicBezTo>
                  <a:pt x="3714" y="1400"/>
                  <a:pt x="3717" y="1399"/>
                  <a:pt x="3723" y="1394"/>
                </a:cubicBezTo>
                <a:cubicBezTo>
                  <a:pt x="3716" y="1372"/>
                  <a:pt x="3716" y="1362"/>
                  <a:pt x="3717" y="1339"/>
                </a:cubicBezTo>
              </a:path>
              <a:path w="7477" h="1469" extrusionOk="0">
                <a:moveTo>
                  <a:pt x="4701" y="875"/>
                </a:moveTo>
                <a:cubicBezTo>
                  <a:pt x="4729" y="861"/>
                  <a:pt x="4765" y="830"/>
                  <a:pt x="4793" y="822"/>
                </a:cubicBezTo>
                <a:cubicBezTo>
                  <a:pt x="4826" y="813"/>
                  <a:pt x="4827" y="835"/>
                  <a:pt x="4844" y="857"/>
                </a:cubicBezTo>
                <a:cubicBezTo>
                  <a:pt x="4873" y="894"/>
                  <a:pt x="4899" y="947"/>
                  <a:pt x="4942" y="971"/>
                </a:cubicBezTo>
                <a:cubicBezTo>
                  <a:pt x="4946" y="971"/>
                  <a:pt x="4950" y="972"/>
                  <a:pt x="4954" y="972"/>
                </a:cubicBezTo>
                <a:cubicBezTo>
                  <a:pt x="4947" y="941"/>
                  <a:pt x="4938" y="910"/>
                  <a:pt x="4930" y="879"/>
                </a:cubicBezTo>
                <a:cubicBezTo>
                  <a:pt x="4911" y="803"/>
                  <a:pt x="4911" y="731"/>
                  <a:pt x="4961" y="667"/>
                </a:cubicBezTo>
                <a:cubicBezTo>
                  <a:pt x="5000" y="618"/>
                  <a:pt x="5052" y="598"/>
                  <a:pt x="5105" y="570"/>
                </a:cubicBezTo>
                <a:cubicBezTo>
                  <a:pt x="5161" y="540"/>
                  <a:pt x="5222" y="520"/>
                  <a:pt x="5278" y="489"/>
                </a:cubicBezTo>
                <a:cubicBezTo>
                  <a:pt x="5311" y="470"/>
                  <a:pt x="5321" y="464"/>
                  <a:pt x="5342" y="449"/>
                </a:cubicBezTo>
              </a:path>
              <a:path w="7477" h="1469" extrusionOk="0">
                <a:moveTo>
                  <a:pt x="5540" y="210"/>
                </a:moveTo>
                <a:cubicBezTo>
                  <a:pt x="5541" y="197"/>
                  <a:pt x="5545" y="187"/>
                  <a:pt x="5547" y="176"/>
                </a:cubicBezTo>
                <a:cubicBezTo>
                  <a:pt x="5551" y="217"/>
                  <a:pt x="5555" y="257"/>
                  <a:pt x="5558" y="298"/>
                </a:cubicBezTo>
                <a:cubicBezTo>
                  <a:pt x="5569" y="473"/>
                  <a:pt x="5574" y="649"/>
                  <a:pt x="5595" y="823"/>
                </a:cubicBezTo>
                <a:cubicBezTo>
                  <a:pt x="5596" y="830"/>
                  <a:pt x="5612" y="974"/>
                  <a:pt x="5628" y="973"/>
                </a:cubicBezTo>
                <a:cubicBezTo>
                  <a:pt x="5639" y="972"/>
                  <a:pt x="5649" y="929"/>
                  <a:pt x="5651" y="923"/>
                </a:cubicBezTo>
              </a:path>
              <a:path w="7477" h="1469" extrusionOk="0">
                <a:moveTo>
                  <a:pt x="6235" y="808"/>
                </a:moveTo>
                <a:cubicBezTo>
                  <a:pt x="6233" y="838"/>
                  <a:pt x="6235" y="872"/>
                  <a:pt x="6246" y="901"/>
                </a:cubicBezTo>
                <a:cubicBezTo>
                  <a:pt x="6258" y="933"/>
                  <a:pt x="6276" y="969"/>
                  <a:pt x="6297" y="996"/>
                </a:cubicBezTo>
                <a:cubicBezTo>
                  <a:pt x="6310" y="1010"/>
                  <a:pt x="6314" y="1015"/>
                  <a:pt x="6329" y="1013"/>
                </a:cubicBezTo>
                <a:cubicBezTo>
                  <a:pt x="6338" y="984"/>
                  <a:pt x="6341" y="955"/>
                  <a:pt x="6341" y="925"/>
                </a:cubicBezTo>
                <a:cubicBezTo>
                  <a:pt x="6341" y="872"/>
                  <a:pt x="6338" y="818"/>
                  <a:pt x="6336" y="765"/>
                </a:cubicBezTo>
                <a:cubicBezTo>
                  <a:pt x="6334" y="721"/>
                  <a:pt x="6332" y="674"/>
                  <a:pt x="6351" y="633"/>
                </a:cubicBezTo>
                <a:cubicBezTo>
                  <a:pt x="6366" y="600"/>
                  <a:pt x="6403" y="581"/>
                  <a:pt x="6437" y="573"/>
                </a:cubicBezTo>
                <a:cubicBezTo>
                  <a:pt x="6481" y="563"/>
                  <a:pt x="6525" y="554"/>
                  <a:pt x="6569" y="542"/>
                </a:cubicBezTo>
                <a:cubicBezTo>
                  <a:pt x="6580" y="539"/>
                  <a:pt x="6590" y="536"/>
                  <a:pt x="6601" y="533"/>
                </a:cubicBezTo>
              </a:path>
              <a:path w="7477" h="1469" extrusionOk="0">
                <a:moveTo>
                  <a:pt x="6796" y="270"/>
                </a:moveTo>
                <a:cubicBezTo>
                  <a:pt x="6808" y="227"/>
                  <a:pt x="6820" y="214"/>
                  <a:pt x="6853" y="186"/>
                </a:cubicBezTo>
                <a:cubicBezTo>
                  <a:pt x="6893" y="152"/>
                  <a:pt x="6935" y="140"/>
                  <a:pt x="6986" y="131"/>
                </a:cubicBezTo>
                <a:cubicBezTo>
                  <a:pt x="7034" y="122"/>
                  <a:pt x="7087" y="119"/>
                  <a:pt x="7130" y="146"/>
                </a:cubicBezTo>
                <a:cubicBezTo>
                  <a:pt x="7183" y="179"/>
                  <a:pt x="7193" y="233"/>
                  <a:pt x="7184" y="291"/>
                </a:cubicBezTo>
                <a:cubicBezTo>
                  <a:pt x="7164" y="418"/>
                  <a:pt x="7088" y="530"/>
                  <a:pt x="7016" y="632"/>
                </a:cubicBezTo>
                <a:cubicBezTo>
                  <a:pt x="6971" y="696"/>
                  <a:pt x="6867" y="790"/>
                  <a:pt x="6860" y="874"/>
                </a:cubicBezTo>
                <a:cubicBezTo>
                  <a:pt x="6856" y="920"/>
                  <a:pt x="6949" y="910"/>
                  <a:pt x="6971" y="910"/>
                </a:cubicBezTo>
                <a:cubicBezTo>
                  <a:pt x="7042" y="909"/>
                  <a:pt x="7112" y="898"/>
                  <a:pt x="7182" y="891"/>
                </a:cubicBezTo>
                <a:cubicBezTo>
                  <a:pt x="7224" y="887"/>
                  <a:pt x="7261" y="884"/>
                  <a:pt x="7302" y="874"/>
                </a:cubicBezTo>
              </a:path>
              <a:path w="7477" h="1469" extrusionOk="0">
                <a:moveTo>
                  <a:pt x="4953" y="1257"/>
                </a:moveTo>
                <a:cubicBezTo>
                  <a:pt x="4952" y="1260"/>
                  <a:pt x="4938" y="1272"/>
                  <a:pt x="4938" y="1291"/>
                </a:cubicBezTo>
                <a:cubicBezTo>
                  <a:pt x="4936" y="1395"/>
                  <a:pt x="5010" y="1451"/>
                  <a:pt x="5104" y="1467"/>
                </a:cubicBezTo>
                <a:cubicBezTo>
                  <a:pt x="5193" y="1482"/>
                  <a:pt x="5301" y="1448"/>
                  <a:pt x="5387" y="1430"/>
                </a:cubicBezTo>
                <a:cubicBezTo>
                  <a:pt x="5750" y="1355"/>
                  <a:pt x="6092" y="1303"/>
                  <a:pt x="6463" y="1334"/>
                </a:cubicBezTo>
                <a:cubicBezTo>
                  <a:pt x="6611" y="1346"/>
                  <a:pt x="6752" y="1351"/>
                  <a:pt x="6900" y="1327"/>
                </a:cubicBezTo>
                <a:cubicBezTo>
                  <a:pt x="6976" y="1315"/>
                  <a:pt x="7051" y="1300"/>
                  <a:pt x="7127" y="1288"/>
                </a:cubicBezTo>
                <a:cubicBezTo>
                  <a:pt x="7223" y="1272"/>
                  <a:pt x="7366" y="1291"/>
                  <a:pt x="7455" y="1247"/>
                </a:cubicBezTo>
                <a:cubicBezTo>
                  <a:pt x="7472" y="1239"/>
                  <a:pt x="7452" y="1240"/>
                  <a:pt x="7467" y="122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0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3454400"/>
            <a:ext cx="714375" cy="290513"/>
          </a:xfrm>
          <a:custGeom>
            <a:avLst/>
            <a:gdLst>
              <a:gd name="T0" fmla="*/ 2147483647 w 1983"/>
              <a:gd name="T1" fmla="*/ 2147483647 h 805"/>
              <a:gd name="T2" fmla="*/ 2147483647 w 1983"/>
              <a:gd name="T3" fmla="*/ 2147483647 h 805"/>
              <a:gd name="T4" fmla="*/ 2147483647 w 1983"/>
              <a:gd name="T5" fmla="*/ 2147483647 h 805"/>
              <a:gd name="T6" fmla="*/ 2147483647 w 1983"/>
              <a:gd name="T7" fmla="*/ 2147483647 h 805"/>
              <a:gd name="T8" fmla="*/ 2147483647 w 1983"/>
              <a:gd name="T9" fmla="*/ 2147483647 h 805"/>
              <a:gd name="T10" fmla="*/ 2147483647 w 1983"/>
              <a:gd name="T11" fmla="*/ 2147483647 h 805"/>
              <a:gd name="T12" fmla="*/ 2147483647 w 1983"/>
              <a:gd name="T13" fmla="*/ 2147483647 h 805"/>
              <a:gd name="T14" fmla="*/ 2147483647 w 1983"/>
              <a:gd name="T15" fmla="*/ 2147483647 h 805"/>
              <a:gd name="T16" fmla="*/ 2147483647 w 1983"/>
              <a:gd name="T17" fmla="*/ 2147483647 h 805"/>
              <a:gd name="T18" fmla="*/ 2147483647 w 1983"/>
              <a:gd name="T19" fmla="*/ 2147483647 h 805"/>
              <a:gd name="T20" fmla="*/ 2147483647 w 1983"/>
              <a:gd name="T21" fmla="*/ 2147483647 h 805"/>
              <a:gd name="T22" fmla="*/ 2147483647 w 1983"/>
              <a:gd name="T23" fmla="*/ 2147483647 h 805"/>
              <a:gd name="T24" fmla="*/ 2147483647 w 1983"/>
              <a:gd name="T25" fmla="*/ 2147483647 h 805"/>
              <a:gd name="T26" fmla="*/ 2147483647 w 1983"/>
              <a:gd name="T27" fmla="*/ 2147483647 h 805"/>
              <a:gd name="T28" fmla="*/ 2147483647 w 1983"/>
              <a:gd name="T29" fmla="*/ 2147483647 h 805"/>
              <a:gd name="T30" fmla="*/ 2147483647 w 1983"/>
              <a:gd name="T31" fmla="*/ 2147483647 h 805"/>
              <a:gd name="T32" fmla="*/ 2147483647 w 1983"/>
              <a:gd name="T33" fmla="*/ 2147483647 h 805"/>
              <a:gd name="T34" fmla="*/ 2147483647 w 1983"/>
              <a:gd name="T35" fmla="*/ 2147483647 h 805"/>
              <a:gd name="T36" fmla="*/ 2147483647 w 1983"/>
              <a:gd name="T37" fmla="*/ 2147483647 h 805"/>
              <a:gd name="T38" fmla="*/ 2147483647 w 1983"/>
              <a:gd name="T39" fmla="*/ 2147483647 h 805"/>
              <a:gd name="T40" fmla="*/ 2147483647 w 1983"/>
              <a:gd name="T41" fmla="*/ 2147483647 h 805"/>
              <a:gd name="T42" fmla="*/ 2147483647 w 1983"/>
              <a:gd name="T43" fmla="*/ 2147483647 h 805"/>
              <a:gd name="T44" fmla="*/ 2147483647 w 1983"/>
              <a:gd name="T45" fmla="*/ 2147483647 h 805"/>
              <a:gd name="T46" fmla="*/ 2147483647 w 1983"/>
              <a:gd name="T47" fmla="*/ 2147483647 h 805"/>
              <a:gd name="T48" fmla="*/ 2147483647 w 1983"/>
              <a:gd name="T49" fmla="*/ 2147483647 h 805"/>
              <a:gd name="T50" fmla="*/ 2147483647 w 1983"/>
              <a:gd name="T51" fmla="*/ 2147483647 h 805"/>
              <a:gd name="T52" fmla="*/ 2147483647 w 1983"/>
              <a:gd name="T53" fmla="*/ 2147483647 h 805"/>
              <a:gd name="T54" fmla="*/ 2147483647 w 1983"/>
              <a:gd name="T55" fmla="*/ 2147483647 h 805"/>
              <a:gd name="T56" fmla="*/ 2147483647 w 1983"/>
              <a:gd name="T57" fmla="*/ 2147483647 h 805"/>
              <a:gd name="T58" fmla="*/ 2147483647 w 1983"/>
              <a:gd name="T59" fmla="*/ 2147483647 h 805"/>
              <a:gd name="T60" fmla="*/ 2147483647 w 1983"/>
              <a:gd name="T61" fmla="*/ 2147483647 h 805"/>
              <a:gd name="T62" fmla="*/ 2147483647 w 1983"/>
              <a:gd name="T63" fmla="*/ 2147483647 h 805"/>
              <a:gd name="T64" fmla="*/ 2147483647 w 1983"/>
              <a:gd name="T65" fmla="*/ 2147483647 h 805"/>
              <a:gd name="T66" fmla="*/ 2147483647 w 1983"/>
              <a:gd name="T67" fmla="*/ 2147483647 h 805"/>
              <a:gd name="T68" fmla="*/ 2147483647 w 1983"/>
              <a:gd name="T69" fmla="*/ 2147483647 h 805"/>
              <a:gd name="T70" fmla="*/ 2147483647 w 1983"/>
              <a:gd name="T71" fmla="*/ 2147483647 h 805"/>
              <a:gd name="T72" fmla="*/ 2147483647 w 1983"/>
              <a:gd name="T73" fmla="*/ 2147483647 h 805"/>
              <a:gd name="T74" fmla="*/ 2147483647 w 1983"/>
              <a:gd name="T75" fmla="*/ 2147483647 h 805"/>
              <a:gd name="T76" fmla="*/ 2147483647 w 1983"/>
              <a:gd name="T77" fmla="*/ 2147483647 h 805"/>
              <a:gd name="T78" fmla="*/ 2147483647 w 1983"/>
              <a:gd name="T79" fmla="*/ 2147483647 h 805"/>
              <a:gd name="T80" fmla="*/ 2147483647 w 1983"/>
              <a:gd name="T81" fmla="*/ 2147483647 h 805"/>
              <a:gd name="T82" fmla="*/ 2147483647 w 1983"/>
              <a:gd name="T83" fmla="*/ 2147483647 h 805"/>
              <a:gd name="T84" fmla="*/ 2147483647 w 1983"/>
              <a:gd name="T85" fmla="*/ 2147483647 h 805"/>
              <a:gd name="T86" fmla="*/ 2147483647 w 1983"/>
              <a:gd name="T87" fmla="*/ 2147483647 h 805"/>
              <a:gd name="T88" fmla="*/ 2147483647 w 1983"/>
              <a:gd name="T89" fmla="*/ 2147483647 h 80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983"/>
              <a:gd name="T136" fmla="*/ 0 h 805"/>
              <a:gd name="T137" fmla="*/ 1983 w 1983"/>
              <a:gd name="T138" fmla="*/ 805 h 80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983" h="805" extrusionOk="0">
                <a:moveTo>
                  <a:pt x="371" y="425"/>
                </a:moveTo>
                <a:cubicBezTo>
                  <a:pt x="357" y="418"/>
                  <a:pt x="342" y="408"/>
                  <a:pt x="325" y="396"/>
                </a:cubicBezTo>
                <a:cubicBezTo>
                  <a:pt x="265" y="354"/>
                  <a:pt x="196" y="320"/>
                  <a:pt x="123" y="352"/>
                </a:cubicBezTo>
                <a:cubicBezTo>
                  <a:pt x="66" y="376"/>
                  <a:pt x="38" y="434"/>
                  <a:pt x="19" y="489"/>
                </a:cubicBezTo>
                <a:cubicBezTo>
                  <a:pt x="-6" y="563"/>
                  <a:pt x="-20" y="678"/>
                  <a:pt x="56" y="728"/>
                </a:cubicBezTo>
                <a:cubicBezTo>
                  <a:pt x="98" y="756"/>
                  <a:pt x="155" y="740"/>
                  <a:pt x="197" y="720"/>
                </a:cubicBezTo>
                <a:cubicBezTo>
                  <a:pt x="250" y="695"/>
                  <a:pt x="296" y="653"/>
                  <a:pt x="336" y="611"/>
                </a:cubicBezTo>
                <a:cubicBezTo>
                  <a:pt x="358" y="588"/>
                  <a:pt x="380" y="552"/>
                  <a:pt x="408" y="535"/>
                </a:cubicBezTo>
                <a:cubicBezTo>
                  <a:pt x="412" y="535"/>
                  <a:pt x="415" y="536"/>
                  <a:pt x="419" y="536"/>
                </a:cubicBezTo>
                <a:cubicBezTo>
                  <a:pt x="435" y="564"/>
                  <a:pt x="447" y="591"/>
                  <a:pt x="459" y="622"/>
                </a:cubicBezTo>
                <a:cubicBezTo>
                  <a:pt x="476" y="666"/>
                  <a:pt x="495" y="715"/>
                  <a:pt x="525" y="751"/>
                </a:cubicBezTo>
                <a:cubicBezTo>
                  <a:pt x="545" y="775"/>
                  <a:pt x="578" y="807"/>
                  <a:pt x="613" y="797"/>
                </a:cubicBezTo>
                <a:cubicBezTo>
                  <a:pt x="620" y="793"/>
                  <a:pt x="628" y="789"/>
                  <a:pt x="635" y="785"/>
                </a:cubicBezTo>
              </a:path>
              <a:path w="1983" h="805" extrusionOk="0">
                <a:moveTo>
                  <a:pt x="1014" y="529"/>
                </a:moveTo>
                <a:cubicBezTo>
                  <a:pt x="999" y="505"/>
                  <a:pt x="986" y="484"/>
                  <a:pt x="957" y="472"/>
                </a:cubicBezTo>
                <a:cubicBezTo>
                  <a:pt x="895" y="447"/>
                  <a:pt x="824" y="469"/>
                  <a:pt x="771" y="503"/>
                </a:cubicBezTo>
                <a:cubicBezTo>
                  <a:pt x="703" y="547"/>
                  <a:pt x="631" y="640"/>
                  <a:pt x="675" y="724"/>
                </a:cubicBezTo>
                <a:cubicBezTo>
                  <a:pt x="701" y="774"/>
                  <a:pt x="767" y="785"/>
                  <a:pt x="818" y="776"/>
                </a:cubicBezTo>
                <a:cubicBezTo>
                  <a:pt x="884" y="764"/>
                  <a:pt x="946" y="714"/>
                  <a:pt x="981" y="658"/>
                </a:cubicBezTo>
                <a:cubicBezTo>
                  <a:pt x="1041" y="561"/>
                  <a:pt x="1035" y="435"/>
                  <a:pt x="1018" y="327"/>
                </a:cubicBezTo>
                <a:cubicBezTo>
                  <a:pt x="1005" y="241"/>
                  <a:pt x="981" y="150"/>
                  <a:pt x="940" y="73"/>
                </a:cubicBezTo>
                <a:cubicBezTo>
                  <a:pt x="931" y="56"/>
                  <a:pt x="889" y="-21"/>
                  <a:pt x="855" y="4"/>
                </a:cubicBezTo>
                <a:cubicBezTo>
                  <a:pt x="846" y="20"/>
                  <a:pt x="843" y="26"/>
                  <a:pt x="844" y="40"/>
                </a:cubicBezTo>
              </a:path>
              <a:path w="1983" h="805" extrusionOk="0">
                <a:moveTo>
                  <a:pt x="1316" y="554"/>
                </a:moveTo>
                <a:cubicBezTo>
                  <a:pt x="1290" y="548"/>
                  <a:pt x="1268" y="542"/>
                  <a:pt x="1236" y="554"/>
                </a:cubicBezTo>
                <a:cubicBezTo>
                  <a:pt x="1195" y="569"/>
                  <a:pt x="1154" y="605"/>
                  <a:pt x="1136" y="645"/>
                </a:cubicBezTo>
                <a:cubicBezTo>
                  <a:pt x="1118" y="685"/>
                  <a:pt x="1125" y="731"/>
                  <a:pt x="1159" y="760"/>
                </a:cubicBezTo>
                <a:cubicBezTo>
                  <a:pt x="1209" y="804"/>
                  <a:pt x="1287" y="784"/>
                  <a:pt x="1338" y="751"/>
                </a:cubicBezTo>
                <a:cubicBezTo>
                  <a:pt x="1392" y="716"/>
                  <a:pt x="1429" y="657"/>
                  <a:pt x="1443" y="595"/>
                </a:cubicBezTo>
                <a:cubicBezTo>
                  <a:pt x="1462" y="508"/>
                  <a:pt x="1444" y="419"/>
                  <a:pt x="1421" y="335"/>
                </a:cubicBezTo>
                <a:cubicBezTo>
                  <a:pt x="1399" y="253"/>
                  <a:pt x="1364" y="175"/>
                  <a:pt x="1331" y="97"/>
                </a:cubicBezTo>
                <a:cubicBezTo>
                  <a:pt x="1319" y="68"/>
                  <a:pt x="1316" y="59"/>
                  <a:pt x="1303" y="43"/>
                </a:cubicBezTo>
              </a:path>
              <a:path w="1983" h="805" extrusionOk="0">
                <a:moveTo>
                  <a:pt x="1543" y="526"/>
                </a:moveTo>
                <a:cubicBezTo>
                  <a:pt x="1563" y="504"/>
                  <a:pt x="1573" y="479"/>
                  <a:pt x="1588" y="457"/>
                </a:cubicBezTo>
                <a:cubicBezTo>
                  <a:pt x="1595" y="446"/>
                  <a:pt x="1621" y="416"/>
                  <a:pt x="1638" y="427"/>
                </a:cubicBezTo>
                <a:cubicBezTo>
                  <a:pt x="1667" y="445"/>
                  <a:pt x="1673" y="501"/>
                  <a:pt x="1678" y="531"/>
                </a:cubicBezTo>
                <a:cubicBezTo>
                  <a:pt x="1689" y="595"/>
                  <a:pt x="1690" y="661"/>
                  <a:pt x="1693" y="725"/>
                </a:cubicBezTo>
                <a:cubicBezTo>
                  <a:pt x="1694" y="753"/>
                  <a:pt x="1696" y="777"/>
                  <a:pt x="1701" y="804"/>
                </a:cubicBezTo>
                <a:cubicBezTo>
                  <a:pt x="1726" y="795"/>
                  <a:pt x="1736" y="773"/>
                  <a:pt x="1750" y="749"/>
                </a:cubicBezTo>
                <a:cubicBezTo>
                  <a:pt x="1777" y="703"/>
                  <a:pt x="1797" y="653"/>
                  <a:pt x="1818" y="604"/>
                </a:cubicBezTo>
                <a:cubicBezTo>
                  <a:pt x="1835" y="565"/>
                  <a:pt x="1850" y="524"/>
                  <a:pt x="1872" y="492"/>
                </a:cubicBezTo>
                <a:cubicBezTo>
                  <a:pt x="1886" y="531"/>
                  <a:pt x="1894" y="570"/>
                  <a:pt x="1901" y="611"/>
                </a:cubicBezTo>
                <a:cubicBezTo>
                  <a:pt x="1910" y="659"/>
                  <a:pt x="1918" y="707"/>
                  <a:pt x="1928" y="755"/>
                </a:cubicBezTo>
                <a:cubicBezTo>
                  <a:pt x="1932" y="775"/>
                  <a:pt x="1940" y="823"/>
                  <a:pt x="1967" y="793"/>
                </a:cubicBezTo>
                <a:cubicBezTo>
                  <a:pt x="1972" y="786"/>
                  <a:pt x="1977" y="778"/>
                  <a:pt x="1982" y="7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1" name="Ink 7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1150" y="3548063"/>
            <a:ext cx="258763" cy="236537"/>
          </a:xfrm>
          <a:custGeom>
            <a:avLst/>
            <a:gdLst>
              <a:gd name="T0" fmla="*/ 0 w 721"/>
              <a:gd name="T1" fmla="*/ 2147483647 h 657"/>
              <a:gd name="T2" fmla="*/ 2147483647 w 721"/>
              <a:gd name="T3" fmla="*/ 2147483647 h 657"/>
              <a:gd name="T4" fmla="*/ 2147483647 w 721"/>
              <a:gd name="T5" fmla="*/ 2147483647 h 657"/>
              <a:gd name="T6" fmla="*/ 2147483647 w 721"/>
              <a:gd name="T7" fmla="*/ 2147483647 h 657"/>
              <a:gd name="T8" fmla="*/ 2147483647 w 721"/>
              <a:gd name="T9" fmla="*/ 2147483647 h 657"/>
              <a:gd name="T10" fmla="*/ 2147483647 w 721"/>
              <a:gd name="T11" fmla="*/ 2147483647 h 657"/>
              <a:gd name="T12" fmla="*/ 2147483647 w 721"/>
              <a:gd name="T13" fmla="*/ 2147483647 h 657"/>
              <a:gd name="T14" fmla="*/ 2147483647 w 721"/>
              <a:gd name="T15" fmla="*/ 2147483647 h 657"/>
              <a:gd name="T16" fmla="*/ 2147483647 w 721"/>
              <a:gd name="T17" fmla="*/ 2147483647 h 657"/>
              <a:gd name="T18" fmla="*/ 2147483647 w 721"/>
              <a:gd name="T19" fmla="*/ 2147483647 h 657"/>
              <a:gd name="T20" fmla="*/ 2147483647 w 721"/>
              <a:gd name="T21" fmla="*/ 2147483647 h 657"/>
              <a:gd name="T22" fmla="*/ 2147483647 w 721"/>
              <a:gd name="T23" fmla="*/ 0 h 657"/>
              <a:gd name="T24" fmla="*/ 2147483647 w 721"/>
              <a:gd name="T25" fmla="*/ 2147483647 h 657"/>
              <a:gd name="T26" fmla="*/ 2147483647 w 721"/>
              <a:gd name="T27" fmla="*/ 2147483647 h 657"/>
              <a:gd name="T28" fmla="*/ 2147483647 w 721"/>
              <a:gd name="T29" fmla="*/ 2147483647 h 657"/>
              <a:gd name="T30" fmla="*/ 2147483647 w 721"/>
              <a:gd name="T31" fmla="*/ 2147483647 h 657"/>
              <a:gd name="T32" fmla="*/ 2147483647 w 721"/>
              <a:gd name="T33" fmla="*/ 2147483647 h 657"/>
              <a:gd name="T34" fmla="*/ 2147483647 w 721"/>
              <a:gd name="T35" fmla="*/ 2147483647 h 657"/>
              <a:gd name="T36" fmla="*/ 2147483647 w 721"/>
              <a:gd name="T37" fmla="*/ 2147483647 h 6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21"/>
              <a:gd name="T58" fmla="*/ 0 h 657"/>
              <a:gd name="T59" fmla="*/ 721 w 721"/>
              <a:gd name="T60" fmla="*/ 657 h 65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21" h="657" extrusionOk="0">
                <a:moveTo>
                  <a:pt x="0" y="375"/>
                </a:moveTo>
                <a:cubicBezTo>
                  <a:pt x="11" y="404"/>
                  <a:pt x="23" y="434"/>
                  <a:pt x="36" y="463"/>
                </a:cubicBezTo>
                <a:cubicBezTo>
                  <a:pt x="52" y="499"/>
                  <a:pt x="68" y="536"/>
                  <a:pt x="83" y="573"/>
                </a:cubicBezTo>
                <a:cubicBezTo>
                  <a:pt x="92" y="595"/>
                  <a:pt x="99" y="626"/>
                  <a:pt x="111" y="647"/>
                </a:cubicBezTo>
                <a:cubicBezTo>
                  <a:pt x="124" y="670"/>
                  <a:pt x="101" y="604"/>
                  <a:pt x="99" y="598"/>
                </a:cubicBezTo>
                <a:cubicBezTo>
                  <a:pt x="85" y="552"/>
                  <a:pt x="70" y="506"/>
                  <a:pt x="57" y="460"/>
                </a:cubicBezTo>
                <a:cubicBezTo>
                  <a:pt x="43" y="411"/>
                  <a:pt x="19" y="353"/>
                  <a:pt x="21" y="301"/>
                </a:cubicBezTo>
                <a:cubicBezTo>
                  <a:pt x="22" y="271"/>
                  <a:pt x="45" y="262"/>
                  <a:pt x="70" y="255"/>
                </a:cubicBezTo>
                <a:cubicBezTo>
                  <a:pt x="117" y="241"/>
                  <a:pt x="168" y="238"/>
                  <a:pt x="216" y="229"/>
                </a:cubicBezTo>
                <a:cubicBezTo>
                  <a:pt x="275" y="218"/>
                  <a:pt x="333" y="210"/>
                  <a:pt x="390" y="192"/>
                </a:cubicBezTo>
                <a:cubicBezTo>
                  <a:pt x="424" y="180"/>
                  <a:pt x="436" y="176"/>
                  <a:pt x="457" y="165"/>
                </a:cubicBezTo>
              </a:path>
              <a:path w="721" h="657" extrusionOk="0">
                <a:moveTo>
                  <a:pt x="672" y="0"/>
                </a:moveTo>
                <a:cubicBezTo>
                  <a:pt x="677" y="29"/>
                  <a:pt x="671" y="53"/>
                  <a:pt x="669" y="83"/>
                </a:cubicBezTo>
                <a:cubicBezTo>
                  <a:pt x="665" y="144"/>
                  <a:pt x="662" y="205"/>
                  <a:pt x="657" y="266"/>
                </a:cubicBezTo>
                <a:cubicBezTo>
                  <a:pt x="651" y="338"/>
                  <a:pt x="645" y="410"/>
                  <a:pt x="643" y="482"/>
                </a:cubicBezTo>
                <a:cubicBezTo>
                  <a:pt x="642" y="524"/>
                  <a:pt x="639" y="567"/>
                  <a:pt x="645" y="609"/>
                </a:cubicBezTo>
                <a:cubicBezTo>
                  <a:pt x="648" y="622"/>
                  <a:pt x="648" y="626"/>
                  <a:pt x="653" y="633"/>
                </a:cubicBezTo>
                <a:cubicBezTo>
                  <a:pt x="679" y="630"/>
                  <a:pt x="687" y="617"/>
                  <a:pt x="703" y="593"/>
                </a:cubicBezTo>
                <a:cubicBezTo>
                  <a:pt x="709" y="584"/>
                  <a:pt x="714" y="576"/>
                  <a:pt x="720" y="56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2" name="Ink 7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1225" y="3540125"/>
            <a:ext cx="236538" cy="254000"/>
          </a:xfrm>
          <a:custGeom>
            <a:avLst/>
            <a:gdLst>
              <a:gd name="T0" fmla="*/ 2147483647 w 658"/>
              <a:gd name="T1" fmla="*/ 2147483647 h 709"/>
              <a:gd name="T2" fmla="*/ 2147483647 w 658"/>
              <a:gd name="T3" fmla="*/ 2147483647 h 709"/>
              <a:gd name="T4" fmla="*/ 2147483647 w 658"/>
              <a:gd name="T5" fmla="*/ 2147483647 h 709"/>
              <a:gd name="T6" fmla="*/ 2147483647 w 658"/>
              <a:gd name="T7" fmla="*/ 2147483647 h 709"/>
              <a:gd name="T8" fmla="*/ 2147483647 w 658"/>
              <a:gd name="T9" fmla="*/ 2147483647 h 709"/>
              <a:gd name="T10" fmla="*/ 2147483647 w 658"/>
              <a:gd name="T11" fmla="*/ 0 h 709"/>
              <a:gd name="T12" fmla="*/ 2147483647 w 658"/>
              <a:gd name="T13" fmla="*/ 2147483647 h 709"/>
              <a:gd name="T14" fmla="*/ 2147483647 w 658"/>
              <a:gd name="T15" fmla="*/ 2147483647 h 709"/>
              <a:gd name="T16" fmla="*/ 2147483647 w 658"/>
              <a:gd name="T17" fmla="*/ 2147483647 h 709"/>
              <a:gd name="T18" fmla="*/ 2147483647 w 658"/>
              <a:gd name="T19" fmla="*/ 2147483647 h 709"/>
              <a:gd name="T20" fmla="*/ 2147483647 w 658"/>
              <a:gd name="T21" fmla="*/ 2147483647 h 7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58"/>
              <a:gd name="T34" fmla="*/ 0 h 709"/>
              <a:gd name="T35" fmla="*/ 658 w 658"/>
              <a:gd name="T36" fmla="*/ 709 h 7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58" h="709" extrusionOk="0">
                <a:moveTo>
                  <a:pt x="7" y="382"/>
                </a:moveTo>
                <a:cubicBezTo>
                  <a:pt x="1" y="415"/>
                  <a:pt x="17" y="429"/>
                  <a:pt x="52" y="440"/>
                </a:cubicBezTo>
                <a:cubicBezTo>
                  <a:pt x="108" y="458"/>
                  <a:pt x="175" y="455"/>
                  <a:pt x="232" y="440"/>
                </a:cubicBezTo>
                <a:cubicBezTo>
                  <a:pt x="257" y="433"/>
                  <a:pt x="292" y="421"/>
                  <a:pt x="312" y="406"/>
                </a:cubicBezTo>
                <a:cubicBezTo>
                  <a:pt x="327" y="394"/>
                  <a:pt x="336" y="368"/>
                  <a:pt x="343" y="351"/>
                </a:cubicBezTo>
              </a:path>
              <a:path w="658" h="709" extrusionOk="0">
                <a:moveTo>
                  <a:pt x="652" y="0"/>
                </a:moveTo>
                <a:cubicBezTo>
                  <a:pt x="659" y="24"/>
                  <a:pt x="650" y="55"/>
                  <a:pt x="647" y="80"/>
                </a:cubicBezTo>
                <a:cubicBezTo>
                  <a:pt x="638" y="148"/>
                  <a:pt x="633" y="215"/>
                  <a:pt x="630" y="283"/>
                </a:cubicBezTo>
                <a:cubicBezTo>
                  <a:pt x="626" y="362"/>
                  <a:pt x="624" y="441"/>
                  <a:pt x="625" y="520"/>
                </a:cubicBezTo>
                <a:cubicBezTo>
                  <a:pt x="625" y="576"/>
                  <a:pt x="623" y="639"/>
                  <a:pt x="636" y="694"/>
                </a:cubicBezTo>
                <a:cubicBezTo>
                  <a:pt x="637" y="699"/>
                  <a:pt x="639" y="703"/>
                  <a:pt x="640" y="70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3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83250" y="3979863"/>
            <a:ext cx="855663" cy="506412"/>
          </a:xfrm>
          <a:custGeom>
            <a:avLst/>
            <a:gdLst>
              <a:gd name="T0" fmla="*/ 2147483647 w 2377"/>
              <a:gd name="T1" fmla="*/ 2147483647 h 1408"/>
              <a:gd name="T2" fmla="*/ 2147483647 w 2377"/>
              <a:gd name="T3" fmla="*/ 2147483647 h 1408"/>
              <a:gd name="T4" fmla="*/ 2147483647 w 2377"/>
              <a:gd name="T5" fmla="*/ 2147483647 h 1408"/>
              <a:gd name="T6" fmla="*/ 2147483647 w 2377"/>
              <a:gd name="T7" fmla="*/ 2147483647 h 1408"/>
              <a:gd name="T8" fmla="*/ 2147483647 w 2377"/>
              <a:gd name="T9" fmla="*/ 2147483647 h 1408"/>
              <a:gd name="T10" fmla="*/ 2147483647 w 2377"/>
              <a:gd name="T11" fmla="*/ 2147483647 h 1408"/>
              <a:gd name="T12" fmla="*/ 2147483647 w 2377"/>
              <a:gd name="T13" fmla="*/ 2147483647 h 1408"/>
              <a:gd name="T14" fmla="*/ 2147483647 w 2377"/>
              <a:gd name="T15" fmla="*/ 0 h 1408"/>
              <a:gd name="T16" fmla="*/ 2147483647 w 2377"/>
              <a:gd name="T17" fmla="*/ 2147483647 h 1408"/>
              <a:gd name="T18" fmla="*/ 2147483647 w 2377"/>
              <a:gd name="T19" fmla="*/ 2147483647 h 1408"/>
              <a:gd name="T20" fmla="*/ 2147483647 w 2377"/>
              <a:gd name="T21" fmla="*/ 2147483647 h 1408"/>
              <a:gd name="T22" fmla="*/ 2147483647 w 2377"/>
              <a:gd name="T23" fmla="*/ 2147483647 h 1408"/>
              <a:gd name="T24" fmla="*/ 2147483647 w 2377"/>
              <a:gd name="T25" fmla="*/ 2147483647 h 1408"/>
              <a:gd name="T26" fmla="*/ 2147483647 w 2377"/>
              <a:gd name="T27" fmla="*/ 2147483647 h 1408"/>
              <a:gd name="T28" fmla="*/ 2147483647 w 2377"/>
              <a:gd name="T29" fmla="*/ 2147483647 h 1408"/>
              <a:gd name="T30" fmla="*/ 2147483647 w 2377"/>
              <a:gd name="T31" fmla="*/ 2147483647 h 1408"/>
              <a:gd name="T32" fmla="*/ 2147483647 w 2377"/>
              <a:gd name="T33" fmla="*/ 2147483647 h 1408"/>
              <a:gd name="T34" fmla="*/ 2147483647 w 2377"/>
              <a:gd name="T35" fmla="*/ 2147483647 h 1408"/>
              <a:gd name="T36" fmla="*/ 2147483647 w 2377"/>
              <a:gd name="T37" fmla="*/ 2147483647 h 1408"/>
              <a:gd name="T38" fmla="*/ 2147483647 w 2377"/>
              <a:gd name="T39" fmla="*/ 2147483647 h 1408"/>
              <a:gd name="T40" fmla="*/ 2147483647 w 2377"/>
              <a:gd name="T41" fmla="*/ 2147483647 h 1408"/>
              <a:gd name="T42" fmla="*/ 2147483647 w 2377"/>
              <a:gd name="T43" fmla="*/ 2147483647 h 1408"/>
              <a:gd name="T44" fmla="*/ 2147483647 w 2377"/>
              <a:gd name="T45" fmla="*/ 2147483647 h 1408"/>
              <a:gd name="T46" fmla="*/ 2147483647 w 2377"/>
              <a:gd name="T47" fmla="*/ 2147483647 h 1408"/>
              <a:gd name="T48" fmla="*/ 2147483647 w 2377"/>
              <a:gd name="T49" fmla="*/ 2147483647 h 1408"/>
              <a:gd name="T50" fmla="*/ 2147483647 w 2377"/>
              <a:gd name="T51" fmla="*/ 2147483647 h 1408"/>
              <a:gd name="T52" fmla="*/ 2147483647 w 2377"/>
              <a:gd name="T53" fmla="*/ 2147483647 h 1408"/>
              <a:gd name="T54" fmla="*/ 2147483647 w 2377"/>
              <a:gd name="T55" fmla="*/ 2147483647 h 1408"/>
              <a:gd name="T56" fmla="*/ 2147483647 w 2377"/>
              <a:gd name="T57" fmla="*/ 2147483647 h 1408"/>
              <a:gd name="T58" fmla="*/ 2147483647 w 2377"/>
              <a:gd name="T59" fmla="*/ 2147483647 h 1408"/>
              <a:gd name="T60" fmla="*/ 2147483647 w 2377"/>
              <a:gd name="T61" fmla="*/ 2147483647 h 1408"/>
              <a:gd name="T62" fmla="*/ 2147483647 w 2377"/>
              <a:gd name="T63" fmla="*/ 2147483647 h 1408"/>
              <a:gd name="T64" fmla="*/ 2147483647 w 2377"/>
              <a:gd name="T65" fmla="*/ 2147483647 h 1408"/>
              <a:gd name="T66" fmla="*/ 2147483647 w 2377"/>
              <a:gd name="T67" fmla="*/ 2147483647 h 1408"/>
              <a:gd name="T68" fmla="*/ 2147483647 w 2377"/>
              <a:gd name="T69" fmla="*/ 2147483647 h 1408"/>
              <a:gd name="T70" fmla="*/ 2147483647 w 2377"/>
              <a:gd name="T71" fmla="*/ 2147483647 h 1408"/>
              <a:gd name="T72" fmla="*/ 2147483647 w 2377"/>
              <a:gd name="T73" fmla="*/ 2147483647 h 1408"/>
              <a:gd name="T74" fmla="*/ 2147483647 w 2377"/>
              <a:gd name="T75" fmla="*/ 2147483647 h 1408"/>
              <a:gd name="T76" fmla="*/ 2147483647 w 2377"/>
              <a:gd name="T77" fmla="*/ 2147483647 h 1408"/>
              <a:gd name="T78" fmla="*/ 2147483647 w 2377"/>
              <a:gd name="T79" fmla="*/ 2147483647 h 1408"/>
              <a:gd name="T80" fmla="*/ 2147483647 w 2377"/>
              <a:gd name="T81" fmla="*/ 2147483647 h 1408"/>
              <a:gd name="T82" fmla="*/ 2147483647 w 2377"/>
              <a:gd name="T83" fmla="*/ 2147483647 h 1408"/>
              <a:gd name="T84" fmla="*/ 2147483647 w 2377"/>
              <a:gd name="T85" fmla="*/ 2147483647 h 1408"/>
              <a:gd name="T86" fmla="*/ 2147483647 w 2377"/>
              <a:gd name="T87" fmla="*/ 2147483647 h 1408"/>
              <a:gd name="T88" fmla="*/ 2147483647 w 2377"/>
              <a:gd name="T89" fmla="*/ 2147483647 h 1408"/>
              <a:gd name="T90" fmla="*/ 2147483647 w 2377"/>
              <a:gd name="T91" fmla="*/ 2147483647 h 1408"/>
              <a:gd name="T92" fmla="*/ 2147483647 w 2377"/>
              <a:gd name="T93" fmla="*/ 2147483647 h 140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7"/>
              <a:gd name="T142" fmla="*/ 0 h 1408"/>
              <a:gd name="T143" fmla="*/ 2377 w 2377"/>
              <a:gd name="T144" fmla="*/ 1408 h 140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7" h="1408" extrusionOk="0">
                <a:moveTo>
                  <a:pt x="311" y="364"/>
                </a:moveTo>
                <a:cubicBezTo>
                  <a:pt x="313" y="396"/>
                  <a:pt x="319" y="403"/>
                  <a:pt x="330" y="433"/>
                </a:cubicBezTo>
                <a:cubicBezTo>
                  <a:pt x="379" y="567"/>
                  <a:pt x="437" y="708"/>
                  <a:pt x="450" y="851"/>
                </a:cubicBezTo>
                <a:cubicBezTo>
                  <a:pt x="457" y="933"/>
                  <a:pt x="440" y="1010"/>
                  <a:pt x="397" y="1081"/>
                </a:cubicBezTo>
                <a:cubicBezTo>
                  <a:pt x="357" y="1148"/>
                  <a:pt x="294" y="1205"/>
                  <a:pt x="223" y="1236"/>
                </a:cubicBezTo>
                <a:cubicBezTo>
                  <a:pt x="175" y="1257"/>
                  <a:pt x="105" y="1271"/>
                  <a:pt x="58" y="1238"/>
                </a:cubicBezTo>
                <a:cubicBezTo>
                  <a:pt x="-8" y="1191"/>
                  <a:pt x="3" y="1103"/>
                  <a:pt x="1" y="1033"/>
                </a:cubicBezTo>
              </a:path>
              <a:path w="2377" h="1408" extrusionOk="0">
                <a:moveTo>
                  <a:pt x="86" y="0"/>
                </a:moveTo>
                <a:cubicBezTo>
                  <a:pt x="64" y="22"/>
                  <a:pt x="33" y="46"/>
                  <a:pt x="18" y="74"/>
                </a:cubicBezTo>
                <a:cubicBezTo>
                  <a:pt x="17" y="77"/>
                  <a:pt x="17" y="81"/>
                  <a:pt x="16" y="84"/>
                </a:cubicBezTo>
                <a:cubicBezTo>
                  <a:pt x="46" y="84"/>
                  <a:pt x="72" y="71"/>
                  <a:pt x="100" y="62"/>
                </a:cubicBezTo>
              </a:path>
              <a:path w="2377" h="1408" extrusionOk="0">
                <a:moveTo>
                  <a:pt x="751" y="340"/>
                </a:moveTo>
                <a:cubicBezTo>
                  <a:pt x="743" y="355"/>
                  <a:pt x="724" y="386"/>
                  <a:pt x="718" y="409"/>
                </a:cubicBezTo>
                <a:cubicBezTo>
                  <a:pt x="706" y="456"/>
                  <a:pt x="713" y="505"/>
                  <a:pt x="735" y="547"/>
                </a:cubicBezTo>
                <a:cubicBezTo>
                  <a:pt x="760" y="596"/>
                  <a:pt x="805" y="633"/>
                  <a:pt x="859" y="646"/>
                </a:cubicBezTo>
                <a:cubicBezTo>
                  <a:pt x="914" y="659"/>
                  <a:pt x="966" y="636"/>
                  <a:pt x="1007" y="600"/>
                </a:cubicBezTo>
                <a:cubicBezTo>
                  <a:pt x="1071" y="545"/>
                  <a:pt x="1091" y="463"/>
                  <a:pt x="1105" y="383"/>
                </a:cubicBezTo>
                <a:cubicBezTo>
                  <a:pt x="1114" y="329"/>
                  <a:pt x="1111" y="272"/>
                  <a:pt x="1106" y="217"/>
                </a:cubicBezTo>
                <a:cubicBezTo>
                  <a:pt x="1104" y="199"/>
                  <a:pt x="1103" y="196"/>
                  <a:pt x="1102" y="185"/>
                </a:cubicBezTo>
              </a:path>
              <a:path w="2377" h="1408" extrusionOk="0">
                <a:moveTo>
                  <a:pt x="1262" y="644"/>
                </a:moveTo>
                <a:cubicBezTo>
                  <a:pt x="1276" y="623"/>
                  <a:pt x="1274" y="585"/>
                  <a:pt x="1279" y="555"/>
                </a:cubicBezTo>
                <a:cubicBezTo>
                  <a:pt x="1287" y="503"/>
                  <a:pt x="1296" y="451"/>
                  <a:pt x="1310" y="400"/>
                </a:cubicBezTo>
                <a:cubicBezTo>
                  <a:pt x="1318" y="372"/>
                  <a:pt x="1327" y="346"/>
                  <a:pt x="1340" y="320"/>
                </a:cubicBezTo>
                <a:cubicBezTo>
                  <a:pt x="1373" y="322"/>
                  <a:pt x="1367" y="353"/>
                  <a:pt x="1374" y="386"/>
                </a:cubicBezTo>
                <a:cubicBezTo>
                  <a:pt x="1388" y="455"/>
                  <a:pt x="1398" y="538"/>
                  <a:pt x="1441" y="596"/>
                </a:cubicBezTo>
                <a:cubicBezTo>
                  <a:pt x="1468" y="632"/>
                  <a:pt x="1502" y="625"/>
                  <a:pt x="1528" y="593"/>
                </a:cubicBezTo>
                <a:cubicBezTo>
                  <a:pt x="1563" y="551"/>
                  <a:pt x="1580" y="493"/>
                  <a:pt x="1597" y="442"/>
                </a:cubicBezTo>
                <a:cubicBezTo>
                  <a:pt x="1604" y="420"/>
                  <a:pt x="1611" y="402"/>
                  <a:pt x="1622" y="382"/>
                </a:cubicBezTo>
                <a:cubicBezTo>
                  <a:pt x="1642" y="399"/>
                  <a:pt x="1641" y="424"/>
                  <a:pt x="1645" y="452"/>
                </a:cubicBezTo>
                <a:cubicBezTo>
                  <a:pt x="1654" y="506"/>
                  <a:pt x="1654" y="565"/>
                  <a:pt x="1671" y="617"/>
                </a:cubicBezTo>
                <a:cubicBezTo>
                  <a:pt x="1677" y="635"/>
                  <a:pt x="1678" y="635"/>
                  <a:pt x="1694" y="647"/>
                </a:cubicBezTo>
              </a:path>
              <a:path w="2377" h="1408" extrusionOk="0">
                <a:moveTo>
                  <a:pt x="1969" y="481"/>
                </a:moveTo>
                <a:cubicBezTo>
                  <a:pt x="1987" y="511"/>
                  <a:pt x="1989" y="534"/>
                  <a:pt x="1988" y="570"/>
                </a:cubicBezTo>
                <a:cubicBezTo>
                  <a:pt x="1987" y="635"/>
                  <a:pt x="1986" y="698"/>
                  <a:pt x="1989" y="763"/>
                </a:cubicBezTo>
                <a:cubicBezTo>
                  <a:pt x="1993" y="863"/>
                  <a:pt x="2003" y="963"/>
                  <a:pt x="2012" y="1063"/>
                </a:cubicBezTo>
                <a:cubicBezTo>
                  <a:pt x="2020" y="1149"/>
                  <a:pt x="2029" y="1234"/>
                  <a:pt x="2035" y="1320"/>
                </a:cubicBezTo>
                <a:cubicBezTo>
                  <a:pt x="2035" y="1324"/>
                  <a:pt x="2047" y="1442"/>
                  <a:pt x="2032" y="1387"/>
                </a:cubicBezTo>
              </a:path>
              <a:path w="2377" h="1408" extrusionOk="0">
                <a:moveTo>
                  <a:pt x="1989" y="1038"/>
                </a:moveTo>
                <a:cubicBezTo>
                  <a:pt x="1971" y="911"/>
                  <a:pt x="1957" y="785"/>
                  <a:pt x="1944" y="657"/>
                </a:cubicBezTo>
                <a:cubicBezTo>
                  <a:pt x="1933" y="550"/>
                  <a:pt x="1926" y="443"/>
                  <a:pt x="1941" y="336"/>
                </a:cubicBezTo>
                <a:cubicBezTo>
                  <a:pt x="1948" y="284"/>
                  <a:pt x="1964" y="220"/>
                  <a:pt x="2020" y="202"/>
                </a:cubicBezTo>
                <a:cubicBezTo>
                  <a:pt x="2073" y="185"/>
                  <a:pt x="2125" y="223"/>
                  <a:pt x="2165" y="253"/>
                </a:cubicBezTo>
                <a:cubicBezTo>
                  <a:pt x="2235" y="306"/>
                  <a:pt x="2300" y="378"/>
                  <a:pt x="2345" y="454"/>
                </a:cubicBezTo>
                <a:cubicBezTo>
                  <a:pt x="2372" y="500"/>
                  <a:pt x="2396" y="562"/>
                  <a:pt x="2351" y="605"/>
                </a:cubicBezTo>
                <a:cubicBezTo>
                  <a:pt x="2321" y="634"/>
                  <a:pt x="2275" y="644"/>
                  <a:pt x="2234" y="647"/>
                </a:cubicBezTo>
                <a:cubicBezTo>
                  <a:pt x="2211" y="649"/>
                  <a:pt x="2133" y="651"/>
                  <a:pt x="2119" y="623"/>
                </a:cubicBezTo>
                <a:cubicBezTo>
                  <a:pt x="2115" y="610"/>
                  <a:pt x="2114" y="606"/>
                  <a:pt x="2122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4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65938" y="3883025"/>
            <a:ext cx="242887" cy="315913"/>
          </a:xfrm>
          <a:custGeom>
            <a:avLst/>
            <a:gdLst>
              <a:gd name="T0" fmla="*/ 2147483647 w 677"/>
              <a:gd name="T1" fmla="*/ 2147483647 h 878"/>
              <a:gd name="T2" fmla="*/ 2147483647 w 677"/>
              <a:gd name="T3" fmla="*/ 2147483647 h 878"/>
              <a:gd name="T4" fmla="*/ 2147483647 w 677"/>
              <a:gd name="T5" fmla="*/ 2147483647 h 878"/>
              <a:gd name="T6" fmla="*/ 2147483647 w 677"/>
              <a:gd name="T7" fmla="*/ 2147483647 h 878"/>
              <a:gd name="T8" fmla="*/ 2147483647 w 677"/>
              <a:gd name="T9" fmla="*/ 2147483647 h 878"/>
              <a:gd name="T10" fmla="*/ 2147483647 w 677"/>
              <a:gd name="T11" fmla="*/ 2147483647 h 878"/>
              <a:gd name="T12" fmla="*/ 2147483647 w 677"/>
              <a:gd name="T13" fmla="*/ 2147483647 h 878"/>
              <a:gd name="T14" fmla="*/ 2147483647 w 677"/>
              <a:gd name="T15" fmla="*/ 2147483647 h 878"/>
              <a:gd name="T16" fmla="*/ 2147483647 w 677"/>
              <a:gd name="T17" fmla="*/ 2147483647 h 878"/>
              <a:gd name="T18" fmla="*/ 2147483647 w 677"/>
              <a:gd name="T19" fmla="*/ 2147483647 h 878"/>
              <a:gd name="T20" fmla="*/ 2147483647 w 677"/>
              <a:gd name="T21" fmla="*/ 2147483647 h 878"/>
              <a:gd name="T22" fmla="*/ 2147483647 w 677"/>
              <a:gd name="T23" fmla="*/ 2147483647 h 878"/>
              <a:gd name="T24" fmla="*/ 2147483647 w 677"/>
              <a:gd name="T25" fmla="*/ 2147483647 h 878"/>
              <a:gd name="T26" fmla="*/ 2147483647 w 677"/>
              <a:gd name="T27" fmla="*/ 2147483647 h 8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77"/>
              <a:gd name="T43" fmla="*/ 0 h 878"/>
              <a:gd name="T44" fmla="*/ 677 w 677"/>
              <a:gd name="T45" fmla="*/ 878 h 87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77" h="878" extrusionOk="0">
                <a:moveTo>
                  <a:pt x="54" y="166"/>
                </a:moveTo>
                <a:cubicBezTo>
                  <a:pt x="67" y="128"/>
                  <a:pt x="86" y="89"/>
                  <a:pt x="119" y="63"/>
                </a:cubicBezTo>
                <a:cubicBezTo>
                  <a:pt x="158" y="33"/>
                  <a:pt x="214" y="9"/>
                  <a:pt x="262" y="2"/>
                </a:cubicBezTo>
                <a:cubicBezTo>
                  <a:pt x="311" y="-5"/>
                  <a:pt x="370" y="0"/>
                  <a:pt x="413" y="28"/>
                </a:cubicBezTo>
                <a:cubicBezTo>
                  <a:pt x="522" y="100"/>
                  <a:pt x="541" y="262"/>
                  <a:pt x="535" y="380"/>
                </a:cubicBezTo>
                <a:cubicBezTo>
                  <a:pt x="525" y="593"/>
                  <a:pt x="385" y="762"/>
                  <a:pt x="195" y="847"/>
                </a:cubicBezTo>
                <a:cubicBezTo>
                  <a:pt x="150" y="867"/>
                  <a:pt x="41" y="910"/>
                  <a:pt x="7" y="848"/>
                </a:cubicBezTo>
                <a:cubicBezTo>
                  <a:pt x="-17" y="804"/>
                  <a:pt x="14" y="745"/>
                  <a:pt x="34" y="707"/>
                </a:cubicBezTo>
                <a:cubicBezTo>
                  <a:pt x="59" y="661"/>
                  <a:pt x="98" y="619"/>
                  <a:pt x="155" y="620"/>
                </a:cubicBezTo>
                <a:cubicBezTo>
                  <a:pt x="215" y="621"/>
                  <a:pt x="276" y="667"/>
                  <a:pt x="322" y="700"/>
                </a:cubicBezTo>
                <a:cubicBezTo>
                  <a:pt x="384" y="744"/>
                  <a:pt x="442" y="793"/>
                  <a:pt x="510" y="829"/>
                </a:cubicBezTo>
                <a:cubicBezTo>
                  <a:pt x="542" y="846"/>
                  <a:pt x="606" y="885"/>
                  <a:pt x="645" y="876"/>
                </a:cubicBezTo>
                <a:cubicBezTo>
                  <a:pt x="675" y="869"/>
                  <a:pt x="672" y="866"/>
                  <a:pt x="675" y="834"/>
                </a:cubicBezTo>
                <a:cubicBezTo>
                  <a:pt x="674" y="828"/>
                  <a:pt x="672" y="822"/>
                  <a:pt x="671" y="81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5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521200"/>
            <a:ext cx="512762" cy="973138"/>
          </a:xfrm>
          <a:custGeom>
            <a:avLst/>
            <a:gdLst>
              <a:gd name="T0" fmla="*/ 2147483647 w 1427"/>
              <a:gd name="T1" fmla="*/ 2147483647 h 2705"/>
              <a:gd name="T2" fmla="*/ 2147483647 w 1427"/>
              <a:gd name="T3" fmla="*/ 2147483647 h 2705"/>
              <a:gd name="T4" fmla="*/ 0 w 1427"/>
              <a:gd name="T5" fmla="*/ 2147483647 h 2705"/>
              <a:gd name="T6" fmla="*/ 2147483647 w 1427"/>
              <a:gd name="T7" fmla="*/ 2147483647 h 2705"/>
              <a:gd name="T8" fmla="*/ 2147483647 w 1427"/>
              <a:gd name="T9" fmla="*/ 2147483647 h 2705"/>
              <a:gd name="T10" fmla="*/ 2147483647 w 1427"/>
              <a:gd name="T11" fmla="*/ 2147483647 h 2705"/>
              <a:gd name="T12" fmla="*/ 2147483647 w 1427"/>
              <a:gd name="T13" fmla="*/ 2147483647 h 2705"/>
              <a:gd name="T14" fmla="*/ 2147483647 w 1427"/>
              <a:gd name="T15" fmla="*/ 2147483647 h 2705"/>
              <a:gd name="T16" fmla="*/ 2147483647 w 1427"/>
              <a:gd name="T17" fmla="*/ 2147483647 h 2705"/>
              <a:gd name="T18" fmla="*/ 2147483647 w 1427"/>
              <a:gd name="T19" fmla="*/ 2147483647 h 2705"/>
              <a:gd name="T20" fmla="*/ 2147483647 w 1427"/>
              <a:gd name="T21" fmla="*/ 0 h 2705"/>
              <a:gd name="T22" fmla="*/ 2147483647 w 1427"/>
              <a:gd name="T23" fmla="*/ 2147483647 h 2705"/>
              <a:gd name="T24" fmla="*/ 2147483647 w 1427"/>
              <a:gd name="T25" fmla="*/ 2147483647 h 2705"/>
              <a:gd name="T26" fmla="*/ 2147483647 w 1427"/>
              <a:gd name="T27" fmla="*/ 2147483647 h 2705"/>
              <a:gd name="T28" fmla="*/ 2147483647 w 1427"/>
              <a:gd name="T29" fmla="*/ 2147483647 h 2705"/>
              <a:gd name="T30" fmla="*/ 2147483647 w 1427"/>
              <a:gd name="T31" fmla="*/ 2147483647 h 2705"/>
              <a:gd name="T32" fmla="*/ 2147483647 w 1427"/>
              <a:gd name="T33" fmla="*/ 2147483647 h 2705"/>
              <a:gd name="T34" fmla="*/ 2147483647 w 1427"/>
              <a:gd name="T35" fmla="*/ 2147483647 h 2705"/>
              <a:gd name="T36" fmla="*/ 2147483647 w 1427"/>
              <a:gd name="T37" fmla="*/ 2147483647 h 2705"/>
              <a:gd name="T38" fmla="*/ 2147483647 w 1427"/>
              <a:gd name="T39" fmla="*/ 2147483647 h 2705"/>
              <a:gd name="T40" fmla="*/ 2147483647 w 1427"/>
              <a:gd name="T41" fmla="*/ 2147483647 h 2705"/>
              <a:gd name="T42" fmla="*/ 2147483647 w 1427"/>
              <a:gd name="T43" fmla="*/ 2147483647 h 2705"/>
              <a:gd name="T44" fmla="*/ 2147483647 w 1427"/>
              <a:gd name="T45" fmla="*/ 2147483647 h 2705"/>
              <a:gd name="T46" fmla="*/ 2147483647 w 1427"/>
              <a:gd name="T47" fmla="*/ 2147483647 h 2705"/>
              <a:gd name="T48" fmla="*/ 2147483647 w 1427"/>
              <a:gd name="T49" fmla="*/ 2147483647 h 2705"/>
              <a:gd name="T50" fmla="*/ 2147483647 w 1427"/>
              <a:gd name="T51" fmla="*/ 2147483647 h 2705"/>
              <a:gd name="T52" fmla="*/ 2147483647 w 1427"/>
              <a:gd name="T53" fmla="*/ 2147483647 h 2705"/>
              <a:gd name="T54" fmla="*/ 2147483647 w 1427"/>
              <a:gd name="T55" fmla="*/ 2147483647 h 2705"/>
              <a:gd name="T56" fmla="*/ 2147483647 w 1427"/>
              <a:gd name="T57" fmla="*/ 2147483647 h 2705"/>
              <a:gd name="T58" fmla="*/ 2147483647 w 1427"/>
              <a:gd name="T59" fmla="*/ 2147483647 h 2705"/>
              <a:gd name="T60" fmla="*/ 2147483647 w 1427"/>
              <a:gd name="T61" fmla="*/ 2147483647 h 2705"/>
              <a:gd name="T62" fmla="*/ 2147483647 w 1427"/>
              <a:gd name="T63" fmla="*/ 2147483647 h 2705"/>
              <a:gd name="T64" fmla="*/ 2147483647 w 1427"/>
              <a:gd name="T65" fmla="*/ 2147483647 h 2705"/>
              <a:gd name="T66" fmla="*/ 2147483647 w 1427"/>
              <a:gd name="T67" fmla="*/ 2147483647 h 2705"/>
              <a:gd name="T68" fmla="*/ 2147483647 w 1427"/>
              <a:gd name="T69" fmla="*/ 2147483647 h 2705"/>
              <a:gd name="T70" fmla="*/ 2147483647 w 1427"/>
              <a:gd name="T71" fmla="*/ 2147483647 h 2705"/>
              <a:gd name="T72" fmla="*/ 2147483647 w 1427"/>
              <a:gd name="T73" fmla="*/ 2147483647 h 2705"/>
              <a:gd name="T74" fmla="*/ 2147483647 w 1427"/>
              <a:gd name="T75" fmla="*/ 2147483647 h 2705"/>
              <a:gd name="T76" fmla="*/ 2147483647 w 1427"/>
              <a:gd name="T77" fmla="*/ 2147483647 h 2705"/>
              <a:gd name="T78" fmla="*/ 2147483647 w 1427"/>
              <a:gd name="T79" fmla="*/ 2147483647 h 2705"/>
              <a:gd name="T80" fmla="*/ 2147483647 w 1427"/>
              <a:gd name="T81" fmla="*/ 2147483647 h 2705"/>
              <a:gd name="T82" fmla="*/ 2147483647 w 1427"/>
              <a:gd name="T83" fmla="*/ 2147483647 h 2705"/>
              <a:gd name="T84" fmla="*/ 2147483647 w 1427"/>
              <a:gd name="T85" fmla="*/ 2147483647 h 2705"/>
              <a:gd name="T86" fmla="*/ 2147483647 w 1427"/>
              <a:gd name="T87" fmla="*/ 2147483647 h 2705"/>
              <a:gd name="T88" fmla="*/ 2147483647 w 1427"/>
              <a:gd name="T89" fmla="*/ 2147483647 h 2705"/>
              <a:gd name="T90" fmla="*/ 2147483647 w 1427"/>
              <a:gd name="T91" fmla="*/ 2147483647 h 2705"/>
              <a:gd name="T92" fmla="*/ 2147483647 w 1427"/>
              <a:gd name="T93" fmla="*/ 2147483647 h 2705"/>
              <a:gd name="T94" fmla="*/ 2147483647 w 1427"/>
              <a:gd name="T95" fmla="*/ 2147483647 h 2705"/>
              <a:gd name="T96" fmla="*/ 2147483647 w 1427"/>
              <a:gd name="T97" fmla="*/ 2147483647 h 270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27"/>
              <a:gd name="T148" fmla="*/ 0 h 2705"/>
              <a:gd name="T149" fmla="*/ 1427 w 1427"/>
              <a:gd name="T150" fmla="*/ 2705 h 270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27" h="2705" extrusionOk="0">
                <a:moveTo>
                  <a:pt x="36" y="284"/>
                </a:moveTo>
                <a:cubicBezTo>
                  <a:pt x="30" y="314"/>
                  <a:pt x="21" y="342"/>
                  <a:pt x="10" y="371"/>
                </a:cubicBezTo>
                <a:cubicBezTo>
                  <a:pt x="0" y="381"/>
                  <a:pt x="-4" y="385"/>
                  <a:pt x="0" y="396"/>
                </a:cubicBezTo>
                <a:cubicBezTo>
                  <a:pt x="24" y="370"/>
                  <a:pt x="42" y="342"/>
                  <a:pt x="62" y="313"/>
                </a:cubicBezTo>
                <a:cubicBezTo>
                  <a:pt x="87" y="276"/>
                  <a:pt x="107" y="235"/>
                  <a:pt x="136" y="200"/>
                </a:cubicBezTo>
                <a:cubicBezTo>
                  <a:pt x="160" y="171"/>
                  <a:pt x="166" y="179"/>
                  <a:pt x="191" y="196"/>
                </a:cubicBezTo>
                <a:cubicBezTo>
                  <a:pt x="219" y="216"/>
                  <a:pt x="240" y="262"/>
                  <a:pt x="265" y="287"/>
                </a:cubicBezTo>
                <a:cubicBezTo>
                  <a:pt x="290" y="312"/>
                  <a:pt x="324" y="338"/>
                  <a:pt x="362" y="320"/>
                </a:cubicBezTo>
                <a:cubicBezTo>
                  <a:pt x="401" y="301"/>
                  <a:pt x="425" y="255"/>
                  <a:pt x="437" y="217"/>
                </a:cubicBezTo>
                <a:cubicBezTo>
                  <a:pt x="453" y="166"/>
                  <a:pt x="453" y="115"/>
                  <a:pt x="452" y="63"/>
                </a:cubicBezTo>
                <a:cubicBezTo>
                  <a:pt x="452" y="42"/>
                  <a:pt x="452" y="20"/>
                  <a:pt x="452" y="0"/>
                </a:cubicBezTo>
                <a:cubicBezTo>
                  <a:pt x="479" y="25"/>
                  <a:pt x="502" y="51"/>
                  <a:pt x="527" y="78"/>
                </a:cubicBezTo>
                <a:cubicBezTo>
                  <a:pt x="571" y="125"/>
                  <a:pt x="616" y="172"/>
                  <a:pt x="660" y="219"/>
                </a:cubicBezTo>
                <a:cubicBezTo>
                  <a:pt x="679" y="240"/>
                  <a:pt x="694" y="260"/>
                  <a:pt x="711" y="282"/>
                </a:cubicBezTo>
                <a:cubicBezTo>
                  <a:pt x="730" y="307"/>
                  <a:pt x="739" y="325"/>
                  <a:pt x="771" y="302"/>
                </a:cubicBezTo>
                <a:cubicBezTo>
                  <a:pt x="789" y="289"/>
                  <a:pt x="812" y="253"/>
                  <a:pt x="818" y="232"/>
                </a:cubicBezTo>
                <a:cubicBezTo>
                  <a:pt x="828" y="197"/>
                  <a:pt x="823" y="160"/>
                  <a:pt x="809" y="127"/>
                </a:cubicBezTo>
                <a:cubicBezTo>
                  <a:pt x="799" y="103"/>
                  <a:pt x="774" y="69"/>
                  <a:pt x="745" y="67"/>
                </a:cubicBezTo>
                <a:cubicBezTo>
                  <a:pt x="724" y="66"/>
                  <a:pt x="697" y="75"/>
                  <a:pt x="683" y="91"/>
                </a:cubicBezTo>
                <a:cubicBezTo>
                  <a:pt x="670" y="106"/>
                  <a:pt x="671" y="129"/>
                  <a:pt x="667" y="147"/>
                </a:cubicBezTo>
              </a:path>
              <a:path w="1427" h="2705" extrusionOk="0">
                <a:moveTo>
                  <a:pt x="1193" y="20"/>
                </a:moveTo>
                <a:cubicBezTo>
                  <a:pt x="1165" y="32"/>
                  <a:pt x="1160" y="37"/>
                  <a:pt x="1144" y="73"/>
                </a:cubicBezTo>
                <a:cubicBezTo>
                  <a:pt x="1117" y="133"/>
                  <a:pt x="1114" y="200"/>
                  <a:pt x="1113" y="265"/>
                </a:cubicBezTo>
                <a:cubicBezTo>
                  <a:pt x="1111" y="359"/>
                  <a:pt x="1114" y="452"/>
                  <a:pt x="1108" y="546"/>
                </a:cubicBezTo>
                <a:cubicBezTo>
                  <a:pt x="1104" y="603"/>
                  <a:pt x="1099" y="659"/>
                  <a:pt x="1090" y="715"/>
                </a:cubicBezTo>
              </a:path>
              <a:path w="1427" h="2705" extrusionOk="0">
                <a:moveTo>
                  <a:pt x="985" y="483"/>
                </a:moveTo>
                <a:cubicBezTo>
                  <a:pt x="978" y="383"/>
                  <a:pt x="964" y="276"/>
                  <a:pt x="987" y="177"/>
                </a:cubicBezTo>
                <a:cubicBezTo>
                  <a:pt x="1006" y="97"/>
                  <a:pt x="1052" y="37"/>
                  <a:pt x="1136" y="26"/>
                </a:cubicBezTo>
                <a:cubicBezTo>
                  <a:pt x="1216" y="15"/>
                  <a:pt x="1309" y="48"/>
                  <a:pt x="1370" y="98"/>
                </a:cubicBezTo>
                <a:cubicBezTo>
                  <a:pt x="1427" y="145"/>
                  <a:pt x="1446" y="211"/>
                  <a:pt x="1403" y="274"/>
                </a:cubicBezTo>
                <a:cubicBezTo>
                  <a:pt x="1349" y="353"/>
                  <a:pt x="1249" y="394"/>
                  <a:pt x="1166" y="432"/>
                </a:cubicBezTo>
                <a:cubicBezTo>
                  <a:pt x="1104" y="460"/>
                  <a:pt x="1041" y="486"/>
                  <a:pt x="979" y="513"/>
                </a:cubicBezTo>
              </a:path>
              <a:path w="1427" h="2705" extrusionOk="0">
                <a:moveTo>
                  <a:pt x="894" y="843"/>
                </a:moveTo>
                <a:cubicBezTo>
                  <a:pt x="874" y="869"/>
                  <a:pt x="866" y="866"/>
                  <a:pt x="860" y="902"/>
                </a:cubicBezTo>
                <a:cubicBezTo>
                  <a:pt x="847" y="976"/>
                  <a:pt x="865" y="1068"/>
                  <a:pt x="868" y="1142"/>
                </a:cubicBezTo>
                <a:cubicBezTo>
                  <a:pt x="874" y="1297"/>
                  <a:pt x="877" y="1451"/>
                  <a:pt x="874" y="1606"/>
                </a:cubicBezTo>
                <a:cubicBezTo>
                  <a:pt x="871" y="1764"/>
                  <a:pt x="863" y="1922"/>
                  <a:pt x="852" y="2080"/>
                </a:cubicBezTo>
                <a:cubicBezTo>
                  <a:pt x="845" y="2176"/>
                  <a:pt x="836" y="2272"/>
                  <a:pt x="836" y="2368"/>
                </a:cubicBezTo>
                <a:cubicBezTo>
                  <a:pt x="836" y="2385"/>
                  <a:pt x="852" y="2450"/>
                  <a:pt x="836" y="2416"/>
                </a:cubicBezTo>
                <a:cubicBezTo>
                  <a:pt x="829" y="2397"/>
                  <a:pt x="827" y="2391"/>
                  <a:pt x="822" y="2378"/>
                </a:cubicBezTo>
              </a:path>
              <a:path w="1427" h="2705" extrusionOk="0">
                <a:moveTo>
                  <a:pt x="625" y="2303"/>
                </a:moveTo>
                <a:cubicBezTo>
                  <a:pt x="614" y="2300"/>
                  <a:pt x="602" y="2297"/>
                  <a:pt x="591" y="2293"/>
                </a:cubicBezTo>
                <a:cubicBezTo>
                  <a:pt x="600" y="2321"/>
                  <a:pt x="610" y="2349"/>
                  <a:pt x="621" y="2377"/>
                </a:cubicBezTo>
                <a:cubicBezTo>
                  <a:pt x="652" y="2455"/>
                  <a:pt x="682" y="2535"/>
                  <a:pt x="721" y="2610"/>
                </a:cubicBezTo>
                <a:cubicBezTo>
                  <a:pt x="738" y="2642"/>
                  <a:pt x="769" y="2702"/>
                  <a:pt x="812" y="2704"/>
                </a:cubicBezTo>
                <a:cubicBezTo>
                  <a:pt x="852" y="2706"/>
                  <a:pt x="886" y="2653"/>
                  <a:pt x="905" y="2625"/>
                </a:cubicBezTo>
                <a:cubicBezTo>
                  <a:pt x="937" y="2579"/>
                  <a:pt x="951" y="2527"/>
                  <a:pt x="978" y="2479"/>
                </a:cubicBezTo>
                <a:cubicBezTo>
                  <a:pt x="993" y="2452"/>
                  <a:pt x="1007" y="2431"/>
                  <a:pt x="1014" y="2400"/>
                </a:cubicBezTo>
                <a:cubicBezTo>
                  <a:pt x="1015" y="2397"/>
                  <a:pt x="1015" y="2393"/>
                  <a:pt x="1016" y="239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6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149850" y="5886450"/>
            <a:ext cx="277813" cy="146050"/>
          </a:xfrm>
          <a:custGeom>
            <a:avLst/>
            <a:gdLst>
              <a:gd name="T0" fmla="*/ 2147483647 w 771"/>
              <a:gd name="T1" fmla="*/ 0 h 407"/>
              <a:gd name="T2" fmla="*/ 2147483647 w 771"/>
              <a:gd name="T3" fmla="*/ 2147483647 h 407"/>
              <a:gd name="T4" fmla="*/ 0 w 771"/>
              <a:gd name="T5" fmla="*/ 2147483647 h 407"/>
              <a:gd name="T6" fmla="*/ 2147483647 w 771"/>
              <a:gd name="T7" fmla="*/ 2147483647 h 407"/>
              <a:gd name="T8" fmla="*/ 2147483647 w 771"/>
              <a:gd name="T9" fmla="*/ 2147483647 h 407"/>
              <a:gd name="T10" fmla="*/ 2147483647 w 771"/>
              <a:gd name="T11" fmla="*/ 2147483647 h 407"/>
              <a:gd name="T12" fmla="*/ 2147483647 w 771"/>
              <a:gd name="T13" fmla="*/ 2147483647 h 407"/>
              <a:gd name="T14" fmla="*/ 2147483647 w 771"/>
              <a:gd name="T15" fmla="*/ 2147483647 h 407"/>
              <a:gd name="T16" fmla="*/ 2147483647 w 771"/>
              <a:gd name="T17" fmla="*/ 2147483647 h 4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71"/>
              <a:gd name="T28" fmla="*/ 0 h 407"/>
              <a:gd name="T29" fmla="*/ 771 w 771"/>
              <a:gd name="T30" fmla="*/ 407 h 40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71" h="407" extrusionOk="0">
                <a:moveTo>
                  <a:pt x="12" y="0"/>
                </a:moveTo>
                <a:cubicBezTo>
                  <a:pt x="12" y="22"/>
                  <a:pt x="11" y="41"/>
                  <a:pt x="9" y="63"/>
                </a:cubicBezTo>
                <a:cubicBezTo>
                  <a:pt x="5" y="116"/>
                  <a:pt x="1" y="170"/>
                  <a:pt x="0" y="224"/>
                </a:cubicBezTo>
                <a:cubicBezTo>
                  <a:pt x="-1" y="276"/>
                  <a:pt x="-6" y="345"/>
                  <a:pt x="30" y="388"/>
                </a:cubicBezTo>
                <a:cubicBezTo>
                  <a:pt x="65" y="430"/>
                  <a:pt x="138" y="393"/>
                  <a:pt x="175" y="373"/>
                </a:cubicBezTo>
                <a:cubicBezTo>
                  <a:pt x="259" y="328"/>
                  <a:pt x="333" y="269"/>
                  <a:pt x="411" y="215"/>
                </a:cubicBezTo>
                <a:cubicBezTo>
                  <a:pt x="487" y="162"/>
                  <a:pt x="566" y="114"/>
                  <a:pt x="651" y="77"/>
                </a:cubicBezTo>
                <a:cubicBezTo>
                  <a:pt x="682" y="64"/>
                  <a:pt x="710" y="54"/>
                  <a:pt x="744" y="52"/>
                </a:cubicBezTo>
                <a:cubicBezTo>
                  <a:pt x="779" y="50"/>
                  <a:pt x="768" y="51"/>
                  <a:pt x="732" y="4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7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0550" y="5691188"/>
            <a:ext cx="862013" cy="469900"/>
          </a:xfrm>
          <a:custGeom>
            <a:avLst/>
            <a:gdLst>
              <a:gd name="T0" fmla="*/ 2147483647 w 2395"/>
              <a:gd name="T1" fmla="*/ 2147483647 h 1304"/>
              <a:gd name="T2" fmla="*/ 2147483647 w 2395"/>
              <a:gd name="T3" fmla="*/ 2147483647 h 1304"/>
              <a:gd name="T4" fmla="*/ 2147483647 w 2395"/>
              <a:gd name="T5" fmla="*/ 2147483647 h 1304"/>
              <a:gd name="T6" fmla="*/ 2147483647 w 2395"/>
              <a:gd name="T7" fmla="*/ 2147483647 h 1304"/>
              <a:gd name="T8" fmla="*/ 2147483647 w 2395"/>
              <a:gd name="T9" fmla="*/ 2147483647 h 1304"/>
              <a:gd name="T10" fmla="*/ 2147483647 w 2395"/>
              <a:gd name="T11" fmla="*/ 2147483647 h 1304"/>
              <a:gd name="T12" fmla="*/ 2147483647 w 2395"/>
              <a:gd name="T13" fmla="*/ 2147483647 h 1304"/>
              <a:gd name="T14" fmla="*/ 2147483647 w 2395"/>
              <a:gd name="T15" fmla="*/ 2147483647 h 1304"/>
              <a:gd name="T16" fmla="*/ 2147483647 w 2395"/>
              <a:gd name="T17" fmla="*/ 2147483647 h 1304"/>
              <a:gd name="T18" fmla="*/ 2147483647 w 2395"/>
              <a:gd name="T19" fmla="*/ 2147483647 h 1304"/>
              <a:gd name="T20" fmla="*/ 2147483647 w 2395"/>
              <a:gd name="T21" fmla="*/ 2147483647 h 1304"/>
              <a:gd name="T22" fmla="*/ 2147483647 w 2395"/>
              <a:gd name="T23" fmla="*/ 2147483647 h 1304"/>
              <a:gd name="T24" fmla="*/ 2147483647 w 2395"/>
              <a:gd name="T25" fmla="*/ 2147483647 h 1304"/>
              <a:gd name="T26" fmla="*/ 2147483647 w 2395"/>
              <a:gd name="T27" fmla="*/ 2147483647 h 1304"/>
              <a:gd name="T28" fmla="*/ 2147483647 w 2395"/>
              <a:gd name="T29" fmla="*/ 2147483647 h 1304"/>
              <a:gd name="T30" fmla="*/ 2147483647 w 2395"/>
              <a:gd name="T31" fmla="*/ 2147483647 h 1304"/>
              <a:gd name="T32" fmla="*/ 2147483647 w 2395"/>
              <a:gd name="T33" fmla="*/ 2147483647 h 1304"/>
              <a:gd name="T34" fmla="*/ 2147483647 w 2395"/>
              <a:gd name="T35" fmla="*/ 2147483647 h 1304"/>
              <a:gd name="T36" fmla="*/ 2147483647 w 2395"/>
              <a:gd name="T37" fmla="*/ 2147483647 h 1304"/>
              <a:gd name="T38" fmla="*/ 2147483647 w 2395"/>
              <a:gd name="T39" fmla="*/ 2147483647 h 1304"/>
              <a:gd name="T40" fmla="*/ 2147483647 w 2395"/>
              <a:gd name="T41" fmla="*/ 2147483647 h 1304"/>
              <a:gd name="T42" fmla="*/ 2147483647 w 2395"/>
              <a:gd name="T43" fmla="*/ 2147483647 h 1304"/>
              <a:gd name="T44" fmla="*/ 2147483647 w 2395"/>
              <a:gd name="T45" fmla="*/ 2147483647 h 1304"/>
              <a:gd name="T46" fmla="*/ 2147483647 w 2395"/>
              <a:gd name="T47" fmla="*/ 2147483647 h 1304"/>
              <a:gd name="T48" fmla="*/ 2147483647 w 2395"/>
              <a:gd name="T49" fmla="*/ 2147483647 h 1304"/>
              <a:gd name="T50" fmla="*/ 2147483647 w 2395"/>
              <a:gd name="T51" fmla="*/ 2147483647 h 1304"/>
              <a:gd name="T52" fmla="*/ 2147483647 w 2395"/>
              <a:gd name="T53" fmla="*/ 2147483647 h 1304"/>
              <a:gd name="T54" fmla="*/ 2147483647 w 2395"/>
              <a:gd name="T55" fmla="*/ 0 h 1304"/>
              <a:gd name="T56" fmla="*/ 2147483647 w 2395"/>
              <a:gd name="T57" fmla="*/ 2147483647 h 1304"/>
              <a:gd name="T58" fmla="*/ 2147483647 w 2395"/>
              <a:gd name="T59" fmla="*/ 2147483647 h 1304"/>
              <a:gd name="T60" fmla="*/ 2147483647 w 2395"/>
              <a:gd name="T61" fmla="*/ 2147483647 h 1304"/>
              <a:gd name="T62" fmla="*/ 2147483647 w 2395"/>
              <a:gd name="T63" fmla="*/ 2147483647 h 1304"/>
              <a:gd name="T64" fmla="*/ 2147483647 w 2395"/>
              <a:gd name="T65" fmla="*/ 2147483647 h 1304"/>
              <a:gd name="T66" fmla="*/ 2147483647 w 2395"/>
              <a:gd name="T67" fmla="*/ 2147483647 h 1304"/>
              <a:gd name="T68" fmla="*/ 2147483647 w 2395"/>
              <a:gd name="T69" fmla="*/ 2147483647 h 1304"/>
              <a:gd name="T70" fmla="*/ 2147483647 w 2395"/>
              <a:gd name="T71" fmla="*/ 2147483647 h 1304"/>
              <a:gd name="T72" fmla="*/ 2147483647 w 2395"/>
              <a:gd name="T73" fmla="*/ 2147483647 h 1304"/>
              <a:gd name="T74" fmla="*/ 2147483647 w 2395"/>
              <a:gd name="T75" fmla="*/ 2147483647 h 1304"/>
              <a:gd name="T76" fmla="*/ 2147483647 w 2395"/>
              <a:gd name="T77" fmla="*/ 2147483647 h 1304"/>
              <a:gd name="T78" fmla="*/ 2147483647 w 2395"/>
              <a:gd name="T79" fmla="*/ 2147483647 h 1304"/>
              <a:gd name="T80" fmla="*/ 2147483647 w 2395"/>
              <a:gd name="T81" fmla="*/ 2147483647 h 1304"/>
              <a:gd name="T82" fmla="*/ 2147483647 w 2395"/>
              <a:gd name="T83" fmla="*/ 2147483647 h 1304"/>
              <a:gd name="T84" fmla="*/ 2147483647 w 2395"/>
              <a:gd name="T85" fmla="*/ 2147483647 h 1304"/>
              <a:gd name="T86" fmla="*/ 2147483647 w 2395"/>
              <a:gd name="T87" fmla="*/ 2147483647 h 1304"/>
              <a:gd name="T88" fmla="*/ 2147483647 w 2395"/>
              <a:gd name="T89" fmla="*/ 2147483647 h 1304"/>
              <a:gd name="T90" fmla="*/ 2147483647 w 2395"/>
              <a:gd name="T91" fmla="*/ 2147483647 h 1304"/>
              <a:gd name="T92" fmla="*/ 2147483647 w 2395"/>
              <a:gd name="T93" fmla="*/ 2147483647 h 13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95"/>
              <a:gd name="T142" fmla="*/ 0 h 1304"/>
              <a:gd name="T143" fmla="*/ 2395 w 2395"/>
              <a:gd name="T144" fmla="*/ 1304 h 130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95" h="1304" extrusionOk="0">
                <a:moveTo>
                  <a:pt x="48" y="665"/>
                </a:moveTo>
                <a:cubicBezTo>
                  <a:pt x="50" y="634"/>
                  <a:pt x="52" y="604"/>
                  <a:pt x="51" y="573"/>
                </a:cubicBezTo>
                <a:cubicBezTo>
                  <a:pt x="31" y="620"/>
                  <a:pt x="21" y="666"/>
                  <a:pt x="14" y="717"/>
                </a:cubicBezTo>
                <a:cubicBezTo>
                  <a:pt x="2" y="800"/>
                  <a:pt x="-1" y="886"/>
                  <a:pt x="1" y="970"/>
                </a:cubicBezTo>
                <a:cubicBezTo>
                  <a:pt x="3" y="1035"/>
                  <a:pt x="4" y="1107"/>
                  <a:pt x="51" y="1154"/>
                </a:cubicBezTo>
                <a:cubicBezTo>
                  <a:pt x="92" y="1139"/>
                  <a:pt x="114" y="1130"/>
                  <a:pt x="144" y="1089"/>
                </a:cubicBezTo>
                <a:cubicBezTo>
                  <a:pt x="182" y="1037"/>
                  <a:pt x="210" y="979"/>
                  <a:pt x="234" y="920"/>
                </a:cubicBezTo>
                <a:cubicBezTo>
                  <a:pt x="249" y="884"/>
                  <a:pt x="260" y="851"/>
                  <a:pt x="278" y="817"/>
                </a:cubicBezTo>
                <a:cubicBezTo>
                  <a:pt x="301" y="844"/>
                  <a:pt x="313" y="872"/>
                  <a:pt x="330" y="904"/>
                </a:cubicBezTo>
                <a:cubicBezTo>
                  <a:pt x="369" y="978"/>
                  <a:pt x="416" y="1048"/>
                  <a:pt x="492" y="1088"/>
                </a:cubicBezTo>
                <a:cubicBezTo>
                  <a:pt x="560" y="1123"/>
                  <a:pt x="633" y="1095"/>
                  <a:pt x="674" y="1032"/>
                </a:cubicBezTo>
                <a:cubicBezTo>
                  <a:pt x="722" y="958"/>
                  <a:pt x="703" y="858"/>
                  <a:pt x="674" y="781"/>
                </a:cubicBezTo>
                <a:cubicBezTo>
                  <a:pt x="661" y="746"/>
                  <a:pt x="523" y="550"/>
                  <a:pt x="537" y="540"/>
                </a:cubicBezTo>
                <a:cubicBezTo>
                  <a:pt x="544" y="541"/>
                  <a:pt x="551" y="541"/>
                  <a:pt x="558" y="542"/>
                </a:cubicBezTo>
              </a:path>
              <a:path w="2395" h="1304" extrusionOk="0">
                <a:moveTo>
                  <a:pt x="1012" y="991"/>
                </a:moveTo>
                <a:cubicBezTo>
                  <a:pt x="1016" y="1023"/>
                  <a:pt x="1020" y="1055"/>
                  <a:pt x="1023" y="1088"/>
                </a:cubicBezTo>
                <a:cubicBezTo>
                  <a:pt x="1015" y="1035"/>
                  <a:pt x="1003" y="982"/>
                  <a:pt x="994" y="929"/>
                </a:cubicBezTo>
                <a:cubicBezTo>
                  <a:pt x="982" y="856"/>
                  <a:pt x="973" y="782"/>
                  <a:pt x="975" y="708"/>
                </a:cubicBezTo>
                <a:cubicBezTo>
                  <a:pt x="977" y="649"/>
                  <a:pt x="983" y="588"/>
                  <a:pt x="1008" y="534"/>
                </a:cubicBezTo>
                <a:cubicBezTo>
                  <a:pt x="1024" y="500"/>
                  <a:pt x="1044" y="486"/>
                  <a:pt x="1080" y="490"/>
                </a:cubicBezTo>
                <a:cubicBezTo>
                  <a:pt x="1105" y="493"/>
                  <a:pt x="1127" y="508"/>
                  <a:pt x="1148" y="520"/>
                </a:cubicBezTo>
              </a:path>
              <a:path w="2395" h="1304" extrusionOk="0">
                <a:moveTo>
                  <a:pt x="1458" y="767"/>
                </a:moveTo>
                <a:cubicBezTo>
                  <a:pt x="1471" y="794"/>
                  <a:pt x="1486" y="820"/>
                  <a:pt x="1487" y="850"/>
                </a:cubicBezTo>
                <a:cubicBezTo>
                  <a:pt x="1489" y="898"/>
                  <a:pt x="1476" y="949"/>
                  <a:pt x="1469" y="996"/>
                </a:cubicBezTo>
                <a:cubicBezTo>
                  <a:pt x="1464" y="1034"/>
                  <a:pt x="1459" y="1074"/>
                  <a:pt x="1454" y="1111"/>
                </a:cubicBezTo>
                <a:cubicBezTo>
                  <a:pt x="1454" y="1127"/>
                  <a:pt x="1454" y="1128"/>
                  <a:pt x="1456" y="1101"/>
                </a:cubicBezTo>
              </a:path>
              <a:path w="2395" h="1304" extrusionOk="0">
                <a:moveTo>
                  <a:pt x="1630" y="16"/>
                </a:moveTo>
                <a:cubicBezTo>
                  <a:pt x="1661" y="25"/>
                  <a:pt x="1663" y="20"/>
                  <a:pt x="1688" y="0"/>
                </a:cubicBezTo>
              </a:path>
              <a:path w="2395" h="1304" extrusionOk="0">
                <a:moveTo>
                  <a:pt x="1985" y="12"/>
                </a:moveTo>
                <a:cubicBezTo>
                  <a:pt x="1995" y="133"/>
                  <a:pt x="1983" y="242"/>
                  <a:pt x="1970" y="362"/>
                </a:cubicBezTo>
                <a:cubicBezTo>
                  <a:pt x="1954" y="513"/>
                  <a:pt x="1926" y="662"/>
                  <a:pt x="1911" y="813"/>
                </a:cubicBezTo>
                <a:cubicBezTo>
                  <a:pt x="1900" y="924"/>
                  <a:pt x="1889" y="1039"/>
                  <a:pt x="1910" y="1150"/>
                </a:cubicBezTo>
                <a:cubicBezTo>
                  <a:pt x="1923" y="1221"/>
                  <a:pt x="1958" y="1283"/>
                  <a:pt x="2033" y="1299"/>
                </a:cubicBezTo>
                <a:cubicBezTo>
                  <a:pt x="2085" y="1310"/>
                  <a:pt x="2137" y="1297"/>
                  <a:pt x="2185" y="1278"/>
                </a:cubicBezTo>
                <a:cubicBezTo>
                  <a:pt x="2235" y="1258"/>
                  <a:pt x="2288" y="1228"/>
                  <a:pt x="2320" y="1183"/>
                </a:cubicBezTo>
                <a:cubicBezTo>
                  <a:pt x="2363" y="1123"/>
                  <a:pt x="2360" y="1040"/>
                  <a:pt x="2308" y="986"/>
                </a:cubicBezTo>
                <a:cubicBezTo>
                  <a:pt x="2282" y="959"/>
                  <a:pt x="2271" y="970"/>
                  <a:pt x="2244" y="964"/>
                </a:cubicBezTo>
                <a:cubicBezTo>
                  <a:pt x="2227" y="1001"/>
                  <a:pt x="2215" y="1017"/>
                  <a:pt x="2228" y="1063"/>
                </a:cubicBezTo>
                <a:cubicBezTo>
                  <a:pt x="2245" y="1123"/>
                  <a:pt x="2300" y="1218"/>
                  <a:pt x="2369" y="1227"/>
                </a:cubicBezTo>
                <a:cubicBezTo>
                  <a:pt x="2396" y="1231"/>
                  <a:pt x="2384" y="1207"/>
                  <a:pt x="2394" y="1194"/>
                </a:cubicBezTo>
              </a:path>
              <a:path w="2395" h="1304" extrusionOk="0">
                <a:moveTo>
                  <a:pt x="1775" y="668"/>
                </a:moveTo>
                <a:cubicBezTo>
                  <a:pt x="1757" y="707"/>
                  <a:pt x="1783" y="718"/>
                  <a:pt x="1822" y="732"/>
                </a:cubicBezTo>
                <a:cubicBezTo>
                  <a:pt x="1903" y="761"/>
                  <a:pt x="1987" y="770"/>
                  <a:pt x="2069" y="750"/>
                </a:cubicBezTo>
                <a:cubicBezTo>
                  <a:pt x="2132" y="735"/>
                  <a:pt x="2171" y="708"/>
                  <a:pt x="2215" y="663"/>
                </a:cubicBezTo>
              </a:path>
              <a:path w="2395" h="1304" extrusionOk="0">
                <a:moveTo>
                  <a:pt x="1508" y="296"/>
                </a:moveTo>
                <a:cubicBezTo>
                  <a:pt x="1488" y="324"/>
                  <a:pt x="1456" y="358"/>
                  <a:pt x="1464" y="396"/>
                </a:cubicBezTo>
                <a:cubicBezTo>
                  <a:pt x="1470" y="426"/>
                  <a:pt x="1486" y="418"/>
                  <a:pt x="1507" y="41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8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7363" y="5715000"/>
            <a:ext cx="546100" cy="395288"/>
          </a:xfrm>
          <a:custGeom>
            <a:avLst/>
            <a:gdLst>
              <a:gd name="T0" fmla="*/ 2147483647 w 1520"/>
              <a:gd name="T1" fmla="*/ 2147483647 h 1098"/>
              <a:gd name="T2" fmla="*/ 2147483647 w 1520"/>
              <a:gd name="T3" fmla="*/ 2147483647 h 1098"/>
              <a:gd name="T4" fmla="*/ 2147483647 w 1520"/>
              <a:gd name="T5" fmla="*/ 2147483647 h 1098"/>
              <a:gd name="T6" fmla="*/ 2147483647 w 1520"/>
              <a:gd name="T7" fmla="*/ 2147483647 h 1098"/>
              <a:gd name="T8" fmla="*/ 2147483647 w 1520"/>
              <a:gd name="T9" fmla="*/ 2147483647 h 1098"/>
              <a:gd name="T10" fmla="*/ 2147483647 w 1520"/>
              <a:gd name="T11" fmla="*/ 2147483647 h 1098"/>
              <a:gd name="T12" fmla="*/ 2147483647 w 1520"/>
              <a:gd name="T13" fmla="*/ 2147483647 h 1098"/>
              <a:gd name="T14" fmla="*/ 2147483647 w 1520"/>
              <a:gd name="T15" fmla="*/ 2147483647 h 1098"/>
              <a:gd name="T16" fmla="*/ 2147483647 w 1520"/>
              <a:gd name="T17" fmla="*/ 2147483647 h 1098"/>
              <a:gd name="T18" fmla="*/ 2147483647 w 1520"/>
              <a:gd name="T19" fmla="*/ 2147483647 h 1098"/>
              <a:gd name="T20" fmla="*/ 2147483647 w 1520"/>
              <a:gd name="T21" fmla="*/ 2147483647 h 1098"/>
              <a:gd name="T22" fmla="*/ 2147483647 w 1520"/>
              <a:gd name="T23" fmla="*/ 2147483647 h 1098"/>
              <a:gd name="T24" fmla="*/ 2147483647 w 1520"/>
              <a:gd name="T25" fmla="*/ 2147483647 h 1098"/>
              <a:gd name="T26" fmla="*/ 2147483647 w 1520"/>
              <a:gd name="T27" fmla="*/ 2147483647 h 1098"/>
              <a:gd name="T28" fmla="*/ 2147483647 w 1520"/>
              <a:gd name="T29" fmla="*/ 2147483647 h 1098"/>
              <a:gd name="T30" fmla="*/ 2147483647 w 1520"/>
              <a:gd name="T31" fmla="*/ 2147483647 h 1098"/>
              <a:gd name="T32" fmla="*/ 2147483647 w 1520"/>
              <a:gd name="T33" fmla="*/ 2147483647 h 1098"/>
              <a:gd name="T34" fmla="*/ 2147483647 w 1520"/>
              <a:gd name="T35" fmla="*/ 2147483647 h 1098"/>
              <a:gd name="T36" fmla="*/ 2147483647 w 1520"/>
              <a:gd name="T37" fmla="*/ 2147483647 h 1098"/>
              <a:gd name="T38" fmla="*/ 2147483647 w 1520"/>
              <a:gd name="T39" fmla="*/ 2147483647 h 1098"/>
              <a:gd name="T40" fmla="*/ 2147483647 w 1520"/>
              <a:gd name="T41" fmla="*/ 2147483647 h 1098"/>
              <a:gd name="T42" fmla="*/ 2147483647 w 1520"/>
              <a:gd name="T43" fmla="*/ 2147483647 h 1098"/>
              <a:gd name="T44" fmla="*/ 2147483647 w 1520"/>
              <a:gd name="T45" fmla="*/ 2147483647 h 1098"/>
              <a:gd name="T46" fmla="*/ 2147483647 w 1520"/>
              <a:gd name="T47" fmla="*/ 2147483647 h 1098"/>
              <a:gd name="T48" fmla="*/ 2147483647 w 1520"/>
              <a:gd name="T49" fmla="*/ 2147483647 h 1098"/>
              <a:gd name="T50" fmla="*/ 2147483647 w 1520"/>
              <a:gd name="T51" fmla="*/ 2147483647 h 1098"/>
              <a:gd name="T52" fmla="*/ 2147483647 w 1520"/>
              <a:gd name="T53" fmla="*/ 2147483647 h 1098"/>
              <a:gd name="T54" fmla="*/ 2147483647 w 1520"/>
              <a:gd name="T55" fmla="*/ 2147483647 h 1098"/>
              <a:gd name="T56" fmla="*/ 2147483647 w 1520"/>
              <a:gd name="T57" fmla="*/ 2147483647 h 109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520"/>
              <a:gd name="T88" fmla="*/ 0 h 1098"/>
              <a:gd name="T89" fmla="*/ 1520 w 1520"/>
              <a:gd name="T90" fmla="*/ 1098 h 109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520" h="1098" extrusionOk="0">
                <a:moveTo>
                  <a:pt x="183" y="443"/>
                </a:moveTo>
                <a:cubicBezTo>
                  <a:pt x="147" y="440"/>
                  <a:pt x="122" y="444"/>
                  <a:pt x="86" y="450"/>
                </a:cubicBezTo>
                <a:cubicBezTo>
                  <a:pt x="58" y="455"/>
                  <a:pt x="30" y="465"/>
                  <a:pt x="11" y="485"/>
                </a:cubicBezTo>
                <a:cubicBezTo>
                  <a:pt x="-10" y="507"/>
                  <a:pt x="4" y="530"/>
                  <a:pt x="15" y="557"/>
                </a:cubicBezTo>
                <a:cubicBezTo>
                  <a:pt x="36" y="611"/>
                  <a:pt x="72" y="659"/>
                  <a:pt x="99" y="710"/>
                </a:cubicBezTo>
                <a:cubicBezTo>
                  <a:pt x="161" y="828"/>
                  <a:pt x="216" y="950"/>
                  <a:pt x="281" y="1067"/>
                </a:cubicBezTo>
                <a:cubicBezTo>
                  <a:pt x="286" y="1076"/>
                  <a:pt x="292" y="1085"/>
                  <a:pt x="297" y="1094"/>
                </a:cubicBezTo>
                <a:cubicBezTo>
                  <a:pt x="300" y="1081"/>
                  <a:pt x="297" y="1044"/>
                  <a:pt x="287" y="1006"/>
                </a:cubicBezTo>
                <a:cubicBezTo>
                  <a:pt x="266" y="928"/>
                  <a:pt x="239" y="851"/>
                  <a:pt x="219" y="772"/>
                </a:cubicBezTo>
                <a:cubicBezTo>
                  <a:pt x="192" y="666"/>
                  <a:pt x="163" y="548"/>
                  <a:pt x="211" y="444"/>
                </a:cubicBezTo>
                <a:cubicBezTo>
                  <a:pt x="242" y="375"/>
                  <a:pt x="302" y="325"/>
                  <a:pt x="361" y="281"/>
                </a:cubicBezTo>
                <a:cubicBezTo>
                  <a:pt x="420" y="236"/>
                  <a:pt x="479" y="205"/>
                  <a:pt x="547" y="180"/>
                </a:cubicBezTo>
                <a:cubicBezTo>
                  <a:pt x="585" y="166"/>
                  <a:pt x="617" y="159"/>
                  <a:pt x="656" y="154"/>
                </a:cubicBezTo>
              </a:path>
              <a:path w="1520" h="1098" extrusionOk="0">
                <a:moveTo>
                  <a:pt x="900" y="303"/>
                </a:moveTo>
                <a:cubicBezTo>
                  <a:pt x="929" y="266"/>
                  <a:pt x="946" y="236"/>
                  <a:pt x="966" y="193"/>
                </a:cubicBezTo>
                <a:cubicBezTo>
                  <a:pt x="983" y="156"/>
                  <a:pt x="1000" y="117"/>
                  <a:pt x="1021" y="82"/>
                </a:cubicBezTo>
                <a:cubicBezTo>
                  <a:pt x="1038" y="53"/>
                  <a:pt x="1058" y="28"/>
                  <a:pt x="1088" y="12"/>
                </a:cubicBezTo>
                <a:cubicBezTo>
                  <a:pt x="1118" y="-4"/>
                  <a:pt x="1157" y="-4"/>
                  <a:pt x="1187" y="12"/>
                </a:cubicBezTo>
                <a:cubicBezTo>
                  <a:pt x="1237" y="40"/>
                  <a:pt x="1266" y="97"/>
                  <a:pt x="1289" y="147"/>
                </a:cubicBezTo>
                <a:cubicBezTo>
                  <a:pt x="1389" y="364"/>
                  <a:pt x="1332" y="604"/>
                  <a:pt x="1201" y="794"/>
                </a:cubicBezTo>
                <a:cubicBezTo>
                  <a:pt x="1153" y="864"/>
                  <a:pt x="1088" y="928"/>
                  <a:pt x="1017" y="975"/>
                </a:cubicBezTo>
                <a:cubicBezTo>
                  <a:pt x="948" y="1020"/>
                  <a:pt x="868" y="1046"/>
                  <a:pt x="793" y="1003"/>
                </a:cubicBezTo>
                <a:cubicBezTo>
                  <a:pt x="733" y="969"/>
                  <a:pt x="695" y="898"/>
                  <a:pt x="679" y="833"/>
                </a:cubicBezTo>
                <a:cubicBezTo>
                  <a:pt x="670" y="797"/>
                  <a:pt x="669" y="759"/>
                  <a:pt x="701" y="735"/>
                </a:cubicBezTo>
                <a:cubicBezTo>
                  <a:pt x="760" y="691"/>
                  <a:pt x="882" y="707"/>
                  <a:pt x="948" y="712"/>
                </a:cubicBezTo>
                <a:cubicBezTo>
                  <a:pt x="1028" y="718"/>
                  <a:pt x="1109" y="737"/>
                  <a:pt x="1182" y="772"/>
                </a:cubicBezTo>
                <a:cubicBezTo>
                  <a:pt x="1307" y="832"/>
                  <a:pt x="1384" y="949"/>
                  <a:pt x="1460" y="1059"/>
                </a:cubicBezTo>
                <a:cubicBezTo>
                  <a:pt x="1479" y="1087"/>
                  <a:pt x="1481" y="1099"/>
                  <a:pt x="1512" y="1088"/>
                </a:cubicBezTo>
                <a:cubicBezTo>
                  <a:pt x="1514" y="1083"/>
                  <a:pt x="1517" y="1078"/>
                  <a:pt x="1519" y="10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9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26100" y="6280150"/>
            <a:ext cx="766763" cy="266700"/>
          </a:xfrm>
          <a:custGeom>
            <a:avLst/>
            <a:gdLst>
              <a:gd name="T0" fmla="*/ 0 w 2129"/>
              <a:gd name="T1" fmla="*/ 2147483647 h 744"/>
              <a:gd name="T2" fmla="*/ 2147483647 w 2129"/>
              <a:gd name="T3" fmla="*/ 2147483647 h 744"/>
              <a:gd name="T4" fmla="*/ 2147483647 w 2129"/>
              <a:gd name="T5" fmla="*/ 2147483647 h 744"/>
              <a:gd name="T6" fmla="*/ 2147483647 w 2129"/>
              <a:gd name="T7" fmla="*/ 2147483647 h 744"/>
              <a:gd name="T8" fmla="*/ 2147483647 w 2129"/>
              <a:gd name="T9" fmla="*/ 2147483647 h 744"/>
              <a:gd name="T10" fmla="*/ 2147483647 w 2129"/>
              <a:gd name="T11" fmla="*/ 2147483647 h 744"/>
              <a:gd name="T12" fmla="*/ 2147483647 w 2129"/>
              <a:gd name="T13" fmla="*/ 2147483647 h 744"/>
              <a:gd name="T14" fmla="*/ 2147483647 w 2129"/>
              <a:gd name="T15" fmla="*/ 2147483647 h 744"/>
              <a:gd name="T16" fmla="*/ 2147483647 w 2129"/>
              <a:gd name="T17" fmla="*/ 2147483647 h 744"/>
              <a:gd name="T18" fmla="*/ 2147483647 w 2129"/>
              <a:gd name="T19" fmla="*/ 2147483647 h 744"/>
              <a:gd name="T20" fmla="*/ 2147483647 w 2129"/>
              <a:gd name="T21" fmla="*/ 2147483647 h 744"/>
              <a:gd name="T22" fmla="*/ 2147483647 w 2129"/>
              <a:gd name="T23" fmla="*/ 2147483647 h 744"/>
              <a:gd name="T24" fmla="*/ 2147483647 w 2129"/>
              <a:gd name="T25" fmla="*/ 2147483647 h 744"/>
              <a:gd name="T26" fmla="*/ 2147483647 w 2129"/>
              <a:gd name="T27" fmla="*/ 2147483647 h 744"/>
              <a:gd name="T28" fmla="*/ 2147483647 w 2129"/>
              <a:gd name="T29" fmla="*/ 2147483647 h 744"/>
              <a:gd name="T30" fmla="*/ 2147483647 w 2129"/>
              <a:gd name="T31" fmla="*/ 2147483647 h 744"/>
              <a:gd name="T32" fmla="*/ 2147483647 w 2129"/>
              <a:gd name="T33" fmla="*/ 2147483647 h 744"/>
              <a:gd name="T34" fmla="*/ 2147483647 w 2129"/>
              <a:gd name="T35" fmla="*/ 2147483647 h 744"/>
              <a:gd name="T36" fmla="*/ 2147483647 w 2129"/>
              <a:gd name="T37" fmla="*/ 2147483647 h 744"/>
              <a:gd name="T38" fmla="*/ 2147483647 w 2129"/>
              <a:gd name="T39" fmla="*/ 2147483647 h 744"/>
              <a:gd name="T40" fmla="*/ 2147483647 w 2129"/>
              <a:gd name="T41" fmla="*/ 2147483647 h 744"/>
              <a:gd name="T42" fmla="*/ 2147483647 w 2129"/>
              <a:gd name="T43" fmla="*/ 2147483647 h 744"/>
              <a:gd name="T44" fmla="*/ 2147483647 w 2129"/>
              <a:gd name="T45" fmla="*/ 2147483647 h 744"/>
              <a:gd name="T46" fmla="*/ 2147483647 w 2129"/>
              <a:gd name="T47" fmla="*/ 2147483647 h 744"/>
              <a:gd name="T48" fmla="*/ 2147483647 w 2129"/>
              <a:gd name="T49" fmla="*/ 2147483647 h 744"/>
              <a:gd name="T50" fmla="*/ 2147483647 w 2129"/>
              <a:gd name="T51" fmla="*/ 2147483647 h 744"/>
              <a:gd name="T52" fmla="*/ 2147483647 w 2129"/>
              <a:gd name="T53" fmla="*/ 2147483647 h 7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129"/>
              <a:gd name="T82" fmla="*/ 0 h 744"/>
              <a:gd name="T83" fmla="*/ 2129 w 2129"/>
              <a:gd name="T84" fmla="*/ 744 h 74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129" h="744" extrusionOk="0">
                <a:moveTo>
                  <a:pt x="0" y="9"/>
                </a:moveTo>
                <a:cubicBezTo>
                  <a:pt x="11" y="11"/>
                  <a:pt x="12" y="-4"/>
                  <a:pt x="37" y="27"/>
                </a:cubicBezTo>
                <a:cubicBezTo>
                  <a:pt x="169" y="195"/>
                  <a:pt x="201" y="440"/>
                  <a:pt x="229" y="644"/>
                </a:cubicBezTo>
                <a:cubicBezTo>
                  <a:pt x="264" y="588"/>
                  <a:pt x="290" y="527"/>
                  <a:pt x="326" y="471"/>
                </a:cubicBezTo>
                <a:cubicBezTo>
                  <a:pt x="392" y="370"/>
                  <a:pt x="457" y="461"/>
                  <a:pt x="506" y="523"/>
                </a:cubicBezTo>
                <a:cubicBezTo>
                  <a:pt x="558" y="589"/>
                  <a:pt x="594" y="669"/>
                  <a:pt x="632" y="743"/>
                </a:cubicBezTo>
              </a:path>
              <a:path w="2129" h="744" extrusionOk="0">
                <a:moveTo>
                  <a:pt x="872" y="688"/>
                </a:moveTo>
                <a:cubicBezTo>
                  <a:pt x="905" y="620"/>
                  <a:pt x="920" y="554"/>
                  <a:pt x="948" y="485"/>
                </a:cubicBezTo>
                <a:cubicBezTo>
                  <a:pt x="962" y="449"/>
                  <a:pt x="983" y="399"/>
                  <a:pt x="1033" y="413"/>
                </a:cubicBezTo>
                <a:cubicBezTo>
                  <a:pt x="1122" y="438"/>
                  <a:pt x="1195" y="545"/>
                  <a:pt x="1240" y="620"/>
                </a:cubicBezTo>
                <a:cubicBezTo>
                  <a:pt x="1309" y="735"/>
                  <a:pt x="1146" y="687"/>
                  <a:pt x="1095" y="672"/>
                </a:cubicBezTo>
              </a:path>
              <a:path w="2129" h="744" extrusionOk="0">
                <a:moveTo>
                  <a:pt x="1429" y="197"/>
                </a:moveTo>
                <a:cubicBezTo>
                  <a:pt x="1419" y="177"/>
                  <a:pt x="1410" y="152"/>
                  <a:pt x="1383" y="164"/>
                </a:cubicBezTo>
                <a:cubicBezTo>
                  <a:pt x="1353" y="177"/>
                  <a:pt x="1350" y="218"/>
                  <a:pt x="1351" y="246"/>
                </a:cubicBezTo>
                <a:cubicBezTo>
                  <a:pt x="1355" y="348"/>
                  <a:pt x="1379" y="446"/>
                  <a:pt x="1401" y="545"/>
                </a:cubicBezTo>
                <a:cubicBezTo>
                  <a:pt x="1412" y="596"/>
                  <a:pt x="1425" y="646"/>
                  <a:pt x="1436" y="697"/>
                </a:cubicBezTo>
              </a:path>
              <a:path w="2129" h="744" extrusionOk="0">
                <a:moveTo>
                  <a:pt x="1795" y="29"/>
                </a:moveTo>
                <a:cubicBezTo>
                  <a:pt x="1824" y="87"/>
                  <a:pt x="1824" y="120"/>
                  <a:pt x="1820" y="184"/>
                </a:cubicBezTo>
                <a:cubicBezTo>
                  <a:pt x="1815" y="267"/>
                  <a:pt x="1807" y="349"/>
                  <a:pt x="1796" y="432"/>
                </a:cubicBezTo>
                <a:cubicBezTo>
                  <a:pt x="1787" y="501"/>
                  <a:pt x="1782" y="568"/>
                  <a:pt x="1779" y="637"/>
                </a:cubicBezTo>
                <a:cubicBezTo>
                  <a:pt x="1778" y="654"/>
                  <a:pt x="1776" y="670"/>
                  <a:pt x="1775" y="687"/>
                </a:cubicBezTo>
              </a:path>
              <a:path w="2129" h="744" extrusionOk="0">
                <a:moveTo>
                  <a:pt x="1565" y="501"/>
                </a:moveTo>
                <a:cubicBezTo>
                  <a:pt x="1550" y="495"/>
                  <a:pt x="1535" y="489"/>
                  <a:pt x="1520" y="483"/>
                </a:cubicBezTo>
                <a:cubicBezTo>
                  <a:pt x="1569" y="459"/>
                  <a:pt x="1618" y="444"/>
                  <a:pt x="1670" y="429"/>
                </a:cubicBezTo>
                <a:cubicBezTo>
                  <a:pt x="1732" y="411"/>
                  <a:pt x="1795" y="394"/>
                  <a:pt x="1857" y="377"/>
                </a:cubicBezTo>
              </a:path>
              <a:path w="2129" h="744" extrusionOk="0">
                <a:moveTo>
                  <a:pt x="2101" y="578"/>
                </a:moveTo>
                <a:cubicBezTo>
                  <a:pt x="2110" y="592"/>
                  <a:pt x="2119" y="607"/>
                  <a:pt x="2128" y="62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0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6113" y="2743200"/>
            <a:ext cx="1419225" cy="1668463"/>
          </a:xfrm>
          <a:custGeom>
            <a:avLst/>
            <a:gdLst>
              <a:gd name="T0" fmla="*/ 2147483647 w 3942"/>
              <a:gd name="T1" fmla="*/ 2147483647 h 4635"/>
              <a:gd name="T2" fmla="*/ 2147483647 w 3942"/>
              <a:gd name="T3" fmla="*/ 2147483647 h 4635"/>
              <a:gd name="T4" fmla="*/ 2147483647 w 3942"/>
              <a:gd name="T5" fmla="*/ 2147483647 h 4635"/>
              <a:gd name="T6" fmla="*/ 2147483647 w 3942"/>
              <a:gd name="T7" fmla="*/ 2147483647 h 4635"/>
              <a:gd name="T8" fmla="*/ 2147483647 w 3942"/>
              <a:gd name="T9" fmla="*/ 2147483647 h 4635"/>
              <a:gd name="T10" fmla="*/ 2147483647 w 3942"/>
              <a:gd name="T11" fmla="*/ 2147483647 h 4635"/>
              <a:gd name="T12" fmla="*/ 2147483647 w 3942"/>
              <a:gd name="T13" fmla="*/ 2147483647 h 4635"/>
              <a:gd name="T14" fmla="*/ 2147483647 w 3942"/>
              <a:gd name="T15" fmla="*/ 2147483647 h 4635"/>
              <a:gd name="T16" fmla="*/ 2147483647 w 3942"/>
              <a:gd name="T17" fmla="*/ 2147483647 h 4635"/>
              <a:gd name="T18" fmla="*/ 2147483647 w 3942"/>
              <a:gd name="T19" fmla="*/ 2147483647 h 4635"/>
              <a:gd name="T20" fmla="*/ 2147483647 w 3942"/>
              <a:gd name="T21" fmla="*/ 2147483647 h 4635"/>
              <a:gd name="T22" fmla="*/ 2147483647 w 3942"/>
              <a:gd name="T23" fmla="*/ 2147483647 h 4635"/>
              <a:gd name="T24" fmla="*/ 2147483647 w 3942"/>
              <a:gd name="T25" fmla="*/ 2147483647 h 4635"/>
              <a:gd name="T26" fmla="*/ 2147483647 w 3942"/>
              <a:gd name="T27" fmla="*/ 2147483647 h 4635"/>
              <a:gd name="T28" fmla="*/ 2147483647 w 3942"/>
              <a:gd name="T29" fmla="*/ 2147483647 h 4635"/>
              <a:gd name="T30" fmla="*/ 2147483647 w 3942"/>
              <a:gd name="T31" fmla="*/ 2147483647 h 4635"/>
              <a:gd name="T32" fmla="*/ 2147483647 w 3942"/>
              <a:gd name="T33" fmla="*/ 2147483647 h 4635"/>
              <a:gd name="T34" fmla="*/ 2147483647 w 3942"/>
              <a:gd name="T35" fmla="*/ 2147483647 h 4635"/>
              <a:gd name="T36" fmla="*/ 2147483647 w 3942"/>
              <a:gd name="T37" fmla="*/ 2147483647 h 4635"/>
              <a:gd name="T38" fmla="*/ 2147483647 w 3942"/>
              <a:gd name="T39" fmla="*/ 2147483647 h 4635"/>
              <a:gd name="T40" fmla="*/ 2147483647 w 3942"/>
              <a:gd name="T41" fmla="*/ 2147483647 h 4635"/>
              <a:gd name="T42" fmla="*/ 2147483647 w 3942"/>
              <a:gd name="T43" fmla="*/ 2147483647 h 4635"/>
              <a:gd name="T44" fmla="*/ 2147483647 w 3942"/>
              <a:gd name="T45" fmla="*/ 2147483647 h 4635"/>
              <a:gd name="T46" fmla="*/ 2147483647 w 3942"/>
              <a:gd name="T47" fmla="*/ 2147483647 h 4635"/>
              <a:gd name="T48" fmla="*/ 2147483647 w 3942"/>
              <a:gd name="T49" fmla="*/ 2147483647 h 4635"/>
              <a:gd name="T50" fmla="*/ 2147483647 w 3942"/>
              <a:gd name="T51" fmla="*/ 2147483647 h 4635"/>
              <a:gd name="T52" fmla="*/ 2147483647 w 3942"/>
              <a:gd name="T53" fmla="*/ 2147483647 h 4635"/>
              <a:gd name="T54" fmla="*/ 2147483647 w 3942"/>
              <a:gd name="T55" fmla="*/ 2147483647 h 4635"/>
              <a:gd name="T56" fmla="*/ 2147483647 w 3942"/>
              <a:gd name="T57" fmla="*/ 2147483647 h 4635"/>
              <a:gd name="T58" fmla="*/ 2147483647 w 3942"/>
              <a:gd name="T59" fmla="*/ 2147483647 h 4635"/>
              <a:gd name="T60" fmla="*/ 2147483647 w 3942"/>
              <a:gd name="T61" fmla="*/ 2147483647 h 4635"/>
              <a:gd name="T62" fmla="*/ 2147483647 w 3942"/>
              <a:gd name="T63" fmla="*/ 2147483647 h 4635"/>
              <a:gd name="T64" fmla="*/ 2147483647 w 3942"/>
              <a:gd name="T65" fmla="*/ 2147483647 h 4635"/>
              <a:gd name="T66" fmla="*/ 2147483647 w 3942"/>
              <a:gd name="T67" fmla="*/ 2147483647 h 4635"/>
              <a:gd name="T68" fmla="*/ 2147483647 w 3942"/>
              <a:gd name="T69" fmla="*/ 2147483647 h 4635"/>
              <a:gd name="T70" fmla="*/ 2147483647 w 3942"/>
              <a:gd name="T71" fmla="*/ 2147483647 h 4635"/>
              <a:gd name="T72" fmla="*/ 2147483647 w 3942"/>
              <a:gd name="T73" fmla="*/ 2147483647 h 4635"/>
              <a:gd name="T74" fmla="*/ 2147483647 w 3942"/>
              <a:gd name="T75" fmla="*/ 2147483647 h 4635"/>
              <a:gd name="T76" fmla="*/ 2147483647 w 3942"/>
              <a:gd name="T77" fmla="*/ 2147483647 h 4635"/>
              <a:gd name="T78" fmla="*/ 2147483647 w 3942"/>
              <a:gd name="T79" fmla="*/ 2147483647 h 4635"/>
              <a:gd name="T80" fmla="*/ 2147483647 w 3942"/>
              <a:gd name="T81" fmla="*/ 2147483647 h 4635"/>
              <a:gd name="T82" fmla="*/ 2147483647 w 3942"/>
              <a:gd name="T83" fmla="*/ 2147483647 h 4635"/>
              <a:gd name="T84" fmla="*/ 2147483647 w 3942"/>
              <a:gd name="T85" fmla="*/ 2147483647 h 4635"/>
              <a:gd name="T86" fmla="*/ 2147483647 w 3942"/>
              <a:gd name="T87" fmla="*/ 2147483647 h 4635"/>
              <a:gd name="T88" fmla="*/ 2147483647 w 3942"/>
              <a:gd name="T89" fmla="*/ 2147483647 h 4635"/>
              <a:gd name="T90" fmla="*/ 2147483647 w 3942"/>
              <a:gd name="T91" fmla="*/ 2147483647 h 4635"/>
              <a:gd name="T92" fmla="*/ 2147483647 w 3942"/>
              <a:gd name="T93" fmla="*/ 2147483647 h 4635"/>
              <a:gd name="T94" fmla="*/ 2147483647 w 3942"/>
              <a:gd name="T95" fmla="*/ 2147483647 h 4635"/>
              <a:gd name="T96" fmla="*/ 2147483647 w 3942"/>
              <a:gd name="T97" fmla="*/ 2147483647 h 4635"/>
              <a:gd name="T98" fmla="*/ 2147483647 w 3942"/>
              <a:gd name="T99" fmla="*/ 2147483647 h 4635"/>
              <a:gd name="T100" fmla="*/ 2147483647 w 3942"/>
              <a:gd name="T101" fmla="*/ 2147483647 h 4635"/>
              <a:gd name="T102" fmla="*/ 2147483647 w 3942"/>
              <a:gd name="T103" fmla="*/ 2147483647 h 4635"/>
              <a:gd name="T104" fmla="*/ 2147483647 w 3942"/>
              <a:gd name="T105" fmla="*/ 2147483647 h 4635"/>
              <a:gd name="T106" fmla="*/ 2147483647 w 3942"/>
              <a:gd name="T107" fmla="*/ 2147483647 h 46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42"/>
              <a:gd name="T163" fmla="*/ 0 h 4635"/>
              <a:gd name="T164" fmla="*/ 3942 w 3942"/>
              <a:gd name="T165" fmla="*/ 4635 h 46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42" h="4635" extrusionOk="0">
                <a:moveTo>
                  <a:pt x="2957" y="3716"/>
                </a:moveTo>
                <a:cubicBezTo>
                  <a:pt x="2961" y="3709"/>
                  <a:pt x="2965" y="3702"/>
                  <a:pt x="2969" y="3695"/>
                </a:cubicBezTo>
                <a:cubicBezTo>
                  <a:pt x="2972" y="3722"/>
                  <a:pt x="2970" y="3784"/>
                  <a:pt x="2966" y="3826"/>
                </a:cubicBezTo>
                <a:cubicBezTo>
                  <a:pt x="2945" y="4033"/>
                  <a:pt x="2910" y="4235"/>
                  <a:pt x="2863" y="4437"/>
                </a:cubicBezTo>
                <a:cubicBezTo>
                  <a:pt x="2851" y="4488"/>
                  <a:pt x="2837" y="4579"/>
                  <a:pt x="2804" y="4623"/>
                </a:cubicBezTo>
                <a:cubicBezTo>
                  <a:pt x="2798" y="4633"/>
                  <a:pt x="2797" y="4638"/>
                  <a:pt x="2795" y="4624"/>
                </a:cubicBezTo>
              </a:path>
              <a:path w="3942" h="4635" extrusionOk="0">
                <a:moveTo>
                  <a:pt x="2953" y="4192"/>
                </a:moveTo>
                <a:cubicBezTo>
                  <a:pt x="3009" y="4116"/>
                  <a:pt x="3056" y="4067"/>
                  <a:pt x="3136" y="4017"/>
                </a:cubicBezTo>
                <a:cubicBezTo>
                  <a:pt x="3184" y="3987"/>
                  <a:pt x="3253" y="3947"/>
                  <a:pt x="3312" y="3974"/>
                </a:cubicBezTo>
                <a:cubicBezTo>
                  <a:pt x="3367" y="3999"/>
                  <a:pt x="3356" y="4075"/>
                  <a:pt x="3347" y="4121"/>
                </a:cubicBezTo>
                <a:cubicBezTo>
                  <a:pt x="3329" y="4215"/>
                  <a:pt x="3286" y="4303"/>
                  <a:pt x="3265" y="4397"/>
                </a:cubicBezTo>
                <a:cubicBezTo>
                  <a:pt x="3254" y="4446"/>
                  <a:pt x="3267" y="4439"/>
                  <a:pt x="3280" y="4475"/>
                </a:cubicBezTo>
                <a:cubicBezTo>
                  <a:pt x="3335" y="4465"/>
                  <a:pt x="3371" y="4457"/>
                  <a:pt x="3420" y="4422"/>
                </a:cubicBezTo>
                <a:cubicBezTo>
                  <a:pt x="3489" y="4373"/>
                  <a:pt x="3549" y="4311"/>
                  <a:pt x="3607" y="4249"/>
                </a:cubicBezTo>
                <a:cubicBezTo>
                  <a:pt x="3639" y="4215"/>
                  <a:pt x="3670" y="4180"/>
                  <a:pt x="3702" y="4146"/>
                </a:cubicBezTo>
                <a:cubicBezTo>
                  <a:pt x="3684" y="4224"/>
                  <a:pt x="3655" y="4303"/>
                  <a:pt x="3674" y="4384"/>
                </a:cubicBezTo>
                <a:cubicBezTo>
                  <a:pt x="3692" y="4460"/>
                  <a:pt x="3759" y="4467"/>
                  <a:pt x="3818" y="4426"/>
                </a:cubicBezTo>
                <a:cubicBezTo>
                  <a:pt x="3877" y="4385"/>
                  <a:pt x="3921" y="4318"/>
                  <a:pt x="3936" y="4248"/>
                </a:cubicBezTo>
                <a:cubicBezTo>
                  <a:pt x="3957" y="4149"/>
                  <a:pt x="3914" y="4062"/>
                  <a:pt x="3846" y="3993"/>
                </a:cubicBezTo>
                <a:cubicBezTo>
                  <a:pt x="3788" y="3935"/>
                  <a:pt x="3718" y="3885"/>
                  <a:pt x="3668" y="3820"/>
                </a:cubicBezTo>
                <a:cubicBezTo>
                  <a:pt x="3657" y="3803"/>
                  <a:pt x="3646" y="3785"/>
                  <a:pt x="3635" y="3768"/>
                </a:cubicBezTo>
              </a:path>
              <a:path w="3942" h="4635" extrusionOk="0">
                <a:moveTo>
                  <a:pt x="3203" y="1147"/>
                </a:moveTo>
                <a:cubicBezTo>
                  <a:pt x="3215" y="1209"/>
                  <a:pt x="3218" y="1273"/>
                  <a:pt x="3221" y="1336"/>
                </a:cubicBezTo>
                <a:cubicBezTo>
                  <a:pt x="3226" y="1453"/>
                  <a:pt x="3231" y="1570"/>
                  <a:pt x="3241" y="1687"/>
                </a:cubicBezTo>
                <a:cubicBezTo>
                  <a:pt x="3249" y="1778"/>
                  <a:pt x="3255" y="1875"/>
                  <a:pt x="3280" y="1963"/>
                </a:cubicBezTo>
                <a:cubicBezTo>
                  <a:pt x="3291" y="2002"/>
                  <a:pt x="3307" y="2033"/>
                  <a:pt x="3328" y="2066"/>
                </a:cubicBezTo>
              </a:path>
              <a:path w="3942" h="4635" extrusionOk="0">
                <a:moveTo>
                  <a:pt x="3492" y="3913"/>
                </a:moveTo>
                <a:cubicBezTo>
                  <a:pt x="3468" y="3861"/>
                  <a:pt x="3444" y="3815"/>
                  <a:pt x="3402" y="3774"/>
                </a:cubicBezTo>
                <a:cubicBezTo>
                  <a:pt x="3331" y="3704"/>
                  <a:pt x="3237" y="3680"/>
                  <a:pt x="3143" y="3718"/>
                </a:cubicBezTo>
                <a:cubicBezTo>
                  <a:pt x="2996" y="3778"/>
                  <a:pt x="2871" y="3916"/>
                  <a:pt x="2775" y="4038"/>
                </a:cubicBezTo>
                <a:cubicBezTo>
                  <a:pt x="2748" y="4073"/>
                  <a:pt x="2645" y="4188"/>
                  <a:pt x="2657" y="4240"/>
                </a:cubicBezTo>
                <a:cubicBezTo>
                  <a:pt x="2663" y="4262"/>
                  <a:pt x="2664" y="4270"/>
                  <a:pt x="2683" y="4272"/>
                </a:cubicBezTo>
                <a:cubicBezTo>
                  <a:pt x="2765" y="4261"/>
                  <a:pt x="2839" y="4230"/>
                  <a:pt x="2913" y="4190"/>
                </a:cubicBezTo>
                <a:cubicBezTo>
                  <a:pt x="3150" y="4063"/>
                  <a:pt x="3355" y="3879"/>
                  <a:pt x="3588" y="3749"/>
                </a:cubicBezTo>
                <a:cubicBezTo>
                  <a:pt x="3568" y="3811"/>
                  <a:pt x="3540" y="3866"/>
                  <a:pt x="3499" y="3925"/>
                </a:cubicBezTo>
                <a:cubicBezTo>
                  <a:pt x="3418" y="4043"/>
                  <a:pt x="3328" y="4152"/>
                  <a:pt x="3241" y="4265"/>
                </a:cubicBezTo>
                <a:cubicBezTo>
                  <a:pt x="3223" y="4291"/>
                  <a:pt x="3220" y="4295"/>
                  <a:pt x="3210" y="4310"/>
                </a:cubicBezTo>
                <a:cubicBezTo>
                  <a:pt x="3262" y="4278"/>
                  <a:pt x="3313" y="4243"/>
                  <a:pt x="3364" y="4206"/>
                </a:cubicBezTo>
                <a:cubicBezTo>
                  <a:pt x="3448" y="4145"/>
                  <a:pt x="3530" y="4082"/>
                  <a:pt x="3618" y="4028"/>
                </a:cubicBezTo>
                <a:cubicBezTo>
                  <a:pt x="3653" y="4007"/>
                  <a:pt x="3660" y="4001"/>
                  <a:pt x="3686" y="3999"/>
                </a:cubicBezTo>
                <a:cubicBezTo>
                  <a:pt x="3677" y="4051"/>
                  <a:pt x="3659" y="4091"/>
                  <a:pt x="3624" y="4145"/>
                </a:cubicBezTo>
                <a:cubicBezTo>
                  <a:pt x="3578" y="4217"/>
                  <a:pt x="3530" y="4281"/>
                  <a:pt x="3497" y="4358"/>
                </a:cubicBezTo>
                <a:cubicBezTo>
                  <a:pt x="3558" y="4344"/>
                  <a:pt x="3614" y="4325"/>
                  <a:pt x="3674" y="4299"/>
                </a:cubicBezTo>
                <a:cubicBezTo>
                  <a:pt x="3735" y="4273"/>
                  <a:pt x="3832" y="4205"/>
                  <a:pt x="3900" y="4205"/>
                </a:cubicBezTo>
                <a:cubicBezTo>
                  <a:pt x="3923" y="4206"/>
                  <a:pt x="3930" y="4203"/>
                  <a:pt x="3936" y="4218"/>
                </a:cubicBezTo>
                <a:cubicBezTo>
                  <a:pt x="3910" y="4264"/>
                  <a:pt x="3888" y="4293"/>
                  <a:pt x="3849" y="4331"/>
                </a:cubicBezTo>
                <a:cubicBezTo>
                  <a:pt x="3800" y="4378"/>
                  <a:pt x="3751" y="4401"/>
                  <a:pt x="3682" y="4380"/>
                </a:cubicBezTo>
                <a:cubicBezTo>
                  <a:pt x="3667" y="4373"/>
                  <a:pt x="3652" y="4366"/>
                  <a:pt x="3637" y="4359"/>
                </a:cubicBezTo>
              </a:path>
              <a:path w="3942" h="4635" extrusionOk="0">
                <a:moveTo>
                  <a:pt x="1301" y="3767"/>
                </a:moveTo>
                <a:cubicBezTo>
                  <a:pt x="1323" y="3780"/>
                  <a:pt x="1312" y="3794"/>
                  <a:pt x="1306" y="3818"/>
                </a:cubicBezTo>
                <a:cubicBezTo>
                  <a:pt x="1293" y="3875"/>
                  <a:pt x="1281" y="3934"/>
                  <a:pt x="1272" y="3992"/>
                </a:cubicBezTo>
                <a:cubicBezTo>
                  <a:pt x="1259" y="4071"/>
                  <a:pt x="1250" y="4150"/>
                  <a:pt x="1241" y="4230"/>
                </a:cubicBezTo>
                <a:cubicBezTo>
                  <a:pt x="1235" y="4282"/>
                  <a:pt x="1229" y="4337"/>
                  <a:pt x="1229" y="4389"/>
                </a:cubicBezTo>
                <a:cubicBezTo>
                  <a:pt x="1230" y="4405"/>
                  <a:pt x="1229" y="4409"/>
                  <a:pt x="1233" y="4418"/>
                </a:cubicBezTo>
              </a:path>
              <a:path w="3942" h="4635" extrusionOk="0">
                <a:moveTo>
                  <a:pt x="1376" y="3990"/>
                </a:moveTo>
                <a:cubicBezTo>
                  <a:pt x="1444" y="3948"/>
                  <a:pt x="1516" y="3907"/>
                  <a:pt x="1582" y="3862"/>
                </a:cubicBezTo>
                <a:cubicBezTo>
                  <a:pt x="1608" y="3844"/>
                  <a:pt x="1634" y="3820"/>
                  <a:pt x="1664" y="3809"/>
                </a:cubicBezTo>
                <a:cubicBezTo>
                  <a:pt x="1683" y="3802"/>
                  <a:pt x="1699" y="3808"/>
                  <a:pt x="1715" y="3822"/>
                </a:cubicBezTo>
                <a:cubicBezTo>
                  <a:pt x="1746" y="3849"/>
                  <a:pt x="1770" y="3896"/>
                  <a:pt x="1781" y="3934"/>
                </a:cubicBezTo>
                <a:cubicBezTo>
                  <a:pt x="1812" y="4038"/>
                  <a:pt x="1770" y="4148"/>
                  <a:pt x="1722" y="4239"/>
                </a:cubicBezTo>
                <a:cubicBezTo>
                  <a:pt x="1690" y="4299"/>
                  <a:pt x="1634" y="4358"/>
                  <a:pt x="1617" y="4424"/>
                </a:cubicBezTo>
                <a:cubicBezTo>
                  <a:pt x="1609" y="4454"/>
                  <a:pt x="1625" y="4463"/>
                  <a:pt x="1650" y="4467"/>
                </a:cubicBezTo>
                <a:cubicBezTo>
                  <a:pt x="1683" y="4472"/>
                  <a:pt x="1736" y="4464"/>
                  <a:pt x="1765" y="4449"/>
                </a:cubicBezTo>
                <a:cubicBezTo>
                  <a:pt x="1803" y="4430"/>
                  <a:pt x="1847" y="4399"/>
                  <a:pt x="1879" y="4369"/>
                </a:cubicBezTo>
                <a:cubicBezTo>
                  <a:pt x="1887" y="4361"/>
                  <a:pt x="1894" y="4352"/>
                  <a:pt x="1902" y="4344"/>
                </a:cubicBezTo>
              </a:path>
              <a:path w="3942" h="4635" extrusionOk="0">
                <a:moveTo>
                  <a:pt x="2072" y="4164"/>
                </a:moveTo>
                <a:cubicBezTo>
                  <a:pt x="2050" y="4196"/>
                  <a:pt x="2027" y="4231"/>
                  <a:pt x="2016" y="4269"/>
                </a:cubicBezTo>
                <a:cubicBezTo>
                  <a:pt x="1999" y="4326"/>
                  <a:pt x="1999" y="4398"/>
                  <a:pt x="2049" y="4439"/>
                </a:cubicBezTo>
                <a:cubicBezTo>
                  <a:pt x="2087" y="4471"/>
                  <a:pt x="2146" y="4470"/>
                  <a:pt x="2189" y="4450"/>
                </a:cubicBezTo>
                <a:cubicBezTo>
                  <a:pt x="2242" y="4426"/>
                  <a:pt x="2290" y="4375"/>
                  <a:pt x="2314" y="4323"/>
                </a:cubicBezTo>
                <a:cubicBezTo>
                  <a:pt x="2339" y="4269"/>
                  <a:pt x="2342" y="4208"/>
                  <a:pt x="2308" y="4158"/>
                </a:cubicBezTo>
                <a:cubicBezTo>
                  <a:pt x="2274" y="4108"/>
                  <a:pt x="2209" y="4082"/>
                  <a:pt x="2154" y="4065"/>
                </a:cubicBezTo>
                <a:cubicBezTo>
                  <a:pt x="2100" y="4049"/>
                  <a:pt x="2060" y="4047"/>
                  <a:pt x="2017" y="4010"/>
                </a:cubicBezTo>
              </a:path>
              <a:path w="3942" h="4635" extrusionOk="0">
                <a:moveTo>
                  <a:pt x="3406" y="1022"/>
                </a:moveTo>
                <a:cubicBezTo>
                  <a:pt x="3362" y="1074"/>
                  <a:pt x="3325" y="1132"/>
                  <a:pt x="3283" y="1187"/>
                </a:cubicBezTo>
                <a:cubicBezTo>
                  <a:pt x="3223" y="1265"/>
                  <a:pt x="3160" y="1342"/>
                  <a:pt x="3102" y="1422"/>
                </a:cubicBezTo>
                <a:cubicBezTo>
                  <a:pt x="3077" y="1456"/>
                  <a:pt x="3072" y="1474"/>
                  <a:pt x="3058" y="1508"/>
                </a:cubicBezTo>
                <a:cubicBezTo>
                  <a:pt x="3097" y="1506"/>
                  <a:pt x="3132" y="1500"/>
                  <a:pt x="3173" y="1489"/>
                </a:cubicBezTo>
                <a:cubicBezTo>
                  <a:pt x="3216" y="1477"/>
                  <a:pt x="3245" y="1471"/>
                  <a:pt x="3287" y="1472"/>
                </a:cubicBezTo>
                <a:cubicBezTo>
                  <a:pt x="3275" y="1521"/>
                  <a:pt x="3258" y="1560"/>
                  <a:pt x="3234" y="1607"/>
                </a:cubicBezTo>
                <a:cubicBezTo>
                  <a:pt x="3211" y="1651"/>
                  <a:pt x="3167" y="1724"/>
                  <a:pt x="3188" y="1776"/>
                </a:cubicBezTo>
                <a:cubicBezTo>
                  <a:pt x="3212" y="1833"/>
                  <a:pt x="3312" y="1798"/>
                  <a:pt x="3352" y="1791"/>
                </a:cubicBezTo>
                <a:cubicBezTo>
                  <a:pt x="3423" y="1779"/>
                  <a:pt x="3491" y="1757"/>
                  <a:pt x="3561" y="1745"/>
                </a:cubicBezTo>
                <a:cubicBezTo>
                  <a:pt x="3568" y="1744"/>
                  <a:pt x="3575" y="1744"/>
                  <a:pt x="3582" y="1743"/>
                </a:cubicBezTo>
                <a:cubicBezTo>
                  <a:pt x="3557" y="1788"/>
                  <a:pt x="3513" y="1818"/>
                  <a:pt x="3465" y="1843"/>
                </a:cubicBezTo>
                <a:cubicBezTo>
                  <a:pt x="3399" y="1878"/>
                  <a:pt x="3326" y="1917"/>
                  <a:pt x="3253" y="1933"/>
                </a:cubicBezTo>
                <a:cubicBezTo>
                  <a:pt x="3234" y="1935"/>
                  <a:pt x="3216" y="1938"/>
                  <a:pt x="3197" y="1940"/>
                </a:cubicBezTo>
              </a:path>
              <a:path w="3942" h="4635" extrusionOk="0">
                <a:moveTo>
                  <a:pt x="1564" y="1378"/>
                </a:moveTo>
                <a:cubicBezTo>
                  <a:pt x="1544" y="1319"/>
                  <a:pt x="1519" y="1262"/>
                  <a:pt x="1455" y="1237"/>
                </a:cubicBezTo>
                <a:cubicBezTo>
                  <a:pt x="1427" y="1226"/>
                  <a:pt x="1402" y="1230"/>
                  <a:pt x="1375" y="1243"/>
                </a:cubicBezTo>
                <a:cubicBezTo>
                  <a:pt x="1331" y="1264"/>
                  <a:pt x="1308" y="1319"/>
                  <a:pt x="1294" y="1362"/>
                </a:cubicBezTo>
                <a:cubicBezTo>
                  <a:pt x="1243" y="1514"/>
                  <a:pt x="1249" y="1707"/>
                  <a:pt x="1339" y="1843"/>
                </a:cubicBezTo>
                <a:cubicBezTo>
                  <a:pt x="1413" y="1955"/>
                  <a:pt x="1548" y="1996"/>
                  <a:pt x="1677" y="1970"/>
                </a:cubicBezTo>
                <a:cubicBezTo>
                  <a:pt x="1757" y="1954"/>
                  <a:pt x="1836" y="1910"/>
                  <a:pt x="1899" y="1859"/>
                </a:cubicBezTo>
                <a:cubicBezTo>
                  <a:pt x="1964" y="1806"/>
                  <a:pt x="2016" y="1737"/>
                  <a:pt x="2038" y="1656"/>
                </a:cubicBezTo>
                <a:cubicBezTo>
                  <a:pt x="2060" y="1573"/>
                  <a:pt x="2049" y="1485"/>
                  <a:pt x="2019" y="1405"/>
                </a:cubicBezTo>
                <a:cubicBezTo>
                  <a:pt x="1979" y="1300"/>
                  <a:pt x="1893" y="1192"/>
                  <a:pt x="1773" y="1183"/>
                </a:cubicBezTo>
                <a:cubicBezTo>
                  <a:pt x="1705" y="1178"/>
                  <a:pt x="1633" y="1205"/>
                  <a:pt x="1572" y="1232"/>
                </a:cubicBezTo>
                <a:cubicBezTo>
                  <a:pt x="1536" y="1248"/>
                  <a:pt x="1502" y="1267"/>
                  <a:pt x="1466" y="1283"/>
                </a:cubicBezTo>
              </a:path>
              <a:path w="3942" h="4635" extrusionOk="0">
                <a:moveTo>
                  <a:pt x="2161" y="444"/>
                </a:moveTo>
                <a:cubicBezTo>
                  <a:pt x="2036" y="316"/>
                  <a:pt x="1908" y="214"/>
                  <a:pt x="1747" y="130"/>
                </a:cubicBezTo>
                <a:cubicBezTo>
                  <a:pt x="1381" y="-60"/>
                  <a:pt x="951" y="-37"/>
                  <a:pt x="619" y="213"/>
                </a:cubicBezTo>
                <a:cubicBezTo>
                  <a:pt x="317" y="441"/>
                  <a:pt x="123" y="824"/>
                  <a:pt x="39" y="1186"/>
                </a:cubicBezTo>
                <a:cubicBezTo>
                  <a:pt x="-33" y="1497"/>
                  <a:pt x="-24" y="1860"/>
                  <a:pt x="113" y="2153"/>
                </a:cubicBezTo>
                <a:cubicBezTo>
                  <a:pt x="263" y="2475"/>
                  <a:pt x="550" y="2666"/>
                  <a:pt x="885" y="2756"/>
                </a:cubicBezTo>
                <a:cubicBezTo>
                  <a:pt x="1564" y="2939"/>
                  <a:pt x="2464" y="2729"/>
                  <a:pt x="2828" y="2079"/>
                </a:cubicBezTo>
                <a:cubicBezTo>
                  <a:pt x="3103" y="1588"/>
                  <a:pt x="2862" y="941"/>
                  <a:pt x="2442" y="614"/>
                </a:cubicBezTo>
                <a:cubicBezTo>
                  <a:pt x="2164" y="397"/>
                  <a:pt x="1825" y="371"/>
                  <a:pt x="1495" y="466"/>
                </a:cubicBezTo>
                <a:cubicBezTo>
                  <a:pt x="1333" y="523"/>
                  <a:pt x="1280" y="542"/>
                  <a:pt x="1180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1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63775" y="3167063"/>
            <a:ext cx="271463" cy="385762"/>
          </a:xfrm>
          <a:custGeom>
            <a:avLst/>
            <a:gdLst>
              <a:gd name="T0" fmla="*/ 0 w 754"/>
              <a:gd name="T1" fmla="*/ 2147483647 h 1075"/>
              <a:gd name="T2" fmla="*/ 2147483647 w 754"/>
              <a:gd name="T3" fmla="*/ 2147483647 h 1075"/>
              <a:gd name="T4" fmla="*/ 2147483647 w 754"/>
              <a:gd name="T5" fmla="*/ 2147483647 h 1075"/>
              <a:gd name="T6" fmla="*/ 2147483647 w 754"/>
              <a:gd name="T7" fmla="*/ 2147483647 h 1075"/>
              <a:gd name="T8" fmla="*/ 2147483647 w 754"/>
              <a:gd name="T9" fmla="*/ 2147483647 h 1075"/>
              <a:gd name="T10" fmla="*/ 2147483647 w 754"/>
              <a:gd name="T11" fmla="*/ 2147483647 h 1075"/>
              <a:gd name="T12" fmla="*/ 2147483647 w 754"/>
              <a:gd name="T13" fmla="*/ 2147483647 h 1075"/>
              <a:gd name="T14" fmla="*/ 2147483647 w 754"/>
              <a:gd name="T15" fmla="*/ 2147483647 h 1075"/>
              <a:gd name="T16" fmla="*/ 2147483647 w 754"/>
              <a:gd name="T17" fmla="*/ 2147483647 h 1075"/>
              <a:gd name="T18" fmla="*/ 2147483647 w 754"/>
              <a:gd name="T19" fmla="*/ 2147483647 h 1075"/>
              <a:gd name="T20" fmla="*/ 2147483647 w 754"/>
              <a:gd name="T21" fmla="*/ 2147483647 h 1075"/>
              <a:gd name="T22" fmla="*/ 2147483647 w 754"/>
              <a:gd name="T23" fmla="*/ 2147483647 h 1075"/>
              <a:gd name="T24" fmla="*/ 2147483647 w 754"/>
              <a:gd name="T25" fmla="*/ 2147483647 h 1075"/>
              <a:gd name="T26" fmla="*/ 2147483647 w 754"/>
              <a:gd name="T27" fmla="*/ 2147483647 h 1075"/>
              <a:gd name="T28" fmla="*/ 2147483647 w 754"/>
              <a:gd name="T29" fmla="*/ 2147483647 h 1075"/>
              <a:gd name="T30" fmla="*/ 2147483647 w 754"/>
              <a:gd name="T31" fmla="*/ 2147483647 h 1075"/>
              <a:gd name="T32" fmla="*/ 2147483647 w 754"/>
              <a:gd name="T33" fmla="*/ 2147483647 h 1075"/>
              <a:gd name="T34" fmla="*/ 2147483647 w 754"/>
              <a:gd name="T35" fmla="*/ 2147483647 h 10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54"/>
              <a:gd name="T55" fmla="*/ 0 h 1075"/>
              <a:gd name="T56" fmla="*/ 754 w 754"/>
              <a:gd name="T57" fmla="*/ 1075 h 10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54" h="1075" extrusionOk="0">
                <a:moveTo>
                  <a:pt x="0" y="183"/>
                </a:moveTo>
                <a:cubicBezTo>
                  <a:pt x="21" y="133"/>
                  <a:pt x="60" y="103"/>
                  <a:pt x="108" y="73"/>
                </a:cubicBezTo>
                <a:cubicBezTo>
                  <a:pt x="181" y="28"/>
                  <a:pt x="291" y="-20"/>
                  <a:pt x="378" y="9"/>
                </a:cubicBezTo>
                <a:cubicBezTo>
                  <a:pt x="454" y="35"/>
                  <a:pt x="458" y="127"/>
                  <a:pt x="451" y="193"/>
                </a:cubicBezTo>
                <a:cubicBezTo>
                  <a:pt x="439" y="302"/>
                  <a:pt x="394" y="409"/>
                  <a:pt x="366" y="514"/>
                </a:cubicBezTo>
                <a:cubicBezTo>
                  <a:pt x="349" y="578"/>
                  <a:pt x="317" y="670"/>
                  <a:pt x="367" y="728"/>
                </a:cubicBezTo>
                <a:cubicBezTo>
                  <a:pt x="408" y="775"/>
                  <a:pt x="477" y="762"/>
                  <a:pt x="530" y="752"/>
                </a:cubicBezTo>
                <a:cubicBezTo>
                  <a:pt x="563" y="746"/>
                  <a:pt x="595" y="737"/>
                  <a:pt x="628" y="731"/>
                </a:cubicBezTo>
              </a:path>
              <a:path w="754" h="1075" extrusionOk="0">
                <a:moveTo>
                  <a:pt x="451" y="315"/>
                </a:moveTo>
                <a:cubicBezTo>
                  <a:pt x="434" y="278"/>
                  <a:pt x="428" y="244"/>
                  <a:pt x="424" y="204"/>
                </a:cubicBezTo>
                <a:cubicBezTo>
                  <a:pt x="424" y="199"/>
                  <a:pt x="423" y="194"/>
                  <a:pt x="423" y="189"/>
                </a:cubicBezTo>
                <a:cubicBezTo>
                  <a:pt x="404" y="210"/>
                  <a:pt x="390" y="229"/>
                  <a:pt x="380" y="262"/>
                </a:cubicBezTo>
                <a:cubicBezTo>
                  <a:pt x="371" y="293"/>
                  <a:pt x="357" y="346"/>
                  <a:pt x="397" y="362"/>
                </a:cubicBezTo>
                <a:cubicBezTo>
                  <a:pt x="452" y="384"/>
                  <a:pt x="534" y="353"/>
                  <a:pt x="589" y="346"/>
                </a:cubicBezTo>
                <a:cubicBezTo>
                  <a:pt x="643" y="339"/>
                  <a:pt x="733" y="333"/>
                  <a:pt x="752" y="403"/>
                </a:cubicBezTo>
                <a:cubicBezTo>
                  <a:pt x="776" y="489"/>
                  <a:pt x="712" y="603"/>
                  <a:pt x="680" y="678"/>
                </a:cubicBezTo>
                <a:cubicBezTo>
                  <a:pt x="637" y="778"/>
                  <a:pt x="582" y="873"/>
                  <a:pt x="530" y="969"/>
                </a:cubicBezTo>
                <a:cubicBezTo>
                  <a:pt x="500" y="1025"/>
                  <a:pt x="491" y="1042"/>
                  <a:pt x="465" y="107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2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395538" y="4051300"/>
            <a:ext cx="280987" cy="401638"/>
          </a:xfrm>
          <a:custGeom>
            <a:avLst/>
            <a:gdLst>
              <a:gd name="T0" fmla="*/ 2147483647 w 782"/>
              <a:gd name="T1" fmla="*/ 2147483647 h 1114"/>
              <a:gd name="T2" fmla="*/ 2147483647 w 782"/>
              <a:gd name="T3" fmla="*/ 2147483647 h 1114"/>
              <a:gd name="T4" fmla="*/ 2147483647 w 782"/>
              <a:gd name="T5" fmla="*/ 0 h 1114"/>
              <a:gd name="T6" fmla="*/ 2147483647 w 782"/>
              <a:gd name="T7" fmla="*/ 2147483647 h 1114"/>
              <a:gd name="T8" fmla="*/ 0 w 782"/>
              <a:gd name="T9" fmla="*/ 2147483647 h 1114"/>
              <a:gd name="T10" fmla="*/ 2147483647 w 782"/>
              <a:gd name="T11" fmla="*/ 2147483647 h 1114"/>
              <a:gd name="T12" fmla="*/ 2147483647 w 782"/>
              <a:gd name="T13" fmla="*/ 2147483647 h 1114"/>
              <a:gd name="T14" fmla="*/ 2147483647 w 782"/>
              <a:gd name="T15" fmla="*/ 2147483647 h 1114"/>
              <a:gd name="T16" fmla="*/ 2147483647 w 782"/>
              <a:gd name="T17" fmla="*/ 2147483647 h 1114"/>
              <a:gd name="T18" fmla="*/ 2147483647 w 782"/>
              <a:gd name="T19" fmla="*/ 2147483647 h 1114"/>
              <a:gd name="T20" fmla="*/ 2147483647 w 782"/>
              <a:gd name="T21" fmla="*/ 2147483647 h 1114"/>
              <a:gd name="T22" fmla="*/ 2147483647 w 782"/>
              <a:gd name="T23" fmla="*/ 2147483647 h 1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82"/>
              <a:gd name="T37" fmla="*/ 0 h 1114"/>
              <a:gd name="T38" fmla="*/ 782 w 782"/>
              <a:gd name="T39" fmla="*/ 1114 h 1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82" h="1114" extrusionOk="0">
                <a:moveTo>
                  <a:pt x="429" y="260"/>
                </a:moveTo>
                <a:cubicBezTo>
                  <a:pt x="475" y="193"/>
                  <a:pt x="519" y="131"/>
                  <a:pt x="534" y="49"/>
                </a:cubicBezTo>
                <a:cubicBezTo>
                  <a:pt x="536" y="19"/>
                  <a:pt x="539" y="10"/>
                  <a:pt x="519" y="0"/>
                </a:cubicBezTo>
                <a:cubicBezTo>
                  <a:pt x="431" y="38"/>
                  <a:pt x="374" y="108"/>
                  <a:pt x="313" y="183"/>
                </a:cubicBezTo>
                <a:cubicBezTo>
                  <a:pt x="192" y="331"/>
                  <a:pt x="3" y="553"/>
                  <a:pt x="0" y="757"/>
                </a:cubicBezTo>
                <a:cubicBezTo>
                  <a:pt x="4" y="772"/>
                  <a:pt x="8" y="788"/>
                  <a:pt x="12" y="803"/>
                </a:cubicBezTo>
                <a:cubicBezTo>
                  <a:pt x="112" y="836"/>
                  <a:pt x="185" y="807"/>
                  <a:pt x="285" y="770"/>
                </a:cubicBezTo>
                <a:cubicBezTo>
                  <a:pt x="425" y="718"/>
                  <a:pt x="572" y="612"/>
                  <a:pt x="721" y="589"/>
                </a:cubicBezTo>
                <a:cubicBezTo>
                  <a:pt x="735" y="590"/>
                  <a:pt x="750" y="592"/>
                  <a:pt x="764" y="593"/>
                </a:cubicBezTo>
                <a:cubicBezTo>
                  <a:pt x="768" y="669"/>
                  <a:pt x="761" y="704"/>
                  <a:pt x="716" y="785"/>
                </a:cubicBezTo>
                <a:cubicBezTo>
                  <a:pt x="698" y="818"/>
                  <a:pt x="523" y="1136"/>
                  <a:pt x="475" y="1113"/>
                </a:cubicBezTo>
                <a:cubicBezTo>
                  <a:pt x="445" y="1098"/>
                  <a:pt x="473" y="968"/>
                  <a:pt x="474" y="95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3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57325" y="3009900"/>
            <a:ext cx="2714625" cy="3613150"/>
          </a:xfrm>
          <a:custGeom>
            <a:avLst/>
            <a:gdLst>
              <a:gd name="T0" fmla="*/ 2147483647 w 7537"/>
              <a:gd name="T1" fmla="*/ 2147483647 h 10038"/>
              <a:gd name="T2" fmla="*/ 2147483647 w 7537"/>
              <a:gd name="T3" fmla="*/ 2147483647 h 10038"/>
              <a:gd name="T4" fmla="*/ 2147483647 w 7537"/>
              <a:gd name="T5" fmla="*/ 2147483647 h 10038"/>
              <a:gd name="T6" fmla="*/ 2147483647 w 7537"/>
              <a:gd name="T7" fmla="*/ 2147483647 h 10038"/>
              <a:gd name="T8" fmla="*/ 2147483647 w 7537"/>
              <a:gd name="T9" fmla="*/ 2147483647 h 10038"/>
              <a:gd name="T10" fmla="*/ 2147483647 w 7537"/>
              <a:gd name="T11" fmla="*/ 2147483647 h 10038"/>
              <a:gd name="T12" fmla="*/ 2147483647 w 7537"/>
              <a:gd name="T13" fmla="*/ 2147483647 h 10038"/>
              <a:gd name="T14" fmla="*/ 2147483647 w 7537"/>
              <a:gd name="T15" fmla="*/ 2147483647 h 10038"/>
              <a:gd name="T16" fmla="*/ 2147483647 w 7537"/>
              <a:gd name="T17" fmla="*/ 2147483647 h 10038"/>
              <a:gd name="T18" fmla="*/ 2147483647 w 7537"/>
              <a:gd name="T19" fmla="*/ 2147483647 h 10038"/>
              <a:gd name="T20" fmla="*/ 2147483647 w 7537"/>
              <a:gd name="T21" fmla="*/ 2147483647 h 10038"/>
              <a:gd name="T22" fmla="*/ 2147483647 w 7537"/>
              <a:gd name="T23" fmla="*/ 2147483647 h 10038"/>
              <a:gd name="T24" fmla="*/ 2147483647 w 7537"/>
              <a:gd name="T25" fmla="*/ 2147483647 h 10038"/>
              <a:gd name="T26" fmla="*/ 2147483647 w 7537"/>
              <a:gd name="T27" fmla="*/ 2147483647 h 10038"/>
              <a:gd name="T28" fmla="*/ 2147483647 w 7537"/>
              <a:gd name="T29" fmla="*/ 2147483647 h 10038"/>
              <a:gd name="T30" fmla="*/ 2147483647 w 7537"/>
              <a:gd name="T31" fmla="*/ 2147483647 h 10038"/>
              <a:gd name="T32" fmla="*/ 2147483647 w 7537"/>
              <a:gd name="T33" fmla="*/ 2147483647 h 10038"/>
              <a:gd name="T34" fmla="*/ 2147483647 w 7537"/>
              <a:gd name="T35" fmla="*/ 2147483647 h 10038"/>
              <a:gd name="T36" fmla="*/ 2147483647 w 7537"/>
              <a:gd name="T37" fmla="*/ 2147483647 h 10038"/>
              <a:gd name="T38" fmla="*/ 2147483647 w 7537"/>
              <a:gd name="T39" fmla="*/ 2147483647 h 10038"/>
              <a:gd name="T40" fmla="*/ 2147483647 w 7537"/>
              <a:gd name="T41" fmla="*/ 2147483647 h 10038"/>
              <a:gd name="T42" fmla="*/ 2147483647 w 7537"/>
              <a:gd name="T43" fmla="*/ 2147483647 h 10038"/>
              <a:gd name="T44" fmla="*/ 2147483647 w 7537"/>
              <a:gd name="T45" fmla="*/ 2147483647 h 10038"/>
              <a:gd name="T46" fmla="*/ 2147483647 w 7537"/>
              <a:gd name="T47" fmla="*/ 2147483647 h 10038"/>
              <a:gd name="T48" fmla="*/ 2147483647 w 7537"/>
              <a:gd name="T49" fmla="*/ 2147483647 h 10038"/>
              <a:gd name="T50" fmla="*/ 2147483647 w 7537"/>
              <a:gd name="T51" fmla="*/ 2147483647 h 10038"/>
              <a:gd name="T52" fmla="*/ 2147483647 w 7537"/>
              <a:gd name="T53" fmla="*/ 2147483647 h 10038"/>
              <a:gd name="T54" fmla="*/ 2147483647 w 7537"/>
              <a:gd name="T55" fmla="*/ 2147483647 h 10038"/>
              <a:gd name="T56" fmla="*/ 2147483647 w 7537"/>
              <a:gd name="T57" fmla="*/ 2147483647 h 10038"/>
              <a:gd name="T58" fmla="*/ 2147483647 w 7537"/>
              <a:gd name="T59" fmla="*/ 2147483647 h 10038"/>
              <a:gd name="T60" fmla="*/ 2147483647 w 7537"/>
              <a:gd name="T61" fmla="*/ 2147483647 h 10038"/>
              <a:gd name="T62" fmla="*/ 2147483647 w 7537"/>
              <a:gd name="T63" fmla="*/ 2147483647 h 10038"/>
              <a:gd name="T64" fmla="*/ 2147483647 w 7537"/>
              <a:gd name="T65" fmla="*/ 2147483647 h 10038"/>
              <a:gd name="T66" fmla="*/ 2147483647 w 7537"/>
              <a:gd name="T67" fmla="*/ 2147483647 h 10038"/>
              <a:gd name="T68" fmla="*/ 2147483647 w 7537"/>
              <a:gd name="T69" fmla="*/ 2147483647 h 10038"/>
              <a:gd name="T70" fmla="*/ 2147483647 w 7537"/>
              <a:gd name="T71" fmla="*/ 2147483647 h 10038"/>
              <a:gd name="T72" fmla="*/ 2147483647 w 7537"/>
              <a:gd name="T73" fmla="*/ 2147483647 h 10038"/>
              <a:gd name="T74" fmla="*/ 2147483647 w 7537"/>
              <a:gd name="T75" fmla="*/ 2147483647 h 10038"/>
              <a:gd name="T76" fmla="*/ 2147483647 w 7537"/>
              <a:gd name="T77" fmla="*/ 2147483647 h 10038"/>
              <a:gd name="T78" fmla="*/ 2147483647 w 7537"/>
              <a:gd name="T79" fmla="*/ 2147483647 h 10038"/>
              <a:gd name="T80" fmla="*/ 2147483647 w 7537"/>
              <a:gd name="T81" fmla="*/ 2147483647 h 10038"/>
              <a:gd name="T82" fmla="*/ 2147483647 w 7537"/>
              <a:gd name="T83" fmla="*/ 2147483647 h 10038"/>
              <a:gd name="T84" fmla="*/ 2147483647 w 7537"/>
              <a:gd name="T85" fmla="*/ 2147483647 h 10038"/>
              <a:gd name="T86" fmla="*/ 2147483647 w 7537"/>
              <a:gd name="T87" fmla="*/ 2147483647 h 10038"/>
              <a:gd name="T88" fmla="*/ 2147483647 w 7537"/>
              <a:gd name="T89" fmla="*/ 2147483647 h 10038"/>
              <a:gd name="T90" fmla="*/ 2147483647 w 7537"/>
              <a:gd name="T91" fmla="*/ 2147483647 h 10038"/>
              <a:gd name="T92" fmla="*/ 2147483647 w 7537"/>
              <a:gd name="T93" fmla="*/ 2147483647 h 10038"/>
              <a:gd name="T94" fmla="*/ 2147483647 w 7537"/>
              <a:gd name="T95" fmla="*/ 2147483647 h 10038"/>
              <a:gd name="T96" fmla="*/ 2147483647 w 7537"/>
              <a:gd name="T97" fmla="*/ 2147483647 h 10038"/>
              <a:gd name="T98" fmla="*/ 2147483647 w 7537"/>
              <a:gd name="T99" fmla="*/ 2147483647 h 10038"/>
              <a:gd name="T100" fmla="*/ 2147483647 w 7537"/>
              <a:gd name="T101" fmla="*/ 2147483647 h 10038"/>
              <a:gd name="T102" fmla="*/ 2147483647 w 7537"/>
              <a:gd name="T103" fmla="*/ 2147483647 h 100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537"/>
              <a:gd name="T157" fmla="*/ 0 h 10038"/>
              <a:gd name="T158" fmla="*/ 7537 w 7537"/>
              <a:gd name="T159" fmla="*/ 10038 h 1003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537" h="10038" extrusionOk="0">
                <a:moveTo>
                  <a:pt x="7388" y="95"/>
                </a:moveTo>
                <a:cubicBezTo>
                  <a:pt x="7387" y="102"/>
                  <a:pt x="7402" y="131"/>
                  <a:pt x="7392" y="138"/>
                </a:cubicBezTo>
                <a:cubicBezTo>
                  <a:pt x="7374" y="151"/>
                  <a:pt x="7339" y="144"/>
                  <a:pt x="7318" y="144"/>
                </a:cubicBezTo>
                <a:cubicBezTo>
                  <a:pt x="7192" y="143"/>
                  <a:pt x="7068" y="116"/>
                  <a:pt x="6941" y="120"/>
                </a:cubicBezTo>
                <a:cubicBezTo>
                  <a:pt x="6840" y="123"/>
                  <a:pt x="6717" y="129"/>
                  <a:pt x="6648" y="215"/>
                </a:cubicBezTo>
                <a:cubicBezTo>
                  <a:pt x="6608" y="266"/>
                  <a:pt x="6607" y="339"/>
                  <a:pt x="6614" y="400"/>
                </a:cubicBezTo>
                <a:cubicBezTo>
                  <a:pt x="6626" y="505"/>
                  <a:pt x="6694" y="628"/>
                  <a:pt x="6803" y="658"/>
                </a:cubicBezTo>
                <a:cubicBezTo>
                  <a:pt x="6882" y="680"/>
                  <a:pt x="6957" y="643"/>
                  <a:pt x="7034" y="633"/>
                </a:cubicBezTo>
                <a:cubicBezTo>
                  <a:pt x="7118" y="622"/>
                  <a:pt x="7180" y="664"/>
                  <a:pt x="7229" y="729"/>
                </a:cubicBezTo>
                <a:cubicBezTo>
                  <a:pt x="7272" y="786"/>
                  <a:pt x="7306" y="854"/>
                  <a:pt x="7326" y="923"/>
                </a:cubicBezTo>
                <a:cubicBezTo>
                  <a:pt x="7355" y="1023"/>
                  <a:pt x="7338" y="1116"/>
                  <a:pt x="7263" y="1191"/>
                </a:cubicBezTo>
                <a:cubicBezTo>
                  <a:pt x="7210" y="1244"/>
                  <a:pt x="7139" y="1282"/>
                  <a:pt x="7067" y="1301"/>
                </a:cubicBezTo>
                <a:cubicBezTo>
                  <a:pt x="6952" y="1332"/>
                  <a:pt x="6841" y="1311"/>
                  <a:pt x="6744" y="1243"/>
                </a:cubicBezTo>
                <a:cubicBezTo>
                  <a:pt x="6702" y="1214"/>
                  <a:pt x="6650" y="1167"/>
                  <a:pt x="6627" y="1120"/>
                </a:cubicBezTo>
                <a:cubicBezTo>
                  <a:pt x="6613" y="1091"/>
                  <a:pt x="6608" y="1074"/>
                  <a:pt x="6616" y="1044"/>
                </a:cubicBezTo>
                <a:cubicBezTo>
                  <a:pt x="6627" y="1027"/>
                  <a:pt x="6632" y="1021"/>
                  <a:pt x="6642" y="1011"/>
                </a:cubicBezTo>
              </a:path>
              <a:path w="7537" h="10038" extrusionOk="0">
                <a:moveTo>
                  <a:pt x="6593" y="2965"/>
                </a:moveTo>
                <a:cubicBezTo>
                  <a:pt x="6623" y="2961"/>
                  <a:pt x="6633" y="2960"/>
                  <a:pt x="6671" y="2934"/>
                </a:cubicBezTo>
                <a:cubicBezTo>
                  <a:pt x="6744" y="2884"/>
                  <a:pt x="6816" y="2831"/>
                  <a:pt x="6888" y="2779"/>
                </a:cubicBezTo>
                <a:cubicBezTo>
                  <a:pt x="7001" y="2698"/>
                  <a:pt x="7139" y="2554"/>
                  <a:pt x="7273" y="2511"/>
                </a:cubicBezTo>
                <a:cubicBezTo>
                  <a:pt x="7279" y="2511"/>
                  <a:pt x="7285" y="2511"/>
                  <a:pt x="7291" y="2511"/>
                </a:cubicBezTo>
                <a:cubicBezTo>
                  <a:pt x="7284" y="2564"/>
                  <a:pt x="7270" y="2610"/>
                  <a:pt x="7249" y="2663"/>
                </a:cubicBezTo>
                <a:cubicBezTo>
                  <a:pt x="7138" y="2938"/>
                  <a:pt x="6996" y="3211"/>
                  <a:pt x="6933" y="3503"/>
                </a:cubicBezTo>
                <a:cubicBezTo>
                  <a:pt x="6928" y="3527"/>
                  <a:pt x="6920" y="3556"/>
                  <a:pt x="6933" y="3578"/>
                </a:cubicBezTo>
                <a:cubicBezTo>
                  <a:pt x="6937" y="3575"/>
                  <a:pt x="6941" y="3572"/>
                  <a:pt x="6945" y="3569"/>
                </a:cubicBezTo>
              </a:path>
              <a:path w="7537" h="10038" extrusionOk="0">
                <a:moveTo>
                  <a:pt x="6577" y="3696"/>
                </a:moveTo>
                <a:cubicBezTo>
                  <a:pt x="6547" y="3682"/>
                  <a:pt x="6546" y="3682"/>
                  <a:pt x="6588" y="3661"/>
                </a:cubicBezTo>
                <a:cubicBezTo>
                  <a:pt x="6653" y="3628"/>
                  <a:pt x="6731" y="3618"/>
                  <a:pt x="6802" y="3606"/>
                </a:cubicBezTo>
                <a:cubicBezTo>
                  <a:pt x="6918" y="3587"/>
                  <a:pt x="7036" y="3581"/>
                  <a:pt x="7153" y="3576"/>
                </a:cubicBezTo>
                <a:cubicBezTo>
                  <a:pt x="7262" y="3571"/>
                  <a:pt x="7370" y="3571"/>
                  <a:pt x="7479" y="3582"/>
                </a:cubicBezTo>
                <a:cubicBezTo>
                  <a:pt x="7494" y="3584"/>
                  <a:pt x="7550" y="3582"/>
                  <a:pt x="7524" y="3600"/>
                </a:cubicBezTo>
                <a:cubicBezTo>
                  <a:pt x="7521" y="3600"/>
                  <a:pt x="7517" y="3599"/>
                  <a:pt x="7514" y="3599"/>
                </a:cubicBezTo>
              </a:path>
              <a:path w="7537" h="10038" extrusionOk="0">
                <a:moveTo>
                  <a:pt x="7159" y="132"/>
                </a:moveTo>
                <a:cubicBezTo>
                  <a:pt x="7146" y="86"/>
                  <a:pt x="7132" y="46"/>
                  <a:pt x="7113" y="5"/>
                </a:cubicBezTo>
                <a:cubicBezTo>
                  <a:pt x="7057" y="14"/>
                  <a:pt x="7028" y="23"/>
                  <a:pt x="6978" y="63"/>
                </a:cubicBezTo>
                <a:cubicBezTo>
                  <a:pt x="6886" y="136"/>
                  <a:pt x="6808" y="226"/>
                  <a:pt x="6734" y="317"/>
                </a:cubicBezTo>
                <a:cubicBezTo>
                  <a:pt x="6672" y="393"/>
                  <a:pt x="6628" y="466"/>
                  <a:pt x="6597" y="558"/>
                </a:cubicBezTo>
                <a:cubicBezTo>
                  <a:pt x="6654" y="590"/>
                  <a:pt x="6667" y="596"/>
                  <a:pt x="6752" y="569"/>
                </a:cubicBezTo>
                <a:cubicBezTo>
                  <a:pt x="6881" y="528"/>
                  <a:pt x="7012" y="451"/>
                  <a:pt x="7149" y="443"/>
                </a:cubicBezTo>
                <a:cubicBezTo>
                  <a:pt x="7250" y="437"/>
                  <a:pt x="7257" y="513"/>
                  <a:pt x="7237" y="593"/>
                </a:cubicBezTo>
                <a:cubicBezTo>
                  <a:pt x="7202" y="730"/>
                  <a:pt x="7122" y="860"/>
                  <a:pt x="7057" y="984"/>
                </a:cubicBezTo>
                <a:cubicBezTo>
                  <a:pt x="7012" y="1069"/>
                  <a:pt x="6899" y="1226"/>
                  <a:pt x="6930" y="1332"/>
                </a:cubicBezTo>
                <a:cubicBezTo>
                  <a:pt x="6947" y="1388"/>
                  <a:pt x="7017" y="1374"/>
                  <a:pt x="7058" y="1371"/>
                </a:cubicBezTo>
                <a:cubicBezTo>
                  <a:pt x="7123" y="1366"/>
                  <a:pt x="7178" y="1348"/>
                  <a:pt x="7238" y="1323"/>
                </a:cubicBezTo>
                <a:cubicBezTo>
                  <a:pt x="7248" y="1319"/>
                  <a:pt x="7258" y="1314"/>
                  <a:pt x="7268" y="1310"/>
                </a:cubicBezTo>
              </a:path>
              <a:path w="7537" h="10038" extrusionOk="0">
                <a:moveTo>
                  <a:pt x="6839" y="2752"/>
                </a:moveTo>
                <a:cubicBezTo>
                  <a:pt x="6851" y="2715"/>
                  <a:pt x="6865" y="2714"/>
                  <a:pt x="6823" y="2707"/>
                </a:cubicBezTo>
                <a:cubicBezTo>
                  <a:pt x="6788" y="2701"/>
                  <a:pt x="6742" y="2732"/>
                  <a:pt x="6717" y="2752"/>
                </a:cubicBezTo>
                <a:cubicBezTo>
                  <a:pt x="6713" y="2756"/>
                  <a:pt x="6709" y="2759"/>
                  <a:pt x="6705" y="2763"/>
                </a:cubicBezTo>
                <a:cubicBezTo>
                  <a:pt x="6776" y="2764"/>
                  <a:pt x="6844" y="2739"/>
                  <a:pt x="6915" y="2724"/>
                </a:cubicBezTo>
                <a:cubicBezTo>
                  <a:pt x="6995" y="2707"/>
                  <a:pt x="7117" y="2669"/>
                  <a:pt x="7191" y="2724"/>
                </a:cubicBezTo>
                <a:cubicBezTo>
                  <a:pt x="7275" y="2785"/>
                  <a:pt x="7186" y="2947"/>
                  <a:pt x="7156" y="3009"/>
                </a:cubicBezTo>
                <a:cubicBezTo>
                  <a:pt x="7060" y="3207"/>
                  <a:pt x="6887" y="3377"/>
                  <a:pt x="6812" y="3583"/>
                </a:cubicBezTo>
                <a:cubicBezTo>
                  <a:pt x="6810" y="3597"/>
                  <a:pt x="6807" y="3612"/>
                  <a:pt x="6805" y="3626"/>
                </a:cubicBezTo>
                <a:cubicBezTo>
                  <a:pt x="6858" y="3666"/>
                  <a:pt x="6913" y="3634"/>
                  <a:pt x="6977" y="3614"/>
                </a:cubicBezTo>
                <a:cubicBezTo>
                  <a:pt x="7096" y="3576"/>
                  <a:pt x="7237" y="3542"/>
                  <a:pt x="7349" y="3488"/>
                </a:cubicBezTo>
                <a:cubicBezTo>
                  <a:pt x="7396" y="3465"/>
                  <a:pt x="7280" y="3483"/>
                  <a:pt x="7274" y="3483"/>
                </a:cubicBezTo>
              </a:path>
              <a:path w="7537" h="10038" extrusionOk="0">
                <a:moveTo>
                  <a:pt x="5671" y="2931"/>
                </a:moveTo>
                <a:cubicBezTo>
                  <a:pt x="5683" y="2893"/>
                  <a:pt x="5687" y="2858"/>
                  <a:pt x="5632" y="2867"/>
                </a:cubicBezTo>
                <a:cubicBezTo>
                  <a:pt x="5586" y="2875"/>
                  <a:pt x="5546" y="2910"/>
                  <a:pt x="5527" y="2952"/>
                </a:cubicBezTo>
                <a:cubicBezTo>
                  <a:pt x="5486" y="3044"/>
                  <a:pt x="5532" y="3141"/>
                  <a:pt x="5585" y="3217"/>
                </a:cubicBezTo>
                <a:cubicBezTo>
                  <a:pt x="5650" y="3311"/>
                  <a:pt x="5739" y="3382"/>
                  <a:pt x="5819" y="3462"/>
                </a:cubicBezTo>
                <a:cubicBezTo>
                  <a:pt x="5849" y="3492"/>
                  <a:pt x="5891" y="3529"/>
                  <a:pt x="5880" y="3577"/>
                </a:cubicBezTo>
                <a:cubicBezTo>
                  <a:pt x="5871" y="3619"/>
                  <a:pt x="5824" y="3646"/>
                  <a:pt x="5789" y="3663"/>
                </a:cubicBezTo>
                <a:cubicBezTo>
                  <a:pt x="5713" y="3700"/>
                  <a:pt x="5518" y="3759"/>
                  <a:pt x="5432" y="3728"/>
                </a:cubicBezTo>
                <a:cubicBezTo>
                  <a:pt x="5412" y="3721"/>
                  <a:pt x="5447" y="3700"/>
                  <a:pt x="5459" y="3685"/>
                </a:cubicBezTo>
              </a:path>
              <a:path w="7537" h="10038" extrusionOk="0">
                <a:moveTo>
                  <a:pt x="5689" y="2933"/>
                </a:moveTo>
                <a:cubicBezTo>
                  <a:pt x="5696" y="2894"/>
                  <a:pt x="5715" y="2897"/>
                  <a:pt x="5750" y="2878"/>
                </a:cubicBezTo>
                <a:cubicBezTo>
                  <a:pt x="5812" y="2845"/>
                  <a:pt x="5874" y="2813"/>
                  <a:pt x="5938" y="2785"/>
                </a:cubicBezTo>
                <a:cubicBezTo>
                  <a:pt x="6035" y="2742"/>
                  <a:pt x="6135" y="2705"/>
                  <a:pt x="6233" y="2664"/>
                </a:cubicBezTo>
                <a:cubicBezTo>
                  <a:pt x="6243" y="2660"/>
                  <a:pt x="6237" y="2665"/>
                  <a:pt x="6244" y="2656"/>
                </a:cubicBezTo>
              </a:path>
              <a:path w="7537" h="10038" extrusionOk="0">
                <a:moveTo>
                  <a:pt x="5174" y="359"/>
                </a:moveTo>
                <a:cubicBezTo>
                  <a:pt x="5213" y="353"/>
                  <a:pt x="5211" y="341"/>
                  <a:pt x="5207" y="399"/>
                </a:cubicBezTo>
                <a:cubicBezTo>
                  <a:pt x="5198" y="527"/>
                  <a:pt x="5176" y="668"/>
                  <a:pt x="5250" y="783"/>
                </a:cubicBezTo>
                <a:cubicBezTo>
                  <a:pt x="5292" y="849"/>
                  <a:pt x="5364" y="872"/>
                  <a:pt x="5439" y="873"/>
                </a:cubicBezTo>
                <a:cubicBezTo>
                  <a:pt x="5522" y="874"/>
                  <a:pt x="5613" y="841"/>
                  <a:pt x="5678" y="789"/>
                </a:cubicBezTo>
                <a:cubicBezTo>
                  <a:pt x="5734" y="744"/>
                  <a:pt x="5768" y="689"/>
                  <a:pt x="5806" y="630"/>
                </a:cubicBezTo>
              </a:path>
              <a:path w="7537" h="10038" extrusionOk="0">
                <a:moveTo>
                  <a:pt x="5895" y="154"/>
                </a:moveTo>
                <a:cubicBezTo>
                  <a:pt x="5872" y="257"/>
                  <a:pt x="5862" y="362"/>
                  <a:pt x="5849" y="467"/>
                </a:cubicBezTo>
                <a:cubicBezTo>
                  <a:pt x="5823" y="676"/>
                  <a:pt x="5797" y="885"/>
                  <a:pt x="5785" y="1096"/>
                </a:cubicBezTo>
                <a:cubicBezTo>
                  <a:pt x="5780" y="1182"/>
                  <a:pt x="5775" y="1273"/>
                  <a:pt x="5789" y="1359"/>
                </a:cubicBezTo>
                <a:cubicBezTo>
                  <a:pt x="5796" y="1404"/>
                  <a:pt x="5816" y="1449"/>
                  <a:pt x="5808" y="1495"/>
                </a:cubicBezTo>
                <a:cubicBezTo>
                  <a:pt x="5805" y="1504"/>
                  <a:pt x="5803" y="1514"/>
                  <a:pt x="5800" y="1523"/>
                </a:cubicBezTo>
              </a:path>
              <a:path w="7537" h="10038" extrusionOk="0">
                <a:moveTo>
                  <a:pt x="5655" y="368"/>
                </a:moveTo>
                <a:cubicBezTo>
                  <a:pt x="5618" y="339"/>
                  <a:pt x="5633" y="309"/>
                  <a:pt x="5559" y="336"/>
                </a:cubicBezTo>
                <a:cubicBezTo>
                  <a:pt x="5475" y="367"/>
                  <a:pt x="5386" y="448"/>
                  <a:pt x="5322" y="509"/>
                </a:cubicBezTo>
                <a:cubicBezTo>
                  <a:pt x="5273" y="557"/>
                  <a:pt x="5245" y="594"/>
                  <a:pt x="5221" y="654"/>
                </a:cubicBezTo>
                <a:cubicBezTo>
                  <a:pt x="5313" y="678"/>
                  <a:pt x="5374" y="676"/>
                  <a:pt x="5484" y="657"/>
                </a:cubicBezTo>
                <a:cubicBezTo>
                  <a:pt x="5646" y="629"/>
                  <a:pt x="5817" y="587"/>
                  <a:pt x="5983" y="603"/>
                </a:cubicBezTo>
                <a:cubicBezTo>
                  <a:pt x="6099" y="614"/>
                  <a:pt x="6174" y="678"/>
                  <a:pt x="6161" y="799"/>
                </a:cubicBezTo>
                <a:cubicBezTo>
                  <a:pt x="6148" y="922"/>
                  <a:pt x="6067" y="1037"/>
                  <a:pt x="6006" y="1140"/>
                </a:cubicBezTo>
                <a:cubicBezTo>
                  <a:pt x="5963" y="1212"/>
                  <a:pt x="5900" y="1286"/>
                  <a:pt x="5874" y="1366"/>
                </a:cubicBezTo>
                <a:cubicBezTo>
                  <a:pt x="5868" y="1384"/>
                  <a:pt x="5870" y="1397"/>
                  <a:pt x="5870" y="1417"/>
                </a:cubicBezTo>
                <a:cubicBezTo>
                  <a:pt x="5870" y="1423"/>
                  <a:pt x="5870" y="1430"/>
                  <a:pt x="5870" y="1436"/>
                </a:cubicBezTo>
              </a:path>
              <a:path w="7537" h="10038" extrusionOk="0">
                <a:moveTo>
                  <a:pt x="5798" y="3069"/>
                </a:moveTo>
                <a:cubicBezTo>
                  <a:pt x="5825" y="2992"/>
                  <a:pt x="5856" y="2916"/>
                  <a:pt x="5884" y="2840"/>
                </a:cubicBezTo>
                <a:cubicBezTo>
                  <a:pt x="5897" y="2804"/>
                  <a:pt x="5910" y="2770"/>
                  <a:pt x="5915" y="2733"/>
                </a:cubicBezTo>
                <a:cubicBezTo>
                  <a:pt x="5873" y="2752"/>
                  <a:pt x="5835" y="2780"/>
                  <a:pt x="5796" y="2816"/>
                </a:cubicBezTo>
                <a:cubicBezTo>
                  <a:pt x="5723" y="2883"/>
                  <a:pt x="5653" y="2948"/>
                  <a:pt x="5609" y="3038"/>
                </a:cubicBezTo>
                <a:cubicBezTo>
                  <a:pt x="5635" y="3083"/>
                  <a:pt x="5673" y="3072"/>
                  <a:pt x="5725" y="3072"/>
                </a:cubicBezTo>
                <a:cubicBezTo>
                  <a:pt x="5779" y="3072"/>
                  <a:pt x="5862" y="3064"/>
                  <a:pt x="5896" y="3118"/>
                </a:cubicBezTo>
                <a:cubicBezTo>
                  <a:pt x="5935" y="3181"/>
                  <a:pt x="5892" y="3287"/>
                  <a:pt x="5876" y="3349"/>
                </a:cubicBezTo>
                <a:cubicBezTo>
                  <a:pt x="5856" y="3424"/>
                  <a:pt x="5813" y="3516"/>
                  <a:pt x="5823" y="3595"/>
                </a:cubicBezTo>
                <a:cubicBezTo>
                  <a:pt x="5830" y="3650"/>
                  <a:pt x="5874" y="3657"/>
                  <a:pt x="5919" y="3648"/>
                </a:cubicBezTo>
                <a:cubicBezTo>
                  <a:pt x="5961" y="3639"/>
                  <a:pt x="6009" y="3602"/>
                  <a:pt x="6000" y="3552"/>
                </a:cubicBezTo>
                <a:cubicBezTo>
                  <a:pt x="5995" y="3542"/>
                  <a:pt x="5990" y="3531"/>
                  <a:pt x="5985" y="3521"/>
                </a:cubicBezTo>
              </a:path>
              <a:path w="7537" h="10038" extrusionOk="0">
                <a:moveTo>
                  <a:pt x="3913" y="3167"/>
                </a:moveTo>
                <a:cubicBezTo>
                  <a:pt x="3958" y="3156"/>
                  <a:pt x="4003" y="3146"/>
                  <a:pt x="4046" y="3128"/>
                </a:cubicBezTo>
                <a:cubicBezTo>
                  <a:pt x="4084" y="3112"/>
                  <a:pt x="4153" y="3069"/>
                  <a:pt x="4198" y="3084"/>
                </a:cubicBezTo>
                <a:cubicBezTo>
                  <a:pt x="4225" y="3092"/>
                  <a:pt x="4233" y="3094"/>
                  <a:pt x="4243" y="3112"/>
                </a:cubicBezTo>
                <a:cubicBezTo>
                  <a:pt x="4247" y="3231"/>
                  <a:pt x="4197" y="3336"/>
                  <a:pt x="4152" y="3445"/>
                </a:cubicBezTo>
                <a:cubicBezTo>
                  <a:pt x="4098" y="3578"/>
                  <a:pt x="3968" y="3783"/>
                  <a:pt x="4009" y="3934"/>
                </a:cubicBezTo>
                <a:cubicBezTo>
                  <a:pt x="4028" y="4004"/>
                  <a:pt x="4111" y="3994"/>
                  <a:pt x="4162" y="3974"/>
                </a:cubicBezTo>
                <a:cubicBezTo>
                  <a:pt x="4249" y="3941"/>
                  <a:pt x="4335" y="3865"/>
                  <a:pt x="4394" y="3795"/>
                </a:cubicBezTo>
                <a:cubicBezTo>
                  <a:pt x="4466" y="3709"/>
                  <a:pt x="4533" y="3606"/>
                  <a:pt x="4582" y="3506"/>
                </a:cubicBezTo>
                <a:cubicBezTo>
                  <a:pt x="4625" y="3418"/>
                  <a:pt x="4668" y="3324"/>
                  <a:pt x="4639" y="3240"/>
                </a:cubicBezTo>
                <a:cubicBezTo>
                  <a:pt x="4588" y="3287"/>
                  <a:pt x="4553" y="3323"/>
                  <a:pt x="4523" y="3390"/>
                </a:cubicBezTo>
                <a:cubicBezTo>
                  <a:pt x="4473" y="3500"/>
                  <a:pt x="4438" y="3674"/>
                  <a:pt x="4549" y="3761"/>
                </a:cubicBezTo>
                <a:cubicBezTo>
                  <a:pt x="4621" y="3817"/>
                  <a:pt x="4720" y="3803"/>
                  <a:pt x="4799" y="3775"/>
                </a:cubicBezTo>
                <a:cubicBezTo>
                  <a:pt x="4893" y="3742"/>
                  <a:pt x="4981" y="3671"/>
                  <a:pt x="5029" y="3583"/>
                </a:cubicBezTo>
                <a:cubicBezTo>
                  <a:pt x="5078" y="3493"/>
                  <a:pt x="5078" y="3388"/>
                  <a:pt x="5041" y="3294"/>
                </a:cubicBezTo>
                <a:cubicBezTo>
                  <a:pt x="5001" y="3192"/>
                  <a:pt x="4917" y="3126"/>
                  <a:pt x="4831" y="3064"/>
                </a:cubicBezTo>
                <a:cubicBezTo>
                  <a:pt x="4728" y="2990"/>
                  <a:pt x="4621" y="2930"/>
                  <a:pt x="4526" y="2845"/>
                </a:cubicBezTo>
              </a:path>
              <a:path w="7537" h="10038" extrusionOk="0">
                <a:moveTo>
                  <a:pt x="3893" y="303"/>
                </a:moveTo>
                <a:cubicBezTo>
                  <a:pt x="3900" y="308"/>
                  <a:pt x="3837" y="325"/>
                  <a:pt x="3910" y="310"/>
                </a:cubicBezTo>
                <a:cubicBezTo>
                  <a:pt x="4016" y="288"/>
                  <a:pt x="4120" y="268"/>
                  <a:pt x="4228" y="262"/>
                </a:cubicBezTo>
                <a:cubicBezTo>
                  <a:pt x="4317" y="257"/>
                  <a:pt x="4433" y="249"/>
                  <a:pt x="4512" y="302"/>
                </a:cubicBezTo>
                <a:cubicBezTo>
                  <a:pt x="4580" y="348"/>
                  <a:pt x="4553" y="433"/>
                  <a:pt x="4527" y="494"/>
                </a:cubicBezTo>
                <a:cubicBezTo>
                  <a:pt x="4468" y="631"/>
                  <a:pt x="4365" y="749"/>
                  <a:pt x="4340" y="900"/>
                </a:cubicBezTo>
                <a:cubicBezTo>
                  <a:pt x="4328" y="971"/>
                  <a:pt x="4345" y="1038"/>
                  <a:pt x="4362" y="1106"/>
                </a:cubicBezTo>
                <a:cubicBezTo>
                  <a:pt x="4381" y="1184"/>
                  <a:pt x="4371" y="1230"/>
                  <a:pt x="4297" y="1270"/>
                </a:cubicBezTo>
                <a:cubicBezTo>
                  <a:pt x="4217" y="1313"/>
                  <a:pt x="4117" y="1329"/>
                  <a:pt x="4028" y="1336"/>
                </a:cubicBezTo>
                <a:cubicBezTo>
                  <a:pt x="3955" y="1342"/>
                  <a:pt x="3864" y="1348"/>
                  <a:pt x="3794" y="1322"/>
                </a:cubicBezTo>
                <a:cubicBezTo>
                  <a:pt x="3774" y="1315"/>
                  <a:pt x="3769" y="1315"/>
                  <a:pt x="3762" y="1304"/>
                </a:cubicBezTo>
              </a:path>
              <a:path w="7537" h="10038" extrusionOk="0">
                <a:moveTo>
                  <a:pt x="4530" y="3419"/>
                </a:moveTo>
                <a:cubicBezTo>
                  <a:pt x="4454" y="3428"/>
                  <a:pt x="4390" y="3465"/>
                  <a:pt x="4326" y="3509"/>
                </a:cubicBezTo>
                <a:cubicBezTo>
                  <a:pt x="4262" y="3553"/>
                  <a:pt x="4176" y="3613"/>
                  <a:pt x="4138" y="3684"/>
                </a:cubicBezTo>
                <a:cubicBezTo>
                  <a:pt x="4137" y="3691"/>
                  <a:pt x="4136" y="3698"/>
                  <a:pt x="4135" y="3705"/>
                </a:cubicBezTo>
                <a:cubicBezTo>
                  <a:pt x="4195" y="3710"/>
                  <a:pt x="4254" y="3686"/>
                  <a:pt x="4313" y="3671"/>
                </a:cubicBezTo>
                <a:cubicBezTo>
                  <a:pt x="4372" y="3656"/>
                  <a:pt x="4465" y="3624"/>
                  <a:pt x="4516" y="3677"/>
                </a:cubicBezTo>
                <a:cubicBezTo>
                  <a:pt x="4567" y="3731"/>
                  <a:pt x="4529" y="3835"/>
                  <a:pt x="4536" y="3899"/>
                </a:cubicBezTo>
                <a:cubicBezTo>
                  <a:pt x="4543" y="3965"/>
                  <a:pt x="4597" y="3950"/>
                  <a:pt x="4645" y="3936"/>
                </a:cubicBezTo>
                <a:cubicBezTo>
                  <a:pt x="4708" y="3918"/>
                  <a:pt x="4767" y="3889"/>
                  <a:pt x="4827" y="3863"/>
                </a:cubicBezTo>
                <a:cubicBezTo>
                  <a:pt x="4745" y="3914"/>
                  <a:pt x="4661" y="3949"/>
                  <a:pt x="4569" y="3977"/>
                </a:cubicBezTo>
                <a:cubicBezTo>
                  <a:pt x="4512" y="3995"/>
                  <a:pt x="4439" y="4010"/>
                  <a:pt x="4388" y="3967"/>
                </a:cubicBezTo>
                <a:cubicBezTo>
                  <a:pt x="4366" y="3938"/>
                  <a:pt x="4358" y="3927"/>
                  <a:pt x="4353" y="3902"/>
                </a:cubicBezTo>
              </a:path>
              <a:path w="7537" h="10038" extrusionOk="0">
                <a:moveTo>
                  <a:pt x="2286" y="3084"/>
                </a:moveTo>
                <a:cubicBezTo>
                  <a:pt x="2306" y="3070"/>
                  <a:pt x="2324" y="3048"/>
                  <a:pt x="2341" y="3035"/>
                </a:cubicBezTo>
                <a:cubicBezTo>
                  <a:pt x="2344" y="3034"/>
                  <a:pt x="2348" y="3033"/>
                  <a:pt x="2351" y="3032"/>
                </a:cubicBezTo>
                <a:cubicBezTo>
                  <a:pt x="2356" y="3071"/>
                  <a:pt x="2356" y="3109"/>
                  <a:pt x="2358" y="3149"/>
                </a:cubicBezTo>
                <a:cubicBezTo>
                  <a:pt x="2363" y="3276"/>
                  <a:pt x="2375" y="3423"/>
                  <a:pt x="2434" y="3538"/>
                </a:cubicBezTo>
                <a:cubicBezTo>
                  <a:pt x="2464" y="3596"/>
                  <a:pt x="2515" y="3637"/>
                  <a:pt x="2582" y="3636"/>
                </a:cubicBezTo>
                <a:cubicBezTo>
                  <a:pt x="2647" y="3635"/>
                  <a:pt x="2731" y="3586"/>
                  <a:pt x="2757" y="3524"/>
                </a:cubicBezTo>
                <a:cubicBezTo>
                  <a:pt x="2778" y="3473"/>
                  <a:pt x="2743" y="3436"/>
                  <a:pt x="2696" y="3424"/>
                </a:cubicBezTo>
                <a:cubicBezTo>
                  <a:pt x="2626" y="3406"/>
                  <a:pt x="2550" y="3425"/>
                  <a:pt x="2483" y="3446"/>
                </a:cubicBezTo>
                <a:cubicBezTo>
                  <a:pt x="2434" y="3462"/>
                  <a:pt x="2297" y="3520"/>
                  <a:pt x="2349" y="3521"/>
                </a:cubicBezTo>
                <a:cubicBezTo>
                  <a:pt x="2365" y="3525"/>
                  <a:pt x="2374" y="3523"/>
                  <a:pt x="2384" y="3509"/>
                </a:cubicBezTo>
              </a:path>
              <a:path w="7537" h="10038" extrusionOk="0">
                <a:moveTo>
                  <a:pt x="2921" y="3115"/>
                </a:moveTo>
                <a:cubicBezTo>
                  <a:pt x="2933" y="3176"/>
                  <a:pt x="2916" y="3226"/>
                  <a:pt x="2909" y="3288"/>
                </a:cubicBezTo>
                <a:cubicBezTo>
                  <a:pt x="2899" y="3379"/>
                  <a:pt x="2889" y="3484"/>
                  <a:pt x="2919" y="3573"/>
                </a:cubicBezTo>
                <a:cubicBezTo>
                  <a:pt x="2944" y="3647"/>
                  <a:pt x="2995" y="3692"/>
                  <a:pt x="3074" y="3690"/>
                </a:cubicBezTo>
                <a:cubicBezTo>
                  <a:pt x="3153" y="3688"/>
                  <a:pt x="3221" y="3638"/>
                  <a:pt x="3267" y="3578"/>
                </a:cubicBezTo>
                <a:cubicBezTo>
                  <a:pt x="3318" y="3511"/>
                  <a:pt x="3319" y="3435"/>
                  <a:pt x="3288" y="3359"/>
                </a:cubicBezTo>
                <a:cubicBezTo>
                  <a:pt x="3252" y="3271"/>
                  <a:pt x="3175" y="3211"/>
                  <a:pt x="3111" y="3145"/>
                </a:cubicBezTo>
                <a:cubicBezTo>
                  <a:pt x="3043" y="3075"/>
                  <a:pt x="2978" y="3004"/>
                  <a:pt x="2962" y="2904"/>
                </a:cubicBezTo>
                <a:cubicBezTo>
                  <a:pt x="2961" y="2879"/>
                  <a:pt x="2960" y="2854"/>
                  <a:pt x="2959" y="2829"/>
                </a:cubicBezTo>
              </a:path>
              <a:path w="7537" h="10038" extrusionOk="0">
                <a:moveTo>
                  <a:pt x="4176" y="507"/>
                </a:moveTo>
                <a:cubicBezTo>
                  <a:pt x="4160" y="492"/>
                  <a:pt x="4150" y="483"/>
                  <a:pt x="4131" y="471"/>
                </a:cubicBezTo>
                <a:cubicBezTo>
                  <a:pt x="4151" y="444"/>
                  <a:pt x="4172" y="431"/>
                  <a:pt x="4203" y="416"/>
                </a:cubicBezTo>
                <a:cubicBezTo>
                  <a:pt x="4222" y="407"/>
                  <a:pt x="4228" y="404"/>
                  <a:pt x="4242" y="411"/>
                </a:cubicBezTo>
                <a:cubicBezTo>
                  <a:pt x="4258" y="478"/>
                  <a:pt x="4228" y="537"/>
                  <a:pt x="4203" y="601"/>
                </a:cubicBezTo>
                <a:cubicBezTo>
                  <a:pt x="4153" y="730"/>
                  <a:pt x="4072" y="880"/>
                  <a:pt x="4071" y="1022"/>
                </a:cubicBezTo>
                <a:cubicBezTo>
                  <a:pt x="4070" y="1113"/>
                  <a:pt x="4145" y="1129"/>
                  <a:pt x="4220" y="1122"/>
                </a:cubicBezTo>
                <a:cubicBezTo>
                  <a:pt x="4316" y="1113"/>
                  <a:pt x="4408" y="1071"/>
                  <a:pt x="4496" y="1036"/>
                </a:cubicBezTo>
                <a:cubicBezTo>
                  <a:pt x="4527" y="1024"/>
                  <a:pt x="4558" y="1013"/>
                  <a:pt x="4589" y="1002"/>
                </a:cubicBezTo>
                <a:cubicBezTo>
                  <a:pt x="4536" y="1045"/>
                  <a:pt x="4481" y="1076"/>
                  <a:pt x="4419" y="1105"/>
                </a:cubicBezTo>
                <a:cubicBezTo>
                  <a:pt x="4355" y="1134"/>
                  <a:pt x="4292" y="1155"/>
                  <a:pt x="4225" y="1175"/>
                </a:cubicBezTo>
              </a:path>
              <a:path w="7537" h="10038" extrusionOk="0">
                <a:moveTo>
                  <a:pt x="1990" y="7266"/>
                </a:moveTo>
                <a:cubicBezTo>
                  <a:pt x="2055" y="7434"/>
                  <a:pt x="2097" y="7594"/>
                  <a:pt x="2120" y="7773"/>
                </a:cubicBezTo>
                <a:cubicBezTo>
                  <a:pt x="2142" y="7944"/>
                  <a:pt x="2142" y="8109"/>
                  <a:pt x="2129" y="8280"/>
                </a:cubicBezTo>
                <a:cubicBezTo>
                  <a:pt x="2116" y="8449"/>
                  <a:pt x="2081" y="8611"/>
                  <a:pt x="2053" y="8777"/>
                </a:cubicBezTo>
                <a:cubicBezTo>
                  <a:pt x="2042" y="8840"/>
                  <a:pt x="2032" y="8901"/>
                  <a:pt x="2018" y="8963"/>
                </a:cubicBezTo>
              </a:path>
              <a:path w="7537" h="10038" extrusionOk="0">
                <a:moveTo>
                  <a:pt x="2422" y="7618"/>
                </a:moveTo>
                <a:cubicBezTo>
                  <a:pt x="2534" y="7460"/>
                  <a:pt x="2649" y="7304"/>
                  <a:pt x="2812" y="7194"/>
                </a:cubicBezTo>
                <a:cubicBezTo>
                  <a:pt x="2882" y="7147"/>
                  <a:pt x="2934" y="7131"/>
                  <a:pt x="3014" y="7120"/>
                </a:cubicBezTo>
                <a:cubicBezTo>
                  <a:pt x="3085" y="7175"/>
                  <a:pt x="3066" y="7226"/>
                  <a:pt x="3030" y="7311"/>
                </a:cubicBezTo>
                <a:cubicBezTo>
                  <a:pt x="2965" y="7467"/>
                  <a:pt x="2863" y="7608"/>
                  <a:pt x="2777" y="7753"/>
                </a:cubicBezTo>
                <a:cubicBezTo>
                  <a:pt x="2684" y="7908"/>
                  <a:pt x="2559" y="8089"/>
                  <a:pt x="2551" y="8277"/>
                </a:cubicBezTo>
                <a:cubicBezTo>
                  <a:pt x="2547" y="8379"/>
                  <a:pt x="2604" y="8453"/>
                  <a:pt x="2695" y="8492"/>
                </a:cubicBezTo>
                <a:cubicBezTo>
                  <a:pt x="2805" y="8539"/>
                  <a:pt x="2926" y="8533"/>
                  <a:pt x="3039" y="8508"/>
                </a:cubicBezTo>
                <a:cubicBezTo>
                  <a:pt x="3187" y="8476"/>
                  <a:pt x="3298" y="8408"/>
                  <a:pt x="3420" y="8323"/>
                </a:cubicBezTo>
              </a:path>
              <a:path w="7537" h="10038" extrusionOk="0">
                <a:moveTo>
                  <a:pt x="3894" y="7413"/>
                </a:moveTo>
                <a:cubicBezTo>
                  <a:pt x="3746" y="7554"/>
                  <a:pt x="3644" y="7724"/>
                  <a:pt x="3627" y="7934"/>
                </a:cubicBezTo>
                <a:cubicBezTo>
                  <a:pt x="3615" y="8078"/>
                  <a:pt x="3657" y="8225"/>
                  <a:pt x="3787" y="8302"/>
                </a:cubicBezTo>
                <a:cubicBezTo>
                  <a:pt x="3937" y="8391"/>
                  <a:pt x="4134" y="8344"/>
                  <a:pt x="4283" y="8280"/>
                </a:cubicBezTo>
                <a:cubicBezTo>
                  <a:pt x="4470" y="8200"/>
                  <a:pt x="4636" y="8059"/>
                  <a:pt x="4749" y="7891"/>
                </a:cubicBezTo>
                <a:cubicBezTo>
                  <a:pt x="4857" y="7730"/>
                  <a:pt x="4894" y="7524"/>
                  <a:pt x="4761" y="7365"/>
                </a:cubicBezTo>
                <a:cubicBezTo>
                  <a:pt x="4670" y="7256"/>
                  <a:pt x="4525" y="7209"/>
                  <a:pt x="4396" y="7164"/>
                </a:cubicBezTo>
                <a:cubicBezTo>
                  <a:pt x="4311" y="7135"/>
                  <a:pt x="4231" y="7107"/>
                  <a:pt x="4150" y="7070"/>
                </a:cubicBezTo>
              </a:path>
              <a:path w="7537" h="10038" extrusionOk="0">
                <a:moveTo>
                  <a:pt x="4121" y="5913"/>
                </a:moveTo>
                <a:cubicBezTo>
                  <a:pt x="3778" y="5670"/>
                  <a:pt x="3464" y="5552"/>
                  <a:pt x="3032" y="5519"/>
                </a:cubicBezTo>
                <a:cubicBezTo>
                  <a:pt x="1811" y="5425"/>
                  <a:pt x="517" y="6024"/>
                  <a:pt x="121" y="7247"/>
                </a:cubicBezTo>
                <a:cubicBezTo>
                  <a:pt x="-167" y="8137"/>
                  <a:pt x="24" y="9240"/>
                  <a:pt x="874" y="9748"/>
                </a:cubicBezTo>
                <a:cubicBezTo>
                  <a:pt x="1757" y="10276"/>
                  <a:pt x="2914" y="10007"/>
                  <a:pt x="3818" y="9695"/>
                </a:cubicBezTo>
                <a:cubicBezTo>
                  <a:pt x="4821" y="9349"/>
                  <a:pt x="5849" y="8799"/>
                  <a:pt x="6547" y="7981"/>
                </a:cubicBezTo>
                <a:cubicBezTo>
                  <a:pt x="6887" y="7583"/>
                  <a:pt x="7151" y="7026"/>
                  <a:pt x="6818" y="6541"/>
                </a:cubicBezTo>
                <a:cubicBezTo>
                  <a:pt x="6504" y="6084"/>
                  <a:pt x="5870" y="5877"/>
                  <a:pt x="5362" y="5748"/>
                </a:cubicBezTo>
                <a:cubicBezTo>
                  <a:pt x="4439" y="5515"/>
                  <a:pt x="3496" y="5532"/>
                  <a:pt x="2553" y="556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88067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6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3775" y="1854200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Bah Hmmmbug!</a:t>
            </a:r>
          </a:p>
        </p:txBody>
      </p:sp>
      <p:sp>
        <p:nvSpPr>
          <p:cNvPr id="89091" name="Rectangle 7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3950" y="36623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Randohmmm Numbers…</a:t>
            </a:r>
          </a:p>
        </p:txBody>
      </p:sp>
      <p:sp>
        <p:nvSpPr>
          <p:cNvPr id="89092" name="Text Box 8"/>
          <p:cNvSpPr txBox="1">
            <a:spLocks noChangeArrowheads="1"/>
          </p:cNvSpPr>
          <p:nvPr/>
        </p:nvSpPr>
        <p:spPr bwMode="auto">
          <a:xfrm>
            <a:off x="3282950" y="2651125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debugging in Hmmm...</a:t>
            </a:r>
          </a:p>
        </p:txBody>
      </p:sp>
      <p:sp>
        <p:nvSpPr>
          <p:cNvPr id="89093" name="Text Box 9"/>
          <p:cNvSpPr txBox="1">
            <a:spLocks noChangeArrowheads="1"/>
          </p:cNvSpPr>
          <p:nvPr/>
        </p:nvSpPr>
        <p:spPr bwMode="auto">
          <a:xfrm>
            <a:off x="3009900" y="4419600"/>
            <a:ext cx="3313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how computers generate "random" numbers</a:t>
            </a:r>
          </a:p>
        </p:txBody>
      </p:sp>
      <p:sp>
        <p:nvSpPr>
          <p:cNvPr id="89094" name="Text Box 6"/>
          <p:cNvSpPr txBox="1">
            <a:spLocks noChangeArrowheads="1"/>
          </p:cNvSpPr>
          <p:nvPr/>
        </p:nvSpPr>
        <p:spPr bwMode="auto">
          <a:xfrm>
            <a:off x="5297488" y="5895975"/>
            <a:ext cx="3581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3200" i="1">
                <a:solidFill>
                  <a:srgbClr val="067B0E"/>
                </a:solidFill>
              </a:rPr>
              <a:t>See you there!</a:t>
            </a:r>
          </a:p>
        </p:txBody>
      </p:sp>
      <p:sp>
        <p:nvSpPr>
          <p:cNvPr id="89095" name="Rectangle 7"/>
          <p:cNvSpPr>
            <a:spLocks noChangeArrowheads="1"/>
          </p:cNvSpPr>
          <p:nvPr/>
        </p:nvSpPr>
        <p:spPr bwMode="auto">
          <a:xfrm>
            <a:off x="255588" y="360363"/>
            <a:ext cx="32305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latin typeface="Comic Sans MS" pitchFamily="66" charset="0"/>
              </a:rPr>
              <a:t>This week's lab: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6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86"/>
          <a:stretch>
            <a:fillRect/>
          </a:stretch>
        </p:blipFill>
        <p:spPr bwMode="auto">
          <a:xfrm>
            <a:off x="152400" y="1219200"/>
            <a:ext cx="88392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5" name="Picture 9" descr="lodge04_b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520"/>
          <a:stretch>
            <a:fillRect/>
          </a:stretch>
        </p:blipFill>
        <p:spPr bwMode="auto">
          <a:xfrm>
            <a:off x="152400" y="1219200"/>
            <a:ext cx="8839200" cy="553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116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36563" y="973138"/>
            <a:ext cx="8218487" cy="180975"/>
            <a:chOff x="295" y="1311"/>
            <a:chExt cx="5177" cy="114"/>
          </a:xfrm>
        </p:grpSpPr>
        <p:sp>
          <p:nvSpPr>
            <p:cNvPr id="90120" name="Rectangle 3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21" name="Rectangle 4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117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06438" y="227013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Why Assembly Language ?</a:t>
            </a:r>
          </a:p>
        </p:txBody>
      </p:sp>
      <p:sp>
        <p:nvSpPr>
          <p:cNvPr id="90118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6313" y="1365250"/>
            <a:ext cx="5308600" cy="822325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Arial" pitchFamily="34" charset="0"/>
              </a:rPr>
              <a:t>It</a:t>
            </a:r>
            <a:r>
              <a:rPr lang="ja-JP" altLang="en-US">
                <a:solidFill>
                  <a:schemeClr val="bg1"/>
                </a:solidFill>
                <a:latin typeface="Arial" pitchFamily="34" charset="0"/>
              </a:rPr>
              <a:t>’</a:t>
            </a:r>
            <a:r>
              <a:rPr lang="en-US" altLang="ja-JP">
                <a:solidFill>
                  <a:schemeClr val="bg1"/>
                </a:solidFill>
                <a:latin typeface="Arial" pitchFamily="34" charset="0"/>
              </a:rPr>
              <a:t>s only the foolish who never climb  Mt. Fuji  --  or who climb it again.</a:t>
            </a:r>
            <a:endParaRPr lang="en-US">
              <a:solidFill>
                <a:schemeClr val="bg1"/>
              </a:solidFill>
              <a:latin typeface="Arial" pitchFamily="34" charset="0"/>
            </a:endParaRPr>
          </a:p>
        </p:txBody>
      </p:sp>
      <p:sp>
        <p:nvSpPr>
          <p:cNvPr id="90119" name="Text Box 8"/>
          <p:cNvSpPr txBox="1">
            <a:spLocks noChangeArrowheads="1"/>
          </p:cNvSpPr>
          <p:nvPr/>
        </p:nvSpPr>
        <p:spPr bwMode="auto">
          <a:xfrm>
            <a:off x="6477000" y="6188075"/>
            <a:ext cx="24384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Who writes most of the assembly language used?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91164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5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11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9114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9114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9114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binary</a:t>
            </a:r>
          </a:p>
        </p:txBody>
      </p:sp>
      <p:sp>
        <p:nvSpPr>
          <p:cNvPr id="91143" name="Text Box 10"/>
          <p:cNvSpPr txBox="1">
            <a:spLocks noChangeArrowheads="1"/>
          </p:cNvSpPr>
          <p:nvPr/>
        </p:nvSpPr>
        <p:spPr bwMode="auto">
          <a:xfrm>
            <a:off x="5607050" y="1524000"/>
            <a:ext cx="79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bugs</a:t>
            </a:r>
          </a:p>
        </p:txBody>
      </p:sp>
      <p:sp>
        <p:nvSpPr>
          <p:cNvPr id="9114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9114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91151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2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3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4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5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6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7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8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9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0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1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2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3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114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4770438"/>
            <a:ext cx="4800600" cy="1935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47" name="Picture 37" descr="Picture 1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81200"/>
            <a:ext cx="6172200" cy="272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8" name="Text Box 38"/>
          <p:cNvSpPr txBox="1">
            <a:spLocks noChangeArrowheads="1"/>
          </p:cNvSpPr>
          <p:nvPr/>
        </p:nvSpPr>
        <p:spPr bwMode="auto">
          <a:xfrm>
            <a:off x="647700" y="5140325"/>
            <a:ext cx="300831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91149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91150" name="Straight Arrow Connector 30"/>
          <p:cNvCxnSpPr>
            <a:cxnSpLocks noChangeShapeType="1"/>
          </p:cNvCxnSpPr>
          <p:nvPr/>
        </p:nvCxnSpPr>
        <p:spPr bwMode="auto">
          <a:xfrm rot="5400000">
            <a:off x="6286501" y="3314700"/>
            <a:ext cx="2514600" cy="317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04800"/>
            <a:ext cx="832485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3" name="Picture 2"/>
          <p:cNvPicPr>
            <a:picLocks noChangeAspect="1" noChangeArrowheads="1"/>
          </p:cNvPicPr>
          <p:nvPr/>
        </p:nvPicPr>
        <p:blipFill>
          <a:blip r:embed="rId3">
            <a:lum bright="2000" contrast="-3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3657600"/>
            <a:ext cx="5715000" cy="28956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Box 1"/>
          <p:cNvSpPr txBox="1">
            <a:spLocks noChangeArrowheads="1"/>
          </p:cNvSpPr>
          <p:nvPr/>
        </p:nvSpPr>
        <p:spPr bwMode="auto">
          <a:xfrm>
            <a:off x="2133600" y="1447800"/>
            <a:ext cx="1828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/>
              <a:t>Jotto</a:t>
            </a:r>
          </a:p>
          <a:p>
            <a:r>
              <a:rPr lang="en-US"/>
              <a:t>Exams</a:t>
            </a:r>
          </a:p>
          <a:p>
            <a:r>
              <a:rPr lang="en-US"/>
              <a:t>Mt. Fuji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9422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2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421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8800" y="228600"/>
            <a:ext cx="58197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Inside gates: Transistors</a:t>
            </a:r>
          </a:p>
        </p:txBody>
      </p:sp>
      <p:pic>
        <p:nvPicPr>
          <p:cNvPr id="94212" name="Picture 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6002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3" name="Text Box 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94214" name="Text Box 8"/>
          <p:cNvSpPr txBox="1">
            <a:spLocks noChangeArrowheads="1"/>
          </p:cNvSpPr>
          <p:nvPr/>
        </p:nvSpPr>
        <p:spPr bwMode="auto">
          <a:xfrm>
            <a:off x="4572000" y="22860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cheaper, smaller amplifiers for phone lines </a:t>
            </a:r>
          </a:p>
        </p:txBody>
      </p:sp>
      <p:sp>
        <p:nvSpPr>
          <p:cNvPr id="94215" name="Text Box 9"/>
          <p:cNvSpPr txBox="1">
            <a:spLocks noChangeArrowheads="1"/>
          </p:cNvSpPr>
          <p:nvPr/>
        </p:nvSpPr>
        <p:spPr bwMode="auto">
          <a:xfrm>
            <a:off x="4572000" y="289560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94216" name="Text Box 10"/>
          <p:cNvSpPr txBox="1">
            <a:spLocks noChangeArrowheads="1"/>
          </p:cNvSpPr>
          <p:nvPr/>
        </p:nvSpPr>
        <p:spPr bwMode="auto">
          <a:xfrm>
            <a:off x="4191000" y="36576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94217" name="Text Box 11"/>
          <p:cNvSpPr txBox="1">
            <a:spLocks noChangeArrowheads="1"/>
          </p:cNvSpPr>
          <p:nvPr/>
        </p:nvSpPr>
        <p:spPr bwMode="auto">
          <a:xfrm>
            <a:off x="4191000" y="45720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</a:t>
            </a:r>
          </a:p>
        </p:txBody>
      </p:sp>
      <p:sp>
        <p:nvSpPr>
          <p:cNvPr id="94218" name="Text Box 12"/>
          <p:cNvSpPr txBox="1">
            <a:spLocks noChangeArrowheads="1"/>
          </p:cNvSpPr>
          <p:nvPr/>
        </p:nvSpPr>
        <p:spPr bwMode="auto">
          <a:xfrm>
            <a:off x="4191000" y="51816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</a:t>
            </a:r>
          </a:p>
        </p:txBody>
      </p:sp>
      <p:sp>
        <p:nvSpPr>
          <p:cNvPr id="94219" name="Rectangle 13"/>
          <p:cNvSpPr>
            <a:spLocks noChangeArrowheads="1"/>
          </p:cNvSpPr>
          <p:nvPr/>
        </p:nvSpPr>
        <p:spPr bwMode="auto">
          <a:xfrm>
            <a:off x="4572000" y="4114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robust, solid state</a:t>
            </a:r>
          </a:p>
        </p:txBody>
      </p:sp>
      <p:sp>
        <p:nvSpPr>
          <p:cNvPr id="94220" name="Rectangle 14"/>
          <p:cNvSpPr>
            <a:spLocks noChangeArrowheads="1"/>
          </p:cNvSpPr>
          <p:nvPr/>
        </p:nvSpPr>
        <p:spPr bwMode="auto">
          <a:xfrm>
            <a:off x="4572000" y="5576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94221" name="Text Box 15"/>
          <p:cNvSpPr txBox="1">
            <a:spLocks noChangeArrowheads="1"/>
          </p:cNvSpPr>
          <p:nvPr/>
        </p:nvSpPr>
        <p:spPr bwMode="auto">
          <a:xfrm>
            <a:off x="1155700" y="12700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75673" y="342128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(1) Any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50786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mbria" pitchFamily="18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mbria" pitchFamily="18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each input for which the output should be </a:t>
            </a:r>
            <a:r>
              <a:rPr lang="en-US" sz="1800">
                <a:latin typeface="Cambria" pitchFamily="18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mbria" pitchFamily="18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)</a:t>
            </a: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57012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(6) 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576395">
            <a:off x="5437276" y="5288296"/>
            <a:ext cx="452438" cy="415498"/>
          </a:xfrm>
          <a:prstGeom prst="rightArrow">
            <a:avLst/>
          </a:prstGeom>
          <a:solidFill>
            <a:srgbClr val="FEDEE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721651"/>
            <a:ext cx="2463801" cy="461665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red 1, how many inputs will </a:t>
            </a:r>
            <a:r>
              <a:rPr lang="en-US" sz="1200" dirty="0" smtClean="0">
                <a:latin typeface="Cambria" pitchFamily="18" charset="0"/>
              </a:rPr>
              <a:t>its </a:t>
            </a:r>
            <a:r>
              <a:rPr lang="en-US" sz="1200" dirty="0" err="1" smtClean="0">
                <a:latin typeface="Cambria" pitchFamily="18" charset="0"/>
              </a:rPr>
              <a:t>minterm</a:t>
            </a:r>
            <a:r>
              <a:rPr lang="en-US" sz="1200" dirty="0" smtClean="0">
                <a:latin typeface="Cambria" pitchFamily="18" charset="0"/>
              </a:rPr>
              <a:t> </a:t>
            </a:r>
            <a:r>
              <a:rPr lang="en-US" sz="1200" dirty="0">
                <a:latin typeface="Cambria" pitchFamily="18" charset="0"/>
              </a:rPr>
              <a:t>AND need?</a:t>
            </a: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499865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this?</a:t>
            </a: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63670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/>
              <p14:cNvContentPartPr/>
              <p14:nvPr/>
            </p14:nvContentPartPr>
            <p14:xfrm>
              <a:off x="266760" y="409680"/>
              <a:ext cx="8115840" cy="624852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57400" y="400320"/>
                <a:ext cx="8134560" cy="626724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5235" name="Rectangle 6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5236" name="Text Box 7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96280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81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625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626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Demo &amp; HW</a:t>
            </a:r>
          </a:p>
        </p:txBody>
      </p:sp>
      <p:sp>
        <p:nvSpPr>
          <p:cNvPr id="96261" name="Text Box 10"/>
          <p:cNvSpPr txBox="1">
            <a:spLocks noChangeArrowheads="1"/>
          </p:cNvSpPr>
          <p:nvPr/>
        </p:nvSpPr>
        <p:spPr bwMode="auto">
          <a:xfrm>
            <a:off x="454025" y="16256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hw6pr1.py</a:t>
            </a:r>
          </a:p>
        </p:txBody>
      </p:sp>
      <p:sp>
        <p:nvSpPr>
          <p:cNvPr id="96262" name="Text Box 11"/>
          <p:cNvSpPr txBox="1">
            <a:spLocks noChangeArrowheads="1"/>
          </p:cNvSpPr>
          <p:nvPr/>
        </p:nvSpPr>
        <p:spPr bwMode="auto">
          <a:xfrm>
            <a:off x="454025" y="26479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hw6pr2.py</a:t>
            </a:r>
          </a:p>
        </p:txBody>
      </p:sp>
      <p:sp>
        <p:nvSpPr>
          <p:cNvPr id="96263" name="Text Box 12"/>
          <p:cNvSpPr txBox="1">
            <a:spLocks noChangeArrowheads="1"/>
          </p:cNvSpPr>
          <p:nvPr/>
        </p:nvSpPr>
        <p:spPr bwMode="auto">
          <a:xfrm>
            <a:off x="454025" y="36703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hw6pr3.py</a:t>
            </a:r>
          </a:p>
        </p:txBody>
      </p:sp>
      <p:sp>
        <p:nvSpPr>
          <p:cNvPr id="96264" name="Text Box 13"/>
          <p:cNvSpPr txBox="1">
            <a:spLocks noChangeArrowheads="1"/>
          </p:cNvSpPr>
          <p:nvPr/>
        </p:nvSpPr>
        <p:spPr bwMode="auto">
          <a:xfrm>
            <a:off x="454025" y="48450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hw6pr4.py</a:t>
            </a:r>
          </a:p>
        </p:txBody>
      </p:sp>
      <p:sp>
        <p:nvSpPr>
          <p:cNvPr id="96265" name="Text Box 14"/>
          <p:cNvSpPr txBox="1">
            <a:spLocks noChangeArrowheads="1"/>
          </p:cNvSpPr>
          <p:nvPr/>
        </p:nvSpPr>
        <p:spPr bwMode="auto">
          <a:xfrm>
            <a:off x="454025" y="5943600"/>
            <a:ext cx="2060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problem 5</a:t>
            </a:r>
          </a:p>
        </p:txBody>
      </p:sp>
      <p:sp>
        <p:nvSpPr>
          <p:cNvPr id="96266" name="Text Box 15"/>
          <p:cNvSpPr txBox="1">
            <a:spLocks noChangeArrowheads="1"/>
          </p:cNvSpPr>
          <p:nvPr/>
        </p:nvSpPr>
        <p:spPr bwMode="auto">
          <a:xfrm>
            <a:off x="2479675" y="165735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Countdown</a:t>
            </a:r>
            <a:endParaRPr lang="en-US" sz="3600" b="1"/>
          </a:p>
        </p:txBody>
      </p:sp>
      <p:sp>
        <p:nvSpPr>
          <p:cNvPr id="96267" name="Text Box 16"/>
          <p:cNvSpPr txBox="1">
            <a:spLocks noChangeArrowheads="1"/>
          </p:cNvSpPr>
          <p:nvPr/>
        </p:nvSpPr>
        <p:spPr bwMode="auto">
          <a:xfrm>
            <a:off x="5334000" y="1682750"/>
            <a:ext cx="3429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"count-up" example</a:t>
            </a:r>
          </a:p>
        </p:txBody>
      </p:sp>
      <p:sp>
        <p:nvSpPr>
          <p:cNvPr id="96268" name="Text Box 17"/>
          <p:cNvSpPr txBox="1">
            <a:spLocks noChangeArrowheads="1"/>
          </p:cNvSpPr>
          <p:nvPr/>
        </p:nvSpPr>
        <p:spPr bwMode="auto">
          <a:xfrm>
            <a:off x="2479675" y="26670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Hmmm power!</a:t>
            </a:r>
            <a:endParaRPr lang="en-US" sz="3600" b="1"/>
          </a:p>
        </p:txBody>
      </p:sp>
      <p:sp>
        <p:nvSpPr>
          <p:cNvPr id="96269" name="Text Box 18"/>
          <p:cNvSpPr txBox="1">
            <a:spLocks noChangeArrowheads="1"/>
          </p:cNvSpPr>
          <p:nvPr/>
        </p:nvSpPr>
        <p:spPr bwMode="auto">
          <a:xfrm>
            <a:off x="2479675" y="35814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Fibonacci</a:t>
            </a:r>
            <a:endParaRPr lang="en-US" sz="3600" b="1"/>
          </a:p>
        </p:txBody>
      </p:sp>
      <p:sp>
        <p:nvSpPr>
          <p:cNvPr id="96270" name="Text Box 19"/>
          <p:cNvSpPr txBox="1">
            <a:spLocks noChangeArrowheads="1"/>
          </p:cNvSpPr>
          <p:nvPr/>
        </p:nvSpPr>
        <p:spPr bwMode="auto">
          <a:xfrm>
            <a:off x="2260600" y="3954463"/>
            <a:ext cx="2895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1, 1, 2, 3, 5, 8, …</a:t>
            </a:r>
            <a:endParaRPr lang="en-US" sz="1800"/>
          </a:p>
        </p:txBody>
      </p:sp>
      <p:sp>
        <p:nvSpPr>
          <p:cNvPr id="96271" name="Text Box 20"/>
          <p:cNvSpPr txBox="1">
            <a:spLocks noChangeArrowheads="1"/>
          </p:cNvSpPr>
          <p:nvPr/>
        </p:nvSpPr>
        <p:spPr bwMode="auto">
          <a:xfrm>
            <a:off x="2260600" y="4884738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Recursive power</a:t>
            </a:r>
            <a:endParaRPr lang="en-US" sz="3600" b="1"/>
          </a:p>
        </p:txBody>
      </p:sp>
      <p:sp>
        <p:nvSpPr>
          <p:cNvPr id="96272" name="Text Box 21"/>
          <p:cNvSpPr txBox="1">
            <a:spLocks noChangeArrowheads="1"/>
          </p:cNvSpPr>
          <p:nvPr/>
        </p:nvSpPr>
        <p:spPr bwMode="auto">
          <a:xfrm>
            <a:off x="2260600" y="59436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Towers of Hanoi</a:t>
            </a:r>
            <a:endParaRPr lang="en-US" sz="3600" b="1"/>
          </a:p>
        </p:txBody>
      </p:sp>
      <p:sp>
        <p:nvSpPr>
          <p:cNvPr id="96273" name="Text Box 22"/>
          <p:cNvSpPr txBox="1">
            <a:spLocks noChangeArrowheads="1"/>
          </p:cNvSpPr>
          <p:nvPr/>
        </p:nvSpPr>
        <p:spPr bwMode="auto">
          <a:xfrm>
            <a:off x="5334000" y="26812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4" name="Text Box 23"/>
          <p:cNvSpPr txBox="1">
            <a:spLocks noChangeArrowheads="1"/>
          </p:cNvSpPr>
          <p:nvPr/>
        </p:nvSpPr>
        <p:spPr bwMode="auto">
          <a:xfrm>
            <a:off x="5334000" y="39004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5" name="Text Box 24"/>
          <p:cNvSpPr txBox="1">
            <a:spLocks noChangeArrowheads="1"/>
          </p:cNvSpPr>
          <p:nvPr/>
        </p:nvSpPr>
        <p:spPr bwMode="auto">
          <a:xfrm>
            <a:off x="5334000" y="48006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6" name="Text Box 25"/>
          <p:cNvSpPr txBox="1">
            <a:spLocks noChangeArrowheads="1"/>
          </p:cNvSpPr>
          <p:nvPr/>
        </p:nvSpPr>
        <p:spPr bwMode="auto">
          <a:xfrm>
            <a:off x="5334000" y="583565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7" name="Line 26"/>
          <p:cNvSpPr>
            <a:spLocks noChangeShapeType="1"/>
          </p:cNvSpPr>
          <p:nvPr/>
        </p:nvSpPr>
        <p:spPr bwMode="auto">
          <a:xfrm>
            <a:off x="152400" y="4559300"/>
            <a:ext cx="8582025" cy="0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6278" name="Text Box 27"/>
          <p:cNvSpPr txBox="1">
            <a:spLocks noChangeArrowheads="1"/>
          </p:cNvSpPr>
          <p:nvPr/>
        </p:nvSpPr>
        <p:spPr bwMode="auto">
          <a:xfrm>
            <a:off x="93663" y="4294188"/>
            <a:ext cx="1371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this time</a:t>
            </a:r>
          </a:p>
        </p:txBody>
      </p:sp>
      <p:sp>
        <p:nvSpPr>
          <p:cNvPr id="96279" name="Text Box 28"/>
          <p:cNvSpPr txBox="1">
            <a:spLocks noChangeArrowheads="1"/>
          </p:cNvSpPr>
          <p:nvPr/>
        </p:nvSpPr>
        <p:spPr bwMode="auto">
          <a:xfrm>
            <a:off x="92075" y="4578350"/>
            <a:ext cx="1371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next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7283" name="Text Box 7"/>
          <p:cNvSpPr txBox="1">
            <a:spLocks noChangeArrowheads="1"/>
          </p:cNvSpPr>
          <p:nvPr/>
        </p:nvSpPr>
        <p:spPr bwMode="auto">
          <a:xfrm>
            <a:off x="5791200" y="685800"/>
            <a:ext cx="2819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A04EB"/>
                </a:solidFill>
              </a:rPr>
              <a:t>Assess these HW problems:</a:t>
            </a:r>
          </a:p>
        </p:txBody>
      </p:sp>
      <p:sp>
        <p:nvSpPr>
          <p:cNvPr id="97284" name="Text Box 8"/>
          <p:cNvSpPr txBox="1">
            <a:spLocks noChangeArrowheads="1"/>
          </p:cNvSpPr>
          <p:nvPr/>
        </p:nvSpPr>
        <p:spPr bwMode="auto">
          <a:xfrm>
            <a:off x="204788" y="1420813"/>
            <a:ext cx="2362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is the class's pace?</a:t>
            </a:r>
          </a:p>
        </p:txBody>
      </p:sp>
      <p:sp>
        <p:nvSpPr>
          <p:cNvPr id="97285" name="Text Box 9"/>
          <p:cNvSpPr txBox="1">
            <a:spLocks noChangeArrowheads="1"/>
          </p:cNvSpPr>
          <p:nvPr/>
        </p:nvSpPr>
        <p:spPr bwMode="auto">
          <a:xfrm>
            <a:off x="244475" y="18097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black - gold</a:t>
            </a:r>
          </a:p>
        </p:txBody>
      </p:sp>
      <p:sp>
        <p:nvSpPr>
          <p:cNvPr id="97286" name="Text Box 10"/>
          <p:cNvSpPr txBox="1">
            <a:spLocks noChangeArrowheads="1"/>
          </p:cNvSpPr>
          <p:nvPr/>
        </p:nvSpPr>
        <p:spPr bwMode="auto">
          <a:xfrm>
            <a:off x="244475" y="53022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female - male</a:t>
            </a:r>
          </a:p>
        </p:txBody>
      </p:sp>
      <p:sp>
        <p:nvSpPr>
          <p:cNvPr id="97287" name="Text Box 11"/>
          <p:cNvSpPr txBox="1">
            <a:spLocks noChangeArrowheads="1"/>
          </p:cNvSpPr>
          <p:nvPr/>
        </p:nvSpPr>
        <p:spPr bwMode="auto">
          <a:xfrm>
            <a:off x="3681413" y="6192838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circuit design</a:t>
            </a:r>
          </a:p>
        </p:txBody>
      </p:sp>
      <p:sp>
        <p:nvSpPr>
          <p:cNvPr id="97288" name="Text Box 12"/>
          <p:cNvSpPr txBox="1">
            <a:spLocks noChangeArrowheads="1"/>
          </p:cNvSpPr>
          <p:nvPr/>
        </p:nvSpPr>
        <p:spPr bwMode="auto">
          <a:xfrm>
            <a:off x="3686175" y="5249863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caesar cipher</a:t>
            </a:r>
          </a:p>
        </p:txBody>
      </p:sp>
      <p:sp>
        <p:nvSpPr>
          <p:cNvPr id="97289" name="Text Box 13"/>
          <p:cNvSpPr txBox="1">
            <a:spLocks noChangeArrowheads="1"/>
          </p:cNvSpPr>
          <p:nvPr/>
        </p:nvSpPr>
        <p:spPr bwMode="auto">
          <a:xfrm>
            <a:off x="3686175" y="4778375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audio-based problems</a:t>
            </a:r>
          </a:p>
        </p:txBody>
      </p:sp>
      <p:sp>
        <p:nvSpPr>
          <p:cNvPr id="97290" name="Text Box 14"/>
          <p:cNvSpPr txBox="1">
            <a:spLocks noChangeArrowheads="1"/>
          </p:cNvSpPr>
          <p:nvPr/>
        </p:nvSpPr>
        <p:spPr bwMode="auto">
          <a:xfrm>
            <a:off x="3686175" y="420052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base conversions: </a:t>
            </a:r>
            <a:r>
              <a:rPr lang="en-US" sz="1200" b="1">
                <a:latin typeface="Courier New" pitchFamily="49" charset="0"/>
              </a:rPr>
              <a:t>baseToBase,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1" name="Text Box 15"/>
          <p:cNvSpPr txBox="1">
            <a:spLocks noChangeArrowheads="1"/>
          </p:cNvSpPr>
          <p:nvPr/>
        </p:nvSpPr>
        <p:spPr bwMode="auto">
          <a:xfrm>
            <a:off x="3686175" y="362267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walks: </a:t>
            </a:r>
            <a:r>
              <a:rPr lang="en-US" sz="1200" b="1">
                <a:latin typeface="Courier New" pitchFamily="49" charset="0"/>
              </a:rPr>
              <a:t>rwPos, rwSteps,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2" name="Text Box 16"/>
          <p:cNvSpPr txBox="1">
            <a:spLocks noChangeArrowheads="1"/>
          </p:cNvSpPr>
          <p:nvPr/>
        </p:nvSpPr>
        <p:spPr bwMode="auto">
          <a:xfrm>
            <a:off x="3670300" y="3044825"/>
            <a:ext cx="1836738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turtle graphics: </a:t>
            </a:r>
            <a:r>
              <a:rPr lang="en-US" sz="1200" b="1">
                <a:latin typeface="Courier New" pitchFamily="49" charset="0"/>
              </a:rPr>
              <a:t>spiral, svtree,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3" name="Text Box 17"/>
          <p:cNvSpPr txBox="1">
            <a:spLocks noChangeArrowheads="1"/>
          </p:cNvSpPr>
          <p:nvPr/>
        </p:nvSpPr>
        <p:spPr bwMode="auto">
          <a:xfrm>
            <a:off x="3657600" y="1995488"/>
            <a:ext cx="1855788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Picobot</a:t>
            </a:r>
          </a:p>
        </p:txBody>
      </p:sp>
      <p:sp>
        <p:nvSpPr>
          <p:cNvPr id="97294" name="Text Box 18"/>
          <p:cNvSpPr txBox="1">
            <a:spLocks noChangeArrowheads="1"/>
          </p:cNvSpPr>
          <p:nvPr/>
        </p:nvSpPr>
        <p:spPr bwMode="auto">
          <a:xfrm>
            <a:off x="3678238" y="2466975"/>
            <a:ext cx="182245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intro:</a:t>
            </a:r>
            <a:r>
              <a:rPr lang="en-US" sz="1200" b="1">
                <a:latin typeface="Courier New" pitchFamily="49" charset="0"/>
              </a:rPr>
              <a:t> pigLatin, scrabbleScore …</a:t>
            </a:r>
          </a:p>
        </p:txBody>
      </p:sp>
      <p:sp>
        <p:nvSpPr>
          <p:cNvPr id="97295" name="AutoShape 19"/>
          <p:cNvSpPr>
            <a:spLocks/>
          </p:cNvSpPr>
          <p:nvPr/>
        </p:nvSpPr>
        <p:spPr bwMode="auto">
          <a:xfrm>
            <a:off x="2025650" y="271463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296" name="Text Box 20"/>
          <p:cNvSpPr txBox="1">
            <a:spLocks noChangeArrowheads="1"/>
          </p:cNvSpPr>
          <p:nvPr/>
        </p:nvSpPr>
        <p:spPr bwMode="auto">
          <a:xfrm>
            <a:off x="2135188" y="234950"/>
            <a:ext cx="25495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Circle one of each of these, but don't include your name</a:t>
            </a:r>
          </a:p>
        </p:txBody>
      </p:sp>
      <p:sp>
        <p:nvSpPr>
          <p:cNvPr id="97297" name="Text Box 21"/>
          <p:cNvSpPr txBox="1">
            <a:spLocks noChangeArrowheads="1"/>
          </p:cNvSpPr>
          <p:nvPr/>
        </p:nvSpPr>
        <p:spPr bwMode="auto">
          <a:xfrm>
            <a:off x="204788" y="3902075"/>
            <a:ext cx="23860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change about CS 5?</a:t>
            </a:r>
          </a:p>
        </p:txBody>
      </p:sp>
      <p:sp>
        <p:nvSpPr>
          <p:cNvPr id="97298" name="Text Box 22"/>
          <p:cNvSpPr txBox="1">
            <a:spLocks noChangeArrowheads="1"/>
          </p:cNvSpPr>
          <p:nvPr/>
        </p:nvSpPr>
        <p:spPr bwMode="auto">
          <a:xfrm>
            <a:off x="204788" y="5273675"/>
            <a:ext cx="22336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keep about CS 5?</a:t>
            </a:r>
          </a:p>
        </p:txBody>
      </p:sp>
      <p:sp>
        <p:nvSpPr>
          <p:cNvPr id="97299" name="Text Box 24"/>
          <p:cNvSpPr txBox="1">
            <a:spLocks noChangeArrowheads="1"/>
          </p:cNvSpPr>
          <p:nvPr/>
        </p:nvSpPr>
        <p:spPr bwMode="auto">
          <a:xfrm>
            <a:off x="3686175" y="5721350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image compression</a:t>
            </a:r>
          </a:p>
        </p:txBody>
      </p:sp>
      <p:sp>
        <p:nvSpPr>
          <p:cNvPr id="97300" name="Line 25"/>
          <p:cNvSpPr>
            <a:spLocks noChangeShapeType="1"/>
          </p:cNvSpPr>
          <p:nvPr/>
        </p:nvSpPr>
        <p:spPr bwMode="auto">
          <a:xfrm>
            <a:off x="568483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01" name="Text Box 27"/>
          <p:cNvSpPr txBox="1">
            <a:spLocks noChangeArrowheads="1"/>
          </p:cNvSpPr>
          <p:nvPr/>
        </p:nvSpPr>
        <p:spPr bwMode="auto">
          <a:xfrm>
            <a:off x="5257800" y="1247775"/>
            <a:ext cx="2209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WORTHWHILE?</a:t>
            </a:r>
          </a:p>
        </p:txBody>
      </p:sp>
      <p:sp>
        <p:nvSpPr>
          <p:cNvPr id="97302" name="Text Box 28"/>
          <p:cNvSpPr txBox="1">
            <a:spLocks noChangeArrowheads="1"/>
          </p:cNvSpPr>
          <p:nvPr/>
        </p:nvSpPr>
        <p:spPr bwMode="auto">
          <a:xfrm>
            <a:off x="7756525" y="1223963"/>
            <a:ext cx="1066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DIFFICULT?</a:t>
            </a:r>
          </a:p>
        </p:txBody>
      </p:sp>
      <p:sp>
        <p:nvSpPr>
          <p:cNvPr id="97303" name="Text Box 30"/>
          <p:cNvSpPr txBox="1">
            <a:spLocks noChangeArrowheads="1"/>
          </p:cNvSpPr>
          <p:nvPr/>
        </p:nvSpPr>
        <p:spPr bwMode="auto">
          <a:xfrm>
            <a:off x="204788" y="2454275"/>
            <a:ext cx="2309812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many hours per week do you spend on CS --outside of lab/class?</a:t>
            </a:r>
          </a:p>
        </p:txBody>
      </p:sp>
      <p:sp>
        <p:nvSpPr>
          <p:cNvPr id="97304" name="Line 31"/>
          <p:cNvSpPr>
            <a:spLocks noChangeShapeType="1"/>
          </p:cNvSpPr>
          <p:nvPr/>
        </p:nvSpPr>
        <p:spPr bwMode="auto">
          <a:xfrm>
            <a:off x="547688" y="2170113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5" name="Line 34"/>
          <p:cNvSpPr>
            <a:spLocks noChangeShapeType="1"/>
          </p:cNvSpPr>
          <p:nvPr/>
        </p:nvSpPr>
        <p:spPr bwMode="auto">
          <a:xfrm>
            <a:off x="549275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6" name="Line 35"/>
          <p:cNvSpPr>
            <a:spLocks noChangeShapeType="1"/>
          </p:cNvSpPr>
          <p:nvPr/>
        </p:nvSpPr>
        <p:spPr bwMode="auto">
          <a:xfrm>
            <a:off x="1752600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7" name="Line 36"/>
          <p:cNvSpPr>
            <a:spLocks noChangeShapeType="1"/>
          </p:cNvSpPr>
          <p:nvPr/>
        </p:nvSpPr>
        <p:spPr bwMode="auto">
          <a:xfrm>
            <a:off x="3048000" y="207327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8" name="Text Box 37"/>
          <p:cNvSpPr txBox="1">
            <a:spLocks noChangeArrowheads="1"/>
          </p:cNvSpPr>
          <p:nvPr/>
        </p:nvSpPr>
        <p:spPr bwMode="auto">
          <a:xfrm>
            <a:off x="250825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slow</a:t>
            </a:r>
          </a:p>
        </p:txBody>
      </p:sp>
      <p:sp>
        <p:nvSpPr>
          <p:cNvPr id="97309" name="Text Box 38"/>
          <p:cNvSpPr txBox="1">
            <a:spLocks noChangeArrowheads="1"/>
          </p:cNvSpPr>
          <p:nvPr/>
        </p:nvSpPr>
        <p:spPr bwMode="auto">
          <a:xfrm>
            <a:off x="271303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fast</a:t>
            </a:r>
          </a:p>
        </p:txBody>
      </p:sp>
      <p:sp>
        <p:nvSpPr>
          <p:cNvPr id="97310" name="Text Box 39"/>
          <p:cNvSpPr txBox="1">
            <a:spLocks noChangeArrowheads="1"/>
          </p:cNvSpPr>
          <p:nvPr/>
        </p:nvSpPr>
        <p:spPr bwMode="auto">
          <a:xfrm>
            <a:off x="143668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just right</a:t>
            </a:r>
          </a:p>
        </p:txBody>
      </p:sp>
      <p:sp>
        <p:nvSpPr>
          <p:cNvPr id="97311" name="Text Box 41"/>
          <p:cNvSpPr txBox="1">
            <a:spLocks noChangeArrowheads="1"/>
          </p:cNvSpPr>
          <p:nvPr/>
        </p:nvSpPr>
        <p:spPr bwMode="auto">
          <a:xfrm>
            <a:off x="675322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12" name="Text Box 42"/>
          <p:cNvSpPr txBox="1">
            <a:spLocks noChangeArrowheads="1"/>
          </p:cNvSpPr>
          <p:nvPr/>
        </p:nvSpPr>
        <p:spPr bwMode="auto">
          <a:xfrm>
            <a:off x="535146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13" name="Line 43"/>
          <p:cNvSpPr>
            <a:spLocks noChangeShapeType="1"/>
          </p:cNvSpPr>
          <p:nvPr/>
        </p:nvSpPr>
        <p:spPr bwMode="auto">
          <a:xfrm>
            <a:off x="698500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4" name="Line 46"/>
          <p:cNvSpPr>
            <a:spLocks noChangeShapeType="1"/>
          </p:cNvSpPr>
          <p:nvPr/>
        </p:nvSpPr>
        <p:spPr bwMode="auto">
          <a:xfrm>
            <a:off x="56848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5" name="Line 47"/>
          <p:cNvSpPr>
            <a:spLocks noChangeShapeType="1"/>
          </p:cNvSpPr>
          <p:nvPr/>
        </p:nvSpPr>
        <p:spPr bwMode="auto">
          <a:xfrm>
            <a:off x="59007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6" name="Line 48"/>
          <p:cNvSpPr>
            <a:spLocks noChangeShapeType="1"/>
          </p:cNvSpPr>
          <p:nvPr/>
        </p:nvSpPr>
        <p:spPr bwMode="auto">
          <a:xfrm>
            <a:off x="61182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7" name="Line 49"/>
          <p:cNvSpPr>
            <a:spLocks noChangeShapeType="1"/>
          </p:cNvSpPr>
          <p:nvPr/>
        </p:nvSpPr>
        <p:spPr bwMode="auto">
          <a:xfrm>
            <a:off x="63341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8" name="Line 50"/>
          <p:cNvSpPr>
            <a:spLocks noChangeShapeType="1"/>
          </p:cNvSpPr>
          <p:nvPr/>
        </p:nvSpPr>
        <p:spPr bwMode="auto">
          <a:xfrm>
            <a:off x="65516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9" name="Line 51"/>
          <p:cNvSpPr>
            <a:spLocks noChangeShapeType="1"/>
          </p:cNvSpPr>
          <p:nvPr/>
        </p:nvSpPr>
        <p:spPr bwMode="auto">
          <a:xfrm>
            <a:off x="67675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0" name="Text Box 53"/>
          <p:cNvSpPr txBox="1">
            <a:spLocks noChangeArrowheads="1"/>
          </p:cNvSpPr>
          <p:nvPr/>
        </p:nvSpPr>
        <p:spPr bwMode="auto">
          <a:xfrm>
            <a:off x="548322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21" name="Text Box 54"/>
          <p:cNvSpPr txBox="1">
            <a:spLocks noChangeArrowheads="1"/>
          </p:cNvSpPr>
          <p:nvPr/>
        </p:nvSpPr>
        <p:spPr bwMode="auto">
          <a:xfrm>
            <a:off x="684688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22" name="Text Box 55"/>
          <p:cNvSpPr txBox="1">
            <a:spLocks noChangeArrowheads="1"/>
          </p:cNvSpPr>
          <p:nvPr/>
        </p:nvSpPr>
        <p:spPr bwMode="auto">
          <a:xfrm>
            <a:off x="598963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23" name="Line 56"/>
          <p:cNvSpPr>
            <a:spLocks noChangeShapeType="1"/>
          </p:cNvSpPr>
          <p:nvPr/>
        </p:nvSpPr>
        <p:spPr bwMode="auto">
          <a:xfrm>
            <a:off x="759618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24" name="Text Box 57"/>
          <p:cNvSpPr txBox="1">
            <a:spLocks noChangeArrowheads="1"/>
          </p:cNvSpPr>
          <p:nvPr/>
        </p:nvSpPr>
        <p:spPr bwMode="auto">
          <a:xfrm>
            <a:off x="866457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25" name="Text Box 58"/>
          <p:cNvSpPr txBox="1">
            <a:spLocks noChangeArrowheads="1"/>
          </p:cNvSpPr>
          <p:nvPr/>
        </p:nvSpPr>
        <p:spPr bwMode="auto">
          <a:xfrm>
            <a:off x="726281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26" name="Line 59"/>
          <p:cNvSpPr>
            <a:spLocks noChangeShapeType="1"/>
          </p:cNvSpPr>
          <p:nvPr/>
        </p:nvSpPr>
        <p:spPr bwMode="auto">
          <a:xfrm>
            <a:off x="889635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7" name="Line 60"/>
          <p:cNvSpPr>
            <a:spLocks noChangeShapeType="1"/>
          </p:cNvSpPr>
          <p:nvPr/>
        </p:nvSpPr>
        <p:spPr bwMode="auto">
          <a:xfrm>
            <a:off x="75961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8" name="Line 61"/>
          <p:cNvSpPr>
            <a:spLocks noChangeShapeType="1"/>
          </p:cNvSpPr>
          <p:nvPr/>
        </p:nvSpPr>
        <p:spPr bwMode="auto">
          <a:xfrm>
            <a:off x="78120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9" name="Line 62"/>
          <p:cNvSpPr>
            <a:spLocks noChangeShapeType="1"/>
          </p:cNvSpPr>
          <p:nvPr/>
        </p:nvSpPr>
        <p:spPr bwMode="auto">
          <a:xfrm>
            <a:off x="80295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0" name="Line 63"/>
          <p:cNvSpPr>
            <a:spLocks noChangeShapeType="1"/>
          </p:cNvSpPr>
          <p:nvPr/>
        </p:nvSpPr>
        <p:spPr bwMode="auto">
          <a:xfrm>
            <a:off x="82454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1" name="Line 64"/>
          <p:cNvSpPr>
            <a:spLocks noChangeShapeType="1"/>
          </p:cNvSpPr>
          <p:nvPr/>
        </p:nvSpPr>
        <p:spPr bwMode="auto">
          <a:xfrm>
            <a:off x="84629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2" name="Line 65"/>
          <p:cNvSpPr>
            <a:spLocks noChangeShapeType="1"/>
          </p:cNvSpPr>
          <p:nvPr/>
        </p:nvSpPr>
        <p:spPr bwMode="auto">
          <a:xfrm>
            <a:off x="86788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3" name="Text Box 66"/>
          <p:cNvSpPr txBox="1">
            <a:spLocks noChangeArrowheads="1"/>
          </p:cNvSpPr>
          <p:nvPr/>
        </p:nvSpPr>
        <p:spPr bwMode="auto">
          <a:xfrm>
            <a:off x="739457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34" name="Text Box 67"/>
          <p:cNvSpPr txBox="1">
            <a:spLocks noChangeArrowheads="1"/>
          </p:cNvSpPr>
          <p:nvPr/>
        </p:nvSpPr>
        <p:spPr bwMode="auto">
          <a:xfrm>
            <a:off x="875823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35" name="Text Box 68"/>
          <p:cNvSpPr txBox="1">
            <a:spLocks noChangeArrowheads="1"/>
          </p:cNvSpPr>
          <p:nvPr/>
        </p:nvSpPr>
        <p:spPr bwMode="auto">
          <a:xfrm>
            <a:off x="790098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36" name="Line 69"/>
          <p:cNvSpPr>
            <a:spLocks noChangeShapeType="1"/>
          </p:cNvSpPr>
          <p:nvPr/>
        </p:nvSpPr>
        <p:spPr bwMode="auto">
          <a:xfrm>
            <a:off x="568483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37" name="Text Box 70"/>
          <p:cNvSpPr txBox="1">
            <a:spLocks noChangeArrowheads="1"/>
          </p:cNvSpPr>
          <p:nvPr/>
        </p:nvSpPr>
        <p:spPr bwMode="auto">
          <a:xfrm>
            <a:off x="675322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38" name="Text Box 71"/>
          <p:cNvSpPr txBox="1">
            <a:spLocks noChangeArrowheads="1"/>
          </p:cNvSpPr>
          <p:nvPr/>
        </p:nvSpPr>
        <p:spPr bwMode="auto">
          <a:xfrm>
            <a:off x="535146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39" name="Line 72"/>
          <p:cNvSpPr>
            <a:spLocks noChangeShapeType="1"/>
          </p:cNvSpPr>
          <p:nvPr/>
        </p:nvSpPr>
        <p:spPr bwMode="auto">
          <a:xfrm>
            <a:off x="698500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0" name="Line 73"/>
          <p:cNvSpPr>
            <a:spLocks noChangeShapeType="1"/>
          </p:cNvSpPr>
          <p:nvPr/>
        </p:nvSpPr>
        <p:spPr bwMode="auto">
          <a:xfrm>
            <a:off x="56848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1" name="Line 74"/>
          <p:cNvSpPr>
            <a:spLocks noChangeShapeType="1"/>
          </p:cNvSpPr>
          <p:nvPr/>
        </p:nvSpPr>
        <p:spPr bwMode="auto">
          <a:xfrm>
            <a:off x="59007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2" name="Line 75"/>
          <p:cNvSpPr>
            <a:spLocks noChangeShapeType="1"/>
          </p:cNvSpPr>
          <p:nvPr/>
        </p:nvSpPr>
        <p:spPr bwMode="auto">
          <a:xfrm>
            <a:off x="61182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3" name="Line 76"/>
          <p:cNvSpPr>
            <a:spLocks noChangeShapeType="1"/>
          </p:cNvSpPr>
          <p:nvPr/>
        </p:nvSpPr>
        <p:spPr bwMode="auto">
          <a:xfrm>
            <a:off x="63341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4" name="Line 77"/>
          <p:cNvSpPr>
            <a:spLocks noChangeShapeType="1"/>
          </p:cNvSpPr>
          <p:nvPr/>
        </p:nvSpPr>
        <p:spPr bwMode="auto">
          <a:xfrm>
            <a:off x="65516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5" name="Line 78"/>
          <p:cNvSpPr>
            <a:spLocks noChangeShapeType="1"/>
          </p:cNvSpPr>
          <p:nvPr/>
        </p:nvSpPr>
        <p:spPr bwMode="auto">
          <a:xfrm>
            <a:off x="67675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6" name="Text Box 79"/>
          <p:cNvSpPr txBox="1">
            <a:spLocks noChangeArrowheads="1"/>
          </p:cNvSpPr>
          <p:nvPr/>
        </p:nvSpPr>
        <p:spPr bwMode="auto">
          <a:xfrm>
            <a:off x="549116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47" name="Text Box 80"/>
          <p:cNvSpPr txBox="1">
            <a:spLocks noChangeArrowheads="1"/>
          </p:cNvSpPr>
          <p:nvPr/>
        </p:nvSpPr>
        <p:spPr bwMode="auto">
          <a:xfrm>
            <a:off x="685482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48" name="Text Box 81"/>
          <p:cNvSpPr txBox="1">
            <a:spLocks noChangeArrowheads="1"/>
          </p:cNvSpPr>
          <p:nvPr/>
        </p:nvSpPr>
        <p:spPr bwMode="auto">
          <a:xfrm>
            <a:off x="599757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49" name="Line 82"/>
          <p:cNvSpPr>
            <a:spLocks noChangeShapeType="1"/>
          </p:cNvSpPr>
          <p:nvPr/>
        </p:nvSpPr>
        <p:spPr bwMode="auto">
          <a:xfrm>
            <a:off x="759618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50" name="Text Box 83"/>
          <p:cNvSpPr txBox="1">
            <a:spLocks noChangeArrowheads="1"/>
          </p:cNvSpPr>
          <p:nvPr/>
        </p:nvSpPr>
        <p:spPr bwMode="auto">
          <a:xfrm>
            <a:off x="866457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51" name="Text Box 84"/>
          <p:cNvSpPr txBox="1">
            <a:spLocks noChangeArrowheads="1"/>
          </p:cNvSpPr>
          <p:nvPr/>
        </p:nvSpPr>
        <p:spPr bwMode="auto">
          <a:xfrm>
            <a:off x="726281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52" name="Line 85"/>
          <p:cNvSpPr>
            <a:spLocks noChangeShapeType="1"/>
          </p:cNvSpPr>
          <p:nvPr/>
        </p:nvSpPr>
        <p:spPr bwMode="auto">
          <a:xfrm>
            <a:off x="889635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3" name="Line 86"/>
          <p:cNvSpPr>
            <a:spLocks noChangeShapeType="1"/>
          </p:cNvSpPr>
          <p:nvPr/>
        </p:nvSpPr>
        <p:spPr bwMode="auto">
          <a:xfrm>
            <a:off x="75961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4" name="Line 87"/>
          <p:cNvSpPr>
            <a:spLocks noChangeShapeType="1"/>
          </p:cNvSpPr>
          <p:nvPr/>
        </p:nvSpPr>
        <p:spPr bwMode="auto">
          <a:xfrm>
            <a:off x="78120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5" name="Line 88"/>
          <p:cNvSpPr>
            <a:spLocks noChangeShapeType="1"/>
          </p:cNvSpPr>
          <p:nvPr/>
        </p:nvSpPr>
        <p:spPr bwMode="auto">
          <a:xfrm>
            <a:off x="80295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6" name="Line 89"/>
          <p:cNvSpPr>
            <a:spLocks noChangeShapeType="1"/>
          </p:cNvSpPr>
          <p:nvPr/>
        </p:nvSpPr>
        <p:spPr bwMode="auto">
          <a:xfrm>
            <a:off x="82454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7" name="Line 90"/>
          <p:cNvSpPr>
            <a:spLocks noChangeShapeType="1"/>
          </p:cNvSpPr>
          <p:nvPr/>
        </p:nvSpPr>
        <p:spPr bwMode="auto">
          <a:xfrm>
            <a:off x="84629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8" name="Line 91"/>
          <p:cNvSpPr>
            <a:spLocks noChangeShapeType="1"/>
          </p:cNvSpPr>
          <p:nvPr/>
        </p:nvSpPr>
        <p:spPr bwMode="auto">
          <a:xfrm>
            <a:off x="86788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9" name="Text Box 92"/>
          <p:cNvSpPr txBox="1">
            <a:spLocks noChangeArrowheads="1"/>
          </p:cNvSpPr>
          <p:nvPr/>
        </p:nvSpPr>
        <p:spPr bwMode="auto">
          <a:xfrm>
            <a:off x="740251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60" name="Text Box 93"/>
          <p:cNvSpPr txBox="1">
            <a:spLocks noChangeArrowheads="1"/>
          </p:cNvSpPr>
          <p:nvPr/>
        </p:nvSpPr>
        <p:spPr bwMode="auto">
          <a:xfrm>
            <a:off x="876617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61" name="Text Box 94"/>
          <p:cNvSpPr txBox="1">
            <a:spLocks noChangeArrowheads="1"/>
          </p:cNvSpPr>
          <p:nvPr/>
        </p:nvSpPr>
        <p:spPr bwMode="auto">
          <a:xfrm>
            <a:off x="790892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62" name="Line 95"/>
          <p:cNvSpPr>
            <a:spLocks noChangeShapeType="1"/>
          </p:cNvSpPr>
          <p:nvPr/>
        </p:nvSpPr>
        <p:spPr bwMode="auto">
          <a:xfrm>
            <a:off x="568483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63" name="Text Box 96"/>
          <p:cNvSpPr txBox="1">
            <a:spLocks noChangeArrowheads="1"/>
          </p:cNvSpPr>
          <p:nvPr/>
        </p:nvSpPr>
        <p:spPr bwMode="auto">
          <a:xfrm>
            <a:off x="675322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64" name="Text Box 97"/>
          <p:cNvSpPr txBox="1">
            <a:spLocks noChangeArrowheads="1"/>
          </p:cNvSpPr>
          <p:nvPr/>
        </p:nvSpPr>
        <p:spPr bwMode="auto">
          <a:xfrm>
            <a:off x="535146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65" name="Line 98"/>
          <p:cNvSpPr>
            <a:spLocks noChangeShapeType="1"/>
          </p:cNvSpPr>
          <p:nvPr/>
        </p:nvSpPr>
        <p:spPr bwMode="auto">
          <a:xfrm>
            <a:off x="698500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6" name="Line 99"/>
          <p:cNvSpPr>
            <a:spLocks noChangeShapeType="1"/>
          </p:cNvSpPr>
          <p:nvPr/>
        </p:nvSpPr>
        <p:spPr bwMode="auto">
          <a:xfrm>
            <a:off x="56848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7" name="Line 100"/>
          <p:cNvSpPr>
            <a:spLocks noChangeShapeType="1"/>
          </p:cNvSpPr>
          <p:nvPr/>
        </p:nvSpPr>
        <p:spPr bwMode="auto">
          <a:xfrm>
            <a:off x="59007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8" name="Line 101"/>
          <p:cNvSpPr>
            <a:spLocks noChangeShapeType="1"/>
          </p:cNvSpPr>
          <p:nvPr/>
        </p:nvSpPr>
        <p:spPr bwMode="auto">
          <a:xfrm>
            <a:off x="61182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9" name="Line 102"/>
          <p:cNvSpPr>
            <a:spLocks noChangeShapeType="1"/>
          </p:cNvSpPr>
          <p:nvPr/>
        </p:nvSpPr>
        <p:spPr bwMode="auto">
          <a:xfrm>
            <a:off x="63341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0" name="Line 103"/>
          <p:cNvSpPr>
            <a:spLocks noChangeShapeType="1"/>
          </p:cNvSpPr>
          <p:nvPr/>
        </p:nvSpPr>
        <p:spPr bwMode="auto">
          <a:xfrm>
            <a:off x="65516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1" name="Line 104"/>
          <p:cNvSpPr>
            <a:spLocks noChangeShapeType="1"/>
          </p:cNvSpPr>
          <p:nvPr/>
        </p:nvSpPr>
        <p:spPr bwMode="auto">
          <a:xfrm>
            <a:off x="67675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2" name="Text Box 105"/>
          <p:cNvSpPr txBox="1">
            <a:spLocks noChangeArrowheads="1"/>
          </p:cNvSpPr>
          <p:nvPr/>
        </p:nvSpPr>
        <p:spPr bwMode="auto">
          <a:xfrm>
            <a:off x="549116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73" name="Text Box 106"/>
          <p:cNvSpPr txBox="1">
            <a:spLocks noChangeArrowheads="1"/>
          </p:cNvSpPr>
          <p:nvPr/>
        </p:nvSpPr>
        <p:spPr bwMode="auto">
          <a:xfrm>
            <a:off x="685482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74" name="Text Box 107"/>
          <p:cNvSpPr txBox="1">
            <a:spLocks noChangeArrowheads="1"/>
          </p:cNvSpPr>
          <p:nvPr/>
        </p:nvSpPr>
        <p:spPr bwMode="auto">
          <a:xfrm>
            <a:off x="599757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75" name="Line 108"/>
          <p:cNvSpPr>
            <a:spLocks noChangeShapeType="1"/>
          </p:cNvSpPr>
          <p:nvPr/>
        </p:nvSpPr>
        <p:spPr bwMode="auto">
          <a:xfrm>
            <a:off x="759618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76" name="Text Box 109"/>
          <p:cNvSpPr txBox="1">
            <a:spLocks noChangeArrowheads="1"/>
          </p:cNvSpPr>
          <p:nvPr/>
        </p:nvSpPr>
        <p:spPr bwMode="auto">
          <a:xfrm>
            <a:off x="866457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77" name="Text Box 110"/>
          <p:cNvSpPr txBox="1">
            <a:spLocks noChangeArrowheads="1"/>
          </p:cNvSpPr>
          <p:nvPr/>
        </p:nvSpPr>
        <p:spPr bwMode="auto">
          <a:xfrm>
            <a:off x="726281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78" name="Line 111"/>
          <p:cNvSpPr>
            <a:spLocks noChangeShapeType="1"/>
          </p:cNvSpPr>
          <p:nvPr/>
        </p:nvSpPr>
        <p:spPr bwMode="auto">
          <a:xfrm>
            <a:off x="889635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9" name="Line 112"/>
          <p:cNvSpPr>
            <a:spLocks noChangeShapeType="1"/>
          </p:cNvSpPr>
          <p:nvPr/>
        </p:nvSpPr>
        <p:spPr bwMode="auto">
          <a:xfrm>
            <a:off x="75961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0" name="Line 113"/>
          <p:cNvSpPr>
            <a:spLocks noChangeShapeType="1"/>
          </p:cNvSpPr>
          <p:nvPr/>
        </p:nvSpPr>
        <p:spPr bwMode="auto">
          <a:xfrm>
            <a:off x="78120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1" name="Line 114"/>
          <p:cNvSpPr>
            <a:spLocks noChangeShapeType="1"/>
          </p:cNvSpPr>
          <p:nvPr/>
        </p:nvSpPr>
        <p:spPr bwMode="auto">
          <a:xfrm>
            <a:off x="80295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2" name="Line 115"/>
          <p:cNvSpPr>
            <a:spLocks noChangeShapeType="1"/>
          </p:cNvSpPr>
          <p:nvPr/>
        </p:nvSpPr>
        <p:spPr bwMode="auto">
          <a:xfrm>
            <a:off x="82454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3" name="Line 116"/>
          <p:cNvSpPr>
            <a:spLocks noChangeShapeType="1"/>
          </p:cNvSpPr>
          <p:nvPr/>
        </p:nvSpPr>
        <p:spPr bwMode="auto">
          <a:xfrm>
            <a:off x="84629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4" name="Line 117"/>
          <p:cNvSpPr>
            <a:spLocks noChangeShapeType="1"/>
          </p:cNvSpPr>
          <p:nvPr/>
        </p:nvSpPr>
        <p:spPr bwMode="auto">
          <a:xfrm>
            <a:off x="86788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5" name="Text Box 118"/>
          <p:cNvSpPr txBox="1">
            <a:spLocks noChangeArrowheads="1"/>
          </p:cNvSpPr>
          <p:nvPr/>
        </p:nvSpPr>
        <p:spPr bwMode="auto">
          <a:xfrm>
            <a:off x="740251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86" name="Text Box 119"/>
          <p:cNvSpPr txBox="1">
            <a:spLocks noChangeArrowheads="1"/>
          </p:cNvSpPr>
          <p:nvPr/>
        </p:nvSpPr>
        <p:spPr bwMode="auto">
          <a:xfrm>
            <a:off x="876617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87" name="Text Box 120"/>
          <p:cNvSpPr txBox="1">
            <a:spLocks noChangeArrowheads="1"/>
          </p:cNvSpPr>
          <p:nvPr/>
        </p:nvSpPr>
        <p:spPr bwMode="auto">
          <a:xfrm>
            <a:off x="790892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88" name="Line 121"/>
          <p:cNvSpPr>
            <a:spLocks noChangeShapeType="1"/>
          </p:cNvSpPr>
          <p:nvPr/>
        </p:nvSpPr>
        <p:spPr bwMode="auto">
          <a:xfrm>
            <a:off x="568483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89" name="Text Box 122"/>
          <p:cNvSpPr txBox="1">
            <a:spLocks noChangeArrowheads="1"/>
          </p:cNvSpPr>
          <p:nvPr/>
        </p:nvSpPr>
        <p:spPr bwMode="auto">
          <a:xfrm>
            <a:off x="675322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90" name="Text Box 123"/>
          <p:cNvSpPr txBox="1">
            <a:spLocks noChangeArrowheads="1"/>
          </p:cNvSpPr>
          <p:nvPr/>
        </p:nvSpPr>
        <p:spPr bwMode="auto">
          <a:xfrm>
            <a:off x="535146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91" name="Line 124"/>
          <p:cNvSpPr>
            <a:spLocks noChangeShapeType="1"/>
          </p:cNvSpPr>
          <p:nvPr/>
        </p:nvSpPr>
        <p:spPr bwMode="auto">
          <a:xfrm>
            <a:off x="698500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2" name="Line 125"/>
          <p:cNvSpPr>
            <a:spLocks noChangeShapeType="1"/>
          </p:cNvSpPr>
          <p:nvPr/>
        </p:nvSpPr>
        <p:spPr bwMode="auto">
          <a:xfrm>
            <a:off x="56848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3" name="Line 126"/>
          <p:cNvSpPr>
            <a:spLocks noChangeShapeType="1"/>
          </p:cNvSpPr>
          <p:nvPr/>
        </p:nvSpPr>
        <p:spPr bwMode="auto">
          <a:xfrm>
            <a:off x="59007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4" name="Line 127"/>
          <p:cNvSpPr>
            <a:spLocks noChangeShapeType="1"/>
          </p:cNvSpPr>
          <p:nvPr/>
        </p:nvSpPr>
        <p:spPr bwMode="auto">
          <a:xfrm>
            <a:off x="61182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5" name="Line 128"/>
          <p:cNvSpPr>
            <a:spLocks noChangeShapeType="1"/>
          </p:cNvSpPr>
          <p:nvPr/>
        </p:nvSpPr>
        <p:spPr bwMode="auto">
          <a:xfrm>
            <a:off x="63341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6" name="Line 129"/>
          <p:cNvSpPr>
            <a:spLocks noChangeShapeType="1"/>
          </p:cNvSpPr>
          <p:nvPr/>
        </p:nvSpPr>
        <p:spPr bwMode="auto">
          <a:xfrm>
            <a:off x="65516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7" name="Line 130"/>
          <p:cNvSpPr>
            <a:spLocks noChangeShapeType="1"/>
          </p:cNvSpPr>
          <p:nvPr/>
        </p:nvSpPr>
        <p:spPr bwMode="auto">
          <a:xfrm>
            <a:off x="67675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8" name="Text Box 131"/>
          <p:cNvSpPr txBox="1">
            <a:spLocks noChangeArrowheads="1"/>
          </p:cNvSpPr>
          <p:nvPr/>
        </p:nvSpPr>
        <p:spPr bwMode="auto">
          <a:xfrm>
            <a:off x="548322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99" name="Text Box 132"/>
          <p:cNvSpPr txBox="1">
            <a:spLocks noChangeArrowheads="1"/>
          </p:cNvSpPr>
          <p:nvPr/>
        </p:nvSpPr>
        <p:spPr bwMode="auto">
          <a:xfrm>
            <a:off x="684688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00" name="Text Box 133"/>
          <p:cNvSpPr txBox="1">
            <a:spLocks noChangeArrowheads="1"/>
          </p:cNvSpPr>
          <p:nvPr/>
        </p:nvSpPr>
        <p:spPr bwMode="auto">
          <a:xfrm>
            <a:off x="598963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01" name="Line 134"/>
          <p:cNvSpPr>
            <a:spLocks noChangeShapeType="1"/>
          </p:cNvSpPr>
          <p:nvPr/>
        </p:nvSpPr>
        <p:spPr bwMode="auto">
          <a:xfrm>
            <a:off x="759618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02" name="Text Box 135"/>
          <p:cNvSpPr txBox="1">
            <a:spLocks noChangeArrowheads="1"/>
          </p:cNvSpPr>
          <p:nvPr/>
        </p:nvSpPr>
        <p:spPr bwMode="auto">
          <a:xfrm>
            <a:off x="866457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03" name="Text Box 136"/>
          <p:cNvSpPr txBox="1">
            <a:spLocks noChangeArrowheads="1"/>
          </p:cNvSpPr>
          <p:nvPr/>
        </p:nvSpPr>
        <p:spPr bwMode="auto">
          <a:xfrm>
            <a:off x="726281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04" name="Line 137"/>
          <p:cNvSpPr>
            <a:spLocks noChangeShapeType="1"/>
          </p:cNvSpPr>
          <p:nvPr/>
        </p:nvSpPr>
        <p:spPr bwMode="auto">
          <a:xfrm>
            <a:off x="889635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5" name="Line 138"/>
          <p:cNvSpPr>
            <a:spLocks noChangeShapeType="1"/>
          </p:cNvSpPr>
          <p:nvPr/>
        </p:nvSpPr>
        <p:spPr bwMode="auto">
          <a:xfrm>
            <a:off x="75961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6" name="Line 139"/>
          <p:cNvSpPr>
            <a:spLocks noChangeShapeType="1"/>
          </p:cNvSpPr>
          <p:nvPr/>
        </p:nvSpPr>
        <p:spPr bwMode="auto">
          <a:xfrm>
            <a:off x="78120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7" name="Line 140"/>
          <p:cNvSpPr>
            <a:spLocks noChangeShapeType="1"/>
          </p:cNvSpPr>
          <p:nvPr/>
        </p:nvSpPr>
        <p:spPr bwMode="auto">
          <a:xfrm>
            <a:off x="80295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8" name="Line 141"/>
          <p:cNvSpPr>
            <a:spLocks noChangeShapeType="1"/>
          </p:cNvSpPr>
          <p:nvPr/>
        </p:nvSpPr>
        <p:spPr bwMode="auto">
          <a:xfrm>
            <a:off x="82454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9" name="Line 142"/>
          <p:cNvSpPr>
            <a:spLocks noChangeShapeType="1"/>
          </p:cNvSpPr>
          <p:nvPr/>
        </p:nvSpPr>
        <p:spPr bwMode="auto">
          <a:xfrm>
            <a:off x="84629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0" name="Line 143"/>
          <p:cNvSpPr>
            <a:spLocks noChangeShapeType="1"/>
          </p:cNvSpPr>
          <p:nvPr/>
        </p:nvSpPr>
        <p:spPr bwMode="auto">
          <a:xfrm>
            <a:off x="86788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1" name="Text Box 144"/>
          <p:cNvSpPr txBox="1">
            <a:spLocks noChangeArrowheads="1"/>
          </p:cNvSpPr>
          <p:nvPr/>
        </p:nvSpPr>
        <p:spPr bwMode="auto">
          <a:xfrm>
            <a:off x="739457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12" name="Text Box 145"/>
          <p:cNvSpPr txBox="1">
            <a:spLocks noChangeArrowheads="1"/>
          </p:cNvSpPr>
          <p:nvPr/>
        </p:nvSpPr>
        <p:spPr bwMode="auto">
          <a:xfrm>
            <a:off x="875823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13" name="Text Box 146"/>
          <p:cNvSpPr txBox="1">
            <a:spLocks noChangeArrowheads="1"/>
          </p:cNvSpPr>
          <p:nvPr/>
        </p:nvSpPr>
        <p:spPr bwMode="auto">
          <a:xfrm>
            <a:off x="790098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14" name="Line 147"/>
          <p:cNvSpPr>
            <a:spLocks noChangeShapeType="1"/>
          </p:cNvSpPr>
          <p:nvPr/>
        </p:nvSpPr>
        <p:spPr bwMode="auto">
          <a:xfrm>
            <a:off x="568483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15" name="Text Box 148"/>
          <p:cNvSpPr txBox="1">
            <a:spLocks noChangeArrowheads="1"/>
          </p:cNvSpPr>
          <p:nvPr/>
        </p:nvSpPr>
        <p:spPr bwMode="auto">
          <a:xfrm>
            <a:off x="675322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16" name="Text Box 149"/>
          <p:cNvSpPr txBox="1">
            <a:spLocks noChangeArrowheads="1"/>
          </p:cNvSpPr>
          <p:nvPr/>
        </p:nvSpPr>
        <p:spPr bwMode="auto">
          <a:xfrm>
            <a:off x="535146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17" name="Line 150"/>
          <p:cNvSpPr>
            <a:spLocks noChangeShapeType="1"/>
          </p:cNvSpPr>
          <p:nvPr/>
        </p:nvSpPr>
        <p:spPr bwMode="auto">
          <a:xfrm>
            <a:off x="698500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8" name="Line 151"/>
          <p:cNvSpPr>
            <a:spLocks noChangeShapeType="1"/>
          </p:cNvSpPr>
          <p:nvPr/>
        </p:nvSpPr>
        <p:spPr bwMode="auto">
          <a:xfrm>
            <a:off x="56848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9" name="Line 152"/>
          <p:cNvSpPr>
            <a:spLocks noChangeShapeType="1"/>
          </p:cNvSpPr>
          <p:nvPr/>
        </p:nvSpPr>
        <p:spPr bwMode="auto">
          <a:xfrm>
            <a:off x="59007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0" name="Line 153"/>
          <p:cNvSpPr>
            <a:spLocks noChangeShapeType="1"/>
          </p:cNvSpPr>
          <p:nvPr/>
        </p:nvSpPr>
        <p:spPr bwMode="auto">
          <a:xfrm>
            <a:off x="61182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1" name="Line 154"/>
          <p:cNvSpPr>
            <a:spLocks noChangeShapeType="1"/>
          </p:cNvSpPr>
          <p:nvPr/>
        </p:nvSpPr>
        <p:spPr bwMode="auto">
          <a:xfrm>
            <a:off x="63341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2" name="Line 155"/>
          <p:cNvSpPr>
            <a:spLocks noChangeShapeType="1"/>
          </p:cNvSpPr>
          <p:nvPr/>
        </p:nvSpPr>
        <p:spPr bwMode="auto">
          <a:xfrm>
            <a:off x="65516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3" name="Line 156"/>
          <p:cNvSpPr>
            <a:spLocks noChangeShapeType="1"/>
          </p:cNvSpPr>
          <p:nvPr/>
        </p:nvSpPr>
        <p:spPr bwMode="auto">
          <a:xfrm>
            <a:off x="67675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4" name="Text Box 157"/>
          <p:cNvSpPr txBox="1">
            <a:spLocks noChangeArrowheads="1"/>
          </p:cNvSpPr>
          <p:nvPr/>
        </p:nvSpPr>
        <p:spPr bwMode="auto">
          <a:xfrm>
            <a:off x="549116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25" name="Text Box 158"/>
          <p:cNvSpPr txBox="1">
            <a:spLocks noChangeArrowheads="1"/>
          </p:cNvSpPr>
          <p:nvPr/>
        </p:nvSpPr>
        <p:spPr bwMode="auto">
          <a:xfrm>
            <a:off x="685482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26" name="Text Box 159"/>
          <p:cNvSpPr txBox="1">
            <a:spLocks noChangeArrowheads="1"/>
          </p:cNvSpPr>
          <p:nvPr/>
        </p:nvSpPr>
        <p:spPr bwMode="auto">
          <a:xfrm>
            <a:off x="599757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27" name="Line 160"/>
          <p:cNvSpPr>
            <a:spLocks noChangeShapeType="1"/>
          </p:cNvSpPr>
          <p:nvPr/>
        </p:nvSpPr>
        <p:spPr bwMode="auto">
          <a:xfrm>
            <a:off x="759618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28" name="Text Box 161"/>
          <p:cNvSpPr txBox="1">
            <a:spLocks noChangeArrowheads="1"/>
          </p:cNvSpPr>
          <p:nvPr/>
        </p:nvSpPr>
        <p:spPr bwMode="auto">
          <a:xfrm>
            <a:off x="866457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29" name="Text Box 162"/>
          <p:cNvSpPr txBox="1">
            <a:spLocks noChangeArrowheads="1"/>
          </p:cNvSpPr>
          <p:nvPr/>
        </p:nvSpPr>
        <p:spPr bwMode="auto">
          <a:xfrm>
            <a:off x="726281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30" name="Line 163"/>
          <p:cNvSpPr>
            <a:spLocks noChangeShapeType="1"/>
          </p:cNvSpPr>
          <p:nvPr/>
        </p:nvSpPr>
        <p:spPr bwMode="auto">
          <a:xfrm>
            <a:off x="889635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1" name="Line 164"/>
          <p:cNvSpPr>
            <a:spLocks noChangeShapeType="1"/>
          </p:cNvSpPr>
          <p:nvPr/>
        </p:nvSpPr>
        <p:spPr bwMode="auto">
          <a:xfrm>
            <a:off x="75961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2" name="Line 165"/>
          <p:cNvSpPr>
            <a:spLocks noChangeShapeType="1"/>
          </p:cNvSpPr>
          <p:nvPr/>
        </p:nvSpPr>
        <p:spPr bwMode="auto">
          <a:xfrm>
            <a:off x="78120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3" name="Line 166"/>
          <p:cNvSpPr>
            <a:spLocks noChangeShapeType="1"/>
          </p:cNvSpPr>
          <p:nvPr/>
        </p:nvSpPr>
        <p:spPr bwMode="auto">
          <a:xfrm>
            <a:off x="80295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4" name="Line 167"/>
          <p:cNvSpPr>
            <a:spLocks noChangeShapeType="1"/>
          </p:cNvSpPr>
          <p:nvPr/>
        </p:nvSpPr>
        <p:spPr bwMode="auto">
          <a:xfrm>
            <a:off x="82454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5" name="Line 168"/>
          <p:cNvSpPr>
            <a:spLocks noChangeShapeType="1"/>
          </p:cNvSpPr>
          <p:nvPr/>
        </p:nvSpPr>
        <p:spPr bwMode="auto">
          <a:xfrm>
            <a:off x="84629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6" name="Line 169"/>
          <p:cNvSpPr>
            <a:spLocks noChangeShapeType="1"/>
          </p:cNvSpPr>
          <p:nvPr/>
        </p:nvSpPr>
        <p:spPr bwMode="auto">
          <a:xfrm>
            <a:off x="86788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7" name="Text Box 170"/>
          <p:cNvSpPr txBox="1">
            <a:spLocks noChangeArrowheads="1"/>
          </p:cNvSpPr>
          <p:nvPr/>
        </p:nvSpPr>
        <p:spPr bwMode="auto">
          <a:xfrm>
            <a:off x="740251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38" name="Text Box 171"/>
          <p:cNvSpPr txBox="1">
            <a:spLocks noChangeArrowheads="1"/>
          </p:cNvSpPr>
          <p:nvPr/>
        </p:nvSpPr>
        <p:spPr bwMode="auto">
          <a:xfrm>
            <a:off x="876617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39" name="Text Box 172"/>
          <p:cNvSpPr txBox="1">
            <a:spLocks noChangeArrowheads="1"/>
          </p:cNvSpPr>
          <p:nvPr/>
        </p:nvSpPr>
        <p:spPr bwMode="auto">
          <a:xfrm>
            <a:off x="790892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40" name="Line 173"/>
          <p:cNvSpPr>
            <a:spLocks noChangeShapeType="1"/>
          </p:cNvSpPr>
          <p:nvPr/>
        </p:nvSpPr>
        <p:spPr bwMode="auto">
          <a:xfrm>
            <a:off x="568483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41" name="Text Box 174"/>
          <p:cNvSpPr txBox="1">
            <a:spLocks noChangeArrowheads="1"/>
          </p:cNvSpPr>
          <p:nvPr/>
        </p:nvSpPr>
        <p:spPr bwMode="auto">
          <a:xfrm>
            <a:off x="675322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42" name="Text Box 175"/>
          <p:cNvSpPr txBox="1">
            <a:spLocks noChangeArrowheads="1"/>
          </p:cNvSpPr>
          <p:nvPr/>
        </p:nvSpPr>
        <p:spPr bwMode="auto">
          <a:xfrm>
            <a:off x="535146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43" name="Line 176"/>
          <p:cNvSpPr>
            <a:spLocks noChangeShapeType="1"/>
          </p:cNvSpPr>
          <p:nvPr/>
        </p:nvSpPr>
        <p:spPr bwMode="auto">
          <a:xfrm>
            <a:off x="698500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4" name="Line 177"/>
          <p:cNvSpPr>
            <a:spLocks noChangeShapeType="1"/>
          </p:cNvSpPr>
          <p:nvPr/>
        </p:nvSpPr>
        <p:spPr bwMode="auto">
          <a:xfrm>
            <a:off x="56848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5" name="Line 178"/>
          <p:cNvSpPr>
            <a:spLocks noChangeShapeType="1"/>
          </p:cNvSpPr>
          <p:nvPr/>
        </p:nvSpPr>
        <p:spPr bwMode="auto">
          <a:xfrm>
            <a:off x="59007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6" name="Line 179"/>
          <p:cNvSpPr>
            <a:spLocks noChangeShapeType="1"/>
          </p:cNvSpPr>
          <p:nvPr/>
        </p:nvSpPr>
        <p:spPr bwMode="auto">
          <a:xfrm>
            <a:off x="61182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7" name="Line 180"/>
          <p:cNvSpPr>
            <a:spLocks noChangeShapeType="1"/>
          </p:cNvSpPr>
          <p:nvPr/>
        </p:nvSpPr>
        <p:spPr bwMode="auto">
          <a:xfrm>
            <a:off x="63341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8" name="Line 181"/>
          <p:cNvSpPr>
            <a:spLocks noChangeShapeType="1"/>
          </p:cNvSpPr>
          <p:nvPr/>
        </p:nvSpPr>
        <p:spPr bwMode="auto">
          <a:xfrm>
            <a:off x="65516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9" name="Line 182"/>
          <p:cNvSpPr>
            <a:spLocks noChangeShapeType="1"/>
          </p:cNvSpPr>
          <p:nvPr/>
        </p:nvSpPr>
        <p:spPr bwMode="auto">
          <a:xfrm>
            <a:off x="67675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0" name="Text Box 183"/>
          <p:cNvSpPr txBox="1">
            <a:spLocks noChangeArrowheads="1"/>
          </p:cNvSpPr>
          <p:nvPr/>
        </p:nvSpPr>
        <p:spPr bwMode="auto">
          <a:xfrm>
            <a:off x="549116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51" name="Text Box 184"/>
          <p:cNvSpPr txBox="1">
            <a:spLocks noChangeArrowheads="1"/>
          </p:cNvSpPr>
          <p:nvPr/>
        </p:nvSpPr>
        <p:spPr bwMode="auto">
          <a:xfrm>
            <a:off x="685482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52" name="Text Box 185"/>
          <p:cNvSpPr txBox="1">
            <a:spLocks noChangeArrowheads="1"/>
          </p:cNvSpPr>
          <p:nvPr/>
        </p:nvSpPr>
        <p:spPr bwMode="auto">
          <a:xfrm>
            <a:off x="599757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53" name="Line 186"/>
          <p:cNvSpPr>
            <a:spLocks noChangeShapeType="1"/>
          </p:cNvSpPr>
          <p:nvPr/>
        </p:nvSpPr>
        <p:spPr bwMode="auto">
          <a:xfrm>
            <a:off x="759618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54" name="Text Box 187"/>
          <p:cNvSpPr txBox="1">
            <a:spLocks noChangeArrowheads="1"/>
          </p:cNvSpPr>
          <p:nvPr/>
        </p:nvSpPr>
        <p:spPr bwMode="auto">
          <a:xfrm>
            <a:off x="866457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55" name="Text Box 188"/>
          <p:cNvSpPr txBox="1">
            <a:spLocks noChangeArrowheads="1"/>
          </p:cNvSpPr>
          <p:nvPr/>
        </p:nvSpPr>
        <p:spPr bwMode="auto">
          <a:xfrm>
            <a:off x="726281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56" name="Line 189"/>
          <p:cNvSpPr>
            <a:spLocks noChangeShapeType="1"/>
          </p:cNvSpPr>
          <p:nvPr/>
        </p:nvSpPr>
        <p:spPr bwMode="auto">
          <a:xfrm>
            <a:off x="889635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7" name="Line 190"/>
          <p:cNvSpPr>
            <a:spLocks noChangeShapeType="1"/>
          </p:cNvSpPr>
          <p:nvPr/>
        </p:nvSpPr>
        <p:spPr bwMode="auto">
          <a:xfrm>
            <a:off x="75961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8" name="Line 191"/>
          <p:cNvSpPr>
            <a:spLocks noChangeShapeType="1"/>
          </p:cNvSpPr>
          <p:nvPr/>
        </p:nvSpPr>
        <p:spPr bwMode="auto">
          <a:xfrm>
            <a:off x="78120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9" name="Line 192"/>
          <p:cNvSpPr>
            <a:spLocks noChangeShapeType="1"/>
          </p:cNvSpPr>
          <p:nvPr/>
        </p:nvSpPr>
        <p:spPr bwMode="auto">
          <a:xfrm>
            <a:off x="80295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0" name="Line 193"/>
          <p:cNvSpPr>
            <a:spLocks noChangeShapeType="1"/>
          </p:cNvSpPr>
          <p:nvPr/>
        </p:nvSpPr>
        <p:spPr bwMode="auto">
          <a:xfrm>
            <a:off x="82454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1" name="Line 194"/>
          <p:cNvSpPr>
            <a:spLocks noChangeShapeType="1"/>
          </p:cNvSpPr>
          <p:nvPr/>
        </p:nvSpPr>
        <p:spPr bwMode="auto">
          <a:xfrm>
            <a:off x="84629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2" name="Line 195"/>
          <p:cNvSpPr>
            <a:spLocks noChangeShapeType="1"/>
          </p:cNvSpPr>
          <p:nvPr/>
        </p:nvSpPr>
        <p:spPr bwMode="auto">
          <a:xfrm>
            <a:off x="86788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3" name="Text Box 196"/>
          <p:cNvSpPr txBox="1">
            <a:spLocks noChangeArrowheads="1"/>
          </p:cNvSpPr>
          <p:nvPr/>
        </p:nvSpPr>
        <p:spPr bwMode="auto">
          <a:xfrm>
            <a:off x="740251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64" name="Text Box 197"/>
          <p:cNvSpPr txBox="1">
            <a:spLocks noChangeArrowheads="1"/>
          </p:cNvSpPr>
          <p:nvPr/>
        </p:nvSpPr>
        <p:spPr bwMode="auto">
          <a:xfrm>
            <a:off x="876617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65" name="Text Box 198"/>
          <p:cNvSpPr txBox="1">
            <a:spLocks noChangeArrowheads="1"/>
          </p:cNvSpPr>
          <p:nvPr/>
        </p:nvSpPr>
        <p:spPr bwMode="auto">
          <a:xfrm>
            <a:off x="790892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66" name="Line 199"/>
          <p:cNvSpPr>
            <a:spLocks noChangeShapeType="1"/>
          </p:cNvSpPr>
          <p:nvPr/>
        </p:nvSpPr>
        <p:spPr bwMode="auto">
          <a:xfrm>
            <a:off x="568483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67" name="Text Box 200"/>
          <p:cNvSpPr txBox="1">
            <a:spLocks noChangeArrowheads="1"/>
          </p:cNvSpPr>
          <p:nvPr/>
        </p:nvSpPr>
        <p:spPr bwMode="auto">
          <a:xfrm>
            <a:off x="675322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68" name="Text Box 201"/>
          <p:cNvSpPr txBox="1">
            <a:spLocks noChangeArrowheads="1"/>
          </p:cNvSpPr>
          <p:nvPr/>
        </p:nvSpPr>
        <p:spPr bwMode="auto">
          <a:xfrm>
            <a:off x="535146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69" name="Line 202"/>
          <p:cNvSpPr>
            <a:spLocks noChangeShapeType="1"/>
          </p:cNvSpPr>
          <p:nvPr/>
        </p:nvSpPr>
        <p:spPr bwMode="auto">
          <a:xfrm>
            <a:off x="698500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0" name="Line 203"/>
          <p:cNvSpPr>
            <a:spLocks noChangeShapeType="1"/>
          </p:cNvSpPr>
          <p:nvPr/>
        </p:nvSpPr>
        <p:spPr bwMode="auto">
          <a:xfrm>
            <a:off x="56848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1" name="Line 204"/>
          <p:cNvSpPr>
            <a:spLocks noChangeShapeType="1"/>
          </p:cNvSpPr>
          <p:nvPr/>
        </p:nvSpPr>
        <p:spPr bwMode="auto">
          <a:xfrm>
            <a:off x="59007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2" name="Line 205"/>
          <p:cNvSpPr>
            <a:spLocks noChangeShapeType="1"/>
          </p:cNvSpPr>
          <p:nvPr/>
        </p:nvSpPr>
        <p:spPr bwMode="auto">
          <a:xfrm>
            <a:off x="61182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3" name="Line 206"/>
          <p:cNvSpPr>
            <a:spLocks noChangeShapeType="1"/>
          </p:cNvSpPr>
          <p:nvPr/>
        </p:nvSpPr>
        <p:spPr bwMode="auto">
          <a:xfrm>
            <a:off x="63341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4" name="Line 207"/>
          <p:cNvSpPr>
            <a:spLocks noChangeShapeType="1"/>
          </p:cNvSpPr>
          <p:nvPr/>
        </p:nvSpPr>
        <p:spPr bwMode="auto">
          <a:xfrm>
            <a:off x="65516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5" name="Line 208"/>
          <p:cNvSpPr>
            <a:spLocks noChangeShapeType="1"/>
          </p:cNvSpPr>
          <p:nvPr/>
        </p:nvSpPr>
        <p:spPr bwMode="auto">
          <a:xfrm>
            <a:off x="67675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6" name="Text Box 209"/>
          <p:cNvSpPr txBox="1">
            <a:spLocks noChangeArrowheads="1"/>
          </p:cNvSpPr>
          <p:nvPr/>
        </p:nvSpPr>
        <p:spPr bwMode="auto">
          <a:xfrm>
            <a:off x="549116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77" name="Text Box 210"/>
          <p:cNvSpPr txBox="1">
            <a:spLocks noChangeArrowheads="1"/>
          </p:cNvSpPr>
          <p:nvPr/>
        </p:nvSpPr>
        <p:spPr bwMode="auto">
          <a:xfrm>
            <a:off x="685482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78" name="Text Box 211"/>
          <p:cNvSpPr txBox="1">
            <a:spLocks noChangeArrowheads="1"/>
          </p:cNvSpPr>
          <p:nvPr/>
        </p:nvSpPr>
        <p:spPr bwMode="auto">
          <a:xfrm>
            <a:off x="599757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79" name="Line 212"/>
          <p:cNvSpPr>
            <a:spLocks noChangeShapeType="1"/>
          </p:cNvSpPr>
          <p:nvPr/>
        </p:nvSpPr>
        <p:spPr bwMode="auto">
          <a:xfrm>
            <a:off x="759618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80" name="Text Box 213"/>
          <p:cNvSpPr txBox="1">
            <a:spLocks noChangeArrowheads="1"/>
          </p:cNvSpPr>
          <p:nvPr/>
        </p:nvSpPr>
        <p:spPr bwMode="auto">
          <a:xfrm>
            <a:off x="866457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81" name="Text Box 214"/>
          <p:cNvSpPr txBox="1">
            <a:spLocks noChangeArrowheads="1"/>
          </p:cNvSpPr>
          <p:nvPr/>
        </p:nvSpPr>
        <p:spPr bwMode="auto">
          <a:xfrm>
            <a:off x="726281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82" name="Line 215"/>
          <p:cNvSpPr>
            <a:spLocks noChangeShapeType="1"/>
          </p:cNvSpPr>
          <p:nvPr/>
        </p:nvSpPr>
        <p:spPr bwMode="auto">
          <a:xfrm>
            <a:off x="889635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3" name="Line 216"/>
          <p:cNvSpPr>
            <a:spLocks noChangeShapeType="1"/>
          </p:cNvSpPr>
          <p:nvPr/>
        </p:nvSpPr>
        <p:spPr bwMode="auto">
          <a:xfrm>
            <a:off x="75961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4" name="Line 217"/>
          <p:cNvSpPr>
            <a:spLocks noChangeShapeType="1"/>
          </p:cNvSpPr>
          <p:nvPr/>
        </p:nvSpPr>
        <p:spPr bwMode="auto">
          <a:xfrm>
            <a:off x="78120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5" name="Line 218"/>
          <p:cNvSpPr>
            <a:spLocks noChangeShapeType="1"/>
          </p:cNvSpPr>
          <p:nvPr/>
        </p:nvSpPr>
        <p:spPr bwMode="auto">
          <a:xfrm>
            <a:off x="80295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6" name="Line 219"/>
          <p:cNvSpPr>
            <a:spLocks noChangeShapeType="1"/>
          </p:cNvSpPr>
          <p:nvPr/>
        </p:nvSpPr>
        <p:spPr bwMode="auto">
          <a:xfrm>
            <a:off x="82454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7" name="Line 220"/>
          <p:cNvSpPr>
            <a:spLocks noChangeShapeType="1"/>
          </p:cNvSpPr>
          <p:nvPr/>
        </p:nvSpPr>
        <p:spPr bwMode="auto">
          <a:xfrm>
            <a:off x="84629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8" name="Line 221"/>
          <p:cNvSpPr>
            <a:spLocks noChangeShapeType="1"/>
          </p:cNvSpPr>
          <p:nvPr/>
        </p:nvSpPr>
        <p:spPr bwMode="auto">
          <a:xfrm>
            <a:off x="86788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9" name="Text Box 222"/>
          <p:cNvSpPr txBox="1">
            <a:spLocks noChangeArrowheads="1"/>
          </p:cNvSpPr>
          <p:nvPr/>
        </p:nvSpPr>
        <p:spPr bwMode="auto">
          <a:xfrm>
            <a:off x="740251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90" name="Text Box 223"/>
          <p:cNvSpPr txBox="1">
            <a:spLocks noChangeArrowheads="1"/>
          </p:cNvSpPr>
          <p:nvPr/>
        </p:nvSpPr>
        <p:spPr bwMode="auto">
          <a:xfrm>
            <a:off x="876617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91" name="Text Box 224"/>
          <p:cNvSpPr txBox="1">
            <a:spLocks noChangeArrowheads="1"/>
          </p:cNvSpPr>
          <p:nvPr/>
        </p:nvSpPr>
        <p:spPr bwMode="auto">
          <a:xfrm>
            <a:off x="790892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92" name="Line 225"/>
          <p:cNvSpPr>
            <a:spLocks noChangeShapeType="1"/>
          </p:cNvSpPr>
          <p:nvPr/>
        </p:nvSpPr>
        <p:spPr bwMode="auto">
          <a:xfrm>
            <a:off x="568483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93" name="Text Box 226"/>
          <p:cNvSpPr txBox="1">
            <a:spLocks noChangeArrowheads="1"/>
          </p:cNvSpPr>
          <p:nvPr/>
        </p:nvSpPr>
        <p:spPr bwMode="auto">
          <a:xfrm>
            <a:off x="675322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94" name="Text Box 227"/>
          <p:cNvSpPr txBox="1">
            <a:spLocks noChangeArrowheads="1"/>
          </p:cNvSpPr>
          <p:nvPr/>
        </p:nvSpPr>
        <p:spPr bwMode="auto">
          <a:xfrm>
            <a:off x="535146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95" name="Line 228"/>
          <p:cNvSpPr>
            <a:spLocks noChangeShapeType="1"/>
          </p:cNvSpPr>
          <p:nvPr/>
        </p:nvSpPr>
        <p:spPr bwMode="auto">
          <a:xfrm>
            <a:off x="698500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6" name="Line 229"/>
          <p:cNvSpPr>
            <a:spLocks noChangeShapeType="1"/>
          </p:cNvSpPr>
          <p:nvPr/>
        </p:nvSpPr>
        <p:spPr bwMode="auto">
          <a:xfrm>
            <a:off x="56848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7" name="Line 230"/>
          <p:cNvSpPr>
            <a:spLocks noChangeShapeType="1"/>
          </p:cNvSpPr>
          <p:nvPr/>
        </p:nvSpPr>
        <p:spPr bwMode="auto">
          <a:xfrm>
            <a:off x="59007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8" name="Line 231"/>
          <p:cNvSpPr>
            <a:spLocks noChangeShapeType="1"/>
          </p:cNvSpPr>
          <p:nvPr/>
        </p:nvSpPr>
        <p:spPr bwMode="auto">
          <a:xfrm>
            <a:off x="61182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9" name="Line 232"/>
          <p:cNvSpPr>
            <a:spLocks noChangeShapeType="1"/>
          </p:cNvSpPr>
          <p:nvPr/>
        </p:nvSpPr>
        <p:spPr bwMode="auto">
          <a:xfrm>
            <a:off x="63341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0" name="Line 233"/>
          <p:cNvSpPr>
            <a:spLocks noChangeShapeType="1"/>
          </p:cNvSpPr>
          <p:nvPr/>
        </p:nvSpPr>
        <p:spPr bwMode="auto">
          <a:xfrm>
            <a:off x="65516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1" name="Line 234"/>
          <p:cNvSpPr>
            <a:spLocks noChangeShapeType="1"/>
          </p:cNvSpPr>
          <p:nvPr/>
        </p:nvSpPr>
        <p:spPr bwMode="auto">
          <a:xfrm>
            <a:off x="67675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2" name="Text Box 235"/>
          <p:cNvSpPr txBox="1">
            <a:spLocks noChangeArrowheads="1"/>
          </p:cNvSpPr>
          <p:nvPr/>
        </p:nvSpPr>
        <p:spPr bwMode="auto">
          <a:xfrm>
            <a:off x="548322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03" name="Text Box 236"/>
          <p:cNvSpPr txBox="1">
            <a:spLocks noChangeArrowheads="1"/>
          </p:cNvSpPr>
          <p:nvPr/>
        </p:nvSpPr>
        <p:spPr bwMode="auto">
          <a:xfrm>
            <a:off x="684688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04" name="Text Box 237"/>
          <p:cNvSpPr txBox="1">
            <a:spLocks noChangeArrowheads="1"/>
          </p:cNvSpPr>
          <p:nvPr/>
        </p:nvSpPr>
        <p:spPr bwMode="auto">
          <a:xfrm>
            <a:off x="598963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05" name="Line 238"/>
          <p:cNvSpPr>
            <a:spLocks noChangeShapeType="1"/>
          </p:cNvSpPr>
          <p:nvPr/>
        </p:nvSpPr>
        <p:spPr bwMode="auto">
          <a:xfrm>
            <a:off x="759618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06" name="Text Box 239"/>
          <p:cNvSpPr txBox="1">
            <a:spLocks noChangeArrowheads="1"/>
          </p:cNvSpPr>
          <p:nvPr/>
        </p:nvSpPr>
        <p:spPr bwMode="auto">
          <a:xfrm>
            <a:off x="866457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07" name="Text Box 240"/>
          <p:cNvSpPr txBox="1">
            <a:spLocks noChangeArrowheads="1"/>
          </p:cNvSpPr>
          <p:nvPr/>
        </p:nvSpPr>
        <p:spPr bwMode="auto">
          <a:xfrm>
            <a:off x="726281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08" name="Line 241"/>
          <p:cNvSpPr>
            <a:spLocks noChangeShapeType="1"/>
          </p:cNvSpPr>
          <p:nvPr/>
        </p:nvSpPr>
        <p:spPr bwMode="auto">
          <a:xfrm>
            <a:off x="889635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9" name="Line 242"/>
          <p:cNvSpPr>
            <a:spLocks noChangeShapeType="1"/>
          </p:cNvSpPr>
          <p:nvPr/>
        </p:nvSpPr>
        <p:spPr bwMode="auto">
          <a:xfrm>
            <a:off x="75961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0" name="Line 243"/>
          <p:cNvSpPr>
            <a:spLocks noChangeShapeType="1"/>
          </p:cNvSpPr>
          <p:nvPr/>
        </p:nvSpPr>
        <p:spPr bwMode="auto">
          <a:xfrm>
            <a:off x="78120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1" name="Line 244"/>
          <p:cNvSpPr>
            <a:spLocks noChangeShapeType="1"/>
          </p:cNvSpPr>
          <p:nvPr/>
        </p:nvSpPr>
        <p:spPr bwMode="auto">
          <a:xfrm>
            <a:off x="80295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2" name="Line 245"/>
          <p:cNvSpPr>
            <a:spLocks noChangeShapeType="1"/>
          </p:cNvSpPr>
          <p:nvPr/>
        </p:nvSpPr>
        <p:spPr bwMode="auto">
          <a:xfrm>
            <a:off x="82454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3" name="Line 246"/>
          <p:cNvSpPr>
            <a:spLocks noChangeShapeType="1"/>
          </p:cNvSpPr>
          <p:nvPr/>
        </p:nvSpPr>
        <p:spPr bwMode="auto">
          <a:xfrm>
            <a:off x="84629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4" name="Line 247"/>
          <p:cNvSpPr>
            <a:spLocks noChangeShapeType="1"/>
          </p:cNvSpPr>
          <p:nvPr/>
        </p:nvSpPr>
        <p:spPr bwMode="auto">
          <a:xfrm>
            <a:off x="86788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5" name="Text Box 248"/>
          <p:cNvSpPr txBox="1">
            <a:spLocks noChangeArrowheads="1"/>
          </p:cNvSpPr>
          <p:nvPr/>
        </p:nvSpPr>
        <p:spPr bwMode="auto">
          <a:xfrm>
            <a:off x="739457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16" name="Text Box 249"/>
          <p:cNvSpPr txBox="1">
            <a:spLocks noChangeArrowheads="1"/>
          </p:cNvSpPr>
          <p:nvPr/>
        </p:nvSpPr>
        <p:spPr bwMode="auto">
          <a:xfrm>
            <a:off x="875823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17" name="Text Box 250"/>
          <p:cNvSpPr txBox="1">
            <a:spLocks noChangeArrowheads="1"/>
          </p:cNvSpPr>
          <p:nvPr/>
        </p:nvSpPr>
        <p:spPr bwMode="auto">
          <a:xfrm>
            <a:off x="790098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18" name="Line 251"/>
          <p:cNvSpPr>
            <a:spLocks noChangeShapeType="1"/>
          </p:cNvSpPr>
          <p:nvPr/>
        </p:nvSpPr>
        <p:spPr bwMode="auto">
          <a:xfrm>
            <a:off x="569595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19" name="Text Box 252"/>
          <p:cNvSpPr txBox="1">
            <a:spLocks noChangeArrowheads="1"/>
          </p:cNvSpPr>
          <p:nvPr/>
        </p:nvSpPr>
        <p:spPr bwMode="auto">
          <a:xfrm>
            <a:off x="6764338" y="6105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20" name="Text Box 253"/>
          <p:cNvSpPr txBox="1">
            <a:spLocks noChangeArrowheads="1"/>
          </p:cNvSpPr>
          <p:nvPr/>
        </p:nvSpPr>
        <p:spPr bwMode="auto">
          <a:xfrm>
            <a:off x="5362575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21" name="Line 254"/>
          <p:cNvSpPr>
            <a:spLocks noChangeShapeType="1"/>
          </p:cNvSpPr>
          <p:nvPr/>
        </p:nvSpPr>
        <p:spPr bwMode="auto">
          <a:xfrm>
            <a:off x="699611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2" name="Line 255"/>
          <p:cNvSpPr>
            <a:spLocks noChangeShapeType="1"/>
          </p:cNvSpPr>
          <p:nvPr/>
        </p:nvSpPr>
        <p:spPr bwMode="auto">
          <a:xfrm>
            <a:off x="56959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3" name="Line 256"/>
          <p:cNvSpPr>
            <a:spLocks noChangeShapeType="1"/>
          </p:cNvSpPr>
          <p:nvPr/>
        </p:nvSpPr>
        <p:spPr bwMode="auto">
          <a:xfrm>
            <a:off x="59118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4" name="Line 257"/>
          <p:cNvSpPr>
            <a:spLocks noChangeShapeType="1"/>
          </p:cNvSpPr>
          <p:nvPr/>
        </p:nvSpPr>
        <p:spPr bwMode="auto">
          <a:xfrm>
            <a:off x="61293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5" name="Line 258"/>
          <p:cNvSpPr>
            <a:spLocks noChangeShapeType="1"/>
          </p:cNvSpPr>
          <p:nvPr/>
        </p:nvSpPr>
        <p:spPr bwMode="auto">
          <a:xfrm>
            <a:off x="63452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6" name="Line 259"/>
          <p:cNvSpPr>
            <a:spLocks noChangeShapeType="1"/>
          </p:cNvSpPr>
          <p:nvPr/>
        </p:nvSpPr>
        <p:spPr bwMode="auto">
          <a:xfrm>
            <a:off x="65627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7" name="Line 260"/>
          <p:cNvSpPr>
            <a:spLocks noChangeShapeType="1"/>
          </p:cNvSpPr>
          <p:nvPr/>
        </p:nvSpPr>
        <p:spPr bwMode="auto">
          <a:xfrm>
            <a:off x="67786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8" name="Text Box 261"/>
          <p:cNvSpPr txBox="1">
            <a:spLocks noChangeArrowheads="1"/>
          </p:cNvSpPr>
          <p:nvPr/>
        </p:nvSpPr>
        <p:spPr bwMode="auto">
          <a:xfrm>
            <a:off x="549433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29" name="Text Box 262"/>
          <p:cNvSpPr txBox="1">
            <a:spLocks noChangeArrowheads="1"/>
          </p:cNvSpPr>
          <p:nvPr/>
        </p:nvSpPr>
        <p:spPr bwMode="auto">
          <a:xfrm>
            <a:off x="685800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30" name="Text Box 263"/>
          <p:cNvSpPr txBox="1">
            <a:spLocks noChangeArrowheads="1"/>
          </p:cNvSpPr>
          <p:nvPr/>
        </p:nvSpPr>
        <p:spPr bwMode="auto">
          <a:xfrm>
            <a:off x="600075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31" name="Line 264"/>
          <p:cNvSpPr>
            <a:spLocks noChangeShapeType="1"/>
          </p:cNvSpPr>
          <p:nvPr/>
        </p:nvSpPr>
        <p:spPr bwMode="auto">
          <a:xfrm>
            <a:off x="760730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32" name="Text Box 265"/>
          <p:cNvSpPr txBox="1">
            <a:spLocks noChangeArrowheads="1"/>
          </p:cNvSpPr>
          <p:nvPr/>
        </p:nvSpPr>
        <p:spPr bwMode="auto">
          <a:xfrm>
            <a:off x="8647113" y="611187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33" name="Text Box 266"/>
          <p:cNvSpPr txBox="1">
            <a:spLocks noChangeArrowheads="1"/>
          </p:cNvSpPr>
          <p:nvPr/>
        </p:nvSpPr>
        <p:spPr bwMode="auto">
          <a:xfrm>
            <a:off x="7245350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34" name="Line 267"/>
          <p:cNvSpPr>
            <a:spLocks noChangeShapeType="1"/>
          </p:cNvSpPr>
          <p:nvPr/>
        </p:nvSpPr>
        <p:spPr bwMode="auto">
          <a:xfrm>
            <a:off x="890746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5" name="Line 268"/>
          <p:cNvSpPr>
            <a:spLocks noChangeShapeType="1"/>
          </p:cNvSpPr>
          <p:nvPr/>
        </p:nvSpPr>
        <p:spPr bwMode="auto">
          <a:xfrm>
            <a:off x="76073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6" name="Line 269"/>
          <p:cNvSpPr>
            <a:spLocks noChangeShapeType="1"/>
          </p:cNvSpPr>
          <p:nvPr/>
        </p:nvSpPr>
        <p:spPr bwMode="auto">
          <a:xfrm>
            <a:off x="78232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7" name="Line 270"/>
          <p:cNvSpPr>
            <a:spLocks noChangeShapeType="1"/>
          </p:cNvSpPr>
          <p:nvPr/>
        </p:nvSpPr>
        <p:spPr bwMode="auto">
          <a:xfrm>
            <a:off x="80406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8" name="Line 271"/>
          <p:cNvSpPr>
            <a:spLocks noChangeShapeType="1"/>
          </p:cNvSpPr>
          <p:nvPr/>
        </p:nvSpPr>
        <p:spPr bwMode="auto">
          <a:xfrm>
            <a:off x="82565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9" name="Line 272"/>
          <p:cNvSpPr>
            <a:spLocks noChangeShapeType="1"/>
          </p:cNvSpPr>
          <p:nvPr/>
        </p:nvSpPr>
        <p:spPr bwMode="auto">
          <a:xfrm>
            <a:off x="84740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0" name="Line 273"/>
          <p:cNvSpPr>
            <a:spLocks noChangeShapeType="1"/>
          </p:cNvSpPr>
          <p:nvPr/>
        </p:nvSpPr>
        <p:spPr bwMode="auto">
          <a:xfrm>
            <a:off x="86899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1" name="Text Box 274"/>
          <p:cNvSpPr txBox="1">
            <a:spLocks noChangeArrowheads="1"/>
          </p:cNvSpPr>
          <p:nvPr/>
        </p:nvSpPr>
        <p:spPr bwMode="auto">
          <a:xfrm>
            <a:off x="740568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42" name="Text Box 275"/>
          <p:cNvSpPr txBox="1">
            <a:spLocks noChangeArrowheads="1"/>
          </p:cNvSpPr>
          <p:nvPr/>
        </p:nvSpPr>
        <p:spPr bwMode="auto">
          <a:xfrm>
            <a:off x="876935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43" name="Text Box 276"/>
          <p:cNvSpPr txBox="1">
            <a:spLocks noChangeArrowheads="1"/>
          </p:cNvSpPr>
          <p:nvPr/>
        </p:nvSpPr>
        <p:spPr bwMode="auto">
          <a:xfrm>
            <a:off x="791210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44" name="Text Box 277"/>
          <p:cNvSpPr txBox="1">
            <a:spLocks noChangeArrowheads="1"/>
          </p:cNvSpPr>
          <p:nvPr/>
        </p:nvSpPr>
        <p:spPr bwMode="auto">
          <a:xfrm>
            <a:off x="7026275" y="101600"/>
            <a:ext cx="1992313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Arial" pitchFamily="34" charset="0"/>
              </a:rPr>
              <a:t>Midterm feedback</a:t>
            </a:r>
          </a:p>
        </p:txBody>
      </p:sp>
      <p:sp>
        <p:nvSpPr>
          <p:cNvPr id="97545" name="Text Box 278"/>
          <p:cNvSpPr txBox="1">
            <a:spLocks noChangeArrowheads="1"/>
          </p:cNvSpPr>
          <p:nvPr/>
        </p:nvSpPr>
        <p:spPr bwMode="auto">
          <a:xfrm>
            <a:off x="5822950" y="901700"/>
            <a:ext cx="2819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rgbClr val="0A04EB"/>
                </a:solidFill>
              </a:rPr>
              <a:t>skip any you did not do…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830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8308" name="Text Box 4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  <p:sp>
        <p:nvSpPr>
          <p:cNvPr id="98309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91100" y="0"/>
            <a:ext cx="1588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Ink 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02138" y="9525"/>
            <a:ext cx="1587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1" name="Ink 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49738" y="44450"/>
            <a:ext cx="9525" cy="9525"/>
          </a:xfrm>
          <a:custGeom>
            <a:avLst/>
            <a:gdLst>
              <a:gd name="T0" fmla="*/ 0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26"/>
              <a:gd name="T14" fmla="*/ 26 w 26"/>
              <a:gd name="T15" fmla="*/ 26 h 2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26" extrusionOk="0">
                <a:moveTo>
                  <a:pt x="0" y="0"/>
                </a:moveTo>
                <a:cubicBezTo>
                  <a:pt x="8" y="0"/>
                  <a:pt x="17" y="0"/>
                  <a:pt x="25" y="0"/>
                </a:cubicBezTo>
              </a:path>
              <a:path w="26" h="26" extrusionOk="0">
                <a:moveTo>
                  <a:pt x="25" y="25"/>
                </a:moveTo>
                <a:lnTo>
                  <a:pt x="25" y="25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2" name="Ink 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3175" y="61913"/>
            <a:ext cx="1588" cy="1587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3" name="Ink 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4888" y="26988"/>
            <a:ext cx="1587" cy="9525"/>
          </a:xfrm>
          <a:custGeom>
            <a:avLst/>
            <a:gdLst>
              <a:gd name="T0" fmla="*/ 0 w 1"/>
              <a:gd name="T1" fmla="*/ 0 h 26"/>
              <a:gd name="T2" fmla="*/ 0 w 1"/>
              <a:gd name="T3" fmla="*/ 2147483647 h 26"/>
              <a:gd name="T4" fmla="*/ 0 60000 65536"/>
              <a:gd name="T5" fmla="*/ 0 60000 65536"/>
              <a:gd name="T6" fmla="*/ 0 w 1"/>
              <a:gd name="T7" fmla="*/ 0 h 26"/>
              <a:gd name="T8" fmla="*/ 1 w 1"/>
              <a:gd name="T9" fmla="*/ 26 h 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26" extrusionOk="0">
                <a:moveTo>
                  <a:pt x="0" y="0"/>
                </a:moveTo>
                <a:cubicBezTo>
                  <a:pt x="0" y="8"/>
                  <a:pt x="0" y="17"/>
                  <a:pt x="0" y="2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0"/>
            <a:ext cx="1588" cy="26988"/>
          </a:xfrm>
          <a:custGeom>
            <a:avLst/>
            <a:gdLst>
              <a:gd name="T0" fmla="*/ 0 w 1"/>
              <a:gd name="T1" fmla="*/ 0 h 75"/>
              <a:gd name="T2" fmla="*/ 0 w 1"/>
              <a:gd name="T3" fmla="*/ 2147483647 h 75"/>
              <a:gd name="T4" fmla="*/ 0 60000 65536"/>
              <a:gd name="T5" fmla="*/ 0 60000 65536"/>
              <a:gd name="T6" fmla="*/ 0 w 1"/>
              <a:gd name="T7" fmla="*/ 0 h 75"/>
              <a:gd name="T8" fmla="*/ 1 w 1"/>
              <a:gd name="T9" fmla="*/ 75 h 7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75" extrusionOk="0">
                <a:moveTo>
                  <a:pt x="0" y="0"/>
                </a:moveTo>
                <a:cubicBezTo>
                  <a:pt x="0" y="25"/>
                  <a:pt x="0" y="49"/>
                  <a:pt x="0" y="7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928938" y="9525"/>
            <a:ext cx="241300" cy="53975"/>
          </a:xfrm>
          <a:custGeom>
            <a:avLst/>
            <a:gdLst>
              <a:gd name="T0" fmla="*/ 2147483647 w 671"/>
              <a:gd name="T1" fmla="*/ 2147483647 h 150"/>
              <a:gd name="T2" fmla="*/ 2147483647 w 671"/>
              <a:gd name="T3" fmla="*/ 2147483647 h 150"/>
              <a:gd name="T4" fmla="*/ 2147483647 w 671"/>
              <a:gd name="T5" fmla="*/ 2147483647 h 150"/>
              <a:gd name="T6" fmla="*/ 2147483647 w 671"/>
              <a:gd name="T7" fmla="*/ 2147483647 h 150"/>
              <a:gd name="T8" fmla="*/ 2147483647 w 671"/>
              <a:gd name="T9" fmla="*/ 2147483647 h 150"/>
              <a:gd name="T10" fmla="*/ 2147483647 w 671"/>
              <a:gd name="T11" fmla="*/ 2147483647 h 150"/>
              <a:gd name="T12" fmla="*/ 2147483647 w 671"/>
              <a:gd name="T13" fmla="*/ 2147483647 h 150"/>
              <a:gd name="T14" fmla="*/ 2147483647 w 671"/>
              <a:gd name="T15" fmla="*/ 2147483647 h 150"/>
              <a:gd name="T16" fmla="*/ 2147483647 w 671"/>
              <a:gd name="T17" fmla="*/ 2147483647 h 150"/>
              <a:gd name="T18" fmla="*/ 2147483647 w 671"/>
              <a:gd name="T19" fmla="*/ 2147483647 h 150"/>
              <a:gd name="T20" fmla="*/ 2147483647 w 671"/>
              <a:gd name="T21" fmla="*/ 2147483647 h 150"/>
              <a:gd name="T22" fmla="*/ 2147483647 w 671"/>
              <a:gd name="T23" fmla="*/ 2147483647 h 150"/>
              <a:gd name="T24" fmla="*/ 2147483647 w 671"/>
              <a:gd name="T25" fmla="*/ 2147483647 h 150"/>
              <a:gd name="T26" fmla="*/ 2147483647 w 671"/>
              <a:gd name="T27" fmla="*/ 2147483647 h 150"/>
              <a:gd name="T28" fmla="*/ 2147483647 w 671"/>
              <a:gd name="T29" fmla="*/ 2147483647 h 150"/>
              <a:gd name="T30" fmla="*/ 2147483647 w 671"/>
              <a:gd name="T31" fmla="*/ 2147483647 h 150"/>
              <a:gd name="T32" fmla="*/ 2147483647 w 671"/>
              <a:gd name="T33" fmla="*/ 2147483647 h 150"/>
              <a:gd name="T34" fmla="*/ 2147483647 w 671"/>
              <a:gd name="T35" fmla="*/ 2147483647 h 150"/>
              <a:gd name="T36" fmla="*/ 2147483647 w 671"/>
              <a:gd name="T37" fmla="*/ 2147483647 h 150"/>
              <a:gd name="T38" fmla="*/ 2147483647 w 671"/>
              <a:gd name="T39" fmla="*/ 2147483647 h 150"/>
              <a:gd name="T40" fmla="*/ 2147483647 w 671"/>
              <a:gd name="T41" fmla="*/ 2147483647 h 150"/>
              <a:gd name="T42" fmla="*/ 2147483647 w 671"/>
              <a:gd name="T43" fmla="*/ 2147483647 h 150"/>
              <a:gd name="T44" fmla="*/ 2147483647 w 671"/>
              <a:gd name="T45" fmla="*/ 2147483647 h 150"/>
              <a:gd name="T46" fmla="*/ 2147483647 w 671"/>
              <a:gd name="T47" fmla="*/ 2147483647 h 150"/>
              <a:gd name="T48" fmla="*/ 2147483647 w 671"/>
              <a:gd name="T49" fmla="*/ 0 h 150"/>
              <a:gd name="T50" fmla="*/ 2147483647 w 671"/>
              <a:gd name="T51" fmla="*/ 2147483647 h 150"/>
              <a:gd name="T52" fmla="*/ 0 w 671"/>
              <a:gd name="T53" fmla="*/ 2147483647 h 150"/>
              <a:gd name="T54" fmla="*/ 0 w 671"/>
              <a:gd name="T55" fmla="*/ 2147483647 h 1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71"/>
              <a:gd name="T85" fmla="*/ 0 h 150"/>
              <a:gd name="T86" fmla="*/ 671 w 671"/>
              <a:gd name="T87" fmla="*/ 150 h 1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71" h="150" extrusionOk="0">
                <a:moveTo>
                  <a:pt x="670" y="49"/>
                </a:moveTo>
                <a:lnTo>
                  <a:pt x="670" y="49"/>
                </a:lnTo>
              </a:path>
              <a:path w="671" h="150" extrusionOk="0">
                <a:moveTo>
                  <a:pt x="570" y="25"/>
                </a:moveTo>
                <a:lnTo>
                  <a:pt x="570" y="25"/>
                </a:lnTo>
              </a:path>
              <a:path w="671" h="150" extrusionOk="0">
                <a:moveTo>
                  <a:pt x="595" y="25"/>
                </a:moveTo>
                <a:lnTo>
                  <a:pt x="595" y="25"/>
                </a:lnTo>
              </a:path>
              <a:path w="671" h="150" extrusionOk="0">
                <a:moveTo>
                  <a:pt x="570" y="25"/>
                </a:moveTo>
                <a:cubicBezTo>
                  <a:pt x="570" y="33"/>
                  <a:pt x="570" y="41"/>
                  <a:pt x="570" y="49"/>
                </a:cubicBezTo>
              </a:path>
              <a:path w="671" h="150" extrusionOk="0">
                <a:moveTo>
                  <a:pt x="496" y="74"/>
                </a:moveTo>
                <a:cubicBezTo>
                  <a:pt x="496" y="82"/>
                  <a:pt x="496" y="91"/>
                  <a:pt x="496" y="99"/>
                </a:cubicBezTo>
              </a:path>
              <a:path w="671" h="150" extrusionOk="0">
                <a:moveTo>
                  <a:pt x="422" y="149"/>
                </a:moveTo>
                <a:lnTo>
                  <a:pt x="422" y="149"/>
                </a:lnTo>
              </a:path>
              <a:path w="671" h="150" extrusionOk="0">
                <a:moveTo>
                  <a:pt x="422" y="149"/>
                </a:moveTo>
                <a:cubicBezTo>
                  <a:pt x="430" y="149"/>
                  <a:pt x="438" y="149"/>
                  <a:pt x="446" y="149"/>
                </a:cubicBezTo>
              </a:path>
              <a:path w="671" h="150" extrusionOk="0">
                <a:moveTo>
                  <a:pt x="372" y="99"/>
                </a:moveTo>
                <a:cubicBezTo>
                  <a:pt x="329" y="99"/>
                  <a:pt x="377" y="122"/>
                  <a:pt x="397" y="124"/>
                </a:cubicBezTo>
                <a:cubicBezTo>
                  <a:pt x="427" y="128"/>
                  <a:pt x="474" y="136"/>
                  <a:pt x="446" y="124"/>
                </a:cubicBezTo>
                <a:cubicBezTo>
                  <a:pt x="418" y="124"/>
                  <a:pt x="408" y="121"/>
                  <a:pt x="397" y="99"/>
                </a:cubicBezTo>
              </a:path>
              <a:path w="671" h="150" extrusionOk="0">
                <a:moveTo>
                  <a:pt x="397" y="74"/>
                </a:moveTo>
                <a:lnTo>
                  <a:pt x="397" y="74"/>
                </a:lnTo>
              </a:path>
              <a:path w="671" h="150" extrusionOk="0">
                <a:moveTo>
                  <a:pt x="322" y="49"/>
                </a:moveTo>
                <a:lnTo>
                  <a:pt x="322" y="49"/>
                </a:lnTo>
              </a:path>
              <a:path w="671" h="150" extrusionOk="0">
                <a:moveTo>
                  <a:pt x="298" y="49"/>
                </a:moveTo>
                <a:cubicBezTo>
                  <a:pt x="322" y="49"/>
                  <a:pt x="331" y="49"/>
                  <a:pt x="347" y="49"/>
                </a:cubicBezTo>
              </a:path>
              <a:path w="671" h="150" extrusionOk="0">
                <a:moveTo>
                  <a:pt x="124" y="0"/>
                </a:moveTo>
                <a:cubicBezTo>
                  <a:pt x="124" y="8"/>
                  <a:pt x="124" y="17"/>
                  <a:pt x="124" y="25"/>
                </a:cubicBezTo>
              </a:path>
              <a:path w="671" h="150" extrusionOk="0">
                <a:moveTo>
                  <a:pt x="0" y="49"/>
                </a:moveTo>
                <a:lnTo>
                  <a:pt x="0" y="49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99350" name="Rectangle 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1" name="Rectangle 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933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</a:t>
            </a:r>
          </a:p>
        </p:txBody>
      </p:sp>
      <p:sp>
        <p:nvSpPr>
          <p:cNvPr id="9933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8288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8288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2286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ghost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2286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ghoul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6" name="Text Box 10"/>
          <p:cNvSpPr txBox="1">
            <a:spLocks noChangeArrowheads="1"/>
          </p:cNvSpPr>
          <p:nvPr/>
        </p:nvSpPr>
        <p:spPr bwMode="auto">
          <a:xfrm>
            <a:off x="2667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Jessica's word</a:t>
            </a:r>
          </a:p>
        </p:txBody>
      </p:sp>
      <p:sp>
        <p:nvSpPr>
          <p:cNvPr id="99337" name="Text Box 11"/>
          <p:cNvSpPr txBox="1">
            <a:spLocks noChangeArrowheads="1"/>
          </p:cNvSpPr>
          <p:nvPr/>
        </p:nvSpPr>
        <p:spPr bwMode="auto">
          <a:xfrm>
            <a:off x="4572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my word</a:t>
            </a:r>
          </a:p>
        </p:txBody>
      </p:sp>
      <p:sp>
        <p:nvSpPr>
          <p:cNvPr id="99338" name="Text Box 12"/>
          <p:cNvSpPr txBox="1">
            <a:spLocks noChangeArrowheads="1"/>
          </p:cNvSpPr>
          <p:nvPr/>
        </p:nvSpPr>
        <p:spPr bwMode="auto">
          <a:xfrm>
            <a:off x="609600" y="24177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952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39" name="Text Box 13"/>
          <p:cNvSpPr txBox="1">
            <a:spLocks noChangeArrowheads="1"/>
          </p:cNvSpPr>
          <p:nvPr/>
        </p:nvSpPr>
        <p:spPr bwMode="auto">
          <a:xfrm>
            <a:off x="6149975" y="2362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0" name="Text Box 14"/>
          <p:cNvSpPr txBox="1">
            <a:spLocks noChangeArrowheads="1"/>
          </p:cNvSpPr>
          <p:nvPr/>
        </p:nvSpPr>
        <p:spPr bwMode="auto">
          <a:xfrm>
            <a:off x="6149975" y="19208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2319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99341" name="Text Box 15"/>
          <p:cNvSpPr txBox="1">
            <a:spLocks noChangeArrowheads="1"/>
          </p:cNvSpPr>
          <p:nvPr/>
        </p:nvSpPr>
        <p:spPr bwMode="auto">
          <a:xfrm>
            <a:off x="171450" y="19129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1916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2" name="Text Box 1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8797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quack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3" name="Text Box 1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879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brown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99344" name="Text Box 18"/>
          <p:cNvSpPr txBox="1">
            <a:spLocks noChangeArrowheads="1"/>
          </p:cNvSpPr>
          <p:nvPr/>
        </p:nvSpPr>
        <p:spPr bwMode="auto">
          <a:xfrm>
            <a:off x="609600" y="3001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363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5" name="Text Box 19"/>
          <p:cNvSpPr txBox="1">
            <a:spLocks noChangeArrowheads="1"/>
          </p:cNvSpPr>
          <p:nvPr/>
        </p:nvSpPr>
        <p:spPr bwMode="auto">
          <a:xfrm>
            <a:off x="6181725" y="2970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6" name="Text Box 2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95600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badge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7" name="Text Box 2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800600" y="3505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wacky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99348" name="Text Box 25"/>
          <p:cNvSpPr txBox="1">
            <a:spLocks noChangeArrowheads="1"/>
          </p:cNvSpPr>
          <p:nvPr/>
        </p:nvSpPr>
        <p:spPr bwMode="auto">
          <a:xfrm>
            <a:off x="0" y="3627438"/>
            <a:ext cx="27130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190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9" name="Text Box 26"/>
          <p:cNvSpPr txBox="1">
            <a:spLocks noChangeArrowheads="1"/>
          </p:cNvSpPr>
          <p:nvPr/>
        </p:nvSpPr>
        <p:spPr bwMode="auto">
          <a:xfrm>
            <a:off x="6272213" y="3595688"/>
            <a:ext cx="24907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9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0036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6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35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447800" y="228600"/>
            <a:ext cx="6553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onward to microprocessors </a:t>
            </a:r>
          </a:p>
        </p:txBody>
      </p:sp>
      <p:sp>
        <p:nvSpPr>
          <p:cNvPr id="100356" name="Text Box 7"/>
          <p:cNvSpPr txBox="1">
            <a:spLocks noChangeArrowheads="1"/>
          </p:cNvSpPr>
          <p:nvPr/>
        </p:nvSpPr>
        <p:spPr bwMode="auto">
          <a:xfrm>
            <a:off x="304800" y="1371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1968: Intel</a:t>
            </a:r>
          </a:p>
        </p:txBody>
      </p:sp>
      <p:sp>
        <p:nvSpPr>
          <p:cNvPr id="100357" name="Text Box 8"/>
          <p:cNvSpPr txBox="1">
            <a:spLocks noChangeArrowheads="1"/>
          </p:cNvSpPr>
          <p:nvPr/>
        </p:nvSpPr>
        <p:spPr bwMode="auto">
          <a:xfrm>
            <a:off x="685800" y="1828800"/>
            <a:ext cx="38100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Bob Noyce and Gordon Moore decide to go off on their own again, leaving Fairchild to found Intel</a:t>
            </a:r>
          </a:p>
        </p:txBody>
      </p:sp>
      <p:sp>
        <p:nvSpPr>
          <p:cNvPr id="100358" name="Text Box 10"/>
          <p:cNvSpPr txBox="1">
            <a:spLocks noChangeArrowheads="1"/>
          </p:cNvSpPr>
          <p:nvPr/>
        </p:nvSpPr>
        <p:spPr bwMode="auto">
          <a:xfrm>
            <a:off x="4572000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1971: the first microprocessor</a:t>
            </a:r>
          </a:p>
        </p:txBody>
      </p:sp>
      <p:sp>
        <p:nvSpPr>
          <p:cNvPr id="100359" name="Rectangle 13"/>
          <p:cNvSpPr>
            <a:spLocks noChangeArrowheads="1"/>
          </p:cNvSpPr>
          <p:nvPr/>
        </p:nvSpPr>
        <p:spPr bwMode="auto">
          <a:xfrm>
            <a:off x="4953000" y="1828800"/>
            <a:ext cx="36576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Intel 4004 is created by the team of Federico Faggin, Ted Hoff and Stan Mazur. Next up: the 8008, 8080, 8086, 80386, 80486, Pentium, P6</a:t>
            </a:r>
          </a:p>
        </p:txBody>
      </p:sp>
      <p:sp>
        <p:nvSpPr>
          <p:cNvPr id="100360" name="Text Box 15"/>
          <p:cNvSpPr txBox="1">
            <a:spLocks noChangeArrowheads="1"/>
          </p:cNvSpPr>
          <p:nvPr/>
        </p:nvSpPr>
        <p:spPr bwMode="auto">
          <a:xfrm>
            <a:off x="5257800" y="62484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the Intel 4004</a:t>
            </a:r>
          </a:p>
        </p:txBody>
      </p:sp>
      <p:pic>
        <p:nvPicPr>
          <p:cNvPr id="100361" name="Picture 1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124200"/>
            <a:ext cx="4800600" cy="348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52400"/>
            <a:ext cx="8966200" cy="650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86600" y="3835400"/>
            <a:ext cx="1547813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Intel 4004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1971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108 KHz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2300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10,000 nm wires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19800" y="152400"/>
            <a:ext cx="2819400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2006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Intel Core 2 Duo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3 GHz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291 million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65 nm wires</a:t>
            </a:r>
          </a:p>
        </p:txBody>
      </p:sp>
      <p:pic>
        <p:nvPicPr>
          <p:cNvPr id="102403" name="Picture 3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" y="39688"/>
            <a:ext cx="5967413" cy="678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4" name="Group 4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2419350" y="4048125"/>
            <a:ext cx="122238" cy="182563"/>
            <a:chOff x="2928" y="1051"/>
            <a:chExt cx="840" cy="957"/>
          </a:xfrm>
        </p:grpSpPr>
        <p:sp>
          <p:nvSpPr>
            <p:cNvPr id="102478" name="Freeform 5"/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9" name="Oval 6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0" name="Oval 7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1" name="Oval 8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2" name="Oval 9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3" name="Oval 10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4" name="Oval 11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5" name="Oval 12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6" name="AutoShape 13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7" name="Freeform 14"/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8" name="Freeform 15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9" name="Freeform 16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90" name="Freeform 17"/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5" name="Group 1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362450" y="263525"/>
            <a:ext cx="122238" cy="182563"/>
            <a:chOff x="2928" y="1051"/>
            <a:chExt cx="840" cy="957"/>
          </a:xfrm>
        </p:grpSpPr>
        <p:sp>
          <p:nvSpPr>
            <p:cNvPr id="102465" name="Freeform 19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6" name="Oval 2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7" name="Oval 21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8" name="Oval 22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9" name="Oval 23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0" name="Oval 24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1" name="Oval 25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2" name="Oval 26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3" name="AutoShape 27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4" name="Freeform 28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5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6" name="Freeform 30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7" name="Freeform 31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6" name="Group 32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578475" y="3870325"/>
            <a:ext cx="122238" cy="182563"/>
            <a:chOff x="2928" y="1051"/>
            <a:chExt cx="840" cy="957"/>
          </a:xfrm>
        </p:grpSpPr>
        <p:sp>
          <p:nvSpPr>
            <p:cNvPr id="102452" name="Freeform 33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3" name="Oval 34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4" name="Oval 3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5" name="Oval 36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6" name="Oval 37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7" name="Oval 3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8" name="Oval 3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9" name="Oval 40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0" name="AutoShape 41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1" name="Freeform 42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Freeform 43"/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3" name="Freeform 44"/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4" name="Freeform 45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7" name="Group 4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50838" y="6373813"/>
            <a:ext cx="122237" cy="182562"/>
            <a:chOff x="2928" y="1051"/>
            <a:chExt cx="840" cy="957"/>
          </a:xfrm>
        </p:grpSpPr>
        <p:sp>
          <p:nvSpPr>
            <p:cNvPr id="102439" name="Freeform 47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0" name="Oval 48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1" name="Oval 4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2" name="Oval 5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3" name="Oval 5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4" name="Oval 5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5" name="Oval 5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6" name="Oval 5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7" name="AutoShape 5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8" name="Freeform 56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49" name="Freeform 5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0" name="Freeform 5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1" name="Freeform 5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8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2278063" y="1547813"/>
            <a:ext cx="122237" cy="182562"/>
            <a:chOff x="2928" y="1051"/>
            <a:chExt cx="840" cy="957"/>
          </a:xfrm>
        </p:grpSpPr>
        <p:sp>
          <p:nvSpPr>
            <p:cNvPr id="102426" name="Freeform 61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7" name="Oval 62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8" name="Oval 63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9" name="Oval 64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0" name="Oval 65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1" name="Oval 66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2" name="Oval 67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3" name="Oval 68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4" name="AutoShape 69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5" name="Freeform 70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Freeform 71"/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Freeform 7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Freeform 73"/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9" name="Group 74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156325" y="6300788"/>
            <a:ext cx="303213" cy="395287"/>
            <a:chOff x="2928" y="1051"/>
            <a:chExt cx="840" cy="957"/>
          </a:xfrm>
        </p:grpSpPr>
        <p:sp>
          <p:nvSpPr>
            <p:cNvPr id="102413" name="Freeform 75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4" name="Oval 7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5" name="Oval 7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6" name="Oval 78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7" name="Oval 79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8" name="Oval 80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9" name="Oval 8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0" name="Oval 82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1" name="AutoShape 8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2" name="Freeform 84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Freeform 85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4" name="Freeform 86"/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5" name="Freeform 87"/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10" name="Text Box 8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488113" y="6176963"/>
            <a:ext cx="2027237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 see these designers had excellent taste!</a:t>
            </a:r>
          </a:p>
        </p:txBody>
      </p:sp>
      <p:graphicFrame>
        <p:nvGraphicFramePr>
          <p:cNvPr id="102411" name="Object 89"/>
          <p:cNvGraphicFramePr>
            <a:graphicFrameLocks noChangeAspect="1"/>
          </p:cNvGraphicFramePr>
          <p:nvPr/>
        </p:nvGraphicFramePr>
        <p:xfrm>
          <a:off x="1403350" y="252413"/>
          <a:ext cx="92075" cy="128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25" name="Document" r:id="rId91" imgW="944880" imgH="1304544" progId="Word.Document.8">
                  <p:embed/>
                </p:oleObj>
              </mc:Choice>
              <mc:Fallback>
                <p:oleObj name="Document" r:id="rId91" imgW="944880" imgH="1304544" progId="Word.Document.8">
                  <p:embed/>
                  <p:pic>
                    <p:nvPicPr>
                      <p:cNvPr id="0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252413"/>
                        <a:ext cx="92075" cy="128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12" name="Object 90"/>
          <p:cNvGraphicFramePr>
            <a:graphicFrameLocks noChangeAspect="1"/>
          </p:cNvGraphicFramePr>
          <p:nvPr/>
        </p:nvGraphicFramePr>
        <p:xfrm>
          <a:off x="5135563" y="2055813"/>
          <a:ext cx="120650" cy="168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526" name="Document" r:id="rId93" imgW="944880" imgH="1304544" progId="Word.Document.8">
                  <p:embed/>
                </p:oleObj>
              </mc:Choice>
              <mc:Fallback>
                <p:oleObj name="Document" r:id="rId93" imgW="944880" imgH="1304544" progId="Word.Document.8">
                  <p:embed/>
                  <p:pic>
                    <p:nvPicPr>
                      <p:cNvPr id="0" name="Object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5563" y="2055813"/>
                        <a:ext cx="120650" cy="168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3462" name="Rectangle 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63" name="Rectangle 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34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the compiler</a:t>
            </a:r>
          </a:p>
        </p:txBody>
      </p:sp>
      <p:sp>
        <p:nvSpPr>
          <p:cNvPr id="103429" name="Text Box 7"/>
          <p:cNvSpPr txBox="1">
            <a:spLocks noChangeArrowheads="1"/>
          </p:cNvSpPr>
          <p:nvPr/>
        </p:nvSpPr>
        <p:spPr bwMode="auto">
          <a:xfrm>
            <a:off x="838200" y="1295400"/>
            <a:ext cx="7467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a program that translates from human-usable language into assembly language and machine langauge</a:t>
            </a:r>
          </a:p>
        </p:txBody>
      </p:sp>
      <p:sp>
        <p:nvSpPr>
          <p:cNvPr id="103430" name="Text Box 8"/>
          <p:cNvSpPr txBox="1">
            <a:spLocks noChangeArrowheads="1"/>
          </p:cNvSpPr>
          <p:nvPr/>
        </p:nvSpPr>
        <p:spPr bwMode="auto">
          <a:xfrm>
            <a:off x="325438" y="3362325"/>
            <a:ext cx="1524000" cy="151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print z</a:t>
            </a:r>
          </a:p>
        </p:txBody>
      </p:sp>
      <p:sp>
        <p:nvSpPr>
          <p:cNvPr id="103431" name="Text Box 9"/>
          <p:cNvSpPr txBox="1">
            <a:spLocks noChangeArrowheads="1"/>
          </p:cNvSpPr>
          <p:nvPr/>
        </p:nvSpPr>
        <p:spPr bwMode="auto">
          <a:xfrm>
            <a:off x="401638" y="4946650"/>
            <a:ext cx="1219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3432" name="Rectangle 10"/>
          <p:cNvSpPr>
            <a:spLocks noChangeArrowheads="1"/>
          </p:cNvSpPr>
          <p:nvPr/>
        </p:nvSpPr>
        <p:spPr bwMode="auto">
          <a:xfrm>
            <a:off x="944563" y="4005263"/>
            <a:ext cx="2032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33" name="Rectangle 11"/>
          <p:cNvSpPr>
            <a:spLocks noChangeArrowheads="1"/>
          </p:cNvSpPr>
          <p:nvPr/>
        </p:nvSpPr>
        <p:spPr bwMode="auto">
          <a:xfrm>
            <a:off x="2555875" y="4005263"/>
            <a:ext cx="2000250" cy="476250"/>
          </a:xfrm>
          <a:prstGeom prst="rect">
            <a:avLst/>
          </a:prstGeom>
          <a:noFill/>
          <a:ln w="19050">
            <a:solidFill>
              <a:srgbClr val="B003D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4" name="Text Box 12"/>
          <p:cNvSpPr txBox="1">
            <a:spLocks noChangeArrowheads="1"/>
          </p:cNvSpPr>
          <p:nvPr/>
        </p:nvSpPr>
        <p:spPr bwMode="auto">
          <a:xfrm>
            <a:off x="2747963" y="4903788"/>
            <a:ext cx="15954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assembly or byte-code</a:t>
            </a:r>
          </a:p>
        </p:txBody>
      </p:sp>
      <p:sp>
        <p:nvSpPr>
          <p:cNvPr id="103435" name="Rectangle 13"/>
          <p:cNvSpPr>
            <a:spLocks noChangeArrowheads="1"/>
          </p:cNvSpPr>
          <p:nvPr/>
        </p:nvSpPr>
        <p:spPr bwMode="auto">
          <a:xfrm>
            <a:off x="5105400" y="2900363"/>
            <a:ext cx="2590800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6" name="Text Box 14"/>
          <p:cNvSpPr txBox="1">
            <a:spLocks noChangeArrowheads="1"/>
          </p:cNvSpPr>
          <p:nvPr/>
        </p:nvSpPr>
        <p:spPr bwMode="auto">
          <a:xfrm>
            <a:off x="5413375" y="3529013"/>
            <a:ext cx="2017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executable</a:t>
            </a:r>
            <a:r>
              <a:rPr lang="en-US" sz="1200"/>
              <a:t> machine code</a:t>
            </a:r>
          </a:p>
        </p:txBody>
      </p:sp>
      <p:sp>
        <p:nvSpPr>
          <p:cNvPr id="103437" name="Rectangle 15"/>
          <p:cNvSpPr>
            <a:spLocks noChangeArrowheads="1"/>
          </p:cNvSpPr>
          <p:nvPr/>
        </p:nvSpPr>
        <p:spPr bwMode="auto">
          <a:xfrm>
            <a:off x="5346700" y="5343525"/>
            <a:ext cx="1635125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8" name="Text Box 16"/>
          <p:cNvSpPr txBox="1">
            <a:spLocks noChangeArrowheads="1"/>
          </p:cNvSpPr>
          <p:nvPr/>
        </p:nvSpPr>
        <p:spPr bwMode="auto">
          <a:xfrm>
            <a:off x="5538788" y="5868988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machine code</a:t>
            </a:r>
          </a:p>
        </p:txBody>
      </p:sp>
      <p:sp>
        <p:nvSpPr>
          <p:cNvPr id="103439" name="Text Box 17"/>
          <p:cNvSpPr txBox="1">
            <a:spLocks noChangeArrowheads="1"/>
          </p:cNvSpPr>
          <p:nvPr/>
        </p:nvSpPr>
        <p:spPr bwMode="auto">
          <a:xfrm>
            <a:off x="2622550" y="3429000"/>
            <a:ext cx="1841500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r1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r2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mul r3 r1 r2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write r3</a:t>
            </a:r>
          </a:p>
        </p:txBody>
      </p:sp>
      <p:sp>
        <p:nvSpPr>
          <p:cNvPr id="103440" name="Rectangle 18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19713" y="2549525"/>
            <a:ext cx="22399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0000 0001 0000 0001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1" name="Rectangle 19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19713" y="2728913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1000 0010 0001 0001</a:t>
            </a:r>
          </a:p>
        </p:txBody>
      </p:sp>
      <p:sp>
        <p:nvSpPr>
          <p:cNvPr id="103442" name="Rectangle 2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19713" y="2908300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0110 0010 0010 0001</a:t>
            </a:r>
          </a:p>
        </p:txBody>
      </p:sp>
      <p:sp>
        <p:nvSpPr>
          <p:cNvPr id="103443" name="Rectangle 21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713" y="3087688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0000 0010 0000 0010</a:t>
            </a:r>
          </a:p>
        </p:txBody>
      </p:sp>
      <p:sp>
        <p:nvSpPr>
          <p:cNvPr id="103444" name="Rectangle 22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319713" y="3267075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0000 0000 0000 0000</a:t>
            </a:r>
          </a:p>
        </p:txBody>
      </p:sp>
      <p:sp>
        <p:nvSpPr>
          <p:cNvPr id="103445" name="AutoShape 23"/>
          <p:cNvSpPr>
            <a:spLocks noChangeArrowheads="1"/>
          </p:cNvSpPr>
          <p:nvPr/>
        </p:nvSpPr>
        <p:spPr bwMode="auto">
          <a:xfrm>
            <a:off x="2098675" y="3836988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B90DD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6" name="AutoShape 24"/>
          <p:cNvSpPr>
            <a:spLocks noChangeArrowheads="1"/>
          </p:cNvSpPr>
          <p:nvPr/>
        </p:nvSpPr>
        <p:spPr bwMode="auto">
          <a:xfrm>
            <a:off x="4725988" y="3046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7" name="AutoShape 25"/>
          <p:cNvSpPr>
            <a:spLocks noChangeArrowheads="1"/>
          </p:cNvSpPr>
          <p:nvPr/>
        </p:nvSpPr>
        <p:spPr bwMode="auto">
          <a:xfrm>
            <a:off x="4725988" y="4581525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8" name="Rectangle 2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459413" y="504507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9" name="Rectangle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459413" y="521335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0010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0" name="Rectangle 28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454650" y="538162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1" name="Rectangle 2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459413" y="554990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2" name="Rectangle 30"/>
          <p:cNvSpPr>
            <a:spLocks noChangeArrowheads="1"/>
          </p:cNvSpPr>
          <p:nvPr/>
        </p:nvSpPr>
        <p:spPr bwMode="auto">
          <a:xfrm>
            <a:off x="6724650" y="5359400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103453" name="Picture 31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8016875" y="2638425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54" name="Picture 32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7448550" y="5080000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55" name="AutoShape 33"/>
          <p:cNvSpPr>
            <a:spLocks noChangeArrowheads="1"/>
          </p:cNvSpPr>
          <p:nvPr/>
        </p:nvSpPr>
        <p:spPr bwMode="auto">
          <a:xfrm>
            <a:off x="7850188" y="2284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56" name="AutoShape 34"/>
          <p:cNvSpPr>
            <a:spLocks noChangeArrowheads="1"/>
          </p:cNvSpPr>
          <p:nvPr/>
        </p:nvSpPr>
        <p:spPr bwMode="auto">
          <a:xfrm>
            <a:off x="7072313" y="4738688"/>
            <a:ext cx="393700" cy="841375"/>
          </a:xfrm>
          <a:prstGeom prst="leftRightArrow">
            <a:avLst>
              <a:gd name="adj1" fmla="val 50000"/>
              <a:gd name="adj2" fmla="val 2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57" name="Text Box 35"/>
          <p:cNvSpPr txBox="1">
            <a:spLocks noChangeArrowheads="1"/>
          </p:cNvSpPr>
          <p:nvPr/>
        </p:nvSpPr>
        <p:spPr bwMode="auto">
          <a:xfrm>
            <a:off x="5827713" y="6421438"/>
            <a:ext cx="201771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interpreting byte code</a:t>
            </a:r>
          </a:p>
        </p:txBody>
      </p:sp>
      <p:sp>
        <p:nvSpPr>
          <p:cNvPr id="103458" name="Text Box 36"/>
          <p:cNvSpPr txBox="1">
            <a:spLocks noChangeArrowheads="1"/>
          </p:cNvSpPr>
          <p:nvPr/>
        </p:nvSpPr>
        <p:spPr bwMode="auto">
          <a:xfrm>
            <a:off x="2909888" y="5435600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Interpreter</a:t>
            </a:r>
            <a:endParaRPr lang="en-US"/>
          </a:p>
        </p:txBody>
      </p:sp>
      <p:sp>
        <p:nvSpPr>
          <p:cNvPr id="103459" name="Text Box 37"/>
          <p:cNvSpPr txBox="1">
            <a:spLocks noChangeArrowheads="1"/>
          </p:cNvSpPr>
          <p:nvPr/>
        </p:nvSpPr>
        <p:spPr bwMode="auto">
          <a:xfrm>
            <a:off x="2895600" y="2627313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Compiler</a:t>
            </a:r>
            <a:endParaRPr lang="en-US"/>
          </a:p>
        </p:txBody>
      </p:sp>
      <p:sp>
        <p:nvSpPr>
          <p:cNvPr id="103460" name="Line 38"/>
          <p:cNvSpPr>
            <a:spLocks noChangeShapeType="1"/>
          </p:cNvSpPr>
          <p:nvPr/>
        </p:nvSpPr>
        <p:spPr bwMode="auto">
          <a:xfrm>
            <a:off x="2971800" y="2590800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61" name="Line 39"/>
          <p:cNvSpPr>
            <a:spLocks noChangeShapeType="1"/>
          </p:cNvSpPr>
          <p:nvPr/>
        </p:nvSpPr>
        <p:spPr bwMode="auto">
          <a:xfrm>
            <a:off x="3005138" y="5973763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445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3675" y="152400"/>
            <a:ext cx="31908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Examples</a:t>
            </a:r>
          </a:p>
        </p:txBody>
      </p:sp>
      <p:sp>
        <p:nvSpPr>
          <p:cNvPr id="104452" name="Text Box 4"/>
          <p:cNvSpPr txBox="1">
            <a:spLocks noChangeArrowheads="1"/>
          </p:cNvSpPr>
          <p:nvPr/>
        </p:nvSpPr>
        <p:spPr bwMode="auto">
          <a:xfrm>
            <a:off x="842963" y="6427788"/>
            <a:ext cx="746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each processor has its own </a:t>
            </a:r>
            <a:r>
              <a:rPr lang="en-US" sz="1800" i="1"/>
              <a:t>endearing</a:t>
            </a:r>
            <a:r>
              <a:rPr lang="en-US" sz="1800"/>
              <a:t> idiosyncrasies...</a:t>
            </a:r>
          </a:p>
        </p:txBody>
      </p:sp>
      <p:pic>
        <p:nvPicPr>
          <p:cNvPr id="104453" name="Picture 5" descr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1447800"/>
            <a:ext cx="3348038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4" name="Text Box 6"/>
          <p:cNvSpPr txBox="1">
            <a:spLocks noChangeArrowheads="1"/>
          </p:cNvSpPr>
          <p:nvPr/>
        </p:nvSpPr>
        <p:spPr bwMode="auto">
          <a:xfrm>
            <a:off x="6477000" y="609600"/>
            <a:ext cx="1577975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Power PC </a:t>
            </a:r>
          </a:p>
        </p:txBody>
      </p:sp>
      <p:pic>
        <p:nvPicPr>
          <p:cNvPr id="104455" name="Picture 7" descr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2600"/>
            <a:ext cx="3055938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Text Box 8"/>
          <p:cNvSpPr txBox="1">
            <a:spLocks noChangeArrowheads="1"/>
          </p:cNvSpPr>
          <p:nvPr/>
        </p:nvSpPr>
        <p:spPr bwMode="auto">
          <a:xfrm>
            <a:off x="762000" y="1066800"/>
            <a:ext cx="17526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</a:rPr>
              <a:t>Core 2 Duo</a:t>
            </a:r>
            <a:endParaRPr lang="en-US"/>
          </a:p>
        </p:txBody>
      </p:sp>
      <p:sp>
        <p:nvSpPr>
          <p:cNvPr id="104457" name="Text Box 9"/>
          <p:cNvSpPr txBox="1">
            <a:spLocks noChangeArrowheads="1"/>
          </p:cNvSpPr>
          <p:nvPr/>
        </p:nvSpPr>
        <p:spPr bwMode="auto">
          <a:xfrm>
            <a:off x="3738563" y="407988"/>
            <a:ext cx="1524000" cy="151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print z</a:t>
            </a:r>
          </a:p>
        </p:txBody>
      </p:sp>
      <p:sp>
        <p:nvSpPr>
          <p:cNvPr id="104458" name="Text Box 10"/>
          <p:cNvSpPr txBox="1">
            <a:spLocks noChangeArrowheads="1"/>
          </p:cNvSpPr>
          <p:nvPr/>
        </p:nvSpPr>
        <p:spPr bwMode="auto">
          <a:xfrm>
            <a:off x="3814763" y="1992313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4459" name="Rectangle 11"/>
          <p:cNvSpPr>
            <a:spLocks noChangeArrowheads="1"/>
          </p:cNvSpPr>
          <p:nvPr/>
        </p:nvSpPr>
        <p:spPr bwMode="auto">
          <a:xfrm>
            <a:off x="4357688" y="1050925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6235" y="238125"/>
            <a:ext cx="437299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Circuit Optimization?</a:t>
            </a:r>
          </a:p>
        </p:txBody>
      </p:sp>
      <p:grpSp>
        <p:nvGrpSpPr>
          <p:cNvPr id="24579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15900" y="6161088"/>
            <a:ext cx="487363" cy="576262"/>
            <a:chOff x="2928" y="1051"/>
            <a:chExt cx="840" cy="957"/>
          </a:xfrm>
        </p:grpSpPr>
        <p:sp>
          <p:nvSpPr>
            <p:cNvPr id="24587" name="Freeform 110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8" name="Oval 111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9" name="Oval 11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0" name="Oval 11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1" name="Oval 11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2" name="Oval 11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3" name="Oval 11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4" name="Oval 11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5" name="AutoShape 118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6" name="Freeform 119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20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21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122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80" name="Text Box 2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5911850"/>
            <a:ext cx="14970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Perhaps </a:t>
            </a:r>
            <a:r>
              <a:rPr lang="en-US" sz="1200" b="1" i="1">
                <a:solidFill>
                  <a:srgbClr val="067B0E"/>
                </a:solidFill>
                <a:latin typeface="Cambria" pitchFamily="18" charset="0"/>
              </a:rPr>
              <a:t>artistically</a:t>
            </a:r>
            <a:r>
              <a:rPr lang="en-US" sz="1200" i="1">
                <a:solidFill>
                  <a:srgbClr val="067B0E"/>
                </a:solidFill>
                <a:latin typeface="Cambria" pitchFamily="18" charset="0"/>
              </a:rPr>
              <a:t> </a:t>
            </a: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optimized!</a:t>
            </a:r>
          </a:p>
        </p:txBody>
      </p:sp>
      <p:sp>
        <p:nvSpPr>
          <p:cNvPr id="24581" name="Rectangle 2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074358" y="5867400"/>
            <a:ext cx="482433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chemeClr val="tx2"/>
                </a:solidFill>
                <a:latin typeface="Cambria" pitchFamily="18" charset="0"/>
              </a:rPr>
              <a:t>Optimization </a:t>
            </a:r>
            <a:r>
              <a:rPr lang="en-US" sz="3600" i="1">
                <a:solidFill>
                  <a:schemeClr val="tx2"/>
                </a:solidFill>
                <a:latin typeface="Cambria" pitchFamily="18" charset="0"/>
              </a:rPr>
              <a:t>for what</a:t>
            </a:r>
            <a:r>
              <a:rPr lang="en-US" sz="3600">
                <a:solidFill>
                  <a:schemeClr val="tx2"/>
                </a:solidFill>
                <a:latin typeface="Cambria" pitchFamily="18" charset="0"/>
              </a:rPr>
              <a:t>?!</a:t>
            </a:r>
          </a:p>
        </p:txBody>
      </p:sp>
      <p:pic>
        <p:nvPicPr>
          <p:cNvPr id="24582" name="Picture 1" descr="Screen shot 2012-10-11 at 8.36.16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2057400"/>
            <a:ext cx="4405313" cy="2068513"/>
          </a:xfrm>
          <a:prstGeom prst="rect">
            <a:avLst/>
          </a:prstGeom>
          <a:noFill/>
          <a:ln w="9525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3" name="Picture 2" descr="Screen shot 2012-10-11 at 8.35.50 AM.png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0"/>
            <a:ext cx="3962400" cy="3081338"/>
          </a:xfrm>
          <a:prstGeom prst="rect">
            <a:avLst/>
          </a:prstGeom>
          <a:noFill/>
          <a:ln w="9525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584" name="TextBox 3"/>
          <p:cNvSpPr txBox="1">
            <a:spLocks noChangeArrowheads="1"/>
          </p:cNvSpPr>
          <p:nvPr/>
        </p:nvSpPr>
        <p:spPr bwMode="auto">
          <a:xfrm>
            <a:off x="1600200" y="4648200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16 gates</a:t>
            </a:r>
          </a:p>
        </p:txBody>
      </p:sp>
      <p:sp>
        <p:nvSpPr>
          <p:cNvPr id="24585" name="TextBox 21"/>
          <p:cNvSpPr txBox="1">
            <a:spLocks noChangeArrowheads="1"/>
          </p:cNvSpPr>
          <p:nvPr/>
        </p:nvSpPr>
        <p:spPr bwMode="auto">
          <a:xfrm>
            <a:off x="6019800" y="4191000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7 gates</a:t>
            </a:r>
          </a:p>
        </p:txBody>
      </p:sp>
      <p:sp>
        <p:nvSpPr>
          <p:cNvPr id="24586" name="TextBox 3"/>
          <p:cNvSpPr txBox="1">
            <a:spLocks noChangeArrowheads="1"/>
          </p:cNvSpPr>
          <p:nvPr/>
        </p:nvSpPr>
        <p:spPr bwMode="auto">
          <a:xfrm>
            <a:off x="4762500" y="1388203"/>
            <a:ext cx="381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using a </a:t>
            </a:r>
            <a:r>
              <a:rPr lang="en-US" i="1" dirty="0">
                <a:solidFill>
                  <a:srgbClr val="0A04EB"/>
                </a:solidFill>
                <a:latin typeface="Cambria" pitchFamily="18" charset="0"/>
              </a:rPr>
              <a:t>"genetic algorithm"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547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5425" y="206375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 reference</a:t>
            </a:r>
          </a:p>
        </p:txBody>
      </p:sp>
      <p:pic>
        <p:nvPicPr>
          <p:cNvPr id="105476" name="Picture 4" descr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038600"/>
            <a:ext cx="3998913" cy="2557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477" name="Picture 5" descr="Picture 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43000"/>
            <a:ext cx="3990975" cy="2500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478" name="Text Box 6"/>
          <p:cNvSpPr txBox="1">
            <a:spLocks noChangeArrowheads="1"/>
          </p:cNvSpPr>
          <p:nvPr/>
        </p:nvSpPr>
        <p:spPr bwMode="auto">
          <a:xfrm>
            <a:off x="5867400" y="4648200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memory access</a:t>
            </a:r>
          </a:p>
        </p:txBody>
      </p:sp>
      <p:sp>
        <p:nvSpPr>
          <p:cNvPr id="105479" name="Text Box 7"/>
          <p:cNvSpPr txBox="1">
            <a:spLocks noChangeArrowheads="1"/>
          </p:cNvSpPr>
          <p:nvPr/>
        </p:nvSpPr>
        <p:spPr bwMode="auto">
          <a:xfrm>
            <a:off x="4743450" y="1062038"/>
            <a:ext cx="1752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factorial code</a:t>
            </a:r>
          </a:p>
        </p:txBody>
      </p:sp>
      <p:sp>
        <p:nvSpPr>
          <p:cNvPr id="105480" name="Text Box 8"/>
          <p:cNvSpPr txBox="1">
            <a:spLocks noChangeArrowheads="1"/>
          </p:cNvSpPr>
          <p:nvPr/>
        </p:nvSpPr>
        <p:spPr bwMode="auto">
          <a:xfrm>
            <a:off x="5551488" y="3667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for problems 1-3</a:t>
            </a:r>
          </a:p>
        </p:txBody>
      </p:sp>
      <p:sp>
        <p:nvSpPr>
          <p:cNvPr id="105481" name="Text Box 9"/>
          <p:cNvSpPr txBox="1">
            <a:spLocks noChangeArrowheads="1"/>
          </p:cNvSpPr>
          <p:nvPr/>
        </p:nvSpPr>
        <p:spPr bwMode="auto">
          <a:xfrm>
            <a:off x="6675438" y="1052513"/>
            <a:ext cx="2286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recursive factorial code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650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0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64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65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Mnemonics</a:t>
            </a:r>
          </a:p>
        </p:txBody>
      </p:sp>
      <p:pic>
        <p:nvPicPr>
          <p:cNvPr id="106501" name="Picture 25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/>
          <a:stretch>
            <a:fillRect/>
          </a:stretch>
        </p:blipFill>
        <p:spPr bwMode="auto">
          <a:xfrm>
            <a:off x="533400" y="1676400"/>
            <a:ext cx="81534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2" descr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81000"/>
            <a:ext cx="8458200" cy="341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854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5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85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85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RISC vs CISC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152400"/>
            <a:ext cx="53990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200"/>
              <a:t>Three assembly versions of</a:t>
            </a:r>
          </a:p>
        </p:txBody>
      </p:sp>
      <p:sp>
        <p:nvSpPr>
          <p:cNvPr id="1095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50013" y="6503988"/>
            <a:ext cx="2638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lots of machine-dependent details!</a:t>
            </a:r>
          </a:p>
        </p:txBody>
      </p:sp>
      <p:sp>
        <p:nvSpPr>
          <p:cNvPr id="1095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9063" y="2446338"/>
            <a:ext cx="2195512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%esp,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$24,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andl  $-16,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$0,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%eax,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$42,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$7,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-4(%ebp),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-12(%ebp)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-8(%ebp),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-12(%ebp),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$.LC0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call  printf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addl  $16,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leave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ret</a:t>
            </a:r>
          </a:p>
        </p:txBody>
      </p:sp>
      <p:sp>
        <p:nvSpPr>
          <p:cNvPr id="1095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930775" y="1941513"/>
            <a:ext cx="1693863" cy="446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push {r7, lr}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r7, sp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sp, sp,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#2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TDInit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.L2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#42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</p:txBody>
      </p:sp>
      <p:sp>
        <p:nvSpPr>
          <p:cNvPr id="1095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428875" y="2446338"/>
            <a:ext cx="2363788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save  %sp, -128, %sp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42,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7,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[%fp-28]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[%fp-28],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sethi %hi(.LLC0),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or  %g1, %lo(.LLC0), %o0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%o1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%o2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call  printf,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nop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%g1, %i0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ret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restore</a:t>
            </a:r>
          </a:p>
        </p:txBody>
      </p:sp>
      <p:sp>
        <p:nvSpPr>
          <p:cNvPr id="1095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1025" y="1949450"/>
            <a:ext cx="931863" cy="355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Intel: PC</a:t>
            </a:r>
          </a:p>
        </p:txBody>
      </p:sp>
      <p:sp>
        <p:nvSpPr>
          <p:cNvPr id="1095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562225" y="1949450"/>
            <a:ext cx="1743075" cy="355600"/>
          </a:xfrm>
          <a:prstGeom prst="rect">
            <a:avLst/>
          </a:prstGeom>
          <a:noFill/>
          <a:ln w="19050">
            <a:solidFill>
              <a:srgbClr val="98023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UltraSparc: Turing</a:t>
            </a:r>
          </a:p>
        </p:txBody>
      </p:sp>
      <p:sp>
        <p:nvSpPr>
          <p:cNvPr id="1095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89725" y="1949450"/>
            <a:ext cx="1201738" cy="35560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ARM: GBA</a:t>
            </a:r>
          </a:p>
        </p:txBody>
      </p:sp>
      <p:sp>
        <p:nvSpPr>
          <p:cNvPr id="1095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72263" y="2951163"/>
            <a:ext cx="2363787" cy="345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r1, .L2+4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r2,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r1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r1, r2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sp,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@ sp needed for prologue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pop  {r7, pc}</a:t>
            </a:r>
          </a:p>
        </p:txBody>
      </p:sp>
      <p:sp>
        <p:nvSpPr>
          <p:cNvPr id="109579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76975" y="88900"/>
            <a:ext cx="1701800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def main():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42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7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T = x;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y;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T;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print x, y</a:t>
            </a:r>
          </a:p>
        </p:txBody>
      </p:sp>
      <p:sp>
        <p:nvSpPr>
          <p:cNvPr id="109580" name="Line 12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121275" y="457200"/>
            <a:ext cx="10144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4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8129588" cy="609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57200" y="2133600"/>
            <a:ext cx="8229600" cy="229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en-US" sz="3600" b="1">
                <a:latin typeface="Bank Gothic" pitchFamily="-106" charset="0"/>
              </a:rPr>
              <a:t>Computers process numbers - not symbols. We measure our understanding (and control) by the extent to which we can </a:t>
            </a:r>
            <a:r>
              <a:rPr lang="en-US" sz="3600" b="1">
                <a:solidFill>
                  <a:srgbClr val="B410CE"/>
                </a:solidFill>
                <a:latin typeface="Bank Gothic" pitchFamily="-106" charset="0"/>
              </a:rPr>
              <a:t>arithmetize</a:t>
            </a:r>
            <a:r>
              <a:rPr lang="en-US" sz="3600" b="1">
                <a:latin typeface="Bank Gothic" pitchFamily="-106" charset="0"/>
              </a:rPr>
              <a:t> an activity.</a:t>
            </a:r>
          </a:p>
        </p:txBody>
      </p:sp>
      <p:sp>
        <p:nvSpPr>
          <p:cNvPr id="1116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28600"/>
            <a:ext cx="365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</a:t>
            </a:r>
            <a:r>
              <a:rPr lang="en-US" i="1"/>
              <a:t>Neo-</a:t>
            </a:r>
            <a:r>
              <a:rPr lang="en-US"/>
              <a:t>classical view: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05600" y="4572000"/>
            <a:ext cx="137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- Alan Perlis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7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8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9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0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1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2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4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6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7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9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0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1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126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6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126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66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6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2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3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4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5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6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12677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12678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12679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12680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12681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12682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12683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4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5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6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7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12688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9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0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1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2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3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12694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12695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6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7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8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99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700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1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2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3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704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12705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12706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7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12708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9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0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1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2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3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4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5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6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7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8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719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0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1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12722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2723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4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5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6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7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8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9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0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1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12732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3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4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5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6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7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8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9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0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1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12745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12746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9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0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1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2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3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4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5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6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57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12918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9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20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58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9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0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1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2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3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4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5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6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7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8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69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12915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6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7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0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1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2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3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4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5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76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12912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3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4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7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8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9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0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1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2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3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4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5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6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7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8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9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12790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1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2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3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4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5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6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7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8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9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0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1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2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3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4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5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6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7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8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9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0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1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2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12813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12814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12815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12816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12817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8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9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0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21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12822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3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4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5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6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7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8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9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0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1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2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12909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0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1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3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12906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7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8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4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12903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4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5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5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6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7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12900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1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2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8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839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0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1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2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3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4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12897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8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9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5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6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12894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5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6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7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8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9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0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1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2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3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4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5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6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57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12891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2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3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58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9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0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1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2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3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4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5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12866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7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8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9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0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1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2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3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4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5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6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7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12878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9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0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1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12882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12883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4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12885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6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12887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8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9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90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3693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4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36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366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3669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3670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3671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367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73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1367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3675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6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7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8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9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0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1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2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3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4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368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368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368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3689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3691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92" name="Text Box 30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9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4718" name="Rectangle 3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719" name="Rectangle 4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469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469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469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469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469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469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697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S</a:t>
            </a:r>
            <a:r>
              <a:rPr lang="en-US" sz="1800"/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P</a:t>
            </a:r>
            <a:r>
              <a:rPr lang="en-US" sz="1800"/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A</a:t>
            </a:r>
            <a:r>
              <a:rPr lang="en-US" sz="1800"/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M</a:t>
            </a:r>
            <a:r>
              <a:rPr lang="en-US" sz="1800"/>
              <a:t>emory</a:t>
            </a:r>
          </a:p>
        </p:txBody>
      </p:sp>
      <p:sp>
        <p:nvSpPr>
          <p:cNvPr id="11469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4699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6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7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8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4710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4711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4712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4713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810000" y="3317875"/>
            <a:ext cx="349250" cy="1349375"/>
          </a:xfrm>
          <a:prstGeom prst="rect">
            <a:avLst/>
          </a:prstGeom>
          <a:noFill/>
          <a:ln w="38100">
            <a:solidFill>
              <a:srgbClr val="EB102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4715" name="Text Box 2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4716" name="Picture 30" descr="Picture 3"/>
          <p:cNvPicPr>
            <a:picLocks noChangeAspect="1" noChangeArrowheads="1"/>
          </p:cNvPicPr>
          <p:nvPr>
            <p:custDataLst>
              <p:tags r:id="rId27"/>
            </p:custDataLst>
          </p:nvPr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717" name="Text Box 31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lank Presentatio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22027</TotalTime>
  <Words>9500</Words>
  <Application>Microsoft Office PowerPoint</Application>
  <PresentationFormat>On-screen Show (4:3)</PresentationFormat>
  <Paragraphs>3066</Paragraphs>
  <Slides>136</Slides>
  <Notes>39</Notes>
  <HiddenSlides>0</HiddenSlides>
  <MMClips>0</MMClips>
  <ScaleCrop>false</ScaleCrop>
  <HeadingPairs>
    <vt:vector size="6" baseType="variant">
      <vt:variant>
        <vt:lpstr>Theme</vt:lpstr>
      </vt:variant>
      <vt:variant>
        <vt:i4>3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136</vt:i4>
      </vt:variant>
    </vt:vector>
  </HeadingPairs>
  <TitlesOfParts>
    <vt:vector size="141" baseType="lpstr">
      <vt:lpstr>Blank Presentation</vt:lpstr>
      <vt:lpstr>1_Blank Presentation</vt:lpstr>
      <vt:lpstr>3_Blank Presentation</vt:lpstr>
      <vt:lpstr>Bitmap Image</vt:lpstr>
      <vt:lpstr>Document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Zachary Dodds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dodds</dc:creator>
  <cp:lastModifiedBy>Owner</cp:lastModifiedBy>
  <cp:revision>642</cp:revision>
  <cp:lastPrinted>2013-10-10T08:03:55Z</cp:lastPrinted>
  <dcterms:created xsi:type="dcterms:W3CDTF">2010-10-07T12:26:39Z</dcterms:created>
  <dcterms:modified xsi:type="dcterms:W3CDTF">2013-10-14T08:06:05Z</dcterms:modified>
</cp:coreProperties>
</file>