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notesSlides/notesSlide1.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2.xml" ContentType="application/vnd.openxmlformats-officedocument.presentationml.notesSlide+xml"/>
  <Override PartName="/ppt/ink/ink1.xml" ContentType="application/inkml+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notesSlides/notesSlide3.xml" ContentType="application/vnd.openxmlformats-officedocument.presentationml.notesSlide+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notesSlides/notesSlide6.xml" ContentType="application/vnd.openxmlformats-officedocument.presentationml.notesSlide+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notesSlides/notesSlide7.xml" ContentType="application/vnd.openxmlformats-officedocument.presentationml.notesSlide+xml"/>
  <Override PartName="/ppt/tags/tag141.xml" ContentType="application/vnd.openxmlformats-officedocument.presentationml.tags+xml"/>
  <Override PartName="/ppt/notesSlides/notesSlide8.xml" ContentType="application/vnd.openxmlformats-officedocument.presentationml.notesSlide+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notesSlides/notesSlide9.xml" ContentType="application/vnd.openxmlformats-officedocument.presentationml.notesSlide+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notesSlides/notesSlide10.xml" ContentType="application/vnd.openxmlformats-officedocument.presentationml.notesSlid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notesSlides/notesSlide11.xml" ContentType="application/vnd.openxmlformats-officedocument.presentationml.notesSlide+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notesSlides/notesSlide12.xml" ContentType="application/vnd.openxmlformats-officedocument.presentationml.notesSlide+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notesSlides/notesSlide13.xml" ContentType="application/vnd.openxmlformats-officedocument.presentationml.notesSlide+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notesSlides/notesSlide14.xml" ContentType="application/vnd.openxmlformats-officedocument.presentationml.notesSlide+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notesSlides/notesSlide15.xml" ContentType="application/vnd.openxmlformats-officedocument.presentationml.notesSlide+xml"/>
  <Override PartName="/ppt/ink/ink2.xml" ContentType="application/inkml+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notesSlides/notesSlide16.xml" ContentType="application/vnd.openxmlformats-officedocument.presentationml.notesSlide+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notesSlides/notesSlide17.xml" ContentType="application/vnd.openxmlformats-officedocument.presentationml.notesSlide+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notesSlides/notesSlide18.xml" ContentType="application/vnd.openxmlformats-officedocument.presentationml.notesSlide+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notesSlides/notesSlide19.xml" ContentType="application/vnd.openxmlformats-officedocument.presentationml.notesSlide+xml"/>
  <Override PartName="/ppt/tags/tag461.xml" ContentType="application/vnd.openxmlformats-officedocument.presentationml.tags+xml"/>
  <Override PartName="/ppt/tags/tag462.xml" ContentType="application/vnd.openxmlformats-officedocument.presentationml.tags+xml"/>
  <Override PartName="/ppt/notesSlides/notesSlide20.xml" ContentType="application/vnd.openxmlformats-officedocument.presentationml.notesSlide+xml"/>
  <Override PartName="/ppt/tags/tag463.xml" ContentType="application/vnd.openxmlformats-officedocument.presentationml.tags+xml"/>
  <Override PartName="/ppt/tags/tag464.xml" ContentType="application/vnd.openxmlformats-officedocument.presentationml.tags+xml"/>
  <Override PartName="/ppt/notesSlides/notesSlide21.xml" ContentType="application/vnd.openxmlformats-officedocument.presentationml.notesSlide+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notesSlides/notesSlide22.xml" ContentType="application/vnd.openxmlformats-officedocument.presentationml.notesSlide+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notesSlides/notesSlide23.xml" ContentType="application/vnd.openxmlformats-officedocument.presentationml.notesSlide+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notesSlides/notesSlide24.xml" ContentType="application/vnd.openxmlformats-officedocument.presentationml.notesSlide+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notesSlides/notesSlide25.xml" ContentType="application/vnd.openxmlformats-officedocument.presentationml.notesSlide+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notesSlides/notesSlide26.xml" ContentType="application/vnd.openxmlformats-officedocument.presentationml.notesSlide+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ink/ink3.xml" ContentType="application/inkml+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ink/ink4.xml" ContentType="application/inkml+xml"/>
  <Override PartName="/ppt/ink/ink5.xml" ContentType="application/inkml+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ink/ink6.xml" ContentType="application/inkml+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ink/ink7.xml" ContentType="application/inkml+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ink/ink8.xml" ContentType="application/inkml+xml"/>
  <Override PartName="/ppt/tags/tag1424.xml" ContentType="application/vnd.openxmlformats-officedocument.presentationml.tags+xml"/>
  <Override PartName="/ppt/notesSlides/notesSlide27.xml" ContentType="application/vnd.openxmlformats-officedocument.presentationml.notesSlide+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notesSlides/notesSlide28.xml" ContentType="application/vnd.openxmlformats-officedocument.presentationml.notesSlide+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notesSlides/notesSlide29.xml" ContentType="application/vnd.openxmlformats-officedocument.presentationml.notesSlide+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notesSlides/notesSlide30.xml" ContentType="application/vnd.openxmlformats-officedocument.presentationml.notesSlide+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notesSlides/notesSlide31.xml" ContentType="application/vnd.openxmlformats-officedocument.presentationml.notesSlide+xml"/>
  <Override PartName="/ppt/ink/ink9.xml" ContentType="application/inkml+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notesSlides/notesSlide32.xml" ContentType="application/vnd.openxmlformats-officedocument.presentationml.notesSlide+xml"/>
  <Override PartName="/ppt/ink/ink10.xml" ContentType="application/inkml+xml"/>
  <Override PartName="/ppt/notesSlides/notesSlide33.xml" ContentType="application/vnd.openxmlformats-officedocument.presentationml.notesSlide+xml"/>
  <Override PartName="/ppt/tags/tag2677.xml" ContentType="application/vnd.openxmlformats-officedocument.presentationml.tags+xml"/>
  <Override PartName="/ppt/notesSlides/notesSlide34.xml" ContentType="application/vnd.openxmlformats-officedocument.presentationml.notesSlide+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notesSlides/notesSlide35.xml" ContentType="application/vnd.openxmlformats-officedocument.presentationml.notesSlide+xml"/>
  <Override PartName="/ppt/ink/ink11.xml" ContentType="application/inkml+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ink/ink12.xml" ContentType="application/inkml+xml"/>
  <Override PartName="/ppt/ink/ink13.xml" ContentType="application/inkml+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ink/ink14.xml" ContentType="application/inkml+xml"/>
  <Override PartName="/ppt/ink/ink15.xml" ContentType="application/inkml+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notesSlides/notesSlide36.xml" ContentType="application/vnd.openxmlformats-officedocument.presentationml.notesSlide+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notesSlides/notesSlide37.xml" ContentType="application/vnd.openxmlformats-officedocument.presentationml.notesSlide+xml"/>
  <Override PartName="/ppt/ink/ink153.xml" ContentType="application/inkml+xml"/>
  <Override PartName="/ppt/ink/ink154.xml" ContentType="application/inkml+xml"/>
  <Override PartName="/ppt/tags/tag3434.xml" ContentType="application/vnd.openxmlformats-officedocument.presentationml.tags+xml"/>
  <Override PartName="/ppt/notesSlides/notesSlide38.xml" ContentType="application/vnd.openxmlformats-officedocument.presentationml.notesSlide+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notesSlides/notesSlide39.xml" ContentType="application/vnd.openxmlformats-officedocument.presentationml.notesSlide+xml"/>
  <Override PartName="/ppt/ink/ink163.xml" ContentType="application/inkml+xml"/>
  <Override PartName="/ppt/ink/ink164.xml" ContentType="application/inkml+xml"/>
  <Override PartName="/ppt/tags/tag3456.xml" ContentType="application/vnd.openxmlformats-officedocument.presentationml.tags+xml"/>
  <Override PartName="/ppt/notesSlides/notesSlide40.xml" ContentType="application/vnd.openxmlformats-officedocument.presentationml.notesSlide+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tags/tag3457.xml" ContentType="application/vnd.openxmlformats-officedocument.presentationml.tags+xml"/>
  <Override PartName="/ppt/notesSlides/notesSlide41.xml" ContentType="application/vnd.openxmlformats-officedocument.presentationml.notesSlide+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notesSlides/notesSlide42.xml" ContentType="application/vnd.openxmlformats-officedocument.presentationml.notesSlide+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notesSlides/notesSlide43.xml" ContentType="application/vnd.openxmlformats-officedocument.presentationml.notesSlide+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notesSlides/notesSlide44.xml" ContentType="application/vnd.openxmlformats-officedocument.presentationml.notesSlide+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notesSlides/notesSlide45.xml" ContentType="application/vnd.openxmlformats-officedocument.presentationml.notesSlide+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notesSlides/notesSlide46.xml" ContentType="application/vnd.openxmlformats-officedocument.presentationml.notesSlide+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notesSlides/notesSlide47.xml" ContentType="application/vnd.openxmlformats-officedocument.presentationml.notesSlide+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notesSlides/notesSlide48.xml" ContentType="application/vnd.openxmlformats-officedocument.presentationml.notesSlide+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notesSlides/notesSlide49.xml" ContentType="application/vnd.openxmlformats-officedocument.presentationml.notesSlide+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notesSlides/notesSlide50.xml" ContentType="application/vnd.openxmlformats-officedocument.presentationml.notesSlide+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notesSlides/notesSlide51.xml" ContentType="application/vnd.openxmlformats-officedocument.presentationml.notesSlide+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notesSlides/notesSlide52.xml" ContentType="application/vnd.openxmlformats-officedocument.presentationml.notesSlide+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notesSlides/notesSlide53.xml" ContentType="application/vnd.openxmlformats-officedocument.presentationml.notesSlide+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notesSlides/notesSlide56.xml" ContentType="application/vnd.openxmlformats-officedocument.presentationml.notesSlide+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notesSlides/notesSlide57.xml" ContentType="application/vnd.openxmlformats-officedocument.presentationml.notesSlide+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notesSlides/notesSlide58.xml" ContentType="application/vnd.openxmlformats-officedocument.presentationml.notesSlide+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notesSlides/notesSlide59.xml" ContentType="application/vnd.openxmlformats-officedocument.presentationml.notesSlide+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notesSlides/notesSlide60.xml" ContentType="application/vnd.openxmlformats-officedocument.presentationml.notesSlide+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notesSlides/notesSlide61.xml" ContentType="application/vnd.openxmlformats-officedocument.presentationml.notesSlide+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notesSlides/notesSlide62.xml" ContentType="application/vnd.openxmlformats-officedocument.presentationml.notesSlide+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notesSlides/notesSlide63.xml" ContentType="application/vnd.openxmlformats-officedocument.presentationml.notesSlide+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notesSlides/notesSlide64.xml" ContentType="application/vnd.openxmlformats-officedocument.presentationml.notesSlide+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notesSlides/notesSlide65.xml" ContentType="application/vnd.openxmlformats-officedocument.presentationml.notesSlide+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notesSlides/notesSlide66.xml" ContentType="application/vnd.openxmlformats-officedocument.presentationml.notesSlide+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notesSlides/notesSlide67.xml" ContentType="application/vnd.openxmlformats-officedocument.presentationml.notesSlide+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notesSlides/notesSlide68.xml" ContentType="application/vnd.openxmlformats-officedocument.presentationml.notesSlide+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notesSlides/notesSlide69.xml" ContentType="application/vnd.openxmlformats-officedocument.presentationml.notesSlide+xml"/>
  <Override PartName="/ppt/tags/tag5715.xml" ContentType="application/vnd.openxmlformats-officedocument.presentationml.tags+xml"/>
  <Override PartName="/ppt/tags/tag5716.xml" ContentType="application/vnd.openxmlformats-officedocument.presentationml.tags+xml"/>
  <Override PartName="/ppt/notesSlides/notesSlide70.xml" ContentType="application/vnd.openxmlformats-officedocument.presentationml.notesSlide+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notesSlides/notesSlide71.xml" ContentType="application/vnd.openxmlformats-officedocument.presentationml.notesSlide+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notesSlides/notesSlide72.xml" ContentType="application/vnd.openxmlformats-officedocument.presentationml.notesSlide+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notesSlides/notesSlide73.xml" ContentType="application/vnd.openxmlformats-officedocument.presentationml.notesSlide+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notesSlides/notesSlide74.xml" ContentType="application/vnd.openxmlformats-officedocument.presentationml.notesSlide+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notesSlides/notesSlide75.xml" ContentType="application/vnd.openxmlformats-officedocument.presentationml.notesSlide+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notesSlides/notesSlide76.xml" ContentType="application/vnd.openxmlformats-officedocument.presentationml.notesSlide+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notesSlides/notesSlide77.xml" ContentType="application/vnd.openxmlformats-officedocument.presentationml.notesSlide+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notesSlides/notesSlide78.xml" ContentType="application/vnd.openxmlformats-officedocument.presentationml.notesSlide+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notesSlides/notesSlide79.xml" ContentType="application/vnd.openxmlformats-officedocument.presentationml.notesSlide+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notesSlides/notesSlide80.xml" ContentType="application/vnd.openxmlformats-officedocument.presentationml.notesSlide+xml"/>
  <Override PartName="/ppt/tags/tag6227.xml" ContentType="application/vnd.openxmlformats-officedocument.presentationml.tags+xml"/>
  <Override PartName="/ppt/notesSlides/notesSlide81.xml" ContentType="application/vnd.openxmlformats-officedocument.presentationml.notesSlide+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notesSlides/notesSlide82.xml" ContentType="application/vnd.openxmlformats-officedocument.presentationml.notesSlide+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notesSlides/notesSlide83.xml" ContentType="application/vnd.openxmlformats-officedocument.presentationml.notesSlide+xml"/>
  <Override PartName="/ppt/tags/tag6241.xml" ContentType="application/vnd.openxmlformats-officedocument.presentationml.tags+xml"/>
  <Override PartName="/ppt/tags/tag6242.xml" ContentType="application/vnd.openxmlformats-officedocument.presentationml.tags+xml"/>
  <Override PartName="/ppt/notesSlides/notesSlide84.xml" ContentType="application/vnd.openxmlformats-officedocument.presentationml.notesSlide+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notesSlides/notesSlide85.xml" ContentType="application/vnd.openxmlformats-officedocument.presentationml.notesSlide+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notesSlides/notesSlide86.xml" ContentType="application/vnd.openxmlformats-officedocument.presentationml.notesSlide+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notesSlides/notesSlide87.xml" ContentType="application/vnd.openxmlformats-officedocument.presentationml.notesSlide+xml"/>
  <Override PartName="/ppt/tags/tag6259.xml" ContentType="application/vnd.openxmlformats-officedocument.presentationml.tags+xml"/>
  <Override PartName="/ppt/tags/tag6260.xml" ContentType="application/vnd.openxmlformats-officedocument.presentationml.tags+xml"/>
  <Override PartName="/ppt/notesSlides/notesSlide88.xml" ContentType="application/vnd.openxmlformats-officedocument.presentationml.notesSlide+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notesSlides/notesSlide89.xml" ContentType="application/vnd.openxmlformats-officedocument.presentationml.notesSlide+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notesSlides/notesSlide90.xml" ContentType="application/vnd.openxmlformats-officedocument.presentationml.notesSlide+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notesSlides/notesSlide91.xml" ContentType="application/vnd.openxmlformats-officedocument.presentationml.notesSlide+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notesSlides/notesSlide92.xml" ContentType="application/vnd.openxmlformats-officedocument.presentationml.notesSlide+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notesSlides/notesSlide93.xml" ContentType="application/vnd.openxmlformats-officedocument.presentationml.notesSlide+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notesSlides/notesSlide94.xml" ContentType="application/vnd.openxmlformats-officedocument.presentationml.notesSlide+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notesSlides/notesSlide95.xml" ContentType="application/vnd.openxmlformats-officedocument.presentationml.notesSlide+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notesSlides/notesSlide96.xml" ContentType="application/vnd.openxmlformats-officedocument.presentationml.notesSlide+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notesSlides/notesSlide97.xml" ContentType="application/vnd.openxmlformats-officedocument.presentationml.notesSlide+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notesSlides/notesSlide98.xml" ContentType="application/vnd.openxmlformats-officedocument.presentationml.notesSlide+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notesSlides/notesSlide99.xml" ContentType="application/vnd.openxmlformats-officedocument.presentationml.notesSlide+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notesSlides/notesSlide102.xml" ContentType="application/vnd.openxmlformats-officedocument.presentationml.notesSlide+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notesSlides/notesSlide103.xml" ContentType="application/vnd.openxmlformats-officedocument.presentationml.notesSlide+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tags/tag6759.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notesSlides/notesSlide106.xml" ContentType="application/vnd.openxmlformats-officedocument.presentationml.notesSlide+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tags/tag6819.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tags/tag6879.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tags/tag6883.xml" ContentType="application/vnd.openxmlformats-officedocument.presentationml.tags+xml"/>
  <Override PartName="/ppt/tags/tag6884.xml" ContentType="application/vnd.openxmlformats-officedocument.presentationml.tags+xml"/>
  <Override PartName="/ppt/tags/tag6885.xml" ContentType="application/vnd.openxmlformats-officedocument.presentationml.tags+xml"/>
  <Override PartName="/ppt/tags/tag6886.xml" ContentType="application/vnd.openxmlformats-officedocument.presentationml.tags+xml"/>
  <Override PartName="/ppt/tags/tag6887.xml" ContentType="application/vnd.openxmlformats-officedocument.presentationml.tags+xml"/>
  <Override PartName="/ppt/tags/tag6888.xml" ContentType="application/vnd.openxmlformats-officedocument.presentationml.tags+xml"/>
  <Override PartName="/ppt/tags/tag68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tags/tag6980.xml" ContentType="application/vnd.openxmlformats-officedocument.presentationml.tags+xml"/>
  <Override PartName="/ppt/tags/tag6981.xml" ContentType="application/vnd.openxmlformats-officedocument.presentationml.tags+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tags/tag7009.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tags/tag7015.xml" ContentType="application/vnd.openxmlformats-officedocument.presentationml.tags+xml"/>
  <Override PartName="/ppt/tags/tag7016.xml" ContentType="application/vnd.openxmlformats-officedocument.presentationml.tags+xml"/>
  <Override PartName="/ppt/tags/tag7017.xml" ContentType="application/vnd.openxmlformats-officedocument.presentationml.tags+xml"/>
  <Override PartName="/ppt/tags/tag7018.xml" ContentType="application/vnd.openxmlformats-officedocument.presentationml.tags+xml"/>
  <Override PartName="/ppt/tags/tag7019.xml" ContentType="application/vnd.openxmlformats-officedocument.presentationml.tags+xml"/>
  <Override PartName="/ppt/tags/tag7020.xml" ContentType="application/vnd.openxmlformats-officedocument.presentationml.tags+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tags/tag7039.xml" ContentType="application/vnd.openxmlformats-officedocument.presentationml.tags+xml"/>
  <Override PartName="/ppt/tags/tag7040.xml" ContentType="application/vnd.openxmlformats-officedocument.presentationml.tags+xml"/>
  <Override PartName="/ppt/tags/tag7041.xml" ContentType="application/vnd.openxmlformats-officedocument.presentationml.tags+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tags/tag7048.xml" ContentType="application/vnd.openxmlformats-officedocument.presentationml.tags+xml"/>
  <Override PartName="/ppt/tags/tag7049.xml" ContentType="application/vnd.openxmlformats-officedocument.presentationml.tags+xml"/>
  <Override PartName="/ppt/tags/tag7050.xml" ContentType="application/vnd.openxmlformats-officedocument.presentationml.tags+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tags/tag7054.xml" ContentType="application/vnd.openxmlformats-officedocument.presentationml.tags+xml"/>
  <Override PartName="/ppt/tags/tag7055.xml" ContentType="application/vnd.openxmlformats-officedocument.presentationml.tags+xml"/>
  <Override PartName="/ppt/tags/tag7056.xml" ContentType="application/vnd.openxmlformats-officedocument.presentationml.tags+xml"/>
  <Override PartName="/ppt/tags/tag7057.xml" ContentType="application/vnd.openxmlformats-officedocument.presentationml.tags+xml"/>
  <Override PartName="/ppt/tags/tag7058.xml" ContentType="application/vnd.openxmlformats-officedocument.presentationml.tags+xml"/>
  <Override PartName="/ppt/tags/tag7059.xml" ContentType="application/vnd.openxmlformats-officedocument.presentationml.tags+xml"/>
  <Override PartName="/ppt/tags/tag7060.xml" ContentType="application/vnd.openxmlformats-officedocument.presentationml.tags+xml"/>
  <Override PartName="/ppt/tags/tag7061.xml" ContentType="application/vnd.openxmlformats-officedocument.presentationml.tags+xml"/>
  <Override PartName="/ppt/tags/tag7062.xml" ContentType="application/vnd.openxmlformats-officedocument.presentationml.tags+xml"/>
  <Override PartName="/ppt/tags/tag7063.xml" ContentType="application/vnd.openxmlformats-officedocument.presentationml.tags+xml"/>
  <Override PartName="/ppt/tags/tag7064.xml" ContentType="application/vnd.openxmlformats-officedocument.presentationml.tags+xml"/>
  <Override PartName="/ppt/tags/tag7065.xml" ContentType="application/vnd.openxmlformats-officedocument.presentationml.tags+xml"/>
  <Override PartName="/ppt/tags/tag7066.xml" ContentType="application/vnd.openxmlformats-officedocument.presentationml.tags+xml"/>
  <Override PartName="/ppt/tags/tag7067.xml" ContentType="application/vnd.openxmlformats-officedocument.presentationml.tags+xml"/>
  <Override PartName="/ppt/tags/tag7068.xml" ContentType="application/vnd.openxmlformats-officedocument.presentationml.tags+xml"/>
  <Override PartName="/ppt/tags/tag7069.xml" ContentType="application/vnd.openxmlformats-officedocument.presentationml.tags+xml"/>
  <Override PartName="/ppt/tags/tag7070.xml" ContentType="application/vnd.openxmlformats-officedocument.presentationml.tags+xml"/>
  <Override PartName="/ppt/tags/tag7071.xml" ContentType="application/vnd.openxmlformats-officedocument.presentationml.tags+xml"/>
  <Override PartName="/ppt/tags/tag7072.xml" ContentType="application/vnd.openxmlformats-officedocument.presentationml.tags+xml"/>
  <Override PartName="/ppt/tags/tag7073.xml" ContentType="application/vnd.openxmlformats-officedocument.presentationml.tags+xml"/>
  <Override PartName="/ppt/tags/tag7074.xml" ContentType="application/vnd.openxmlformats-officedocument.presentationml.tags+xml"/>
  <Override PartName="/ppt/tags/tag7075.xml" ContentType="application/vnd.openxmlformats-officedocument.presentationml.tags+xml"/>
  <Override PartName="/ppt/tags/tag7076.xml" ContentType="application/vnd.openxmlformats-officedocument.presentationml.tags+xml"/>
  <Override PartName="/ppt/tags/tag7077.xml" ContentType="application/vnd.openxmlformats-officedocument.presentationml.tags+xml"/>
  <Override PartName="/ppt/tags/tag7078.xml" ContentType="application/vnd.openxmlformats-officedocument.presentationml.tags+xml"/>
  <Override PartName="/ppt/tags/tag7079.xml" ContentType="application/vnd.openxmlformats-officedocument.presentationml.tags+xml"/>
  <Override PartName="/ppt/tags/tag7080.xml" ContentType="application/vnd.openxmlformats-officedocument.presentationml.tags+xml"/>
  <Override PartName="/ppt/tags/tag7081.xml" ContentType="application/vnd.openxmlformats-officedocument.presentationml.tags+xml"/>
  <Override PartName="/ppt/tags/tag7082.xml" ContentType="application/vnd.openxmlformats-officedocument.presentationml.tags+xml"/>
  <Override PartName="/ppt/tags/tag7083.xml" ContentType="application/vnd.openxmlformats-officedocument.presentationml.tags+xml"/>
  <Override PartName="/ppt/notesSlides/notesSlide107.xml" ContentType="application/vnd.openxmlformats-officedocument.presentationml.notesSlide+xml"/>
  <Override PartName="/ppt/tags/tag7084.xml" ContentType="application/vnd.openxmlformats-officedocument.presentationml.tags+xml"/>
  <Override PartName="/ppt/tags/tag7085.xml" ContentType="application/vnd.openxmlformats-officedocument.presentationml.tags+xml"/>
  <Override PartName="/ppt/notesSlides/notesSlide108.xml" ContentType="application/vnd.openxmlformats-officedocument.presentationml.notesSlide+xml"/>
  <Override PartName="/ppt/tags/tag7086.xml" ContentType="application/vnd.openxmlformats-officedocument.presentationml.tags+xml"/>
  <Override PartName="/ppt/tags/tag7087.xml" ContentType="application/vnd.openxmlformats-officedocument.presentationml.tags+xml"/>
  <Override PartName="/ppt/tags/tag7088.xml" ContentType="application/vnd.openxmlformats-officedocument.presentationml.tags+xml"/>
  <Override PartName="/ppt/notesSlides/notesSlide109.xml" ContentType="application/vnd.openxmlformats-officedocument.presentationml.notesSlide+xml"/>
  <Override PartName="/ppt/tags/tag7089.xml" ContentType="application/vnd.openxmlformats-officedocument.presentationml.tags+xml"/>
  <Override PartName="/ppt/tags/tag7090.xml" ContentType="application/vnd.openxmlformats-officedocument.presentationml.tags+xml"/>
  <Override PartName="/ppt/tags/tag7091.xml" ContentType="application/vnd.openxmlformats-officedocument.presentationml.tags+xml"/>
  <Override PartName="/ppt/tags/tag7092.xml" ContentType="application/vnd.openxmlformats-officedocument.presentationml.tags+xml"/>
  <Override PartName="/ppt/tags/tag7093.xml" ContentType="application/vnd.openxmlformats-officedocument.presentationml.tags+xml"/>
  <Override PartName="/ppt/tags/tag7094.xml" ContentType="application/vnd.openxmlformats-officedocument.presentationml.tags+xml"/>
  <Override PartName="/ppt/tags/tag7095.xml" ContentType="application/vnd.openxmlformats-officedocument.presentationml.tags+xml"/>
  <Override PartName="/ppt/tags/tag7096.xml" ContentType="application/vnd.openxmlformats-officedocument.presentationml.tags+xml"/>
  <Override PartName="/ppt/tags/tag7097.xml" ContentType="application/vnd.openxmlformats-officedocument.presentationml.tags+xml"/>
  <Override PartName="/ppt/tags/tag7098.xml" ContentType="application/vnd.openxmlformats-officedocument.presentationml.tags+xml"/>
  <Override PartName="/ppt/tags/tag7099.xml" ContentType="application/vnd.openxmlformats-officedocument.presentationml.tags+xml"/>
  <Override PartName="/ppt/tags/tag7100.xml" ContentType="application/vnd.openxmlformats-officedocument.presentationml.tags+xml"/>
  <Override PartName="/ppt/tags/tag7101.xml" ContentType="application/vnd.openxmlformats-officedocument.presentationml.tags+xml"/>
  <Override PartName="/ppt/tags/tag7102.xml" ContentType="application/vnd.openxmlformats-officedocument.presentationml.tags+xml"/>
  <Override PartName="/ppt/tags/tag7103.xml" ContentType="application/vnd.openxmlformats-officedocument.presentationml.tags+xml"/>
  <Override PartName="/ppt/tags/tag7104.xml" ContentType="application/vnd.openxmlformats-officedocument.presentationml.tags+xml"/>
  <Override PartName="/ppt/tags/tag7105.xml" ContentType="application/vnd.openxmlformats-officedocument.presentationml.tags+xml"/>
  <Override PartName="/ppt/tags/tag7106.xml" ContentType="application/vnd.openxmlformats-officedocument.presentationml.tags+xml"/>
  <Override PartName="/ppt/tags/tag7107.xml" ContentType="application/vnd.openxmlformats-officedocument.presentationml.tags+xml"/>
  <Override PartName="/ppt/tags/tag7108.xml" ContentType="application/vnd.openxmlformats-officedocument.presentationml.tags+xml"/>
  <Override PartName="/ppt/tags/tag7109.xml" ContentType="application/vnd.openxmlformats-officedocument.presentationml.tags+xml"/>
  <Override PartName="/ppt/tags/tag7110.xml" ContentType="application/vnd.openxmlformats-officedocument.presentationml.tags+xml"/>
  <Override PartName="/ppt/tags/tag7111.xml" ContentType="application/vnd.openxmlformats-officedocument.presentationml.tags+xml"/>
  <Override PartName="/ppt/tags/tag7112.xml" ContentType="application/vnd.openxmlformats-officedocument.presentationml.tags+xml"/>
  <Override PartName="/ppt/tags/tag7113.xml" ContentType="application/vnd.openxmlformats-officedocument.presentationml.tags+xml"/>
  <Override PartName="/ppt/tags/tag7114.xml" ContentType="application/vnd.openxmlformats-officedocument.presentationml.tags+xml"/>
  <Override PartName="/ppt/tags/tag7115.xml" ContentType="application/vnd.openxmlformats-officedocument.presentationml.tags+xml"/>
  <Override PartName="/ppt/tags/tag7116.xml" ContentType="application/vnd.openxmlformats-officedocument.presentationml.tags+xml"/>
  <Override PartName="/ppt/tags/tag7117.xml" ContentType="application/vnd.openxmlformats-officedocument.presentationml.tags+xml"/>
  <Override PartName="/ppt/tags/tag7118.xml" ContentType="application/vnd.openxmlformats-officedocument.presentationml.tags+xml"/>
  <Override PartName="/ppt/tags/tag7119.xml" ContentType="application/vnd.openxmlformats-officedocument.presentationml.tags+xml"/>
  <Override PartName="/ppt/notesSlides/notesSlide110.xml" ContentType="application/vnd.openxmlformats-officedocument.presentationml.notesSlide+xml"/>
  <Override PartName="/ppt/tags/tag7120.xml" ContentType="application/vnd.openxmlformats-officedocument.presentationml.tags+xml"/>
  <Override PartName="/ppt/tags/tag7121.xml" ContentType="application/vnd.openxmlformats-officedocument.presentationml.tags+xml"/>
  <Override PartName="/ppt/tags/tag7122.xml" ContentType="application/vnd.openxmlformats-officedocument.presentationml.tags+xml"/>
  <Override PartName="/ppt/tags/tag7123.xml" ContentType="application/vnd.openxmlformats-officedocument.presentationml.tags+xml"/>
  <Override PartName="/ppt/tags/tag7124.xml" ContentType="application/vnd.openxmlformats-officedocument.presentationml.tags+xml"/>
  <Override PartName="/ppt/tags/tag7125.xml" ContentType="application/vnd.openxmlformats-officedocument.presentationml.tags+xml"/>
  <Override PartName="/ppt/tags/tag7126.xml" ContentType="application/vnd.openxmlformats-officedocument.presentationml.tags+xml"/>
  <Override PartName="/ppt/tags/tag7127.xml" ContentType="application/vnd.openxmlformats-officedocument.presentationml.tags+xml"/>
  <Override PartName="/ppt/tags/tag7128.xml" ContentType="application/vnd.openxmlformats-officedocument.presentationml.tags+xml"/>
  <Override PartName="/ppt/tags/tag7129.xml" ContentType="application/vnd.openxmlformats-officedocument.presentationml.tags+xml"/>
  <Override PartName="/ppt/tags/tag7130.xml" ContentType="application/vnd.openxmlformats-officedocument.presentationml.tags+xml"/>
  <Override PartName="/ppt/tags/tag7131.xml" ContentType="application/vnd.openxmlformats-officedocument.presentationml.tags+xml"/>
  <Override PartName="/ppt/tags/tag7132.xml" ContentType="application/vnd.openxmlformats-officedocument.presentationml.tags+xml"/>
  <Override PartName="/ppt/tags/tag7133.xml" ContentType="application/vnd.openxmlformats-officedocument.presentationml.tags+xml"/>
  <Override PartName="/ppt/tags/tag7134.xml" ContentType="application/vnd.openxmlformats-officedocument.presentationml.tags+xml"/>
  <Override PartName="/ppt/tags/tag7135.xml" ContentType="application/vnd.openxmlformats-officedocument.presentationml.tags+xml"/>
  <Override PartName="/ppt/tags/tag7136.xml" ContentType="application/vnd.openxmlformats-officedocument.presentationml.tags+xml"/>
  <Override PartName="/ppt/tags/tag7137.xml" ContentType="application/vnd.openxmlformats-officedocument.presentationml.tags+xml"/>
  <Override PartName="/ppt/tags/tag7138.xml" ContentType="application/vnd.openxmlformats-officedocument.presentationml.tags+xml"/>
  <Override PartName="/ppt/tags/tag7139.xml" ContentType="application/vnd.openxmlformats-officedocument.presentationml.tags+xml"/>
  <Override PartName="/ppt/tags/tag7140.xml" ContentType="application/vnd.openxmlformats-officedocument.presentationml.tags+xml"/>
  <Override PartName="/ppt/tags/tag7141.xml" ContentType="application/vnd.openxmlformats-officedocument.presentationml.tags+xml"/>
  <Override PartName="/ppt/tags/tag7142.xml" ContentType="application/vnd.openxmlformats-officedocument.presentationml.tags+xml"/>
  <Override PartName="/ppt/tags/tag7143.xml" ContentType="application/vnd.openxmlformats-officedocument.presentationml.tags+xml"/>
  <Override PartName="/ppt/tags/tag7144.xml" ContentType="application/vnd.openxmlformats-officedocument.presentationml.tags+xml"/>
  <Override PartName="/ppt/tags/tag7145.xml" ContentType="application/vnd.openxmlformats-officedocument.presentationml.tags+xml"/>
  <Override PartName="/ppt/tags/tag7146.xml" ContentType="application/vnd.openxmlformats-officedocument.presentationml.tags+xml"/>
  <Override PartName="/ppt/tags/tag7147.xml" ContentType="application/vnd.openxmlformats-officedocument.presentationml.tags+xml"/>
  <Override PartName="/ppt/tags/tag7148.xml" ContentType="application/vnd.openxmlformats-officedocument.presentationml.tags+xml"/>
  <Override PartName="/ppt/tags/tag7149.xml" ContentType="application/vnd.openxmlformats-officedocument.presentationml.tags+xml"/>
  <Override PartName="/ppt/tags/tag7150.xml" ContentType="application/vnd.openxmlformats-officedocument.presentationml.tags+xml"/>
  <Override PartName="/ppt/tags/tag7151.xml" ContentType="application/vnd.openxmlformats-officedocument.presentationml.tags+xml"/>
  <Override PartName="/ppt/tags/tag7152.xml" ContentType="application/vnd.openxmlformats-officedocument.presentationml.tags+xml"/>
  <Override PartName="/ppt/tags/tag7153.xml" ContentType="application/vnd.openxmlformats-officedocument.presentationml.tags+xml"/>
  <Override PartName="/ppt/tags/tag7154.xml" ContentType="application/vnd.openxmlformats-officedocument.presentationml.tags+xml"/>
  <Override PartName="/ppt/tags/tag7155.xml" ContentType="application/vnd.openxmlformats-officedocument.presentationml.tags+xml"/>
  <Override PartName="/ppt/tags/tag7156.xml" ContentType="application/vnd.openxmlformats-officedocument.presentationml.tags+xml"/>
  <Override PartName="/ppt/tags/tag7157.xml" ContentType="application/vnd.openxmlformats-officedocument.presentationml.tags+xml"/>
  <Override PartName="/ppt/tags/tag7158.xml" ContentType="application/vnd.openxmlformats-officedocument.presentationml.tags+xml"/>
  <Override PartName="/ppt/tags/tag7159.xml" ContentType="application/vnd.openxmlformats-officedocument.presentationml.tags+xml"/>
  <Override PartName="/ppt/tags/tag7160.xml" ContentType="application/vnd.openxmlformats-officedocument.presentationml.tags+xml"/>
  <Override PartName="/ppt/tags/tag7161.xml" ContentType="application/vnd.openxmlformats-officedocument.presentationml.tags+xml"/>
  <Override PartName="/ppt/tags/tag7162.xml" ContentType="application/vnd.openxmlformats-officedocument.presentationml.tags+xml"/>
  <Override PartName="/ppt/tags/tag7163.xml" ContentType="application/vnd.openxmlformats-officedocument.presentationml.tags+xml"/>
  <Override PartName="/ppt/tags/tag7164.xml" ContentType="application/vnd.openxmlformats-officedocument.presentationml.tags+xml"/>
  <Override PartName="/ppt/tags/tag7165.xml" ContentType="application/vnd.openxmlformats-officedocument.presentationml.tags+xml"/>
  <Override PartName="/ppt/tags/tag7166.xml" ContentType="application/vnd.openxmlformats-officedocument.presentationml.tags+xml"/>
  <Override PartName="/ppt/tags/tag7167.xml" ContentType="application/vnd.openxmlformats-officedocument.presentationml.tags+xml"/>
  <Override PartName="/ppt/tags/tag7168.xml" ContentType="application/vnd.openxmlformats-officedocument.presentationml.tags+xml"/>
  <Override PartName="/ppt/tags/tag7169.xml" ContentType="application/vnd.openxmlformats-officedocument.presentationml.tags+xml"/>
  <Override PartName="/ppt/tags/tag7170.xml" ContentType="application/vnd.openxmlformats-officedocument.presentationml.tags+xml"/>
  <Override PartName="/ppt/tags/tag7171.xml" ContentType="application/vnd.openxmlformats-officedocument.presentationml.tags+xml"/>
  <Override PartName="/ppt/tags/tag7172.xml" ContentType="application/vnd.openxmlformats-officedocument.presentationml.tags+xml"/>
  <Override PartName="/ppt/tags/tag7173.xml" ContentType="application/vnd.openxmlformats-officedocument.presentationml.tags+xml"/>
  <Override PartName="/ppt/tags/tag7174.xml" ContentType="application/vnd.openxmlformats-officedocument.presentationml.tags+xml"/>
  <Override PartName="/ppt/tags/tag7175.xml" ContentType="application/vnd.openxmlformats-officedocument.presentationml.tags+xml"/>
  <Override PartName="/ppt/notesSlides/notesSlide111.xml" ContentType="application/vnd.openxmlformats-officedocument.presentationml.notesSlide+xml"/>
  <Override PartName="/ppt/tags/tag7176.xml" ContentType="application/vnd.openxmlformats-officedocument.presentationml.tags+xml"/>
  <Override PartName="/ppt/tags/tag7177.xml" ContentType="application/vnd.openxmlformats-officedocument.presentationml.tags+xml"/>
  <Override PartName="/ppt/tags/tag7178.xml" ContentType="application/vnd.openxmlformats-officedocument.presentationml.tags+xml"/>
  <Override PartName="/ppt/tags/tag7179.xml" ContentType="application/vnd.openxmlformats-officedocument.presentationml.tags+xml"/>
  <Override PartName="/ppt/notesSlides/notesSlide112.xml" ContentType="application/vnd.openxmlformats-officedocument.presentationml.notesSlide+xml"/>
  <Override PartName="/ppt/tags/tag7180.xml" ContentType="application/vnd.openxmlformats-officedocument.presentationml.tags+xml"/>
  <Override PartName="/ppt/tags/tag7181.xml" ContentType="application/vnd.openxmlformats-officedocument.presentationml.tags+xml"/>
  <Override PartName="/ppt/tags/tag7182.xml" ContentType="application/vnd.openxmlformats-officedocument.presentationml.tags+xml"/>
  <Override PartName="/ppt/tags/tag7183.xml" ContentType="application/vnd.openxmlformats-officedocument.presentationml.tags+xml"/>
  <Override PartName="/ppt/tags/tag7184.xml" ContentType="application/vnd.openxmlformats-officedocument.presentationml.tags+xml"/>
  <Override PartName="/ppt/tags/tag7185.xml" ContentType="application/vnd.openxmlformats-officedocument.presentationml.tags+xml"/>
  <Override PartName="/ppt/tags/tag7186.xml" ContentType="application/vnd.openxmlformats-officedocument.presentationml.tags+xml"/>
  <Override PartName="/ppt/tags/tag7187.xml" ContentType="application/vnd.openxmlformats-officedocument.presentationml.tags+xml"/>
  <Override PartName="/ppt/tags/tag7188.xml" ContentType="application/vnd.openxmlformats-officedocument.presentationml.tags+xml"/>
  <Override PartName="/ppt/tags/tag7189.xml" ContentType="application/vnd.openxmlformats-officedocument.presentationml.tags+xml"/>
  <Override PartName="/ppt/tags/tag7190.xml" ContentType="application/vnd.openxmlformats-officedocument.presentationml.tags+xml"/>
  <Override PartName="/ppt/tags/tag7191.xml" ContentType="application/vnd.openxmlformats-officedocument.presentationml.tags+xml"/>
  <Override PartName="/ppt/tags/tag7192.xml" ContentType="application/vnd.openxmlformats-officedocument.presentationml.tags+xml"/>
  <Override PartName="/ppt/tags/tag7193.xml" ContentType="application/vnd.openxmlformats-officedocument.presentationml.tags+xml"/>
  <Override PartName="/ppt/tags/tag7194.xml" ContentType="application/vnd.openxmlformats-officedocument.presentationml.tags+xml"/>
  <Override PartName="/ppt/tags/tag7195.xml" ContentType="application/vnd.openxmlformats-officedocument.presentationml.tags+xml"/>
  <Override PartName="/ppt/tags/tag7196.xml" ContentType="application/vnd.openxmlformats-officedocument.presentationml.tags+xml"/>
  <Override PartName="/ppt/tags/tag7197.xml" ContentType="application/vnd.openxmlformats-officedocument.presentationml.tags+xml"/>
  <Override PartName="/ppt/tags/tag7198.xml" ContentType="application/vnd.openxmlformats-officedocument.presentationml.tags+xml"/>
  <Override PartName="/ppt/tags/tag7199.xml" ContentType="application/vnd.openxmlformats-officedocument.presentationml.tags+xml"/>
  <Override PartName="/ppt/tags/tag7200.xml" ContentType="application/vnd.openxmlformats-officedocument.presentationml.tags+xml"/>
  <Override PartName="/ppt/tags/tag7201.xml" ContentType="application/vnd.openxmlformats-officedocument.presentationml.tags+xml"/>
  <Override PartName="/ppt/tags/tag7202.xml" ContentType="application/vnd.openxmlformats-officedocument.presentationml.tags+xml"/>
  <Override PartName="/ppt/tags/tag7203.xml" ContentType="application/vnd.openxmlformats-officedocument.presentationml.tags+xml"/>
  <Override PartName="/ppt/tags/tag7204.xml" ContentType="application/vnd.openxmlformats-officedocument.presentationml.tags+xml"/>
  <Override PartName="/ppt/tags/tag7205.xml" ContentType="application/vnd.openxmlformats-officedocument.presentationml.tags+xml"/>
  <Override PartName="/ppt/tags/tag7206.xml" ContentType="application/vnd.openxmlformats-officedocument.presentationml.tags+xml"/>
  <Override PartName="/ppt/tags/tag7207.xml" ContentType="application/vnd.openxmlformats-officedocument.presentationml.tags+xml"/>
  <Override PartName="/ppt/tags/tag7208.xml" ContentType="application/vnd.openxmlformats-officedocument.presentationml.tags+xml"/>
  <Override PartName="/ppt/tags/tag7209.xml" ContentType="application/vnd.openxmlformats-officedocument.presentationml.tags+xml"/>
  <Override PartName="/ppt/tags/tag7210.xml" ContentType="application/vnd.openxmlformats-officedocument.presentationml.tags+xml"/>
  <Override PartName="/ppt/tags/tag7211.xml" ContentType="application/vnd.openxmlformats-officedocument.presentationml.tags+xml"/>
  <Override PartName="/ppt/tags/tag7212.xml" ContentType="application/vnd.openxmlformats-officedocument.presentationml.tags+xml"/>
  <Override PartName="/ppt/tags/tag7213.xml" ContentType="application/vnd.openxmlformats-officedocument.presentationml.tags+xml"/>
  <Override PartName="/ppt/tags/tag7214.xml" ContentType="application/vnd.openxmlformats-officedocument.presentationml.tags+xml"/>
  <Override PartName="/ppt/tags/tag7215.xml" ContentType="application/vnd.openxmlformats-officedocument.presentationml.tags+xml"/>
  <Override PartName="/ppt/tags/tag7216.xml" ContentType="application/vnd.openxmlformats-officedocument.presentationml.tags+xml"/>
  <Override PartName="/ppt/tags/tag7217.xml" ContentType="application/vnd.openxmlformats-officedocument.presentationml.tags+xml"/>
  <Override PartName="/ppt/tags/tag7218.xml" ContentType="application/vnd.openxmlformats-officedocument.presentationml.tags+xml"/>
  <Override PartName="/ppt/tags/tag7219.xml" ContentType="application/vnd.openxmlformats-officedocument.presentationml.tags+xml"/>
  <Override PartName="/ppt/tags/tag7220.xml" ContentType="application/vnd.openxmlformats-officedocument.presentationml.tags+xml"/>
  <Override PartName="/ppt/tags/tag7221.xml" ContentType="application/vnd.openxmlformats-officedocument.presentationml.tags+xml"/>
  <Override PartName="/ppt/tags/tag7222.xml" ContentType="application/vnd.openxmlformats-officedocument.presentationml.tags+xml"/>
  <Override PartName="/ppt/tags/tag7223.xml" ContentType="application/vnd.openxmlformats-officedocument.presentationml.tags+xml"/>
  <Override PartName="/ppt/tags/tag7224.xml" ContentType="application/vnd.openxmlformats-officedocument.presentationml.tags+xml"/>
  <Override PartName="/ppt/tags/tag7225.xml" ContentType="application/vnd.openxmlformats-officedocument.presentationml.tags+xml"/>
  <Override PartName="/ppt/tags/tag7226.xml" ContentType="application/vnd.openxmlformats-officedocument.presentationml.tags+xml"/>
  <Override PartName="/ppt/tags/tag7227.xml" ContentType="application/vnd.openxmlformats-officedocument.presentationml.tags+xml"/>
  <Override PartName="/ppt/tags/tag7228.xml" ContentType="application/vnd.openxmlformats-officedocument.presentationml.tags+xml"/>
  <Override PartName="/ppt/tags/tag7229.xml" ContentType="application/vnd.openxmlformats-officedocument.presentationml.tags+xml"/>
  <Override PartName="/ppt/tags/tag7230.xml" ContentType="application/vnd.openxmlformats-officedocument.presentationml.tags+xml"/>
  <Override PartName="/ppt/tags/tag7231.xml" ContentType="application/vnd.openxmlformats-officedocument.presentationml.tags+xml"/>
  <Override PartName="/ppt/tags/tag7232.xml" ContentType="application/vnd.openxmlformats-officedocument.presentationml.tags+xml"/>
  <Override PartName="/ppt/tags/tag7233.xml" ContentType="application/vnd.openxmlformats-officedocument.presentationml.tags+xml"/>
  <Override PartName="/ppt/tags/tag7234.xml" ContentType="application/vnd.openxmlformats-officedocument.presentationml.tags+xml"/>
  <Override PartName="/ppt/tags/tag7235.xml" ContentType="application/vnd.openxmlformats-officedocument.presentationml.tags+xml"/>
  <Override PartName="/ppt/tags/tag7236.xml" ContentType="application/vnd.openxmlformats-officedocument.presentationml.tags+xml"/>
  <Override PartName="/ppt/tags/tag7237.xml" ContentType="application/vnd.openxmlformats-officedocument.presentationml.tags+xml"/>
  <Override PartName="/ppt/tags/tag7238.xml" ContentType="application/vnd.openxmlformats-officedocument.presentationml.tags+xml"/>
  <Override PartName="/ppt/tags/tag7239.xml" ContentType="application/vnd.openxmlformats-officedocument.presentationml.tags+xml"/>
  <Override PartName="/ppt/tags/tag7240.xml" ContentType="application/vnd.openxmlformats-officedocument.presentationml.tags+xml"/>
  <Override PartName="/ppt/notesSlides/notesSlide113.xml" ContentType="application/vnd.openxmlformats-officedocument.presentationml.notesSlide+xml"/>
  <Override PartName="/ppt/tags/tag7241.xml" ContentType="application/vnd.openxmlformats-officedocument.presentationml.tags+xml"/>
  <Override PartName="/ppt/tags/tag7242.xml" ContentType="application/vnd.openxmlformats-officedocument.presentationml.tags+xml"/>
  <Override PartName="/ppt/tags/tag7243.xml" ContentType="application/vnd.openxmlformats-officedocument.presentationml.tags+xml"/>
  <Override PartName="/ppt/tags/tag7244.xml" ContentType="application/vnd.openxmlformats-officedocument.presentationml.tags+xml"/>
  <Override PartName="/ppt/tags/tag7245.xml" ContentType="application/vnd.openxmlformats-officedocument.presentationml.tags+xml"/>
  <Override PartName="/ppt/tags/tag7246.xml" ContentType="application/vnd.openxmlformats-officedocument.presentationml.tags+xml"/>
  <Override PartName="/ppt/tags/tag7247.xml" ContentType="application/vnd.openxmlformats-officedocument.presentationml.tags+xml"/>
  <Override PartName="/ppt/tags/tag7248.xml" ContentType="application/vnd.openxmlformats-officedocument.presentationml.tags+xml"/>
  <Override PartName="/ppt/tags/tag7249.xml" ContentType="application/vnd.openxmlformats-officedocument.presentationml.tags+xml"/>
  <Override PartName="/ppt/tags/tag7250.xml" ContentType="application/vnd.openxmlformats-officedocument.presentationml.tags+xml"/>
  <Override PartName="/ppt/tags/tag7251.xml" ContentType="application/vnd.openxmlformats-officedocument.presentationml.tags+xml"/>
  <Override PartName="/ppt/tags/tag7252.xml" ContentType="application/vnd.openxmlformats-officedocument.presentationml.tags+xml"/>
  <Override PartName="/ppt/tags/tag7253.xml" ContentType="application/vnd.openxmlformats-officedocument.presentationml.tags+xml"/>
  <Override PartName="/ppt/tags/tag7254.xml" ContentType="application/vnd.openxmlformats-officedocument.presentationml.tags+xml"/>
  <Override PartName="/ppt/notesSlides/notesSlide114.xml" ContentType="application/vnd.openxmlformats-officedocument.presentationml.notesSlide+xml"/>
  <Override PartName="/ppt/tags/tag7255.xml" ContentType="application/vnd.openxmlformats-officedocument.presentationml.tags+xml"/>
  <Override PartName="/ppt/tags/tag7256.xml" ContentType="application/vnd.openxmlformats-officedocument.presentationml.tags+xml"/>
  <Override PartName="/ppt/tags/tag7257.xml" ContentType="application/vnd.openxmlformats-officedocument.presentationml.tags+xml"/>
  <Override PartName="/ppt/tags/tag7258.xml" ContentType="application/vnd.openxmlformats-officedocument.presentationml.tags+xml"/>
  <Override PartName="/ppt/tags/tag7259.xml" ContentType="application/vnd.openxmlformats-officedocument.presentationml.tags+xml"/>
  <Override PartName="/ppt/tags/tag7260.xml" ContentType="application/vnd.openxmlformats-officedocument.presentationml.tags+xml"/>
  <Override PartName="/ppt/tags/tag7261.xml" ContentType="application/vnd.openxmlformats-officedocument.presentationml.tags+xml"/>
  <Override PartName="/ppt/tags/tag7262.xml" ContentType="application/vnd.openxmlformats-officedocument.presentationml.tags+xml"/>
  <Override PartName="/ppt/tags/tag7263.xml" ContentType="application/vnd.openxmlformats-officedocument.presentationml.tags+xml"/>
  <Override PartName="/ppt/tags/tag7264.xml" ContentType="application/vnd.openxmlformats-officedocument.presentationml.tags+xml"/>
  <Override PartName="/ppt/tags/tag7265.xml" ContentType="application/vnd.openxmlformats-officedocument.presentationml.tags+xml"/>
  <Override PartName="/ppt/tags/tag7266.xml" ContentType="application/vnd.openxmlformats-officedocument.presentationml.tags+xml"/>
  <Override PartName="/ppt/tags/tag7267.xml" ContentType="application/vnd.openxmlformats-officedocument.presentationml.tags+xml"/>
  <Override PartName="/ppt/tags/tag7268.xml" ContentType="application/vnd.openxmlformats-officedocument.presentationml.tags+xml"/>
  <Override PartName="/ppt/tags/tag7269.xml" ContentType="application/vnd.openxmlformats-officedocument.presentationml.tags+xml"/>
  <Override PartName="/ppt/tags/tag7270.xml" ContentType="application/vnd.openxmlformats-officedocument.presentationml.tags+xml"/>
  <Override PartName="/ppt/tags/tag7271.xml" ContentType="application/vnd.openxmlformats-officedocument.presentationml.tags+xml"/>
  <Override PartName="/ppt/tags/tag7272.xml" ContentType="application/vnd.openxmlformats-officedocument.presentationml.tags+xml"/>
  <Override PartName="/ppt/tags/tag7273.xml" ContentType="application/vnd.openxmlformats-officedocument.presentationml.tags+xml"/>
  <Override PartName="/ppt/tags/tag7274.xml" ContentType="application/vnd.openxmlformats-officedocument.presentationml.tags+xml"/>
  <Override PartName="/ppt/tags/tag7275.xml" ContentType="application/vnd.openxmlformats-officedocument.presentationml.tags+xml"/>
  <Override PartName="/ppt/notesSlides/notesSlide115.xml" ContentType="application/vnd.openxmlformats-officedocument.presentationml.notesSlide+xml"/>
  <Override PartName="/ppt/tags/tag7276.xml" ContentType="application/vnd.openxmlformats-officedocument.presentationml.tags+xml"/>
  <Override PartName="/ppt/notesSlides/notesSlide116.xml" ContentType="application/vnd.openxmlformats-officedocument.presentationml.notesSlide+xml"/>
  <Override PartName="/ppt/tags/tag7277.xml" ContentType="application/vnd.openxmlformats-officedocument.presentationml.tags+xml"/>
  <Override PartName="/ppt/tags/tag7278.xml" ContentType="application/vnd.openxmlformats-officedocument.presentationml.tags+xml"/>
  <Override PartName="/ppt/tags/tag7279.xml" ContentType="application/vnd.openxmlformats-officedocument.presentationml.tags+xml"/>
  <Override PartName="/ppt/tags/tag7280.xml" ContentType="application/vnd.openxmlformats-officedocument.presentationml.tags+xml"/>
  <Override PartName="/ppt/tags/tag7281.xml" ContentType="application/vnd.openxmlformats-officedocument.presentationml.tags+xml"/>
  <Override PartName="/ppt/tags/tag7282.xml" ContentType="application/vnd.openxmlformats-officedocument.presentationml.tags+xml"/>
  <Override PartName="/ppt/tags/tag7283.xml" ContentType="application/vnd.openxmlformats-officedocument.presentationml.tags+xml"/>
  <Override PartName="/ppt/tags/tag7284.xml" ContentType="application/vnd.openxmlformats-officedocument.presentationml.tags+xml"/>
  <Override PartName="/ppt/tags/tag7285.xml" ContentType="application/vnd.openxmlformats-officedocument.presentationml.tags+xml"/>
  <Override PartName="/ppt/tags/tag7286.xml" ContentType="application/vnd.openxmlformats-officedocument.presentationml.tags+xml"/>
  <Override PartName="/ppt/tags/tag7287.xml" ContentType="application/vnd.openxmlformats-officedocument.presentationml.tags+xml"/>
  <Override PartName="/ppt/tags/tag7288.xml" ContentType="application/vnd.openxmlformats-officedocument.presentationml.tags+xml"/>
  <Override PartName="/ppt/tags/tag7289.xml" ContentType="application/vnd.openxmlformats-officedocument.presentationml.tags+xml"/>
  <Override PartName="/ppt/tags/tag7290.xml" ContentType="application/vnd.openxmlformats-officedocument.presentationml.tags+xml"/>
  <Override PartName="/ppt/tags/tag7291.xml" ContentType="application/vnd.openxmlformats-officedocument.presentationml.tags+xml"/>
  <Override PartName="/ppt/tags/tag7292.xml" ContentType="application/vnd.openxmlformats-officedocument.presentationml.tags+xml"/>
  <Override PartName="/ppt/tags/tag7293.xml" ContentType="application/vnd.openxmlformats-officedocument.presentationml.tags+xml"/>
  <Override PartName="/ppt/tags/tag7294.xml" ContentType="application/vnd.openxmlformats-officedocument.presentationml.tags+xml"/>
  <Override PartName="/ppt/tags/tag7295.xml" ContentType="application/vnd.openxmlformats-officedocument.presentationml.tags+xml"/>
  <Override PartName="/ppt/tags/tag7296.xml" ContentType="application/vnd.openxmlformats-officedocument.presentationml.tags+xml"/>
  <Override PartName="/ppt/tags/tag7297.xml" ContentType="application/vnd.openxmlformats-officedocument.presentationml.tags+xml"/>
  <Override PartName="/ppt/tags/tag7298.xml" ContentType="application/vnd.openxmlformats-officedocument.presentationml.tags+xml"/>
  <Override PartName="/ppt/tags/tag7299.xml" ContentType="application/vnd.openxmlformats-officedocument.presentationml.tags+xml"/>
  <Override PartName="/ppt/tags/tag7300.xml" ContentType="application/vnd.openxmlformats-officedocument.presentationml.tags+xml"/>
  <Override PartName="/ppt/tags/tag7301.xml" ContentType="application/vnd.openxmlformats-officedocument.presentationml.tags+xml"/>
  <Override PartName="/ppt/tags/tag7302.xml" ContentType="application/vnd.openxmlformats-officedocument.presentationml.tags+xml"/>
  <Override PartName="/ppt/tags/tag7303.xml" ContentType="application/vnd.openxmlformats-officedocument.presentationml.tags+xml"/>
  <Override PartName="/ppt/tags/tag7304.xml" ContentType="application/vnd.openxmlformats-officedocument.presentationml.tags+xml"/>
  <Override PartName="/ppt/tags/tag7305.xml" ContentType="application/vnd.openxmlformats-officedocument.presentationml.tags+xml"/>
  <Override PartName="/ppt/tags/tag7306.xml" ContentType="application/vnd.openxmlformats-officedocument.presentationml.tags+xml"/>
  <Override PartName="/ppt/tags/tag7307.xml" ContentType="application/vnd.openxmlformats-officedocument.presentationml.tags+xml"/>
  <Override PartName="/ppt/tags/tag7308.xml" ContentType="application/vnd.openxmlformats-officedocument.presentationml.tags+xml"/>
  <Override PartName="/ppt/tags/tag7309.xml" ContentType="application/vnd.openxmlformats-officedocument.presentationml.tags+xml"/>
  <Override PartName="/ppt/notesSlides/notesSlide117.xml" ContentType="application/vnd.openxmlformats-officedocument.presentationml.notesSlide+xml"/>
  <Override PartName="/ppt/tags/tag7310.xml" ContentType="application/vnd.openxmlformats-officedocument.presentationml.tags+xml"/>
  <Override PartName="/ppt/tags/tag7311.xml" ContentType="application/vnd.openxmlformats-officedocument.presentationml.tags+xml"/>
  <Override PartName="/ppt/tags/tag7312.xml" ContentType="application/vnd.openxmlformats-officedocument.presentationml.tags+xml"/>
  <Override PartName="/ppt/tags/tag7313.xml" ContentType="application/vnd.openxmlformats-officedocument.presentationml.tags+xml"/>
  <Override PartName="/ppt/tags/tag7314.xml" ContentType="application/vnd.openxmlformats-officedocument.presentationml.tags+xml"/>
  <Override PartName="/ppt/tags/tag7315.xml" ContentType="application/vnd.openxmlformats-officedocument.presentationml.tags+xml"/>
  <Override PartName="/ppt/tags/tag7316.xml" ContentType="application/vnd.openxmlformats-officedocument.presentationml.tags+xml"/>
  <Override PartName="/ppt/tags/tag7317.xml" ContentType="application/vnd.openxmlformats-officedocument.presentationml.tags+xml"/>
  <Override PartName="/ppt/tags/tag7318.xml" ContentType="application/vnd.openxmlformats-officedocument.presentationml.tags+xml"/>
  <Override PartName="/ppt/tags/tag7319.xml" ContentType="application/vnd.openxmlformats-officedocument.presentationml.tags+xml"/>
  <Override PartName="/ppt/tags/tag7320.xml" ContentType="application/vnd.openxmlformats-officedocument.presentationml.tags+xml"/>
  <Override PartName="/ppt/tags/tag7321.xml" ContentType="application/vnd.openxmlformats-officedocument.presentationml.tags+xml"/>
  <Override PartName="/ppt/tags/tag7322.xml" ContentType="application/vnd.openxmlformats-officedocument.presentationml.tags+xml"/>
  <Override PartName="/ppt/tags/tag7323.xml" ContentType="application/vnd.openxmlformats-officedocument.presentationml.tags+xml"/>
  <Override PartName="/ppt/tags/tag7324.xml" ContentType="application/vnd.openxmlformats-officedocument.presentationml.tags+xml"/>
  <Override PartName="/ppt/tags/tag7325.xml" ContentType="application/vnd.openxmlformats-officedocument.presentationml.tags+xml"/>
  <Override PartName="/ppt/tags/tag7326.xml" ContentType="application/vnd.openxmlformats-officedocument.presentationml.tags+xml"/>
  <Override PartName="/ppt/tags/tag7327.xml" ContentType="application/vnd.openxmlformats-officedocument.presentationml.tags+xml"/>
  <Override PartName="/ppt/tags/tag7328.xml" ContentType="application/vnd.openxmlformats-officedocument.presentationml.tags+xml"/>
  <Override PartName="/ppt/tags/tag7329.xml" ContentType="application/vnd.openxmlformats-officedocument.presentationml.tags+xml"/>
  <Override PartName="/ppt/tags/tag7330.xml" ContentType="application/vnd.openxmlformats-officedocument.presentationml.tags+xml"/>
  <Override PartName="/ppt/tags/tag7331.xml" ContentType="application/vnd.openxmlformats-officedocument.presentationml.tags+xml"/>
  <Override PartName="/ppt/tags/tag7332.xml" ContentType="application/vnd.openxmlformats-officedocument.presentationml.tags+xml"/>
  <Override PartName="/ppt/tags/tag7333.xml" ContentType="application/vnd.openxmlformats-officedocument.presentationml.tags+xml"/>
  <Override PartName="/ppt/tags/tag7334.xml" ContentType="application/vnd.openxmlformats-officedocument.presentationml.tags+xml"/>
  <Override PartName="/ppt/tags/tag7335.xml" ContentType="application/vnd.openxmlformats-officedocument.presentationml.tags+xml"/>
  <Override PartName="/ppt/tags/tag7336.xml" ContentType="application/vnd.openxmlformats-officedocument.presentationml.tags+xml"/>
  <Override PartName="/ppt/tags/tag7337.xml" ContentType="application/vnd.openxmlformats-officedocument.presentationml.tags+xml"/>
  <Override PartName="/ppt/tags/tag7338.xml" ContentType="application/vnd.openxmlformats-officedocument.presentationml.tags+xml"/>
  <Override PartName="/ppt/tags/tag7339.xml" ContentType="application/vnd.openxmlformats-officedocument.presentationml.tags+xml"/>
  <Override PartName="/ppt/tags/tag7340.xml" ContentType="application/vnd.openxmlformats-officedocument.presentationml.tags+xml"/>
  <Override PartName="/ppt/notesSlides/notesSlide118.xml" ContentType="application/vnd.openxmlformats-officedocument.presentationml.notesSlide+xml"/>
  <Override PartName="/ppt/tags/tag7341.xml" ContentType="application/vnd.openxmlformats-officedocument.presentationml.tags+xml"/>
  <Override PartName="/ppt/tags/tag7342.xml" ContentType="application/vnd.openxmlformats-officedocument.presentationml.tags+xml"/>
  <Override PartName="/ppt/tags/tag7343.xml" ContentType="application/vnd.openxmlformats-officedocument.presentationml.tags+xml"/>
  <Override PartName="/ppt/tags/tag7344.xml" ContentType="application/vnd.openxmlformats-officedocument.presentationml.tags+xml"/>
  <Override PartName="/ppt/tags/tag7345.xml" ContentType="application/vnd.openxmlformats-officedocument.presentationml.tags+xml"/>
  <Override PartName="/ppt/tags/tag7346.xml" ContentType="application/vnd.openxmlformats-officedocument.presentationml.tags+xml"/>
  <Override PartName="/ppt/tags/tag7347.xml" ContentType="application/vnd.openxmlformats-officedocument.presentationml.tags+xml"/>
  <Override PartName="/ppt/tags/tag7348.xml" ContentType="application/vnd.openxmlformats-officedocument.presentationml.tags+xml"/>
  <Override PartName="/ppt/tags/tag7349.xml" ContentType="application/vnd.openxmlformats-officedocument.presentationml.tags+xml"/>
  <Override PartName="/ppt/tags/tag7350.xml" ContentType="application/vnd.openxmlformats-officedocument.presentationml.tags+xml"/>
  <Override PartName="/ppt/tags/tag7351.xml" ContentType="application/vnd.openxmlformats-officedocument.presentationml.tags+xml"/>
  <Override PartName="/ppt/tags/tag7352.xml" ContentType="application/vnd.openxmlformats-officedocument.presentationml.tags+xml"/>
  <Override PartName="/ppt/tags/tag7353.xml" ContentType="application/vnd.openxmlformats-officedocument.presentationml.tags+xml"/>
  <Override PartName="/ppt/tags/tag7354.xml" ContentType="application/vnd.openxmlformats-officedocument.presentationml.tags+xml"/>
  <Override PartName="/ppt/tags/tag7355.xml" ContentType="application/vnd.openxmlformats-officedocument.presentationml.tags+xml"/>
  <Override PartName="/ppt/tags/tag7356.xml" ContentType="application/vnd.openxmlformats-officedocument.presentationml.tags+xml"/>
  <Override PartName="/ppt/tags/tag7357.xml" ContentType="application/vnd.openxmlformats-officedocument.presentationml.tags+xml"/>
  <Override PartName="/ppt/tags/tag7358.xml" ContentType="application/vnd.openxmlformats-officedocument.presentationml.tags+xml"/>
  <Override PartName="/ppt/tags/tag7359.xml" ContentType="application/vnd.openxmlformats-officedocument.presentationml.tags+xml"/>
  <Override PartName="/ppt/tags/tag7360.xml" ContentType="application/vnd.openxmlformats-officedocument.presentationml.tags+xml"/>
  <Override PartName="/ppt/tags/tag7361.xml" ContentType="application/vnd.openxmlformats-officedocument.presentationml.tags+xml"/>
  <Override PartName="/ppt/tags/tag7362.xml" ContentType="application/vnd.openxmlformats-officedocument.presentationml.tags+xml"/>
  <Override PartName="/ppt/tags/tag7363.xml" ContentType="application/vnd.openxmlformats-officedocument.presentationml.tags+xml"/>
  <Override PartName="/ppt/tags/tag7364.xml" ContentType="application/vnd.openxmlformats-officedocument.presentationml.tags+xml"/>
  <Override PartName="/ppt/tags/tag7365.xml" ContentType="application/vnd.openxmlformats-officedocument.presentationml.tags+xml"/>
  <Override PartName="/ppt/tags/tag7366.xml" ContentType="application/vnd.openxmlformats-officedocument.presentationml.tags+xml"/>
  <Override PartName="/ppt/tags/tag7367.xml" ContentType="application/vnd.openxmlformats-officedocument.presentationml.tags+xml"/>
  <Override PartName="/ppt/tags/tag7368.xml" ContentType="application/vnd.openxmlformats-officedocument.presentationml.tags+xml"/>
  <Override PartName="/ppt/tags/tag7369.xml" ContentType="application/vnd.openxmlformats-officedocument.presentationml.tags+xml"/>
  <Override PartName="/ppt/tags/tag7370.xml" ContentType="application/vnd.openxmlformats-officedocument.presentationml.tags+xml"/>
  <Override PartName="/ppt/tags/tag7371.xml" ContentType="application/vnd.openxmlformats-officedocument.presentationml.tags+xml"/>
  <Override PartName="/ppt/tags/tag7372.xml" ContentType="application/vnd.openxmlformats-officedocument.presentationml.tags+xml"/>
  <Override PartName="/ppt/tags/tag7373.xml" ContentType="application/vnd.openxmlformats-officedocument.presentationml.tags+xml"/>
  <Override PartName="/ppt/tags/tag7374.xml" ContentType="application/vnd.openxmlformats-officedocument.presentationml.tags+xml"/>
  <Override PartName="/ppt/tags/tag7375.xml" ContentType="application/vnd.openxmlformats-officedocument.presentationml.tags+xml"/>
  <Override PartName="/ppt/tags/tag7376.xml" ContentType="application/vnd.openxmlformats-officedocument.presentationml.tags+xml"/>
  <Override PartName="/ppt/tags/tag7377.xml" ContentType="application/vnd.openxmlformats-officedocument.presentationml.tags+xml"/>
  <Override PartName="/ppt/tags/tag7378.xml" ContentType="application/vnd.openxmlformats-officedocument.presentationml.tags+xml"/>
  <Override PartName="/ppt/tags/tag7379.xml" ContentType="application/vnd.openxmlformats-officedocument.presentationml.tags+xml"/>
  <Override PartName="/ppt/tags/tag7380.xml" ContentType="application/vnd.openxmlformats-officedocument.presentationml.tags+xml"/>
  <Override PartName="/ppt/tags/tag7381.xml" ContentType="application/vnd.openxmlformats-officedocument.presentationml.tags+xml"/>
  <Override PartName="/ppt/tags/tag7382.xml" ContentType="application/vnd.openxmlformats-officedocument.presentationml.tags+xml"/>
  <Override PartName="/ppt/tags/tag7383.xml" ContentType="application/vnd.openxmlformats-officedocument.presentationml.tags+xml"/>
  <Override PartName="/ppt/tags/tag7384.xml" ContentType="application/vnd.openxmlformats-officedocument.presentationml.tags+xml"/>
  <Override PartName="/ppt/tags/tag7385.xml" ContentType="application/vnd.openxmlformats-officedocument.presentationml.tags+xml"/>
  <Override PartName="/ppt/tags/tag7386.xml" ContentType="application/vnd.openxmlformats-officedocument.presentationml.tags+xml"/>
  <Override PartName="/ppt/tags/tag7387.xml" ContentType="application/vnd.openxmlformats-officedocument.presentationml.tags+xml"/>
  <Override PartName="/ppt/tags/tag7388.xml" ContentType="application/vnd.openxmlformats-officedocument.presentationml.tags+xml"/>
  <Override PartName="/ppt/tags/tag7389.xml" ContentType="application/vnd.openxmlformats-officedocument.presentationml.tags+xml"/>
  <Override PartName="/ppt/tags/tag7390.xml" ContentType="application/vnd.openxmlformats-officedocument.presentationml.tags+xml"/>
  <Override PartName="/ppt/notesSlides/notesSlide119.xml" ContentType="application/vnd.openxmlformats-officedocument.presentationml.notesSlide+xml"/>
  <Override PartName="/ppt/tags/tag7391.xml" ContentType="application/vnd.openxmlformats-officedocument.presentationml.tags+xml"/>
  <Override PartName="/ppt/tags/tag7392.xml" ContentType="application/vnd.openxmlformats-officedocument.presentationml.tags+xml"/>
  <Override PartName="/ppt/tags/tag7393.xml" ContentType="application/vnd.openxmlformats-officedocument.presentationml.tags+xml"/>
  <Override PartName="/ppt/tags/tag7394.xml" ContentType="application/vnd.openxmlformats-officedocument.presentationml.tags+xml"/>
  <Override PartName="/ppt/tags/tag7395.xml" ContentType="application/vnd.openxmlformats-officedocument.presentationml.tags+xml"/>
  <Override PartName="/ppt/tags/tag7396.xml" ContentType="application/vnd.openxmlformats-officedocument.presentationml.tags+xml"/>
  <Override PartName="/ppt/tags/tag7397.xml" ContentType="application/vnd.openxmlformats-officedocument.presentationml.tags+xml"/>
  <Override PartName="/ppt/tags/tag7398.xml" ContentType="application/vnd.openxmlformats-officedocument.presentationml.tags+xml"/>
  <Override PartName="/ppt/tags/tag7399.xml" ContentType="application/vnd.openxmlformats-officedocument.presentationml.tags+xml"/>
  <Override PartName="/ppt/tags/tag7400.xml" ContentType="application/vnd.openxmlformats-officedocument.presentationml.tags+xml"/>
  <Override PartName="/ppt/tags/tag7401.xml" ContentType="application/vnd.openxmlformats-officedocument.presentationml.tags+xml"/>
  <Override PartName="/ppt/tags/tag7402.xml" ContentType="application/vnd.openxmlformats-officedocument.presentationml.tags+xml"/>
  <Override PartName="/ppt/tags/tag7403.xml" ContentType="application/vnd.openxmlformats-officedocument.presentationml.tags+xml"/>
  <Override PartName="/ppt/tags/tag7404.xml" ContentType="application/vnd.openxmlformats-officedocument.presentationml.tags+xml"/>
  <Override PartName="/ppt/tags/tag7405.xml" ContentType="application/vnd.openxmlformats-officedocument.presentationml.tags+xml"/>
  <Override PartName="/ppt/tags/tag7406.xml" ContentType="application/vnd.openxmlformats-officedocument.presentationml.tags+xml"/>
  <Override PartName="/ppt/tags/tag7407.xml" ContentType="application/vnd.openxmlformats-officedocument.presentationml.tags+xml"/>
  <Override PartName="/ppt/tags/tag7408.xml" ContentType="application/vnd.openxmlformats-officedocument.presentationml.tags+xml"/>
  <Override PartName="/ppt/tags/tag7409.xml" ContentType="application/vnd.openxmlformats-officedocument.presentationml.tags+xml"/>
  <Override PartName="/ppt/tags/tag7410.xml" ContentType="application/vnd.openxmlformats-officedocument.presentationml.tags+xml"/>
  <Override PartName="/ppt/tags/tag7411.xml" ContentType="application/vnd.openxmlformats-officedocument.presentationml.tags+xml"/>
  <Override PartName="/ppt/tags/tag7412.xml" ContentType="application/vnd.openxmlformats-officedocument.presentationml.tags+xml"/>
  <Override PartName="/ppt/tags/tag7413.xml" ContentType="application/vnd.openxmlformats-officedocument.presentationml.tags+xml"/>
  <Override PartName="/ppt/tags/tag7414.xml" ContentType="application/vnd.openxmlformats-officedocument.presentationml.tags+xml"/>
  <Override PartName="/ppt/tags/tag7415.xml" ContentType="application/vnd.openxmlformats-officedocument.presentationml.tags+xml"/>
  <Override PartName="/ppt/tags/tag7416.xml" ContentType="application/vnd.openxmlformats-officedocument.presentationml.tags+xml"/>
  <Override PartName="/ppt/tags/tag7417.xml" ContentType="application/vnd.openxmlformats-officedocument.presentationml.tags+xml"/>
  <Override PartName="/ppt/tags/tag7418.xml" ContentType="application/vnd.openxmlformats-officedocument.presentationml.tags+xml"/>
  <Override PartName="/ppt/tags/tag7419.xml" ContentType="application/vnd.openxmlformats-officedocument.presentationml.tags+xml"/>
  <Override PartName="/ppt/tags/tag7420.xml" ContentType="application/vnd.openxmlformats-officedocument.presentationml.tags+xml"/>
  <Override PartName="/ppt/tags/tag7421.xml" ContentType="application/vnd.openxmlformats-officedocument.presentationml.tags+xml"/>
  <Override PartName="/ppt/tags/tag7422.xml" ContentType="application/vnd.openxmlformats-officedocument.presentationml.tags+xml"/>
  <Override PartName="/ppt/tags/tag7423.xml" ContentType="application/vnd.openxmlformats-officedocument.presentationml.tags+xml"/>
  <Override PartName="/ppt/tags/tag7424.xml" ContentType="application/vnd.openxmlformats-officedocument.presentationml.tags+xml"/>
  <Override PartName="/ppt/tags/tag7425.xml" ContentType="application/vnd.openxmlformats-officedocument.presentationml.tags+xml"/>
  <Override PartName="/ppt/tags/tag7426.xml" ContentType="application/vnd.openxmlformats-officedocument.presentationml.tags+xml"/>
  <Override PartName="/ppt/tags/tag7427.xml" ContentType="application/vnd.openxmlformats-officedocument.presentationml.tags+xml"/>
  <Override PartName="/ppt/tags/tag7428.xml" ContentType="application/vnd.openxmlformats-officedocument.presentationml.tags+xml"/>
  <Override PartName="/ppt/tags/tag7429.xml" ContentType="application/vnd.openxmlformats-officedocument.presentationml.tags+xml"/>
  <Override PartName="/ppt/tags/tag7430.xml" ContentType="application/vnd.openxmlformats-officedocument.presentationml.tags+xml"/>
  <Override PartName="/ppt/tags/tag7431.xml" ContentType="application/vnd.openxmlformats-officedocument.presentationml.tags+xml"/>
  <Override PartName="/ppt/tags/tag7432.xml" ContentType="application/vnd.openxmlformats-officedocument.presentationml.tags+xml"/>
  <Override PartName="/ppt/tags/tag7433.xml" ContentType="application/vnd.openxmlformats-officedocument.presentationml.tags+xml"/>
  <Override PartName="/ppt/tags/tag7434.xml" ContentType="application/vnd.openxmlformats-officedocument.presentationml.tags+xml"/>
  <Override PartName="/ppt/tags/tag7435.xml" ContentType="application/vnd.openxmlformats-officedocument.presentationml.tags+xml"/>
  <Override PartName="/ppt/tags/tag7436.xml" ContentType="application/vnd.openxmlformats-officedocument.presentationml.tags+xml"/>
  <Override PartName="/ppt/tags/tag7437.xml" ContentType="application/vnd.openxmlformats-officedocument.presentationml.tags+xml"/>
  <Override PartName="/ppt/tags/tag7438.xml" ContentType="application/vnd.openxmlformats-officedocument.presentationml.tags+xml"/>
  <Override PartName="/ppt/tags/tag7439.xml" ContentType="application/vnd.openxmlformats-officedocument.presentationml.tags+xml"/>
  <Override PartName="/ppt/tags/tag7440.xml" ContentType="application/vnd.openxmlformats-officedocument.presentationml.tags+xml"/>
  <Override PartName="/ppt/tags/tag7441.xml" ContentType="application/vnd.openxmlformats-officedocument.presentationml.tags+xml"/>
  <Override PartName="/ppt/tags/tag7442.xml" ContentType="application/vnd.openxmlformats-officedocument.presentationml.tags+xml"/>
  <Override PartName="/ppt/tags/tag7443.xml" ContentType="application/vnd.openxmlformats-officedocument.presentationml.tags+xml"/>
  <Override PartName="/ppt/tags/tag7444.xml" ContentType="application/vnd.openxmlformats-officedocument.presentationml.tags+xml"/>
  <Override PartName="/ppt/tags/tag7445.xml" ContentType="application/vnd.openxmlformats-officedocument.presentationml.tags+xml"/>
  <Override PartName="/ppt/tags/tag7446.xml" ContentType="application/vnd.openxmlformats-officedocument.presentationml.tags+xml"/>
  <Override PartName="/ppt/tags/tag7447.xml" ContentType="application/vnd.openxmlformats-officedocument.presentationml.tags+xml"/>
  <Override PartName="/ppt/tags/tag7448.xml" ContentType="application/vnd.openxmlformats-officedocument.presentationml.tags+xml"/>
  <Override PartName="/ppt/tags/tag7449.xml" ContentType="application/vnd.openxmlformats-officedocument.presentationml.tags+xml"/>
  <Override PartName="/ppt/tags/tag7450.xml" ContentType="application/vnd.openxmlformats-officedocument.presentationml.tags+xml"/>
  <Override PartName="/ppt/tags/tag7451.xml" ContentType="application/vnd.openxmlformats-officedocument.presentationml.tags+xml"/>
  <Override PartName="/ppt/tags/tag7452.xml" ContentType="application/vnd.openxmlformats-officedocument.presentationml.tags+xml"/>
  <Override PartName="/ppt/tags/tag7453.xml" ContentType="application/vnd.openxmlformats-officedocument.presentationml.tags+xml"/>
  <Override PartName="/ppt/tags/tag7454.xml" ContentType="application/vnd.openxmlformats-officedocument.presentationml.tags+xml"/>
  <Override PartName="/ppt/notesSlides/notesSlide120.xml" ContentType="application/vnd.openxmlformats-officedocument.presentationml.notesSlide+xml"/>
  <Override PartName="/ppt/tags/tag7455.xml" ContentType="application/vnd.openxmlformats-officedocument.presentationml.tags+xml"/>
  <Override PartName="/ppt/tags/tag7456.xml" ContentType="application/vnd.openxmlformats-officedocument.presentationml.tags+xml"/>
  <Override PartName="/ppt/tags/tag7457.xml" ContentType="application/vnd.openxmlformats-officedocument.presentationml.tags+xml"/>
  <Override PartName="/ppt/tags/tag7458.xml" ContentType="application/vnd.openxmlformats-officedocument.presentationml.tags+xml"/>
  <Override PartName="/ppt/tags/tag7459.xml" ContentType="application/vnd.openxmlformats-officedocument.presentationml.tags+xml"/>
  <Override PartName="/ppt/tags/tag7460.xml" ContentType="application/vnd.openxmlformats-officedocument.presentationml.tags+xml"/>
  <Override PartName="/ppt/tags/tag7461.xml" ContentType="application/vnd.openxmlformats-officedocument.presentationml.tags+xml"/>
  <Override PartName="/ppt/tags/tag7462.xml" ContentType="application/vnd.openxmlformats-officedocument.presentationml.tags+xml"/>
  <Override PartName="/ppt/tags/tag7463.xml" ContentType="application/vnd.openxmlformats-officedocument.presentationml.tags+xml"/>
  <Override PartName="/ppt/tags/tag7464.xml" ContentType="application/vnd.openxmlformats-officedocument.presentationml.tags+xml"/>
  <Override PartName="/ppt/tags/tag7465.xml" ContentType="application/vnd.openxmlformats-officedocument.presentationml.tags+xml"/>
  <Override PartName="/ppt/tags/tag7466.xml" ContentType="application/vnd.openxmlformats-officedocument.presentationml.tags+xml"/>
  <Override PartName="/ppt/tags/tag7467.xml" ContentType="application/vnd.openxmlformats-officedocument.presentationml.tags+xml"/>
  <Override PartName="/ppt/tags/tag7468.xml" ContentType="application/vnd.openxmlformats-officedocument.presentationml.tags+xml"/>
  <Override PartName="/ppt/tags/tag7469.xml" ContentType="application/vnd.openxmlformats-officedocument.presentationml.tags+xml"/>
  <Override PartName="/ppt/tags/tag7470.xml" ContentType="application/vnd.openxmlformats-officedocument.presentationml.tags+xml"/>
  <Override PartName="/ppt/tags/tag7471.xml" ContentType="application/vnd.openxmlformats-officedocument.presentationml.tags+xml"/>
  <Override PartName="/ppt/tags/tag7472.xml" ContentType="application/vnd.openxmlformats-officedocument.presentationml.tags+xml"/>
  <Override PartName="/ppt/tags/tag7473.xml" ContentType="application/vnd.openxmlformats-officedocument.presentationml.tags+xml"/>
  <Override PartName="/ppt/tags/tag7474.xml" ContentType="application/vnd.openxmlformats-officedocument.presentationml.tags+xml"/>
  <Override PartName="/ppt/tags/tag7475.xml" ContentType="application/vnd.openxmlformats-officedocument.presentationml.tags+xml"/>
  <Override PartName="/ppt/tags/tag7476.xml" ContentType="application/vnd.openxmlformats-officedocument.presentationml.tags+xml"/>
  <Override PartName="/ppt/tags/tag7477.xml" ContentType="application/vnd.openxmlformats-officedocument.presentationml.tags+xml"/>
  <Override PartName="/ppt/tags/tag7478.xml" ContentType="application/vnd.openxmlformats-officedocument.presentationml.tags+xml"/>
  <Override PartName="/ppt/tags/tag7479.xml" ContentType="application/vnd.openxmlformats-officedocument.presentationml.tags+xml"/>
  <Override PartName="/ppt/tags/tag7480.xml" ContentType="application/vnd.openxmlformats-officedocument.presentationml.tags+xml"/>
  <Override PartName="/ppt/tags/tag7481.xml" ContentType="application/vnd.openxmlformats-officedocument.presentationml.tags+xml"/>
  <Override PartName="/ppt/tags/tag7482.xml" ContentType="application/vnd.openxmlformats-officedocument.presentationml.tags+xml"/>
  <Override PartName="/ppt/tags/tag7483.xml" ContentType="application/vnd.openxmlformats-officedocument.presentationml.tags+xml"/>
  <Override PartName="/ppt/tags/tag7484.xml" ContentType="application/vnd.openxmlformats-officedocument.presentationml.tags+xml"/>
  <Override PartName="/ppt/tags/tag7485.xml" ContentType="application/vnd.openxmlformats-officedocument.presentationml.tags+xml"/>
  <Override PartName="/ppt/tags/tag7486.xml" ContentType="application/vnd.openxmlformats-officedocument.presentationml.tags+xml"/>
  <Override PartName="/ppt/tags/tag7487.xml" ContentType="application/vnd.openxmlformats-officedocument.presentationml.tags+xml"/>
  <Override PartName="/ppt/tags/tag7488.xml" ContentType="application/vnd.openxmlformats-officedocument.presentationml.tags+xml"/>
  <Override PartName="/ppt/notesSlides/notesSlide121.xml" ContentType="application/vnd.openxmlformats-officedocument.presentationml.notesSlide+xml"/>
  <Override PartName="/ppt/tags/tag7489.xml" ContentType="application/vnd.openxmlformats-officedocument.presentationml.tags+xml"/>
  <Override PartName="/ppt/tags/tag7490.xml" ContentType="application/vnd.openxmlformats-officedocument.presentationml.tags+xml"/>
  <Override PartName="/ppt/tags/tag7491.xml" ContentType="application/vnd.openxmlformats-officedocument.presentationml.tags+xml"/>
  <Override PartName="/ppt/tags/tag7492.xml" ContentType="application/vnd.openxmlformats-officedocument.presentationml.tags+xml"/>
  <Override PartName="/ppt/tags/tag7493.xml" ContentType="application/vnd.openxmlformats-officedocument.presentationml.tags+xml"/>
  <Override PartName="/ppt/tags/tag7494.xml" ContentType="application/vnd.openxmlformats-officedocument.presentationml.tags+xml"/>
  <Override PartName="/ppt/tags/tag7495.xml" ContentType="application/vnd.openxmlformats-officedocument.presentationml.tags+xml"/>
  <Override PartName="/ppt/tags/tag7496.xml" ContentType="application/vnd.openxmlformats-officedocument.presentationml.tags+xml"/>
  <Override PartName="/ppt/tags/tag7497.xml" ContentType="application/vnd.openxmlformats-officedocument.presentationml.tags+xml"/>
  <Override PartName="/ppt/tags/tag7498.xml" ContentType="application/vnd.openxmlformats-officedocument.presentationml.tags+xml"/>
  <Override PartName="/ppt/tags/tag7499.xml" ContentType="application/vnd.openxmlformats-officedocument.presentationml.tags+xml"/>
  <Override PartName="/ppt/tags/tag7500.xml" ContentType="application/vnd.openxmlformats-officedocument.presentationml.tags+xml"/>
  <Override PartName="/ppt/tags/tag7501.xml" ContentType="application/vnd.openxmlformats-officedocument.presentationml.tags+xml"/>
  <Override PartName="/ppt/tags/tag7502.xml" ContentType="application/vnd.openxmlformats-officedocument.presentationml.tags+xml"/>
  <Override PartName="/ppt/tags/tag7503.xml" ContentType="application/vnd.openxmlformats-officedocument.presentationml.tags+xml"/>
  <Override PartName="/ppt/tags/tag7504.xml" ContentType="application/vnd.openxmlformats-officedocument.presentationml.tags+xml"/>
  <Override PartName="/ppt/tags/tag7505.xml" ContentType="application/vnd.openxmlformats-officedocument.presentationml.tags+xml"/>
  <Override PartName="/ppt/tags/tag7506.xml" ContentType="application/vnd.openxmlformats-officedocument.presentationml.tags+xml"/>
  <Override PartName="/ppt/tags/tag7507.xml" ContentType="application/vnd.openxmlformats-officedocument.presentationml.tags+xml"/>
  <Override PartName="/ppt/tags/tag7508.xml" ContentType="application/vnd.openxmlformats-officedocument.presentationml.tags+xml"/>
  <Override PartName="/ppt/tags/tag7509.xml" ContentType="application/vnd.openxmlformats-officedocument.presentationml.tags+xml"/>
  <Override PartName="/ppt/tags/tag7510.xml" ContentType="application/vnd.openxmlformats-officedocument.presentationml.tags+xml"/>
  <Override PartName="/ppt/tags/tag7511.xml" ContentType="application/vnd.openxmlformats-officedocument.presentationml.tags+xml"/>
  <Override PartName="/ppt/tags/tag7512.xml" ContentType="application/vnd.openxmlformats-officedocument.presentationml.tags+xml"/>
  <Override PartName="/ppt/tags/tag7513.xml" ContentType="application/vnd.openxmlformats-officedocument.presentationml.tags+xml"/>
  <Override PartName="/ppt/tags/tag7514.xml" ContentType="application/vnd.openxmlformats-officedocument.presentationml.tags+xml"/>
  <Override PartName="/ppt/tags/tag7515.xml" ContentType="application/vnd.openxmlformats-officedocument.presentationml.tags+xml"/>
  <Override PartName="/ppt/tags/tag7516.xml" ContentType="application/vnd.openxmlformats-officedocument.presentationml.tags+xml"/>
  <Override PartName="/ppt/tags/tag7517.xml" ContentType="application/vnd.openxmlformats-officedocument.presentationml.tags+xml"/>
  <Override PartName="/ppt/tags/tag7518.xml" ContentType="application/vnd.openxmlformats-officedocument.presentationml.tags+xml"/>
  <Override PartName="/ppt/tags/tag7519.xml" ContentType="application/vnd.openxmlformats-officedocument.presentationml.tags+xml"/>
  <Override PartName="/ppt/tags/tag7520.xml" ContentType="application/vnd.openxmlformats-officedocument.presentationml.tags+xml"/>
  <Override PartName="/ppt/tags/tag7521.xml" ContentType="application/vnd.openxmlformats-officedocument.presentationml.tags+xml"/>
  <Override PartName="/ppt/tags/tag7522.xml" ContentType="application/vnd.openxmlformats-officedocument.presentationml.tags+xml"/>
  <Override PartName="/ppt/notesSlides/notesSlide122.xml" ContentType="application/vnd.openxmlformats-officedocument.presentationml.notesSlide+xml"/>
  <Override PartName="/ppt/tags/tag7523.xml" ContentType="application/vnd.openxmlformats-officedocument.presentationml.tags+xml"/>
  <Override PartName="/ppt/tags/tag7524.xml" ContentType="application/vnd.openxmlformats-officedocument.presentationml.tags+xml"/>
  <Override PartName="/ppt/tags/tag7525.xml" ContentType="application/vnd.openxmlformats-officedocument.presentationml.tags+xml"/>
  <Override PartName="/ppt/tags/tag7526.xml" ContentType="application/vnd.openxmlformats-officedocument.presentationml.tags+xml"/>
  <Override PartName="/ppt/tags/tag7527.xml" ContentType="application/vnd.openxmlformats-officedocument.presentationml.tags+xml"/>
  <Override PartName="/ppt/tags/tag7528.xml" ContentType="application/vnd.openxmlformats-officedocument.presentationml.tags+xml"/>
  <Override PartName="/ppt/tags/tag7529.xml" ContentType="application/vnd.openxmlformats-officedocument.presentationml.tags+xml"/>
  <Override PartName="/ppt/tags/tag7530.xml" ContentType="application/vnd.openxmlformats-officedocument.presentationml.tags+xml"/>
  <Override PartName="/ppt/tags/tag7531.xml" ContentType="application/vnd.openxmlformats-officedocument.presentationml.tags+xml"/>
  <Override PartName="/ppt/tags/tag7532.xml" ContentType="application/vnd.openxmlformats-officedocument.presentationml.tags+xml"/>
  <Override PartName="/ppt/tags/tag7533.xml" ContentType="application/vnd.openxmlformats-officedocument.presentationml.tags+xml"/>
  <Override PartName="/ppt/tags/tag7534.xml" ContentType="application/vnd.openxmlformats-officedocument.presentationml.tags+xml"/>
  <Override PartName="/ppt/tags/tag7535.xml" ContentType="application/vnd.openxmlformats-officedocument.presentationml.tags+xml"/>
  <Override PartName="/ppt/tags/tag7536.xml" ContentType="application/vnd.openxmlformats-officedocument.presentationml.tags+xml"/>
  <Override PartName="/ppt/tags/tag7537.xml" ContentType="application/vnd.openxmlformats-officedocument.presentationml.tags+xml"/>
  <Override PartName="/ppt/tags/tag7538.xml" ContentType="application/vnd.openxmlformats-officedocument.presentationml.tags+xml"/>
  <Override PartName="/ppt/tags/tag7539.xml" ContentType="application/vnd.openxmlformats-officedocument.presentationml.tags+xml"/>
  <Override PartName="/ppt/tags/tag7540.xml" ContentType="application/vnd.openxmlformats-officedocument.presentationml.tags+xml"/>
  <Override PartName="/ppt/tags/tag7541.xml" ContentType="application/vnd.openxmlformats-officedocument.presentationml.tags+xml"/>
  <Override PartName="/ppt/tags/tag7542.xml" ContentType="application/vnd.openxmlformats-officedocument.presentationml.tags+xml"/>
  <Override PartName="/ppt/tags/tag7543.xml" ContentType="application/vnd.openxmlformats-officedocument.presentationml.tags+xml"/>
  <Override PartName="/ppt/tags/tag7544.xml" ContentType="application/vnd.openxmlformats-officedocument.presentationml.tags+xml"/>
  <Override PartName="/ppt/tags/tag7545.xml" ContentType="application/vnd.openxmlformats-officedocument.presentationml.tags+xml"/>
  <Override PartName="/ppt/tags/tag7546.xml" ContentType="application/vnd.openxmlformats-officedocument.presentationml.tags+xml"/>
  <Override PartName="/ppt/tags/tag7547.xml" ContentType="application/vnd.openxmlformats-officedocument.presentationml.tags+xml"/>
  <Override PartName="/ppt/tags/tag7548.xml" ContentType="application/vnd.openxmlformats-officedocument.presentationml.tags+xml"/>
  <Override PartName="/ppt/tags/tag7549.xml" ContentType="application/vnd.openxmlformats-officedocument.presentationml.tags+xml"/>
  <Override PartName="/ppt/tags/tag7550.xml" ContentType="application/vnd.openxmlformats-officedocument.presentationml.tags+xml"/>
  <Override PartName="/ppt/notesSlides/notesSlide123.xml" ContentType="application/vnd.openxmlformats-officedocument.presentationml.notesSlide+xml"/>
  <Override PartName="/ppt/tags/tag7551.xml" ContentType="application/vnd.openxmlformats-officedocument.presentationml.tags+xml"/>
  <Override PartName="/ppt/tags/tag7552.xml" ContentType="application/vnd.openxmlformats-officedocument.presentationml.tags+xml"/>
  <Override PartName="/ppt/tags/tag7553.xml" ContentType="application/vnd.openxmlformats-officedocument.presentationml.tags+xml"/>
  <Override PartName="/ppt/tags/tag7554.xml" ContentType="application/vnd.openxmlformats-officedocument.presentationml.tags+xml"/>
  <Override PartName="/ppt/tags/tag7555.xml" ContentType="application/vnd.openxmlformats-officedocument.presentationml.tags+xml"/>
  <Override PartName="/ppt/tags/tag7556.xml" ContentType="application/vnd.openxmlformats-officedocument.presentationml.tags+xml"/>
  <Override PartName="/ppt/tags/tag7557.xml" ContentType="application/vnd.openxmlformats-officedocument.presentationml.tags+xml"/>
  <Override PartName="/ppt/tags/tag7558.xml" ContentType="application/vnd.openxmlformats-officedocument.presentationml.tags+xml"/>
  <Override PartName="/ppt/tags/tag7559.xml" ContentType="application/vnd.openxmlformats-officedocument.presentationml.tags+xml"/>
  <Override PartName="/ppt/tags/tag7560.xml" ContentType="application/vnd.openxmlformats-officedocument.presentationml.tags+xml"/>
  <Override PartName="/ppt/tags/tag7561.xml" ContentType="application/vnd.openxmlformats-officedocument.presentationml.tags+xml"/>
  <Override PartName="/ppt/tags/tag7562.xml" ContentType="application/vnd.openxmlformats-officedocument.presentationml.tags+xml"/>
  <Override PartName="/ppt/tags/tag7563.xml" ContentType="application/vnd.openxmlformats-officedocument.presentationml.tags+xml"/>
  <Override PartName="/ppt/tags/tag7564.xml" ContentType="application/vnd.openxmlformats-officedocument.presentationml.tags+xml"/>
  <Override PartName="/ppt/tags/tag7565.xml" ContentType="application/vnd.openxmlformats-officedocument.presentationml.tags+xml"/>
  <Override PartName="/ppt/tags/tag7566.xml" ContentType="application/vnd.openxmlformats-officedocument.presentationml.tags+xml"/>
  <Override PartName="/ppt/tags/tag7567.xml" ContentType="application/vnd.openxmlformats-officedocument.presentationml.tags+xml"/>
  <Override PartName="/ppt/tags/tag7568.xml" ContentType="application/vnd.openxmlformats-officedocument.presentationml.tags+xml"/>
  <Override PartName="/ppt/tags/tag7569.xml" ContentType="application/vnd.openxmlformats-officedocument.presentationml.tags+xml"/>
  <Override PartName="/ppt/tags/tag7570.xml" ContentType="application/vnd.openxmlformats-officedocument.presentationml.tags+xml"/>
  <Override PartName="/ppt/tags/tag7571.xml" ContentType="application/vnd.openxmlformats-officedocument.presentationml.tags+xml"/>
  <Override PartName="/ppt/tags/tag7572.xml" ContentType="application/vnd.openxmlformats-officedocument.presentationml.tags+xml"/>
  <Override PartName="/ppt/tags/tag7573.xml" ContentType="application/vnd.openxmlformats-officedocument.presentationml.tags+xml"/>
  <Override PartName="/ppt/tags/tag7574.xml" ContentType="application/vnd.openxmlformats-officedocument.presentationml.tags+xml"/>
  <Override PartName="/ppt/tags/tag7575.xml" ContentType="application/vnd.openxmlformats-officedocument.presentationml.tags+xml"/>
  <Override PartName="/ppt/tags/tag7576.xml" ContentType="application/vnd.openxmlformats-officedocument.presentationml.tags+xml"/>
  <Override PartName="/ppt/tags/tag7577.xml" ContentType="application/vnd.openxmlformats-officedocument.presentationml.tags+xml"/>
  <Override PartName="/ppt/tags/tag7578.xml" ContentType="application/vnd.openxmlformats-officedocument.presentationml.tags+xml"/>
  <Override PartName="/ppt/tags/tag7579.xml" ContentType="application/vnd.openxmlformats-officedocument.presentationml.tags+xml"/>
  <Override PartName="/ppt/tags/tag7580.xml" ContentType="application/vnd.openxmlformats-officedocument.presentationml.tags+xml"/>
  <Override PartName="/ppt/tags/tag7581.xml" ContentType="application/vnd.openxmlformats-officedocument.presentationml.tags+xml"/>
  <Override PartName="/ppt/notesSlides/notesSlide124.xml" ContentType="application/vnd.openxmlformats-officedocument.presentationml.notesSlide+xml"/>
  <Override PartName="/ppt/tags/tag7582.xml" ContentType="application/vnd.openxmlformats-officedocument.presentationml.tags+xml"/>
  <Override PartName="/ppt/tags/tag7583.xml" ContentType="application/vnd.openxmlformats-officedocument.presentationml.tags+xml"/>
  <Override PartName="/ppt/tags/tag7584.xml" ContentType="application/vnd.openxmlformats-officedocument.presentationml.tags+xml"/>
  <Override PartName="/ppt/tags/tag7585.xml" ContentType="application/vnd.openxmlformats-officedocument.presentationml.tags+xml"/>
  <Override PartName="/ppt/tags/tag7586.xml" ContentType="application/vnd.openxmlformats-officedocument.presentationml.tags+xml"/>
  <Override PartName="/ppt/notesSlides/notesSlide125.xml" ContentType="application/vnd.openxmlformats-officedocument.presentationml.notesSlide+xml"/>
  <Override PartName="/ppt/tags/tag7587.xml" ContentType="application/vnd.openxmlformats-officedocument.presentationml.tags+xml"/>
  <Override PartName="/ppt/tags/tag7588.xml" ContentType="application/vnd.openxmlformats-officedocument.presentationml.tags+xml"/>
  <Override PartName="/ppt/tags/tag7589.xml" ContentType="application/vnd.openxmlformats-officedocument.presentationml.tags+xml"/>
  <Override PartName="/ppt/tags/tag7590.xml" ContentType="application/vnd.openxmlformats-officedocument.presentationml.tags+xml"/>
  <Override PartName="/ppt/tags/tag7591.xml" ContentType="application/vnd.openxmlformats-officedocument.presentationml.tags+xml"/>
  <Override PartName="/ppt/tags/tag7592.xml" ContentType="application/vnd.openxmlformats-officedocument.presentationml.tags+xml"/>
  <Override PartName="/ppt/tags/tag7593.xml" ContentType="application/vnd.openxmlformats-officedocument.presentationml.tags+xml"/>
  <Override PartName="/ppt/tags/tag7594.xml" ContentType="application/vnd.openxmlformats-officedocument.presentationml.tags+xml"/>
  <Override PartName="/ppt/tags/tag7595.xml" ContentType="application/vnd.openxmlformats-officedocument.presentationml.tags+xml"/>
  <Override PartName="/ppt/tags/tag7596.xml" ContentType="application/vnd.openxmlformats-officedocument.presentationml.tags+xml"/>
  <Override PartName="/ppt/tags/tag7597.xml" ContentType="application/vnd.openxmlformats-officedocument.presentationml.tags+xml"/>
  <Override PartName="/ppt/tags/tag7598.xml" ContentType="application/vnd.openxmlformats-officedocument.presentationml.tags+xml"/>
  <Override PartName="/ppt/tags/tag7599.xml" ContentType="application/vnd.openxmlformats-officedocument.presentationml.tags+xml"/>
  <Override PartName="/ppt/tags/tag7600.xml" ContentType="application/vnd.openxmlformats-officedocument.presentationml.tags+xml"/>
  <Override PartName="/ppt/tags/tag7601.xml" ContentType="application/vnd.openxmlformats-officedocument.presentationml.tags+xml"/>
  <Override PartName="/ppt/tags/tag7602.xml" ContentType="application/vnd.openxmlformats-officedocument.presentationml.tags+xml"/>
  <Override PartName="/ppt/tags/tag7603.xml" ContentType="application/vnd.openxmlformats-officedocument.presentationml.tags+xml"/>
  <Override PartName="/ppt/tags/tag7604.xml" ContentType="application/vnd.openxmlformats-officedocument.presentationml.tags+xml"/>
  <Override PartName="/ppt/tags/tag7605.xml" ContentType="application/vnd.openxmlformats-officedocument.presentationml.tags+xml"/>
  <Override PartName="/ppt/tags/tag7606.xml" ContentType="application/vnd.openxmlformats-officedocument.presentationml.tags+xml"/>
  <Override PartName="/ppt/tags/tag7607.xml" ContentType="application/vnd.openxmlformats-officedocument.presentationml.tags+xml"/>
  <Override PartName="/ppt/tags/tag7608.xml" ContentType="application/vnd.openxmlformats-officedocument.presentationml.tags+xml"/>
  <Override PartName="/ppt/tags/tag7609.xml" ContentType="application/vnd.openxmlformats-officedocument.presentationml.tags+xml"/>
  <Override PartName="/ppt/tags/tag7610.xml" ContentType="application/vnd.openxmlformats-officedocument.presentationml.tags+xml"/>
  <Override PartName="/ppt/tags/tag7611.xml" ContentType="application/vnd.openxmlformats-officedocument.presentationml.tags+xml"/>
  <Override PartName="/ppt/tags/tag7612.xml" ContentType="application/vnd.openxmlformats-officedocument.presentationml.tags+xml"/>
  <Override PartName="/ppt/tags/tag7613.xml" ContentType="application/vnd.openxmlformats-officedocument.presentationml.tags+xml"/>
  <Override PartName="/ppt/tags/tag7614.xml" ContentType="application/vnd.openxmlformats-officedocument.presentationml.tags+xml"/>
  <Override PartName="/ppt/tags/tag7615.xml" ContentType="application/vnd.openxmlformats-officedocument.presentationml.tags+xml"/>
  <Override PartName="/ppt/tags/tag7616.xml" ContentType="application/vnd.openxmlformats-officedocument.presentationml.tags+xml"/>
  <Override PartName="/ppt/tags/tag7617.xml" ContentType="application/vnd.openxmlformats-officedocument.presentationml.tags+xml"/>
  <Override PartName="/ppt/tags/tag7618.xml" ContentType="application/vnd.openxmlformats-officedocument.presentationml.tags+xml"/>
  <Override PartName="/ppt/tags/tag7619.xml" ContentType="application/vnd.openxmlformats-officedocument.presentationml.tags+xml"/>
  <Override PartName="/ppt/tags/tag7620.xml" ContentType="application/vnd.openxmlformats-officedocument.presentationml.tags+xml"/>
  <Override PartName="/ppt/tags/tag7621.xml" ContentType="application/vnd.openxmlformats-officedocument.presentationml.tags+xml"/>
  <Override PartName="/ppt/tags/tag7622.xml" ContentType="application/vnd.openxmlformats-officedocument.presentationml.tags+xml"/>
  <Override PartName="/ppt/tags/tag7623.xml" ContentType="application/vnd.openxmlformats-officedocument.presentationml.tags+xml"/>
  <Override PartName="/ppt/notesSlides/notesSlide126.xml" ContentType="application/vnd.openxmlformats-officedocument.presentationml.notesSlide+xml"/>
  <Override PartName="/ppt/tags/tag7624.xml" ContentType="application/vnd.openxmlformats-officedocument.presentationml.tags+xml"/>
  <Override PartName="/ppt/tags/tag7625.xml" ContentType="application/vnd.openxmlformats-officedocument.presentationml.tags+xml"/>
  <Override PartName="/ppt/tags/tag7626.xml" ContentType="application/vnd.openxmlformats-officedocument.presentationml.tags+xml"/>
  <Override PartName="/ppt/tags/tag7627.xml" ContentType="application/vnd.openxmlformats-officedocument.presentationml.tags+xml"/>
  <Override PartName="/ppt/tags/tag7628.xml" ContentType="application/vnd.openxmlformats-officedocument.presentationml.tags+xml"/>
  <Override PartName="/ppt/tags/tag7629.xml" ContentType="application/vnd.openxmlformats-officedocument.presentationml.tags+xml"/>
  <Override PartName="/ppt/tags/tag7630.xml" ContentType="application/vnd.openxmlformats-officedocument.presentationml.tags+xml"/>
  <Override PartName="/ppt/tags/tag7631.xml" ContentType="application/vnd.openxmlformats-officedocument.presentationml.tags+xml"/>
  <Override PartName="/ppt/tags/tag7632.xml" ContentType="application/vnd.openxmlformats-officedocument.presentationml.tags+xml"/>
  <Override PartName="/ppt/tags/tag7633.xml" ContentType="application/vnd.openxmlformats-officedocument.presentationml.tags+xml"/>
  <Override PartName="/ppt/tags/tag7634.xml" ContentType="application/vnd.openxmlformats-officedocument.presentationml.tags+xml"/>
  <Override PartName="/ppt/tags/tag7635.xml" ContentType="application/vnd.openxmlformats-officedocument.presentationml.tags+xml"/>
  <Override PartName="/ppt/tags/tag7636.xml" ContentType="application/vnd.openxmlformats-officedocument.presentationml.tags+xml"/>
  <Override PartName="/ppt/tags/tag7637.xml" ContentType="application/vnd.openxmlformats-officedocument.presentationml.tags+xml"/>
  <Override PartName="/ppt/tags/tag7638.xml" ContentType="application/vnd.openxmlformats-officedocument.presentationml.tags+xml"/>
  <Override PartName="/ppt/tags/tag7639.xml" ContentType="application/vnd.openxmlformats-officedocument.presentationml.tags+xml"/>
  <Override PartName="/ppt/tags/tag7640.xml" ContentType="application/vnd.openxmlformats-officedocument.presentationml.tags+xml"/>
  <Override PartName="/ppt/tags/tag7641.xml" ContentType="application/vnd.openxmlformats-officedocument.presentationml.tags+xml"/>
  <Override PartName="/ppt/tags/tag7642.xml" ContentType="application/vnd.openxmlformats-officedocument.presentationml.tags+xml"/>
  <Override PartName="/ppt/tags/tag7643.xml" ContentType="application/vnd.openxmlformats-officedocument.presentationml.tags+xml"/>
  <Override PartName="/ppt/tags/tag7644.xml" ContentType="application/vnd.openxmlformats-officedocument.presentationml.tags+xml"/>
  <Override PartName="/ppt/tags/tag7645.xml" ContentType="application/vnd.openxmlformats-officedocument.presentationml.tags+xml"/>
  <Override PartName="/ppt/tags/tag7646.xml" ContentType="application/vnd.openxmlformats-officedocument.presentationml.tags+xml"/>
  <Override PartName="/ppt/tags/tag7647.xml" ContentType="application/vnd.openxmlformats-officedocument.presentationml.tags+xml"/>
  <Override PartName="/ppt/tags/tag7648.xml" ContentType="application/vnd.openxmlformats-officedocument.presentationml.tags+xml"/>
  <Override PartName="/ppt/tags/tag7649.xml" ContentType="application/vnd.openxmlformats-officedocument.presentationml.tags+xml"/>
  <Override PartName="/ppt/tags/tag7650.xml" ContentType="application/vnd.openxmlformats-officedocument.presentationml.tags+xml"/>
  <Override PartName="/ppt/tags/tag7651.xml" ContentType="application/vnd.openxmlformats-officedocument.presentationml.tags+xml"/>
  <Override PartName="/ppt/tags/tag7652.xml" ContentType="application/vnd.openxmlformats-officedocument.presentationml.tags+xml"/>
  <Override PartName="/ppt/tags/tag7653.xml" ContentType="application/vnd.openxmlformats-officedocument.presentationml.tags+xml"/>
  <Override PartName="/ppt/tags/tag7654.xml" ContentType="application/vnd.openxmlformats-officedocument.presentationml.tags+xml"/>
  <Override PartName="/ppt/tags/tag7655.xml" ContentType="application/vnd.openxmlformats-officedocument.presentationml.tags+xml"/>
  <Override PartName="/ppt/notesSlides/notesSlide127.xml" ContentType="application/vnd.openxmlformats-officedocument.presentationml.notesSlide+xml"/>
  <Override PartName="/ppt/tags/tag7656.xml" ContentType="application/vnd.openxmlformats-officedocument.presentationml.tags+xml"/>
  <Override PartName="/ppt/tags/tag7657.xml" ContentType="application/vnd.openxmlformats-officedocument.presentationml.tags+xml"/>
  <Override PartName="/ppt/tags/tag7658.xml" ContentType="application/vnd.openxmlformats-officedocument.presentationml.tags+xml"/>
  <Override PartName="/ppt/tags/tag7659.xml" ContentType="application/vnd.openxmlformats-officedocument.presentationml.tags+xml"/>
  <Override PartName="/ppt/tags/tag7660.xml" ContentType="application/vnd.openxmlformats-officedocument.presentationml.tags+xml"/>
  <Override PartName="/ppt/tags/tag7661.xml" ContentType="application/vnd.openxmlformats-officedocument.presentationml.tags+xml"/>
  <Override PartName="/ppt/tags/tag7662.xml" ContentType="application/vnd.openxmlformats-officedocument.presentationml.tags+xml"/>
  <Override PartName="/ppt/tags/tag7663.xml" ContentType="application/vnd.openxmlformats-officedocument.presentationml.tags+xml"/>
  <Override PartName="/ppt/tags/tag7664.xml" ContentType="application/vnd.openxmlformats-officedocument.presentationml.tags+xml"/>
  <Override PartName="/ppt/tags/tag7665.xml" ContentType="application/vnd.openxmlformats-officedocument.presentationml.tags+xml"/>
  <Override PartName="/ppt/tags/tag7666.xml" ContentType="application/vnd.openxmlformats-officedocument.presentationml.tags+xml"/>
  <Override PartName="/ppt/tags/tag7667.xml" ContentType="application/vnd.openxmlformats-officedocument.presentationml.tags+xml"/>
  <Override PartName="/ppt/tags/tag7668.xml" ContentType="application/vnd.openxmlformats-officedocument.presentationml.tags+xml"/>
  <Override PartName="/ppt/tags/tag7669.xml" ContentType="application/vnd.openxmlformats-officedocument.presentationml.tags+xml"/>
  <Override PartName="/ppt/tags/tag7670.xml" ContentType="application/vnd.openxmlformats-officedocument.presentationml.tags+xml"/>
  <Override PartName="/ppt/tags/tag7671.xml" ContentType="application/vnd.openxmlformats-officedocument.presentationml.tags+xml"/>
  <Override PartName="/ppt/tags/tag7672.xml" ContentType="application/vnd.openxmlformats-officedocument.presentationml.tags+xml"/>
  <Override PartName="/ppt/tags/tag7673.xml" ContentType="application/vnd.openxmlformats-officedocument.presentationml.tags+xml"/>
  <Override PartName="/ppt/tags/tag7674.xml" ContentType="application/vnd.openxmlformats-officedocument.presentationml.tags+xml"/>
  <Override PartName="/ppt/tags/tag7675.xml" ContentType="application/vnd.openxmlformats-officedocument.presentationml.tags+xml"/>
  <Override PartName="/ppt/tags/tag7676.xml" ContentType="application/vnd.openxmlformats-officedocument.presentationml.tags+xml"/>
  <Override PartName="/ppt/tags/tag7677.xml" ContentType="application/vnd.openxmlformats-officedocument.presentationml.tags+xml"/>
  <Override PartName="/ppt/tags/tag7678.xml" ContentType="application/vnd.openxmlformats-officedocument.presentationml.tags+xml"/>
  <Override PartName="/ppt/tags/tag7679.xml" ContentType="application/vnd.openxmlformats-officedocument.presentationml.tags+xml"/>
  <Override PartName="/ppt/tags/tag7680.xml" ContentType="application/vnd.openxmlformats-officedocument.presentationml.tags+xml"/>
  <Override PartName="/ppt/tags/tag7681.xml" ContentType="application/vnd.openxmlformats-officedocument.presentationml.tags+xml"/>
  <Override PartName="/ppt/tags/tag7682.xml" ContentType="application/vnd.openxmlformats-officedocument.presentationml.tags+xml"/>
  <Override PartName="/ppt/tags/tag7683.xml" ContentType="application/vnd.openxmlformats-officedocument.presentationml.tags+xml"/>
  <Override PartName="/ppt/tags/tag7684.xml" ContentType="application/vnd.openxmlformats-officedocument.presentationml.tags+xml"/>
  <Override PartName="/ppt/tags/tag7685.xml" ContentType="application/vnd.openxmlformats-officedocument.presentationml.tags+xml"/>
  <Override PartName="/ppt/tags/tag7686.xml" ContentType="application/vnd.openxmlformats-officedocument.presentationml.tags+xml"/>
  <Override PartName="/ppt/tags/tag7687.xml" ContentType="application/vnd.openxmlformats-officedocument.presentationml.tags+xml"/>
  <Override PartName="/ppt/tags/tag7688.xml" ContentType="application/vnd.openxmlformats-officedocument.presentationml.tags+xml"/>
  <Override PartName="/ppt/tags/tag7689.xml" ContentType="application/vnd.openxmlformats-officedocument.presentationml.tags+xml"/>
  <Override PartName="/ppt/tags/tag7690.xml" ContentType="application/vnd.openxmlformats-officedocument.presentationml.tags+xml"/>
  <Override PartName="/ppt/notesSlides/notesSlide128.xml" ContentType="application/vnd.openxmlformats-officedocument.presentationml.notesSlide+xml"/>
  <Override PartName="/ppt/tags/tag7691.xml" ContentType="application/vnd.openxmlformats-officedocument.presentationml.tags+xml"/>
  <Override PartName="/ppt/tags/tag7692.xml" ContentType="application/vnd.openxmlformats-officedocument.presentationml.tags+xml"/>
  <Override PartName="/ppt/tags/tag7693.xml" ContentType="application/vnd.openxmlformats-officedocument.presentationml.tags+xml"/>
  <Override PartName="/ppt/tags/tag7694.xml" ContentType="application/vnd.openxmlformats-officedocument.presentationml.tags+xml"/>
  <Override PartName="/ppt/tags/tag7695.xml" ContentType="application/vnd.openxmlformats-officedocument.presentationml.tags+xml"/>
  <Override PartName="/ppt/tags/tag7696.xml" ContentType="application/vnd.openxmlformats-officedocument.presentationml.tags+xml"/>
  <Override PartName="/ppt/tags/tag7697.xml" ContentType="application/vnd.openxmlformats-officedocument.presentationml.tags+xml"/>
  <Override PartName="/ppt/tags/tag7698.xml" ContentType="application/vnd.openxmlformats-officedocument.presentationml.tags+xml"/>
  <Override PartName="/ppt/tags/tag7699.xml" ContentType="application/vnd.openxmlformats-officedocument.presentationml.tags+xml"/>
  <Override PartName="/ppt/tags/tag7700.xml" ContentType="application/vnd.openxmlformats-officedocument.presentationml.tags+xml"/>
  <Override PartName="/ppt/tags/tag7701.xml" ContentType="application/vnd.openxmlformats-officedocument.presentationml.tags+xml"/>
  <Override PartName="/ppt/tags/tag7702.xml" ContentType="application/vnd.openxmlformats-officedocument.presentationml.tags+xml"/>
  <Override PartName="/ppt/tags/tag7703.xml" ContentType="application/vnd.openxmlformats-officedocument.presentationml.tags+xml"/>
  <Override PartName="/ppt/tags/tag7704.xml" ContentType="application/vnd.openxmlformats-officedocument.presentationml.tags+xml"/>
  <Override PartName="/ppt/tags/tag7705.xml" ContentType="application/vnd.openxmlformats-officedocument.presentationml.tags+xml"/>
  <Override PartName="/ppt/tags/tag7706.xml" ContentType="application/vnd.openxmlformats-officedocument.presentationml.tags+xml"/>
  <Override PartName="/ppt/tags/tag7707.xml" ContentType="application/vnd.openxmlformats-officedocument.presentationml.tags+xml"/>
  <Override PartName="/ppt/tags/tag7708.xml" ContentType="application/vnd.openxmlformats-officedocument.presentationml.tags+xml"/>
  <Override PartName="/ppt/tags/tag7709.xml" ContentType="application/vnd.openxmlformats-officedocument.presentationml.tags+xml"/>
  <Override PartName="/ppt/tags/tag7710.xml" ContentType="application/vnd.openxmlformats-officedocument.presentationml.tags+xml"/>
  <Override PartName="/ppt/tags/tag7711.xml" ContentType="application/vnd.openxmlformats-officedocument.presentationml.tags+xml"/>
  <Override PartName="/ppt/tags/tag7712.xml" ContentType="application/vnd.openxmlformats-officedocument.presentationml.tags+xml"/>
  <Override PartName="/ppt/tags/tag7713.xml" ContentType="application/vnd.openxmlformats-officedocument.presentationml.tags+xml"/>
  <Override PartName="/ppt/tags/tag7714.xml" ContentType="application/vnd.openxmlformats-officedocument.presentationml.tags+xml"/>
  <Override PartName="/ppt/tags/tag7715.xml" ContentType="application/vnd.openxmlformats-officedocument.presentationml.tags+xml"/>
  <Override PartName="/ppt/tags/tag7716.xml" ContentType="application/vnd.openxmlformats-officedocument.presentationml.tags+xml"/>
  <Override PartName="/ppt/tags/tag7717.xml" ContentType="application/vnd.openxmlformats-officedocument.presentationml.tags+xml"/>
  <Override PartName="/ppt/tags/tag7718.xml" ContentType="application/vnd.openxmlformats-officedocument.presentationml.tags+xml"/>
  <Override PartName="/ppt/tags/tag7719.xml" ContentType="application/vnd.openxmlformats-officedocument.presentationml.tags+xml"/>
  <Override PartName="/ppt/tags/tag7720.xml" ContentType="application/vnd.openxmlformats-officedocument.presentationml.tags+xml"/>
  <Override PartName="/ppt/tags/tag7721.xml" ContentType="application/vnd.openxmlformats-officedocument.presentationml.tags+xml"/>
  <Override PartName="/ppt/tags/tag7722.xml" ContentType="application/vnd.openxmlformats-officedocument.presentationml.tags+xml"/>
  <Override PartName="/ppt/tags/tag7723.xml" ContentType="application/vnd.openxmlformats-officedocument.presentationml.tags+xml"/>
  <Override PartName="/ppt/tags/tag7724.xml" ContentType="application/vnd.openxmlformats-officedocument.presentationml.tags+xml"/>
  <Override PartName="/ppt/tags/tag7725.xml" ContentType="application/vnd.openxmlformats-officedocument.presentationml.tags+xml"/>
  <Override PartName="/ppt/tags/tag7726.xml" ContentType="application/vnd.openxmlformats-officedocument.presentationml.tags+xml"/>
  <Override PartName="/ppt/tags/tag7727.xml" ContentType="application/vnd.openxmlformats-officedocument.presentationml.tags+xml"/>
  <Override PartName="/ppt/tags/tag7728.xml" ContentType="application/vnd.openxmlformats-officedocument.presentationml.tags+xml"/>
  <Override PartName="/ppt/tags/tag7729.xml" ContentType="application/vnd.openxmlformats-officedocument.presentationml.tags+xml"/>
  <Override PartName="/ppt/tags/tag7730.xml" ContentType="application/vnd.openxmlformats-officedocument.presentationml.tags+xml"/>
  <Override PartName="/ppt/tags/tag7731.xml" ContentType="application/vnd.openxmlformats-officedocument.presentationml.tags+xml"/>
  <Override PartName="/ppt/tags/tag7732.xml" ContentType="application/vnd.openxmlformats-officedocument.presentationml.tags+xml"/>
  <Override PartName="/ppt/tags/tag7733.xml" ContentType="application/vnd.openxmlformats-officedocument.presentationml.tags+xml"/>
  <Override PartName="/ppt/tags/tag7734.xml" ContentType="application/vnd.openxmlformats-officedocument.presentationml.tags+xml"/>
  <Override PartName="/ppt/tags/tag7735.xml" ContentType="application/vnd.openxmlformats-officedocument.presentationml.tags+xml"/>
  <Override PartName="/ppt/tags/tag7736.xml" ContentType="application/vnd.openxmlformats-officedocument.presentationml.tags+xml"/>
  <Override PartName="/ppt/tags/tag7737.xml" ContentType="application/vnd.openxmlformats-officedocument.presentationml.tags+xml"/>
  <Override PartName="/ppt/tags/tag7738.xml" ContentType="application/vnd.openxmlformats-officedocument.presentationml.tags+xml"/>
  <Override PartName="/ppt/tags/tag7739.xml" ContentType="application/vnd.openxmlformats-officedocument.presentationml.tags+xml"/>
  <Override PartName="/ppt/tags/tag7740.xml" ContentType="application/vnd.openxmlformats-officedocument.presentationml.tags+xml"/>
  <Override PartName="/ppt/tags/tag7741.xml" ContentType="application/vnd.openxmlformats-officedocument.presentationml.tags+xml"/>
  <Override PartName="/ppt/tags/tag7742.xml" ContentType="application/vnd.openxmlformats-officedocument.presentationml.tags+xml"/>
  <Override PartName="/ppt/tags/tag7743.xml" ContentType="application/vnd.openxmlformats-officedocument.presentationml.tags+xml"/>
  <Override PartName="/ppt/tags/tag7744.xml" ContentType="application/vnd.openxmlformats-officedocument.presentationml.tags+xml"/>
  <Override PartName="/ppt/tags/tag7745.xml" ContentType="application/vnd.openxmlformats-officedocument.presentationml.tags+xml"/>
  <Override PartName="/ppt/tags/tag7746.xml" ContentType="application/vnd.openxmlformats-officedocument.presentationml.tags+xml"/>
  <Override PartName="/ppt/tags/tag7747.xml" ContentType="application/vnd.openxmlformats-officedocument.presentationml.tags+xml"/>
  <Override PartName="/ppt/tags/tag7748.xml" ContentType="application/vnd.openxmlformats-officedocument.presentationml.tags+xml"/>
  <Override PartName="/ppt/tags/tag7749.xml" ContentType="application/vnd.openxmlformats-officedocument.presentationml.tags+xml"/>
  <Override PartName="/ppt/tags/tag7750.xml" ContentType="application/vnd.openxmlformats-officedocument.presentationml.tags+xml"/>
  <Override PartName="/ppt/tags/tag7751.xml" ContentType="application/vnd.openxmlformats-officedocument.presentationml.tags+xml"/>
  <Override PartName="/ppt/notesSlides/notesSlide129.xml" ContentType="application/vnd.openxmlformats-officedocument.presentationml.notesSlide+xml"/>
  <Override PartName="/ppt/tags/tag7752.xml" ContentType="application/vnd.openxmlformats-officedocument.presentationml.tags+xml"/>
  <Override PartName="/ppt/tags/tag7753.xml" ContentType="application/vnd.openxmlformats-officedocument.presentationml.tags+xml"/>
  <Override PartName="/ppt/tags/tag7754.xml" ContentType="application/vnd.openxmlformats-officedocument.presentationml.tags+xml"/>
  <Override PartName="/ppt/tags/tag7755.xml" ContentType="application/vnd.openxmlformats-officedocument.presentationml.tags+xml"/>
  <Override PartName="/ppt/tags/tag7756.xml" ContentType="application/vnd.openxmlformats-officedocument.presentationml.tags+xml"/>
  <Override PartName="/ppt/tags/tag7757.xml" ContentType="application/vnd.openxmlformats-officedocument.presentationml.tags+xml"/>
  <Override PartName="/ppt/tags/tag7758.xml" ContentType="application/vnd.openxmlformats-officedocument.presentationml.tags+xml"/>
  <Override PartName="/ppt/tags/tag7759.xml" ContentType="application/vnd.openxmlformats-officedocument.presentationml.tags+xml"/>
  <Override PartName="/ppt/tags/tag7760.xml" ContentType="application/vnd.openxmlformats-officedocument.presentationml.tags+xml"/>
  <Override PartName="/ppt/tags/tag7761.xml" ContentType="application/vnd.openxmlformats-officedocument.presentationml.tags+xml"/>
  <Override PartName="/ppt/tags/tag7762.xml" ContentType="application/vnd.openxmlformats-officedocument.presentationml.tags+xml"/>
  <Override PartName="/ppt/tags/tag7763.xml" ContentType="application/vnd.openxmlformats-officedocument.presentationml.tags+xml"/>
  <Override PartName="/ppt/tags/tag7764.xml" ContentType="application/vnd.openxmlformats-officedocument.presentationml.tags+xml"/>
  <Override PartName="/ppt/tags/tag7765.xml" ContentType="application/vnd.openxmlformats-officedocument.presentationml.tags+xml"/>
  <Override PartName="/ppt/tags/tag7766.xml" ContentType="application/vnd.openxmlformats-officedocument.presentationml.tags+xml"/>
  <Override PartName="/ppt/tags/tag7767.xml" ContentType="application/vnd.openxmlformats-officedocument.presentationml.tags+xml"/>
  <Override PartName="/ppt/tags/tag7768.xml" ContentType="application/vnd.openxmlformats-officedocument.presentationml.tags+xml"/>
  <Override PartName="/ppt/tags/tag7769.xml" ContentType="application/vnd.openxmlformats-officedocument.presentationml.tags+xml"/>
  <Override PartName="/ppt/tags/tag7770.xml" ContentType="application/vnd.openxmlformats-officedocument.presentationml.tags+xml"/>
  <Override PartName="/ppt/tags/tag7771.xml" ContentType="application/vnd.openxmlformats-officedocument.presentationml.tags+xml"/>
  <Override PartName="/ppt/tags/tag7772.xml" ContentType="application/vnd.openxmlformats-officedocument.presentationml.tags+xml"/>
  <Override PartName="/ppt/tags/tag7773.xml" ContentType="application/vnd.openxmlformats-officedocument.presentationml.tags+xml"/>
  <Override PartName="/ppt/tags/tag7774.xml" ContentType="application/vnd.openxmlformats-officedocument.presentationml.tags+xml"/>
  <Override PartName="/ppt/tags/tag7775.xml" ContentType="application/vnd.openxmlformats-officedocument.presentationml.tags+xml"/>
  <Override PartName="/ppt/tags/tag7776.xml" ContentType="application/vnd.openxmlformats-officedocument.presentationml.tags+xml"/>
  <Override PartName="/ppt/tags/tag7777.xml" ContentType="application/vnd.openxmlformats-officedocument.presentationml.tags+xml"/>
  <Override PartName="/ppt/tags/tag7778.xml" ContentType="application/vnd.openxmlformats-officedocument.presentationml.tags+xml"/>
  <Override PartName="/ppt/tags/tag7779.xml" ContentType="application/vnd.openxmlformats-officedocument.presentationml.tags+xml"/>
  <Override PartName="/ppt/tags/tag7780.xml" ContentType="application/vnd.openxmlformats-officedocument.presentationml.tags+xml"/>
  <Override PartName="/ppt/tags/tag7781.xml" ContentType="application/vnd.openxmlformats-officedocument.presentationml.tags+xml"/>
  <Override PartName="/ppt/tags/tag7782.xml" ContentType="application/vnd.openxmlformats-officedocument.presentationml.tags+xml"/>
  <Override PartName="/ppt/tags/tag7783.xml" ContentType="application/vnd.openxmlformats-officedocument.presentationml.tags+xml"/>
  <Override PartName="/ppt/tags/tag7784.xml" ContentType="application/vnd.openxmlformats-officedocument.presentationml.tags+xml"/>
  <Override PartName="/ppt/tags/tag7785.xml" ContentType="application/vnd.openxmlformats-officedocument.presentationml.tags+xml"/>
  <Override PartName="/ppt/tags/tag7786.xml" ContentType="application/vnd.openxmlformats-officedocument.presentationml.tags+xml"/>
  <Override PartName="/ppt/tags/tag7787.xml" ContentType="application/vnd.openxmlformats-officedocument.presentationml.tags+xml"/>
  <Override PartName="/ppt/tags/tag7788.xml" ContentType="application/vnd.openxmlformats-officedocument.presentationml.tags+xml"/>
  <Override PartName="/ppt/tags/tag7789.xml" ContentType="application/vnd.openxmlformats-officedocument.presentationml.tags+xml"/>
  <Override PartName="/ppt/tags/tag7790.xml" ContentType="application/vnd.openxmlformats-officedocument.presentationml.tags+xml"/>
  <Override PartName="/ppt/tags/tag7791.xml" ContentType="application/vnd.openxmlformats-officedocument.presentationml.tags+xml"/>
  <Override PartName="/ppt/tags/tag7792.xml" ContentType="application/vnd.openxmlformats-officedocument.presentationml.tags+xml"/>
  <Override PartName="/ppt/tags/tag7793.xml" ContentType="application/vnd.openxmlformats-officedocument.presentationml.tags+xml"/>
  <Override PartName="/ppt/tags/tag7794.xml" ContentType="application/vnd.openxmlformats-officedocument.presentationml.tags+xml"/>
  <Override PartName="/ppt/tags/tag7795.xml" ContentType="application/vnd.openxmlformats-officedocument.presentationml.tags+xml"/>
  <Override PartName="/ppt/tags/tag7796.xml" ContentType="application/vnd.openxmlformats-officedocument.presentationml.tags+xml"/>
  <Override PartName="/ppt/tags/tag7797.xml" ContentType="application/vnd.openxmlformats-officedocument.presentationml.tags+xml"/>
  <Override PartName="/ppt/tags/tag7798.xml" ContentType="application/vnd.openxmlformats-officedocument.presentationml.tags+xml"/>
  <Override PartName="/ppt/tags/tag7799.xml" ContentType="application/vnd.openxmlformats-officedocument.presentationml.tags+xml"/>
  <Override PartName="/ppt/tags/tag7800.xml" ContentType="application/vnd.openxmlformats-officedocument.presentationml.tags+xml"/>
  <Override PartName="/ppt/tags/tag7801.xml" ContentType="application/vnd.openxmlformats-officedocument.presentationml.tags+xml"/>
  <Override PartName="/ppt/tags/tag7802.xml" ContentType="application/vnd.openxmlformats-officedocument.presentationml.tags+xml"/>
  <Override PartName="/ppt/tags/tag7803.xml" ContentType="application/vnd.openxmlformats-officedocument.presentationml.tags+xml"/>
  <Override PartName="/ppt/tags/tag7804.xml" ContentType="application/vnd.openxmlformats-officedocument.presentationml.tags+xml"/>
  <Override PartName="/ppt/tags/tag7805.xml" ContentType="application/vnd.openxmlformats-officedocument.presentationml.tags+xml"/>
  <Override PartName="/ppt/tags/tag7806.xml" ContentType="application/vnd.openxmlformats-officedocument.presentationml.tags+xml"/>
  <Override PartName="/ppt/tags/tag7807.xml" ContentType="application/vnd.openxmlformats-officedocument.presentationml.tags+xml"/>
  <Override PartName="/ppt/tags/tag7808.xml" ContentType="application/vnd.openxmlformats-officedocument.presentationml.tags+xml"/>
  <Override PartName="/ppt/tags/tag7809.xml" ContentType="application/vnd.openxmlformats-officedocument.presentationml.tags+xml"/>
  <Override PartName="/ppt/tags/tag7810.xml" ContentType="application/vnd.openxmlformats-officedocument.presentationml.tags+xml"/>
  <Override PartName="/ppt/tags/tag7811.xml" ContentType="application/vnd.openxmlformats-officedocument.presentationml.tags+xml"/>
  <Override PartName="/ppt/tags/tag7812.xml" ContentType="application/vnd.openxmlformats-officedocument.presentationml.tags+xml"/>
  <Override PartName="/ppt/tags/tag7813.xml" ContentType="application/vnd.openxmlformats-officedocument.presentationml.tags+xml"/>
  <Override PartName="/ppt/tags/tag7814.xml" ContentType="application/vnd.openxmlformats-officedocument.presentationml.tags+xml"/>
  <Override PartName="/ppt/tags/tag7815.xml" ContentType="application/vnd.openxmlformats-officedocument.presentationml.tags+xml"/>
  <Override PartName="/ppt/tags/tag7816.xml" ContentType="application/vnd.openxmlformats-officedocument.presentationml.tags+xml"/>
  <Override PartName="/ppt/tags/tag7817.xml" ContentType="application/vnd.openxmlformats-officedocument.presentationml.tags+xml"/>
  <Override PartName="/ppt/tags/tag7818.xml" ContentType="application/vnd.openxmlformats-officedocument.presentationml.tags+xml"/>
  <Override PartName="/ppt/tags/tag7819.xml" ContentType="application/vnd.openxmlformats-officedocument.presentationml.tags+xml"/>
  <Override PartName="/ppt/tags/tag7820.xml" ContentType="application/vnd.openxmlformats-officedocument.presentationml.tags+xml"/>
  <Override PartName="/ppt/tags/tag7821.xml" ContentType="application/vnd.openxmlformats-officedocument.presentationml.tags+xml"/>
  <Override PartName="/ppt/tags/tag7822.xml" ContentType="application/vnd.openxmlformats-officedocument.presentationml.tags+xml"/>
  <Override PartName="/ppt/tags/tag7823.xml" ContentType="application/vnd.openxmlformats-officedocument.presentationml.tags+xml"/>
  <Override PartName="/ppt/tags/tag7824.xml" ContentType="application/vnd.openxmlformats-officedocument.presentationml.tags+xml"/>
  <Override PartName="/ppt/notesSlides/notesSlide130.xml" ContentType="application/vnd.openxmlformats-officedocument.presentationml.notesSlide+xml"/>
  <Override PartName="/ppt/ink/ink177.xml" ContentType="application/inkml+xml"/>
  <Override PartName="/ppt/ink/ink178.xml" ContentType="application/inkml+xml"/>
  <Override PartName="/ppt/ink/ink179.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731" r:id="rId3"/>
  </p:sldMasterIdLst>
  <p:notesMasterIdLst>
    <p:notesMasterId r:id="rId192"/>
  </p:notesMasterIdLst>
  <p:handoutMasterIdLst>
    <p:handoutMasterId r:id="rId193"/>
  </p:handoutMasterIdLst>
  <p:sldIdLst>
    <p:sldId id="1155" r:id="rId4"/>
    <p:sldId id="1170" r:id="rId5"/>
    <p:sldId id="1171" r:id="rId6"/>
    <p:sldId id="1165" r:id="rId7"/>
    <p:sldId id="1162" r:id="rId8"/>
    <p:sldId id="1089" r:id="rId9"/>
    <p:sldId id="1108" r:id="rId10"/>
    <p:sldId id="1157" r:id="rId11"/>
    <p:sldId id="1143" r:id="rId12"/>
    <p:sldId id="1174" r:id="rId13"/>
    <p:sldId id="1158" r:id="rId14"/>
    <p:sldId id="992" r:id="rId15"/>
    <p:sldId id="1163" r:id="rId16"/>
    <p:sldId id="1079" r:id="rId17"/>
    <p:sldId id="1078" r:id="rId18"/>
    <p:sldId id="1156" r:id="rId19"/>
    <p:sldId id="1164" r:id="rId20"/>
    <p:sldId id="996" r:id="rId21"/>
    <p:sldId id="1166" r:id="rId22"/>
    <p:sldId id="1147" r:id="rId23"/>
    <p:sldId id="998" r:id="rId24"/>
    <p:sldId id="999" r:id="rId25"/>
    <p:sldId id="1167" r:id="rId26"/>
    <p:sldId id="1169" r:id="rId27"/>
    <p:sldId id="1060" r:id="rId28"/>
    <p:sldId id="1001" r:id="rId29"/>
    <p:sldId id="1002" r:id="rId30"/>
    <p:sldId id="1003" r:id="rId31"/>
    <p:sldId id="1004" r:id="rId32"/>
    <p:sldId id="1005" r:id="rId33"/>
    <p:sldId id="1006" r:id="rId34"/>
    <p:sldId id="1080" r:id="rId35"/>
    <p:sldId id="1007" r:id="rId36"/>
    <p:sldId id="1008" r:id="rId37"/>
    <p:sldId id="1172" r:id="rId38"/>
    <p:sldId id="1009" r:id="rId39"/>
    <p:sldId id="1148" r:id="rId40"/>
    <p:sldId id="1175" r:id="rId41"/>
    <p:sldId id="1011" r:id="rId42"/>
    <p:sldId id="1173" r:id="rId43"/>
    <p:sldId id="1161" r:id="rId44"/>
    <p:sldId id="1031" r:id="rId45"/>
    <p:sldId id="1111" r:id="rId46"/>
    <p:sldId id="1160" r:id="rId47"/>
    <p:sldId id="1151" r:id="rId48"/>
    <p:sldId id="1152" r:id="rId49"/>
    <p:sldId id="1120" r:id="rId50"/>
    <p:sldId id="1130" r:id="rId51"/>
    <p:sldId id="1131" r:id="rId52"/>
    <p:sldId id="1132" r:id="rId53"/>
    <p:sldId id="1133" r:id="rId54"/>
    <p:sldId id="1134" r:id="rId55"/>
    <p:sldId id="1135" r:id="rId56"/>
    <p:sldId id="1136" r:id="rId57"/>
    <p:sldId id="1137" r:id="rId58"/>
    <p:sldId id="1138" r:id="rId59"/>
    <p:sldId id="1149" r:id="rId60"/>
    <p:sldId id="1121" r:id="rId61"/>
    <p:sldId id="1153" r:id="rId62"/>
    <p:sldId id="1154" r:id="rId63"/>
    <p:sldId id="1110" r:id="rId64"/>
    <p:sldId id="1118" r:id="rId65"/>
    <p:sldId id="1112" r:id="rId66"/>
    <p:sldId id="1113" r:id="rId67"/>
    <p:sldId id="1114" r:id="rId68"/>
    <p:sldId id="1115" r:id="rId69"/>
    <p:sldId id="1116" r:id="rId70"/>
    <p:sldId id="1097" r:id="rId71"/>
    <p:sldId id="1098" r:id="rId72"/>
    <p:sldId id="1099" r:id="rId73"/>
    <p:sldId id="1100" r:id="rId74"/>
    <p:sldId id="1069" r:id="rId75"/>
    <p:sldId id="1065" r:id="rId76"/>
    <p:sldId id="1066" r:id="rId77"/>
    <p:sldId id="1067" r:id="rId78"/>
    <p:sldId id="1095" r:id="rId79"/>
    <p:sldId id="1090" r:id="rId80"/>
    <p:sldId id="1091" r:id="rId81"/>
    <p:sldId id="1084" r:id="rId82"/>
    <p:sldId id="1085" r:id="rId83"/>
    <p:sldId id="1061" r:id="rId84"/>
    <p:sldId id="1022" r:id="rId85"/>
    <p:sldId id="1023" r:id="rId86"/>
    <p:sldId id="1024" r:id="rId87"/>
    <p:sldId id="1025" r:id="rId88"/>
    <p:sldId id="1026" r:id="rId89"/>
    <p:sldId id="1027" r:id="rId90"/>
    <p:sldId id="1014" r:id="rId91"/>
    <p:sldId id="1021" r:id="rId92"/>
    <p:sldId id="989" r:id="rId93"/>
    <p:sldId id="990" r:id="rId94"/>
    <p:sldId id="991" r:id="rId95"/>
    <p:sldId id="1059" r:id="rId96"/>
    <p:sldId id="963" r:id="rId97"/>
    <p:sldId id="964" r:id="rId98"/>
    <p:sldId id="965" r:id="rId99"/>
    <p:sldId id="838" r:id="rId100"/>
    <p:sldId id="866" r:id="rId101"/>
    <p:sldId id="868" r:id="rId102"/>
    <p:sldId id="900" r:id="rId103"/>
    <p:sldId id="987" r:id="rId104"/>
    <p:sldId id="957" r:id="rId105"/>
    <p:sldId id="899" r:id="rId106"/>
    <p:sldId id="985" r:id="rId107"/>
    <p:sldId id="901" r:id="rId108"/>
    <p:sldId id="897" r:id="rId109"/>
    <p:sldId id="870" r:id="rId110"/>
    <p:sldId id="956" r:id="rId111"/>
    <p:sldId id="871" r:id="rId112"/>
    <p:sldId id="872" r:id="rId113"/>
    <p:sldId id="873" r:id="rId114"/>
    <p:sldId id="878" r:id="rId115"/>
    <p:sldId id="879" r:id="rId116"/>
    <p:sldId id="880" r:id="rId117"/>
    <p:sldId id="882" r:id="rId118"/>
    <p:sldId id="883" r:id="rId119"/>
    <p:sldId id="884" r:id="rId120"/>
    <p:sldId id="885" r:id="rId121"/>
    <p:sldId id="903" r:id="rId122"/>
    <p:sldId id="986" r:id="rId123"/>
    <p:sldId id="869" r:id="rId124"/>
    <p:sldId id="947" r:id="rId125"/>
    <p:sldId id="978" r:id="rId126"/>
    <p:sldId id="948" r:id="rId127"/>
    <p:sldId id="949" r:id="rId128"/>
    <p:sldId id="950" r:id="rId129"/>
    <p:sldId id="951" r:id="rId130"/>
    <p:sldId id="952" r:id="rId131"/>
    <p:sldId id="953" r:id="rId132"/>
    <p:sldId id="954" r:id="rId133"/>
    <p:sldId id="981" r:id="rId134"/>
    <p:sldId id="980" r:id="rId135"/>
    <p:sldId id="973" r:id="rId136"/>
    <p:sldId id="975" r:id="rId137"/>
    <p:sldId id="976" r:id="rId138"/>
    <p:sldId id="974" r:id="rId139"/>
    <p:sldId id="967" r:id="rId140"/>
    <p:sldId id="968" r:id="rId141"/>
    <p:sldId id="969" r:id="rId142"/>
    <p:sldId id="972" r:id="rId143"/>
    <p:sldId id="919" r:id="rId144"/>
    <p:sldId id="924" r:id="rId145"/>
    <p:sldId id="925" r:id="rId146"/>
    <p:sldId id="971" r:id="rId147"/>
    <p:sldId id="982" r:id="rId148"/>
    <p:sldId id="946" r:id="rId149"/>
    <p:sldId id="931" r:id="rId150"/>
    <p:sldId id="984" r:id="rId151"/>
    <p:sldId id="933" r:id="rId152"/>
    <p:sldId id="910" r:id="rId153"/>
    <p:sldId id="979" r:id="rId154"/>
    <p:sldId id="912" r:id="rId155"/>
    <p:sldId id="934" r:id="rId156"/>
    <p:sldId id="923" r:id="rId157"/>
    <p:sldId id="898" r:id="rId158"/>
    <p:sldId id="865" r:id="rId159"/>
    <p:sldId id="819" r:id="rId160"/>
    <p:sldId id="816" r:id="rId161"/>
    <p:sldId id="654" r:id="rId162"/>
    <p:sldId id="639" r:id="rId163"/>
    <p:sldId id="920" r:id="rId164"/>
    <p:sldId id="922" r:id="rId165"/>
    <p:sldId id="926" r:id="rId166"/>
    <p:sldId id="1029" r:id="rId167"/>
    <p:sldId id="983" r:id="rId168"/>
    <p:sldId id="1037" r:id="rId169"/>
    <p:sldId id="1038" r:id="rId170"/>
    <p:sldId id="1039" r:id="rId171"/>
    <p:sldId id="1040" r:id="rId172"/>
    <p:sldId id="1041" r:id="rId173"/>
    <p:sldId id="1042" r:id="rId174"/>
    <p:sldId id="1043" r:id="rId175"/>
    <p:sldId id="1044" r:id="rId176"/>
    <p:sldId id="1045" r:id="rId177"/>
    <p:sldId id="1046" r:id="rId178"/>
    <p:sldId id="1047" r:id="rId179"/>
    <p:sldId id="1048" r:id="rId180"/>
    <p:sldId id="1049" r:id="rId181"/>
    <p:sldId id="1050" r:id="rId182"/>
    <p:sldId id="1051" r:id="rId183"/>
    <p:sldId id="1052" r:id="rId184"/>
    <p:sldId id="1053" r:id="rId185"/>
    <p:sldId id="1054" r:id="rId186"/>
    <p:sldId id="1055" r:id="rId187"/>
    <p:sldId id="1056" r:id="rId188"/>
    <p:sldId id="1058" r:id="rId189"/>
    <p:sldId id="1057" r:id="rId190"/>
    <p:sldId id="1064" r:id="rId191"/>
  </p:sldIdLst>
  <p:sldSz cx="9144000" cy="6858000" type="screen4x3"/>
  <p:notesSz cx="7315200" cy="9601200"/>
  <p:custDataLst>
    <p:tags r:id="rId194"/>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34"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34"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34"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34"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FFCC"/>
    <a:srgbClr val="FFCCCC"/>
    <a:srgbClr val="CCECFF"/>
    <a:srgbClr val="159627"/>
    <a:srgbClr val="CCFF99"/>
    <a:srgbClr val="0B04FF"/>
    <a:srgbClr val="E109E1"/>
    <a:srgbClr val="FFCCFF"/>
    <a:srgbClr val="0000FF"/>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80" autoAdjust="0"/>
    <p:restoredTop sz="94660"/>
  </p:normalViewPr>
  <p:slideViewPr>
    <p:cSldViewPr>
      <p:cViewPr varScale="1">
        <p:scale>
          <a:sx n="84" d="100"/>
          <a:sy n="84" d="100"/>
        </p:scale>
        <p:origin x="-588" y="-7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slide" Target="slides/slide151.xml"/><Relationship Id="rId159" Type="http://schemas.openxmlformats.org/officeDocument/2006/relationships/slide" Target="slides/slide156.xml"/><Relationship Id="rId175" Type="http://schemas.openxmlformats.org/officeDocument/2006/relationships/slide" Target="slides/slide172.xml"/><Relationship Id="rId170" Type="http://schemas.openxmlformats.org/officeDocument/2006/relationships/slide" Target="slides/slide167.xml"/><Relationship Id="rId191" Type="http://schemas.openxmlformats.org/officeDocument/2006/relationships/slide" Target="slides/slide188.xml"/><Relationship Id="rId196" Type="http://schemas.openxmlformats.org/officeDocument/2006/relationships/viewProps" Target="viewProp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slide" Target="slides/slide183.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notesMaster" Target="notesMasters/notesMaster1.xml"/><Relationship Id="rId197"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tableStyles" Target="tableStyles.xml"/><Relationship Id="rId172" Type="http://schemas.openxmlformats.org/officeDocument/2006/relationships/slide" Target="slides/slide169.xml"/><Relationship Id="rId193" Type="http://schemas.openxmlformats.org/officeDocument/2006/relationships/handoutMaster" Target="handoutMasters/handoutMaster1.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tags" Target="tags/tag1.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presProps" Target="presProps.xml"/><Relationship Id="rId190" Type="http://schemas.openxmlformats.org/officeDocument/2006/relationships/slide" Target="slides/slide187.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6" Type="http://schemas.openxmlformats.org/officeDocument/2006/relationships/slide" Target="slides/slide2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9.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atin typeface="Times" pitchFamily="-106" charset="0"/>
                <a:ea typeface="ＭＳ Ｐゴシック" pitchFamily="-106" charset="-128"/>
              </a:defRPr>
            </a:lvl1pPr>
          </a:lstStyle>
          <a:p>
            <a:pPr>
              <a:defRPr/>
            </a:pPr>
            <a:fld id="{3E2B1DFD-F640-4D7E-9D94-107F47E66496}" type="slidenum">
              <a:rPr lang="en-US"/>
              <a:pPr>
                <a:defRPr/>
              </a:pPr>
              <a:t>‹#›</a:t>
            </a:fld>
            <a:endParaRPr lang="en-US"/>
          </a:p>
        </p:txBody>
      </p:sp>
    </p:spTree>
    <p:extLst>
      <p:ext uri="{BB962C8B-B14F-4D97-AF65-F5344CB8AC3E}">
        <p14:creationId xmlns:p14="http://schemas.microsoft.com/office/powerpoint/2010/main" val="147003706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7:36.616"/>
    </inkml:context>
    <inkml:brush xml:id="br0">
      <inkml:brushProperty name="width" value="0.05292" units="cm"/>
      <inkml:brushProperty name="height" value="0.05292" units="cm"/>
      <inkml:brushProperty name="color" value="#953734"/>
    </inkml:brush>
  </inkml:definitions>
  <inkml:trace contextRef="#ctx0" brushRef="#br0">9128 7673,'0'-27,"0"27,-26 0,26 0,0 0,0 0,0 27,-26-27,26 26,-27 27,1-26,26 26,-27 0,1-27,-1 27,27 0,0 0,0-27,27 1,-1-1,1-26,26 27,-1-27,28 0,-1 0,-26-27,0 27,0-26,0-1,-27 1,1-27</inkml:trace>
  <inkml:trace contextRef="#ctx0" brushRef="#br0" timeOffset="273.0156">9578 7594,'0'0,"0"26,0 0,0 27,0 0,0 0,0 27,-26 25,26 1,-27 0,27 0,-26 0,26 0,0-1,-27-25,27-1,0-52,0 26,-26-27,26-26,26-26,-26-1</inkml:trace>
  <inkml:trace contextRef="#ctx0" brushRef="#br0" timeOffset="761.0435">10002 7752,'26'-26,"27"-1,0 1,0-1,0 27,-27 0,27 27,-26-1,25 27,-25 27,-1-1,-26 0,0 27,0 27,0-28,-26-25,-1 26,-25-1,-1-25,0-27,0-27,-27 27,28-53,-1 0,-27-26,27-1,27 1,-27-27,53 26,0-26,0 27,53 26,-27-26,54 52,-27-26,0 26,26 1,0 26,1-27,-1 1,-26-1,0 1,0-1,-27 1,1-27,-1 0,-26 0,0 0,27 26,-54-26,27 26</inkml:trace>
  <inkml:trace contextRef="#ctx0" brushRef="#br0" timeOffset="5024.2872">15055 9790,'0'0,"0"0,0 0,0 0,0 0,0 0,-26-27,26 27,0 0,0 0,0 0,0 0,0 0,26 0,1 0,-1 0,1-26,25 26,-25 0,26 0,0 0,0 26,0-26,26 0,-26 0,0 0,26 0,-26-26,26 26,1 0,-1 0,1 0,-1 0,0 26,-26-26,27 27,-27-27,-1 0,1 26,-26-26,26 0,0 27,-27-27,1 0,-1 0,0 0,1 0,-1 0,1 0,-27 0,26 0,-26 0,0 0,0 0,27 0,-27 0,0 0,0 0,26 0,-26 0,0 0,0 0,0 0,0 0,0 0,0 0,0 0,0 0,0 0,0 0,0 0,0 0,0 0,0 0,0 0,0 0,0 0,0 0,0 0,0 0,0 0,-26-27,52 27</inkml:trace>
  <inkml:trace contextRef="#ctx0" brushRef="#br0" timeOffset="5655.3235">18865 9287,'0'0,"0"0,-26-27,52 27,-26 0,27 0,-1-26,-26 26,27 0,-1 0,0 0,1 0,-1 0,1 0,-1 0,1 0,-1 0,-26 0,27 0,-27 0,0 0</inkml:trace>
  <inkml:trace contextRef="#ctx0" brushRef="#br0" timeOffset="5980.3421">18812 9525,'0'0,"0"26,0-26,53 0,-53-26,53 26,-26 0,25 0,-25 0,26 0,-27-26,1 26,-1 0,1 0,-1 0,-26 0,0 0,0 0,0 0,0 0</inkml:trace>
  <inkml:trace contextRef="#ctx0" brushRef="#br0" timeOffset="6898.3946">10504 10610,'0'0,"0"0,-26 0,26 0,-27-27,27 27,0-53,-26 27,-1 26,1-53,-27 27,0-1,0 27,0 0,0 0,1 27,-1-1,0 27,0 0,26 0,1 26,26-26,0-26,26 25,27-25,0-27,0 0,26 0,-26-27,27 1,-1-27,-26 53,0-26,-27-1,1 54,-1-27,1 26,-27 27,0 0,26 0,-26 26,0-26,0 0,0 0,-26 26,26-52,0 26,0-27,0 1,0-1,0-26,0 0,0 27,0-27,0 26,0-26,0 0,0 0</inkml:trace>
  <inkml:trace contextRef="#ctx0" brushRef="#br0" timeOffset="10130.5794">12806 11642,'27'0,"26"-27,-27 1,53-1,1 1,26-1,-1 1,1-1,27 1,-1 0,0-1,0-26,-26 27,0 26,-27-27,1 1,-54-1,27 27,-26 0,-1-26,-26 26,0 0,0 0,-26-27,26 27,-27-26,1 0,-1 26,-26-27,27 27,-27-26,27 26,-1 0,1-27,26 27,0 0,0 0,0 0,53 0,-27 0,27 0,0 0,0-26,0 26,0 0,-27 0,1 26,-27 1,0-1,-27 1,1 52,-27-26,26 0,-26 0,27 26,-1-26,1 0,-1-27,27 27,0-26</inkml:trace>
  <inkml:trace contextRef="#ctx0" brushRef="#br0" timeOffset="14618.8362">9367 13626,'0'0,"0"0,0 0,0 0,0 0,0 0,0 0,0 0,0 0,0 0,0 0,0 0,0 0,26 0,27-26,-27 26,27-27,0 1,27-1,-1 1,0-1,1 27,-1-26,-26 26,0 26,-27 1,1-1,-1 1,-52 52,-1-26,1 0,-27 0,0 0,0 26,0-52,-26 25,52-25,-25-1,25 1,1-27,26 0,0 26,26-26,1 27,-1-1,0-26,27 53,0-26,-26-1,26 1,-27 25,1-25,-27-1,0 1,0-1,0 1,-27-1,-26 1,27-27,-27 26,0 1,-26-27,26 0,-27 0,1 0,52 0,-52-27,53 27,-27-26,26 26,1 0,26 0,26-27,-26 1,27-1,26 1</inkml:trace>
  <inkml:trace contextRef="#ctx0" brushRef="#br0" timeOffset="15340.8775">10584 13520,'0'27,"0"-27,26 0,-26 0,27-27,-27 27,26-26,1 26,-1 0,0-27,27 27,-26 0,-1 0,1 27,-1-1,1 1,-27-1,0 27,0 0,-27 0,1 0,-1 0,-26 0,27-27,-1 1,1-1,0 0,26 1,0-27,0 26,26 1,0-1,1 1,-1-1,27 1,0 26,-26-27,-1 27,1-27,-27 27,26-26,-52-1,-1 27,1-26,-27-1,0 1,-27-1,1 0,0-26,-1 0,1 0,0 0,26 0,0 0,0-52,26 25,27-26,27 0</inkml:trace>
  <inkml:trace contextRef="#ctx0" brushRef="#br0" timeOffset="16007.9155">18283 10980,'27'0,"-1"0,0-26,1 26,-1 0,27-27,-26 27,26 0,0-26,-27 26,0 0,27 0,-26-27,-27 27,26 0,-26 0,0 0</inkml:trace>
  <inkml:trace contextRef="#ctx0" brushRef="#br0" timeOffset="16299.9323">18362 11192,'0'0,"0"26,0-26,0 0,0 0,0 0,27 0,-27-26,26 26,27 0,-26 0,-1 0,27 0,-26-27,-1 27,27 0,-27-26,1 26,-27-26,26 26</inkml:trace>
  <inkml:trace contextRef="#ctx0" brushRef="#br0" timeOffset="17052.9754">19950 11060,'0'0,"0"0,0 0,0 0,0 0,0 0,26 0,1-27,-1 27,1 0,-1 0,27 0,0-26,-26 26,25-27,-25 27,26 0,-53 0,26 0,1 0,-27 0,0 0,0 0,0 0,0 0,26 27,-26-27,0 0,0 0,0 0</inkml:trace>
  <inkml:trace contextRef="#ctx0" brushRef="#br0" timeOffset="20771.1881">13203 13414,'-26'0,"-1"0,27 27,-26-27,26 0,0 0,0 0,26 0,27 0,0 0,0 0,53 0,26-27,0 1,1-1,52-25,-26-1,-1 26,-25 1,-1-1,-26-26,-27 27,-26 26,0 0,-27 0,-26 0,0 0,0 0,-26-27,-1 27,1 0,0 0,-27 0,26-26,1 26,-27 0,0 0,0-26,27 26,-27 0,26 0,1 0,26 0,0 0,26 0,27 0,0 0,26 0,1 0,-1 0,0 0,1 0,-1 0,-26 26,-26-26,-1 26,-26 1,-26-1,-1 1,-26-1,27 27,-54-26,27-1,1 1,-1 25,26-52,1 27,-1-27,54 26,-27-26,26 0,-26-26</inkml:trace>
  <inkml:trace contextRef="#ctx0" brushRef="#br0" timeOffset="35479.0292">9816 13176,'-26'27,"-1"-1,1 1,0-1,-1 27,1-27,-1 1,27 26,-26-53,26 26,-27 1,27-1,27 1,-27-27,53 0,-27-27,27 27,26-26,-26-1,0 1,27 26,-54 0,1 26,-54 27,27 0,-53 27,0-1,-26 0,-1 27,28-27,-1-26,26-26,54-27,-1 0,80-27,0-26,26-26,0-27,27 27,-27 0,27-1,-53 27,-27 0,-26 27,-53 26,-26 53,-27 0,-53 0,0 26,0 0,27 1,-27-1,53-52,0 25,53-52,27 0,26-26,0 26,26-26,-26-1,0 27,0 0,-27 0,-26 27,-26 25,-1 1,-26 0,0 0,1 0,25 0,1-53,26 0,26 0,27 0,0-53,26 0,1 0,-27 27,26-27,-26 26,-27 27,-52 0,-1 53,-25-26,-28 52,1 1,-1-1,1-26,26 26,0-52,53 26,27-53,26-27,26 1,-26-1,53 1,-27-27,0 26,1 27,-54-26,1 52,-54-26,1 27,-27 26,0-27,0 1,0 26,27-53,-27 0,26 26,1-52,26 26,-27-53</inkml:trace>
  <inkml:trace contextRef="#ctx0" brushRef="#br0" timeOffset="36452.085">7409 13547,'0'0,"0"0,0 0,-27-27,27 27,0 0,0 0,0 0,0 0,0 0,27 0,-1-26,1 26,-1-27,27 1,0 26,0-27,0 27,0-26,0 26,-1 0,-25 26,-27 1,0-1,-27 1,1 26,0-27,-27 27,0-26,26 25,-26-25,27-1,26 1,0-1,0 27,0-26,53-1,0 27,0-27,0 1,-1 26,1-27,-26 1,26-1,-53 1,26-1,-26 1,0-1,0 1,-26-1,-1 0,-26-26,27 27,-53-1,26-26,0 0,-27 27,1-54,26 27,-26 0,26-26,0 26,0-27,26 27,1 0,26-26,-26 26,26 0,0-26,0 26,0-27,0 27,0 0,0 0,0 0</inkml:trace>
  <inkml:trace contextRef="#ctx0" brushRef="#br0" timeOffset="39279.2466">13335 15028,'-26'0,"26"27,-27-27,27 0,-26 26,26-26,-26 27,26-27,0 26,-27-26,27 27,0-27,0 0,0 26,27-26,-1 0,0 0,27 0,0-26,27 26,-1-27,0 1,1-27,-1 53,1-53,25 26,-25 27,-27-26,26 0,-26 26,0-27,-27 27,1 0,-1-26,1 26,-1 0,-26 0,0 0,0 0,0 0,27 0,-27 0,-27-27,27 27,-26-26,26 26,-27-27,1 27,-1 0,1-26,-27 26,26-27,-25 27,25 0,1-26,-1 26,1 0,26 0,0 0,26 26,-26-26,53 0,0 27,0-27,0 0,0 26,0-26,26 0,-26 0,-27 0,27 0,-53 27,27-27,-27 26,-27 1,1-27,-1 26,1 27,-27-27,0 1,0 26,0-27,27 1,-1 26,-26-53,53 26,-26 1,26-1,-26-26</inkml:trace>
  <inkml:trace contextRef="#ctx0" brushRef="#br0" timeOffset="45664.6118">7144 13388,'0'0,"0"0,0 0,0 0,0 0,27 0,-27-27,0 27,26-26,0 0,1 26,-27-27,26 27,-26 0,0 27,-26-27,-1 52,1-25,-27 26,0 0,0 0,27-27,-27 27,53-26,0-27,53-27,26 27,1-53,25 27,28-27,-1 0,0 0,-26 26,0 1,-27 0,-26 26,-53 26,0 0,-79 27,-1 0,-25 27,-1-1,0 0,-26 1,26-27,26 0,28-27,52-26,26 0,27 0,26-26,27-1,0-26,0 27,0-1,-27 27,-26 0,-27 0,-52 53,-27-26,0 26,-26 0,-1-1,1-25,0 26,26-53,53 26,0-26,26-26,27 26,-26-27,25 27,-25-26,26 26,-53 26,0 1,-27-27,-26 53,1-27,-1 27,-27 0,27-26,27-1,26-26,26 0,1-26,52-1,1 1,-1-1,0 1,1-1,-1 27,-26 0,-53 0,0 27,-27 26,1-27,-27 27,0-27,0 27,0 0,27-53,26 27,0-1,0-26,0 0,26 0,1-26,-1 26,-26-27,0 1</inkml:trace>
  <inkml:trace contextRef="#ctx0" brushRef="#br0" timeOffset="46444.6565">5080 13732,'0'0,"0"0,0 0,0-27,0 1,27 26,-27-53,26 53,27-53,-26 27,-1-1,27-26,26 27,-26 26,0 0,0 0,0 0,0 53,-27 0,1 26,-1 0,-26 27,0-26,0 25,-53-25,27 26,-27-27,-26 0,26-26,-27 27,1-27,0-27,26-26,0 27,0-54,0 1,0-1,53-26,0 27,0-27,27 26,25 1,1 26,27 0,-1 0,0 26,1 1,-1-1,1 27,-27-26,-1-1,1 1,-26-27,-1 0,1 0,-27 0,26-27,1 1</inkml:trace>
  <inkml:trace contextRef="#ctx0" brushRef="#br0" timeOffset="47791.7333">19606 16351,'0'27,"0"-27,26 26,-26-26,0 0,0 0,0 0,0 0,0 0,0 0,0 0,0 0,0 0,0 0,0 0,0 0,0 0,0-26,0 26,0 0,-26 0,26 0,0 0,0-27,0 27,0 0,0 0,0 0,0 0,-26-26,26 26,0 0,0 0,0 0,0 0,0 0,0 0,0 0,0 0,-27 0,27 0,0 0,0 0,0 0,0 0,0 0,0 26,0-26,0 27,0-1,27-26,-27 0,26 0,0-26,27-1,0 1,0-27,27 0,25 0,-25 0,26 0,-1 0,1 27,-26-1,-1 1,-26 26,0 0,-27 0,1 0,-27 26,0-26,26 0,-26 0</inkml:trace>
  <inkml:trace contextRef="#ctx0" brushRef="#br0" timeOffset="48982.8016">21246 2170,'0'0,"27"0,-27 26,0-26,26-26,1-1,-1 27,1 0,-1-26,1 26,-1-27,1 27,25 0,-25 0,-1 27,1-1,26 1,-27 26,1-1,-1 28,1-1,-27-26,0 26,0 1,-27-27,1 0,-1 26,-26-52,0 25,0 1,1-26,-1-1,-27 1,27-27,0 0,27-27,-27 1,27-27,26 26,0 1,0 0,26-1,0 1,27-1,-26 27,26 27,26-27,-26 26,0 1,0-27,0 26,26 0,-26 1,-26-27,25 26,-25-26,-27 0,26 0,-26 0,27 0,-27 0,0 0,0-26,0 26,0-27</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02:31.050"/>
    </inkml:context>
    <inkml:brush xml:id="br0">
      <inkml:brushProperty name="width" value="0.05292" units="cm"/>
      <inkml:brushProperty name="height" value="0.05292" units="cm"/>
      <inkml:brushProperty name="color" value="#50632A"/>
    </inkml:brush>
  </inkml:definitions>
  <inkml:trace contextRef="#ctx0" brushRef="#br0">18628 6945,'0'0,"0"0,0 25,0-25,0 0,0 0,0 0,-24 0,-1 25,25-25,-25 0,0-25,0 25,-24 0,-1 0,0-25,1 25,-1-24,-24 24,-1-25,26 25,-26 0,1-25,24 25,1 0,-1 25,25-25,1 0,-1 0,0 0,25 25,0-25,0 24,0 1,0 0,0 0,0 0,0-1,0 26,-25 0,25-1,-25 26,25-26,-24 26,-1-1,0-24,0 24,25-24,-25-1,25 1,-25-25,25 24,0-49,0 25,25 0,-25 0,25-25,0 24,25-24,-26 0,26 25,0-25,-1 25,26-25,-1 0,25 0,-24 0,24 25,0-25,0 0,-24 0,24 0,-25 0,1 25,-26-25,1 0,-25 0,0 25,-25-25,0 0,0 0,0 0,0 0,0 0,0 0,24-25,-24 0,0 0,0-25,0 1,0-26,0-24,0 0,-24 0,24 0,-25-1,0 1,25 0,-25 25,0 24,25 0,-24 26,24-1,-25 0,25 25,0 0,0 0,0 0,0 0,0 25,0-25,25 25,-25-25,0 0</inkml:trace>
  <inkml:trace contextRef="#ctx0" brushRef="#br0" timeOffset="3295.1881">20960 1414,'0'0,"0"0,0 0,0 0,0 0,0 0,0 0,0 0,0 25,0-25,25 0,-25 0,25 0,-1 0,1 0,25 0,-1 0,1 0,0 0,24 0,-24 0,-1 0,26 0,-26 0,-24 0,25 0,-26 0,1 0,-25 0,25 0,-25 0,0 0,0 0,0 0,0 0,0 0,0 0,0 0,0 0,0 0,0 0,0 0,0 0,0 0,0 0,0 0,0 0,0 0,-25 0,25-25</inkml:trace>
  <inkml:trace contextRef="#ctx0" brushRef="#br0" timeOffset="4669.267">9004 8508,'0'0,"0"0,0 0,0 25,0-25,-25 25,25-1,-25 26,1-25,-1 24,0 1,0 24,0-24,1 0,-26 24,25-24,0-1,1 1,-1-25,25 24,0-24,0 0,0 0,25-25,-1 0,26 25,-25-25,24 0,1 0,24 0,-24 0,-25 0,25 0,-26 0,1 0,25-25,-50 25,25 0,-25-25,24 0,-24 0</inkml:trace>
  <inkml:trace contextRef="#ctx0" brushRef="#br0" timeOffset="5017.2869">9376 8458,'25'-24,"-25"24,0 0,0 24,0 1,-25 0,25 49,-25 1,25-1,-24 25,24 25,-25-24,25 24,-25 0,25-25,-25 0,25 25,0-49,-25 24,25-50,0 26,-24-26,24 1,0-25,-25-25,25 0,0 0,25-50,-25 25,24-49,1 0</inkml:trace>
  <inkml:trace contextRef="#ctx0" brushRef="#br0" timeOffset="5949.3403">9823 8806,'-25'0,"25"-25,-25 0,50 0,-25-24,25 24,-25 0,49-25,-24 1,0 24,0 0,24-24,1 24,0-25,-26 25,26 25,0-24,-26 24,1-25,0 50,25-25,-50 24,24 26,1 24,-25-24,0 49,0 0,0 25,-25-24,1-1,-26 25,25-25,-24 0,-26 1,26-26,-26 0,1-24,-1 0,1-1,24 1,1-50,-1 0,25 0,-24-25,49 0,0-24,0-1,0 0,24 1,1-1,25 25,-25-24,24 24,1 25,-1 0,1 0,0 25,-1 0,26-1,-26 1,26 25,-1-25,1-1,-26 1,1 0,-1-25,1 0,-25 0,24 0,-49 25,25-25,-25 0,0 0,0 0,25-25,-25 25,0 0,0 0,0 0,0 0,0 0,0 0,0 0,0 0,0 0,0 0,0-25</inkml:trace>
  <inkml:trace contextRef="#ctx0" brushRef="#br0" timeOffset="21004.2014">16917 8954,'0'-24,"0"24,0-25,0 25,0-25,0 25,-25 0,25 0,0-25,0 25,-25-25,25 25,-25 0,1 0,-1 0,25 0,-25 0,0 0,0 25,1-25,-1 25,0 0,0 0,0 24,1-24,24 0,-25 25,25-1,-25 1,25-1,0 1,-25 0,25-26,0 26,0 0,25-26,-25 26,0-25,25 24,-25-24,0 0,25 0,-25 24,24-24,1 0,0-25,0 25,0-25,-1 25,1-25,0 0,0 0,0 0,-1 0,1 0,0-25,0 25,0-25,-1 0,-24 0,25 1,0-26,0 25,-25-24,25-1,-25 0,0 1,24-26,-48 26,24-26,0 26,-25-1,0 1,25-1,-50 25,26-25,-26 26,25-1,0 25,-24-25,24 25,0 0,25 0,0 0,0 0,0-25,0 25</inkml:trace>
  <inkml:trace contextRef="#ctx0" brushRef="#br0" timeOffset="23405.3387">19720 8682,'0'0,"0"0,0 0,0 0,0 0,0 0,0 0,0 0,0 0,0 0,0 0,0-25,0 25,0 0,0 0,-25 0,25 0,0 0,0 0,0 0,0 0,0 0,0 0,0 0,0 0,0 0,0 0,0 0,0 0,0 0,0 0,0 0,0 0,0-25,0 25,0-25,0 25,25-25,-25 25,-25-24,25 24,0-25,0 0,0 25,-25-25,25 0,0 1,-25 24,25-25,-24 0,24 25,-25-25,0 0,25 25,-25 0,0-24,0-1,-24 25,24-25,0 25,-24-25,24 25,-25 0,25-25,-24 25,24 0,-25 0,26 0,-1 0,-25 0,25 0,-24 0,24 25,0-25,-24 25,24-25,0 25,-25 0,26-25,-1 24,0 1,-25-25,26 25,-1 0,0 0,0-1,0 1,25 0,-25-25,1 25,-1 0,25-1,-25 1,25-25,-25 25,25-25,0 0,-25 25,25-25,0 0,0 0,0 0,0 0,0 0,0 25,0-25,0 0,0 0,0 0,0 0,0 0,-24 0,24 0,0 0,0 24,0-24,0 0,0 0,0 0,0 0,0 0,0 0,0 0,0 0,0 0,0 0,0 0,0 0,0 0,0-24,0 24,0 0,0-25,0 0,-25 0,25 0,0 1,0-1,0 0,25 0,-25 0,0 1,0-1,0 25,0-25,0 25,24 0,-24 0,0 0,0 0,0 0,0 25,0 0,0-1,-24 1,24 0,0 0,0 0,-25-1,25 1,-25 0,25-25,-25 25,25 0,-25-25,25 0,0 0,0 24,0-24,0 0,-24 0,24 0,24 0,-24 0,25 0,0 0,0 0,0 0,-1 0,26 0,0-24,-26 24,1 0,0 0,0 0,0 0,0 0,-1 0,-24 24,0-24,25 0,-25 0,0 0,0 0,0 0,0 0,0 0,0 0,0 0,0 0,0 0,0 0,0 0,0 0,0 0,0 0,0 0,0 0,-25-24,25 24,0 0</inkml:trace>
  <inkml:trace contextRef="#ctx0" brushRef="#br0" timeOffset="24501.4014">10740 11584,'0'-25,"-24"0,-1 0,25-24,-25 24,0-25,-24 1,24-1,-25 25,1-24,-1 24,-24 0,24 0,-24 25,-1 25,1 0,-1 25,1-1,24 26,1-1,-1 0,25 1,25-1,0 1,25-1,0-24,24-26,1 1,0-25,24 0,1-25,-1 1,-24-26,24 25,-24-24,24-1,-24 0,-1 26,-24-1,0 0,-25 25,0 0,25 25,-25 0,0-1,0 51,0-1,0-24,0 49,0-25,0 26,0-26,-25 25,25-49,0 24,0 1,0-26,0 1,0 0,0-26,0 26,0-25,0 0,0-1,0 1,0 0,0-25,0 25,0-25,0 0,0 0,0 0</inkml:trace>
  <inkml:trace contextRef="#ctx0" brushRef="#br0" timeOffset="39679.2688">9252 14412,'0'0,"0"0,-25 0,25 0,0 24,0-24,0 0,0 0,0-24,0 24,0 0,0-25,0 0,0 25,25-50,-25 25,25 1,0 24,-25-50,49 25,-24 0,0 25,0-24,24 24,-24 0,25 0,-25 24,24 1,-24 25,-25-25,25 24,-25 26,0-50,-25 24,0 1,0-1,1-24,-26 25,25-25,0-1,1 1,-1-25,25 25,-25-25,25 0,0 0,25 0,-25 0,25 25,-1-25,1 25,25 24,-25-24,24 0,-24 24,25 26,-26-26,1-24,0 25,-25-1,0 1,0 0,0-26,-25 26,-24 0,24-25,-25-1,1 1,-1 0,0 0,26-25,-26 0,0-25,1 25,24-25,-25 25,50-25,-49 1,49-1,-25 0,25 0,0 0</inkml:trace>
  <inkml:trace contextRef="#ctx0" brushRef="#br0" timeOffset="40579.3209">9996 14312,'0'0,"0"0,0 0,0 0,0 0,0 0,0-25,25 25,-25-24,25 24,0-25,0 25,-1-25,26 0,-25 25,24 0,-24-25,0 50,25-25,-26 25,1 0,-25 24,0-24,0 50,-25-50,1 49,-1-24,0-1,0-24,0 25,1-26,24 1,0 0,0 0,24 0,1-1,0 1,25 0,-1 0,1 0,-1-1,-24 26,25-25,-25 24,-1-24,1 0,-25 25,0-26,0 1,-25 0,25 0,-49 0,24 24,0-24,-24 0,-1 0,0-25,1 0,-1 25,25-25,-24 0,24 0,-25 0,26-25,24 25,-25 0,0 0,25 0,0 0,0 0,0 0,0 0,0 0,0 0,0 0,-25 0,25 0,0 0,0 0,0 0,0 0,0 0,0 0,0 0,25-25,-25 25</inkml:trace>
  <inkml:trace contextRef="#ctx0" brushRef="#br0" timeOffset="43415.4832">21927 12005,'0'0,"0"0,0 25,0-25,0 0,0 0,0 0,0-25,0 25,0 0,0 0,0 0,-24-24,24 24,-25 0,0-25,25 25,-25 0,0 0,1 0,-1 0,-25-25,25 25,-24-25,-1 25,0-25,1 25,-26-24,26 24,-26-25,26 25,-26 0,1-25,0 25,-1 0,26-25,-26 25,1 0,-1 0,1 0,-1-25,1 25,0 0,-1-24,-24 24,25 0,-26 0,26 0,-50 0,25-25,0 25,-26 0,1 0,0 0,0 0,-24 0,24 0,-25 0,0-25,0 25,0-25,0 25,1 0,-1-25,0 25,0 0,0-24,0 24,1 0,-1-25,0 25,0-25,25 0,-25 25,0-25,1 25,-1-24,0 24,0 0,0-25,0 25,1 0,-1 0,0 0,0 0,0 0,25 0,-25 25,1-1,24 1,-25 0,25 0,0 0,0 24,-25 1,50-1,-1-24,-24 50,50-26,-25 1,24 24,26-24,-1 24,1-24,24 24,0-24,0 24,25-24,0 0,25 24,-25-24,25-1,0 26,24-51,-24 51,25-26,-1 1,26 0,-26-1,26-24,-1 0,0 24,26-24,-1 0,0-25,25 25,0-25,0 0,0 0,25 0,-25 0,50-25,-25 25,-1 0,1-25,25 25,-25 0,24 0,-24 0,25 0,-1 0,-24 0,25 0,-25 0,0 0,24 25,1-25,-25 0,24 25,1-25,-1 0,1 0,0 0,-1 0,26 0,-26-25,1 25,0-25,24 25,1 0,-26-25,1 1,24 24,1-25,-26 25,1 0,24-25,-24 25,0-25,-1 0,1 25,0-24,-26-1,1 0,-25 0,0 25,0-25,-24 1,-1-26,-25 25,-24 0,-1-24,1 24,-25-25,-25 1,0 24,0-25,0 1,-50-1,25 1,1-1,-26 0,0 1,1-1,-1 0,1 1,-1 24,0-25,-24 26,24 24,1-25,-1 25,0 0,26 0,-26 25</inkml:trace>
  <inkml:trace contextRef="#ctx0" brushRef="#br0" timeOffset="56650.2402">9054 13866,'-25'25,"0"24,-25-24,1 0,24 24,-25-24,26 0,-26 25,25-1,-24-24,24 25,-25-26,25 26,1-25,-1 0,0 0,0-25,25 0,0 0,0 0,50-25,-25 0,-1-25,51 1,-26-1,26-24,24 24,0-24,1-1,-1-24,25 25,-25-1,25-24,-25 49,25-24,-25 0,1 24,-1 0,-25 1,1 24,-26 0,1 0,0 25,-50 0,24 25,-24 25,-24-25,-26 49,25 0,-49 1,-1 24,1 0,-25 25,-1 0,1 0,0 25,-25-25,25 25,0-25,-1 25,1-25,25 0,24-25,0 0,26-49,-1 24,25-24,25-25,-1-25,26-25,25 0,-1-25,25-24,0 0,1-26,24 1,0 0,0-25,24 0,-23 25,23 0,-24-26,0 26,0 0,0 0,-24 49,-1-24,-25-1,1 51,-26-1,-24 0,0 25,0 25,-50 0,0 24,-25 26,1-26,-26 75,-24-25,0 1,0 49,-25-25,0 24,-25 1,25 25,0-25,0-1,25 1,-1 0,26-25,0 0,24-49,0 24,26-50,24 1,0 0,24-50,1 24,25-48,24-1,1-25,24 25,0-49,25 0,0 24,25-49,0 24,0 1,-1 0,1-1,0 1,-25 24,25 0,-25 1,-25 24,25 25,-49-25,-1 25,0 0,-24 25,-25-25,0 0,-1 25,-24 0,0-1</inkml:trace>
  <inkml:trace contextRef="#ctx0" brushRef="#br0" timeOffset="59606.4093">12080 3969,'0'0,"-25"25,25-25,0 0,0 0,0 0,0 0,-25 0,25 0,25-25,-25 0,0 0,25 0,0 1,24-26,-24 0,25 26,24-26,-24 25,-1-25,26 26,-26 24,1 0,0 0,-26 0,1 24,-25 1,0 0,0 25,-25-25,1 24,-26 1,25-1,0-24,1 25,24-25,0 24,24-24,1 0,0 0,25-1,-1 26,1-25,24 0,-24 24,-1 1,-24-25,25 24,-25-24,-25 25,0-1,-25 1,0-1,-25 26,1-50,-26 24,1 1,0 0,-26-26,26 1,0-25,-1 0,1 0,24-25,0 1,26-1,-1 0,25-25,0 1</inkml:trace>
  <inkml:trace contextRef="#ctx0" brushRef="#br0" timeOffset="60274.4475">12948 3522,'-25'-25,"25"25,0-24,0 24,25-25,0 0,0 0,24 0,1-24,-1 24,26 0,-1 25,1-25,-1 25,-24 25,24 0,-24 0,-25 24,-1 1,-24 0,0-1,0 1,0-1,0 1,-24 0,24-1,0 1,0-25,24 24,26-24,-25 25,24-25,1 24,24-24,-24 25,-25-26,0 1,-1 25,-24-25,-24 24,-1 1,-50-1,1 26,-25-1,0-24,-25 49,0-49,0 24,-1 1,26-26,0-24,0 25,49-50,1 24,24-48,0-1,50 0,0-49</inkml:trace>
  <inkml:trace contextRef="#ctx0" brushRef="#br0" timeOffset="60899.4832">14759 2679,'0'0,"0"0,0 0,0 25,0-25,-25 25,25-1,-25 26,25 0,-25-1,1 26,-1 24,0-25,-25 25,26 25,-26-24,25 24,-24 25,24-1,-25-24,25 25,-24 0,-1-25,25 25,-24 0,-1 0,0-25,1 24,-1-48,25 24,-24 0,24-50,-25 25,26-24,-1-1,25-24,-25-1,25 1,0-25,0 0,-25-25,25 24,0-24,0 0,0 0,25-24</inkml:trace>
  <inkml:trace contextRef="#ctx0" brushRef="#br0" timeOffset="61809.5353">14957 4440,'0'-25,"0"0,0 25,-25-24,25 24,0-25,0 0,-24-25,24 50,-25-24,25-1,-25 0,0 0,0 0,1 25,-1 0,-25 0,25 0,-24 25,24 0,0 25,-24-1,24 26,0-26,25 26,0-1,0 25,0-49,25 24,0 1,24-50,-24 24,25-24,-1-25,1 0,-1 0,-24-25,25 0,-1 1,-24-1,0-25,0 0,0 1,-1 24,-24-25,0 26,0-1,25 0,-25 25,0 0,0 25,0 0,0 24,0 1,25-1,-25 26,0-25,25 24,-25 0,25 1,-25-26,24 26,-24-26,25 1,-25 0,25-1,-25-24,25 25,-25-26,0 1,25 0,-25 0,0-25,0 25,0-25,0 0,0 0,0 0,0-25,0 0,0 0</inkml:trace>
  <inkml:trace contextRef="#ctx0" brushRef="#br0" timeOffset="62789.5912">15627 3274,'-25'-99,"0"-25,-24 25,-26-25,26 0,-51 24,26-24,-25 25,-25 0,0 25,0-26,-25 26,0 0,0 24,-24 0,-1 1,0 24,1 0,-1 25,-24 25,24-25,0 50,1-1,-1 1,25 24,-24 1,24 24,25 25,0 0,25 0,-1 25,1 0,50-1,-26 26,26 0,24-1,0 26,0-26,25 26,0-26,25 26,0-1,0 1,24-1,1-24,24-1,-24-24,24 25,25-25,-24 0,24-25,0-25,0 0,26 0,23 0,-24-24,25-1,0 1,0-26,24 1,-24 0,25-1,-25 1,24-50,1 25,0-25,-1-25,-24 0,25 0,-1-49,1 24,-25-49,24 0,-24-25,0-25,0 0,0-25,-50 1,0-51,0 1,-24 0,-26-25,1 25,-25-25,-25 24,0 1,-25 0,-25 24,1 1,-26 49,1 0,-25 25,0 25,-25 25,24 24,-24 1,0 49,25-25,-25 50,50-1,-1 1</inkml:trace>
  <inkml:trace contextRef="#ctx0" brushRef="#br0" timeOffset="74601.2662">6871 14560,'0'0,"0"0,0 0,0 0,25-24,-25 24,0-25,0 25,0-25,0 0,0 0,0 1,25 24,-25-25,24 0,1-25,0 25,25 1,-1-1,-24 0,49 0,-24 0,0 25,-1-24,1 24,-25 24,-1-24,1 25,0 0,-25 0,0 0,0-1,-25 26,0 0,-24-25,-1 24,25 26,-24-26,-1-24,25 0,1 24,24-24,-25 0,50-25,-25 0,49 25,-24-25,25 25,-26-25,51 24,-26 1,1 0,0 0,-1 24,1 1,-1 0,-24-1,25 26,-25-1,-1-24,-24 24,0-24,0-1,0 26,-24-26,-1 1,0 0,-25-26,1 26,-1-50,-24 25,24 0,-24-25,24 0,-24 0,24-25,1 0,-26 25,26-25,-1-24,0 24,26 0,-1-25,0 26,25-1,-25 0,25 0,-25 25,25-25,0 1,0 24,0 0,0-25,0 25,0 0,0 0</inkml:trace>
  <inkml:trace contextRef="#ctx0" brushRef="#br0" timeOffset="88209.0453">6251 14362,'0'0,"0"0,0 25,-25-25,25 0,0 0,0 0,0 0,0 0,0-25,25 25,-25-50,25 25,-1-24,26-1,0-24,24 24,0-24,1-1,-1 1,1 0,24-1,0 1,-24 24,-1 1,25 24,-49-25,24 50,-24 0,-25 0,-1 25,-24 25,0 24,-24-24,-26 49,-24 0,24 25,-49 0,0 25,-1-25,26 0,-25 0,24 0,1-25,24-24,25-1,1-24,48-26,1-24,0 0,49-24,26-26,-1-24,25 24,0-49,0 24,0 1,0 0,0 24,-25 0,-24 26,-1-1,-49 25,0 25,-50 24,-25 26,1-1,-51 25,1 25,0 25,-50-25,25 25,-25 0,25 0,25-25,0-50,49 25,1-49,-1-1,50-24,50-25,-1 0,1-49,49 24,0-50,1 1,24 24,0-24,0 24,-25 1,0 24,-49 0,24 25,-49 25,-25 25,0-1,-25 26,-25-1,1 25,24 0,-49 1,24-51,0 26,1-26,-1 1,1-25,24-50,-25 0,25 0</inkml:trace>
  <inkml:trace contextRef="#ctx0" brushRef="#br0" timeOffset="89285.1068">4465 14511,'0'0,"0"0,0-25,0 0,0 0,0 1,0-1,25-25,-1 0,26 1,-25 24,24-25,1 1,24 24,-24 25,0-25,24 25,-24 25,-1-25,1 50,0-1,-1 26,-24-1,0 1,0 24,-25-25,0 25,0 1,-25-1,0-25,-25 25,-24-24,24-1,-49 1,25-26,-1 1,1 0,-1-26,26 1,-1-25,1 0,24-25,25 1,0-1,0 0,25-25,-1 25,26 1,0 24,-1 0,26 0,-26 24,1 1,24 25,-49-25,50 24,-26 1,1 0,-1-26,-24 26,25-25,-25 0,24-1,-24 1,0-25,-25 0,25 0,-25-25,24 1,1-26</inkml:trace>
  <inkml:trace contextRef="#ctx0" brushRef="#br0" timeOffset="90886.1984">21109 2232,'0'0,"0"0,0 0,-25 0,25 0,0 0,0 0,0 0,25 0,-25-24,25-1,-25 25,24-25,1 0,0 0,25 1,-26-1,1 25,0-25,0 25,0 0,-1-25,1 25,0 0,0 25,0-25,-25 25,24 24,-24-24,25 25,-25-1,0 1,0 24,-25 1,25-26,-24 1,-1 0,-25 24,25-24,-24-1,-1 1,1 0,-1-26,0 1,1 25,-1-25,1-25,-1 24,25-48,0 24,1-25,-1 0,25 0,0 0,0 1,0-1,25 0,-25 0,24 25,1 0,0 0,0 0,24 25,1-25,-25 25,24 0,1-1,24 1,-24-25,0 25,-26 0,26 0,0-1,-26 1,1-25,0 0,-25 25,25-25,0 0,-25 25,0-25,0 0,0 0,0 0,24 0,-24 0,25-25</inkml:trace>
  <inkml:trace contextRef="#ctx0" brushRef="#br0" timeOffset="92532.2919">19670 15553,'-25'0,"-24"24,24-24,-25 0,1 0,-1 0,0 0,-24-24,24 24,-24 0,24-25,-24 25,0-25,-1 25,26-25,-51 25,51 0,-26 0,1 25,24-25,-24 25,24-25,1 25,-1-1,25-24,-24 25,24 0,0 0,0 0,0-25,25 24,-24 1,24 0,-25 0,25 0,0-1,0 1,0 25,0-25,0-1,0 51,0-26,0 1,0 24,0 1,0 24,0-24,0-1,0 0,-25 1,25-26,0 1,0 0,25-26,-25 1,49-25,-24 25,25-25,-1 25,1-25,24 25,26-25,-26 0,25 0,-24 0,24 0,0 0,0-25,-24 0,-1 0,25 25,-49-25,0-24,-1 24,-24 0,0-24,24 24,-49-25,25 1,0-1,-25-24,25-1,-25 1,25-26,-25 1,-25 0,25 0,0-25,-25 49,0-24,0 50,-24-26,24 26,25 24,-25 25,25 0,0 0,25 0</inkml:trace>
  <inkml:trace contextRef="#ctx0" brushRef="#br0" timeOffset="93120.3262">20191 16073,'-25'0,"25"0,-25 0,1 25,-26 0,25 0,0 24,25-24,-24 25,24-1,0 1,24-25,1 0,0-25,25 0,-26 0,1 0,25-25,-25 0,-1 0,1-24,-25-1,25 25,-25-24,0-1,0 0,0 50,-25-24,25 24,25 24,-25-24,25 50,-25 0,25-1,-1 26,1-1,0-24,25-1,-26-24,1 25,0-50,0 0,0 0,-1-25,-24-25,25 1,-25-1,0 0,0 1,0-26,0 26,0-26,-25 51,25-51,0 50</inkml:trace>
  <inkml:trace contextRef="#ctx0" brushRef="#br0" timeOffset="94012.3772">20935 15404,'0'49,"0"26,0-1,0 1,0 24,0 25,-25-50,25 25,0 1,0-26,-24 0,24-24,0-50,0 0,0 0,-25-25,25 0,-25-24,25-1,0-24,0 24,0 1,0 24,25 25,0 0,-1 49,1 1,25 24,-25 26,-1 24,1 0,0 25,-25-25,25 0,-25 0,0-25,25-25,-50 1,25-26,0-24,0-25,0 0,-25-50,25-24,-25 0,25-26,0-24,0 0,0-24,0 24,25 0,0 24,0 1,-1 49,26 1,0 24,-26 25,26 0,-25 25,0 24,-25-24,24 25,-24-1,-24-24,24 0,-25 25,0-50,0 25,0-25,1 0,24-25,-25 0,25 25,0-25,0 25,0 0,25 0,-25 25,24 0,1 0,0-1,0-24,0 25,-1-25,26 0,0 0,-26-25,1 1,0-1,25 0,-50 0,24-25,1 1,-25 24,0 0,0 0,0-24,0 24,0 0,0 0</inkml:trace>
  <inkml:trace contextRef="#ctx0" brushRef="#br0" timeOffset="94245.3905">22002 15503,'0'74,"0"26,0-1,0 0,0 25,0-25,-25 0,50 1,-25-26,0 1,0-51</inkml:trace>
  <inkml:trace contextRef="#ctx0" brushRef="#br0" timeOffset="94411.4">21853 15999,'0'-25,"0"0,0 25,50 0,-26 0,26 0,0 25,-1-25,1 0,-25 0</inkml:trace>
  <inkml:trace contextRef="#ctx0" brushRef="#br0" timeOffset="101488.8048">2133 3448,'-25'-25,"25"0,0 0,-24 1,24-1,0 0,0 25,-25-25,25 25,0 0,0 0,0 0,0 0,0 25,25-25,-25 50,24-26,1 26,0 0,25-1,-1 1,-24-1,25 26,-1-25,1-1,-25 1,24-1,-24 1,0-25,-25 0,25-1,-25-24,0 0,0 0,0-49,-25 24,0-25,0 1,0-26,1 26,-1-26,-25 1,1-1,-26 1,26 24,-1-24,0 24,26 26,-26-1,25 0,0 25,25 0,0 0,-24 0,48 25,-24-25,25 49,0-24,0 0,0 25,24 24,-24-49,25 24,-1 26,-24-50,25 49,-1-24,1-25,-25 24,-1-24,1 25,25-26,-50 1,25-25,-25 25,24-25,-24 0,0 25,0-25,0-25,0 0,0 25,0-49,-24 24,24-25</inkml:trace>
  <inkml:trace contextRef="#ctx0" brushRef="#br0" timeOffset="102448.8597">2555 3200,'25'-25,"-25"25,0 0,0-25,0 25,0-25,0 25,0 0,0 0,-25 25,25 0,0 0,-25 0,0-1,0 26,1 24,-26-24,25 24,-24 1,-1-26,0 26,26-25,-26-26,25 26,0-25,1 24,24-49,0 25,0-25,0 0,0-25,24-24,1 24,0-49,0 24,24-25,-24 1,25-25,-1 24,-24 1,25 0,-25-1,24 26,-24-1,0 25,-25 0,25 1,-25 24,0 0,-25 49,25-24,-25 25,0-1,0 50,1-24,-1 24,-25-25,1 26,-1-26,25 1,-24 24,-1-25,25-24,-24-1,24-24,25 0,-25 0,25 0,0-25,0-25,25 0,0 0,-1-24,1-1,25 0,-1-24,-24 0,25 24,-1-25,1 1,-25 24,0-24,-1 49,1-24,-25 24,25-25,-25 50,0 0,0-25,-25 25,25 25,0 0,-25 25,1-1,-1-24,25 49,-50 1,25-26,1 1,-1 25,0-51,0 1,0 0,1-25,24 0</inkml:trace>
  <inkml:trace contextRef="#ctx0" brushRef="#br0" timeOffset="102994.891">1984 3249,'0'0,"0"-24,0 24,0 0,0-25,0 25,0 0,0 0,0 0,0 0,0 25,0-25,25 24,-25 1,25 25,0-1,0-24,24 25,-24-1,0 1,24 0,-24-26,25 26,-25-25,24 25,-24-26,0 1,0 25,-1-25,1-1,-25 1,25 0,-25-25,25 25,-25-25,0 0,0 0,0 0,0 0,0 0,0 0,-25 0,25-25,0 25,0-25,-25 25,25-25,-25 25,25 0,0-24,-24-1,24 0,0 25</inkml:trace>
  <inkml:trace contextRef="#ctx0" brushRef="#br0" timeOffset="103856.9399">2530 3200,'25'0,"-25"0,0 0,0 0,0 0,0 0,0 0,0 0,0 0,0 0,0 0,-25 25,0-1,25-24,-25 50,1 0,-1-1,0 1,0 24,0 1,1-26,-26 26,25-26,-24 26,24-1,0-49,0 49,0-49,1 25,-1-25,25-1,-25 1,25-25,0 0,0 0,0-25,25 1,0-26,-25 25,49-49,-24 24,25-24,-26-1,26 1,0-1,-1 1,-24 0,25-1,-26 1,1 24,0 1,0-1,-25 25,25 0,-25 1,0 24,0 0,0 0,0 0,0 0,0 0,0 0,0 0,0 0,0 24,0-24,0 0,0 0,-25 25,25-25,0 0,0 0,0 0,0 25,-25-25,25 25,0-25,-25 25,25-25,0 0</inkml:trace>
  <inkml:trace contextRef="#ctx0" brushRef="#br0" timeOffset="110440.3167">1637 2505,'0'-25,"0"1,0-1,0-25,0 25,0-24,0 49,-25-25,0 25,1-25,-1 50,0-25,-25 25,1 0,24 24,-25 1,1 24,24 1,0-1,0 1,1 24,24-25,24 25,-24 1,25-1,25-25,-25 50,-1-25,26 1,-25-1,0 0,-1 0,-24 1,25-26,-25 25,0-24,-25 24,25-25,-24 1,-1-26,0 1,0-1,0 1,-24-25,24-25,0-25,25 0</inkml:trace>
  <inkml:trace contextRef="#ctx0" brushRef="#br0" timeOffset="110646.3286">1166 3597,'25'0,"24"24,-24-24,49 0,-24 0,24 0,-24 0,0 0,-1-24,1 24,0-25,-26 0,1 0</inkml:trace>
  <inkml:trace contextRef="#ctx0" brushRef="#br0" timeOffset="110974.3474">1761 3026,'0'0,"0"0,-25 0,25 50,-24-25,24 24,0 26,0-1,-25 25,25 0,0 1,25-1,-25 0,0 0,24-24,1-1,0-24,0-1,0 1,-1-50,26 25</inkml:trace>
  <inkml:trace contextRef="#ctx0" brushRef="#br0" timeOffset="111378.3705">2753 3001,'25'0,"-25"25,25 0,25 0,-1 24,-24 1,25 49,-26 0,1 1,-25 24,0-25,0 0,0 25,0-49,-25-1,25 0,-24-24,24 0,-25-26,25-24,0 0,0 0,0-24,25-26</inkml:trace>
  <inkml:trace contextRef="#ctx0" brushRef="#br0" timeOffset="111808.3951">3621 3497,'0'0,"0"0,25 0,-25 0,25-24,0 24,0 0,0 0,-1 0,1 0,0 0,0 0,0 0,-1-25,1 25,-25 0,25 0,0 0</inkml:trace>
  <inkml:trace contextRef="#ctx0" brushRef="#br0" timeOffset="112111.4119">3597 3795,'24'0,"1"25,0-25,0-25,25 25,-26 0,26 0,-25 0,24 0,-24 25,0-25,0 0,-25-25,25 25,-25 0,24 0,-24-25,25 1</inkml:trace>
  <inkml:trace contextRef="#ctx0" brushRef="#br0" timeOffset="114724.5619">5011 2853,'-25'-25,"25"25,0 0,-25-25,25 25,0 0,0 0,0 0,0 25,25 0,-25-1,25 1,-1 50,26-26,-25 1,24 24,1 1,0-1,-26-24,26-1,-25 1,0-1,-1-24,1 0,-25 0,0 0,0-25,0 0,0-25,0 25,0-25,0-25,0 1,0 24</inkml:trace>
  <inkml:trace contextRef="#ctx0" brushRef="#br0" timeOffset="115024.579">5482 2753,'0'0,"0"0,0 25,-25 25,0-1,0-24,-24 50,-1 24,25-25,-24 1,-1-1,1 25,-1-49,25 24,-24-24,24-1,0-24,0 0,25 0,0 0,0-25,0 0,0 0,0-25,0 0,0 0</inkml:trace>
  <inkml:trace contextRef="#ctx0" brushRef="#br0" timeOffset="132518.5796">5854 3101,'-25'0,"25"0,-25 0,25 0,0 0,0 0,0 0,0 0,25 0,0 0,-25 24,25-24,0 0,-1 0,1 0,0 0,0 25,0-50,-1 25,1 0,-25-24,25-1</inkml:trace>
  <inkml:trace contextRef="#ctx0" brushRef="#br0" timeOffset="133117.6139">6648 2778,'0'0,"24"-25,-24 1,25-1,-25 0,0 0,-25 0,25 0,-24 1,-1 24,0 0,-25 0,1 24,-1 1,1 25,-1 24,0-24,1 0,49-1,-25 1,50-1,0-24,24-25,1 0,-1 0,26-25,-26 1,1-1,0-25,-26 25,1 1,0-1,-25 25,0 25,0-1,0 26,0 24,-25 1,25-1,0 25,0 1,25-26,-25 25,0-24,0-26,25-24,0 25,-25-50,0 0,24-25,-24-25</inkml:trace>
  <inkml:trace contextRef="#ctx0" brushRef="#br0" timeOffset="133535.6378">5060 2356,'-25'25,"1"0,-1 25,-25-1,1 26,-1 24,-25 25,51-25,-26 50,0-25,50 0,-24 0,24-25,24 0,26 1,0-26,-1-24,26-1,24-24,0-25</inkml:trace>
  <inkml:trace contextRef="#ctx0" brushRef="#br0" timeOffset="133903.6588">6921 2456,'24'0,"-24"24,25 26,0 0,0 24,0 25,-1 1,-24 24,25-25,-25 50,0-25,0-25,0 0,0 0,-25-24,25-1,0-24,-24-1,24-24</inkml:trace>
  <inkml:trace contextRef="#ctx0" brushRef="#br0" timeOffset="146713.3913">21555 10542,'0'0,"0"-25,0 0,0 25,0 0,-25-24,1-1,24 0,-25 25,0-25,-25 0,1 25,-1-24,1-1,-26 25,1 0,-1-25,1 0,0 25,-26-25,26 25,-25 0,-1 0,1 0,0 0,25 25,-26-25,1 25,0 0,25-25,-1 25,1-1,-25 1,49 25,-25-25,1-1,24 1,-24 25,0-25,24 24,0-24,-24 0,24 24,1 1,-1-25,1 0,24 24,-25 1,25-25,25-1,-24 26,24 0,0-1,0-24,24 25,-24-25,50 24,-50 1,50-25,-26 24,26-24,0 25,-26-1,26-24,0 25,-1-50,1 24,24 1,1 0,-1 0,0 0,1-25,-1 24,26-24,-1 0,0 25,0-25,0 0,1 0,24-25,-25 25,0 0,0 0,1-24,-1 24,25-25,-50 25,25-25,1 0,-1-24,0 24,-25-25,26 1,-26-1,-24 0,24-24,-24 0,-1-1,-49 1,25-1,-25 1,-25-1,1 26,-1-26,-25 1,-24 49,24-49,-24 49,-1-25,1 26,-1-26,1 25</inkml:trace>
  <inkml:trace contextRef="#ctx0" brushRef="#br0" timeOffset="147379.4293">19025 10443,'0'-25,"0"0,0 0,0 1,0-1,0 0,-25 0,1 0,-1 1,0-26,-25 25,26 0,-26 1,0-1,1 25,-1-25,-24 0,24 25,0 0,1 25,-26-25,51 25,-51 24,26-24,24 0,-25 0,1 24,24 1,0-25,0 0,0-1,1 1,24-25,-25 25,25-25,0 0,-25 25,25-25,0 0,0 0,0 0,0-25,0 25,0-25,0 0</inkml:trace>
  <inkml:trace contextRef="#ctx0" brushRef="#br0" timeOffset="147770.452">17934 10145,'0'0,"0"0,0-25,0 25,0 0,0 0,0 0,0 25,-25-25,0 25,25 0,-25 0,1 24,24-24,-25 0,0 0,0-1,25 1,-25-25,25 25,0-25,0 0,0 0,25 25,-25-25,25 0,0 0,24-25,-24 25,25 0,-1 0,1 0,-25 0,24 0,-24 0,0 0,25 0,-50 0,24 0,-24 0,0 0,0 0</inkml:trace>
  <inkml:trace contextRef="#ctx0" brushRef="#br0" timeOffset="157200.9913">8086 2927,'0'0,"0"-25,25 25,-50 0,25 0,0-25,0 25,0 0,0 0,-24 0,-1 25,25 0,-50 0,50 24,-50 1,26 24,-26 1,-24-1,24 25,-24-24,24 24,-24-25,24 1,-24-25,24 24,0-24,1-1,-1 1,25-1,-24 1,24-25,0 24,0-24,25 0,-24 0,24 0,0-25,0 0,0 0,0 24,0-24,0-24,0 24,24-25,-24 0,50 0</inkml:trace>
  <inkml:trace contextRef="#ctx0" brushRef="#br0" timeOffset="157872.0293">8334 3547,'0'0,"25"0,-25 0,0-25,0 25,-25-25,25 25,0-24,0-1,0 25,-24-25,24 25,-25-25,0 0,0 25,0 0,-24 0,24 25,-25 0,1 0,24 24,0 1,-25 0,50-1,-24 1,24 0,24-1,1 1,0-25,0-1,25 1,-1-25,1 0,-1 0,1-25,0 1,-1-1,-24-25,0 25,0 1,-1-1,-24 0,0 25,0 0,0 0,0 25,-24 24,24 1,0 0,0 24,-25 0,25-24,0 24,25 1,-25-26,0 1,0 0,0-1,0-24,0 0,0 0,0-1,0-24,0 0,0 0,24-24,-24-1,0 0</inkml:trace>
  <inkml:trace contextRef="#ctx0" brushRef="#br0" timeOffset="160729.1932">4638 2530,'25'0,"-25"0,0 0,0 0,0 0,0 0,-25 0,25 0,0 25,0-25,-24 25,24-25,-25 24,0 1,25 25,-25 24,0-24,-24 24,24 26,0-1,0 25,1-25,-1 25,25 0,-25-25,25 25,0 0,0-24,25-1,-25 0,25-25,-1 1,-24-1,25 1,0-26,0 1,-25 24,25-24,-1-25,-24-1,25 26,0-25,-25 0,25 0,-25-1,25-24,-25 25,24-25,-24 0,0 25,0-25,0 0,0 0,0 0,0 0,0 0,25 0,-25 0,0-25,0 25,25-49,0 24</inkml:trace>
  <inkml:trace contextRef="#ctx0" brushRef="#br0" timeOffset="161537.2394">8508 2604,'0'0,"-25"0,25 0,0 0,25 25,0-25,0 25,-1 0,26 0,0 24,-26 26,26-1,0 1,-1 24,1 0,-25 25,24 0,-24 0,0 0,-25 0,0 0,0 0,0-25,0 1,-25-1,0 0,0-25,1-24,-1 24,0-24,0-25,0 0,25-1,-24 1,24-25,0 0,0 0,0 0,0-25,0 1,24-1,-24 0,25-25,0 1</inkml:trace>
  <inkml:trace contextRef="#ctx0" brushRef="#br0" timeOffset="161948.2629">9451 3621,'0'0,"24"0,26 0,-25 0,24 0,1 0,-25 0,24 0,1 0,-25 0,24 0,-24 0,0 0,0-24,-25 24,25 0,-25 0,0 0,24 0,-24 0,25 0,-25-25,0 25,25-25</inkml:trace>
  <inkml:trace contextRef="#ctx0" brushRef="#br0" timeOffset="162494.2941">10691 2753,'25'0,"-25"0,-25 25,25-25,0 50,0-25,-25 24,25 26,0-1,0 25,-25 0,25 1,0-26,0 25,0 0,0-24,0-1,0-24,0 24,0-24,0 0,-25-1,25-24,0 25,0-26,0 26,0-25,0-25,0 25,0-25,0 0,0 0,0 0,0 0,0 0,0 0</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06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313 784 56,'10'-17'38,"3"-4"1,-4-4 0,0 4-19,-4-11-9,5 4-5,-6 0-1,1 4-2,-2 2-1,-1 2-1,0 2-2,-2-2-1,0 6-5,-6-10-16,5 7-17,-3-6 2,0-2-1,-1-1 0</inkml:trace>
  <inkml:trace contextRef="#ctx0" brushRef="#br0" timeOffset="314">0-1 34,'9'-2'32,"9"6"3,9 3-1,16 10-17,5-3-5,15 9 1,1-1-3,13 6-3,-1-5-1,2 3-1,-7-6-2,-8-3 0,-7-4-2,-5 0 0,-6-3-1,-12-5 0,-7 0-2,-9-8-3,-1 1-33,-16-10 0,-10-4 0,-11-11-2</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48.5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123-2 41,'0'0'34,"0"0"2,0 0-2,0 0-18,0 0-10,-41-12 1,41 12-2,0 0-1,-31 63-1,31-63 1,-21 77-2,12-25 0,0 3 0,3 11-1,1 5 0,4 0 0,2 1 0,5-4 0,-1-2-1,0-8 1,1-3-1,-1-16-1,0-11-2,-4-8-2,6-8-10,-7-12-23,0 0 2,-3-26-3,3-2 3</inkml:trace>
  <inkml:trace contextRef="#ctx0" brushRef="#br0" timeOffset="308">164 428 44,'0'0'31,"0"0"2,35-19-3,-40 42-20,-6 7-6,4 5-1,1 3-2,3 3 1,5 1 0,9-6 0,7 0 2,11-11 0,4-9 0,8-7 0,1-11 0,5-4 0,-2-8 0,-2-6-1,-9-7 1,-8-8-1,-26 35-1,18-79 1,-18 79-1,-24-80-1,24 80 0,-56-73-1,56 73-1,-65-46 0,65 46-3,-54-20-5,54 20-18,0 0-11,0 0 1,0 0-2</inkml:trace>
  <inkml:trace contextRef="#ctx0" brushRef="#br0" timeOffset="705">610 277 65,'0'0'37,"0"0"2,56-9-2,-56 9-25,0 0-3,51-7-3,-51 7-1,0 0-4,41 0 0,-41 0-1,0 0 0,0 0 1,56 38-2,-56-38 1,0 0-1,56 59 2,-56-59 0,0 0-1,49 56 0,-49-56-1,0 0 2,0 0-1,0 0 0,0 0 1,0 0-1,0 0 1,0 0 0,-68-12-1,68 12 0,-70-5 0,70 5 0,-71 13-1,39 4 0,8 0 1,3 9-2,9-2 1,5 3 0,8 0 1,8-3-1,4 2 2,8-8-1,2-3 0,5-4 0,3-7-1,-1-3 0,3-6-2,-4-8-4,9-4-16,-11-1-16,3-1 2,-4-4-2,-26 23 1</inkml:trace>
  <inkml:trace contextRef="#ctx0" brushRef="#br0" timeOffset="1224">1181 371 43,'0'0'30,"0"0"1,0 0 0,0 0-22,-46-11-7,23 31-1,0 10 0,2 4 0,4 6 0,6-1 0,7-2 2,11-5-1,7-13 2,10-7 1,5-12 1,8-11 0,-5-8 0,-32 19 0,65-63 0,-39 20-1,-10-5-1,-6-5 0,-11-8-1,-5 5-1,-6 0-1,-5 2-1,2 8-3,-6 4-3,21 42-12,-26-52-21,26 52 0,0 0-1,0 0 0</inkml:trace>
  <inkml:trace contextRef="#ctx0" brushRef="#br0" timeOffset="1726">1342 273 78,'0'0'38,"0"0"-2,5-46-4,-5 46-27,0 0-1,0 0 0,0 0 0,0 0-2,0 0 0,0 0-1,48 41-1,-48-41 0,12 64-1,-6-28 2,-1 8-2,1-1 0,-3-5 0,-1-2 1,1-9 0,-2-4 1,2-8-1,-2-6 1,-1-9 0,8-11 0,3-7 1,-11 18-1,23-60 1,-23 60-1,34-83-1,-15 39 2,0 1-1,-19 43 0,29-61 1,-29 61-3,0 0 2,0 0-1,0 0 0,0 0-1,42 16 0,-36 16 2,2 6-2,1 9 2,0-1-1,-1 0 0,1-4 1,-2-6-1,-1-4 0,1-11-2,-4-9-2,9-15-26,-12 3-10,18-32 1,-18 32-2</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14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16 405 61,'0'0'35,"0"0"-1,0 0 0,0 0-28,0 0-4,-16 51 0,16-51 0,2 56-1,1-26 0,-3-30 1,4 47-1,-4-47 2,0 0 1,0 0 1,0 0-2,0 0 2,0 0-2,0 0 0,3-42 0,-3 42-1,-1-65-1,1 65-1,4-63 1,-4 63 0,13-49-1,-13 49 0,0 0 0,48-33-1,-48 33-3,51-9-5,-51 9-31,59-13 1,-59 13-1,66-24 1</inkml:trace>
  <inkml:trace contextRef="#ctx0" brushRef="#br0" timeOffset="362">379 2 69,'0'0'39,"60"-13"0,-60 13 1,68 14-30,-68-14-3,73 28-2,-73-28-3,49 44 0,-49-44-2,1 61 1,-1-61-1,-48 79 0,12-35 1,-4 5-2,-2-3 2,3 2-2,6-5 0,33-43 0,-36 73 0,36-73 0,6 49 0,-6-49 2,43 25-1,-43-25 0,63 5 1,-63-5-1,73-12-3,-32-1-7,-41 13-28,70-35-1,-70 35-1,70-46 2</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955"/>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30 57,'0'0'39,"0"0"-1,0 0 1,41-31-26,-41 31-6,0 0-1,17 45-1,-17-45-1,2 69-1,-1-25-1,0 8 1,1 3 1,1 4-2,2-6 1,1-1-3,3-2 1,1-7 0,-10-43-1,21 69 0,-21-69-2,17 42 2,-17-42-4,0 0-2,0 0-22,0 0-12,0 0-1,36-66 0,-24 24 0</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6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6719 230 86,'-85'-4'38,"-27"-6"-1,-39-7 0,-36-3-38,-39 2 1,-37 1-2,-42 1 2,-36 4-1,-25 0 2,-23 8 0,-14 5 0,-4 8 0,6 4 1,19 6 0,24 7 1,35 3-2,35 6 1,43 2 0,38 7 1,42 8-1,36 13-1,29 13 1,21 19-1,18 19 0,10 28 0,0 22 0,0 30-1,-4 20 0,-8 21 0,-2 15 0,-8 11 1,0 7 1,1-5 0,6-2 0,11-11 0,12-14 1,21-21-1,21-23-1,28-26-1,36-30 0,38-29 0,41-30 0,48-33 0,42-24-1,49-31 0,41-16 1,40-18 0,28-9-1,34-3 0,18-4 1,17 6-1,15 2 0,-3 11 0,-5 5 0,-13 7 0,-24 10 1,-32 3-1,-31 9 1,-44 3 0,-42 3 0,-47 0 0,-40-5 0,-43-6 0,-35-16 0,-36-12 0,-29-20 1,-28-26-1,-22-23 1,-19-29 0,-14-28-1,-12-27 0,-4-23 1,-7-23 0,-4-20-2,-5-10 2,-1-7-1,-2-4 1,-3 11 0,-5 11-1,1 20 1,1 19-1,2 28 0,8 29-2,6 31-2,15 39-9,9 23-28,21 39-2,13 29 1,15 33-1</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1017 0 27,'0'0'33,"0"-12"2,0 12-2,0 0-10,-12-7-9,12 7-4,-6 12-4,1 2-3,-1 6-1,-1 3-1,-1 11-1,2 5 1,-1 9 0,-2 7 0,-2 6 0,-1 6 1,-2 4 0,-3 8-1,-2 4 0,-5 7 0,-4 5 0,-4 7 1,-2 10 1,-2 7-2,-4 11 1,-2 11-1,-1 10 1,0 10-1,1 10 1,2 5-3,3 5 1,2 6 0,3 2-1,0-1 0,3-1 0,2-3 1,1-5-1,-2-2 1,2-7 0,0-4-1,4-9 1,0-7 0,6-11 0,-2-12 0,6-11 0,3-12 0,0-11 0,4-13 1,-1-15-1,7-11 0,-1-54 1,-1 72-1,1-72 1,0 0-1,10 46 0,-10-46 0,0 0 1,0 0-1,0 0 0,0 0 0,42 15 0,-42-15 1,0 0-1,41 29 1,-41-29-1,47 43 1,-47-43-1,66 67 1,-26-20 0,8 5-1,2 7 0,4 9-1,8 4 0,3 3-1,2-1 1,1-1 0,-1-6 0,0-1 0,-2-9 0,-3-14 1,-6-7 0,-6-10 0,-5-8 1,-3-8-2,-8-10 2,-6-8-1,-4-12 0,-5-8 1,0-12 0,0-11-1,0-14-2,-1-14 2,-1-13 0,1-12-1,1-12 0,0-11 0,1-7 1,-1-5 1,5-8 1,1 2-1,9-2 0,3 1-1,5 5 1,4 5-1,2 4 0,0 3 0,4 9 0,-3 3 0,-4 4 0,3 3 0,1-1 0,-4 1-1,3 1 1,-2-3 0,1-2 0,3-3-1,0-4 1,-3-4 0,-2 0 0,-1-4 0,-1-3 1,0 1-1,-5 2 1,-4-1-1,0 10 0,-5 4 0,-2 8 0,-2 9-1,-4 10 1,-2 9 0,-6 8-1,1 13 1,-5 8 0,-3 8 0,-1 11 1,-3 6-1,0 9 1,-1 3-1,-1 14 1,-3-13 0,3 13-1,0 0 1,-6-11-1,6 11 1,0 0 0,0 0-1,-12-12 0,12 12 0,-8-10 0,8 10 0,-13-17 0,6 7 0,-4-3 0,-2-1 1,-1-8-1,-3 0 1,-4-4-1,-2-2 1,-4-3-1,-5-3 1,-3-1-1,-7-3-1,-4 5 1,-5-1 0,-5-3 0,-5 3 0,-8 1 0,-2 4 1,-6 2 0,-3 6-1,-7 3 1,1 3-1,-3 7 0,-4 2 1,5 5 0,2 1 0,4 1-1,3 2 1,7-2-1,5 2 1,7 0 0,10 0-2,9 1-1,3-7-11,9 13-26,9 1-3,7 10 0,5 6-1</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49.37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0 484 76,'19'10'37,"7"1"-2,6 5 2,5 2-33,12 8-1,9 7-1,13 9 0,7 9 0,13 11 1,5 8-1,13 8 1,10 10 0,12 8 0,10 4-1,14 8 0,14 2-1,15 3 1,20-5-1,16 1 1,20-10-1,21-2 2,20-13-1,20-9 1,18-13-1,14-11 0,14-17-1,16-10 0,13-17 0,10-13 0,7-14-1,5-13 1,1-13-1,4-14 0,-3-11 0,-11-12-1,-12-9 1,-13-7 0,-16-5 0,-13-5 0,-21-1 0,-18-1 0,-25 4 0,-16 2 0,-27 4 0,-22 6 0,-25 6 0,-30 6 0,-24 10 0,-26 9 1,-25 6-1,-22 10 0,-21 6 0,-21 6 0,-21 10-1,-16 10 1,-17 5 0,-13 6 0,-11 7 0,-8 6 1,-1 1-1,-1 7 1,9-3-1,8-2 1,13-1-1,15-6 1,19-7-1,19-9 0,20-6 0,20-9 0,15-8 0,14-5 0,13-7 0,11-1-1,3-2 1,1 5-1,-4 3 1,-8 7-1,-11 12 1,-11 10 0,-16 15-1,-16 18 2,-20 13-1,-19 14 1,-18 17-1,-17 12 1,-11 10 0,-14 5 0,-8 1 0,-2-1 0,-3-3-1,5-6 0,7-11 0,8-15-1,9-10-2,11-14 0,13-12-3,9-21-6,27-8-30,8-15-2,15-8 3,13-8-2</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9.50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-9 272 57,'-4'12'34,"4"-12"0,0 0-12,3 16-15,-3-16-3,17 16-2,-1-4-1,9 1 1,8 1-1,11 4 1,8-1-1,12 2 2,11-4-1,11 0 0,11-4 0,11-1-1,9-3 1,10-1 1,8-1-1,14-2 1,7 0-1,11-1 0,8 0 0,9 1-1,9-2 1,9-2-1,7-2 0,6 0 0,8-2 0,6-1 0,4-2-1,7-3 1,5 1 0,4 1 0,6-2 0,0-1 0,2 1 0,-2 2 0,1-2 0,-3 2 0,-2 0-1,-3 2 1,-6 1-1,0 1 1,-2 2-1,-2-3 0,-4-1 0,-3 0 1,-6-3-1,-4-1 0,-5-4 0,-6 2 0,-8-3 1,-10 0-2,-7 5 1,-13-2-1,-11 7 1,-13 3 0,-14 3-1,-17 2 1,-17 2 0,-13 6 0,-18-6 0,-12 6 0,-14-1 0,-14-4 0,-9 3 0,-6-3 0,-14-5-1,0 0 1,0 0 0,0 0-1,-17 0 1,5-4 0,-3-6 0,-2 1-1,-2-2 0,-5-4 1,0 1 0,-7-7-1,-2 4 2,-4-3-1,-6 1 0,-5-3 1,-5 4 0,-1 0 0,-5 2 0,3 0 0,-2 6 0,3-2 0,5 5-1,7 3 1,9 1-1,7 2 0,9 2 0,18-1 0,3 15 0,23-3 0,15 1 0,16 1-1,16-1 1,16 2 0,17 2 0,11-2 0,10-3 0,5 0 0,0-1 0,-1 3 0,-5-1 0,-8 1-1,-13-4 2,-14-1-1,-17 4-1,-18-5 1,-16 4 0,-18 3 0,-22 0 0,-18 1 1,-19 3-1,-16 3 0,-15-3 0,-13 6 1,-15-2-1,-7-4 1,-3 5 0,-4-6 0,1 4 0,4-4 0,7 1 0,8 3 0,9-9-1,13 3 1,12-7-2,12 1-2,16-1-4,3-12-19,25 3-16,3-15 0,21 6-2,11-12 2</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2.3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5267 198 39,'-25'-45'36,"25"45"2,0 0-3,0 0-20,0 0-6,-31-48-3,31 48-3,-50-27-1,50 27-2,-87-24-1,27 15 1,-12 0 0,-13 4 0,-14-1 2,-10 4-1,-8 0 0,-8-1 0,-6 3 1,-7-3 0,-6 4-1,-3-2 0,-5 0-2,-10 3 3,-7-4-1,-9 5 0,-6-3 0,-6 2-1,-2-1 1,-5 0 0,2 2 0,6-3-1,5 3 0,8-1 1,5 1 0,8 3-1,10-1 1,7 3-1,9 0 0,5 3 0,13 0 1,11-1-1,13-2 1,11-3-1,12 2 0,14 2 1,12-1-1,46-8 0,-63 26 0,63-26 0,-40 51-1,40-51 1,-28 79 0,16-34-1,-1 8 0,3 3 1,1 3 0,3 5-1,1 2 2,4 9-1,2 3 0,2 12 0,3 2-1,3-3 1,3 5-1,4-4 1,6-3-1,4-11 0,6-9 0,10-13 2,9-8-2,10-8 2,10-10-1,10-10 0,9-5 0,11-8 1,10-5 0,11-4-1,8-5 1,8-3 0,6-2 0,12 0 0,6-2-1,10 2 1,8-3-1,7 2 0,5 0 1,8 0-1,0 3 1,-2 1-1,1 1 1,-5 3-2,-9 1 2,-6 5-1,-11 3-1,-3 4 1,-8 2-1,-4 2 1,-10 1 0,-9 1 0,-5 2 0,-10-4 1,-8 0-1,-18-2 1,-14-1-1,-15-1 0,-12-2 0,-15-2 2,-10-3-1,-12-4-1,-6-8 2,-7-7-1,-2-10 0,-2-7 0,-1-13 0,1-15 0,-1-11-1,2-5 1,1-10 0,1 0 0,0-7-1,1-3 1,0 2 0,0 0-1,0 6 0,-1-3-1,-1 8-3,0 9-2,-7 8-34,8 15-3,-2 12 2,1 44-4</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2:01.1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0 60,'20'7'36,"5"3"-2,13 2 1,15 8-29,3 11-4,18 12 0,14 13 0,13 14 0,17 16-1,15 15 1,18 11 0,16 13 0,17 7 2,13 8-1,13 4 0,14 0 0,14-2 1,17-4 0,20-11 0,22-7 0,22-16-1,20-12 0,20-17 0,17-15-1,17-19 0,13-15-1,7-14-1,7-13 0,2-12 0,2-10 0,-4-5 0,-7-5 0,-12-8-2,-11-1 2,-18-4-1,-21 2 0,-28 1 0,-22-1 0,-31 1 0,-25-1 0,-30 5 1,-31 3-1,-33-1 1,-29 4-1,-29-2 1,-28 2-1,-26 1 1,-26 0-1,-25-3 0,-22-2 0,-18 3 0,-20-4 1,-14 4-1,-13 2 2,-4 1 0,-1 6 0,5 4-1,11 7 2,13 3-1,20 3-1,27 6 0,28 2 0,34 8 0,28-2 0,31 2-1,23 2 2,24 2-2,15 3 1,1-2 1,-4 2-2,-17 6 2,-23 3-2,-33 10 2,-32 6-1,-41 12 1,-38 9 1,-33 9-2,-24 8 2,-21 3 0,-12 3-1,-3-4 0,-1-6-1,14-6-1,14-17-3,23-6-4,14-23-23,34-11-11,25-21 2,30-13-1</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5:21.119"/>
    </inkml:context>
    <inkml:brush xml:id="br0">
      <inkml:brushProperty name="width" value="0.05292" units="cm"/>
      <inkml:brushProperty name="height" value="0.05292" units="cm"/>
      <inkml:brushProperty name="color" value="#C0504D"/>
    </inkml:brush>
  </inkml:definitions>
  <inkml:trace contextRef="#ctx0" brushRef="#br0">8756 943,'25'-75,"-25"75,0 0,0 0,0 0,0-49,0 49,0 0,-75-50,75 50,-74-25,24 0,1 1,-1-1,-24 0,24 0,-49 25,25-25,-1 1,-24-1,0 0,-25 0,24 0,-24 0,0 1,0-1,0 0,0 0,-24 25,-1-25,25 1,-50 24,0 0,1 0,-1 0,0 0,-24 0,0 0,-1 24,1 1,-26 25,26-1,24 1,-24 0,0 24,24 1,0-1,25 0,25 26,0-26,0 25,50 0,0-24,24 24,25 0,0 0,50 1,-25-1,50-25,-1 1,26 24,-1-25,25 1,1-1,-1 1,25-1,25 0,-25 1,25-26,24 26,1-25,-1-1,26 1,-1-1,26-24,24 0,-25 0,50 0,-25-1,25-24,-1 0,1 0,0-24,0-1,0 0,-25 0,0-24,-25-26,0 26,-49-26,0 1,-1-26,-49 26,-24-50,-26 25,-24 0,-1-1,-49-24,0 25,-49-25,-1 0,-24 25,-1-25,-49 25,0 24,0-24,-25 25,-24 49,24-25,-25 1,1 24,-1 25,25 0,0 25,50-1,-25 1,50 0,-1 0,75-25</inkml:trace>
  <inkml:trace contextRef="#ctx0" brushRef="#br0" timeOffset="1354.0775">3225 3547,'-25'-25,"25"25,-25-25,25 25,-50-24,1 24,-1 0,1 24,-1 1,-24 25,24-25,0 49,1-24,24-1,25 1,-25 0,50-1,0-49,0 25,24-25,-24 0,25-25,-1 25,-24-25,0 1,0-1,-1 0,1 25,-25-25,0 25,0 0,0 0,0 0,25 0,-25 0,0 0,0 25,0-25,0 0,0 0,0 0,0 0,0 0,0 0,0 0,0-25,0 25,0 0,0 0,0 0,0 0,0 0,0 0,0 0,0 0,0 0,0 0,0 0,0 0,0 0,0 0,0 0,0 0,0 0,0 0,0 0,0 0,0 0,0 0,0 0,0 0,0 0,0-25,0 25,0 0,0-24,0 24,0 0,0-25</inkml:trace>
  <inkml:trace contextRef="#ctx0" brushRef="#br0" timeOffset="2319.1327">1389 3249,'0'0,"-25"0,25 0,0 25,0 0,25 25,0 24,24 0,-24 26,0-1,25 25,-26 0,1 0,-25 25,-25-25,1-25,-26 0,0 0,-24-24,0-26,-1 1,1-50,-1-25,26 0,-1-49,1-50,24 0,0-25,25-24</inkml:trace>
  <inkml:trace contextRef="#ctx0" brushRef="#br0" timeOffset="2461.1407">1042 2877,'25'-74,"-25"24,0 50,0 0,0 0,0 0,-25-24,25 24,0 0,-50 49,50-49</inkml:trace>
  <inkml:trace contextRef="#ctx0" brushRef="#br0" timeOffset="2739.1567">1389 3373,'0'50,"25"24,0-49,-1 0,26 0,-25-25,24-25,1 0,0-24,-25-1,24-24,-24-1,0 1,-25-1,0 1,0 0,0-1,-25 50,0 1,25-1,0 25,0 25,-25 24</inkml:trace>
  <inkml:trace contextRef="#ctx0" brushRef="#br0" timeOffset="3520.2014">1736 3597,'0'0,"25"-25,-25 0,0 0,0-24,25-1,-25 0,25 1,-25 24,0 0,0 25,0 0,25 0,-25 25,24-25,-24 25,25-25,0 0,0 0,0-25,-1-25,1 26,0-1,0-25,0 25,-25 1,24 24,-24 0,0 24,0 1,-24 25,24-1,0 26,0-26,0 1,0 24,24-49,-24 25,0-25,25-25,-25 0,0 0,0 0,25-25,-25 0,0 0,0 25,0-25,0 25,0 0,0 25,0 25,0-25,0 49,0 1,0 24,0-25,0 25,0-24,0-1,0-24,25-25,-25-25,0 0,0-50,0-24,0-1,0-24,25-50,-25 0,24 0,1 1,-25-1,25 25,0 25,0 24,24 26,-24 24,0 50,0-1,-1 1,-24 25,0 24,0 1,-24-1,-1-24,25 24,-50-24,25-1,1-24,-1-25,25 0</inkml:trace>
  <inkml:trace contextRef="#ctx0" brushRef="#br0" timeOffset="4050.2317">2902 2853,'25'24,"-25"1,25-25,-25-25,49 25,-49-49,25 24,25-25,-25 1,24-26,-24 1,0-25,0-1,-1 1,1-25,-25 25,0 0,0 0,0 49,-25-24,25 49,-24 0,24 25,-25 25,25 24,0 1,-25 24,25 26,0 24,0 0,0 24,0-24,0 0,0 25,0-49,0-1,25 0,-25-25,0 1,0-26,25-24,-25 25,0-25,0-25,24-25,-24-25,0 1</inkml:trace>
  <inkml:trace contextRef="#ctx0" brushRef="#br0" timeOffset="4234.2422">2828 2084,'-50'-25,"25"25,1 0,-1 0,25 0,0 0,0 0,25 0,-25 0,49 0,-24 0,25 0</inkml:trace>
  <inkml:trace contextRef="#ctx0" brushRef="#br0" timeOffset="5563.3182">3200 3646,'0'-25,"0"1,-25 24,25 0,0 0,0-50,0 50,0 0,0 0,-25-25,25 25,0 0,0 0,0 0,0 25,0 0,0 0,0 24,0 26,25-1,-25 25,0 1,25-1,0 50,-1-50,-24 25,25-25,-25 25,0-50,0 1,0-25,-25-1,1-24,-1 0,-25 0,25-25,-24-25,-1 25,1-25,24-25,-25 26,50-26,-25 0,25 1,0-1,25-24</inkml:trace>
  <inkml:trace contextRef="#ctx0" brushRef="#br0" timeOffset="6534.3736">3373 3795,'0'25,"0"0,0 0,25-1,0 1,-25 0,0 0,0-25,25 0,-25-25,0 0,0 0,0-24,25-1,-25-24,0-1,24 26,-24-26,25 26,0-1,0 25,0 0,-25 25,24 25,1 0,0 25,-25-1,50 1,-50-25,49 24,-24-24,0 0,0-25,0 0,-1 0,-24-25,0 0,0 0,0 1,0 24,-49-25,49 25,-25 25,0-1,0 1,25 25,-24 0,24-1,0 26,24-26,-24-24,25 0,0 0,0-25,0-25,-1 0,26 0,-25-24,0-26,24 26,-24-1,0 0,0 1,24 24,-24 0,0 25,0 0,-1 50,-24-50,25 49,0 1,-25-25,25 0,-25 24,0-24,0 0,-25-25,0 0,25 0,-25-25,25 0,-24 0,-1-24,25-26,0 26,0-51</inkml:trace>
  <inkml:trace contextRef="#ctx0" brushRef="#br0" timeOffset="6731.385">4390 2753,'0'0,"0"0,25 50,-25 0,0-1,0 50,0 1,25 24,-25-25,25 25,-25 0,25-50,-1 26,-24-26,25-24,-25-50,0 0</inkml:trace>
  <inkml:trace contextRef="#ctx0" brushRef="#br0" timeOffset="7200.4119">4316 3473,'-25'-25,"25"25,0 0,0 0,50 0,-25 0,24 0,1 0,-1 0,1 0,-25-25,24 25,-24 0,0-25,-25 25,0 0,0 25,0-25,-25 25,0 24,25 1,-24 0,24-1,0-24,24 25,-24-25,25-25,0 0,-25 24,25-24,0 0,-1 0,1 0,0 0,-25 0,25 0,-25 0,0 0,0 0,0-24,0 24,0-25,0-25,0 25,25-24,-25 24,25 0,-1 0,1-24,25 24,-1 0,1 0,0 0,-1-24</inkml:trace>
  <inkml:trace contextRef="#ctx0" brushRef="#br0" timeOffset="8045.4602">5655 2927,'0'25,"0"0,0-1,0 26,-24 0,24 24,0 0,-25 1,25-1,0 1,0-26,0 26,0-51,0 1,-25-25,25 0,-25-25,0 1,1-26,-1-24,25 24,-25-24,25-1,0 1,25 24,-25-24,25 49,24 0,-24 25,0 0,24 25,-24 0,-25 24,25 26,0-26,-25 51,0-26,0 0,0 1,0-26,25 1,-25-25,24 0,-24-50,0 0,25 0,0 0,0-24,-25 24,25-25,0 26,-25 24,24 0,1 24,-25 1,25 25,0-25,0-1,-1 1,1 0,25 0,-25-25,-1-25,1 25,0-50,0 26,-25-26,25 0,-1 1,-24 24,25-25,-25 26,25 24,-25 0,25 24,-25 26,25-25,-25 0,24 24,-24-24,0 25,0-50,0 0,-24 0,24 0,-25-25,0 0,0-25,0 26,25-26,-24 25</inkml:trace>
  <inkml:trace contextRef="#ctx0" brushRef="#br0" timeOffset="8324.4754">6424 3473,'0'24,"50"-24,-50 0,25 0,-25 0,25 0,-25 0,0 0,0 0,24 0,-24 0,25 25,0 0,-25 0,50-25,-26 25,1-25,0 0,0 0,0-25,-25 25,24-50,-24 1,25-1,-25 0,0-24,0 24</inkml:trace>
  <inkml:trace contextRef="#ctx0" brushRef="#br0" timeOffset="9176.5249">7466 3225,'25'-25,"25"0,-26 25,26-25,24 0,-24 25,-25 0,0 0,-1 25,-48 25,-1-25,0 24,-49 26,24-1,-24-24,-1 24,26 0,-1-24,25 0,25-1,0-24,50 0,-25 0,49-25,-24 0,24-25,-24-25,-1 26,1-26</inkml:trace>
  <inkml:trace contextRef="#ctx0" brushRef="#br0" timeOffset="10135.5797">7466 3249,'0'25,"0"-25,25 25,0-25,24 0,1 25,0-25,24 0,-24 0,-1 25,-24-25,0 0,-25 24,0 1,-25-25,0 25,0-25,25 25,-24 0,24-25,0 24,0 1,24 0,-24-25,0 25,0 0,25-1,-25 1,0 0,25-25,-25 25,0-25,25 25,0-25,-1 0,-24-25,25 25,-25-25,25 0,-25-24,0-1,0 0,0-24,0 24,0-24,25 24,0 1,-25-1,49 1,-49 24,50 25,-50 0,25 0,-25 0,0 0,0 25,0-1,0 26,-25-25,25 24,0-24,0 0,25 25,0-26,-1 1,1 0,25-25,-1 0,1 0,-25 0,24 0,1-25,-25 0,0 25,-1-24,-24 24,25 0,-25 0,0 0,0 0,0 0,-25 24,25 1,0 0,0-25,0 50,25-26,-25 1,50 0,-25 0,-1 0,26-25,24 0,-49 0,50 0,-26-25,1-25,-25 1,0-1,-1 0,-24 1,-24-1,-26 1,25-1,-25 25,1 0,-26 25,26 0,-1 0,1 25,24 0,0 0,0 0,25-1,0-24,0 0</inkml:trace>
  <inkml:trace contextRef="#ctx0" brushRef="#br0" timeOffset="10824.6191">7813 3597,'0'0,"0"0,0 0,0 0,0 0,0 0,0 0,0 0,0 0,0 0,25-25,-25 25,25-25,-25 0,25 0,0 1,-25-1,0 0,0 0,24 0,-24 1,0-1,-24 0,24 0,0 25,0-25,-25 50,0-25,25 0,-25 25,0 0,25 24,-24-24,24 0,0 0,0 0,0-1,0 1</inkml:trace>
  <inkml:trace contextRef="#ctx0" brushRef="#br0" timeOffset="26093.4925">9252 8086,'0'25,"0"-25,50 0,-25 0,24 0,1 25,-1-25,1 25,0-25,-1 0,1 0,-1 0,-24 25,0-25,0-25,0 25,-1 0,1-25,-25 0</inkml:trace>
  <inkml:trace contextRef="#ctx0" brushRef="#br0" timeOffset="26593.5211">10492 7367,'0'0,"0"0,-24 0,-1 25,0 0,0-1,-24 26,-1 0,25 24,-24 25,-1 0,25 1,0-1,1 25,24 0,0-25,24 0,26-24,-25-26,24 26,1-50,24-1,-24-24,0 0,-1 0,1-24,-1-26,-24-24,0 24,-25 0,0-24,0 24,-25 1,0 24,-24 0,24 25,-25 25,26 25,-1-26,-25 26,25 24,1-24,24 0,0 24,0-49,0 0,0-1,49-24,-24-24</inkml:trace>
  <inkml:trace contextRef="#ctx0" brushRef="#br0" timeOffset="27903.596">18182 6846,'0'0,"-25"0,0-25,0 25,1 0,-1 0,0 0,-25 0,26 0,-1 25,-25-25,25 25,1-25,24 0,-25 25,25-25,0 0,0 0,0 0,0 0,-25 25,25-25,0 0,0 0,0 0,-25 24,25 1,0-25,-25 25,25 0,-24 0,24-1,0 1,-25 25,25-25,-25-1,25 26,-25-25,0 24,25-24,0 0,0 25,0-26,0 1,0-25,0 25,0-25,25 25,0-25,-25 0,25 0,0 0,-25 0,49 25,-49-25,50 0,-25 0,-1 0,26 0,-25 24,24-24,1 0,-25 25,0-25,-1 0,26 0,-25 25,0-25,-25 0,24 0,1 25,0-25,-25 0,25-25,-25 25,25 0,-25 0,0-25,24 0,-24 1</inkml:trace>
  <inkml:trace contextRef="#ctx0" brushRef="#br0" timeOffset="28371.6228">18157 6921,'-25'-25,"25"25,0 0,0-25,25 25,0 0,0 0,-1-25,26 25,0 0,-26 0,26 25,0-25,-26 25,1 0,0 24,-25 1,25-1,-25 1,0 24,0-24,0 24,0-24,-25 24,25-24,0-25,-25 24,25-24,0 0,-25 0,1-25,-1 0,0 25,0-25,0 0,25 0,-24-25,24 25,0 0,0 0,-25 0,25 0,0 0,25-25,-25 25,0 0</inkml:trace>
  <inkml:trace contextRef="#ctx0" brushRef="#br0" timeOffset="29758.7021">13271 8434,'-25'0,"0"24,25-24,0 0,25 0,0 0,24 0,26 0,24 0,-25 0,50 25,25-50,-25 25,25 0,0 0,24 0,-24 0,0 0,0 0,-25 0,-25 0,0 0,-24 0,-26 0,-24 0,0 0,0 0,-25 0,0 0,0 0,0 0,0 0,0 0,0 0,0 0,0 0,0 0,0 0,0-24,0 24,0 0,0 0,-25-25,25 25,-25-25,25 0,-25 0,0 25,1-24,-1-1,0 0,0 0,0 25,-24-25,49 25,-25 0,0 0,0 0,25 0,0 0,0 0,25 25,0 0,0-25,24 25,-24 0,25-25,-25 24,24-24,-24 25,25 0,-25-25,-1 25,-24 0,0-1,0 1,0 0,-24-25,24 50,-25-26,0 1,0 0,0 0,0 0,1-25,-1 0,0 24,0 1,0-25,1 0,-1 25,25-25,0 0,0 0,-25 25,25-25,0 0,0 0,0 0,0 0,0 0,0 0,25 0,-25 0,0 0</inkml:trace>
  <inkml:trace contextRef="#ctx0" brushRef="#br0" timeOffset="45874.6232">13891 9723,'0'0,"24"0,1 0,25-24,-1 24,1-25,49 25,-24 0,24-25,0 25,25 0,-25 0,1 0,-1 0,0 0,-25 0,-24 0,0 0,-1 0,-24 0,-25 0,0 0,0 0,0 0,0 0,-25-25,0 25,25-25,-24 25,-1-24,0-1,0 0,0 0,1 0,-1 1,0-1,25 25,-25-25,0 25,25-25,0 25,0 0,0 0,25 0,0 25,0-25,0 25,-1-25,26 25,-25-1,0-24,-25 25,24 0,-24 0,-24 24,-1-24,25 0,-25 0,-25 24,1-24,24 0,0 0,0 0,1-1,-1 1,0-25,25 0,0 0,0 0,25-25</inkml:trace>
  <inkml:trace contextRef="#ctx0" brushRef="#br0" timeOffset="47154.6968">9674 10790,'0'25,"-25"-25,25 0,0 0,0 0,0 25,0-25,0 0,0 0,0 0,0 0,0 0,25 0,0 0,-25 0,49 0,-24-25,25 25,-1 0,1 0,-1-25,1 25,0 0,-25 0,24 0,-24 0,-25 0,25 0,-25 0,25 0,-25 0,0 0,-25 0,25 0,0 0,0 25,0-25,0 0,0-25</inkml:trace>
  <inkml:trace contextRef="#ctx0" brushRef="#br0" timeOffset="47557.7198">10592 10294,'24'-25,"-24"25,0 0,0 0,0 0,0 25,0 0,0 24,0 1,-24 24,24-24,0 49,0-24,0 24,0-25,0 1,0-1,0 0,24-24,-24 0,0-25,0 24,0-49,0 25,0 0,0-25,0 25,0-25,0 24,0-24,25 25,0 0</inkml:trace>
  <inkml:trace contextRef="#ctx0" brushRef="#br0" timeOffset="49163.812">14089 10319,'0'0,"0"0,-25 0,25 0,0 0,0 0,0 0,0 0,0 0,0 0,0 0,25 0,-25 0,50 0,-26 0,26 0,0 0,-1 0,26 0,-1 0,1 0,-1 0,-24 0,24-25,-24 25,-1 0,-24 0,0 0,0 0,-1 0,-24 0,0 0,0 0,0 0,0 0,0 0,0 0,0 0,0 0,0 0,0 0,0-25,0 25,0 0,-24-25,-1 1,25 24,-50-25,25 0,25 0,-49 25,24 0,0-25,25 25,-25 0,25 0,0 0,0 0,25 0,-25 0,50 25,-25-25,-1 0,26 25,-25-25,24 25,1 0,-25-25,0 24,-1-24,26 25,-50-25,25 0,-25 0,0 0,0 25,0-25,0 0,0 0,-25 25,25-25,-25 0,0 25,1-25,-1 0,0 24,0-24,0 25,1-25,-1 25,25-25,-25 25,25-25,0 0,-25 0,25 0,0 0,0 0,0 0,0 0,0 0,0 0,0 0,0 0,0 0,0 0,0 0</inkml:trace>
  <inkml:trace contextRef="#ctx0" brushRef="#br0" timeOffset="58359.338">9525 7119,'0'0,"0"0,0 0,-25 0,25 25,0-25,-25 25,25-1,-24 26,-1 24,-25-24,25 24,-24 1,-1-1,25-24,1-1,-1 1,25-25,0-25,25 0,24-25,1-25,24 1,1-26,24 26,0-26,25 1,-25 24,-24 1,24-1,-49 25,-1 25,-49 0,0 50,-25 0,-49 49,-1 0,-24 0,-25 25,25 0,0 0,24-24,1-1,49-25,25-24,25-50,49 0,26-25,-1-25,50 1,-1-1,1 1,0-1,-25 0,0 25,-49 1,-1 48,-49 1,-50 25,0 24,-24 1,-1-1,-24 25,-1-24,26-1,24-24,0-1,50-24,24-25,26 0,-1-25,25 1,25-1,-24 0,-1 25,-25-25,1 0,-26 25,1-24,-25 24,-25 0,-25 0,0-25,-25 25</inkml:trace>
  <inkml:trace contextRef="#ctx0" brushRef="#br0" timeOffset="59327.3933">7888 7516,'-25'-25,"25"0,-25 25,0-25,1 25,-1 0,0 0,0 25,0-25,-24 25,24 0,0 0,-24 24,24 1,0 24,-25 1,26-26,-1 50,0-24,0-1,25 1,0 24,0-25,25-24,0 24,0-24,-1 0,26-1,0 1,-1-25,1-1,24 1,1-25,-26 0,26 0,-1 0,-24-25,-1 1,26-1,-26 0,-24 0,25-24,-25 24,-1-25,-24 25,25-24,-25-1,-25 25,25-24,-24-1,-1 25,0 1,0-1,-24 25,24 0,-25 0,1 25,24-1,-25 1,25 25,0-1,25 1,-24 0,24-1,0-24,0 25,24-1,-24-24,0 0,25 0,-25-1,0-24,25 25,-25-25,0 25,0-25,0 0,-25 0</inkml:trace>
  <inkml:trace contextRef="#ctx0" brushRef="#br0" timeOffset="63063.607">14114 11237,'0'0,"0"0,0 0,0 0,0 24,-25 1,25-25,0 50,-25-25,25 24,0-24,-25 0,50 0,-25-1,25-24,25 0,-1 0,1-24,24-1,1 0,24 0,-25-24,1 24,-1 0,1 0,-26 0,1 25,-25-24,-1-1,1 25,-25 0,0 0,0 0</inkml:trace>
  <inkml:trace contextRef="#ctx0" brushRef="#br0" timeOffset="63597.6376">13990 12129,'0'0,"0"0,0 0,0 0,0 0,-25 25,25 0,-25 0,25 25,-25-26,25 1,0 0,0 25,25-50,0 24,25-24,-1 0,26-24,-1 24,0-25,1 0,-1 0,26 0,-51 1,26-1,-26 0,1 25,-25-25,-1 25,-24 0</inkml:trace>
  <inkml:trace contextRef="#ctx0" brushRef="#br0" timeOffset="64052.6635">13940 13345,'0'25,"0"0,-25-1,25-24,-24 50,24-25,-25 24,25-24,0 0,25 0,-1-25,1 25,50-25,-26-25,26 0,24 25,0-25,0-24,1 24,-26 0,0-25</inkml:trace>
  <inkml:trace contextRef="#ctx0" brushRef="#br0" timeOffset="76331.3659">21456 1836,'0'0,"0"24,0-24,-25 0,0 25,25 0,-24-25,24 25,-25 0,0 24,0 1,0-1,1-24,24 50,-25-26,0 26,25-1,0-24,0 49,0-50,0 26,0-25,0-1,25 1,0-1,-1-24,1 0,0 0,25-25,-26 0,26 0,-25-25,24 0,-24 25,0-25,25 1,-50-1,49 0,-49 0,25 0,-25 25,0-24,0-1,0 0,0 0,0 0,-25 0,25 1,-25-1,1 25,-1-25,0 25,0-25,0 25,1 25,-1-25,0 0,0 25,25 0,-25-25,25 24,0 1,-24 25,24-25,0 0,24-1,-24 1,0 0,0-25,0 25,0 0,0-25,0 0,25 24,-25-24,0 0,0 0,0 0,0 0,0 0,0 25,0-25,0 0,-25-25,25 25,0 0</inkml:trace>
  <inkml:trace contextRef="#ctx0" brushRef="#br0" timeOffset="90100.1534">20166 7615,'0'0,"0"0,25 0,-25 0,0 25,0-25,0 0,0 0,0 0,0 0,0 0,0 0,0 0,0 0,0 0,0 0,0 0,0 0,-25 0,25 0,0-25,-25 25,1 0,-1-25,0 0,0 25,0-24,-24 24,24-25,-25 25,1-25,-1 25,25-25,-24 25,-1-25,1 25,-1 0,0 0,-24-24,49 24,-49 0,24 0,0-25,1 25,-1 0,25 0,-24 0,-26 0,26-25,-1 25,1 0,-1 0,-24 0,24-25,0 25,-24 0,24-25,1 25,-26-24,26 24,-26 0,1 0,-1 0,26 0,-26 0,26 0,-26 0,26 0,-26 24,1-24,24 0,-24 25,-1-25,1 25,0-25,-1 25,-24-25,25 25,-26-1,26-24,-25 25,24 0,-24 0,0-25,0 25,24-1,-24 1,0 0,24-25,-24 25,25 0,-25-25,-1 0,26 24,-25 1,0 0,-1 0,26 0,-25-1,-1 1,1 0,0 25,25-26,-26 26,26-25,-25 0,24 24,1 1,24-25,-24 0,49 24,-25-24,26 0,-1 0,25-1,0 1,0 0,25 0,-1 0,1-1,0 1,25 0,-1-25,26 25,-26-25,26 25,-1-1,1-24,24 25,-25-25,25 25,-24-25,24 25,0-25,0 25,1-25,24 0,-25 0,25 24,-25-24,25 0,0 0,0 0,0 0,0 0,25 0,-25 0,25-24,0 24,0 0,-1 0,26 0,-25-25,0 25,24-25,1 25,0-25,-26 25,26-25,0 25,-1-24,1-1,-25 25,24-25,-24 25,0-25,25 25,-25-25,-25 1,24 24,-24-25,0 0,1 0,-26 0,0 25,-25-49,1 24,-26 0,1 0,0-24,-50 49,0-50,0 25,-25-24,0 24,-25 0,1-25,-1 26,-24-1,-1-25,1 50,0-25,-1-24,1 49,-1-25,1 0,-1 0,26 25,-26 0,26 0,24 0,0 0,0 0,1 25,-1-25,25 0</inkml:trace>
  <inkml:trace contextRef="#ctx0" brushRef="#br0" timeOffset="105756.0489">15776 17239,'-25'-25,"-49"1,24-1,-24-25,-1 1,1 24,-1-25,1 1,-25-1,-1 25,-24-24,25 24,-25 0,0 0,0 25,0 25,0 0,0 0,25 24,0 26,-1 24,26-25,0 25,24 25,25 0,0 1,25-1,25 24,0 1,25 0,24-25,25 25,0-50,25 0,25-24,-25-26,50 1,-25-25,24-25,-24-25,0-25,0 1,0-1,0-49,-25 0,0-25,-25 0,0 0,-25-25,1 0,-50 25,-1-25,-24 25,-24-25,-26 50,-24-25,-1 0,-49 25,0 24,-25 26,-49-1,-1 25,-24 1,0 24</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29.110"/>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231 367 33,'-16'13'34,"0"-1"0,-2 1 1,1 4-13,-2-8-13,5 11-2,-5-1-1,0 10-2,-4 1-1,2 3-1,-1 3-1,5 2 1,7 1-1,9-1 0,11-8 1,12-3-1,15-8 1,10-3-1,9-8 1,7-6-2,3-5-1,0-10-2,3 2-6,-10-12-27,-1-1 0,-6-10-2,-6-5 1</inkml:trace>
  <inkml:trace contextRef="#ctx0" brushRef="#br0" timeOffset="310">845 126 50,'-13'-10'37,"2"14"0,-1 8 0,-4 2-15,3 16-15,-7 8-2,3 15-1,-6 13 0,2 14-2,-1 6 1,2 11-1,-1-1 1,3 1-1,2-3-1,1-7 0,3-5-1,1-14-1,5-6-3,-2-20-11,6-4-24,3-16 0,-1-22 0,14 2 1</inkml:trace>
  <inkml:trace contextRef="#ctx0" brushRef="#br0" timeOffset="579">1019 357 100,'66'-54'40,"-3"7"0,5 15-10,-6-1-26,0 9-1,-6 15-1,-7 15 0,-13 16-1,-13 17-1,-14 15 0,-14 19 0,-14 10 1,-11 14-2,-12 8 3,-8 2-2,-2 1 0,4-7 0,7-8 0,11-13 1,17-12 0,18-16-1,20-14 0,14-11 1,18-12-1,9-12-2,13 0-4,3-15-17,8 7-17,-1 0 0,-4 10-1,-5 6 1</inkml:trace>
  <inkml:trace contextRef="#ctx0" brushRef="#br0" timeOffset="1062">1322 2643 91,'-21'-15'40,"-19"6"0,-12 12 0,-21 4-33,1 10-3,-5 7-1,3 6-1,12 5-1,15 9-1,22 7 0,23 2 1,24 7-1,22 2 1,17 2-1,14 3 2,5-1-1,-4-4 1,-8-2-1,-15-2 1,-17-2 0,-20-3-1,-18 0 0,-18-5 0,-14-3-1,-9-4-2,-5-5-1,-5-10-3,2-8-7,-8-17-27,12-14-1,6-21 0,11-22 0</inkml:trace>
  <inkml:trace contextRef="#ctx0" brushRef="#br0" timeOffset="1364">983 2946 97,'62'-96'41,"14"16"1,8 8-4,13 16-24,2 4-6,6 9-3,-4 7-1,-4 6-2,-11 6-1,-13 5-1,-14 1-4,-15-2-10,-8 5-28,-14 0-1,-9-1 0,-8 0-1</inkml:trace>
  <inkml:trace contextRef="#ctx0" brushRef="#br1" timeOffset="7564">3600 143 22,'16'-8'32,"-3"-4"3,-5 0-1,-1 3-11,-9-6-9,2 15-2,-6-22-3,6 22-1,-22-21-2,8 13-1,-10-2-2,-3 2 0,-8 1-1,-4 2-1,-10 4 0,-6 3 0,-7 1 0,-5 4 0,0 2 0,0 2 0,3 0-1,5 1 1,9-1-1,8-3 0,12 3 0,8-1-1,7 5 1,6 3 0,3 7 0,3 6-1,-1 6 2,2 6-1,1 4 1,3 1-1,-1-1 1,6-5-1,4-4 2,7-8-1,6-8-1,8-6 1,8-7 0,0-1 0,10-3 0,0 1-1,4 3 1,0 4-1,1 9 0,-4 6 0,1 9 0,-2 1 0,-5 3 0,-4-1 0,-7-2 0,-8-1 0,-9-6 1,-9-3 0,-14-1 0,-11 0-1,-13-1 1,-10 2-1,-10 2 1,-6-2-1,-8-1 0,-2-3 0,0-10 1,2-5 0,3-10 0,4-7 0,6-8 0,5-4-1,8-1 0,7-2-2,8 6-4,2-4-21,13 10-15,4 2 2,4 9-2,19-5 2</inkml:trace>
  <inkml:trace contextRef="#ctx0" brushRef="#br1" timeOffset="8492">2400 2577 77,'-20'27'38,"4"0"-1,6 1 1,-3 0-27,19 3-5,5 0-1,9-1-2,7-4 0,11-4-1,6-9-1,6-7 0,3-9-2,1-8-1,1-8-3,-6-10-2,-1-3-3,-13-12-3,1 3 0,-15-12-1,-3 6 5,-14-4 4,-4 6 4,-5 5 4,-7 4 5,2 16 2,-9 1 3,8 22-1,-5 8-2,7 20-2,-1 10-2,5 15-1,-3 11-2,4 9 0,0 7-1,1 4 0,-1-2-2,1-2 2,-1-7-2,1-6 1,0-8-2,0-10 0,3-6-3,-1-15-6,11-7-29,-4-12-1,5-13 1,3-18-1</inkml:trace>
  <inkml:trace contextRef="#ctx0" brushRef="#br1" timeOffset="8940">3122 2471 105,'50'-36'39,"4"7"2,7 15-9,-3 0-23,1 15-4,-8 13-3,-10 16 0,-12 18-2,-14 12 0,-17 15-1,-15 13 1,-11 9-1,-5 1 1,-4 0-1,0-7 2,4-8-2,7-10 2,11-13-1,12-13 2,12-13-1,11-8 0,10-11 1,8-8-1,8-8 0,5-5 1,4-6-1,1-1 0,-2 1 0,-1 1-2,-6 5-3,-10 1-34,2 5-4,-7 3 0,-3 8 0</inkml:trace>
  <inkml:trace contextRef="#ctx0" brushRef="#br0" timeOffset="76731">2162 2175 21,'1'-10'28,"-9"-4"1,-2 0 2,-6 1-17,-11-7-6,-3 7 0,-16-4-1,-5 4-1,-13 0-1,-7 4-1,-11 4-1,-7 4-1,-10 4 0,-6 5 0,-4 1-1,-3 4 0,-2 3 0,1 1-1,-2 2 1,1 0 0,3 1 0,8 1 1,5 1 0,11 0-1,7 0 1,13 0 0,10 2 0,15 2-1,12 2 1,12 5-1,12 4 0,9 8 0,7 9-1,8 6 1,4 8 0,-1 6-1,1 8 0,-3 5 0,-5 4 1,-2 3-1,-6 0 0,-5-1 0,-2 0 0,0-3 0,0-6 0,1-7 0,4-9 1,3-8-1,6-11 1,6-8 1,9-12-1,8-7 1,11-11 0,10-6-1,9-7 1,10-5-1,8-2 0,8-5-1,7 2 0,6 0 0,1 3 1,2 2-1,-2 3 0,-1 4 0,-2 3 1,-3 3-1,-5 4 0,-7 2 0,-7 1 0,-4 1 0,-9-3 0,-4 0 0,-9-1 1,-7-6-1,-7-7 0,-5-8 1,-6-8 0,-5-10-1,-2-7 1,-5-15 0,-1-12-1,-4-14 0,-2-14 0,-7-10 0,-3-8 0,-6-6 1,-6-11-1,-4 0 0,-7-2 2,-3 9-2,-2 8 1,-3 9-1,-2 12 0,2 14 0,4 16-3,4 14-3,10 22-24,4 15-9,8 9 0,29 29-1</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32.382"/>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1201 582 72,'-59'26'38,"-6"3"-2,1 0 1,-1-8-25,16 7-7,10 3-2,16 5-1,18 4 0,17 3-2,18 2 1,16 5 0,9 4 1,7 4 0,0-2 0,-2 1 2,-10-3-2,-8 2 2,-15-1-2,-13 1 0,-14-1 0,-12-3-1,-13-1-1,-9-3 0,-6-4-1,-5-8-1,3-7-2,-4-15-3,9-7-12,3-21-21,4-16 0,5-18 0,12-17 2</inkml:trace>
  <inkml:trace contextRef="#ctx0" brushRef="#br0" timeOffset="299">1071 713 77,'38'-61'39,"7"14"0,-1 6 1,10 11-24,-6-4-7,2 9-3,-2 0-2,-1 5-2,-2 1 0,-7 2-2,-6 2 1,-6 2-1,-4 4 0,-6 2 0,-3 0 0,-13 7 0,10-4 0,-10 4 0,0 0-1,0 0-1,0 0-1,0 0-2,0 0-8,0 0-26,-10-4-1,0-1 0,-3 0 0</inkml:trace>
  <inkml:trace contextRef="#ctx0" brushRef="#br1" timeOffset="9191">1867 315 43,'-49'-34'30,"-1"4"2,-8-3-2,-3 2-24,-2 4-3,-4 3-2,-7 4-1,-3 2 1,-6 6 0,-6 4-1,0 4 0,-2 6 0,-2 4 0,1 10 0,2 8-1,4 9 0,7 10 0,5 13 0,5 11 1,7 12-1,9 9 0,7 10 1,8 7 0,7 9 0,8 7 0,9 2 1,10 0-1,12-2 1,11 3 0,9-5 1,13-2 2,10-12-1,15-1 2,6-13-1,13-4 1,5-12 1,9-7-2,5-14 0,10-8-2,-1-11 1,4-11-1,-1-13 0,-1-12 0,-5-12-1,-3-12 1,-7-15-1,-7-12 1,-11-16-1,-8-13 0,-9-11 0,-7-11-1,-11-10 1,-9-8 0,-11-9 0,-12-3-1,-9-2 1,-7-2-1,-10 0 1,-11 1 0,-12 4 0,-13 4 0,-8 12-1,-11 12 1,-10 15-1,-16 15-3,-11 26-9,-18 21-26,-12 24 0,-16 25 0,-16 23-1</inkml:trace>
  <inkml:trace contextRef="#ctx0" brushRef="#br0" timeOffset="74864">904 9 40,'-60'1'28,"2"6"1,-12-2-5,-1-1-16,3 6 0,-7-3-3,5 4 1,-2-1-1,9 5 0,3-2-1,12 4-1,2 2 0,9 5 0,7 3-2,5 5 0,6 6-1,6 9 0,4 9 0,3 9 0,3 10 0,4 8 1,3 13-2,2 9 1,2 13-1,2 3 1,2 8-1,2 2 1,2 5-1,3 1 1,1-4 0,4-5 2,3-9-1,4-6 1,1-10 0,5-9 0,2-13 0,6-9 0,2-13-1,9-10 0,5-12 0,8-11-1,5-11 0,9-9 0,8-8 0,5-5 0,9-7 0,0-2-1,5-1 1,0 1 0,-2 0 0,-4 0 0,-4 2 1,-6-1-1,-9 4 0,-11-2 1,-10 0-1,-8-4 0,-9 1 0,-10-5 0,-7-2 0,-5-6 0,-5-7 0,-3-5 1,-3-8 0,0-5 0,-3-10 0,2-8 0,0-8 0,0-10 0,0-5 0,3-5-1,1-4 0,3-7 0,1-1 0,2 1 0,-1-1 0,-1 3 0,-4 2 0,-3 0 0,-6 8-1,-7 6 0,-6 6 0,-11 7 1,-5 8-1,-9 6 1,-8 11-1,-5 2 1,-9 10 0,-5 6 1,-8 9-1,-9 6 0,-10 10 0,-11 7 1,-8 9 0,-10 8 0,-12 7-2,-5 4-1,-1 9-34,-6 4 2,-5-1-2,3 2-1</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3.434"/>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-2 1 59,'0'0'35,"0"0"-3,0 0-1,0 0-40,0 0-23,0 0-1,0 0-1,0 0 0</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2.655"/>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8 1214 56,'0'0'37,"0"0"-1,-10-3-1,8-19-27,7 0-1,-2-9-3,3-7-1,2-6-1,1-7 1,0-4 1,2-1-1,-2 4 0,1 0 1,-1 4-3,-1 7 1,-8 41-1,11-60-1,-11 60 0,0 0 1,12-5-1,-8 27-1,1 8 1,-1 5 0,1 5 0,1 1 0,3-3 0,-1-2-1,3-10 1,4-10 0,3-9 0,5-10 0,2-7 0,3-15 0,-28 25 0,59-69 0,-31 24 0,-4-4 1,-3-3-1,-4 6 1,-4 4-1,-13 42 1,14-51-1,-14 51 0,0 0 1,0 0-1,14 62 1,-13-13-1,0 4 1,1 9 0,0-3-1,-1-2 1,0-10-2,0-2 1,1-14-1,-1-7-1,2-6-4,-3-18-3,10 7-28,-10-7-3,10-12 0,-3-7 0</inkml:trace>
  <inkml:trace contextRef="#ctx0" brushRef="#br0" timeOffset="556">690 645 51,'31'8'37,"-26"15"-2,-3 8 1,6 7-27,-7 7 0,5 3-2,-5-2-3,1 1-1,-1-5-2,0-5-1,0-8-1,-3-8-2,6-7-7,-4-14-26,0 0 0,4-10-2,2-10 1</inkml:trace>
  <inkml:trace contextRef="#ctx0" brushRef="#br0" timeOffset="1000">965 1088 28,'0'0'37,"0"0"1,9-7-3,-14-10-11,10 1-5,-10-8-8,5-7-4,-4-13-1,2 2-2,-2-7-1,3 0-1,-1 3 1,2 46-1,-2-73-2,2 73 1,0 0-1,7-21 0,1 48-1,1 11 0,3 4-1,4 7 0,4-2 1,3 0-1,4-3 1,1-9 0,1-12 2,3-10-1,-2-6 2,-1-6-1,-4-6 0,-3-5 1,-8-14 0,-5-8 0,-7-10-1,-5-5 0,-2 0-2,-3-6-1,2 4-4,-6-1-13,12 50-22,3-79 2,-3 79-2,36-55 0</inkml:trace>
  <inkml:trace contextRef="#ctx0" brushRef="#br0" timeOffset="1475">1733 287 45,'0'0'36,"0"0"3,0 0-2,0 0-23,0 0-4,0 0-4,-47 12-2,47-12-1,-59 79 0,24-23-1,0 19 0,3 11 0,5 6 0,8 3 0,8-2 0,10-4-2,7-12 1,8-5-2,4-19 1,2-9-3,3-10-5,-6-17-19,8-4-13,-2-14 2,4-9-3</inkml:trace>
  <inkml:trace contextRef="#ctx0" brushRef="#br0" timeOffset="1828">1891 631 29,'0'0'38,"0"0"1,0 0-1,0 0-12,43-25-12,-43 25-5,33 31-3,-11-5-2,6 4-3,1 6 0,5 1 0,0 2-1,-1-6-1,0-1-1,-3-8-4,5-8-14,-3-8-20,-2-9 1,-4-9-1,0-12 2</inkml:trace>
  <inkml:trace contextRef="#ctx0" brushRef="#br0" timeOffset="2076">2450 423 59,'0'0'39,"-47"-7"0,47 7-1,-44 54-32,44-54-2,-62 84 1,23-33-2,0 8-1,-2-1-2,1 0-1,4-6 1,3-8-3,9-3-2,0-18-11,12-4-22,12-19 0,0 0 0,11-17 1</inkml:trace>
  <inkml:trace contextRef="#ctx0" brushRef="#br0" timeOffset="2330">2588 763 49,'18'31'37,"-4"5"-2,-11 2 0,0 2-26,-11-1-7,-5-10-8,1 0-28,-4-3-1,3-11-1,1-7 0</inkml:trace>
  <inkml:trace contextRef="#ctx0" brushRef="#br0" timeOffset="2638">2817 507 6,'0'0'31,"47"-22"1,-47 22 0,0 0-11,0 0-4,0 0-6,10 47-4,-10-47-3,-1 53 1,2-21-1,5 2-2,2-2 0,5-2 0,1-9 1,6-6 0,0-8 0,-20-7 0,48-4 1,-48 4 0,48-28-1,-48 28 0,42-49 0,-42 49 0,38-68-1,-38 68 1,31-73-2,-31 73 1,24-62 0,-24 62-2,0 0 0,22-49 0,-22 49 0,0 0 0,18 49-1,-18-49 0,20 80 0,-6-22 1,2 5 0,2 8-1,1-1 1,1 2-1,0 2 1,0-7-1,0-3 2,-1-9-2,-3-8 2,0-3 0,-5-10 0,-2-4 0,-3-9 0,-1-2-1,-2-7 1,0-1-1,-3-11 0,2 15 1,-2-15-2,1 11 1,-1-11 0,0 0 0,0 0-1,0 15 1,-1-6-1,-1 2 0,-2 3 0,-4 3 1,-3 2-1,-3 4 1,-6-1-1,-3-6 1,-7-2 0,-4-3 0,-2-8 1,-1-6-1,-1-7 1,2-14 0,3-8-1,4-8 0,7-8 0,6-8 0,10-2-1,7-4 1,9 4 0,6 5 0,7 2 0,5 4 0,4 4 0,1 1-2,2 6 0,-35 36-3,67-80-5,-42 36-27,5 1-3,-4-3-1,3 3 2</inkml:trace>
  <inkml:trace contextRef="#ctx0" brushRef="#br0" timeOffset="3527">3668 0 71,'0'0'39,"0"0"0,65 11-11,-29 31-21,7 15 0,-3 15-2,0 13-1,-5 14-2,-11 12-1,-12-2 0,-12-2 0,-11-8 0,-5-6-1,-4-10-2,-3-13-5,10-11-32,-4-16 0,10-8-2,7-15 1</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10.837"/>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3193 453 13,'10'-30'29,"-4"-4"3,-3-1 1,0 1-17,-9-8-4,3 8 0,-11-5-1,2 6-3,-9-2-1,0 6-2,-8 0-2,-2 5 0,-6 2-2,-2 7 1,-5 4-2,-1 5 1,-3 6 0,2 6-1,-2 7 1,1 9-1,1 7 1,3 9-1,3 6 1,1 10-1,5 6 0,2 6 0,4 5 0,6 3 0,1 3 0,5 1 1,2 5-1,4-2 1,1 2-1,5 1 0,0 1 1,4-1-1,3-1 1,1 1-1,2-2 1,1-1-1,1 0 1,0 0-1,2-3 1,-3-2 0,0-3 0,-1-1 0,0-3 0,-3-3 0,0-6 0,-1-5-1,-1-4 1,0-5-1,0-4 0,-1-9 0,0-5 0,0-7 0,1-7 0,-1-2 0,0-12 0,0 0 1,0 0 0,0 0-1,0 0 2,0 0-1,0 0 0,0 0 0,-8-17 0,1 7 0,-3-6-1,-4-1 1,-4-8-1,-5-5 0,-3-2 1,-3-1-1,-3 1 0,0-3 0,1 5-1,2 0 1,3 7-1,4 4 2,6 5-1,4 5 0,12 9-1,-11-9 1,11 9 0,4 13 0,4 3 0,4 6-1,2 10 1,3 4-1,3 9 1,2 4 0,1 2 0,-3 2 0,1-4 0,-2 1 0,-3-7 0,2-1 0,-5-2 0,1-9 0,-2-2 1,-3-6 0,1-7-1,-4-2 1,-6-14-1,13 3 1,-4-19 0,3-8 0,0-9-1,6-8 1,1-9 0,4-4-1,2-5 1,2 2-1,1 4 0,-1 7 1,-2 5-1,-2 8 1,-2 5-1,-4 8 1,-2 6-1,-5 3-1,-10 11 1,11-10 0,-11 10-1,0 0-2,16 9-1,-16-9-7,14 15-30,-7 0 1,2 0-1,-4 5 0</inkml:trace>
  <inkml:trace contextRef="#ctx0" brushRef="#br0" timeOffset="21398">3292 3409 22,'0'0'24,"-10"-4"2,-4 3-7,-3-3-10,-3 1-3,-9-1 0,-5 3-1,-12-3 1,0 7-1,-10-4 0,-4 5-2,-5-1-1,-1 4 1,-4 2-1,4 2 0,2 1 1,5 3 0,3 0 0,9 6 0,3-3 0,9 5-1,4-2 0,4 3 0,1 2-1,4 1-1,0 4 1,0 0-1,0 4 0,-2 2 0,-1 4-1,0 3 1,1 5 0,0 8 0,-1 4 1,2 8-1,0 10 0,3 2 0,2 10 2,3-1-2,3 2 0,4-1-2,6-4 2,4-5 0,8-8-1,3-6 0,7-10 0,5-7 0,8-9 0,4-9 0,8-9 0,6-6 1,3-7 0,7-3 0,5-6 1,4-1-1,1-3 0,0 1 1,0-3-1,-2 2 0,-5-1 1,-1-1-1,-7 1 1,-4 0 0,-4-1-1,-5-2 1,-3-2 0,-2 1-1,1-4 2,-4-3-2,0-3 0,0-4 1,-1-4-1,-1-7 0,-1-6 1,0-10-1,-2-9 0,0-9 1,-4-13 1,-3-10-1,-6-13 1,-1-8 1,-10-7-1,-5 2 1,-10 0-1,-5 2 0,-7 5 0,-4 10 0,-3 13-1,-2 15 1,1 9 0,1 11-1,3 12 0,5 9 1,2 10-1,6 6-1,0 6 1,12 7-2,-11-7-1,11 7-3,0 0-24,0 0-8,0 0 0,0 0-2</inkml:trace>
  <inkml:trace contextRef="#ctx0" brushRef="#br1" timeOffset="26454">0 5319 32,'9'-3'32,"2"3"2,-11 0 1,9-3-16,3 9-5,-12-6-2,23 6-5,-6-5-1,10 4-2,2-3 0,9 0-2,8-2-1,8-1 0,3-4-1,9-1 0,1-2 0,5-1 0,0-1 0,0 0 0,-6 1 0,-2 0 0,-8 3 0,-8 1 0,-8 0 1,-10 1-1,-7 0 1,-6 2-1,-6-1 0,-11 3-2,9-2-3,-9 2-9,0 0-23,0 0 0,-11 10-1,7 4 2</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20.458"/>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828 809 76,'-2'10'39,"2"-10"0,0 0 0,-9 0-23,9 0-10,0 0-2,-5-12-1,7 1-1,6 0 0,7-6 1,10-3-2,8-3 1,11 1-1,10-1 0,7 3 0,4 4 0,-2 3-1,-5 8 0,-7 6 0,-13 10 0,-16 7 1,-16 9-1,-20 8 0,-18 5 0,-11 6 0,-11 4 0,-5 3 0,1-2-1,2-5 1,12-2-1,12-4 0,19-4 1,17-1 0,20-4 0,15-1 0,14 0 0,7 3 1,7-1-1,0 1 0,-5 1 0,-11 0 1,-11 1-1,-15 1 0,-19 2 0,-15 1 0,-19 1 0,-15 1 0,-13-1 0,-10 1 0,-7-6 0,-2-5-1,2-8 1,0-10 0,6-9 0,5-12-1,11-6 0,8-10 0,12-4-3,7-10-2,17 2-13,11-11-21,14-4 0,12-5 0,16-6 1</inkml:trace>
  <inkml:trace contextRef="#ctx0" brushRef="#br0" timeOffset="609">1716 727 93,'-11'-4'37,"2"6"0,-1-3 1,10 1-32,0 0-3,0 0 0,16-9 0,9 4-1,7-2 1,5 2-1,3 2-1,2 4 0,0 8 0,-2 11 0,-9 11-1,-5 14 0,-10 12 0,-3 16 0,-8 11 0,-5 10 0,-5 6 0,-3 3 0,-1-3-1,0-4 1,-2-8-1,-1-7-1,4-12-1,-4-14-5,8-6-11,-4-22-21,1-12 1,-2-19-1,1-11 2</inkml:trace>
  <inkml:trace contextRef="#ctx0" brushRef="#br0" timeOffset="912">1776 1529 89,'-24'-42'37,"9"10"0,12 5-5,21 13-21,8 3-5,17 6-2,6-5-2,11-4-6,13-5-26,0-8-8,4-9 0,-2-8 0</inkml:trace>
  <inkml:trace contextRef="#ctx0" brushRef="#br0" timeOffset="1126">2364 414 49,'-91'-37'32,"-10"2"1,-12 1 0,-8-3-13,-6 10-10,-12 0-3,-2 14-2,-9 5 1,2 10-2,-3 9 0,4 10-1,0 13-1,10 11 0,8 15-1,9 16-1,11 14 0,18 19 0,13 14 0,19 15-1,20 11 1,19 6-1,20 4 0,20-1 1,21-3 0,20-9 1,21-12-2,17-14 1,14-16-1,15-14 2,12-19-1,11-18 0,7-18 0,3-18 1,2-18 0,-2-20 0,-2-19 1,-3-19 0,-11-19 0,-7-17 0,-13-18 1,-11-12-1,-16-20 0,-12-6 1,-12-8-2,-17-1 1,-13 0 1,-16 7-1,-18 8 0,-15 12-1,-16 14 0,-17 19 0,-18 14-1,-12 17 0,-11 17 0,-11 10-1,-2 14 0,-2 12 0,2 8 0,1 7 0,11 6 0,8 4-2,11 2 0,11-1-2,16 2-5,4-8-10,30-4-20,0 0 1,10 7-1,16-13 2</inkml:trace>
  <inkml:trace contextRef="#ctx0" brushRef="#br1" timeOffset="17669">1536 3 57,'0'0'35,"13"0"-1,-3-3-2,4 7-17,0-6-6,7 6-3,2-3-1,10 4-2,5-3 0,6 4 0,3-4 0,4 2 0,0 2-1,0-1 0,-2 0-1,-6-2 1,-8 2-1,-7-1-1,-5 1 1,-8 2 0,-5-3-1,-10-4 0,4 10 0,-4-10 0,-6 11-1,6-11-2,-11 14-4,2-14-9,9 0-22,-8 9 0,8-9 0,0 0 1</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39.5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37 655 77,'-9'1'38,"-1"-1"-2,10 0-9,-19 2-17,19-2-3,0 0-1,0 0-2,11-3 0,11 0 0,3-5-1,8 0 0,4-1-1,8-1-1,1-1-2,-5 1 0,0 3-3,-7-4-2,2 9-12,-10-5-22,-5 1 1,-10-4-1,-11 10 1</inkml:trace>
  <inkml:trace contextRef="#ctx0" brushRef="#br0" timeOffset="304">434 196 63,'32'-31'38,"3"-1"0,-1-1 1,7 5-25,-8-1-8,4 7-1,-4 7-3,-3 9 0,-8 8-1,-3 12 0,-11 10 0,-12 12 0,-8 8 0,-6 9-1,-5 8 1,1 5-1,0 3 0,7 1 0,13-1 0,13-1 0,8 0 0,9-5 0,7-2 0,3-6 0,-2-6 1,-5-1-1,-11-7 0,-12-2 1,-11-5 0,-13-3-1,-12-4 0,-10-4-1,-6-5 0,-6-4-1,1-4-2,-1-12-3,9-1-6,-4-12-25,15-7 0,10-9 0,8-7 1</inkml:trace>
  <inkml:trace contextRef="#ctx0" brushRef="#br0" timeOffset="720">775 274 76,'36'-20'39,"2"8"-2,6 4 0,2-2-28,7 7-5,2 1-2,-2 5-2,-2 3 1,-2 6 0,-5 4 0,-1 8 0,-8 8-1,-5 10 1,-5 7 0,-5 8 0,-3 6-1,-6 5 1,-4 1-1,-4 0-1,-2 0-1,-3-5-2,-1-1-3,-7-13-10,5-2-21,-3-9 1,1-8-1,-5-14 1</inkml:trace>
  <inkml:trace contextRef="#ctx0" brushRef="#br0" timeOffset="1000">1135 808 90,'-12'-41'39,"13"7"-1,11-4-7,18 15-22,12 1-4,12 7-1,4 2-2,6 3 0,-2 1 0,-1 1-1,-6 1-1,-7-3 0,-10 3-2,-9-2 0,-6 4-4,-14-11-11,-7 7-22,-3-1 0,1 10-1,-13-16 1</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12.6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2280 69 8,'-9'0'22,"9"0"-3,-10 0 0,10 0-4,-11-2-1,2-1-3,9 3-2,-18-4-1,18 4-2,-18-8-1,7 5-1,-3-4-1,-1 2 0,-2-2 0,-2 1-1,-3 0 0,-2 2 0,-3 1-1,-2 1 0,-1-1 0,-1 2 0,-2-1-1,1 1 1,0 0 0,3 0-1,0 1 0,2 0 0,1 2 0,2 1 0,2 1 0,-1 1 0,-1 0 0,0 3 1,0-1-1,-1 2 0,-1 3 1,-1 1-1,-1 5 0,1-1 1,2 5-1,0 0 0,2 0 1,4 4 0,2-2 0,5 2-1,3-2 1,4-1-1,4 2 2,4-1-2,2 2 0,3 0 0,3-1 0,1-1 0,2 2 0,0-1 0,2-1 0,-1 2 0,3-3 0,0 1 0,-5 1 0,2-2 0,-1 2 0,1-4 1,-1 2-2,0-2 2,1 1-2,0-2 2,1-1-1,2-1 1,0-2 0,0-1-1,1-1 0,0 0 1,0-4-1,2-2 0,0-1 1,2 0 0,1-4-1,2 0 1,-1-2 0,1-1-1,0-1 1,-1-1-1,2 0 0,-2-2 0,1 0 0,0 0 1,0-2-1,-1 0 1,-1-2-1,-2-1 1,1-4 0,0-3-1,-2 0 1,-1-1-1,0-3 0,0-2 0,0 0 1,0-3-1,1 1 1,-4 1 0,0-6 1,1-1-1,-4-2 1,1-2-1,-4-2 1,-2 0 0,-3-2 0,-1 0-1,-5 2 0,0 2 1,-6 1-1,-2 3 1,-5-3-1,-3 5-1,-2 2 1,-3 5-1,-2 2 0,-3 3-1,0 6-1,0 0-5,9 19-15,-5 0-16,4 9 0,2 6-1,4 8 1</inkml:trace>
  <inkml:trace contextRef="#ctx0" brushRef="#br0" timeOffset="1874">585 1293 21,'30'-15'35,"-5"2"2,-11-1-2,-14 14-12,-13-22-7,-11 18-4,-22-1-5,-10 6-3,-17 5 0,-5 2-2,-5 3 1,4 4-1,6-1 0,12 1 0,16-3-1,20-1 0,25-11 0,18 11-1,28-12 2,19 0-1,18-4 0,10-2 1,12-1-1,3 0 0,-11-1 0,-13 2 0,-17-2 1,-20 2-1,-31 0 0,-16 7 0,-44-6 0,-16 7 0,-22 4-1,-13 3 1,-13 3-1,-1 0 0,11 1 0,14 0 0,18-3 0,22-3 1,30-5-1,29-2 0,31-4 0,21-3 0,17 2 1,14-3-1,6 2 0,-4 0 1,-13 1 0,-18 3 0,-25 0 0,-25 5 0,-32 0 0,-29 6 0,-25 5-1,-19 1 1,-16 7-1,-6 1 0,3 4-1,12-4 1,16 2 0,25-4 0,34-4 1,30-4-1,40-6 0,29-5 0,24-4 0,26-3 0,13-4 0,1-1 0,-10-1 0,-14 1 2,-28-1-1,-29 1 0,-37 2 0,-40 3 0,-41 3 0,-30 5-1,-28 4 1,-21 2-2,-7 7 2,0 0-1,11 2 0,21-3 0,31-1 1,35-4-1,42-9 0,43 1 0,35-5-1,32-6 1,24-2-1,11-1 2,-1-2-2,-10 3 2,-25 0-1,-26 1 1,-41 0 0,-42 11 0,-41-7-1,-37 10 1,-28 4-1,-21 4 0,-11 6 1,-2 6-2,12 1 1,22 1 0,30-2 1,33 0-1,41-5 0,36-2 1,36-5-1,23-7 0,19 0 0,9-4 0,-6 1 0,-13-4 0,-22 1 1,-29 1-1,-35 1 0,-34 2 1,-31 1-1,-27 3 1,-14 1-1,-10 0 0,-2 6-1,11-3 1,19 1-1,28-1 1,30-3 0,30-2-1,33-4 1,23 0 0,22-5 0,10-2 0,-1-1 1,-10-1-1,-16 3 0,-22-2 1,-30 3-1,-25 4 0,-44-6 1,-23 8-1,-20-1 2,-11 4-2,-11 0 0,2 4-2,13 3 2,21-1 0,26 3-1,30-2 1,31 2-1,29-1 1,28-3 0,19-1 0,13-6 1,5 0-1,-8-4 0,-13 1 1,-19-5-1,-26 2 2,-30 3-2,-32-1 0,-31 8 0,-26 1 0,-21 3 0,-14 7 0,-5 1 0,5 5 0,15 1 0,23 1 0,26-2 0,33-4 0,36 1-2,32-6 2,31-3-1,21-6 1,15-5 0,4-1 1,-7-3-1,-14-1-1,-21-1 1,-23 0-3,-26 6-2,-33-1-6,-11 6-31,-24 3-2,-11 6 1,-8 0-1</inkml:trace>
  <inkml:trace contextRef="#ctx0" brushRef="#br0" timeOffset="9964">1774 1599 13,'0'0'31,"0"0"-1,0 0-1,0 0-9,0 0-3,0 0-4,0 0-2,0 0-3,-13 6-2,13-6-1,0 0-1,0 0-1,1 9-1,-1-9 0,7 20-2,-2-5 1,1 6-1,2 8 0,2 5 0,-1 5 0,3 1 0,1 4 0,-3 0 0,0 1 1,-1-3-1,-3-2 1,-5-2 0,-3-3 1,-7-2 0,-3-4 0,-3-2 1,-5-2 0,-3-5 0,-1 0 0,-3-8 0,4-1-1,-2-3 0,2-5 0,0-1-1,6-4 0,1-2-1,2-1 0,1-3-1,3-2-1,3-2-3,-3-8-5,14-3-29,-6-2-1,3-4 0,1-5 0</inkml:trace>
  <inkml:trace contextRef="#ctx0" brushRef="#br0" timeOffset="10541">1579 1298 77,'-13'-1'38,"13"1"-2,-10 4 1,10-4-32,0 0-3,0 0-1,0 0-2,0 0 0,0 0-3,0 0-8,0 0-26,0 0 2,20 3-1,-1-1 1</inkml:trace>
  <inkml:trace contextRef="#ctx0" brushRef="#br0" timeOffset="10913">1978 1493 8,'-4'14'26,"-6"-2"2,7 3 4,2 2-13,-2-7-5,10 5-1,-7-15-2,18 18-1,-6-16 0,9 2-2,-3-7-2,4 1-2,-1-6-1,1-1-1,-4-5 0,0-2-1,-3-2 0,-5-2 0,-3-1-1,-5-1 1,-5-1-2,-3 1 2,-4 4-2,-5 3 1,-1 1 0,-1 6 0,-2 4 0,3 5-1,-1 6 1,2 4 0,0 3-1,1 5 1,2 6 0,1 0 0,3 1 1,1 1-1,4-2 2,2-1-2,3 0 2,3-3-2,3-1 1,4-1-1,1-1 0,2-1 1,4-1-1,0 1 0,2-4 0,2-2-1,-1-3-1,-2-5-3,6 3-6,-9-7-26,6-4 0,-4-6-1,3-4 1</inkml:trace>
  <inkml:trace contextRef="#ctx0" brushRef="#br0" timeOffset="11492">2500 1458 40,'-6'-14'33,"6"14"0,-20-9 0,-1 4-21,4 8-3,-5-1-5,0 7-2,0 0 2,4 8-3,-1 0 1,8 3-1,3 1 1,7-2-1,4 1 2,8-4-1,1-3 0,5-4 1,1-8 0,3 1 0,-2-7 0,-1-3-1,-3-6 1,-1-2-2,-2-2 0,-4 1 1,-3 0-1,-1 3 0,-2 1 0,-2 13-1,0 0 1,-8 22-1,1 2 1,1 9-1,-3 10 0,1 7 0,2 5-1,1 1 2,6-3-2,1-1 1,4-7 0,3-6 0,4-10 0,5-6 1,1-8-1,2-8 0,-2-5 0,1-7 0,0-4 0,-4-5 1,-3-5-1,-6-2 0,-6-3 1,-4 6 0,-6 0-1,-7 5 0,-4 4-1,-2 4-1,1 7-1,-2-3-3,6 6-5,-6-13-22,11 1-5,5-9-1,7-4 1</inkml:trace>
  <inkml:trace contextRef="#ctx0" brushRef="#br0" timeOffset="12160">2731 1377 62,'0'0'37,"0"0"-1,6-10 0,10 11-25,-2-5-5,8 2-2,2-2-1,7 2 0,4-2-1,2 1 0,-1-1-1,-1 3 0,-4 0 0,-1 3-2,-8 5 1,-5 1 0,-10 6-1,-8 3 0,-9 5 1,-5 3 0,-9 4 0,-5 4 0,-2-1 1,-3 2-2,0-2 2,3-1-1,5-2 0,4-5 0,10-3-1,8-1 2,6-7-1,9-1 0,9-4 0,7-3 1,5-2 0,3-1-1,3-2 1,-2-2-2,1 3 1,-6-3-1,-5 2-1,-8-2-3,-1 6-3,-17-4-8,11-8-22,-11 8 1,0 0-2,-8-9 3</inkml:trace>
  <inkml:trace contextRef="#ctx0" brushRef="#br0" timeOffset="12692">2824 1592 43,'-16'-3'34,"16"3"2,0 0-11,-4-11-6,13 10-5,-9 1-5,18-7-3,-6 2-2,8 4-1,0-3-1,6 4 1,2-2-1,3 3 0,1-1 0,2 0-1,0 2 1,-1 0-1,-5 0 1,-1 0-1,-6-2 0,-4 3 0,-7-2 0,-1 1 0,-9-2 0,0 0-1,9 1 0,-9-1 0,0 0 0,0 0-1,0 0-1,0 0-2,0 0-11,11 8-24,-11-8-1,0 0 0,0 0 1</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26.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0 323 34,'0'0'33,"0"0"0,11 0-7,-1 14-10,-5-1-5,8 10-3,-3-3-1,7 8 0,-1-2-4,2 4 0,-1-2-1,-2-2 0,0-8-1,-3-1 1,-5-7 0,-7-10 0,0 0 0,0 0-1,-2-15 1,-5-5-1,-4-3 1,-1-8-1,2 0 0,4 0 0,3-1 0,5 5 1,5-3-2,5 6 1,6 5 0,5 5-1,1 3-1,2-1 0,3 6-5,-6-9-13,4 8-19,-2 0 0,0-2-1,-3 1 0</inkml:trace>
  <inkml:trace contextRef="#ctx0" brushRef="#br0" timeOffset="498">605 91 71,'-6'-10'39,"6"10"-1,7-11-9,-2-1-15,12 6-5,0-7-4,8 4-1,3-2-1,5 4-2,2 0 1,1 3-1,0 5-1,-4 6 1,-7 5-1,-9 5 1,-12 5-1,-10 5 2,-16 1-2,-11 5 1,-9-1 1,-5 2-2,-4-3 0,3 0 0,5 2 0,10-3-2,12 5 2,14-3-1,13 1 1,12-2-1,13 1 1,10-1 0,6-3 0,3-3 0,-1-2 0,-5-6 0,-8 0 0,-7-5 0,-13-1 1,-16-11-1,-12 14 1,-11-7 0,-14-6 1,-8 4-1,-7-4 0,-5 2-1,3-1 0,5 0 0,9 2-2,9-6-1,16 10-8,15-8-29,0 0-1,32-16 1,1 4-2</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0.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594 217 23,'0'0'31,"-9"-12"2,9 12-4,-17-25-16,12 12-3,-9-5-3,0 0-1,-3-4 0,-1 5-1,-4 0 0,0 1 0,-4 2-1,3 2-2,-2-1 0,2 6 0,-1 1-1,3 1 0,0 1-1,-1 4 0,3 4 0,-4 5 0,-3 8-1,0 5 0,-2 5 0,1 6 1,-2 4-1,3 4 0,2 5 1,4 0-2,6 0 2,6 0-1,6 0 1,7-1-1,11 1 2,7-2-1,6-4 0,8-3 0,4-2 0,9-5 0,6-5 1,3-3-1,1-7 0,-1-3 0,3-6 1,0-2 0,-2-6 1,-3-4 0,-9-5 0,0 0 0,-8-7 0,-3-2 0,-7-3 1,-11-5-3,-3-1 1,-8-3 0,-4-2 0,-8-8 0,-5 3-1,-2-3 2,-6-1-2,-2 5 2,-7-3-3,-2 4 1,-2 2-1,-2 8 0,-2 5 0,-5 2-2,2 11-3,-8-1-8,8 14-24,3 6 0,3 6-1,8 4 1</inkml:trace>
</inkml:ink>
</file>

<file path=ppt/ink/ink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2.5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959 3571 18,'0'0'22,"46"25"-10,-46-25-5,0 0-2,0 0 0,0 0 0,0 0 3,42-6 1,-42 6-1,42-17 0,-42 17-2,58-26 0,-58 26-1,60-34-1,-60 34 0,61-38-1,-61 38 1,46-33 0,-46 33 1,0 0-2,35-45 1,-35 45-2,0 0-1,0 0-1,0 0 1,5-51-1,-5 51 0,0 0 0,6-46 0,-6 46 0,7-53 1,-7 53-1,1-79 1,-4 28 1,1-8 0,-4-5 0,-2-10 2,2-3-1,-5-10 1,3-1-1,-2-10 0,2-2-1,0-8 0,-1-3-1,5-3 0,-4-7 0,3 2-1,2-5 1,1 0-1,3 2 1,0-1-1,3 3 1,-1 2 0,-3 6-1,2 4 1,-5 5-1,2 10 1,-4 7-1,0 13 1,-1 7-1,-2 13 1,5 9-1,3 44 2,-10-61-1,10 61 0,0 0 1,-21-43-1,21 43 0,0 0 0,-47-8-1,47 8 1,-48 8-1,48-8 0,-58 12 0,21-6-1,-1 3 0,-4-2 1,-3 0-1,0-2 1,-2 0-1,-4 2 0,-4-5 2,4 2-1,2-3 1,-1 0-1,5-1 1,3-1 0,1 1-2,5-1 0,6 0 0,6 0 0,3-1 0,5 2 0,3-1 0,2 1-1,11 0 2,0 0-1,-10-1 1,10 1-1,0 0 1,0 0 0,5-11-1,6 5 2,-2-3 0,4-2 0,5-5 1,-1-3-2,5-4 2,-2-2-2,2-2 2,-3-3-2,1 0 0,-2-1 0,-3 2 0,-1 1 1,-4 3-1,-3 4 1,1 5 0,-6 4 0,-2 12 0,-3-13-1,3 13 1,-18 10-1,2 3 1,-3 5-1,-11 4-1,0 5 0,-5 3 0,-3 4 0,-2-2 0,-2 2 1,3-3-1,-2-4 1,7-2 0,2-6 1,4-2-1,6-3 0,2-5 0,6-2 0,14-7-1,-13 10 1,13-10-1,7 11 1,4-4 0,8 0-1,2 3 1,8 1 0,3 4 0,8 2-1,0-1 2,1 2 0,-1 2 0,-2-1 0,-1 1 0,-7 0 0,-3-2 0,-4 0 1,-7-2-2,-2-2 0,-4-3 0,-1-1 1,-9-10-2,10 14 0,-10-14-1,8 10-3,-8-10-16,0 0-18,17-8 0,-17 8-2,16-15 2</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3.5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15 802 58,'-14'6'36,"12"5"0,5 6-1,3 4-25,6 10-6,4 3-2,1 8 1,0-2-1,1 0 0,-4-7 1,-1-5-1,-5-8 2,-2-8-1,-6-12 1,0 0 0,-9-19-1,3-6 1,2-16-1,4-6 0,3-10 0,10-3-1,4-1 0,9 2-1,4 3-1,8 4 0,3 13-2,0 3-4,7 12-8,-10 0-28,9 7 2,-3 4-2,-1 5 2</inkml:trace>
  <inkml:trace contextRef="#ctx0" brushRef="#br0" timeOffset="334">671 773 54,'3'25'37,"4"-10"0,7-9 0,1-15-21,10 0-7,-3-13-2,4-3-1,-4-7-3,-1-3 0,-6-3-1,-8 3 0,-9 2 0,-10 8-1,-9 10-1,-8 12 0,-10 14 0,-3 13 1,-2 12-2,3 10 1,5 7 0,7 5 0,9-1 1,10-4-1,11-5 0,12-5 1,11-9-1,7-11 1,7-8-1,5-11-1,5-5-1,-1-10-4,8 0-16,-7-16-18,1-1 1,-5-4-1,0-3 1</inkml:trace>
  <inkml:trace contextRef="#ctx0" brushRef="#br0" timeOffset="1016">1183 592 73,'4'-14'39,"5"7"-1,1-5 0,11 7-30,-3-4-3,5 8 0,-3 7-3,3 6-1,-2 12 0,1 7-1,-3 6 0,-1 4 0,-1 2 1,-2 3-1,-1-3 0,-2-4 0,-1-8 0,-2-7 1,-4-5 0,-2-7 0,-3-12 0,-17-4 1,-3-8-1,-10-6 0,-9-2 0,-3 1 0,-8 4-1,-2 3 0,2 10-1,5 6 1,4 11-1,11 7 1,9 4-1,7 4 1,11 0-1,8 0 1,10-4 0,7-2 0,7-5 1,3-7-2,7-2 0,1-12-3,6 1-5,-7-18-16,9 2-14,0-6 0,3-2-1,-2-2 1</inkml:trace>
  <inkml:trace contextRef="#ctx0" brushRef="#br0" timeOffset="1485">1775 760 56,'-28'13'36,"-3"4"-2,-2 7 1,7 8-25,-4 4-6,9 6 1,5-2-1,11 3 0,11-10-1,14 0 0,7-13 1,10-10-1,4-12 1,5-10-1,-4-12 0,3-10 0,-10-11 0,-5-5 0,-12-16 0,-9-9 0,-15-15 0,-9-7-1,-9-6 0,-10 6-1,-4 6 0,-4 6 0,0 14-2,3 13-2,11 21-4,0 4-12,17 19-22,8 2 0,13 8 0,6 3 0</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5.6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54 602 45,'7'44'34,"-1"0"1,1-7-2,0 5-26,-4-8 0,5-2 2,-7-13-1,3-7-3,-4-12 1,-6-9-1,-5-12 1,2-5 0,-6-9-1,1-5-1,-2-2-1,4 0 0,3 3-1,3 7 0,8 2-1,4 9-1,10 4 1,6 5-1,7 3-1,6 1 0,8 4-3,4-8-3,12 9-16,-2-12-19,3 4 2,-2-7-2,1-2 1</inkml:trace>
  <inkml:trace contextRef="#ctx0" brushRef="#br0" timeOffset="829">796 207 41,'0'0'36,"-7"9"2,7-9-10,0 0-7,11-15-4,1 12-7,-4-9-3,6 2-2,-1-6-1,4-2-2,-2-1 1,3-3-2,-3 0 1,1 3 0,-3-3-1,-1 6 0,-3 3 0,-3 4 0,-6 9-1,0 0 0,0 0-1,7 17 1,-8 6-1,0 5 1,0 6 0,1 10 0,0 4 0,1 1 1,0 4-1,0 1 1,2-1 0,-2-1 0,0-1-1,1-5 1,-2-3-1,1-1 0,0-7 0,-1-2 0,0-6-1,0-4-2,2-4-1,-3-7-3,5 6-7,-4-18-19,-2 11-7,2-11-1,0 0 2</inkml:trace>
  <inkml:trace contextRef="#ctx0" brushRef="#br0" timeOffset="1289">675 927 59,'-18'16'39,"6"-10"0,12-6 0,14-1-26,17-4-1,5-11-2,15 1-3,7-3-1,9 0-3,3 0 0,4 2-1,-3 3 0,-1 2-1,-7 2 0,-7 5 0,-8 2 0,-8 0-1,-9 3 0,-10-2 1,-6 2-1,-6 0 0,-9-1 1,0 0-1,0 0-1,0 0-3,0 0-6,0 0-32,13 1-2,-13-1 2,10 18-3</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19.3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69-4 44,'-10'-3'34,"10"3"2,-9 0-2,9 0-21,0 0-2,0 0-5,0 0-1,-1 12 0,3 3-1,-1 5-1,2 8 0,-5 8 0,2 12 0,-3 7-1,-3 5 0,-2 5 1,3 4-1,-3-1 0,0 2 0,1-3 1,3-1-2,1-2 1,2-3 0,1-3-1,2-5 0,0-3-1,3-6 1,0-10 0,-1-5-1,1-10 0,-1-5 0,-4-14-1,0 0-2,10 0-3,-12-18-8,7 0-26,-1-5-1,4-2 2,1-10-2</inkml:trace>
  <inkml:trace contextRef="#ctx0" brushRef="#br0" timeOffset="406">425 625 66,'-12'14'35,"-6"-2"0,-5 6 1,-5 4-31,0 5-1,-2 6-1,7 4 1,2 0-1,10 3 0,8-6-1,9 0 0,12-8-1,13-5 0,10-7 0,10-8-1,7-6 1,5-7 0,1-7-1,-1-5 1,-6-7 0,-10-3 1,-15-9 0,-16-1 1,-20-4-1,-15 3 1,-20 1-1,-10 6 0,-10 8-1,-2 4 0,1 9-1,5 4-2,14 8-2,9 0-3,19 7-9,13-7-23,18 1 0,10-5-1,13 0 1</inkml:trace>
  <inkml:trace contextRef="#ctx0" brushRef="#br0" timeOffset="826">1034 548 70,'17'1'39,"4"-6"-1,7-2 1,-7-8-28,12 3-4,-2-2-2,2 1-2,-3 4 0,-1 5-2,-5 7 1,-1 11-1,-4 7 0,-2 12 0,-2 4 0,-5 8 0,1 2-1,-1-3 0,-6-2 1,1-7-2,-3-5 1,1-8 0,-5-7 0,2-15 0,-20 1 1,-4-7-1,-5-7 0,-8-2 0,-5 1 1,-7 0-2,-3 9 1,-1 4 0,6 9-1,4 10 1,9 8-1,7 4 1,12 3 0,12 6 0,11-5 0,12-2 0,10-3 1,9-8-1,6-4-1,6-8 1,3-4-3,-3-12-2,4 0-4,-12-13-16,5 1-16,-4-6 2,-2-3-1,-5-1 2</inkml:trace>
  <inkml:trace contextRef="#ctx0" brushRef="#br0" timeOffset="1316">1724 802 64,'-21'11'34,"-6"2"-1,-1 2-6,2 12-22,-1 2-2,10 4 2,7-4-1,10 1-1,9-9 1,13-2-1,7-11-1,6-4 2,0-10-1,3-5 2,-6-10-1,-4-5 0,-11-9 0,-8-5 0,-11-12 1,-10-7-1,-9-10-1,-8-5-2,-7 2 0,0-3-1,1 6 0,2 3-2,6 6-1,6 6-4,13 14-3,1-1-16,16 11-15,2 7 1,8 6 0,-1 7 0</inkml:trace>
  <inkml:trace contextRef="#ctx0" brushRef="#br0" timeOffset="1852">1911 828 46,'18'3'34,"1"-7"3,1-1-1,-6-10-21,7 6-4,-7-6-4,1 6 0,-4-5-2,-1 3-1,-10 11-2,13-14 0,-13 14-1,13 7-1,-6 4 1,-1 8-1,1 3 0,1 8 1,0 2-1,0 6 0,-2 1 0,0-1 0,-1-2 0,-1-4 0,0-4-1,1-6 1,0-7 0,3-4 1,-8-11-1,19-3 1,-6-9 0,2-6 0,3-6 0,0-5-1,3-2 1,2-1 0,-1 1-1,-1 6 1,-2 3-1,-3 7 1,-1 8-1,-2 10 1,0 6 0,-3 9-1,-2 9 1,3 2 0,-1 6 0,3 4-1,-2-4 1,0 1 0,0-6-1,-1-5 0,2-8-2,-3-12-5,11-5-27,-7-14-6,9-1 0,-2-15-1</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2.4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-2 564 6,'1'37'28,"7"7"1,-3-2 2,2 0-15,5 6-4,-7-8-1,5-1-3,-5-10-1,4-2 0,-7-13 0,4-2 1,-6-12-3,0 0-1,4-17 0,-2-2 0,-4-9 0,0-2-1,-1-13-1,0-2 0,0-6 0,3 3 0,3 1-1,3 3 1,6 6-2,7 2 1,6 9-1,8 6 0,4 4-1,5 1 0,7 1-1,-2-2-4,9 5-14,-4-5-20,-2 0 2,-4-5-2,-3-2 2</inkml:trace>
  <inkml:trace contextRef="#ctx0" brushRef="#br0" timeOffset="391">752 6 55,'38'2'39,"10"0"0,9 0 0,3-7-22,3 5-9,-5-2-2,-4 1-3,-12 0-1,-10 2 0,-12 4 0,-10 6 0,-13 9-1,-14 7-1,-14 10 0,-13 11 1,-11 11-2,-12 9 2,-9 5-1,-1 2 0,0 2 0,9-2 0,10-5 1,13-5-1,18-13 1,22-7 0,20-15 0,19-7 0,19-12 1,14-6-1,13-8 1,6-5-1,4 0 0,-2-4 0,-6 0-2,-10-3 0,-9-1-2,-12-2-4,-4 5-9,-15-9-24,1-2 0,-9-4-1,0-1 1</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3.5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8 218 33,'18'18'35,"2"0"1,5-5 0,3 1-15,0-14-10,10-3-3,-4-11-2,6 0 0,-3-13 0,-1-1-1,-4-6-1,-3 1-1,-4 2 0,-3 3-1,-6 5 0,-5 3-1,-5 6 0,-6 14 0,6-12 0,-6 12-1,-3 15 1,0 3-1,1 8 0,-3 7 0,1 9 0,-1 5 0,0 9 0,0 4 1,0 0 0,1-1-1,0-1 1,1-1 0,0-5 1,1-2-2,2 0 1,-1-9 0,2 1-1,1-6 0,-1-3 0,2-4 0,-1-4 0,1-5 0,0-9-1,-1-1 0,-2-10-2,0 0-1,10 6-3,-13-17-8,3 11-25,5-17-1,-5 17 1,-2-21 1</inkml:trace>
  <inkml:trace contextRef="#ctx0" brushRef="#br0" timeOffset="524">-8 990 39,'0'0'34,"1"10"2,-1-10 0,31 4-20,-10-10 0,18 9-4,-2-7-4,16 5-1,3-6-1,11 4-2,5-1-1,4 0 0,2 2-2,0 0 0,-5 1 0,-7 0 0,-11-1 0,-9 1 0,-14-2 0,-7 3 0,-11-3 0,-14 1-1,12-3 1,-12 3-1,0 0-1,0 0-2,18-1-4,-18 1-21,21-3-13,-4 3 0,1 4-1,2 6 1</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3.7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337 381 23,'0'0'27,"0"0"0,0 0-5,0 0-7,0 0-3,-1 16-2,0-7-3,6 9-1,-2 6-1,6 10-2,-2 9-1,2 8-1,1 9 0,3 9-1,-2 4 2,-1 4-1,-2-1 0,-2 0 0,-4-5 0,-4-3 0,-5-6 2,-5-5 0,-6-8 0,-2-4 1,-7-6 0,-1-4 0,-4-9 1,2-3-1,-4-6 0,2-2-2,2-7 1,1-2-2,1-4 0,4-5-2,3-4-1,0-7-3,10 1-12,-1-15-20,4-7 0,6-13-1,6-10 1</inkml:trace>
  <inkml:trace contextRef="#ctx0" brushRef="#br0" timeOffset="446">126 0 78,'-10'6'36,"1"3"-2,9-9 1,-11 13-36,11-13-2,0 0-3,0 0-11,3 9-17,9-7-1,2 1 1,8 1 0</inkml:trace>
  <inkml:trace contextRef="#ctx0" brushRef="#br0" timeOffset="785">637 444 34,'2'11'31,"5"1"2,2-3 0,3-11-18,7 9-5,-2-10-2,6 1 1,-2-11-3,6 1-1,-3-7 0,2-4-1,-3-1-2,-2-2-1,-4-1 0,-7 3 0,-5 2-1,-8 2 1,-9 5-1,-8 9 0,-9 12 1,-7 6-1,-6 13 1,-2 7-1,-1 10 0,1 7 0,7 5 1,6 3 0,9-5-1,10-2 1,11-5-1,8-4 1,11-8-1,7-6 1,9-5 0,5-7-1,6-4 0,2-6-1,4-4-3,-4-7-3,8 2-20,-10-8-9,-1-5-1,-6-5-1,-4 0 2</inkml:trace>
  <inkml:trace contextRef="#ctx0" brushRef="#br0" timeOffset="1620">1325 321 34,'5'-12'29,"2"3"4,-7 9-11,8-15-5,2 13-4,-10-9-2,0 11-2,5-10-1,-5 10-2,-4-10-2,4 10-1,-18-9-2,4 8 0,-7 3 0,-4 9-1,-4 6 1,-2 5-1,1 9 0,3 3 0,7 3 0,4 1 0,11 0-1,6-7 1,12-4 0,6-7 0,7-6-1,5-9 2,0-5-1,5-7 1,-3-7 0,-1-5 1,-4-6 0,-2 2 1,-6-9-1,-4 3 0,-4-1 1,-5 3-1,-5 5 0,0 12 0,-2 10-1,-9 12 0,-1 15-1,3 16 1,-2 13-1,2 15 1,1 15-1,0 2 1,1 5-1,6-2 0,4-2 0,-1-10 0,7-7-1,-1-11 0,4-16 0,5-10 0,5-13 0,-1-10 0,2-12 0,1-8 1,-2-12 0,-4-8 0,-7-6 1,-6-3-1,-7 1 1,-6 2-1,-7 7 0,-8 6 1,-4 5-2,-1 8 0,3 5-2,0 0-5,10 7-15,3-9-15,10 5 0,2-22 0,13 4 1</inkml:trace>
  <inkml:trace contextRef="#ctx0" brushRef="#br0" timeOffset="2414">1928 176 39,'-14'0'34,"1"1"1,13-1 1,-13 2-20,13-2-3,17 8-5,2-3-1,5-3-1,8 0-2,2-3 0,2 1-2,1-2 0,-2 2-2,-4 2 1,-2 1-1,-9 4 1,-9 6-1,-6 7 1,-11 5 0,-9 3 0,-10 6-1,-8 3 2,-6 4-2,-6 4 1,0 1-1,-2-2 0,7 0 0,4 0-1,10-6 1,8-1 0,9-5 0,11-6 0,8-4 0,10-7 0,7-4 0,7-5 0,3-3-1,3-2 0,0-7-2,-3 3-1,-6-8-4,3 8-13,-12-7-17,-9-1 1,-7-4-2,-6 0 3</inkml:trace>
  <inkml:trace contextRef="#ctx0" brushRef="#br0" timeOffset="2885">1836 489 18,'-15'-15'29,"6"6"1,0-1 3,4-4-14,5 14-5,-6-14-2,6 14-3,0 0 0,0 0-2,11-8-1,3 10-1,2 0-1,10 2-1,4-1 0,10 4 0,3-5 0,7 4 0,1-3-1,1 0-1,-2-1 1,-4-1-1,-7 2 0,-9-3-1,-7 1 1,-5 1 0,-8-3 0,-10 1-1,0 0 1,0 0-1,0 0 0,10 0-1,-10 0 0,0 0-2,0 0-3,3-10-12,-3 10-22,9-13 2,1 5-2,2-6 3</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7.6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11 532 31,'0'0'28,"0"0"2,-11 2-6,11-2-13,2 25-3,0-4-3,5 7-1,-3 5-1,3 4 0,0 1 0,2 1 0,-1-7 0,0-3-1,-4-10 1,3-3 1,-7-16-1,0 0 2,5-9-1,-4-7 0,-5-10 1,1-1 0,-4-10-1,1-2-1,-3-3 1,2 6-2,-3-1 1,4 7-1,0 6-1,2 6 0,2 9-1,2 9 0,0 0 0,15-6 1,-4 4-1,5-1-1,6-3-1,5-2 0,7-3-4,1-4-5,14 4-15,-2-7-12,3 5 0,-2-1-1,0 3 2</inkml:trace>
  <inkml:trace contextRef="#ctx0" brushRef="#br0" timeOffset="555">722 311 29,'0'0'33,"10"-1"0,-10 1 1,11-19-15,3 10-7,-2-11-5,7 3 1,1-10-3,5 1-1,-4-4 0,5 1 0,-5-3-1,0 4-1,-4 6 0,-4 3 0,-5 6 0,-1 3 0,-7 10-1,5-9 0,-5 9 0,-4 12-1,-1 3 1,-1 3-1,-1 9 0,-2 6-1,-1 8 1,-1 3 0,-1 4 0,1 0 0,0 3 1,-2 1-1,2-4 1,1 1-1,0-4 2,3-1-3,2-2 2,0-3-1,-1-2 0,4-5 0,1-4-1,0-5 0,1-4-2,-1-7-1,3 0-4,-2-12-8,0 0-22,0 0 0,0 0-1,0 0 2</inkml:trace>
  <inkml:trace contextRef="#ctx0" brushRef="#br0" timeOffset="1032">581 871 37,'-8'11'33,"8"-11"3,4 12 0,17-5-19,1-13-3,18 9-2,2-12-1,13 3-3,3-4-2,7 2-2,-6-1-1,-1 1-1,-5 1-2,-8 2 1,-6 1-1,-8 2 0,-7-1 1,-7 3-1,-4 2 0,-4-2 0,-9 0 0,0 0 0,10 7 0,-10-7-1,0 0-1,0 0-1,0 0-3,0 0-11,0 0-23,0-13 1,0 13-1,17-18 1</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1.2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554 405 48,'13'-24'34,"-4"-2"3,-3-4-12,1 8-9,-12-11-3,5 7-5,-11-7-2,4 2-1,-8-6-1,-2 4 0,-5 0-1,-2 4-1,-9 6-1,-7 5 0,-6 12 0,-7 8-1,-4 17 0,0 11 0,-1 8 0,6 9 0,11 5-1,10 2 1,14-3 0,14-3-1,18-8 1,13-8-1,15-8 1,11-8-1,7-7 1,5-8 0,3-6 0,2-7 1,-4-8 0,-5-4 0,-6-4-1,-10 0 1,-7 3 0,-8 3-1,-9 5 1,-6 12-1,-16 5 1,8 27 0,-13 4 0,-3 12-1,-3 6 2,1 9-2,1 8 1,0 0 0,2-1 0,4-3 0,2-1 0,4-6 0,-1-5 0,4-5 1,-1-9-1,0-3 0,0-7 0,0-4-1,1-6 0,-2-4 0,-4-12 0,9 11 0,-9-11-2,0 0-2,16 0-18,-9-12-19,7-5 0,3-6-2,13-4 1</inkml:trace>
  <inkml:trace contextRef="#ctx0" brushRef="#br0" timeOffset="1265">1425 682 28,'0'0'32,"0"0"2,-1-10 0,12 13-18,-11-3-4,32 0-4,-2 0-1,11 2-3,8-2 1,14 3 0,8-1 0,7 1-2,0-3 0,6 3 0,-7-5-1,-1 2 0,-6-3 0,-10 1-2,-5-1 0,-10-1 0,-6 0-1,-14-3 0,-2 3-3,-10-7-3,-4 7-10,-5-6-22,-10-1 0,-8-2-1,-8-1 2</inkml:trace>
  <inkml:trace contextRef="#ctx0" brushRef="#br0" timeOffset="1705">1586 509 41,'-2'-15'32,"2"15"2,-3-10-7,-3 1-17,6 9-1,-11-5-4,-3 6-3,-2 5 1,-3 4-1,-6 4-1,2 3 0,-7 5 0,4 5-1,-2 0 0,5 1 0,2-5 2,3 2-2,7-2 1,2-3 0,8-1 0,7 0 1,4-3-1,10 1 1,4 0-1,9 2 1,2-3-1,7 4 0,-1-5-1,-2 1 0,1 0-1,-8-4-2,2 5-13,-9-5-20,-3-2 0,-2 0-1,-5 3 0</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3.8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1168 4365 54,'-7'12'35,"8"-3"0,10-3 2,19 2-19,8-7-9,18 4-2,9-4 0,12 4-1,6-4-2,6 3-1,-1-2 0,0 0-2,-9 1 1,-7 0-1,-10-2 0,-8-1 0,-11-3 0,-7 1-1,-10-4 1,-7-1-1,-6-3 1,-6 0-1,-4-1 1,-3-3-1,-3 1 0,-2-3 0,-4 0 0,-5-1 0,-3 1 1,-3-1-1,-6 0 0,-1 3 0,-2-1 1,0 3-1,4 4 0,4 0 0,7 7 0,14 1 0,0 0 0,22 7 0,8 0 0,10 2 0,5 1 0,5 1 0,1-1 0,-2 2 0,-8 1 0,-10 2 1,-11 2-1,-14 5 1,-13 3 0,-11 4 0,-10 3 0,-6 2 1,-5-1-2,1-2-1,3 0-2,3-12-7,13 0-29,6-9-2,13-10 1,0 0-2</inkml:trace>
  <inkml:trace contextRef="#ctx0" brushRef="#br0" timeOffset="12596">1351 4544 35,'0'0'31,"-1"13"0,1-13-2,0 0-13,0 0-5,0 0-3,0 0-1,7-15-1,-7 15-1,4-11-1,-4 11-1,1-10 0,-1 10-1,0 0-1,0 0 0,0 0 0,-13 1-1,13-1 1,-10 8-1,10-8 1,-16 10 0,6-4 0,-1 2 0,-2-1-1,-1 1 1,-1 0 0,-1-1 0,0 0-1,-1-2 1,0 0-1,0-1 1,-3-2-1,0-1 1,-1-2-1,-2-2 0,1 0 1,-3 1-1,-1-2 0,-2 0 0,1 1 0,-1-1 0,-2-1 0,1 0 0,1-2 0,1 0 1,0-1-1,2-3 0,1-1 0,2-4 0,0 2 0,2-4 0,-1-1 0,0-3 1,1-5-1,-2 0 0,-2-3 1,1-2 0,-4-3 0,1-5 0,-3 1 1,2-1 0,-1-1 1,1 0-1,0-3 0,1 1 0,1-6-1,2 5 0,-2-5 0,1-2 0,-1-1-1,1-3 1,1-1-1,2-2 0,-2-3 1,3-2 0,1-4-1,2 0 1,0-5-1,2-1 0,2-1 1,3-2-1,1 0 0,1-2 0,4 3 0,3-4-1,3-2 2,2 1-1,3-1 0,3 1 1,2-2-1,1-1 0,0 1 0,1-1 0,0 2 0,0-1 0,0 0 0,-1 2 0,1 0 1,0 2-1,0 1 1,1 5-1,-1 1 1,1 4-1,-2 1 1,2 1-2,-3 6 2,2 2-1,-1 3 0,0 3 1,0 0-1,1 3 0,-2 2-1,2 4 1,-1 2-1,3 0 1,-2 5 0,1-1-1,1 5 1,-1 1 0,2 2 0,-1 6 0,0-3 0,0 6-1,1-2 1,2 4 0,1 4 0,3 1-1,5 4 0,1-3 1,5 6 0,5-3 0,5 2 0,2 0 0,3-1 0,0 1 1,2-2-1,-1 0 0,-3 3 0,-1-1 0,-3 3 0,-5 1 0,-3 1 0,-2 0 0,-5-1 0,-3 4 0,-3-4 0,-5 3 0,0-3 1,-2 1-1,-1 2 0,-1 0 0,0 0 0,1 0 0,2-1 0,1 2 0,0-2 0,0 2 0,0-4 0,-1 1 1,0 1-1,-3-3 0,-1 3-1,-1-4 1,-1 3 0,-1-4 0,-9 5 0,17-5 1,-17 5-1,15-11 0,-15 11 1,14-13-1,-14 13 0,9-12 0,-9 12 1,5-10-1,-5 10 0,1-10 0,-1 1 0,0 9 0,-6-18 0,0 6 0,-3-5-1,-1 1 1,-6-3 0,0 0-1,-7 2 1,0-4 0,-2 6 0,0-1 1,-2 3-1,1 1 0,4 2 1,2 4-1,3 0 1,4 1-1,3 2 0,10 3-1,-9 2 1,9-2 0,11 13-1,0-3 1,6 2 0,6 1-1,5 2 1,5 0 0,4-1 1,1 1-1,2 0 1,-1 2-1,3 0 1,-4-1-1,-1 0 1,-3 1 0,-5-2-2,-4-1 2,-4-1-1,-4-4 0,-5 0 0,-5 1 0,-5 1 0,-3-1 1,-4 3-1,-5 1 0,-8 2 0,-4 3 1,-8 1-1,-6 6 1,-5-1 0,-5 4-1,-4 0 1,1-2-1,2 3 0,3-4 0,6-1 0,4-4 1,9-5-2,6-2 2,7-7-2,12-7 1,-9 8 0,9-8-1,0 0-1,0 0-4,11-2-7,-11 2-28,18-10-2,-4 2 2,7 3-2</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8:46.050"/>
    </inkml:context>
    <inkml:brush xml:id="br0">
      <inkml:brushProperty name="width" value="0.05292" units="cm"/>
      <inkml:brushProperty name="height" value="0.05292" units="cm"/>
      <inkml:brushProperty name="color" value="#515128"/>
    </inkml:brush>
  </inkml:definitions>
  <inkml:trace contextRef="#ctx0" brushRef="#br0">8210 7218,'0'0,"0"0,25 0,-25 0,-25 25,25 0,0 0,0-1,0 1,0 0,0 0,0 0,0 24,25-24,0 0,-25-25,50 0,-26 0,1 0,0 0,0-25,0 0,24 0,-49-24</inkml:trace>
  <inkml:trace contextRef="#ctx0" brushRef="#br0" timeOffset="244.014">8582 7045,'0'0,"-24"24,24 1,0 25,0-1,-25 1,25 24,0 1,0 24,-25-25,25 26,0-26,0 25,0-24,0-26,0 1,0-25,0 0,0-1,0-24,25-24</inkml:trace>
  <inkml:trace contextRef="#ctx0" brushRef="#br0" timeOffset="602.0345">8756 7268,'74'-25,"-49"-25,50 50,-51-24,26-1,0 25,-25 0,-1 25,1-1,-50 26,25 0,-24 24,-26 0,25 1,0-1,-24 1,24-1,0-24,0-1,25 1,0-25,0-1,50 1,-25-25,-1 0,26 25,-25-50,0 25,0 0,24 0,-49 25</inkml:trace>
  <inkml:trace contextRef="#ctx0" brushRef="#br0" timeOffset="1088.0619">8806 9773,'-25'0,"0"0,0 0,0 0,-24 25,49-25,0 25,-25-1,50 26,-25 0,49-1,-24 1,0 0,0-1,0 26,-1-26,-24 1,0-1,-24-24,-1 25,0-1,0-49,0 25,1 0,-1-25,0-25,25 0,-25-24,25-1</inkml:trace>
  <inkml:trace contextRef="#ctx0" brushRef="#br0" timeOffset="1233.0706">8632 9922,'25'-75,"-25"26,25 24,-1 0,1 0,25 1,-25 24,24-25,1 25,-1-25,1 0,-25 0,25 1,-1-26</inkml:trace>
  <inkml:trace contextRef="#ctx0" brushRef="#br0" timeOffset="1845.1056">5829 7541,'0'0,"0"0,0 0,0 0,0 0,-25 24,25 1,0 0,25 25,0-26,25 26,-26 24,26-49,-25 25,24 24,-24-49,0 25,-25-1,0-24,-25 25,25-25,-49-1,24 1,0 0,0-25,0 0,1-25,-1 0,0-24</inkml:trace>
  <inkml:trace contextRef="#ctx0" brushRef="#br0" timeOffset="1998.1139">5829 7541,'25'-50,"-25"-24,50 49,-26-25,26 25,0 1,-1-26,1 25,-25 0,24 1,1-26,-25 25</inkml:trace>
  <inkml:trace contextRef="#ctx0" brushRef="#br0" timeOffset="2579.1475">5755 9699,'0'0,"-25"24,25 1,0-25,0 50,0-50,0 49,0 1,25 0,-1-26,1 1,0 0,0 0,25-25,-1 0,-24-25,25-25,-26 26</inkml:trace>
  <inkml:trace contextRef="#ctx0" brushRef="#br0" timeOffset="2800.1601">6176 9500,'-24'50,"-1"-1,25 26,0-1,0 25,-25 1,25-1,0 0,0 0,0-24,0-1,0-24,0-1,0-24,0-25,25 0,-25 0</inkml:trace>
  <inkml:trace contextRef="#ctx0" brushRef="#br0" timeOffset="3119.1783">6300 9723,'50'-24,"0"-1,-26 0,26 25,-25 25,24 0,-24-1,-25 26,0 0,0 24,0 0,-25 1,1-1,24-24,-25 24,0-24,25-25,0 0,0-1,0 1,0-25,25 0,0 25,-1-25,1 0,0-25,0 25,0 0,24-25,1 1,-25-1</inkml:trace>
  <inkml:trace contextRef="#ctx0" brushRef="#br0" timeOffset="497887.4776">8756 11162,'0'75,"25"-1,-25 25,0 25,0 0,0 25,0 0,0 24,25 1,-1-25,-24 25,50-1,0 1,24-1,1-24,-1 0,25-25,25 0,0-25,0 1,0-51,25 26,0-26,-25-24</inkml:trace>
  <inkml:trace contextRef="#ctx0" brushRef="#br0" timeOffset="498371.5053">11683 13593,'0'0,"-25"0,25 25,0-25,0 49,0-24,25 25,0-1,0 1,-1 24,26-24,-25 0,24-1,-49 1,25-1,-25 1,0 0,-25-1,1 1,-26-25,25 0,-24-1,-1 1,25-25,-24 0,24-25,0 1</inkml:trace>
  <inkml:trace contextRef="#ctx0" brushRef="#br0" timeOffset="498695.5238">11782 13419,'50'-49,"24"-1,-24 1,49 24,-49-25,49 0,-25 26,1-26,-26 25,26-24,-26 24,-24 0,0 0,25 25,-50 0,0-25,0 25,0 0,0 0,0 0,0 0,0 0,0 0,0 0,0 0,0 0,0 0,0 0,0 0,0-24,0 24</inkml:trace>
  <inkml:trace contextRef="#ctx0" brushRef="#br0" timeOffset="501215.6676">20464 11137,'-25'0,"25"0,0 0,-25-25,25 25,0 0,-25 0,1-24,24 24,-25 0,0-25,0 25,-24-25,-1 25,25 0,-24-25,-26 0,26 25,-26-24,1 24,-1 0,-24-25,25 25,-26-25,1 25,-25 0,0-25,0 25,0-25,0 25,-25 0,0 0,25 0,-24 0,-1 0,0 0,0 25,0-25,25 25,0 0,-25 0,25-1,0 26,0 0,25-1,0-24,0 50,24-26,1 1,-1-1,51 1,-26-25,25 24,25 1,0-25,25 24,25-24,-1 0,1 25,49-26,-24 1,49 0,-25 0,50 0,-25-1,49 1,-24 0,25 0,-1 0,26-1,-26-24,26 25,-1 0,1-25,-1 25,1-25,-26 0,1 0,0 0,-1 0,-24-25,-25 0,0 25,0-25,-25-24,-24 49,-26-50,1 1,-1 24,-49-25,0 1,0-1,-24 0,-1 1,-25-26,-24 26,24 24,1-25,-26 1,26-1,-1 25,0 1,1-1,24 25,-25-25,50 0,-24 25,24 0,0 0,0 0,0 0,0 0,0 0,0 0,-25 0,25 0,0 0,0 25,0-25</inkml:trace>
  <inkml:trace contextRef="#ctx0" brushRef="#br0" timeOffset="506186.9523">5953 11509,'0'0,"0"0,0 0,0 0,-25 0,25 0,-24 25,24 25,-25-1,0 26,0 24,0 25,0 0,1 25,-1 0,25 24,-25-24,25 25,0-1,25 1,0-25,-1 0,51 0,-25-25,49 0,-25-25,50 0,-25-25,25 1,0-26,0 1,25 0,-25-25,0 24,0-24,0 0,0-25,-24 25,-1-1,0-24,0 25,-24-25,-1 0,1 0,-26 25,1-25,-1 25,1-25,-25 25,0-1,24-24,-49 25,25-25,0 25,0-25,-25 0,24 25,-24-25,0 0,25 0,-25 0,0 25,0-25,0 0,0 0,0 0,0 0,0 0,0 0,0 0,0 0,0 0,0 0,0 0,0 0,0 0,0 0,0 0,0 0,0 0,0 0,0 0,0 0,0 0,0 0,0 0,0 0,0 0,0 0,0 0,0 0,0-25,-25 25,25 0,0-25,0 25,0-25</inkml:trace>
  <inkml:trace contextRef="#ctx0" brushRef="#br0" timeOffset="506620.9771">9029 14511,'0'0,"0"0,0 0,0 0,-25 0,25 0,-50 0,26 0,-1 25,-25-1,50-24,-25 25,25 25,0-1,0 1,25-25,25 49,-25-24,24-1,1 1,-25 0,0-26,-1 1,-24 25,0-25,0-1,-24 26,-1-50,-25 25,25 0,0-25,-24 0,24 0,0 0,0-25</inkml:trace>
  <inkml:trace contextRef="#ctx0" brushRef="#br0" timeOffset="506837.9895">9029 14536,'25'-25,"0"0,24 0,-24 0,0 25,24 0,-24 0,0 0,0 0,24 25,-49-25,25 0,0 0,-25 0,25 0,-25 0,25-25,-25 1</inkml:trace>
  <inkml:trace contextRef="#ctx0" brushRef="#br0" timeOffset="508887.1066">20414 9227,'0'0,"0"0,0 0,0-24,-25 24,1 0,24-25,-25 0,-25 25,25-25,-24 25,-1-25,1 1,-26-1,1 0,-1 0,-24 0,0 0,-25 1,0-1,0 0,-25 0,0 0,-24 1,-1-1,0 25,-24-25,-1 25,26-25,-26 25,1 0,-25 25,49-25,-24 25,-1 0,26 24,-1-24,25 25,25-1,0 1,50 24,-1-24,26 0,-1-1,50 26,25-26,0 1,49-1,0 1,26 24,-1-24,50-25,0 24,-1 1,26-25,0 24,24 1,25-25,1 0,-1-1,25 1,0 0,0-25,25 25,-25-25,0 25,0-25,-25 0,0 0,1-25,-26 0,-24 0,-25 0,-1 1,-24-26,-24 0,-26 1,-24-1,-26-24,-24 49,-24-49,-26 24,0 0,-49-24,0 24,-25 1,-25-1,0 1,-24-1,-1 25,0-24,1-1,-26 25,1 0,-1 0,-24-24,0 24,25 0,-26 0,1 1,0-26,24 25,-24 0,25 25,-1-24,1 24,-1 0,26 24,-1 1,25 0,0 0,25 24,0 1,25 0,25 24,-1 1,26-1,24 0,0 1,25-1,25 25,25-24,-1-1,26 1,24 24,0-50,25 26,25-1,-25-24,50 24,-1-49,1 25,24-1,1-24,24 0,-25 0,26-25,24 0,0 0,-25 0,25-25,-25 0,25 0,-25 1,1-1,-26 0,1 0,-1 0,-24 1,-26-26,1 25,-25-25,0 26,-49-26,-1 0,1 1,-51-1,1 1,-25-1,-25 0,1 1,-26-26,-24 26,-1-1,-49 1,25-26,-25 26,-25-1,0 0,-24 1,24-1,-25 50,1-25,-1 0,-25 25,26 0,-1 0,-24 25</inkml:trace>
  <inkml:trace contextRef="#ctx0" brushRef="#br0" timeOffset="518191.6389">13345 15949,'0'25,"0"-25,0 0,0-49,25 24,-25 0,25-25,-25 1,49-26,-49 1,50 24,-50 1,25-1,-25 25,24 1,-24 24,25 49,-25-24,0 25,0-26,0 26,0 0,0-26,25-24,0 0,-25-24,49-26,-24 0,0 26,0-26,0 0,-1 26,1 24,-25 0,25 49,-25 1,0-1,0 26,0 24,0-49,0 24,0-49,0 24,25-49,-25 0,0 25,25-50,-25 1,24-26,1 0</inkml:trace>
  <inkml:trace contextRef="#ctx0" brushRef="#br0" timeOffset="518329.6466">14114 15677,'25'24,"-1"26,-24 0,25 24,-25-24,25-1,-25 1,0-50,0 0,0 25,0-50</inkml:trace>
  <inkml:trace contextRef="#ctx0" brushRef="#br0" timeOffset="518465.6546">14238 15032,'-25'-25,"25"25,0 25,0-1</inkml:trace>
  <inkml:trace contextRef="#ctx0" brushRef="#br0" timeOffset="518844.6763">14387 15875,'0'0,"25"-25,-25 0,0 1,0-26,0 25,-25-24,25 24,0 0,0 25,25 0,-1 25,-24 24,50 1,-25-25,0 24,24-24,1 0,-1-25,1 0,0-25,-26-24,1-1,0 25,-25-49,-25 24,25 25,-25-24,25 24,-24 0,-1 0,25 25,0 0,0 0</inkml:trace>
  <inkml:trace contextRef="#ctx0" brushRef="#br0" timeOffset="536926.7104">18777 7441,'0'0,"0"25,0-25,0 0,0 0,0 0,0 0,0 0,0 25,0-25,25 25,-25-25,0 25,0 24,25-24,-25 0,25 0,-25 24,0-24,0 0,0 0,0-1,0 1,0 0,0-25,0 25,-25 0,25-25,-25 0,25 24,-25-24,25 0,-25 0,25 0,-24 0,-1 0,25-24,0 24,-25-25,25 0</inkml:trace>
  <inkml:trace contextRef="#ctx0" brushRef="#br0" timeOffset="537148.7232">18628 7243,'0'0,"0"0,0 0,0 0,0 0,0 0,0 0,0 0,0 0,25 0,-25 0,25 0</inkml:trace>
  <inkml:trace contextRef="#ctx0" brushRef="#br0" timeOffset="537735.7568">18926 7417,'0'0,"0"0,0 0,0 0,25 0,0 0,-25 0,24 0,1-25,0 25,0-25,0 25,-1 0,1-25,-25 0,0 1,25-1,-25 25,-25-25,25 0,-25 25,1 0,-1 0,0 0,0 25,-24 0,49 0,-25 24,0-24,25 0,0 24,0-24,0 25,0-50,25 49,0-49,-25 25,24 0,1-25,0 0,0 0,-25 0,25 0,-1 0</inkml:trace>
  <inkml:trace contextRef="#ctx0" brushRef="#br0" timeOffset="538304.7888">19397 7317,'0'-24,"0"24,-25 0,1 0,24 0,-25 0,0 24,0 1,25 0,-25 0,25 0,0-1,0 1,25 0,-25-25,25 0,0 0,0 0,-1 0,1-25,0 25,-25-25,0 25,0-24,0 24,0 0,0 0,0 24,0 1,0 0,0 25,0-1,0 1,0-1,0 26,0-26,0 1,0 0,-25-1,25-24,0 0,0 0,25 0,-25-25,0 0,0 0,0 0,0-25,25 0</inkml:trace>
  <inkml:trace contextRef="#ctx0" brushRef="#br0" timeOffset="539857.8781">19546 7317,'-25'-24,"25"24,25 0,-25 0,0-25,25 25,0-25,0 25,-25 0,24 0,1-25,-25 25,25 0,0 0,-25 0,0 25,0-25,0 25,0 0,-25-1,25 26,-25-25,0 0,1 24,24-24,-25 0,25 0,0 24,0-24,0-25,0 25,25 0,-25-25,24 0,-24 0,25 0,0 0,-25 0,25 0,0-25,-25 25,0-25</inkml:trace>
  <inkml:trace contextRef="#ctx0" brushRef="#br0" timeOffset="540059.8896">19546 7516,'25'0,"0"0,0 0,-25 0,24 0,1-25,0 25,0-25,-25 25,25-25</inkml:trace>
  <inkml:trace contextRef="#ctx0" brushRef="#br0" timeOffset="541204.9552">19844 7293,'0'0,"0"0,0 0,0 0,0 0,25 0,-25 0,24 0,-24 0,25 0,0 0,-25 24,25-24,-25 25,25 0,-25-25,24 25,-24 24,0-24,0 0,0 0,0 0,0-1,0 1,0-25,-24 0,24 0,0 0,24-25,-24 1,0-1,0 0,25 0,-25-24,25-1,-25 25,25 0,0 1,-25-1,0 0,24 25,-24 0,25 25,-25 0,0-1,0 26,0-25,25 0,-25-1,0 26,0-50,25 25,-25-25,25 25,-25-50,24 25,-24 0</inkml:trace>
  <inkml:trace contextRef="#ctx0" brushRef="#br0" timeOffset="542671.039">20662 7367,'25'25,"-25"0,0-1,25 26,-25-25,0 0,0-1,25 1,-25 0,0 0,0-25,0 0,0 0,0-25,0 0,0 0,-25 1,25-1,0-25,0 1,0 24,0 0,0 0,0 0,0 1,25-1,0 25,-25-25,24 25,1 0,0 0,0 0,0-25,24 25</inkml:trace>
  <inkml:trace contextRef="#ctx0" brushRef="#br0" timeOffset="543252.0719">21134 6995,'0'0,"24"-25,-24 25,25 0,-25 0,25 0,0 0,0 0,-1 25,-24-25,25 25,-25-25,25 25,-50-25,25 24,-25 1,25 0,-24 0,-1 0,0-1,25 1,-25 0,25 0,25 0,-25-1,25 1,0 0,-1-25,1 25,0 0,25-1,-50 1,24-25,-24 25,0 0,0-25,0 0,-24 25,24-1,-50-24,25 25,0-25,-24 0,24 25,-25-25,26 0,-1 0,25-25,-25 25,25-25</inkml:trace>
  <inkml:trace contextRef="#ctx0" brushRef="#br0" timeOffset="545209.1838">21952 7045,'0'0,"0"0,0 0,0 0,-25 0,25 0,0 0,0 0,0-25,0 25,0 0,0 0,-24 0,24 0,0 0,0 0,0 0,0 0,-25 0,25 0,0 0,0 0,0 0,0 0,-25 0,25 0,0 25,0-25,-25 0,25 0,-25 24,25-24,0 25,0 0,-24-25,24 25,-25 0,25-25,0 24,-25-24,25 25,0 0,0 0,-25 0,25-1,0 1,0 0,0 0,0 0,25-1,-25 1,0 0,0 0,0-25,25 25,-25-1,0 1,25 0,-25-25,24 25,-24 0,0-25,25 0,0 0,-25 0,0 24,25-24,0-24,-25 24,24 0,-24 0,25 0,0-25,-25 25,25-25,0 25,-25-25,24 25,-24-25,0 1,25-1,-25 25,0-25,0 0,0 25,0-25,0 1,0-26,0 50,-25-25,25 0,0 1,0-1,0 0,-24 0,24 0,0 25,0-24,-25-1,0 0,25 25,-25-25,0 0,25 25,-24-24,24 24,-25 0,0 0,25 0,0 0,0 0,-25-25,25 25,-25 0,25 0,0 0</inkml:trace>
  <inkml:trace contextRef="#ctx0" brushRef="#br0" timeOffset="547450.3124">22498 6871,'0'0,"0"0,0 0,0 0,0 0,-25 0,25 0,0 0,-25 0,0 0,25 0,-24 0,-1 0,0 0,0 0,0 25,-24-25,24 0,0 0,-24 25,24-25,0 0,-25 0,26 0,-26 0,25 0,-24 0,24 0,-25 0,25 0,-24 0,-1 0,25 0,-24 0,-1 0,0 24,1-24,-1 0,1 0,-1 25,0-25,1 0,-26 0,26 25,-1-25,1 25,-1-25,0 0,1 25,-1-25,1 0,-1 0,0 0,25 0,-24 0,-1 0,25 0,-24 0,-1 0,25 0,-24 0,-1-25,1 25,24 0,-25 0,1-25,-1 25,0 0,1 0,-1-25,1 25,-1 0,0 0,1 0,-1-25,1 25,-1 0,0 0,1-24,-1 24,0 0,1 0,-1 0,1 0,24 0,-25 0,25-25,-24 25,-1 0,25 0,-24 0,24 0,-25 25,26-25,-26 0,25 0,-24 24,24-24,0 25,0-25,0 0,1 25,-1-25,25 25,-25-25,0 25,25-25,0 24,-25-24,25 25,0 0,-25 0,25 0,-24-1,24 1,0 0,0 0,-25 24,25-24,0 0,0 0,0 24,0-24,-25 25,25-25,0-1,0 1,0 25,25-25,-25-1,0 1,0 0,0 0,0 0,25-1,-25 1,0-25,0 0,24 25,-24-25,25 25,-25-25,25 0,0 25,0-25,24 0,-24 0,0 0,25 0,-26 0,26 0,0 0,-1 0,1 0,-1 0,1 0,0 0,-1 0,1 0,-1 0,-24 0,50 0,-26 0,1 0,-25 0,24 0,1 0,0 0,-1 0,-24 0,25 0,-1 0,-24 24,25-24,-1 0,-24 0,25 0,-1 0,1 0,-25 0,24 0,1 0,-25 0,24 0,1 0,-25 0,24 0,1 0,-25 0,24 0,1 0,-1 25,-24-25,25 0,0 0,-26 0,26 0,-25 0,24 0,-24 25,25-25,-1 0,-24 0,25 0,-25 0,24 0,1 25,-1-25,1 0,0 0,-26 0,26 0,0 0,-1 0,26 0,-26 0,-24 0,25 0,-1 0,1 0,0 0,-1 0,-24 0,25 0,-26 0,1 0,-25 0,25 0,0-25,-25 25,0 0,0 0,0 0,25-25,-25 25,0-25,0 1,24 24,-24-50,25 25,-25 0,0 1,25-26,-25 0,25 1,-25-1,0 1,0-1,25 0,-25 1,0-1,0 1,0-1,0 25,0 0,0-24,0 24,0 0,0 0,0 1,0-1,0 25,-25-50,25 25,-25 1,-25-1</inkml:trace>
  <inkml:trace contextRef="#ctx0" brushRef="#br0" timeOffset="548545.375">17512 7045,'-25'0,"25"0,-25 0,1 0,24 0,-25 24,-25 1,1 0,-1 25,25-1,-49 1,24-1,1 1,-1 0,0-26,26 26,-26-50,50 25,0-25,0 0,25-25,24 0,1-24,0 24,24 0,-24-25,24 1,0-1,1 25,-50 1,24-1,1 25,-50 0,0 25,0-1,-25 1,0 0,0 25,-24-1,24-24,-25 25,26-26,-1 1,0 0,25-25,0 0,25 0,0-25,24 0,26 1,-26-1,26 0,-26-25,26 1,-1 24,-24-25,-25 50,-1 0,-24 0,0 0,-24 25,-1 0,0 25,-25-1,1-24,24 25,-25-1,26-24,-1 0,0 0,25-25,25 0,0-25,-1 25,26-25,0 0,-1-24,26-1,-26 25,26-24,-26-1,-24 25,25 0,-26 25,-24 0,0 0,0 0,0 50,0-25,-24 0,-1 24,25-24,-25 25,0-26,25 26,-25-25,25 0,0-1,-24 1,24 0,-25 0,25 0,0-25,0 24</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2.8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72 186 46,'0'0'33,"6"9"1,-6-9 1,-3 23-21,-9-10-2,4 14-3,-9 1-1,7 10-2,-6 0 0,9 7-1,1 0-1,9 2-1,6-1 0,12-6-1,9-3-1,10-7 1,8-7-1,6-7 0,8-7-1,2-8-1,5-6-3,-3-11-4,5-2-12,-10-13-19,-5-7 0,-5-8-1,-7-4 1</inkml:trace>
  <inkml:trace contextRef="#ctx0" brushRef="#br0" timeOffset="310">855 0 66,'-9'13'37,"5"3"-2,1 5 2,-4 6-25,6 14-6,-3 7 1,3 15-1,-3 10-1,4 10 0,-2 6 0,5 2 0,-1-1-3,2 0 1,0-4-1,2-6 0,0-9 0,2-5-1,0-9 0,2-4 0,-4-7 0,4-7 0,-3-8-1,1-8 0,1-7-2,-9-16-2,18 10-5,-18-10-32,11-16 0,-6-2-1,2 0 1</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2.2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898 86 33,'0'0'32,"-3"17"1,3-17 2,0 0-16,-6 9-9,-3-11 0,9 2-3,-16 0-1,7-1 0,-7-7-2,0 3-1,-6-4-1,-5 2-1,-8-3 0,-6 3-1,-11 0 1,-6 1-1,-6 4 1,-7 0-1,0 1 1,3 1 0,6-2 1,9 0 0,10 0 0,11 1-1,9-1 0,8 1 0,15 1 0,0 0 0,3 21-2,6-7 2,0 6-1,-2 5 0,1 3 1,-2 5 0,-4 1 0,-2-1-1,-3-1 1,-1-2-1,0-2 0,2-4 1,3-3-1,4-4 1,5-2 0,9-3 0,5-1-1,8-1 2,8-1-2,6 3 1,4 1-1,4 0 0,4 4 0,1 3 0,0 3 0,-4 2 0,-2 4 1,-2 5-2,-4 1 2,-4 5 0,-8-2 0,-7 2-1,-7 3 1,-5 2-1,-12 0 1,-8-2-1,-8 1 0,-10-1 0,-5-1 0,-6-2 1,-9-6-1,-5-5 0,-6-6 0,-4-7 1,-7-6-1,-1-10 0,-5-10 0,1-10 0,3-6 0,2-5 1,7-7-1,7 3 1,10-2-1,7 5 1,9 6-1,6 6 0,8 7-1,4 1-1,6 12-14,5-11-24,4-1-1,5-17 0,11-11-1</inkml:trace>
  <inkml:trace contextRef="#ctx0" brushRef="#br0" timeOffset="139713">230 79 54,'-26'-15'36,"-1"3"0,-1 5 0,1-6-17,9 11-13,1 0 1,17 2-1,-9-3-1,20 2-2,12-4 0,14-1-1,7-1 0,7 3-1,4 3-1,1 4 1,-4 10-1,-10 6 1,-15 9 0,-17 9 0,-20 7 0,-17 8 0,-12-2 0,-8 2 0,-4-6 0,1-6-1,7-5 0,9-8 1,20-8-1,14-19 1,36 3-1,15-14 1,21-8 0,13-4 1,13-2-1,2-1 0,-8 2 0,-12 6 0,-18 11 0,-25 11 0,-31 16-1,-31 15 1,-29 9-1,-25 14 1,-20 7 0,-11 7 0,-8-3-1,10-4 0,14-10 0,21-11 0,28-10 1,36-19-1,36-11-1,32-11 2,30-13-1,17-1 1,16-3-1,-1 1 1,-10 0-1,-14 12 0,-27 9 2,-30 9-2,-35 16 1,-28 5-1,-26 10 1,-16 4 0,-10 6-1,-6 0 1,2-3-1,5-3 0,11-9 0,16-7-2,12-7 0,10-13-3,25-6-4,-15-12-32,20-8-1,1-14 1,0-4-2</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6.0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1136 59,'0'0'35,"0"0"-1,1-10-7,-4-2-8,3 12-4,7-25-6,1 7-1,-2-10-2,7 0-1,-1-10-1,6-2-1,-1-7 0,4-1-1,-2 2 0,0-1 0,-2 7-1,-1 4 0,-5 9 0,-2 8 0,-9 19-1,0 0 0,8 26 1,-8 7-2,-1 8 1,1 4 0,2 4 0,3 0-1,3-5 1,4-8-1,3-7 1,5-9 0,5-15 1,4-7-1,4-8 0,3-11 0,1-11 1,-2-6-1,-2-7 1,-3-1-1,-4 3 0,-6 5 1,-4 1-1,-7 17 0,-9 20 1,10 1-1,-7 23 0,-1 14 0,-1 10 0,2 5 0,0 10 0,0-3 0,2 0-1,1-6 2,3-11-2,-1-6 0,2-9-3,0-11-2,6-2-11,-3-16-22,5-9-2,1-13 1,5-1 0</inkml:trace>
  <inkml:trace contextRef="#ctx0" brushRef="#br0" timeOffset="552">1024 753 73,'0'16'37,"-4"10"0,-2 11 0,-4 5-24,8 13-7,-1-1-1,6 4-2,4-5 0,9-5 0,10-13-1,11-7 1,7-14 0,10-10 0,6-11 0,3-10 1,0-11-1,-3-4-1,-10-10 1,-7-6-2,-15-6 1,-11 0-1,-13-1 1,-9 3-2,-7 8 0,-4 2-1,0 11-1,-1 5-1,7 11-2,2 1-5,8 14-13,13-12-18,4 5 0,2-6 0,9 1 2</inkml:trace>
  <inkml:trace contextRef="#ctx0" brushRef="#br0" timeOffset="908">2032 168 49,'21'-46'37,"-2"5"0,-6 3 0,-2 16-11,-7 0-13,-4 22-4,0 14-2,-9 20-1,-6 19-2,-4 17 0,-2 19 1,-3 14-1,0 10 0,1 4-1,4-1 0,6-5-1,3-13 1,6-8-1,2-13-2,3-13 0,3-11 0,0-12 0,-1-8 0,0-12-4,2 2-11,-5-23-26,-4 10-3,4-10 1,-15-19 0</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9.8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97 456 67,'-30'-18'38,"6"5"1,2-1 0,22 14-21,-22-12-7,22 12-5,0 0-1,-2 23-1,8-2-2,3 10-1,4 9 0,6 2 0,3 7-1,4-1 1,1-2-1,3-4 1,-2-8-1,-3-8 1,-2-10 0,-6-6 1,-2-10-1,-5-10 0,-4-8 0,-2-8 0,-2-8 0,1-11 0,0-4-1,2-4 0,4 2 0,4 1 1,3 3-1,6 4-1,6 8 1,4 7-1,5 5-1,5 3-2,0 8-3,-2-8-16,6 11-19,-4-2 1,1 0-1,-4 0 2</inkml:trace>
  <inkml:trace contextRef="#ctx0" brushRef="#br0" timeOffset="459">899 132 66,'-4'-14'41,"13"1"-2,2-6 2,11 7-17,-2-10-15,7 5-4,-1 1-1,1 3-2,-2 9-2,-4 2 1,-6 9-1,-5 8 1,-7 13-1,-5 11 1,-11 11-1,-7 12 1,-11 13 0,-10 9-2,-9 9 2,-6-3-1,0-1 1,3-8-1,7-7 0,11-12 1,14-13 0,18-13 0,17-16 1,16-8-1,13-9 0,10-4 0,4-3-1,3-6 1,-1 1-2,-6 0 0,-5 1-2,-10-4-1,-2 5-5,-13-9-17,4 5-16,-5-1 1,1-2-1,-2-1 1</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0.9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0 781 28,'7'17'31,"0"0"3,3 5-6,7 7-10,-5-4-5,11 6-2,-6-8-1,6 5-3,-4-9-2,1-1-1,-5-8 0,0-5-1,-6-6-1,-9 1 0,4-21 0,-8 2-1,-5-9 2,-4-2-2,-1-6 1,0-1-1,2 1 1,4 2-1,6 3 0,6 2-1,8 6 0,8 4-1,8 4-2,4-3-6,11 4-30,1 1 1,2-1 0,1-1-2</inkml:trace>
  <inkml:trace contextRef="#ctx0" brushRef="#br0" timeOffset="385">700 155 87,'29'-24'40,"6"0"-1,7 3 1,-6-4-33,10 6-3,-8 3-1,-2 2-1,-7 5-1,-4 5 0,-6 10-1,-8 11 1,-8 11-1,-8 17 1,-12 14-1,-11 14 0,-11 17 0,-11 9 0,-8 6 0,-3 0 0,0-3 0,4-9 0,10-10 0,12-13 0,17-19 0,15-9 0,18-17 1,14-7-1,14-14 1,8-7-1,11-6-2,3-8 0,5-1-5,-6-14-14,3 6-20,-3-8 1,-1 1-2,-1-5 2</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1.9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0 704 23,'9'38'32,"-1"2"2,4 3 0,0 5-13,-1-10-9,7 4-1,-7-14-1,4-1-1,-8-16-2,4-8-2,-11-3 0,7-21-1,-9-3 0,2-4-1,-3-9 0,2-1-1,3-3-1,1 2 0,5 2 1,6 4-2,4 7 0,8 2 0,7 8 0,7 2-1,3 4-2,5-3-4,14 8-12,0-9-21,2 0 0,-1-7-1,-3-5 0</inkml:trace>
  <inkml:trace contextRef="#ctx0" brushRef="#br0" timeOffset="350">1066-4 57,'5'-12'40,"-5"12"-2,0 0 3,7 15-16,-10 6-17,4 18-1,-6 10-2,1 13-2,-1 10 1,1 8-1,-2 5 0,6 2 0,-3-5-1,5-6 0,0-10 1,3-8-1,1-8-1,-1-7 0,3-10-2,-5-8-1,3-4-1,-4-10-4,7-3-32,-9-8-5,10-3 2,-6-8-2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4.9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9902 2406 77,'-12'3'40,"12"-3"-1,-12 8 1,12-8-24,0-11-6,12 0-3,9-2-1,5-11-2,9-2 0,3-8-1,5-3 0,4-5-1,-1-1-1,-3 1 2,-1 2-3,-4 1 0,-6 6 0,-6 8 0,-5 2 0,-6 7 0,-6 12 0,-9 4 0,1 24 0,-11 6 0,-3 9 0,-4 13 0,-2 11 0,-4 12 0,-2 2 0,-1 7 0,0 4 0,2 3 0,0 1 0,2 1 0,2-2 0,5-5 0,3-1 0,2-7 0,5-8 0,4-8 0,3-10 0,2-9 0,4-8 0,-1-8 0,0-9 0,1-6 0,-8-12 0,15 10 0,-15-10 0,15-6-8,-12-7-6,-3 13-29,9-18 1,-6 8-1,-6-2 1</inkml:trace>
  <inkml:trace contextRef="#ctx0" brushRef="#br0" timeOffset="538">9638 3465 107,'0'0'39,"0"0"1,24-16-9,4 9-22,6-3-3,10 3 0,8-4-2,9 4-1,5-2 0,6 1 0,9-2-1,2 2 0,1 1-2,-2-1 0,-6 1 0,-8 1 0,-10 2 0,-10 3 0,-15-1 0,-9 2 0,-11 1 0,-13-1 0,0 0 0,0 0 0,0 0 0,1 9 0,-1-9 0,0 0 0,0 0 0,0 0 0,0 0 0,0 0 0,1 10 0,-1-10-6,0 0-37,0 0-1,0 0 0,0 0 0</inkml:trace>
  <inkml:trace contextRef="#ctx0" brushRef="#br0" timeOffset="102559">10887 777 16,'0'0'30,"0"0"2,0 0-4,0 0-7,9 3-5,-9-3-2,5 16-3,-1-4-3,7 9-3,5 5-1,7 13-1,5 6-1,6 14 0,2 11-1,3 10 0,-4 9-1,-4 10 1,-12 5 0,-9 2 2,-13-1-1,-9-1-1,-9-9 2,-5-1-1,-9-10 1,1-7-2,-1-10 1,3-5-1,2-11 0,5-9 0,3-7 0,3-7-1,7-7 1,1-7-1,11-14 1,-10 13-1,10-13 0,0 0-2,0 0-6,1-10-30,4 0 0,3-3 0,0 1-2</inkml:trace>
  <inkml:trace contextRef="#ctx0" brushRef="#br0" timeOffset="103495">10166 2030 91,'-18'-20'39,"-8"7"1,-5 7-2,-16 5-31,1 10-4,-5 6-2,-2 4 0,4 2 0,6-2 0,12-4 1,16-6-1,15-9 1,34-7 0,16-10-1,21-7 2,13-6-2,16-1 1,4-1-1,-1 5 1,-8 4-2,-12 6 2,-20 12-2,-22 15 0,-28 14 1,-28 15-1,-27 13 1,-23 12-1,-23 8 1,-13 8-1,-11-3 1,1-5-1,6-4 1,15-9-1,20-13 1,22-12-1,28-15 0,30-10 0,27-14 1,25-7-1,26-12 0,11-6 0,11 4 1,-3-1-1,-8 8 0,-17 10 1,-23 14-1,-30 16 1,-34 14-1,-27 12 1,-27 8 0,-21 8 1,-17 2-2,-4-1 0,3-4 0,11-11 0,18-8 0,19-10 0,27-11 0,23-20 0,36 2-2,14-14 4,12-8-2,5 0 0,0 2 0,-6 3 0,-11 8 0,-15 11 0,-20 13 0,-18 8 0,-14 9 0,-5 3 0,0 0 0,1 0 0,7-2 0,11-8 0,15-8 0,16-9 0,11-5 0,6-7 0,7-5 0,0-8-2,1-4-4,-10-13-7,-7 1-29,-15-5-1,-11-5 1,-14-4 0</inkml:trace>
  <inkml:trace contextRef="#ctx0" brushRef="#br0" timeOffset="104409">8446 2464 98,'-13'13'38,"1"4"1,-6 7-1,-2 9-34,-1 8-4,0 11 1,4 7-1,4 10 0,11 1 1,13-1 0,8-5-1,9-3 2,3-6-1,2-4-1,-2-6 1,-4-4 0,-9-4 0,-9-2-1,-9-1 0,-8 0 1,-9-3 0,-3 0-1,-6-4 1,-3-1-2,-1-6 0,-2-7-2,4-5-4,-5-16-10,8-4-24,3-14 2,11-11-1,4-13 2</inkml:trace>
  <inkml:trace contextRef="#ctx0" brushRef="#br0" timeOffset="104721">8482 2586 87,'44'-52'39,"10"13"1,4 6 1,10 11-28,0 0-5,6 4-3,-4 2-1,-2 0-1,-4 0-2,-7-2 0,-7 0 0,-7-1-1,-6 0 0,-8-1-3,-5 2-3,-10 0-31,0 1-5,-9 2 1,-3 2-2</inkml:trace>
  <inkml:trace contextRef="#ctx0" brushRef="#br0" timeOffset="108092">383 969 68,'23'-3'37,"0"1"1,8-9-3,16 7-25,11-6-2,10 3-1,4-6-2,12 5-1,1-6-1,-1 2-2,-2 1 1,-9 0-2,-9 3-1,-14-2-3,-7 6-17,-18-9-18,-8 0 0,-12-5 0,-7-3-1</inkml:trace>
  <inkml:trace contextRef="#ctx0" brushRef="#br0" timeOffset="146924">8745 2305 81,'-22'-34'39,"-13"9"0,-14 10 1,-6 8-32,-17 4-3,5 7-1,3 1-1,11 1 1,18-6 0,35 0-1,21-26 0,44 1 0,35-7-1,21-3 0,17-3-1,8 5 0,-7 2 0,-15 13-1,-26 11 1,-35 17-1,-48 18 0,-45 17 0,-48 21 1,-37 11 0,-30 15-1,-17 3 1,-12 0-1,8-5 0,18-14 1,30-12-1,38-17 1,42-16 0,45-18 0,39-13 0,39-8 0,23-7 1,14 2-2,4 0 0,-9 1 0,-14 10 0,-28 11 0,-31 12 0,-33 11 0,-27 8 0,-15 1 0,-6 1 0,2 0 0,3-4 0,13-9 0,18-7 0,19-12 0,12-8 0,5-1 0,0-3 0,-4 2 0,-8 2 0,-17 9 0,-21 4 0,-18 9 0,-16 5 0,-8 1 0,-4 3 0,-1-3 0,4-4 0,11-5 0,10-5 0,15-8-2,8-8-4,14 0-5,-4-26-32,3 0 0,-10-14 1,-10-9-1</inkml:trace>
  <inkml:trace contextRef="#ctx0" brushRef="#br0" timeOffset="147719">6396 2291 72,'14'5'39,"4"0"0,2-5 1,9 0-28,7-4-6,11 2-1,9-1-1,10 1-1,8 1-1,3 4 0,-5 5-1,-6 6 0,-12 8 0,-13 9 0,-23 10 0,-21 14 0,-27 11-1,-24 10 0,-18 11 0,-13 8 1,-8 3-2,-3 0 1,5-3 0,12-7 0,16-10 0,18-7 1,19-12 0,20-10 0,16-10 1,21-11-1,15-8 0,13-9 0,12-9 0,8-9-1,5-7 0,1-9-1,0-4-2,-6-9-1,-3-1-3,-11-8-5,2 4-23,-13-7-6,-5 0 1,-6-5-1</inkml:trace>
  <inkml:trace contextRef="#ctx0" brushRef="#br0" timeOffset="148137">7489 2639 61,'-18'-8'38,"-2"9"-1,-9 11 1,-2 18-16,-6 6-16,0 21-3,2 15-2,4 9-1,8 9 0,9 3 0,15-2 0,15-7 0,14-8 1,11-16-1,13-16 1,9-14 1,6-22-1,4-12 1,1-17 0,-1-14 1,-7-17-1,-6-10 1,-16-18 0,-13-8 0,-16-2 0,-16 1 1,-14 2-1,-14 10-1,-13 11 0,-7 12-1,-4 17-2,-2 11-1,3 9-3,1-4-9,9 3-27,9-8-2,19-11 2,11-14-1</inkml:trace>
  <inkml:trace contextRef="#ctx0" brushRef="#br0" timeOffset="148661">8563 333 44,'-46'-21'31,"7"1"3,6 4-11,0-8-8,13 9-2,0-7-1,11 5-3,3-5-2,9 7-1,0-2-2,6 4-1,0 2-1,0 2 0,-9 9 0,0 0 0,0 0-1,-22 12 0,-9 7 0,-9 6 1,-7 1-1,0 3 0,-2-2-1,9-2 2,9-3-1,19-9 1,22-15 0,23-5 0,23-14 0,22-4 0,16-8 1,12 0-2,2-3 1,-6 3-1,-14 7 0,-13 6-1,-25 17 0,-28 15 1,-35 15-1,-28 19 1,-24 13-1,-19 10 0,-10 8 1,-3 3-1,2-4 1,12-8-2,20-7 1,22-14 0,30-14 1,32-11-1,28-14 0,23-9 1,19-8 0,11-3 0,-1-10-1,-4 3 0,-14 4 0,-19 6 0,-29 12 0,-31 11 1,-31 13-1,-21 11 0,-11 4 0,-4 2 1,3-2 0,6 0-1,19-8 0,27-9 0,30-11 0,28-11 0,23-4 1,16-3-1,10-1 1,2-1-1,-8-1 1,-13 2-1,-17 3 0,-16 2-2,-23 0-1,-24 0-3,0 0-10,-35-8-26,-2-3 0,-15-8 0,-6-5-1</inkml:trace>
  <inkml:trace contextRef="#ctx0" brushRef="#br0" timeOffset="149589">6543 0 59,'-1'15'38,"1"-2"-1,6-2 2,-6-11-24,32 13-6,2-11 0,19 2-2,11-7-1,15 3-1,11-5-1,7 5-1,-3 0-1,-6 6-1,-16 6-1,-18 11 1,-27 11-1,-26 10 0,-26 10-1,-20 4 1,-13 4 0,-4 5 0,0-2 0,9-1 0,18-5 0,24-4 0,24-5 0,26-2-1,20-2 1,11-7 1,9-4-1,-1-4 0,-7-8 0,-12-3 1,-19-3 0,-21-4 0,-28-2 1,-24 1-1,-22-2 0,-19 0 1,-14 3-1,-12-6 0,-6-2-1,-2-4 0,9-2-2,10-4-1,17-1-3,11-10-9,20 5-26,15-2-2,17 1 2,14-1-2</inkml:trace>
  <inkml:trace contextRef="#ctx0" brushRef="#br0" timeOffset="152050">6773 2564 70,'-67'-6'39,"12"0"0,8-4 1,17 2-29,12-6-5,24-1-1,24-5-2,21-4-1,21-2-1,22-3 0,19 0 0,15 3 0,6 2-1,-3 8 1,-17 11 0,-17 10-1,-30 14 1,-30 13 0,-39 10 0,-37 15-1,-35 13 1,-31 10 0,-19 6 0,-10 4-1,0-4 1,10-7 0,21-10-1,30-11 1,37-19 0,41-16 0,43-21 1,36-13 0,34-16-1,24-6 1,15-5-1,2-4 0,-9 6-1,-21 7 1,-29 12-1,-37 16 0,-45 19 0,-42 17 0,-39 14 0,-28 12 0,-18 7-1,-5 4 0,3-1 0,15-7 1,28-10-1,32-14 0,39-10 1,35-10 0,29-10 0,20-4 1,7-2 0,1 1 0,-9 2-1,-15 5 1,-23 8-1,-29 5 0,-26 5-2,-23-1-3,-14 7-12,-17-10-25,-14-4 0,-10-12 0,-4-11 0</inkml:trace>
  <inkml:trace contextRef="#ctx0" brushRef="#br0" timeOffset="152816">5101 2390 78,'0'0'39,"-12"-7"-2,-1 19-3,-10-4-27,-2 11-3,-10 9-2,-9 10 0,-7 12 0,-6 13-1,-5 16 0,2 13 1,2 7 0,8 7-1,8 1 0,15-4-1,18-5 1,17-12 0,20-19 0,19-18-1,17-22 0,13-17 1,11-20-1,6-10 1,-1-16 0,-6-7 0,-13-7-1,-14-1 1,-21 1 0,-21 4 0,-23 9-1,-22 11 1,-21 15-1,-12 13 1,-12 17-1,-4 12 0,-1 13 0,6 8-1,11 5-1,12-2-3,17-1 0,13-15-5,26-3-6,9-23-21,20-11-3,14-19 1,12-14 1</inkml:trace>
  <inkml:trace contextRef="#ctx0" brushRef="#br0" timeOffset="153224">5552 2903 65,'28'-43'37,"-15"21"-1,-13 22-2,-17 22-21,-12 22-7,-2 18-3,-2 13-2,3 8 0,8 4 0,11-2 0,13-11 0,15-14 1,13-20 0,15-17 0,7-23 0,9-18 0,2-17 1,2-13-1,-4-16 1,-5-11 0,-12-9-1,-14-3 1,-16-1 0,-14 1-1,-17 5-1,-13 7-1,-11 8-1,-8 6-2,3 10-8,-3-3-29,18-5-2,11-5 2,18-4-2</inkml:trace>
  <inkml:trace contextRef="#ctx0" brushRef="#br0" timeOffset="153639">7150 417 90,'-30'-1'38,"1"0"1,9-3 0,6-10-34,17 0-2,12-6 0,13-1-1,7-4 1,7 1-1,-3 0 1,-7 5-2,-18 13 0,-14 6 0,-42 26 0,-13 7-1,-19 8 0,-9 5 0,0 4 0,6 1 0,20-5 0,25-11 0,32-14 0,31-9 1,30-11-1,20-6 1,5-6-1,0 0 1,-9-2 0,-17 11 0,-28 12-1,-30 9 0,-28 13 1,-20 6-1,-5 7-1,3 1 1,9 0 0,19-7 0,26-8-1,26-6 1,23-10 0,10-2 1,3-1-1,-5-2 1,-15 8-1,-22 3 1,-25 5 0,-20 0-1,-18 2 0,-11-5-2,-2-4-1,-6-10-2,9-9-6,-2-17-14,12-6-17,4-11 2,2-7-1,-3-9 2</inkml:trace>
  <inkml:trace contextRef="#ctx0" brushRef="#br0" timeOffset="154249">4617 121 85,'16'-15'40,"23"6"-1,15-6 3,26 1-32,7-2-5,13 6 0,3 6-2,0 8-1,-10 13-1,-11 14 0,-19 19-2,-23 16 1,-26 19 0,-24 11 0,-21 8-1,-16 6 1,-8 0-1,-2-5 1,5-14 0,9-12 1,19-15 0,19-13 0,26-15 1,23-15-1,20-14-1,17-10-2,16-5-3,10-15-14,18 1-21,3 0-2,6 5 1,-2 6-1</inkml:trace>
  <inkml:trace contextRef="#ctx0" brushRef="#br0" timeOffset="155082">4767 2539 87,'-15'-5'40,"-14"13"-1,-15 14 1,-20 5-35,-12 10-3,-7 5 1,0 4-2,4-4 1,15 1 0,29-11 1,34-14-1,43-19 0,43-16 0,45-17 0,30-8 1,27-4-1,15-8 0,0-1-1,-15 9 0,-27 11-1,-33 15 1,-46 23 0,-46 20-1,-49 18 1,-41 18-2,-32 13 1,-16 5 0,-9 3 0,-1-3 0,13-12 0,21-12-1,33-16 2,30-15-1,28-14 1,20-7-1,10-6 1,3 1-1,-2 3 1,-11 7-1,-21 14 1,-18 10-2,-20 10 1,-12 5 0,-1 2 0,2-1 0,12-5 0,18-9-1,29-13 1,30-16 0,30-11 1,25-9-1,17-4 0,6-3 1,-6 0 0,-12 4 0,-20 2-1,-24 12 1,-34 8-1,-31 8 0,-29 6-1,-22 0-2,-11 3-2,-12-8-5,0 10-18,-11-16-16,6-2 1,-1-9 0,4-3 0</inkml:trace>
  <inkml:trace contextRef="#ctx0" brushRef="#br0" timeOffset="155893">2618 2643 58,'0'-14'40,"-2"4"-1,2 10 1,-5-10-21,4 20-11,-1 5-4,4 13 0,-3 9-2,3 13 0,1 11-1,0 10 1,1 6-1,0 3 1,-1 0-1,1-3-1,0-7-2,-3-11-2,3-4-8,-9-14-28,8-10 0,3-17 0,-6-14-1</inkml:trace>
  <inkml:trace contextRef="#ctx0" brushRef="#br0" timeOffset="156158">2849 2799 66,'40'-35'39,"7"8"-2,-4 10 1,8 13-27,-15 5-6,-1 15-2,-14 15-1,-10 15-1,-16 10 0,-9 9 1,-9 5-1,-3 2 1,-1-2-1,3-6 0,4-11 1,8-9-1,10-12 0,11-10 0,8-9-1,8-12-1,6-9-2,3-13 1,7-7-2,2-12 0,5-5 0,-5-7 1,-2 3 0,-7 3 2,-5 8 0,-6 13 0,-8 17 1,-9 18 0,-5 18 1,0 14-1,1 10 0,6 5 0,4 2 2,8-5-1,6-11 2,12-12 0,6-20 0,9-10 0,-1-18-1,2-7 2,-5-13-2,-5-10 0,-8-6 0,-11-3 1,-13-2-1,-13 1 1,-15 1 0,-9 7-2,-9 6 1,-5 9-1,-5 8-3,-3 6-3,6 14-18,-2-5-19,11-1 0,8-8-1,14-7 2</inkml:trace>
  <inkml:trace contextRef="#ctx0" brushRef="#br0" timeOffset="157001">5039 189 64,'1'-24'37,"-6"4"0,-5 7 1,-15 1-24,2 12-6,-10 1-3,3 4-1,1 0-2,5 3 1,5-6 1,19-2 0,9-7-1,22-7 0,14-4-1,6-1 0,2 0 0,0 1-1,-6 11-1,-12 14 0,-20 19 0,-26 19 0,-24 12 0,-12 11 1,-8 6-1,0 4 0,4 0 0,11-10-1,24-13 1,26-12-1,29-11 1,22-9 0,21-5 0,10-6 0,2-1 0,-6 1 0,-15 6 1,-19 9-1,-27 10 1,-24 5-1,-23 7 0,-12 2 0,-6-3 1,0-3-1,5-9 1,15-12 0,23-14 0,23-11 0,19-11 0,14-8-1,9-3 0,7-6-1,4-1-2,-8-6-2,-5 9-11,-17-8-26,-21 3 0,-23-3 1,-19-1-1</inkml:trace>
  <inkml:trace contextRef="#ctx0" brushRef="#br0" timeOffset="157658">2733 221 89,'42'33'41,"-1"6"1,2 13-2,-2 12-34,3 12-2,-4 5-1,-1 7-1,-6 3-2,-5-7-3,2 2-10,-4-12-27,1-14-1,1-9 0,1-7-1</inkml:trace>
  <inkml:trace contextRef="#ctx0" brushRef="#br0" timeOffset="158340">3187 2782 81,'-15'-28'41,"-5"7"-2,-12 2 0,-6 15-33,-12 6-2,-3 7 0,-4 0-1,7 5-1,2-3 1,12 1 0,14-10 0,22-2-1,24-18-1,18 0 0,9-3 0,-2 2-1,1-2 0,-8 7 1,-16 12-1,-29 15 0,-29 13 0,-25 11 1,-17 12-1,-1-1 1,-3 5-1,9-1 1,14-5-1,32-10 2,33-12-1,35-10 0,31-11 0,19-7 0,12-5 1,7-1-1,-7-2-1,-14-1 0,-17 8-1,-30 9 1,-31 12 0,-28 4 0,-17 5 0,-7 0 1,-1-2-1,1-2-1,4-3 1,16-10 0,17-9 0,37-3 0,10-5 0,7-2 0,-2 1 0,2 1 1,-7 0-1,-12 5 0,-25 6 0,-22 7 0,-21 4 1,-6 1-2,1 0 1,2 1 0,14 0-1,23-6 1,32-9 0,33-8 0,31-8 0,22-2 1,8-4 0,4-1-1,-14 1 0,-16 1 0,-26 6-2,-33 2-2,-32 9-2,-39-5-13,-20 9-23,-20-2-3,-12 1 3,-15-4-2</inkml:trace>
  <inkml:trace contextRef="#ctx0" brushRef="#br0" timeOffset="159233">790 3078 89,'-11'11'40,"-3"6"1,8 14-1,-2 5-31,6 19-4,2 15 0,0 19-1,2 9 0,2 9 0,3 3-2,0-6 1,-1-1-2,-3-10 1,-1-13-2,-1-16 0,-1-11-2,0-14 0,1-9-3,-3-15-3,10-5-23,-3-22-12,9-14 1,-2-14-1</inkml:trace>
  <inkml:trace contextRef="#ctx0" brushRef="#br0" timeOffset="159490">950 3366 83,'23'-45'40,"6"5"0,11 9 0,4 0-26,17 9-6,6-1-4,1 11-1,-1 3-2,-8 8 1,-6 9-1,-11 10 0,-15 13-1,-22 11 0,-26 15 0,-9 8-1,-8 4 1,-4 2 0,-1-1 0,2-6-1,9-9 1,13-9 0,22-12 1,17-11-1,10-5 1,9-10-1,5-6 0,4-7 0,4-11-3,-3-11-2,2-2-8,-17-16-21,10-4-8,-8-9 1,2-1-2</inkml:trace>
  <inkml:trace contextRef="#ctx0" brushRef="#br0" timeOffset="159803">1877 3192 63,'-26'3'37,"7"26"-1,0 19-8,-3 9-15,10 15-8,6 4-1,11 4-1,6-7 1,20-8-2,9-16 1,15-15 0,9-22 0,8-15 1,-1-20 0,2-12 0,-4-14-1,-6-10-1,-12-10 1,-16-4 0,-21-4 0,-17 2-1,-17 2 1,-17 8-2,-13 9 0,-9 9-2,-3 13-1,-1 6-3,12 17-17,1-9-20,14 0-1,11-10 0,17-8 1</inkml:trace>
  <inkml:trace contextRef="#ctx0" brushRef="#br0" timeOffset="160382">2653 362 10,'23'-16'28,"-10"3"0,0-6-3,7 2-4,-10-11-1,10 8-1,-13-8-4,8 9-1,-10 0-4,0 5-3,-10 5-2,-5 8-2,-12 5-1,-4 8 0,-3 0-2,-1 1 0,3 0 0,2-2 0,12-3 1,13-8 0,22-4 0,13-7 0,8-3 0,5 2 0,-2-3 1,-1 7-1,-10 9 0,-17 13-1,-22 15 0,-22 12 1,-17 11-2,-10 7 2,1 6-2,-1 0 1,6-4-1,14-6 2,22-14-1,24-9 1,24-12 0,19-9 0,12-9 0,7-4 0,-2-3 0,-5-2 0,-12-2-1,-13 6 1,-26 6-1,-22 10 1,-22 3-1,-9 6 1,-3-1-1,3 3 1,7 2-1,12-3 1,23-8 0,22-6-1,21-8 1,12-6-1,10-3 0,2-5 0,-1-5-3,-12-6-4,-7 5-14,-22-11-21,-19 3 2,-22 0-2,-16 4 1</inkml:trace>
  <inkml:trace contextRef="#ctx0" brushRef="#br0" timeOffset="161078">1800 284 62,'-31'-32'41,"-2"3"-2,-7 4 2,-2 13-19,-15-2-15,2 16-3,-6 11-2,-4 15-1,-7 16 1,3 15 0,2 18 1,12 12-2,13 9 2,20 9-3,12 2 1,17-6-1,22-10 0,24-11 0,20-18-1,14-17 2,18-18-2,7-20 2,12-18 0,6-16 0,0-17 0,-10-10 1,-8-11-2,-11-7 0,-19-9 1,-17-7 0,-22-6 0,-21-2 0,-22 1 0,-18 2 0,-21 8 0,-14 8 0,-16 15 0,-6 17 0,-6 16-1,1 19 1,-2 15-1,6 13-2,11 10-1,6 3-5,23 6-33,2 1-2,13 0 1,9-6-2</inkml:trace>
  <inkml:trace contextRef="#ctx0" brushRef="#br0" timeOffset="161868">2746 2642 72,'-18'-86'41,"-13"1"-2,-15 6 1,-20 5-27,-21 7-10,-18 11-2,-17 9 0,-17 13 1,-17 13 0,-7 7 1,-6 12 0,4 7 0,5 6 0,3 6-1,11 8 0,9 6-2,12 9 1,9 8 1,10 7-1,11 9-1,5 10 1,17 6 0,7 10 0,13 8 0,9 6 0,8 8 0,12 5-1,3 4 0,9 4 1,3-3 0,4-1 0,8-6 0,3-7 0,9-10-1,4-8 1,10-10 0,7-8 0,11-11-1,16-8 0,8-9 0,15-6 0,12-10 0,18-7-1,7-10 0,11-6 0,14-6 1,4-6 0,4-3-1,2-2 0,-4-2 0,-4 0 2,-4 0-1,-5 2-1,-17 1 1,-7 1-1,-11 1 1,-11 0 0,-9 2 0,-11-1 0,-9 2-1,-9 0 1,-9 1-1,-9-2 0,-9-3-3,-9-7-4,1-4-34,-15-7 0,-4-7 1,-5-11-2</inkml:trace>
  <inkml:trace contextRef="#ctx0" brushRef="#br0" timeOffset="162550">2672 2195 92,'-6'-13'40,"6"13"0,12 21-1,-3 13-37,6 17-1,3 22-2,3 19 1,1 19 0,5 18 2,-3 7 0,3 5 0,-1-2 1,3 1 1,2-9 0,1-6-1,-2-12 0,-2-9-1,-2-14-1,-4-11-1,-5-15-1,-5-14-3,-1-10-4,-12-17-34,1-13-2,0-10 2,-14-29-1</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11.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0 780 48,'0'0'34,"0"0"2,0 0-1,0 0-20,0 0-4,0 0-5,16 4-2,2-5-1,5 0-2,8 1 0,7 0 0,8 0 1,6-3-1,6 1-1,4-2 1,4-1 0,-1-2-1,-3 1 0,-4-2 0,-6 0 0,-8-1 0,-6 3 1,-12-4-1,-7 4 1,-10-3-1,-4 0 1,-10-1-1,-3 0 0,-6-2 1,-5 1-1,-5 0 0,-3-2 1,-4 1 0,-1 2 0,2 0 0,3 3 1,3-1-1,5 5 0,7 1 0,12 2 0,0 0-1,18 9 0,8 0 0,6 0 0,6 3 0,4 0 0,1-1 0,1 0 0,-6-1 0,-6-1 0,-9-1 0,-8 0 0,-9 2 0,-9-1 0,-8 1 0,-9 4 1,-6-1 0,-4 5 0,-6-1-1,-1 0 1,-1 0 0,2-1 0,5-2-1,3-1 1,6-2-2,3-5 1,9 1-1,10-7-1,0 0-2,0 0-4,0 0-15,12-5-16,-12 5 2,17-15-2,-9 3 1</inkml:trace>
  <inkml:trace contextRef="#ctx0" brushRef="#br0" timeOffset="5488">1463 661 27,'-1'-14'31,"-4"-5"3,0 2-9,6 3-4,-9-7-4,8 7-4,-8-7-2,3 6-4,-8-3-1,2 3-2,-8 2-1,1 0-1,-6 7-1,-3 3 0,-2 5-1,-1 9 0,-1 8 0,2 9 0,2 5 0,5 10 0,6 4-1,8 2 1,7 2-1,6-6 1,8-4 0,8-7-1,5-6 1,5-8 0,4-12 0,1-6 0,0-11 1,4-8-1,-4-8 1,-3-7-1,-6-4 1,-6-4 0,-4 2 0,-7 1 0,-3 7 0,-6 7 0,-6 10 0,5 13 0,-8 11-1,6 9 0,0 7 0,3 5 0,2 3 0,2 0-1,5-1 0,-3-6 0,4-5-3,-3-8-3,6 2-9,-14-17-22,18 9 1,-8-10-1,2-4 2</inkml:trace>
  <inkml:trace contextRef="#ctx0" brushRef="#br0" timeOffset="6049">1975 657 46,'4'-17'33,"-6"0"2,-6-1-2,-9 1-17,1 7-6,-12 3-4,-1 8-2,-6 5-2,0 9 0,-1 8 0,4 8 0,5 6-2,6 5 1,9 0-1,11-3 1,9-2 0,13-5 1,9-10-1,10-10 1,4-12 1,5-8 0,-1-12 0,-3-8 1,-7-12-1,-7-7 0,-12-11 0,-10-6 0,-12-6-1,-8-5 0,-10-1-1,-6 4 1,-5 3-2,0 8 1,1 7-1,1 10 0,5 11-1,4 8-2,10 13-3,2 2-7,9 10-26,18 11-1,1 6 0,6 1 0</inkml:trace>
  <inkml:trace contextRef="#ctx0" brushRef="#br0" timeOffset="6500">2398 515 54,'0'0'35,"-2"10"-2,2-10 1,-26 6-20,11 5-6,-9 2-3,2 7-2,-1 4 0,3 7 0,4 1 0,9 2 1,7-5-1,11-3 0,7-9 0,10-8 0,4-9 0,4-8 0,-2-11 0,2-7 0,-6-9 0,-7-6-1,-9-7 1,-9-5-1,-9-8 0,-8-2-1,-6 2 0,-6 0 0,-2 6-2,1 6 1,3 8-1,1 9-2,6 13-2,4 8-3,11 11-15,2 16-18,7 1 1,4 4-1,8 5 2</inkml:trace>
  <inkml:trace contextRef="#ctx0" brushRef="#br0" timeOffset="6967">2673 570 57,'13'-5'36,"1"-2"-1,1-2 1,-5-5-19,10 5-9,-6-2-2,6 5-2,-5-2-1,1 6 1,-4 2-1,1 7-1,-4 6 0,-2 8-1,-3 6-1,-5 7 0,-3 8 0,-2 4 1,-1 0-1,-2 0 0,1-4 0,1-6 0,1-6 0,2-7 0,4-7 0,0-16 1,11 6-1,-2-13 0,4-9 0,2-5 1,3-9 0,1-5-1,4-9 1,-1-1-1,-1 1 1,2 2-1,-2 5 1,0 3 0,-4 10 0,1 10-1,-2 12 1,-1 11-1,-2 8 1,-1 7 0,0 8-1,-3 5 1,1 5-1,-1 0 0,-1-2 0,-2-3 1,1-5-1,-2-4 0,-2-6 1,2-6-1,-2-5 0,-3-11 0,4 9 0,-4-9-2,7-9-2,-2-8-8,5 3-27,0-10-2,8-1 2,3-8-2</inkml:trace>
  <inkml:trace contextRef="#ctx0" brushRef="#br0" timeOffset="7812">4666 568 36,'-3'27'32,"8"9"0,-3 3 1,0 1-18,8 10-6,-3-2-2,5 1-1,-4-4-1,3-2 0,-4-13 1,2-3-1,-4-17 0,-5-10-1,0 0 0,4-21-1,-9-7 0,-2-7-1,-6-11 0,-1-4 0,-3-1 0,1 1-1,0 0 1,3 8-1,2 2 0,7 8 0,8 10 0,10 4 0,8 8-1,9 3 1,9 3-1,8-1 0,7 2 1,5-2-1,2-1-1,1-2 0,-1-4-1,-5-3-4,-2 2-4,-13-12-19,-1 5-11,-10-2 0,-5 3-1,-9-3 2</inkml:trace>
  <inkml:trace contextRef="#ctx0" brushRef="#br0" timeOffset="8301">5628 280 54,'19'-8'37,"1"-3"0,0-8-1,7 6-17,-9-10-8,5 2-3,-6-6-1,1 1-2,-5-2-1,0 2-1,-5 3-1,-1 6 1,-3 0-2,0 7 0,-4 10 0,3-11 0,-3 11-1,-5 21 0,0 5 1,0 5-2,0 12 1,-2 7 0,2 8 0,-1 5 1,1 1-1,-2-1 1,4-3-1,0-4 1,-1-5-1,3-8 0,-2-2-1,2-9-1,1-3-2,-2-10-2,3 1-3,-1-20-5,-5 19-3,-6-21-7,11 2-8,-12-1-7,1-4 1,-3 2 3</inkml:trace>
  <inkml:trace contextRef="#ctx0" brushRef="#br0" timeOffset="8662">5614 799 63,'-16'13'37,"5"3"0,1-6-8,15 7-9,-5-17-7,17 21-5,2-17-1,9 2-2,2-4 0,8 0-2,1-2-1,5-1 0,-1-1-1,-1-2-1,0 1 1,-5 0-1,-3-1 0,-5-2-2,-3 3-1,-6-4-2,1 6-5,-9-11-13,5 6-18,1-3 0,2 0-1,3-3 2</inkml:trace>
  <inkml:trace contextRef="#ctx0" brushRef="#br0" timeOffset="27299">1667 1714 77,'0'0'38,"-13"-13"0,13 13-1,0 0-28,0 0-5,9 28-2,5 6-2,3 8 0,5 15 0,2 7 0,2 11 1,-3 4-2,-2 2 2,-5-2-1,-7-1 1,-11-4 1,-9-4 0,-10-6 0,-9-4 0,-10-8 1,-7-4 0,-7-7-1,-2-8 0,-1-7-1,1-8 0,3-12-1,4-6-1,6-12-1,8-9-3,12-2-7,-1-16-28,17-8 0,9-14 1,12-6 0</inkml:trace>
  <inkml:trace contextRef="#ctx0" brushRef="#br0" timeOffset="27649">1671 1591 91,'8'-12'39,"-8"12"-1,0 0 2,-17 5-32,17-5-5,-17 18-2,7-11-3,4 2-1,6-9-1,-5 15-5,5-15-11,11-1-19,6 1 1,7-1 0,5 0 1</inkml:trace>
  <inkml:trace contextRef="#ctx0" brushRef="#br0" timeOffset="27874">2056 1844 78,'1'18'36,"-3"-2"-2,-1-2-6,2 8-20,-3 2-4,5 6-1,4 0 0,6 2 0,9-5 0,10-3 1,3-8 0,10-5 0,2-12 1,4-7-2,-5-8 0,0-5 0,-9-5-1,-7-2 0,-8-5-1,-6-4-1,-12 1 0,-7 0 0,-3 3-2,-6 2-1,0 7-2,-2-2-4,8 17-9,-8 4-21,16 5-1,-6 14 1,9 4 0</inkml:trace>
  <inkml:trace contextRef="#ctx0" brushRef="#br0" timeOffset="28175">2592 2132 59,'20'20'38,"-4"-10"0,-3-7 1,-9-16-20,7 1-7,-10-16-3,1-3-2,-4-9-2,2-3-1,-2-3 0,3 2-2,-1 3 1,1 6-1,1 8-1,2 9 0,0 8-1,-4 10 0,8 11 1,-5 2-2,3 8 1,-1 2 0,3 2 0,2 1 0,3-2 0,1-3-1,3-5 1,5-2 0,-1-7 1,3-5-2,-1-4 2,-2-5-1,-2-3 0,-1-1 0,-3 2 0,-5 1 0,0 9 0,-10-1 0,13 25 0,-7 1 0,1 7 0,0 3 0,0 2 0,1 0 0,1-4-1,-1-6 1,2-4-3,0-10-2,4-3-7,-14-11-28,18-7-2,-8-11 1,1-6 0</inkml:trace>
  <inkml:trace contextRef="#ctx0" brushRef="#br0" timeOffset="28671">3362 1802 77,'17'25'38,"-2"13"0,-2 12 1,-10 8-28,5 18-6,-7 10-3,-3 11 0,-4 6-2,-1 4 0,-1-2 0,-1-7-2,0-8 0,2-14-1,5-7-4,-2-25-7,12-9-18,-5-21-6,-3-14 0,15-27 1</inkml:trace>
  <inkml:trace contextRef="#ctx0" brushRef="#br0" timeOffset="28858">3379 2468 72,'-16'-122'40,"-1"4"0,1 0-3,11 19-17,-2 4-9,14 19-4,4 15-3,10 26 0,6 20-2,6 18-1,2 15-1,-2 10 0,-4 11 0,-5 6-1,-8 1 1,-5 0 0,-8-2 0,-11-5 0,-3-5 0,-4-11-1,0-4-2,-3-10-2,7-2-5,-4-20-16,11 2-16,9-10 2,9-4-1,7-3 1</inkml:trace>
  <inkml:trace contextRef="#ctx0" brushRef="#br0" timeOffset="29303">4562 1468 65,'14'-14'39,"4"-4"-1,7 3-1,-1-9-22,14 7-6,-2-7-2,9 1-3,-2-1 0,4-1-1,-2 2-1,2 1 1,-3 1-1,-4 2 0,-3 5-1,-4 4 0,-4 6 0,-4 8-1,-3 12 0,-4 7 0,-5 14 0,-3 10 0,-7 12 0,-6 10 1,-7 5-1,-9 6 1,-10 0-1,-9 1 0,-8-5 0,-10-5 0,-6-6 0,-6-7-1,-6-6 0,1-10 0,0-10 0,3-11 0,5-11 0,9-13 1,10-12-1,11-13 1,15-8 0,13-3 0,14-1 0,14 2 0,12 7 0,11 10 0,8 10 0,7 14 1,4 9-1,1 9 1,2 5-1,0 5 1,1-1 0,-3 0 0,0-3 0,-2-4 0,0-4-1,-4-6 1,-5-5 0,-2-5 0,-7-4-1,-6-1 1,-6-4-2,-7 0 0,-6 0-1,-4-5-4,1 8-35,-11-6-1,2 0 0,-7-7-1</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0.7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-3 646 46,'-10'0'37,"10"0"3,0 0-1,19 17-18,-8-17-9,14 7-4,1-6-1,6 4-2,3-4 0,3 1-3,-1-1 0,0-2-1,-6 1 0,0-3 0,-6 1-2,-2-2-1,-3-1-1,-3-4-3,5 4-7,-13-7-21,10 0-7,-3-5 1,5-1-1</inkml:trace>
  <inkml:trace contextRef="#ctx0" brushRef="#br0" timeOffset="301">1047 7 66,'15'-7'38,"-5"9"-2,-8 9 2,-4 10-30,-8 11-3,0 15-1,-8 9-1,4 14 1,-6 6 0,7 6 1,-2 0-1,9 3 0,1-8 0,2-6-1,5-6-1,-1-10 0,3-6 0,-2-8-2,2-8 0,-2-9-1,-2-4-1,1-11-4,2 4-14,-3-13-22,0 0 0,-19 6 0,-4-1 0</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2.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0 71,'-1'30'40,"10"19"-2,2 14 1,2 21-34,9 22-3,7 13 0,3 15-2,4 5 0,3 0 0,0-9 2,-2-9-2,1-15 2,-4-19-1,-4-16 1,-5-18-1,-7-13 2,-3-14-2,-3-12 1,-2-14-1,0-10 0,-3-11 0,1-8-2,2-12 1,3-3-1,4-4 1,2 0-3,4 8 3,5 4-4,5 11 3,1 11-1,4 15 0,-5 11 0,-2 10-1,-5 11 2,-8 2 0,-9 4 1,-11-1-2,-11-3 4,-10 2-2,-6-8 2,-9-2-1,-3-7 0,-5-2 0,-3-5 0,2-6-1,0-2-1,5-5-1,-2-6-5,16-1-21,3-5-10,12-6-2,11-2 2</inkml:trace>
  <inkml:trace contextRef="#ctx0" brushRef="#br0" timeOffset="504">1078 1264 63,'25'-22'39,"-10"-10"0,-6-8-2,-12-10-29,1 1-4,-5 1 0,0 5-2,-2 7 0,4 4 0,6 11-1,8 12 0,10 13-1,9 13 0,7 8-1,6 5 1,6 5-1,1 1 0,-3 2 1,-4-2-1,-9-3 2,-8-6-2,-10-5 2,-10 0 0,-13-4-1,-9-1 1,-12-5-2,-8-2 1,-6-3-3,-6-7-3,4 2-7,-5-8-27,13-3 2,6-9-3,15-2 4</inkml:trace>
  <inkml:trace contextRef="#ctx0" brushRef="#br0" timeOffset="847">1572 775 85,'25'-7'38,"-10"6"-1,-3 11-11,-12-10-21,20 25-3,-6-3-1,8 2-1,5 7 0,5 3 0,2 2 0,1-4-1,-5-2 2,-6-1-2,-8-5 2,-11-1-2,-9-4 2,-9-7-2,-5-3 1,-4-3 1,1-3-1,2-5-1,6-4 1,6-3 0,9-7 0,10-5 0,11-7 0,7-5 2,8-7-2,5-6 2,0-11-1,0-6 0,-5 1 0,-8-2 0,-10 2-1,-11 6 2,-14 5-2,-8 12 2,-11 17-2,-3 14 1,-5 17 0,0 14-1,3 22 1,6 8-1,9 10 0,8 2 0,11 1 1,10-1-1,6-9-2,4-8-1,10-8-10,-6-14-29,4-8 3,-5-13-4,-1-4 4</inkml:trace>
  <inkml:trace contextRef="#ctx0" brushRef="#br0" timeOffset="1400">2354 1128 58,'0'0'40,"0"0"-2,-11 10 1,-13-7-30,5 6-6,0 9 0,0 7 0,5 7-3,6 4 3,8 0-2,10 1 2,6-4-3,7-3 3,3-7-2,4-10-1,0-6 1,1-9 0,-4-10 0,-1-9 0,-3-6 1,-1-6-3,-4-6 2,-3-3-1,-4-4 1,-1 1-2,-1 1 2,0 7-1,1 6 1,2 16 0,5 7-1,4 10 0,3 10-1,0 8 1,1 8 1,-1 6-3,-4 3 2,-8-5 0,-6 3-1,-8-5 2,-6-2-3,-9-8 1,-4-6-4,-5-8 1,1-5-8,-9-12-16,6-9-11,4-7-3,8-7 3</inkml:trace>
  <inkml:trace contextRef="#ctx0" brushRef="#br0" timeOffset="1848">2826 763 48,'27'-12'38,"-3"10"0,-2 7 0,-1 16-19,-5 1-13,2 8-3,-2 3-2,2 5 0,-1 0 0,1-2-1,-6-4 1,-1-3-1,-6-5 1,-4-6 0,-7-2-1,-7-10 1,-8-1 0,-5-5 0,-5-4 0,-2 0 0,-1-3 0,5 2-1,6-8 1,7-2 0,12 2-1,12-2 1,14 0-1,11-2 1,10-4-1,7-1 1,7-2 0,4-3-1,-1-8 1,-1-4 0,-6-6 0,-5-2-1,-7-2 1,-8-1 0,-9 3-1,-9 2 1,-12 6-1,-9 6 0,-9 8-1,-8 11 2,-4 8-1,-4 13-1,-2 14 2,2 13-2,5 15 2,7 5-1,8 7 0,10-2 1,8 0 0,11-9-1,8-8 0,6-12 0,5-13-2,1-9-2,5-3-15,-5-15-22,1-2 0,-5-11-1,0 0 0</inkml:trace>
</inkml:ink>
</file>

<file path=ppt/ink/ink14.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-2147483648-2147483648</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3.8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167 447 69,'-16'18'39,"4"-7"-2,-1 5 1,-4 2-30,2 13-4,0 5-3,-3 13-1,-1 7 0,2 8 0,2 3 0,8 0 1,5-5-1,8-10 0,6-8 1,6-12 0,10-13-1,6-15 1,4-16 0,1-11 0,-1-10 0,-1-6 0,-3-3 0,-3 0-1,-6 6 0,-5 7 0,-4 14 0,-3 10 0,-3 12 0,1 5 0,2 4 0,1 1 1,4-5 0,3-6 1,0-10-1,3-11 1,0-7 0,-2-8 0,-4-11 0,-2-8 0,-6-4-1,-4-2-1,-4 3 1,-1 5-2,-1 4-2,-2 6-2,5 21-2,-2 3-6,16 22-27,-5 8 0,8 13 0,0 6 0</inkml:trace>
  <inkml:trace contextRef="#ctx0" brushRef="#br0" timeOffset="451">919 796 63,'17'6'39,"-8"-5"-1,1-2 1,-10-10-26,0 11-5,5-21-3,-3 7-1,-5-8-1,1-3-1,-2-5 0,2-4 0,-1 1 0,2-2-1,3-2 0,0-1-1,5 3 1,4 5-1,3 1 0,4 6 0,0 3 0,3 5-1,1 8 1,-1 4-1,-2 11 0,-5 4 1,-5 10 0,-7 3-1,-5 6 1,-6 2 0,-7 0 0,0 7 0,-4-4 0,1 0 0,3-1 0,4-4 0,8-2 0,6-3 1,8-3-1,4-6-1,8-9 1,5-2 0,5-9 0,3-5 0,6-5-1,3-8-1,2-7 1,0-6-1,0 2 1,-1-4-1,-4 5 2,-4 3-1,-9 4 1,-4 7 1,-8 12 0,-3 8 1,-8 9-1,-3 11 1,-3 9-1,0 7 1,1 3-2,1 3 1,1-4-1,4 0 1,3-6-1,-2-10 0,4-9-1,3-6-1,0-8 0,3-13-1,3-2-2,2-13 0,6-6-1,2-12 0,6-5 1,-1-9 1,7-5 1,-2-5 2,0-9 2,1 1 1,-6 2 1,-3 5 2,-6 3-1,-3 12 2,-10 8-2,-4 13 1,-7 15-2,-2 18 0,-13 9-1,0 21-1,-2 16 1,-2 13-2,-1 13 1,4 15-2,3 7 2,7-2-1,6-4 0,8-6 0,8-12 0,6-6 0,10-19 0,3-14-1,5-13 1,4-11 0,0-9-1,-1-9 1,-4-7-1,-5-9 0,-7-2 1,-7-2 0,-10-4 0,-4 8 0,-9 0 0,-3 9 0,-5 10 0,-2 7 0,-4 11 0,2 8 0,1 13 0,3-1-1,5 6 1,1 2 0,7-5-1,3-1 1,7-7-1,-2-7-2,5-4-1,-4-13-5,7 2-23,-10-20-8,0-1 0,-6-12-1</inkml:trace>
  <inkml:trace contextRef="#ctx0" brushRef="#br0" timeOffset="1515">2090 294 61,'-49'-29'40,"10"8"-1,16 16 2,13 2-28,20 13-5,12-1-4,10 4 0,6 1-2,8-2-1,2 2-1,2-8-3,-3-2-4,-9-17-13,2 7-22,-6-9 2,-3-4-1,-9-6 1</inkml:trace>
  <inkml:trace contextRef="#ctx0" brushRef="#br0" timeOffset="1779">1640 37 81,'-23'17'43,"13"1"-2,-1-9 0,11-9-33,0 0-7,-3 9-2,3-9-6,0 0-12,0 0-23,7-9 2,19 5-2,8-3 2</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5.9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107 410 45,'-34'-19'40,"5"5"-2,7 6 1,1 4-20,16 15-11,4 13-4,7 9-1,5 12-1,3 5-1,3 9 0,2 7 0,0-2 0,0-3 1,-3-16 0,-3-5-1,-4-12 0,-2-7 0,-7-21 0,4-9 0,-4-13 1,0-9-2,0-7 1,5-8 1,5-4-2,7-5 2,8 1-2,8 2 1,8 4-1,7 3 0,8 7 0,-1 4-2,2 6-1,-5-1-5,2 16-12,-12-6-22,-5 1 1,-7-5-1,-7 2 1</inkml:trace>
  <inkml:trace contextRef="#ctx0" brushRef="#br0" timeOffset="374">790 14 74,'26'-3'42,"6"-4"-1,12 5 1,-1 0-33,8 8-5,-4 5-1,-4 10-1,-7 8-2,-13 7 0,-12 10 0,-15 6 0,-12 11-1,-14 6 1,-9 1-1,-6 0 1,-4 1-1,0-6 1,5-5 0,10-7 0,9-13 1,17-4-1,12-12 2,17-5-1,15-14 1,14-6 0,10-5-1,9-6 1,5-2-1,2-7-1,-5 4 1,-5-2-3,-9 6-1,-13 2-2,-4 8-7,-19-1-31,-6 4 0,-15 0 1,-13 10-1</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7.0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182 48 43,'-8'-20'39,"-1"3"1,9 17-1,-14-13-15,8 25-16,-4 12-4,2 12 0,-4 12-4,-1 10 3,-2 13-4,-1 7 3,-1 1 1,2-2-5,1-6 2,3-10-4,3-12 5,8-49-2,-6 64 1,6-64 3,0 0-3,44-5 6,-44 5-2,63-50-1,-24 21-3,3-4 2,1 1-2,-1 8-1,-4 7-2,-38 17 1,68 6-1,-68-6 6,56 41-3,-56-41-2,45 63 2,-45-63-1,35 64 0,-35-64-3,27 43 3,-27-43-3,0 0-2,0 0-19,0 0-16,45 19 1,-45-19-1,0 0 4</inkml:trace>
  <inkml:trace contextRef="#ctx0" brushRef="#br0" timeOffset="487">986 349 73,'19'-3'40,"6"6"0,-2 2-1,5 8-34,0 9-5,0 5 0,-1 5-1,-27-32 1,50 67 3,-50-67-2,41 58-2,-41-58 3,0 0 2,0 0-2,22 39 1,-36-46-2,-11-2-4,-9-2 2,-12-1 3,-8 7-2,-10 3-2,-3 10 1,0 9-1,5 5 3,7 7 0,10 5-2,45-34 1,-46 73-2,46-73 3,23 62-3,-23-62 4,89 30-2,-23-30 1,11-9-1,8-11 0,5-13 3,2-8 0,0-8 1,-4-6-5,-5-4 3,-13-5-1,-8-2 2,-13-7-1,-12 5-3,-13-2 0,-12 10 1,-10 4 3,-6 12-4,-4 12 2,-6 12-2,-2 22 2,-3 22 1,-2 17-2,1 13 2,-4 12-3,-1 18 3,1 9-3,5 1 2,4 1-2,7-15 0,6-3 1,6-12-2,9-8 0,-13-57-5,43 70 3,-43-70-3,65 28-22,-65-28-18,75-19 2,-33-7 0</inkml:trace>
  <inkml:trace contextRef="#ctx0" brushRef="#br0" timeOffset="1102">2332 48 70,'13'-34'43,"-5"18"-1,-8 16-1,-1 19-32,-7 20-5,-3 13 0,0 17-3,-1 12 1,-1 11-3,3 2-2,2 3 1,3-9-1,6-7-3,-2-13-7,12-11-21,-11-57-10,10 47 2,-10-47 0</inkml:trace>
  <inkml:trace contextRef="#ctx0" brushRef="#br0" timeOffset="1309">2042 417 85,'-27'-35'41,"12"8"0,21 13-6,19 2-27,23 9-3,14 1-1,14 4-2,9 0 1,7 3-2,-1 3 0,-5-2 0,-9 2-1,-13-3 0,-12 0-3,-15-4-5,-10 2-35,-12-6 0,-12-7-1,-16-2-1</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7:08.6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65 124 31,'-7'-12'32,"-1"1"-2,-2-1-7,10 12-5,-14-14-4,14 14-3,-13-1-4,13 1-1,-9 20-4,7-3 0,-1 4-2,3 4 1,1 1-2,3 1 1,5-4 0,4-3 1,6-8-1,6-5 2,9-12 0,4-4 0,3-11 1,7-3-1,2-9 0,4 1 0,1-2 0,-4 4 0,-2 2 0,-8 4-1,-41 23 1,65-30 0,-65 30-1,0 0 1,46-10 0,-46 10-1,0 0-1,0 0 1,0 0-2,0 0-2,0 0-37,0 0 0,0 0 1,0 0-4</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0.5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1332 1 26,'0'0'30,"-14"13"1,4-5-9,-13-6-4,3 9-2,-13-9-4,0 7-2,-11-10-1,1 5-1,-10-6-2,0 2-1,-5-2-1,1 1-1,-3-2 0,3 0-1,-1 2 1,4 2-1,8-3 0,5 3 0,8-3 0,4 1-1,7 0 0,6 0 0,4 1-1,12 0 0,-11 0 0,11 0 0,-5 11-1,2 0 1,1 8-1,0 5 1,0 9 0,0 7 0,-2 12 1,0 8-1,-1 10 1,0 10-1,-1 11 2,-1 7-1,0 11-1,0 8 1,-2 6 0,-1 8-1,0 2 0,2 4 1,-1 4-1,1 4 1,0 1-1,1 2 0,1 4 1,-1 1 0,0 3 0,0 2 0,0 1 0,0 3-1,-3 3 1,2 5 0,-2 2-1,1 2 1,-3 2 0,-3 2-1,1 3 1,-3 2-1,0-1 0,-2 3 1,0 0-1,0-1-1,2 0 0,0 0 1,0-4-1,2 1 1,0-2-1,2-3 1,0-5 0,2 0-1,2-3 1,1-3-1,3-2 1,3-2-1,1-2 0,3-1 1,2-1-1,3 1 0,0-2 0,0-6 0,3 0 1,0-3-1,-1-5 0,2-3 0,-3-8 0,3-5 1,-1-8-1,1 1 1,-1-8 0,0-3-1,-1-2 2,1-5-1,-2-5 0,0-4 0,-2 0 0,0-7-2,-1-4 2,-1-4-1,-2-6 0,0-2 2,-1-4-1,0-4 1,-1-4-2,-2-7 3,1-1-2,-1-7 1,0-4-1,0-6 0,0-4 0,-2-3 0,2-10 0,0-1 0,1-3 0,1-11 1,-2 12-1,2-12 0,0 0 1,0 0-1,0 0 0,0 0 1,0 0-2,0 0 2,0 0-1,7-14 0,-7 14-1,15-12 1,0 5 0,2-3-1,5 9 0,3-3 1,7 5 0,3 1 0,4 0 0,-1 3 0,2 0 0,4 3 0,-2-3 1,1 3-1,-2 0 0,-3 1 0,-3 1 0,0 1 0,-4-2 0,-5-2 1,-3-2-1,-4 1 0,-3-5 0,-3 1 0,-13-2 0,15 2 0,-15-2-1,0 0 1,0 0-1,0 0 1,0 0 0,0 0 0,0 0-1,0 0 2,-1-20-1,-3 8-1,0-5 1,-1 1-1,-2-5 1,-2-1 0,-3 0 0,-2 0 0,-4 1 0,-1 3 0,-4 0 1,0 3-1,0 1 1,1 3-2,3 2 2,4 3-1,3 3 0,12 3-1,-10-2 1,10 2 0,10 6 0,3-2-1,4 2 1,4 0 0,7 2 1,1-2-2,5 0 2,2-1-1,1 3-1,0-1 1,0-2 0,-1 0-1,-4-2 1,-1 1 0,-6-2 0,-4 1 0,-7-3 0,-3 2 0,-11-2 1,-1 11-2,-12 1 1,-8 2 1,-9 3-1,-9 4 1,-8 3 0,-9 1-1,-8 1 1,0 2 1,-4-2 0,1-6-2,8 0-5,-5-1-36,18-16 1,7-17-2,16-18-2</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2:41.2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3287 58,'2'-10'33,"-2"10"0,0 0-7,-19-6-11,19 6-4,-16 3-5,16-3-3,-15 5-1,15-5 0,0 0 0,0 0 0,0 0-1,0 0 1,15 7-1,-5-6 0,-10-1 1,18 5-1,-18-5 0,10 14 0,-10-5 0,-2 0 0,2-9-1,0 15 1,0-15-1,15-1 0,5-10 0,5-4 0,7-5 1,4-1-1,3-2 1,-3 1-1,-6 6 0,-4 6 1,-8 5 0,-4 6-1,-14-1 1,9 12-1,-8-3 0,2 1 0,-3-10 1,17 5-2,-3-6 1,5-4-1,3 1 1,2 0 0,0 4 0,-2 4-1,-3 4 1,-5 4 0,-4 3 0,-2 1 0,-1 1 0,4-4-1,2-5 1,7-5 0,7-6 0,4-5 0,3 0 0,0 0 0,-2-1 0,-4 6 1,-7 6-1,-8 4 0,-8 4 1,-4 1-1,-2 1 0,1-1 0,0-12 0,12 9-1,4-12 1,5-5 0,7-3 0,2 3 0,0-4 0,-1 4 0,-5 3 0,-4 4 1,-6 2-1,-4 1 0,-10-2-1,14 6 1,-2-7 0,5-3 1,7-4-1,4-3 0,5-1-1,3 1 2,0-2-1,-3 5 0,-6 5 0,-7 4 1,-8 5-1,-12-6 0,9 17 0,-7-7 1,-2-10-1,16 13 0,1-12-1,8-3 1,6-2 0,5-3 0,6 3 0,-2-2-1,-1 1 1,-7 3 0,-7 4 0,-6 2 0,-5-1-1,-5 0 1,-9-3 0,11-3 0,-11 3 0,21-22 0,-5 3 0,2-2 0,1-3 1,0-2-1,-4 0 1,-7 3 0,-6 0 0,-8 6-1,-5 0 1,-5 1 0,-1 2-1,-1-3 0,3-1 0,4-4 0,5 1 0,5-2 0,3-3 0,1 2 0,1-4 0,-2 4 0,-2 1 1,-3 4-1,-2-2 0,-1 3 0,0 0 0,3-4 0,4 2-1,4-5 1,4-4 0,1 0-1,3-1 1,-4 0 0,-4 2 0,-8 3 0,-7 4 0,-9 3-1,-4 6 2,0 1-1,-2 1-1,4 0 1,8-3 0,7-1 0,11-3 0,6-2-1,4-3 1,2-1 0,0 2 1,-2 1-1,-2 5 0,-8-1 1,-4 2 0,-3 3-1,-1-1 1,-2 1-1,3-5 0,4-1 0,6-5 0,4 0 0,5-1 0,2-1-1,1 2 2,-1 0-1,-5 2 0,-5 5 1,-7 0-1,-9 2 1,-2-1-1,-4 4 0,-2-5 0,4 1-1,3-2 1,5-1-1,6-2 1,6-1-1,1 2 1,0-3-1,0 0 2,-5 4-1,-4-3 1,-4 4-1,-4 0 1,-3 1-1,0-1 0,3-2 0,3 0-1,5-1 1,6 0-1,2-1 1,3 1 0,-1-1 1,-2 2-1,-4 2 1,-6 1-1,-4 1 1,-6 0-1,-3 0 0,1 1 0,-1-4 0,5-1 0,6-2-1,5-1 1,6-4 0,6-2-1,0 1 2,1-2-1,-2 2 1,-5 1-1,-5 3 0,-6 1 1,-7 5-1,-2 2 1,-5 1-1,2-2 0,0 2 0,4-3 0,5 0 0,5-6 0,4-1-1,2-3 2,3-1-1,1 1 0,-1-1 0,-4 3 0,-6-1 0,-4 3 0,-7 2 1,-2-1-1,-3 0 0,1-1 1,2-2-2,6 0 1,5-4 0,7 0-1,6-1 0,2 4 1,3 2 0,-1 2-1,-1 5 2,-4 1-1,-5 5 0,-3 10 1,-4-12-1,4 12 0,-8-12 0,8 12-1,1-21 1,6 7 0,5-3-1,6-3 1,-1-2 0,1-3 1,0 4-1,-6-4 1,-5 6-1,-8 0 1,-5 4-1,-5 3 1,-2 1-1,1 2-1,0-5 1,7 0 0,7-6 0,10-3 0,3-1 0,6-3 0,2 3 0,-1 2 0,-1 3 0,-5 8 1,-16 11-1,0 0 0,-13 6 0,-4 6 0,-4 2 0,1-3 0,2 3 0,2-6 0,16-8 0,0 0 0,27 3 0,4-9 0,9-2 0,3 0 0,3 0 0,-3 3 0,-5 4 0,-9 3 0,-10 8 0,-14 4 0,-7 1 0,-7 2 0,-4-3 0,2 2 0,1-6 0,10-10 0,0 10 0,14-13 0,9-2 0,5-1 0,2 2 0,1 2 0,-2 3 0,-6 8-1,-7 3 1,-9 7 0,-6 1 0,-8 5-1,-1-2 2,-1-5-1,3-1 0,6-17 0,4 10 0,10-15 0,4-4 0,6-2 1,3-2-2,-3 3 1,-2-1 0,-6 8 0,-16 3 0,0 0 0,-3 15 1,-9-8-1,-1 1 0,1-4 0,12-4 0,0 0 0,11-8 0,13-2 0,8-4-1,2 4 1,1 0 0,-3 3 0,-7 4 0,-11 7 0,-16 10 0,-12 0 1,-9 5-1,-5 0 0,0-2 0,1 0 0,6-4 0,11-4-1,10-9 1,20 0 0,7-6 0,10-3-1,4 2 1,1-2 0,-3 1 0,-5 2 0,-10 3 0,-12 6 0,-12-3-1,-14 20 1,-7-9 0,-6 4 0,-2-2 0,3 0-1,2-3 1,10-5 0,14-5 0,0 0 0,25-9 0,-2 3 0,3-1 0,-3 4 0,-4 2 0,-7 6 0,-13 6 0,-10 2 0,-8 5 1,-6 0-1,-1-1 0,1 1 0,4-3 0,11-1-1,8-5 1,11-2-1,7-1 1,7-1 0,-1 0 0,1-1 0,-4 5 1,-8-2-1,-7 5 0,-8 2 1,-3-2-1,-2 1 0,-3 0 0,4-1 0,8-12 0,-3 16 0,3-16 0,20 4 0,-7-1 1,-3 0-1,1 3 0,-11-6 0,6 17 0,-11-4 1,-5-1-2,0 2 1,0-1 0,0-3-1,4 0 1,6-10 0,2 10 0,-2-10 0,16 6 0,-6-2 0,1 3 0,-2 5 0,-2 0-1,-2 6 1,-2 1 0,1 0-1,-3 0 1,0-1 0,0-1 0,0-6 0,1 0 0,-2-11 0,3 11 0,-3-11 0,0 0 0,2 11 0,-2-11 0,0 0 0,1 9 0,-1-9 0,0 0 0,0 0 0,1 13 0,-1-13 1,0 0-1,0 0 0,0 0 0,-1 10 0,1-10 0,0 0 0,0 0 0,0 0 0,0 0 0,0 0 0,0 0 0,0 0 0,-3 9 0,3-9 0,-14 12 0,5-3 0,9-9-1,-15 15 0,15-15 1,-13 13 0,13-13 0,0 0 0,0 0-1,0 0 2,0 0-1,0 0 0,9 8 0,-9-8 0,0 0 0,0 0-1,0 0 1,0 0-2,-9-1-3,9 1-30,8-17-4,-1 1 1,-1-5-2</inkml:trace>
  <inkml:trace contextRef="#ctx0" brushRef="#br0" timeOffset="4440">2470 1402 36,'11'2'32,"-11"-2"1,14-9-7,3 7-7,-8-10-7,10 4 0,-6-5-5,5 1-2,-3-1-1,3 2-1,-5-4-1,1 5 0,-4-2-1,-10 12 1,16-15-1,-16 15-1,0 0 1,10-10-1,-10 10 1,0 0-1,0 0 0,6 16 1,-6-16 0,4 20-1,-1-8 1,0 6 0,-1 0-1,1 3 1,-1 4-1,-1 1 1,0 2-1,-2 0 1,0-2-1,0-1 1,-2-3 0,1-2-1,-1-5 0,1-4 0,2-11-2,-4 9-1,4-9-6,0 0-20,0 0-8,-3-14 0,3 14-1</inkml:trace>
  <inkml:trace contextRef="#ctx0" brushRef="#br0" timeOffset="4923">2466 1667 49,'0'0'34,"0"0"1,0 0-1,0 0-18,0 0-5,14-3-4,-14 3-2,19-8-1,-3 4-1,5 1 0,3-3 0,8 2-1,1-1 0,3 2 0,-2 0 0,-1 1 0,-5-1-1,-2 2 1,-6-2-1,-6 3 0,-4-3 0,-10 3 0,0 0-1,10-4 1,-10 4-1,0 0 0,0 0-1,0 0 0,0 0-2,0 0-6,0 0-31,0 0 2,0 0-1,-3-14-2</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0.2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73 1588 21,'-1'-14'28,"0"2"-6,1 12 0,-7-15-5,7 15-1,0 0-3,0 0-2,-14-11-3,14 11-1,0 0-1,0 0-3,0 0 0,0 0 0,0 0-1,0 0 0,0 0 0,0 0 1,-9-9 0,9 9-1,-3-17 0,0 2-1,0-3 0,0-2 0,0 0-1,-1-1 1,1 0-1,-1 4 1,0 1-1,1 6 0,0 1 1,3 9-1,-5-12 0,5 12-1,11-2 0,5 1 1,9 3-1,7 0 1,10 3-1,10 1 1,11-1 0,6 1 0,8-4 0,3 1 0,5-2 0,4-3 0,3-2 0,2-2 0,2-2 0,0-2-1,-1 2 1,1-5 0,-2 3 0,-2 1 0,-6-4 0,-8 4 0,-9-2 0,-8 3 0,-10 0 0,-10 1 1,-10 1-1,-9 1-1,-6 2 1,-4 0 0,-1-1 0,-2 3 1,1-2-1,0 2 0,2-1 0,-1 1 0,2 1 0,-3 0 0,0 4 0,-10-4 0,16 14 0,-11-4 1,-2 3-1,-1 5 1,-3 2 0,-1 8 0,-3-1 0,-2 6 0,-3 1 0,-1 2 0,-4 7 0,1-5-1,-1 1 0,3-3 1,2-4-1,2-4-1,1-5 1,3-4 0,2-8 1,2-11-2,-1 13 0,1-13-4,0 0-30,0 0-3,0-13 0,-6 1-3</inkml:trace>
  <inkml:trace contextRef="#ctx0" brushRef="#br0" timeOffset="1907">484 889 54,'-4'-16'36,"-4"3"-1,0-2 1,-8-10-24,4 1-4,-9-7-1,2 2-2,-4 0-1,0 4 0,-1 4-1,0 11-1,-3 11-1,3 12 0,2 11-1,5 7 0,3 6 0,4 2-1,5 3 0,6-4 1,6-5-1,6-7 1,5-6 0,3-8 0,3-8 1,-2-5 0,0-7 1,-2-2-1,-4-4 1,-3 3-1,-4-1 0,-9 12 1,9-8-2,-9 8 1,5 20-1,-1-2 0,1 2 0,1 1-1,2 1 1,0-2-1,3-5 0,1-11-2,4-4-1,-1-16-3,6 1-3,-4-16-5,14 5-13,-8-12-7,7 2-1,-5-5 6,6 9 9,-8-4 9,3 10 9,-4 8 10,-9-3 13,0 11 9,-13 10 3,12-1-5,-12 1-4,-9 24-8,-7-7-3,0 9-6,-7 0-1,3 5-1,-4-2 0,6 0-2,1-2 0,10-4 0,5-4 0,9-8-1,8-8 1,8-4 0,3-8 0,4-8 0,1-9 1,0-5-1,-3-8 0,-4-8 0,-6-3 0,-6-5-1,-7-1 1,-5 1-1,-4 5 0,-4 4-1,-2 5 0,-3 8 0,4 7-2,0 4-1,5 8-2,1-2-4,3 16-6,8-15-12,7 17-13,0-2 1,5 9-1,0 2 3</inkml:trace>
  <inkml:trace contextRef="#ctx0" brushRef="#br0" timeOffset="2687">1016 466 35,'9'9'33,"-3"1"-2,-6-10-5,8 10-7,-8-10-5,0 0-2,-5 14-5,3 2-1,-4-2-3,3 8 0,-2 2-2,5 4 0,3 3 0,2-1 0,5-3-1,5-6 2,4-2-1,3-6 1,-1-8 1,2-7-1,-3-9 1,-2-7-1,-5-10 1,-5-10-1,-7-8 1,-5-9-2,-8-9 0,-4-2 0,-6-2 0,-3 7-1,2 1 1,-1 9-1,2 7-1,3 7 0,4 11-1,4 2-5,13 12-23,-1-8-11,10 7 2,4-2-3</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33.5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201 48 10,'0'0'30,"0"0"0,-5-14-3,5 14-8,0 0-3,0 0-3,-15-11-3,15 11-3,-12-9-3,12 9 1,-13-7-2,13 7-1,-18-6 0,9 5-1,-2 3 0,-2 1 0,1 3-1,-2 2 0,0 1 0,1 3 0,0 0 0,2 3 0,0 0 0,2 0 0,4 2 0,2 0 0,4 1 0,3-2 0,5 3 1,5-1 1,3-5-1,3 1 2,2-3-2,0 0 2,1-5-2,0 1 2,-3-4-2,-2-2 0,-1 0 0,-1-3 0,1-3 1,-2-2-2,0-3 2,-1 1-1,-3-6 1,1 2-2,-4-5 2,-2 4-1,-5-2 0,-1 1 0,-5-1 0,-3 0-1,-3 1 1,-3 3 0,0-3-1,-3 4 0,1 1 0,-2 2-1,4 4-1,-2-1-3,7 9-12,-2-6-22,11 2 0,0 0-1,0 0 2</inkml:trace>
  <inkml:trace contextRef="#ctx0" brushRef="#br0" timeOffset="740">932 116 54,'0'0'36,"0"0"0,0 0 0,0 0-22,0 0-5,12-10-2,-7-1-1,7 2-1,-1-5-2,1 2-1,-1 1 0,1-1-1,-3 6 0,-9 6 0,12-6-1,-12 6 0,0 0 0,4 15 1,-4-3-1,-2 2 0,1 3 1,2 2-1,-2 2 0,2 0 0,-2-2 0,2 0-1,1-5-1,-1-4-2,0 1-2,-1-11-9,0 0-23,0 0 0,-10-4 0,1-2 0</inkml:trace>
  <inkml:trace contextRef="#ctx0" brushRef="#br0" timeOffset="1078">865 267 60,'0'0'37,"12"9"-1,1-6-6,-3-7-14,11 6-4,-4-6-6,3 3-2,0-7-2,0-1-3,6-1-1,-1-3-5,12 1-7,-5-3-23,12-4 1,3-2-2,7 6 2</inkml:trace>
  <inkml:trace contextRef="#ctx0" brushRef="#br0" timeOffset="1443">1783 149 54,'15'-1'35,"-15"1"0,14-13-5,0 9-13,-7-8-7,7 3-3,-3-4-2,3 3 0,-3-4-1,1 4-1,-3 0-1,-9 10-1,11-9 0,-11 9-1,0 0 0,3 10 0,-4 1 0,-1 4 1,1 2-1,0 1 0,1 2 0,0 4 1,1-2-2,0-1 1,1-2-1,-1-4-1,3-1-1,-4-14-3,5 20-3,-5-20-7,0 0-14,0 0-6,0 0 3,-16-1 4,16 1 6,-21-2 10,6 3 8,-2 3 12,-6-2 16,1 2 5,2 0 2,3 2-4,-2-6-1,15 10-6,4-10-5,0 0-4,17-2-3,6 2 1,-2-5-2,9 2 0,-1-1-4,2-2-1,-2 2-3,-4-3-3,6 6-16,-9-5-18,1 2 1,-8 3-2,-6 0 3</inkml:trace>
  <inkml:trace contextRef="#ctx0" brushRef="#br0" timeOffset="2232">356 1220 50,'10'-3'35,"-10"3"0,13-6 0,-10-7-16,-3 13-12,13-21 0,-3 9-2,-1-3 0,3 1-1,1-4 0,0 5-1,-1 1-1,-1 2-1,-11 10 0,13-10-1,-13 10 0,0 0 0,4 18 0,-7-7-1,2 8 0,-1-2-2,2 4 0,-1 0-2,5 2-3,-7-7-7,10 5-15,-8-6-7,-2-3 0,-3-1 1</inkml:trace>
  <inkml:trace contextRef="#ctx0" brushRef="#br0" timeOffset="2511">394 1329 51,'-5'11'37,"15"-6"0,0-8-9,12 6-9,-7-7-4,10 3-6,-3-4-4,2-3-3,1 1-3,-5-5-5,5 6-8,-7-7-21,12-1-2,2-1 0,5 3 0</inkml:trace>
  <inkml:trace contextRef="#ctx0" brushRef="#br0" timeOffset="2753">1038 1146 74,'18'-10'38,"5"-1"-2,-1-4 3,7 4-31,-7-1-2,0 1-1,-6 1-1,-2 1 0,-5 2-1,-9 7-1,14-8-1,-14 8-1,5 9 0,-5 5 0,-1 2-1,0 7 0,-1 3-1,0 4 0,0 3-5,-5-7-5,9 5-20,-7-8-7,1-4 1,-4-5-1</inkml:trace>
  <inkml:trace contextRef="#ctx0" brushRef="#br0" timeOffset="3009">1076 1327 40,'-4'14'33,"13"-9"1,8-2-2,6-2-20,3-6-8,4-6-18,1-8-15,8 0-3,0-7 0,2-1-1</inkml:trace>
  <inkml:trace contextRef="#ctx0" brushRef="#br0" timeOffset="3325">1782 1115 65,'0'0'37,"0"0"-1,9-14 2,10 4-26,-8-7-5,9 1-1,-4-3 0,2 2-2,-2 1 0,-2 3-1,-4 2-1,-10 11 0,13-6-2,-13 6 0,1 15 0,-3 1 0,-3 5-1,-2 0 0,2 7-2,-3-2-1,4 3-3,-7-7-6,10 0-22,-6-2-3,3-4-1,-3-4 2</inkml:trace>
  <inkml:trace contextRef="#ctx0" brushRef="#br0" timeOffset="3595">1773 1286 60,'0'0'37,"20"6"0,-5-8 0,10 5-21,-8-6-6,8 2-4,-5-1-3,-2 1-4,1 5-8,-9-4-28,4 2 0,-2-1-2,0 0 2</inkml:trace>
  <inkml:trace contextRef="#ctx0" brushRef="#br0" timeOffset="8908">994 2147 56,'-36'10'36,"4"-1"-2,5-2 1,5-8-19,22 1-8,0 0-1,16-12-1,14-3-1,9 3-2,1-1 1,2 3-2,-3 2-1,-6 6 0,-14 8-1,-17 9 1,-17 7 0,-9 4-1,-6 2 1,-1 0 0,2 1-1,5-2 0,14-5 1,13-4-1,13-3 0,8 3 0,3 1 0,-1 5 0,-6 4 1,-9 6-1,-14 6 0,-9 1 1,-7 0-1,-4-3 0,1-3 0,5-8 1,8-7-1,15-6 0,7-6 0,7-3 0,0-1 1,0 5-1,-9 4 1,-11 6-2,-11 4 2,-11 3 0,-4-1 0,-1 2 0,1-3-1,4-2 1,11-7 0,12-4 1,9-3-2,3 2 0,3 2 1,-4 3-1,-7 10 0,-9-1 0,-7 5-1,-6 2 1,1 0 0,0-2 0,7-4 0,11-5 0,13-8 0,11-1 0,6-1 0,4-1-1,-2 5 1,-5 2 0,-12 7 0,-17 4 0,-9 6 0,-10 3 0,-5 0 1,-2 0-1,0-1 1,7-6-1,10-5 1,12-1-2,6-3 2,6-3-1,0 4-1,-1 3 1,-6 3 0,-6 4 0,-9 2 0,-4 5 0,-6-1 0,-1 1 0,2-1 0,6-4 0,3-2 0,9-1-1,8 0 1,-1-2 0,0 3 0,-5 2 0,-7 4 0,-11 2 0,-8 4 0,-6-1 0,-5 0 0,2 1 0,6-6 0,8-2 0,15-4-1,14-4 1,14-2 0,10-2 0,7-2 0,1 1 0,-5 3 0,-8 2 0,-12 3 0,-12 2 1,-12 5-1,-9 1 0,-7 3 0,-6-3 0,1-1 0,1-2-1,7-2 1,3-3-1,4-4 1,4 1 0,2 0 0,0 2 0,-2 1 0,-1 4 0,-4 3 0,-4 3 1,0 2-1,-4-1 0,0-3 0,4 4 0,2-4 0,7-1 1,3-4-1,5 0 0,2 0 0,3 2 1,4 0-1,-4 1 0,3 1-1,-5 4 2,-1 4-2,-3 0 2,-2 2-1,0-2 0,-2 1-1,1-3 1,-1 0 0,1-4-1,3-3 0,1-5 1,2-2-1,1-4 0,1-4 1,2-3-1,0-3 1,1-5 0,-8-10 0,12 14 0,-12-14 0,17 6 0,-7-6-1,2-2 1,5 0 0,4-4 0,3-1 0,3-2 0,2-6 0,2 0 1,0-3-1,0 1 0,-2-3 1,-4 3-1,-4 0 1,-3 4 0,-5 4-1,-13 9 0,11-1 0,-15 11 0,-6 4 0,-3 5 0,-4 0-1,0 2 1,-2 0-1,3-4 1,2 0 0,6-8 0,8-9-1,0 0 1,17 4 0,0-9 1,5-3-1,1-1 0,1-1 0,0 2 0,-4 2 0,-5 4 0,-6 5 0,-9-3 0,2 18 0,-7-4 0,1 0 0,0 0 0,4-4 0,0-10 0,19 9 0,2-12 0,7-4 0,5-2 1,2-3-1,-1 1 0,-3 1 0,-4 2 0,-7 5 1,-10 7-1,-8 6 1,-5 2-1,-4 4 1,-1 0-1,1 3 0,2-3 0,6-1 0,6-5 0,7-3 0,6-3 0,2-1 0,3-1 0,-2 0 0,-3 4 0,-8 4 1,-7 5-1,-8 4 0,-6 3 0,-4 3 0,-2-1 0,2-2-1,1-4-1,7-6-2,5-12-5,16-6-30,1-6-1,7-7 1,4-6-1</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4.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71 189 3,'-17'-9'29,"17"9"2,-18 2 2,7-4-12,11 2-6,-17 9-2,17-9-3,-9 7-2,9-7 0,0 0-3,0 0 0,14-10 0,1-1-2,0-4 1,6-3-2,0-3 1,4-1-1,-4 1-1,2 0 1,-5 4-1,-3 3 0,-4 3 0,-1 4 0,-10 7 0,0 0 0,9-4-1,-10 13 1,0 3-1,0 6 0,0 6 0,-1 2 0,0 9-1,-1 3 2,-1 1-2,-3 1 2,1 0-1,-1-1 0,-2-4 0,0-4 0,1-4 0,1-7-1,2-3-1,-1-6-1,6-11 0,0 0-5,0 0-6,-10-1-13,10 1-9,-7-18-2,7 18 3</inkml:trace>
  <inkml:trace contextRef="#ctx0" brushRef="#br0" timeOffset="426">60 415 45,'-11'7'32,"11"-7"0,0 0-5,12 17-8,-12-17-4,25 0-4,-10-3-3,8 1-1,-2-2-3,2-2-2,-2 2-1,0-2-2,-2 2-2,-3-4-4,7 7-15,-7-5-16,4 0 1,-1 0-1,6 0 1</inkml:trace>
  <inkml:trace contextRef="#ctx0" brushRef="#br0" timeOffset="824">956 413 10,'0'0'20,"0"0"-1,0 0 0,0 0 0,0 0-4,0 0-1,0 0 0,0 0-2,0 0-1,0 0-3,0 0-2,0 0 0,-11 6-3,11-6 0,-14 9-1,3 2-1,-3 3 0,1 4 0,-1 3 0,2 1-1,4 3 0,3-1 1,4-1-1,6-4 1,5-1 0,4-3 0,5-5-1,2-4 1,4-4-1,1-3 1,-1-2-1,1-7 0,1 1 2,-3-7-2,-3-3 1,-6-3 0,-3 2 0,-8-3 0,-5 3 0,-8 2 1,-4 1-2,-8 5 1,-3 4-1,-3 4 0,0 2-1,0 3-1,0-1-3,8 6-8,-2-2-25,8 0 1,13-4-1,-10 1 2</inkml:trace>
  <inkml:trace contextRef="#ctx0" brushRef="#br0" timeOffset="11168">189 2006 40,'14'-4'34,"-1"0"0,-3 1-1,3 4-13,-13-1-7,10-3-5,-10 3-2,0 0-2,-20 8-1,4 1 1,-7 0-1,0 0-2,0 2 0,-1-2 0,2 1-1,8-4 0,14-6 0,0 0 0,14 10 0,5-8 0,1-2 0,2 5 1,-2 2-1,-4 1 1,-8 7-1,-8 1 0,-8 2 1,-3-2-1,-2 1 1,-2-2-1,3-4 0,4-2 0,8-9 0,0 0 0,19 8-1,-5-2 1,1 4 0,-1 2 0,-3 5 0,-7 2 0,-4 2 0,-6 0 0,-2-4 1,0-2-1,1-6 0,7-9 0,0 0 0,0 0 0,12 2 0,-2-6 0,-1 2 0,-9 2 0,15 2-1,-15-2 1,0 0 0,3 11 0,-3-11 0,0 0 0,16-1 1,2-8-1,4-2 0,5-3 0,2 2 0,0-2 0,-3 4 0,-4 4 0,-8 5 0,-14 1 0,4 13 1,-8-3-1,-2 0 0,2-1 0,4-9 0,5 13 0,7-12 0,7-6 0,6-1 0,2 0 0,2-2 0,-4 3 0,-3-1 1,-6 6-2,-16 0 2,10 10-2,-10-10 1,-9 15 0,9-15 0,-1 14 0,1-14 0,23-1 0,2-9 0,7 0 0,9-2 1,-2-1-1,-2 1 0,-3 5 0,-6 4 0,-9 7 0,-6 5 0,-8 2 0,-3 5-1,-1-1 1,4-1 1,4-4-1,8-4 0,8-4 0,4-5 0,6-2 0,3-1 1,0-1-2,-4 1 1,-6 0 0,-6 5 0,-9 2 0,-13-1 0,0 0 0,4 13 0,-4-13 0,-5 9 0,5-9 0,14 2 0,5-7 0,9-1 0,5-4 0,6 0 0,2 0 0,-2-1 0,-4 3 0,-8 2 0,-7 4 1,-10 5-1,-10-3 0,3 15 0,-8-5 0,0 0 1,3-1-1,2-9 1,11 10 0,7-14-1,6-3 1,6-3 0,5 0 0,1-4 0,-3 3-1,-5 2 0,-5 0 0,-7 8 0,-16 1-1,8 11 1,-12-2 0,-2 0 0,1 3 0,4-1 1,4-1-1,7-3 0,7-2 0,9-2 0,5-4 0,5 1 0,-1-2 0,-1-1 0,-5 0 0,-5 1 0,-8 4 0,-16-2 1,9 11-1,-9-11 0,-9 14 0,3-3-1,6-11 2,-4 17-2,4-17 2,16 8-1,3-9 0,7-3 0,3-2 1,4-3 0,2-2-1,-1-1 1,-3 3-1,-7 1 1,-5 1-1,-6 4 0,-13 3 0,0 0 0,0 0 0,-7 13 0,7-13-1,-13 7 1,13-7 0,0 0 0,16 7 0,3-7 0,6-2 0,4 1 0,1-1 0,0 1 0,-4 0 0,-4-1 0,-8 3 0,-14-1 0,0 0 1,0 0-1,-5 13 0,5-13 0,-18 8 0,18-8 0,0 0 0,0 0-1,21 6 2,6-11-1,6-1 0,4-1 0,3 0 0,-1 1 1,-6-2-1,-6 4 0,-10 1 0,-17 3 0,0 0 1,0 0-1,-14 8 0,-1-6 0,2 2 0,3-4 0,10 0 0,0 0 0,19-10 0,8 8 0,6-2 0,2 3-1,1 0 1,-1 3 0,-6 3 0,-12 4 1,-9 2-1,-11-1 1,-6 3 0,-8-1-1,1-1 1,-3 0-1,4-5 1,4-1-2,11-5-1,0 0-32,11-21-7,8-5 2,9-13-3</inkml:trace>
  <inkml:trace contextRef="#ctx0" brushRef="#br0" timeOffset="13443">2801 2528 54,'0'0'34,"0"0"1,-3-9-2,18 6-18,1-9-7,15 5-3,5-4-1,9-2-1,3 0 0,6 2 0,-6-1 0,-3 4-1,-10 2 0,-8 3 0,-17 5-1,-10-2 0,-18 16 0,-10-4-1,-5 0 1,-1 1-1,0-1 0,3-2 1,13-4-1,18-6 0,0 0 1,31 6-1,3-5 0,4 0 1,2 5 0,-3 2 0,-6 5 0,-12 5 1,-15 3 0,-12 4-1,-9-1 0,-6 2 0,-2-2 0,2-2-1,1-1 0,9-5 0,12 0 0,8-2 0,8-4 0,3 5 0,0-2 1,-1 3-1,-7 1 1,-6 4-1,-8-2 1,-6 0 0,-8 2-1,2-6 1,-2 0-1,3-5-1,5-3 0,10-7-2,0 0-5,2-14-21,12 3-10,1-6 0,3-4-1</inkml:trace>
  <inkml:trace contextRef="#ctx0" brushRef="#br0" timeOffset="14155">3251 2248 42,'1'19'35,"-2"-3"1,0 0 0,1-16-14,-6 21-7,6-21-5,-13 9-3,4-14-1,9 5-2,-16-21-1,10 4-1,-2-4 0,2-4-2,2-2 1,2-5-1,7-1 0,4-3-1,3 0 2,3 3-1,0-3 0,1 5 1,-2 1-1,-2 4 1,-9 3-1,-7 5 1,-8 4-1,-3 1 0,-2 8 0,0-3 0,1 1 0,2-1-1,14 8 1,-6-19 0,13 5 0,2 1 1,1-3-1,1 2 1,-4-1-1,-5 2 1,-2 13-1,-18-17 0,3 11 0,-3 1 0,0-4 0,0-1 0,6-4 0,4-2 0,6-5 1,9-2-1,2-3 0,2-3 0,1 3 0,-1 1 0,-2 5 0,-1 1 0,-7 3 1,-2 4-1,-2 0 1,3 12 0,-8-19-1,7 8 0,2-1 0,4-2 0,4 0 1,0-2-1,1-2-1,-2 3 1,-4-3-1,-4 5 2,-6-1-2,-7 3 1,-3 2-2,-2-1 2,-1 2-1,3-3 1,5 1-1,3-3 1,8-1 0,3-4 0,6-1 0,-1 1 0,1-1 0,-2 2 0,-3 1 1,-5 4-1,-5 1 0,6 11 0,-14-13 0,14 13 0,-11-17-1,9 7 1,10-4 0,4-3 0,6-1 0,0-1 1,1-2-1,0 2 1,-5 3 0,-3-2-1,-9 6 1,-7 1-2,-3-1 2,-3 3-1,-1-2-1,1-1 1,0-2 0,3 0 0,5-2 0,4-2 0,2 3 0,4-3 0,-2 4 1,1-1-1,-3 2 0,-1 1 0,-3 2 0,-1 1 1,-2-4-1,-2 3 0,1-6-1,1 0 1,3-1-1,5-2 1,3 1 0,1-3-1,1 7 1,1-1 0,-1 4 1,-9 11-1,14-14 1,-14 14 0,0 0-1,7-12 0,-7 12 0,5-14 0,-1 4 0,2-2-1,2-1 1,1-2 0,-1 0 0,0 1 0,-2-1 0,-1 0 0,-4 0 1,-3 1-1,-3 3 0,0 0 0,-3 0 0,1 1 0,-1-1 0,1 1 0,2-1 0,0 0 1,2-3-1,2 1 0,0-4 0,2-2 0,0 3 0,2-1 0,0 3-1,2-3 1,0 3 0,0 0 0,2 3-1,-7 11 1,9-17 0,-9 17 0,0 0 0,0 0-1,0 0 1,0 0-1,4 16 2,-6-7-2,1 3 0,1-2 1,2 0 0,-2-10 1,13 12-1,-1-11 0,2-3 1,3-2-1,0-1 0,1-1 1,-3 0-1,-1 0 0,-5 3-1,-9 3 1,11-4 0,-11 4 0,0 0 0,0 0-1,0 0 1,9 1 0,0 0 0,4-5 0,2 6-1,1-6 1,0 2 0,2 1 1,-4-2-1,-4 2 0,-10 1 0,12-1 0,-12 1 0,0 0 0,0 0 0,0 0 0,-9 10 0,9-10-1,0 0 1,0 13 0,0-13 0,12 8 0,-12-8 0,14 11 0,-14-11 0,12 16 0,-12-4 0,-3 2-1,-2 3 1,-3 0 0,2 2 0,-1-4 0,1 0-1,3-4 2,4-2-1,-1-9 0,10 14 0,-10-14 0,13 14 0,-4-3 0,-4-1 0,-3 3-1,0 2 1,-4-1 0,-1 1 0,1-1 0,-1-3 0,2-2 0,1-9 0,2 10 0,-2-10 0,0 0 0,9 12 0,-9-12 0,5 12-1,-5-12 1,-1 17 0,-1-8 0,2-9 0,-2 13 1,2-13-1,0 0 0,-1 12 0,1-12-1,0 0 1,0 0 0,0 0 0,2 9 0,-2-9 0,0 13 0,0-13 0,-1 17 0,1-8 1,0 2-1,0-11 0,1 18 0,-1-18 0,-1 14 0,1-14 0,0 9 0,0-9 0,0 0 0,0 0 0,0 0 1,0 0-1,0 0-1,0 0-1,0 0-3,0 0-33,6-11-2,-6 11 1,6-16-2</inkml:trace>
  <inkml:trace contextRef="#ctx0" brushRef="#br0" timeOffset="16539">3540 691 42,'-15'20'32,"8"-11"1,7-9-2,-9 19-16,9-19-4,-8 13-1,8-13-3,0 0-1,0 0 0,0 0-1,0 0-2,0 0 0,17-7 0,-4 2-1,4-4 0,1 1 0,5-3-1,0 1 0,-2-1 0,2 1-1,-3-1 1,-3 3-1,-4 3 0,-3-1-1,-10 6 1,13-3 0,-13 3-1,0 0 1,8 11 0,-7-2 0,0 1 0,-1 4 0,0 4 0,-1 0 0,-2 7 0,-2 0 0,-1 2 0,0 0 1,-1 0-1,-1-2 0,0-3 0,3-3 1,0-7-2,5-12 1,-6 14-2,6-14-2,0 0-3,-2-12-7,2 12-23,5-14-1,-5 14-1,-6-11 2</inkml:trace>
  <inkml:trace contextRef="#ctx0" brushRef="#br0" timeOffset="17026">3504 1043 47,'0'0'34,"0"0"2,18 8 0,-7-15-21,16 6-3,-2-7-3,9 3-2,-3-2-1,5 1-1,-2-3-2,-1 5 0,-5-3-2,-6 4 0,-6-2 0,-3 2 0,-13 3-1,11-8-3,-11 8-4,0 0-15,0 0-17,15 2 0,-5 4 0,0 3 0</inkml:trace>
  <inkml:trace contextRef="#ctx0" brushRef="#br0" timeOffset="17628">3158 2913 74,'-14'2'36,"14"-2"0,0 0-5,11-6-23,9 6-1,0-6-3,3 6 0,-4 1-1,-2 6-2,-13 7 0,-11 8 0,-14 9 0,-9 3-1,-5 11 1,-3 0 0,1-1-1,4-2 1,12-5-1,14-5 0,13-6 1,11-4-1,13-8 1,3-1-1,3-1 0,-3 0 0,-6 1 1,-10 2 0,-13 3-1,-7 2 0,-11-1 1,-3 1-1,-3-2 0,2 0 0,2-1-1,6-4 1,7 0 0,5 0-1,5 2 1,2 1 0,0 2 0,-2 4 0,-2 1 0,-1 0 0,-3-1 0,-1-1 0,-1-2 0,3-5 1,4-3-1,4-5 1,4-5 0,5-2-1,3-2 0,-1-2 1,2-2 0,-2 2-1,-4 0 0,-4 3 0,-4-1 0,-9 3 0,10-3 0,-10 3 0,10-3 0,-10 3 0,18-11 0,-3 4 1,4-4-1,4-1 0,0-1 0,1 1 0,-3 1 0,-2 2 0,-3 6-1,-6 2 1,-10 1 0,10 6 0,-10-6-1,7 11 2,-7-11-1,20 7 0,-2-8 0,4-3 1,3-3 0,4 1-1,-2-2 0,-1 0 1,-4 4-1,-7 3 0,-15 1 1,6 16-1,-13-2 0,-4 2 0,-2 1 1,2 2-1,2-3 0,2-1 0,8-6 0,9-6 1,4-6-1,7-3 0,3-3 1,0-3-1,1-2 1,-2-1-1,-4 2 1,-5 3-1,-4 2 1,-10 8-1,12-9 0,-12 9 0,11 0 0,-1 1 0,4-2 0,4 2 0,3-1 1,2 2-1,1 2 0,-2 2 0,-2 3 0,-3 2 0,-5 5 0,-4-3 0,0 4 0,-3-5-2,3 0-6,-8-12-31,18-4 0,-2-9 0,9-12-1</inkml:trace>
  <inkml:trace contextRef="#ctx0" brushRef="#br0" timeOffset="19098">3980 3721 65,'0'0'31,"-14"2"0,14-2-6,0 0-16,18-14-3,5 5 0,6-8-2,14 0 1,2-4-1,9 2 0,-1 1-1,-1 6-1,-3 6-1,-8 7 0,-6 7-1,-9 6 1,-3 2-1,-3 2 1,3-2-1,3-2 1,4-7-1,8-6 0,4-4 1,7-4-1,3-3 0,1-2 1,-2 0-1,-4 2 0,-4 2 0,-6 4 0,-4 3 0,-4 1 0,-1 2 1,2-2-1,4 0 0,5-4 0,6-2 0,3-4 0,5 0 0,1 1 1,-3 0-1,-3 5 1,-8 3 0,-6 5-1,-7 5 1,-5 3-1,-4 1 1,1-2-1,4-3 0,4-5 1,9-5-1,6-4 0,7-6 1,2-3-1,2 1 0,-1 1 0,-8 5 0,-4 4 1,-13 6-1,-6 5 1,-8 6-1,-6 1 0,-1-1 1,3 1 0,6-6 0,8-3-1,8-7 0,8-3 1,5-5-1,6-3 1,1 2-1,-3 0 0,-7 2 0,-7 5 1,-10 3-1,-5 5 0,-7 4 1,-2 1-1,-5 0 0,4-1 1,4-1-1,5-4 0,8-4 0,5-2 1,5-5-1,3 1 1,-1-3-1,-3 4 0,-5 0 1,-5 6-1,-8 5 0,-4 2 0,-4 5 0,-1 0 1,3 3-1,6-4 0,6-1 0,5-5 1,7-4-1,5-3 0,3-2 1,-1-2-1,-4 0 0,-5 2 0,-6 4 1,-6 3-1,-5 3 0,-5 2 1,-2 1-1,1 1 0,4 0 1,5-2-1,7-4 1,7-2-2,8-2 0,6-4-2,11 3-10,1-8-26,10-2-1,3-5 1,7-2-1</inkml:trace>
  <inkml:trace contextRef="#ctx0" brushRef="#br0" timeOffset="20291">7898 3713 76,'-16'8'38,"16"-8"0,21 2 1,15-8-28,25 2-6,10-2-1,10 2-1,7 0 0,4 4-1,-2 2-1,-4 4-1,-6 2 0,-9 4 1,-3 0-1,-1-1-1,-4-2 1,1-4-1,2-4 1,1-5-1,4-7 1,3-2 0,0-5 1,-1 0-1,-2-1 0,-5 4 0,-10 2 1,-8 4-1,-6 5 0,-9 2 0,-2 3 0,1 2 0,1-2 0,3-4 0,8-3 0,8-3 0,4-4 1,4-1-1,-1 0 0,-4 0 0,-7 5 1,-4 5-1,-8 5 0,-8 4 0,-5 6 1,-1 2-1,1 1 1,3 2-1,8-3 0,5-2 0,8-3 0,8-4 0,4-1 0,6-1 0,1-1-1,-1 1 1,-4 3 0,-5 1 0,-5 2 0,-3 2 0,-4 1 0,-5-1 0,-1 1 0,-2-1 0,1-2 0,0-3 0,1-2 0,-3-2 0,-5-1 0,-3 1 0,-7-4 0,-3 3 1,-7-2-1,-10 2 0,11 1 0,-11-1 1,15 2-1,0-3 0,8 1 0,5-1 0,6-2 0,5 0 0,4-2 0,1 1 0,0-1 0,-5 2 0,-6 2 0,-3-1 0,-6 3 0,-5 0-1,-4 3 1,-5-3 0,-10-1 0,12 3 1,-12-3-1,10-1 0,-10 1 0,11-3 0,-11 3 0,15-5 0,-15 5-1,15 2 1,-15-2-1,10 7 1,-10-7 0,5 12 0,-5-12-1,2 16 1,-2-16 1,5 13-2,-5-13 1,17 13 0,-7-5 0,1-2 0,2 0 0,-2 3 0,-3 1 0,-3 3 0,-4 0 0,-4 3 0,-1 1 1,-1 0-1,1 2 0,2-1-1,3 1 1,5-3 1,4 0-2,1 0 1,2 0 0,-1 4 0,-1-1 0,-4 4 1,-3 1-1,-4 0 0,-3 1 0,1 0 0,-2 1 0,4-4 0,0 0 0,1-4 0,4-1 0,-1 1 0,2 1 0,-3 0 0,-1 0 0,-2 3 0,-4 2 1,-1 1-2,-1 6 1,4-2-1,0 3 1,3 0 0,1 1 0,4 0-1,6 1 1,0 2 0,2-2 0,-2 3 0,-2 4 0,0 1 1,-6 4-1,-2 1 1,-3 1-1,-2-1 1,0 3 0,0-2 0,-1-6 0,4 0-1,1-4 1,2-2 0,-1-2 0,1-4-1,-2-2 1,-2-3-1,-2-1 1,-3-4-1,-1 0 1,-1-4-1,-2-3 1,-2-2-1,2-3 1,1-2-1,9-6 0,-12 6-1,12-6 0,0 0-3,-4-12-10,6-4-26,6-5-1,2-8 1,7-4-2</inkml:trace>
  <inkml:trace contextRef="#ctx0" brushRef="#br0" timeOffset="22074">13021 3711 72,'0'0'37,"15"-8"0,-5 3 0,7 5-28,-4-5-4,2 5-2,-3 0 0,-2 7-1,-6 3 0,-4 7 0,-8 6 0,-1 5-1,-5 2 0,3 4 0,-1 0 0,4 0-1,5-4-1,5-4 1,8-3 0,5 1-1,2 2 1,-1 2 0,-1 5 1,-5 3-1,-6 4 0,-4 3 0,-2 1 1,-4 1-1,0-4 0,0 0 0,3-5 0,4 1 0,1-4 0,2 0 0,-2 0 0,-2 1 0,-5 3 0,-3 4 0,-2 1 0,-4 0 0,2 4 0,-3-2 0,6 0 0,2-2 1,5-4-2,3-2 2,3-3-1,3-2 0,0-3 0,3-2 1,-3 0-1,0 1 1,-3-1 0,0 0 0,-2 0-1,-2 0 1,0-3 0,0-1-1,0-2 1,2-3-1,-1-3 0,2-5-2,5 0-7,-8-9-29,11-8-2,1-9 1,3-10-1</inkml:trace>
  <inkml:trace contextRef="#ctx0" brushRef="#br0" timeOffset="22865">14285 3637 88,'31'-6'37,"8"7"1,1-4-9,10 12-21,-4 1-4,3 7-1,-8 4-1,-7 6-1,-12 8 1,-12 7-1,-13 3 1,-10 6 0,-7 3 0,-5 0-1,-1 0-1,2-3 0,7-5 0,10-3 0,11-5-1,10-3 1,6-3 0,5-2 0,2 1 0,-3 0 1,-3 2 0,-8 0-1,-7 1 0,-6 1 1,-8 0-1,0-2 0,-4 1 1,-1 1-1,3-4 0,2 2 0,4-1 0,-3 2 0,4 2 0,-1 3 1,0 0-1,0 2 0,-3 3 1,-1-2-1,-1 5 1,2-3 0,1-2 0,1-1 0,3-4 0,1-4 0,5-2-1,0-3 1,2-3-1,0-2 0,-1-2 0,1 2 0,-2-1 0,0-1 0,0-3 0,-1 0 1,1-4-1,-1-1 0,0-4 0,-3-9 0,4 11 1,-4-11-1,0 0-1,0 0 0,0 0-3,0-19-11,0 19-25,0-20-1,2 8 1,-4-1-2</inkml:trace>
  <inkml:trace contextRef="#ctx0" brushRef="#br0" timeOffset="23790">11948 5623 70,'0'0'35,"14"4"0,-14-4-7,15-11-16,-9-1-5,8 1-2,-2-7-1,5 3 0,-3-1-1,1 3 0,-5 0 0,0 8-1,-10 5 0,2 20-1,-8 2 0,-4 8 0,-4 3-1,0 4 0,-1 3 0,0-2-1,3-5-1,-1-4-2,8-4 0,-2-12-3,6 2-3,1-15-4,0 0-21,0 0-1,0 0-1,5-18 3</inkml:trace>
  <inkml:trace contextRef="#ctx0" brushRef="#br0" timeOffset="24352">13130 5743 42,'-25'4'33,"6"1"1,5-2-4,1-8-15,13 5-3,0 0-1,19-15-3,-7 5-2,6 4 0,-4-3-3,3 3 0,-4 3 0,-1 6-1,-12-3 0,9 21-1,-11-4 0,-1 3 0,-2 2-1,-2 1 0,0-1 0,0-3-2,1-2-1,0-7-1,6 2-5,0-12-18,0 0-11,0 0 1,5-11-2,1-1 3</inkml:trace>
  <inkml:trace contextRef="#ctx0" brushRef="#br0" timeOffset="24909">14441 5772 41,'-9'1'33,"9"-1"0,-11 3-6,11-3-7,0 0-3,1-17-5,10 13-2,-3-6-4,8 1-2,-2-1-1,5 2-1,-4 0-1,2 1 0,-3 2 0,-2 1 0,-3 2-1,-9 2 0,0 0 1,7 10-1,-9 0 0,-1 1 1,-2 4-1,1 4 0,0 1-1,-1 0-1,1 1-1,-3-4-4,6 3-6,-10-9-12,8 3-8,-8-6-4,0 1-2,-3-3 4</inkml:trace>
  <inkml:trace contextRef="#ctx0" brushRef="#br0" timeOffset="25209">14390 5926 43,'0'0'33,"0"0"1,0 0-3,13-14-10,5 12-7,-7-7-7,7 5-1,-5-4-1,2 3-2,-5-1-3,-1 0-3,3 6-8,-12 0-23,9-3-2,-9 3-1,0 0 0</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4.6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40 62,'-9'-17'40,"9"17"-2,-11-12 2,11 12-15,0 0-15,-7-11-5,7 11-4,9-2 0,-9 2-1,14 3 1,-14-3-1,14 14 1,-12-3-1,-4 6 1,-6 2 0,-3 1-1,-3 2 1,0-1-1,0 1 0,4-5 0,8-3 0,8-3 0,5-2 0,6-2-1,5 0 2,1 2-1,-2 0 1,-4 4-1,-6 5 0,-7 1 1,-5 3-1,-6-3 0,-2 2 0,0-2 0,1-4-1,1-5-1,7-10-3,0 0-5,12 3-22,-12-3-8,21-13 2,-5 2-2</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9:03.318"/>
    </inkml:context>
    <inkml:brush xml:id="br0">
      <inkml:brushProperty name="width" value="0.05292" units="cm"/>
      <inkml:brushProperty name="height" value="0.05292" units="cm"/>
      <inkml:brushProperty name="color" value="#515128"/>
    </inkml:brush>
  </inkml:definitions>
  <inkml:trace contextRef="#ctx0" brushRef="#br0">21332 3373,'-25'0,"-24"-24,-1 24,25 24,-49-24,49 25,-25 0,1 0,24 0,0 24,25-24,25 25,0-1,24 1,-24 0,50-1,-26 1,1-1,-1-24,-24 25,0-1,-25 1,0 0,-25-26,0 26,-24 0,-1-26,1 1,-1 25,0-50,1 0,-1 0,25-25,1-49,-1 24</inkml:trace>
  <inkml:trace contextRef="#ctx0" brushRef="#br0" timeOffset="189.0108">20960 3572,'50'0,"-1"-25,26 0,-1 25,0-49,26 24,-26 0,0-25,-24 1,24-1,-24 25,0-24,-25-1,24 25</inkml:trace>
  <inkml:trace contextRef="#ctx0" brushRef="#br0" timeOffset="544.0309">22126 2977,'0'-25,"25"25,-25 0,0 0,0 0,0 49,-25-24,25 25,-25-25,0 49,25-24,-25 24,1-24,24 24,-25-49,25 24,-25 1,25-25,-25 0</inkml:trace>
  <inkml:trace contextRef="#ctx0" brushRef="#br0" timeOffset="1032.059">21878 4266,'0'0,"25"0,-25 0,0 0,0 0,0-24,0 24,0 0,0 0,0 0,0 0,0 0,0-25,0 25,0 0,0 0,0 0,0 0,0 0,0 0,0 0,0 0,0 0,0 0,0 0,0 0,0 0,24 0,-24 0,0-25,0 25,0 0,0 25,0-25,0 25,-24-25,24 24,0-24,0 0,-25 25,25-25,0 0,0-25,0 25,0-24,0 24,0 0,0-25,0 0</inkml:trace>
  <inkml:trace contextRef="#ctx0" brushRef="#br0" timeOffset="2701.1545">9252 6896,'0'0,"0"0,0 0,25 0,-25 0,0 0,-25 0,25 0,0 0,0-25,0 25,0 0,-25 0,25 0,-24 0,-1-25,0 25,0 0,-24 0,-1 0,25 0,-25 0,1 0,-1 0,25 0,-24 0,49 0,-25 0,0 0,25 0,0 0,0 0,0 0,0 0,0 25,0-25,0 25,-25 24,25 1,0 0,0-1,0 1,-24-1,24 26,0-26,24 1,-24-25,0 0,25-1,-25 1,50-25,-50-25,49 25,-24 0,0-24,25 24,-26-25,26 25,-25 0,25 0,-26 25,26 24,-25-24,24 25,-24-1,0 26,0-26,0 26,-1-26,-24 26,-24-26,24 1,-25 0,-25-26,25 26,-24-25,-1 0,-24-1,24-24,0 0,1 0,-26 0,26 0,24-24,-25 24,26 0,-1-25,0 25,0 0,25 0,-25 0,25 0,0 0,0 0,0 0,0 0,0 0,25-25,-25 25,25-25</inkml:trace>
  <inkml:trace contextRef="#ctx0" brushRef="#br0" timeOffset="8125.4648">16917 7317,'0'25,"0"-25,-25 0,25 0,0 0,0 25,0-50,0 25,25-25,-25 1,25 24,-25-25,24-25,1 25,0 1,-25-1,50 0,-50 0,24 0,1 1,-25-1,25 25,-25-25,0 25,0 0,0 0,0 0,0 0,25 25,-25 0,0-25,0 49,0-24,0 49,25-49,-25 50,0-1,0-24,0 24,0-24,0 24,0 0,0 1,0-26,-25 26,25-26,0 1,0 0,-25-25,25 24,0-24,0 0,0-25,-25 25,25-25,0 0,0 24,0-24,0 0,0 0,0 0,0 0,0-24,0 24,0 0,0 0</inkml:trace>
  <inkml:trace contextRef="#ctx0" brushRef="#br0" timeOffset="8963.5127">16793 8334,'0'0,"0"0,0 0,0 0,0 0,0 0,0 0,49 0,-49 0,25 0,25 0,-25 0,24 0,26 0,-26 0,1 0,24 0,-24 0,-1 25,1-25,0 0,-1 0,-24 0,0 25,-25-25,25 0,-25 0,0 0,0 0,0 0,0 0,0 0,0 0,0 0,0 0,-25 0,25-25,-25 25,0 0,-24 0,24-25,-25 25,1 0,-26 0,26 0,-26-24,1 24,-1 0,1 0,24 0,1 0,-1 0,50 0,-25 0,25 0,25 0,0-25,25 25,-1 0,1 0,24 0,1 0,-1 0,-24 0,24 0,-24 0,24 0,-49 0,24 0,-24 0,0 0,0 0,-25 0,0 0,25 0,-25 0,0 0,0 0,0 0,-25-25,25 25,0-25,-25 25,0-25,25 1,-25-1</inkml:trace>
  <inkml:trace contextRef="#ctx0" brushRef="#br0" timeOffset="9716.5554">16768 7392,'0'0,"25"0,-25-25,25 25,-1 0,-24-25,50 0,-50 1,50-26,-26 25,1 0,0 1,-25-26,25 25,0 0,-25 1,24 24,-24-25,0 25,25-25,-25 25,0 0,0 0,0 0,0 25,0 0,0-25,0 24,25 1,-25 0,0 25,0-1,25 1,-25-1,0 1,25 24,-25 1,0-1,0 1,0-1,-25 0,25 1,0-1,0-24,-25 24,25-24,0 0,0-26,-25 26,25-25,0 0,0-1,0-24,0 0,0 25,0-25,0 0,0 0,0 0,0 0,0 0,0 0,0 0,0 0,0 0,0 0,0 0</inkml:trace>
  <inkml:trace contextRef="#ctx0" brushRef="#br0" timeOffset="40340.3073">9302 8682,'0'0,"0"-25,0 25,0-25,0 25,0 0,0 0,0 0,0 25,0 0,25-1,-25 1,24 0,26 25,0-1,-1-24,26 25,24-1,0 1,50 0,0-1,24-24,1 25,24-26,1 1,24 25,0-50,1 25,24-25,0 24,25-24,-1 25,1-25,-25 0,25 0,-25 0,25-25,-25 25,-25-24,1 24,-1-25,-25 25,-24-25,-1 0,-24 0,-25 25,-24-24,-26-1,0 25,-24-25,-25 25,0-25,-50 25,25-25,-50 25,1-24,-1 24,0-25,1 25,-26 0,26-25,-1 25,25 0,1 0,-1-25,25 25,25 0,-1-25,26 25,24-25,-24 25,24-24,26 24,-51 0,26 24,-26 1,1 0,-50 0,0 25,0 24,-50-24,25 24,-24 0,-1 1,1-26,-1 1,0 0,26-1,-1-49,50 25,-25-25,24 0,26 0</inkml:trace>
  <inkml:trace contextRef="#ctx0" brushRef="#br0" timeOffset="40921.3406">17239 9649,'-25'0,"1"0,-1 0,0 0,0 0,0 0,1 25,-1 0,25-1,0 1,0 25,25-25,-1 24,1 1,0-1,25-24,-26 25,1 0,0-26,-25 1,0 25,0-25,-25 24,0-24,-24 0,24 0,-25 24,26-24,-26 0,0-25,26 25,-1-25,0 0,0-25,25 0,0 0</inkml:trace>
  <inkml:trace contextRef="#ctx0" brushRef="#br0" timeOffset="41161.3543">17066 9599,'24'-24,"1"-1,0 0,25 0,-1 0,-24 1,49-1,1-25,-26 1,26 24,-25-25,24 1,-24 24,-1 0,1-25,-25 26,-25-1,24 0,-24 0</inkml:trace>
  <inkml:trace contextRef="#ctx0" brushRef="#br0" timeOffset="41849.3935">17190 6970,'-25'-49,"-25"24,-24 25,-25 0,-1 25,-24-1,-24 26,24 0,-1 24,1 0,50-24,24 0,50-1,50-24,24-25,75 0,0 25,25-50,-1 25,1 0,-50 0,-25 25,-49 0,-50 24,-50 1,-49 24,0 1,-25-1,0-24,49-1,1 1,49-1,50-49,49 0,26 0,24-24,0-1,0 25,-50-25,0 25,-49 25,-25 0,-49-1,-1 26,-24-50,24 50,25-25,0-1,50-24,0 25,74-50,-24 25,24 0,25-24,0-1,-25 0,0 0,1 0,-26-24,-24 24,24-25</inkml:trace>
  <inkml:trace contextRef="#ctx0" brushRef="#br0" timeOffset="42697.4422">8682 9227,'-25'25,"0"0,0 0,-24 0,24 24,0 1,25-1,-25 1,25 24,0-24,25 0,0-1,-25-24,49 0,-24-25,25 25,-25-50,24 25,1-50,-25 25,24-49,1 24</inkml:trace>
  <inkml:trace contextRef="#ctx0" brushRef="#br0" timeOffset="42958.4571">9103 9153,'0'-25,"0"25,0 0,0 25,0 0,0 24,0 26,-24-1,24 25,0-24,0 24,0 0,-25 0,25-24,-25-1,25 1,0-26,0 1,-25-25,25 0,0-25,0 0,0 0,0 0,0 0,0-25,25 25,-25-25</inkml:trace>
  <inkml:trace contextRef="#ctx0" brushRef="#br0" timeOffset="43893.5106">9699 10964,'0'-25,"-25"25,25-25,0 25,0 0,0 0,0 25,25 0,-25-25,0 49,24-24,1 25,0-1,25 1,-1 24,1-24,49 24,0-24,25 0,0 24,25-24,25-1,24 1,1-1,24-24,0 25,25-25,0 24,25-24,0-25,0 25,0-25,0 0,24 0,-24-25,0 25,-25-25,25 0,-50-24,0 24,-24 0,-1-24,-49-1,0 0,-50 26,0-26,-49 0,-1 1,-24 24,-25-25,-25 26,1-26,-26 25,-24 0,24 1,-24-1,24 25,0-25,1 25,24 0,25 0,50 0,-1-25,26 25,-1 0,25-25,0 25,-24 0,-1 25,1-25,-50 25,-25 25,0-1,-50 1,-25 24,26 1,-26-1,1-24,0-1,49 1,0-25,25-25,25-25,0-25,74-24</inkml:trace>
  <inkml:trace contextRef="#ctx0" brushRef="#br0" timeOffset="44414.5404">17066 9599,'-50'0,"25"0,25 0,25-24,0 24,49-25,-24-25,24 25,1 25,-26-24,1-1,-50 25,0 25,-25-1,-25 1,-24 50,24-26,-24 1,24 24,26-24,-1-1,25 1,25 0,-25-26,49 26,-49-25,0 25,0-1,-25-24,1 25,-26-1,25 1,0-25,25-1,0 1,50-25,24 0,1 0,-1-25,25 1,1 24,-26 0,1-25,-51 25,-24 25</inkml:trace>
  <inkml:trace contextRef="#ctx0" brushRef="#br0" timeOffset="44961.5715">17066 11187,'49'-25,"-24"0,49 0,-24 1,0-1,-1 25,1 0,-25 25,-25-1,-25 26,-25 49,-24-24,-1 24,1 25,-25-25,24 25,1-25,24-24,26 24,24-49,49-1,1-24,24 0,25-25,1-25,24 25,-25-50,25 26,0-51,0 26,-25-1,0-24</inkml:trace>
  <inkml:trace contextRef="#ctx0" brushRef="#br0" timeOffset="45293.5905">18207 11385,'-50'25,"25"0,-24 49,24-24,0 0,25 24,0 0,25-24,0 24,24-24,26-25,-1-25,0 0,26-25,-26-25,25 1,-24-1,-26-49,1 25,0-1,-50-24,-25 25,0-1,-25 26,1-1,-26 25,26 0,-1 0,-24 25,49 0,0 0,0 0,25 0</inkml:trace>
  <inkml:trace contextRef="#ctx0" brushRef="#br0" timeOffset="46259.6458">8558 11162,'0'0,"0"0,0 0,24-25,1 25,0 0,25 0,-1 0,1 25,-1 0,-24 0,0 24,0-24,-25 50,0-26,0 1,0 24,-25-24,25-1,0 1,25 0,0-1,24-24,1 25,24-1,1 1,-26-25,1 24,-25 1,0-1,-25-24,-25 25,0 0,-25-1,-24 1,0-1,-1 1,-24-25,24 0,1 24,24-24,1 0,-1 0,1-1</inkml:trace>
  <inkml:trace contextRef="#ctx0" brushRef="#br0" timeOffset="47183.6988">9947 13295,'0'0,"0"25,0-25,24 25,1 0,0 24,25-24,-1 25,26-1,24 1,25 0,0-1,25 1,24-1,51-24,-1 25,0-1,25-24,25-25,0 25,0-25,24 25,1-50,0 25,-1 0,1-25,-25 0,0 1,0-1,-25 0,-25 0,0-24,-49 24,-25 0,-1 0,-48-24,-26 24,0 0,-49 25,-25-25,0 25,-25-25,-24 25,-26-24,26 24,-26-25,26 25,-1 0,1-25,49 25,0 0,0-25,24 25,26 0,0 0,24 0,0 0,1 0,24 0,-24 25,-26-25,26 25,-51 0,1-1,-25 26,0-25,-49 24,-1 26,0-50,-24 49,24-24,-24-1,24-24,-24 25,49-26,0 1,25-25,0 0,25-25</inkml:trace>
  <inkml:trace contextRef="#ctx0" brushRef="#br0" timeOffset="47738.7305">17587 13097,'-25'-25,"25"25,-25 25,0-25,0 49,-24-24,24 50,-25-26,25 26,-24 24,24 0,0-24,0 24,1-25,48 1,-24-1,25-24,25-26,-1 1,26 0,-1-50,26 0,-26 1,25-26,-24 25,-1-49,-24 24,-1 1,-24 24,-50-25,0 50,-24-25,-1 50,1-25,-26 25,1 25,24-26,1 26,-1-25,50 0,-25-1,50 1</inkml:trace>
  <inkml:trace contextRef="#ctx0" brushRef="#br0" timeOffset="48106.7515">18479 13370,'-24'49,"24"-24,-25 25,0 24,0-24,25 24,-25 1,25-26,25 1,0-1,25-24,-1-25,26 0,-26 0,26-49,-1-1,-24 0,-1 1,-24-26,0 1,-50 0,0-1,-24 26,-26-1,-24 0,-25 1,0 49,0-25,-25 25</inkml:trace>
  <inkml:trace contextRef="#ctx0" brushRef="#br0" timeOffset="48865.7943">8682 13519,'0'0,"24"0,1 0,-25 0,25 0,0-25,24 25,-24 25,25-25,-25 0,-1 24,1 26,-25-25,-25 49,1 1,-26-1,0 25,1 0,-26-24,26 24,-1-25,25 1,1-25,24-1,24-24,1-25,25 0,-1 0,26 0,-26-25,26 0,-26 1,1 24,-25 0,25-25</inkml:trace>
  <inkml:trace contextRef="#ctx0" brushRef="#br0" timeOffset="50030.8615">9798 15007,'0'0,"0"25,0-25,25 24,-25 1,24 0,1 25,25-1,-1 1,1 24,25-24,24 24,0 1,50-1,-25 1,49-1,1 0,24 1,26-1,-1 1,0-26,50 26,-25-26,50-24,-25 0,24 0,26-25,-26-25,26 0,-1 0,1 0,-1-49,-24 24,0-24,-1 0,1-1,-25 1,0-25,-25 24,0-24,-25 0,0-1,0 26,-49-50,24 50,-24-50,-25 49,25-24,-50 25,0-1,0-24,-25 25,0 24,-25-25,1 26,-1-1,1 1,-26 24,-24 0,0 0,0 25,-25-25,0 25,0 0,-25 0,0 25,0-25,1 0,-26 25,0-25,26 25,-26 0,25-25,-25 24,26-24,-1 25,25-25,0 0,25-25,24 1,-24-1,25 0,24 0,-24-24,-1 24,26-25,-26 25,1 1,-25 24,-25-25,0 25,0 0,-25 25,0 24,0-24,-24 0,-1 49,25-49,-24 25,24-1,0 1,25-25,0-1,0 1,0 0,0-25,25 0,0-25,-25 25,25-25</inkml:trace>
  <inkml:trace contextRef="#ctx0" brushRef="#br0" timeOffset="50419.8839">20414 12998,'0'0,"0"24,25 26,-25-25,0 49,25 1,-25-1,0 25,0-24,0 24,0 0,0-24,0 24,0-25,0-24,-25-1,25 1,0-50,0 0,0 0</inkml:trace>
  <inkml:trace contextRef="#ctx0" brushRef="#br0" timeOffset="50977.9158">20737 13246,'49'-50,"1"25,-25 0,24 1,-24 24,0 0,-25 24,0 26,0 0,-25-1,0 26,1-1,-1 1,0-1,0 0,0-24,1 0,24-1,0-24,24-25,1 0,0 0,-25-25,50 0,-26-24,26 24,-25-25,24 1,-49 24,25 0,0 0,-25 25,0 50,0-25,0 49,0 1,0-26,25 50,-25-49,49 24,1-49,0 0,24-25,0 0,1-25,-1-24,1-1,-26-24,1-26,-25 1,-25 0,-25 25,-25-26,1 26,-1 0,-24 24,-26 0,1 50,0 0,0 0,0 0</inkml:trace>
  <inkml:trace contextRef="#ctx0" brushRef="#br0" timeOffset="51924.9698">9451 15602,'0'-25,"0"25,0 0,0 0,0 0,0 0,24 0,-24 25,0 25,0-1,0 1,0 24,0 1,0 24,25-25,-25 26,0-26,0 0,0 1,0-25,25-1,-25 1,0-25,0-1,0-24,0 25,0-25,25-25,-25 25,25-24</inkml:trace>
  <inkml:trace contextRef="#ctx0" brushRef="#br0" timeOffset="53466.0581">9996 17239,'0'0,"0"0,0 0,0 0,0 0,0 0,0 0,0 25,0-25,25 0,-25 25,0-25,25 25,-25-1,25 1,0 0,-1 0,26 24,0-24,-1 0,1 0,24 25,1-26,24 26,0-25,0 0,25 24,25-24,0 25,25-26,-1 1,1 0,24 0,1 0,24-25,25 24,0-24,25 0,49-24,-24-1,24 0,1 0,24 0,0-24,1-1,49 1,-100-26,75 1,-24 24,-1-49,25 24,-25 1,0-25,-49 0,99-1,-75 1,1-25,-1 0,-24 0,24 0,-49-25,0 25,-25-25,0 1,-24-1,-1 0,-25 0,-24 25,-1-25,-49 25,-24 0,-1 25,-25 0,-24 24,0 1,-26 0,1 49,0-25,-25 25,0 0,0 1,0 24,-25 0,0-25,25 25,-24-25,-1 25,0-25,0 25,-24 0,24 0,-25 0,1 25,-1-25,0 0,1 25,24-25,0 25,0-25,25 0,0 0,25-25,0 0,0 25,-1-25,26 0,0 1,-1-1,1 25,-25 0,24 0,-24 25,0 24,0-24,-25 25,0 24,0 1,0-26,0 50,0-49,-25 24,25-24,0 0,-25-1,25-24,0-25,0 0</inkml:trace>
  <inkml:trace contextRef="#ctx0" brushRef="#br0" timeOffset="55424.1701">22895 12551,'0'0,"0"0,25 25,-25-25,0 0,0 0,-25 25,25-25,0 25,0 24,0 1,0 24,-25 1,25-1,0 0,0 1,0 24,0-49,-25 24,25-24,0-1,25-49,-25 25,0-25,0 0</inkml:trace>
  <inkml:trace contextRef="#ctx0" brushRef="#br0" timeOffset="55768.1898">23019 12675,'49'-49,"-24"24,0 0,25 0,-26 0,26 25,-25 0,0 0,-1 0,-24 25,25 25,-50-25,25 49,-24 0,-1 1,0-1,-25 1,26-1,-1 0,0-24,25 0,0-1,0-24,0 0,25-25,0 0,-1 0,26-25,-25 0,0-24,24 24</inkml:trace>
  <inkml:trace contextRef="#ctx0" brushRef="#br0" timeOffset="56100.2088">23639 12725,'0'25,"-25"-1,25 26,-25 24,25-24,0 24,25 1,0-26,0 1,-1 0,1-50,25 25,-1-25,-24-25,0 25,0-50,0 0,0 1,-25-26,0 1,-25 0,0-1,25 26,-50-26,25 26,-24 24,-1 0,1 0,24 25,-25 0,25 0,1 25,-1 0</inkml:trace>
  <inkml:trace contextRef="#ctx0" brushRef="#br0" timeOffset="57290.2768">8954 17462,'-24'0,"-1"-24,0 24,0 0,25 0,0 0,-49 74,24-49,25 49,-25 1,25-1,25 25,-25 1,25-26,-1 25,26-49,0 24,-1-24,26-25,-1-25,-24 0,24-50,1 0,-1 1,-24-26,-1 1,1-25,-25 24,-25-24,0 25,0-1,-25 1,-25-1,1 26,-1 24,0-25,1 50,-1 0,1 0,-26 25,50-25,-24 25,24 0,0 0</inkml:trace>
  <inkml:trace contextRef="#ctx0" brushRef="#br0" timeOffset="58070.3213">9103 16743,'-74'0,"-1"-25,-24 25,0 0,0 0,0 25,-1 0,-24 25,25-1,0 1,0 49,-1-25,26 26,0-1,-1 0,26 25,24 0,0-25,25 25,0-24,25 24,24-25,1 0,0-25,24 26,0-51,26 26,24-1,-25-49,25 25,0-1,0-24,0-25,25 25,-25-25,25 0,-25 0,25-25,-25 0,24 0,-24-24,0-1,1 1,-26-26,0 1,0-1,0 1,-49-25,24 24,-49-24,0 0,0 0,-50-25,25 24,-25-24,-24 25,-1-25,0 25,-24 0,0 24,-1-24,-24 49,25-24,-26 0,1 49,0-25,-25 25,25 1,-50 48,25 1,-50 0,25 25,0 24,-24 25</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 81,'0'0'38,"0"0"-2,0 0 1,-11-4-28,11 4-5,18 17-3,-5-6-1,3 1 0,2 2 0,-2 1 1,-1 2 0,-5 0 0,-5 2-1,-8-1 1,-3 0-1,-2-1 1,-1 1-1,2-3 0,2 0 0,4-1-1,4-1 1,7 1 0,1 2 1,-1 3-1,-4 3 1,-4 1 0,-3 4 0,-2-2-2,-1-3-1,-1 1-4,-1-12-17,10 1-14,9-10-1,8-2 0,6-8 1</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9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 21 55,'-12'-2'36,"-1"0"0,0 1 1,13 1-17,-13-1-9,13 1-4,15-3-2,5 2-2,3-4 0,7 2 0,0 0-2,1 3 0,-3 6-1,-8 4 1,-8 3-1,-5 5 1,-7 4-1,-6 1 0,-2 2 0,0 2 0,0-1 0,2 1 0,3 3 0,3 1 0,0 2 0,0 1 1,1 1-2,-4-2-2,7 9-21,-5-13-15,5-3 0,5-7 0,5-5-1</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55.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2963 1460 26,'1'-11'32,"-3"2"1,-2-1 0,4 10-13,-18-16-6,18 16-2,-18-13-3,18 13-3,-19-18 0,19 18-1,-13-19-2,11 9 0,1-2-1,4 2-1,4 0 0,3 1-1,5 4 0,6-3 0,6 3 0,6 2 0,9 1 0,7 3 1,8-3-1,10 1 1,7-1-1,9-1 0,6-2 1,10-1-1,6-3 0,5-1 1,4 2-1,3-1 0,0-1 1,1 3-1,1 0 1,-2 0-1,-3 0 1,-4 0-1,-1-1 0,-2-1 0,-4-1 1,-1 2-1,-5-1 1,-5 0 0,-3 0-1,-7 3 0,-5 0 1,-12 2-1,-9 2 1,-12-2-2,-11 3 1,-7 2 0,-10 2 1,-7 2-1,-9-5 1,6 19-1,-9-3 1,-3 4-1,-1 5 0,-1 5 1,-2 3-1,2 0 0,-1 0-1,0-2 1,4-2 0,2-7 0,1-2-1,1-7-1,1-13-2,0 0-8,0 0-27,0 0 0,-13-24-1,-3 3 2</inkml:trace>
  <inkml:trace contextRef="#ctx0" brushRef="#br0" timeOffset="958">3860 456 14,'0'0'28,"0"0"2,0 0 2,0 0-12,0 0-5,-14 8-2,8 7-3,-10-5-1,4 8-1,-9-2-2,4 1-1,-3 1-2,2 0-1,3-3 1,4 2-1,7-5 0,12-1 0,7-4 0,14-2 0,8-5 0,12-2 0,6 0-1,6-4 0,0 1 0,-4 1 0,-4 1-1,-10 1 0,-8 2-1,-10 0 1,-6 0-3,-19 0-4,18-6-9,-22-5-23,5 0 1,-4-6-1,3-3 1</inkml:trace>
  <inkml:trace contextRef="#ctx0" brushRef="#br0" timeOffset="1342">4326 197 57,'7'-10'35,"-7"10"-1,0 0 1,0 0-24,-2 21-3,-7 0-1,5 13 0,-6 4-1,2 12 0,-6 5-1,3 9-1,-3-2 0,3 3-1,-1-6 0,4-1-1,0-5 0,3-7 0,1-2 0,1-9-1,2-5 0,1-5 0,1-5-1,-1-6 1,3-2-1,-3-12 0,1 10 0,-1-10 0,0 0-1,0 0 1,0 0-2,0 0 0,0 0-2,0 0-1,0 0-11,0 0-25,0 0 1,-10-15-1,8 1 1</inkml:trace>
  <inkml:trace contextRef="#ctx0" brushRef="#br0" timeOffset="1953">3871 491 14,'0'0'30,"0"-17"1,2 8 1,-2 9-13,-1-22-5,1 22-1,1-19-3,-1 19 0,-1-17-4,1 17-1,-2-11 0,2 11-2,0 0-1,0 0-1,0 0 0,-8 18-1,3 0 1,0 3-1,-2 3 1,-1 5 0,-4 2-1,1 1 1,-1-4 0,0-2 0,2-5-1,-1-4 1,5-5-1,2-3 1,4-9 0,3 9 0,-3-9 1,18-1-1,-5-1 0,4 0 1,4-1-1,3 1 0,3-4 0,4 2 0,1-2 0,4 1-1,-1-1 1,1 1-1,-1 0 1,-4-1-1,-3 2 0,-5 0 0,-5 3 0,-5-1 1,-4 0-1,-9 2-1,0 0-1,7-13-1,-7 13-2,-7-22-6,11 12-16,-7-9-12,5 2 0,-4-6 0,5 1 2</inkml:trace>
  <inkml:trace contextRef="#ctx0" brushRef="#br0" timeOffset="2479">4362 255 36,'13'-8'33,"-4"1"3,-9 7-1,13-3-10,-13 3-13,0 0-3,0 0-1,0 0-2,0 0-2,-11 15-1,3 0-2,1 4 0,-3 9 0,-2 7-1,-2 9 1,-1 6 0,1 4-1,-1 5 2,1 1-2,0 2 1,1-4 0,0-3 1,4-4-2,1-8 1,2-4-1,-1-9 1,4-7 0,0-6-1,1-6 1,2-11-1,0 10 0,0-10-2,0 0-7,5-19-30,3 8 0,0-5-1,2 1-1</inkml:trace>
  <inkml:trace contextRef="#ctx0" brushRef="#br0" timeOffset="35312">151 1463 30,'0'0'33,"-8"-20"1,-1 5 1,5-1-21,-10-7-2,2 5-2,-8-6-1,3 6-2,-2-4-1,4 6-2,-1 0 0,6 4-1,2 0 0,8 12-2,7-16 1,12 8-2,10 3 1,9-2-1,16 1-1,11-4 2,18 1-2,14-2 2,15-2-2,10 0 2,11-3-1,13 1 1,6 0-1,6 1 1,-2 1 0,-4-3-1,-6 2 1,-8-2 0,-9-1 0,-15 0 1,-14-3-1,-13 3 0,-14 0 1,-13 5-1,-16 2 0,-11 2 0,-10 6 0,-9 8-1,-9 5 1,-7 6-1,-4 6 1,-2 9-1,-2 4 1,-2 7-1,0 0 1,1 2-1,-3 2 1,5-6-1,-1 1 0,3-10 0,1-3-1,3-8 1,0-3-1,1-9 0,2-9-2,0 0-7,1-20-28,-12-3-3,3-8 2,-10-12-2</inkml:trace>
  <inkml:trace contextRef="#ctx0" brushRef="#br0" timeOffset="36122">822 131 11,'0'0'33,"-8"10"2,8-10 2,0 0-15,0 0-5,-7-13-4,7 13-4,10-18-3,1 5-1,6-4-2,8 0-1,8-1 0,7 1 0,6 4 0,4 2 0,2 8-1,0 4-1,-7 7 1,-4 6-1,-10 8 0,-9 6 0,-12 4 1,-11 5 0,-9 2-1,-10 1 1,-5 2 0,-3-4-1,-1-4 1,4-1-1,7-4 0,5-2 0,12-4 0,10-2 1,11-2 0,8 0-1,5-2 1,6-3-1,0 1 1,0-4-1,-5 1 0,-5-3 0,-8 1 0,-7 0 0,-10-1 0,-11 1 1,-9-1-1,-9 3 1,-7-2-1,-7 0 1,-8 0-1,-7-2 0,-3 0 1,0-3-1,1 1 0,2-4 0,3 0 0,4 0 1,5-2-1,10 0 0,5-1 0,6 1-2,10 2-6,11-2-32,-1-13 1,16-3-1,14-6-2</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33.1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59,'-6'22'38,"-4"2"-4,5 2 2,-8-7-28,13 13-5,1-5-1,2 6-2,2 0 1,0 3-1,2 1 1,0 1-1,-1 3 1,3-2 0,-1 1 0,1 0 0,2-4-1,0-1 2,1-7-2,5 4 2,0-7-2,3-2 0,0-2 0,1-3-1,2-3 1,0-3 0,0 1 0,1-6-1,0-3 2,0-2 0,-2-4-1,4 0 1,-1-5 1,0 1-1,-1-9 0,-1-1 2,-1-2-2,-1 0 1,-2-3-1,-3-2 1,-1-3-1,-3-1 1,-2 0-1,-2-1 0,-3-6 0,-2-2-1,-2-1 1,-2-1-1,-1 1 1,-2-1-1,0 0 0,-1 1 0,-3 4 0,2 3 0,-3 1-1,0 4 2,-3-3-2,-2 5 2,-2 4-1,-3 1-1,-3 7 2,-5 9-1,-3 7 0,-4 6 0,-2 9 0,-3 8-1,1 8-1,-4 5-5,13 12-32,-11-5 0,5 1 0,-1-6-3</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87,'0'0'37,"3"16"-1,-10-7 2,1 6-35,-7 9-1,2 12 1,-5 10-1,0 13 0,-4 6-1,-2 11 1,-1-1-1,1 4 1,-2-6-1,4-7 0,0-12 0,4-11-1,5-12 1,10-7 0,9-13 0,10-5 0,10-7 0,11-2 1,9-1-1,8 1 1,6-1-1,1 1 0,-6 1 0,-5 2-1,-8 0-1,-12 1 0,-7 0-1,-12-2-1,-13 1-1,0 0 1,4 10 0,-4-10 0,-13 13 0,13-13 1,-13 15 1,9-6 3,4-9-1,0 0 2,0 0 0,19-7 0,-4-14 1,5-11-1,1-10-1,7-7 0,-1-10 0,1-9-1,-1-1-1,0 0 1,-4 6 0,0 9-1,-3 5 1,-4 14 0,1 13-1,0 18 0,2 14 0,2 15 0,2 11-1,2 9 1,3 6 0,4 5 0,0 1 0,-2-4 0,-4-8 0,-5-7 1,-7-7-1,-8-6 1,-12-9-1,-11-8 1,-13-6 0,-8-5 0,-9-7 0,-5-4 0,-6-5 0,3-1 0,6-3 0,6 0-1,9 2-1,9 1 0,8 7-2,7-4-1,10 17-8,11-18-28,11 8-1,0-8 0,15 5 0</inkml:trace>
  <inkml:trace contextRef="#ctx0" brushRef="#br0" timeOffset="760">1378 321 90,'25'-10'39,"-17"-1"0,-8 11 1,-21-15-25,-5 14-11,-11 2-2,-2 5-1,1 2-1,6 7 1,13 8 0,13 4 0,21 4-1,15 3 1,16 1-1,12 3 0,5 1 0,1-1 0,-5-5 0,-8 1 0,-13-4 1,-12-3 0,-16-2 0,-14-6 0,-16-2 1,-9-4-1,-9-3 1,-6-4-2,-3-2 0,0-3 0,3-2-2,6-4-1,11 1-1,6-12-7,24 2-28,3-8-2,16-1 1,4-9-1</inkml:trace>
  <inkml:trace contextRef="#ctx0" brushRef="#br0" timeOffset="1132">1916 317 99,'11'-7'39,"-11"7"0,0 0-1,-26-6-35,-9 9 0,-2 3-1,-3-1-1,1 2 1,7 1-1,13 2 0,14-1 0,21 3 0,14-2 0,9 3-1,3 5 1,-2 7-1,-5 4 0,-9 5 0,-14 3 1,-11 3-1,-8 7 0,-5-4 1,-1-3 0,4-3 0,5-5-1,8-4 1,6-7-1,10-4 0,3-6 0,1-5-2,1 1 0,-2-7-2,0 0 0,-6-5-1,4 4 0,-9-6-1,5 5 2,-7-3 0,4 3 2,-5 2 1,-9 0 2,13 5 0,-13-5 2,0 0 0,0 0 0,0 0 1,0 0-1,12-17 0,-11-9-1,5-5 1,-2-16 0,4-5 0,1-13-1,3-7 0,-1-2 0,5 1 0,0 0 0,3 4-1,3 8 0,5 8-1,2 8 0,6 10 1,2 10-2,2 9 1,-1 10-1,-1 7 0,-6 11 0,-9 7 0,-14 10 0,-14 7 0,-15 4 1,-16 6-1,-8 1 1,-8 3 0,-1 1 0,5-1 1,10 0 0,14-3 0,20-2 0,22-2 0,21-2 0,21-2 1,15-8 0,14-1 0,8-6-1,2-3 0,-2-5 0,-9-3-2,-9 8-4,-24-10-20,-7 21-17,-22 3-2,-24 17 0,-31 9 0,30-61 44</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26,'0'0'32,"13"19"2,-13-19 1,-11 7-20,14 7-2,-14-16-3,11 2-1,-18 1-1,18-1-2,-24-18-1,11 5-1,-6-10-1,-1 1-1,-6-7 0,-2 0-1,-5-1 0,-2-2 0,-5 1 0,-2 3 0,-5 4 0,-2 1 0,-4 1-1,1 4 1,-3 3 0,-3 4-1,-2 4 1,1 3-1,-1 5 0,0 3 1,1 10-1,1 4 0,0 7 0,1 5 1,3 6-1,4 5 1,2 4-1,5 5 0,6 0 0,6 5 0,7 2 0,10-1 0,8 3 0,9-3 0,10 3 1,6 1-1,12-4 0,12 0 1,8-6 0,13-2-1,10-5 0,10-4 1,12-4-1,11-7 0,7-3 0,7-8 0,3-6 0,4-4 0,1-12 0,-5-5 1,-6-16 0,-9-10-1,-12-15 1,-12-15-1,-19-10 1,-19-15-1,-24-6 1,-21-7 0,-25 1 0,-28 9 0,-31 12-1,-29 22 1,-28 23-1,-27 26-2,-18 31-3,-25 19-14,-3 47-22,-12 20-1,6 30-1,5 12 1</inkml:trace>
</inkml:ink>
</file>

<file path=ppt/ink/ink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33.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322 119 28,'11'-7'34,"-11"7"2,11-6-1,-11 6-13,0 0-6,-3 13-3,-10-1-5,0 7-3,-6 5 0,-4 9-3,-7 5 1,-4 8-1,-4 2 0,-1 5-1,-1-1 0,4 2-1,5 0 0,11-5 1,14-4 0,15-7 1,18-5-1,14-8 1,13-8-1,8-7 0,6-8-1,1-4 0,-3-5-3,-12-9-5,-3-5-31,-18-3-1,-5-3 1,-12-6-1</inkml:trace>
  <inkml:trace contextRef="#ctx0" brushRef="#br0" timeOffset="393">783 31 58,'33'-14'38,"-9"2"-2,-6 5 2,-18 7-22,0 0-10,-2 22-1,-10 12 0,-7 14-1,-3 14-2,-6 13 1,-2 19 0,-3 9 0,1 6-1,0 3 0,2-3 0,2-4-1,2-7 1,6-11-1,2-10-1,3-14 0,1-10-1,5-10-4,-3-16-12,9-9-23,3-18 1,0 0 0,0-18-1</inkml:trace>
  <inkml:trace contextRef="#ctx0" brushRef="#br0" timeOffset="724">1039 265 67,'64'-46'40,"0"5"-1,-7 3 1,-4 12-17,-7-4-19,-3 6 0,-8 8-2,-9 5-1,-9 8 0,-4 15 1,-9 12-1,-8 16-1,-14 16 1,-12 14-1,-14 16 0,-9 10 0,-9 8 0,-6-3-1,0-1 2,6-12 0,8-10 0,12-10 1,14-14-1,14-9 1,14-13 0,14-8 0,13-13-1,13-5 0,9-8 0,9-6-1,5-2 0,1-8-3,3 6-8,-11-7-29,-1 5-1,-12 0 0,-4 3-1</inkml:trace>
  <inkml:trace contextRef="#ctx0" brushRef="#br0" timeOffset="1303">715 1752 72,'-18'8'39,"-6"1"-2,-8-2 2,-4 7-26,-5-5-7,4 6-1,-1-1-1,5 8-1,9-3-1,11 7-1,11 1 1,13 4-2,12 1 1,11 1 0,8 4-1,5-4 1,0 2-1,-1-3 1,-7-3-1,-8 2 0,-16 0 1,-11 0 0,-19-1 0,-12 1-1,-10 0 0,-7-2-1,-5-1-3,-5-10-3,12-1-26,-3-13-8,12-7 2,9-14-2</inkml:trace>
  <inkml:trace contextRef="#ctx0" brushRef="#br0" timeOffset="1616">479 1810 90,'41'-25'41,"8"7"1,11 6-1,6-9-26,8 5-9,7-1-3,1-5 0,-1 1-3,-8-1 1,-6 1-1,-8-2-2,-6 5-10,-10-1-28,-11 1-1,-10 7-1,-7 1 0</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31,'10'-12'34,"-2"1"2,-8 11-1,9-5-11,-14-5-11,5 10-6,0 0 0,0 0-2,0 0 0,0 0-2,0 0 1,0 0-1,0 0 0,-14-10 1,4 6-3,-1-1 2,-4 3-3,-1 0 2,-3 2-1,-2 1-2,0 1 2,-1 1-2,1 3 1,3 0-1,-1 5 1,3 3 0,1 5-1,4 5 1,1 8-1,1 5 1,2 3 0,3 0 0,3-5 0,1-2 0,2-6-1,2-7 2,3-10-1,3-9 0,0-8 0,4-4 0,1 0 1,1-4-1,4 2 1,3 2-1,4 1 0,3 9 0,4 7 1,1 7-1,4 7 0,2 2 0,0 7 0,-3 1 1,-4 3-1,-5-3 1,-7-2-1,-6 0 1,-11-6 0,-7 3 1,-9-4-1,-7 1 0,-11-4 0,-5-1-1,-5 0 1,-2-5-1,1-1 0,4-4-1,2-1 1,5-3-1,9 2 0,0-4-2,10 5-3,-9-14-11,19 8-24,0 0 1,0 0-1,0 0 1</inkml:trace>
  <inkml:trace contextRef="#ctx0" brushRef="#br0" timeOffset="992">2035 877 67,'0'0'35,"-9"10"-2,9-10-5,-5 18-21,-3-5-4,1 8 0,-4 0-1,2 7 1,-4-3-1,-1 5 2,-3-6-2,-1 2 1,-2-5 0,3 0 0,-5-5-2,-1-1 1,1-2-1,0-3 1,0-2-1,5 1 1,-4-3-1,5 1 0,-2-3 1,2 2-1,0-1-1,-2-1 1,1 0-1,-2-1 0,-2-2 1,-2 1-1,-4-4 0,0 1 0,-5-2 0,-2-2 0,-5 0 0,-7-3 0,1 2 0,-6 1 0,-1 2-1,-5-1 1,-2 2 0,0-2 0,-1 4 0,-1-1 0,-4-2 0,-2-1 0,-3 0 0,0 3 0,0 0 0,-1 4-1,-4 2 2,3 6 0,4 5-1,7 6 1,5 5-1,7 4 1,3 5-1,12 6 1,8 3-1,10 7-1,9 3 1,8 7-1,9 4 1,7 1 0,9 3 0,9-3-1,10-3 0,6-2 1,2-9-1,7-9 0,9-9 0,7-10 2,5-12-1,4-12 0,5-13 0,4-11 1,7-11-1,4-6 1,2-6-1,2-7 0,3-1 0,1 6 0,1 2 0,1 7 0,-2 8 0,-2 10 1,-2 5-1,-3 10 0,-1 6-1,-2 2 2,-5 0-1,-3-2 0,-3-5 0,-7-8-1,-4-8 1,-5-9 1,-7-12-1,-9-10 1,-10-11-1,-7-11 1,-11-2 0,-10-8 0,-12-2 0,-9 1 1,-13 3-1,-12 3 0,-10 6 0,-15 10 0,-12 6 1,-12 10-2,-12 12 1,-7 12-1,-5 17 1,-4 17-1,-1 21 0,7 20 1,5 21-2,11 17 1,17 21-10,4-6-24,28 1-8,15-24-1,18-39-1,-3-43 44</inkml:trace>
  <inkml:trace contextRef="#ctx0" brushRef="#br0" timeOffset="2392">3539 98 70,'-10'-52'37,"3"20"-1,-3 17 1,10 28-29,1 15 0,12 28-1,-2 14-1,4 18-1,-2 7-1,5 8-1,-3 1-4,-5-8-2,3 2-17,-8-22-19,2-8 0,-8-20-1,6-4 0</inkml:trace>
  <inkml:trace contextRef="#ctx0" brushRef="#br0" timeOffset="2577">3722 1179 88,'17'27'35,"-3"5"-10,-2-7-24,-10 0-34,-6-3-5,-9-4 1</inkml:trace>
</inkml:ink>
</file>

<file path=ppt/ink/ink163.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2T16:41:25.670"/>
    </inkml:context>
    <inkml:brush xml:id="br0">
      <inkml:brushProperty name="width" value="0.05292" units="cm"/>
      <inkml:brushProperty name="height" value="0.05292" units="cm"/>
      <inkml:brushProperty name="color" value="#C0504D"/>
      <inkml:brushProperty name="fitToCurve" value="1"/>
    </inkml:brush>
    <inkml:context xml:id="ctx1">
      <inkml:inkSource xml:id="inkSrc1">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1" timeString="2010-10-12T16:42:04.207"/>
    </inkml:context>
  </inkml:definitions>
  <inkml:trace contextRef="#ctx0" brushRef="#br0">13 323,'25'0,"-25"0,25 0,24 0,26 0,48 0,126 0,-26 0,149 0,1 0,24 0,100 0,-150 0,-198 0,99 0,-74 0,-100 0,-49 0</inkml:trace>
  <inkml:trace contextRef="#ctx1" brushRef="#br0">611 32 52,'-41'2'36,"-1"5"0,2 2 0,4 7-17,-4-6-9,9 6-4,1-5-1,9 3-2,5 1 1,15-4-2,15-1 0,20-3 1,23-3-2,24 0 1,28-5 0,24-1 1,25-6-1,23-4-1,15-4 1,14-3-1,2 1-1,-7-1 1,-11 3-1,-15 0 0,-24 2 0,-25 3 0,-29 3 0,-23 3 0,-28 2 0,-20 2 0,-30 1 0,-9 2-1,-27 3 1,-20 1-1,-20 2 0,-26 5 1,-25-2 0,-21 5-1,-24-1 1,-16 2 0,-14 2 0,-9 3 0,-1 2 1,7-1-1,12 2 0,21-1 0,29-3 0,29-1 1,35-3-1,39-1 1,42-6-1,43-4 1,43-6-1,35-1 0,38-1 0,31-2 1,28-4-2,16-1 2,9-1-2,-1 1 1,-9-2 1,-12 1-1,-24-3 0,-29 2 0,-33 0 1,-30 0-1,-30 3 1,-24-1-1,-23 3 0,-30 6 0,-8-12 0,-18 7 0,-10 1-1,-9 0 0,-6 1-2,-6-2-3,3 9-11,1-6-23,3 3 1,7-3-1,13 3 0</inkml:trace>
  <inkml:trace contextRef="#ctx1" brushRef="#br0" timeOffset="3883">86 874 45,'-11'1'31,"11"-1"3,0 0-9,-8-11-9,8 11-4,0 0-1,0 0-3,-1-14-2,1 14-1,0 0-2,0 0-1,-11 9-1,5 4 0,-1 6-1,-2 8 0,-1 4 0,1 8 0,2 4 0,3 2 0,3 1-1,5-4 1,3-2 0,4-7 0,5-6-1,2-5 1,4-9 1,3-6-1,3-8 0,2-6 1,0-8 0,-1-6 0,-3-5 0,0-6-1,-5 0 1,-3 1 0,-6 2 0,-4 5 0,-2 4-1,-1 6 0,-5 14 0,0 0 0,10-1 0,-5 13-1,2 2 1,3 3-1,1-1 1,4 1 0,3-6 0,2-2 1,2-8-1,1-4 1,0-9 0,-1-4 0,-1-7 0,-2-5 0,-6-5 1,-4-3-1,-4 2 1,-5 0-1,-7 4 0,-2 3-1,-5 5-1,-3 6 0,2 8-2,-3 3-2,6 8-6,-6-3-8,18 0-19,-9 18 2,12-4-2,5 0 2</inkml:trace>
  <inkml:trace contextRef="#ctx1" brushRef="#br0" timeOffset="4553">770 1155 45,'10'15'27,"-5"-5"3,4-1-10,1 3-8,-10-12-1,18 15-2,-18-15-1,17-3 2,-12-10-2,3-2-2,-8-9-1,0-5-1,-5-5-2,-3-4 0,-4-2 0,0 1-1,-3 2 1,2 6-1,1 1 0,4 5 0,4 3 0,6 3 0,6-1-1,8 4 1,6-2-2,6 1 0,9-2-1,3-1-1,3 3-1,-1-1-2,5 9-4,-11-7-7,2 12-8,-7 4-11,-9 3 1,-5 7 1</inkml:trace>
  <inkml:trace contextRef="#ctx1" brushRef="#br0" timeOffset="4918">1188 964 30,'-8'21'29,"4"5"1,-3-4 1,0-3-14,6 6-4,-3-7-5,9 0-1,-5-18 0,17 14-1,-2-20 1,7-1-1,3-11-1,6-2 0,-1-10-1,1-1-1,-2-4-1,-3-2 1,-8 1-2,-1-3 1,-9 7-1,-2 3 0,-3 8-1,-3 7 0,0 14 1,0 0-1,3 32 0,0 7 0,2 10 0,4 11 0,3 12-1,3 4 2,0 4-1,2 1 0,-3-5 0,-1-5 0,-6-6 0,-6-7 0,-7-11 1,-4-6-1,-7-9-1,-3-7 1,-3-10-1,-4-9-1,2-7 0,-1-8 0,4-4-3,0-10-3,12 4-11,-2-11-18,9-2 0,5-7 0,7-5 1</inkml:trace>
  <inkml:trace contextRef="#ctx1" brushRef="#br0" timeOffset="5453">1783 473 48,'0'0'31,"12"-11"2,-12 11-1,4 19-17,-11-6-10,1 13 1,-2 6-2,2 11-1,-3 5 1,5 9 0,-1 3 0,7 4 0,-2-1 0,4 0-1,-1-4-1,1-4 1,-2-8-3,-1-6 1,0-8-3,-3-9-1,2-3-2,0-21-5,3 11-15,1-20-12,4-6 1,2-7 0,2-7 1</inkml:trace>
  <inkml:trace contextRef="#ctx1" brushRef="#br0" timeOffset="5753">1969 976 33,'8'30'29,"-7"-2"0,4 6 1,6-1-18,-4-5-4,11 1 1,-2-13-1,12-2 0,-1-16 0,10-4 0,-5-13-1,7-2-1,-4-11 0,2-2-3,-8-5 0,-2 1-1,-8-1 0,-3 7-1,-5 3 1,-4 6-1,-5 4 0,-2 8-1,0 11 0,0 0 0,-2 14 0,3 8-1,4 12 1,2 10-1,5 14 1,3 9 0,5 10 0,1 3 0,1 1 0,-2 1 0,-2-5 0,-5-8 0,-5-5 0,-7-6 0,-8-9 0,-5-7 0,-7-6 0,-3-8 0,-5-6-1,-3-7 0,1-4-2,-1-11-3,8 1-7,-5-11-25,12-8 1,4-8-1,12-9 1</inkml:trace>
  <inkml:trace contextRef="#ctx1" brushRef="#br0" timeOffset="6554">3066 693 41,'14'-16'32,"3"-4"1,10-2-1,1 1-16,5-3-8,8 3 0,-2-2-3,3 5-1,-1-1 0,3 3 0,-4 1 0,2 4-1,-7-1-1,-1 5 0,-5 3 0,-3 4-1,-4 2 0,-3 6 0,-6 4-1,-5 6 0,-2 7 1,-5 6-1,-5 5 0,-4 10 0,-10 5 0,-6 7 0,-9 6 0,-6-1-1,-5 1 0,-8-3 0,-1-1-1,-4-9 1,0-8-1,3-9 0,4-11 0,3-11 1,5-9 0,8-11 0,8-12 1,6-5 0,8-5 1,7-3 0,7-1 0,6 4 0,3 1 0,7 6-1,2 10 1,4 2-1,3 9 0,4 5 1,3 7-1,3 6 0,1 4 0,3 4 1,1 3 0,5 2 1,1 0-1,3-2 1,-1-1-1,1-6 1,-1-2-1,-3-5 0,-3-3 0,-7-4-1,-5-5-1,-7-3 0,-6-3-2,-7-8-5,1 6-13,-6-8-17,-1-4 2,-2-3-2,3-1 2</inkml:trace>
  <inkml:trace contextRef="#ctx1" brushRef="#br0" timeOffset="8065">4956 763 22,'-31'-9'30,"3"4"3,-3-2-3,-1-2-10,8 9-4,-5-7-6,14 8-1,-1-4-2,16 3-1,0 0-1,36 0 0,11-3 0,24 0-1,20-4-1,24 1 0,22-3-1,14-1-1,10-2 0,8 1 0,0 0-1,-2-1 0,-10 2 0,-11 1 0,-10-1 0,-11 2 0,-12 2 0,-16 2 0,-15 1 0,-16 0 0,-14 2-1,-14 0-1,-10 3-1,-14-2-2,-4 6-6,-20-12-14,-4 6-13,-9-4-1,-7 0 0,-10-2 2</inkml:trace>
  <inkml:trace contextRef="#ctx1" brushRef="#br0" timeOffset="8655">4750 471 9,'20'-14'22,"-7"-6"3,9 4-6,-1 3-3,-2-5-2,6 11-1,-9-5-2,5 7 1,-21 5 0,22-2-2,-22 2-1,0 15-3,-10-1-2,-4 5-1,-10 2 0,-5 5-1,-5 1-1,-10 2 0,-5 0-1,0-2 0,-2 1 1,2-2-1,5-1 0,5-3 0,6-1 0,8-3 0,7 0 1,8-1-1,8-4 1,7 0 0,10 1 0,7-1 0,9 1-1,9-1 1,3 3 0,3-1-1,2 4 0,-1 0 0,-2 0-1,-4 2 1,-6-5 1,-5 3-1,-5-3-1,-4-1 1,-6-3 0,-2-4 0,-13-8 0,13 12 1,-13-12-1,0 0 0,0 0 0,8-18 0,-7 2 1,-1-4-1,-1-8 0,0-6 0,-1-8 0,1-8 0,0-4-1,3-1 2,0-6-1,2 2 0,1 1 1,2 6-1,-1 10 1,-1 8 0,-3 7 0,-1 7 0,-3 10 0,2 10-1,-17 5 0,-1 10 1,-5 3-1,-7 9 0,-5 5-1,-3 5 1,-5 1 0,-4 1 1,4-2-2,2-3 2,4-4-2,7-7 2,7-7-2,6-4 1,17-12 0,0 0 1,0 0-1,24-21 0,1-1 1,6-4-1,1 0 1,2-1-1,-2 2 0,-4 2 1,-6 7-1,-8 7 0,-14 9 1,5 12-1,-14 4 0,-6 4 0,-5 5 0,0 0 0,0 1 0,-1-5 0,6-3 0,4-6 0,11-12 0,0 0 0,9-1 1,6-10-1,6-7 1,6-4-1,-2-3 1,1 1-1,-5 2 0,-1 2 0,-7 7 1,-13 13-1,0 0 0,-2 20 0,-10 0 0,-5 7 0,0 1 0,0 2 0,2 0 0,2-7 0,7-4 1,6-6-1,0-13-1,18 7 2,-2-13-1,4-6 1,2-4-1,-1 0 1,-2-1-2,-3 1 1,-3 7 0,-13 9 0,0 0-1,-7 9 1,-7 7 0,-2 3 0,-1 1 0,1 1 0,1-5 0,6-1 1,9-15-1,-3 10 0,3-10 0,20-9 0,-3-2 0,1-2 0,1-2 0,-2 2 0,-4 2-1,-3 3 1,-10 8 0,0 0 0,-3 20 0,-8-1 0,-4 3 0,1 2-1,0-1 2,1-1-1,4-6 0,4-5 1,5-11 0,0 0-1,17-4 0,-2-7 1,-1-8-1,3-4 0,-1-6 0,1-3 0,-4 1 0,-3 2 0,-1 2 0,-5 4 0,-1 8 0,-3 15 0,-11 1 0,-3 12 0,-4 8 0,-5 4 0,-2 2 0,-1 2 0,0-1 0,4-5 0,4-5 0,5-5 0,13-13 0,-11 6 0,11-6 0,10-13 0,-1-3 0,3-3 0,2-4-1,1-3 1,-1-1 0,-1 1 1,-1 2-2,-3 3 2,-3 4-1,-5 8 0,-1 9 0,-12 1 0,-3 12-1,-4 2 1,-4 7 0,-5 2-1,-4-1 2,0 2-1,2-4 0,5-4 1,5-5-1,5-4 0,5-5 1,10-3-1,0 0-1,15-17 2,5 6-2,3-3 1,1-2 0,4 1 0,0-3 0,-2 5 0,-4 2 0,-9 3 0,-13 8 0,9-3 0,-9 3 0,-17 11 0,-1-1 0,-1 2-1,-5-1 1,3 3 0,-3-2 0,4-2 0,2-1 0,6-4 0,3 1 0,9-6 0,0 0 0,-13 8 0,13-8 0,0 0 0,0 0 0,2 13 0,-2-13 0,0 0-1,8 10 1,-8-10 0,0 0 0,16 6 0,-7-4 0,1 0 0,2-2 0,-2 3 0,5-3 0,1 0 0,1-3 0,-3 2 0,1-1 0,0-1 0,0 2 0,-2-2 0,1 3 0,-2 3 0,1 0 0,0 5 0,0 1 0,1 3 0,-2 0 0,1 2 0,0 2 0,-4-2-1,-1 2 1,-4-2 0,-1 0 0,-4 0-1,-4 0 1,-1 1 0,-2-3-1,-1 1 1,-1-5 0,10-8 0,-15 11 0,15-11 0,-10-4 0,7-5 0,5-6 0,-2-5 0,1-6 1,0-3-1,-1-7 0,2-2 0,-1-2 0,-1 2 0,1 3 0,-1 4 1,0 5-1,0 6 0,2 3 0,-2 7 1,0 10-1,-1-14 0,1 14 0,0 0 0,0 0 0,0 0-1,0 0 1,-3 10 0,3 5-1,1 6 1,-2 2 0,-1 7 0,2 1 1,-1 3-1,2 0 0,-1-5 0,2-2 0,-1-5 0,2-4 0,-1-5 0,1-3 0,-3-10 0,0 0 0,0 0 0,11-8 1,-7-6-1,0-8 0,-1-7 0,3-4 0,0-4 0,0-1 0,-2 0 0,1 1 0,-1 2 1,-1 6-2,1 5 2,-2 4-1,-2 2 0,1 4 0,1 1 0,-2 4 0,0 9 0,4-11 0,-4 11 0,0 0 0,0 0 0,5-10 0,-5 10 0,0 0 0,0 0-1,0 0 1,0 0 0,-6 14 0,6-14-1,-7 13 1,7-13 0,-9 20 0,0-9 0,-1 1 0,-5 2 0,-5 0 0,-2 2 0,-5 0 0,-4 3 0,-2-1 0,-3-1 0,0 4 0,0-4 0,4-1 0,4-2 0,4-5 0,7-2-1,2-3 1,15-4-1,-11 4 2,11-4-2,0 0 2,0 0-2,0 0 2,0 0-1,0 0 0,0 0 0,0 0 0,0 0 0,0 0-1,0 0 1,0 0 0,0 0 1,0 0-1,0 0 0,0 0-1,0 0 1,0 0 0,0 0 0,0 0 0,-8 9 0,8-9 0,0 0 0,0 0 0,-10 8 0,10-8 0,0 0-1,0 0 1,0 0 0,0 0 0,0 0 0,6 9 0,-6-9 0,13 6 0,-4-3 0,0 2 0,3 0 0,0 0-1,3-2 0,0 3-4,-15-6-10,22 0-24,-12 0 2,-10 0-2,6-10 2</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8: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230 18 30,'0'0'35,"4"21"2,-9-8-1,-3 7-15,8-20-12,-29 58-1,13-17-5,1 9-2,0 8 1,-1 0-2,3-2 1,3 1-2,2-6 2,1-7-3,7-44 3,-6 67-1,6-67 2,0 0-1,-1 42 2,1-42-4,0 0 4,8-44-2,-8 44 1,7-77-3,-5 29 1,0-7 4,-1-4-1,-1 0 1,-3 4-4,0 13 2,-3 5-1,2 7 3,0 13-3,4 17-3,0 0-1,-15 54 2,6-5 1,0 9-1,-2 4 2,1 4-3,0-2 3,0-12-2,10-52 2,-12 68-1,12-68 0,0 0 1,0 0-1,0 0-3,20-60 3,-9 16 4,-2-8-4,0-6 3,-1-1-3,-1 8 2,-4 3-1,-1 12 4,-2 9-4,0 27-1,0 0 1,0 0-4,-3 57 4,2-12-6,0 7 5,1-1-1,1 3 2,-1-12-3,0-42 2,3 59 0,-3-59 1,0 0 3,0 0-3,0 0-2,32-62 1,-32 62 2,9-87-2,-6 29 2,-2-2-2,-3-1 1,-1 8-2,0 6 3,-2 7-1,3 15-1,-1 13 0,3 12 0,0 0 0,-1 67 0,1-17 0,-1 5-1,0 5 0,1 0 0,-1-6 1,0-7-1,1-47 2,0 68-1,0-68-1,0 0 2,0 0 0,0 0-2,0 0 1,3-50 3,-3 8-3,-2-9 3,0-4-2,-1-1 0,-2 1-1,2 12 2,-2 2-2,-1 15-2,3 7 2,3 19-1,0 0 0,0 0 0,-4 68 4,4-68-5,0 89 1,0-40-2,-1 5 3,0-6-1,1-48 1,-2 73-1,2-73-2,0 0 4,0 0-1,0 0 6,0 0-3,6-46-1,-1-1 1,-2-7-1,0-8-2,-1 4 2,-2 1-1,1 12-3,-3 7 0,-1 17 2,3 21-2,0 0 2,-5 52 0,1-7 0,-2 12-1,-1 6-4,0 4 2,-4-2-13,-2-10-27,13-55-3,-6 54 1,6-54 2</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13.9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666-19 2,'55'-16'25,"-55"16"1,0 0-6,0 0-12,0 0 0,0 0 1,0 0 0,0 0 0,-69 64-2,26-32-1,-14 8-2,-5 4-1,-11 7-1,-1 4-1,0-2-1,3 2 1,8-3-1,12-8 1,10-1-1,12-8 0,15 0 1,16-8 1,12-2-1,18-11 1,13-7 0,16-3 0,9-7 0,11-1 0,3-6 0,4 4-1,-5 3-1,-4 3 1,-10 11-1,-9 6 1,-13 11-1,-9 5 2,-12 10-2,-11 7 0,-13 2 2,-13 7-1,-9 7 0,-8 1 0,-10 3 2,-5 1-2,-8-1 1,2 2 0,-4-2 0,3 0 0,3-10-1,2-1 1,5-7 0,5-4-1,7-9 0,5-8 0,5-7-1,5-6 0,4-4 1,9-14-1,-12 15 0,12-15-1,0 0 1,0 0 0,0 0 0,0 0 0,0 0 0,0 0 0,0 0 0,0 0 0,0 0 0,-11 9 0,11-9 0,-12 9 0,12-9 0,-15 10 0,15-10-1,-15 9 1,15-9 0,-10 8 0,10-8 0,0 0-1,-5-18 1,4 0-1,0-7 1,2-6-1,2-10 1,1-12 0,2 2 0,4-3 0,-1 5 1,3 4-1,-1 8 0,-2 6 1,-2 10-1,-1 8 1,-6 13-1,5-12 0,-5 12 0,0 12-1,-5 11 1,-1 11 0,-3 12 0,-2 7-1,-5 10 1,0 8 1,-7 4-1,-2-1 0,1-10 0,0-10 0,5-10 0,1-8 0,5-10 0,1-9 0,12-17 0,0 0 1,22-5-1,4-10 1,7-3-1,6-3 1,5-4-1,3 0 0,3 1 1,-3 3-1,-5 3 0,-3 3 0,-6 4 1,-4 0-2,-4 7 1,-5 0-1,-4 2-1,-5-2-4,-1 12-14,-10-8-16,11 1-2,-11-1 0,0 0-1</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00.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-6 485 28,'-5'13'34,"5"-13"0,0 0 0,0 0-21,-1-15-4,11 2-3,1-9-2,7-1-1,2-9 0,10-3 0,4-5-1,7-1 0,4-3 0,4 1 0,3-1-1,1 3 0,-2 5 0,-1 5-1,-5 8 1,-5 8-1,-4 13 1,-5 12-1,-5 16 0,-6 11 0,-3 19-1,-5 13 1,-5 15-1,-5 11 1,-6 11 0,-4 4-1,-9 4 1,-4 4-1,-6-2 2,-6-7-2,-2-6 1,-4-12-1,-1-11 1,-3-12 0,1-14 0,-1-17 1,-2-16-1,1-15 0,0-16 1,3-12 0,3-12 0,8-8 0,5-8 0,9-3 0,8-1 0,10 3 0,9 5 1,8 5-2,6 6 1,3 8 0,5 7-1,3 8 0,5 9 0,3 8 0,2 10 0,0 6 1,3 10-1,2 6 1,-2 2-1,0 4 1,-5-2 0,-1-1 0,-3-3-1,-3-2 1,-4-2 0,-2-6 0,-2-1-1,-6-5 1,0-3-1,-2-2 0,-1-4-1,-2-6-4,8-4-34,-8-4 0,2-10-2,2-11 1</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31.3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4786 12 23,'-41'1'20,"0"-6"-2,0 4-3,-1-1 0,6 2-4,-2-4 0,11 5-3,-1-1-1,7 0-1,1 2-2,7-2-1,2 0-1,11 0 0,-10 2-1,10-2 0,25 0 1,12-1-1,17 0 1,19 1 1,21 0-1,26 0 1,19-1 0,14 2 0,6 0-1,3 4 3,-2 0-2,-5 2-1,-12-1 1,-17 3-1,-19 0-1,-13 0 1,-19 1-1,-14-1-1,-18-3 0,-10 1-1,-11-4-1,-9-3-2,0-2-6,-14-10-8,1 3-17,-11 3-3,-4 2 2,-7 3 0</inkml:trace>
  <inkml:trace contextRef="#ctx0" brushRef="#br0" timeOffset="533">4546 639 8,'0'0'28,"-4"-16"0,4 16 2,21-9-19,-6 2-4,18 7 0,5-4-1,19 6 0,11-5 1,24 6 0,15-4-1,22 5 0,10-2-1,13 3 0,6 0 0,2 7-1,-3 1-1,-6 6 0,-17-2-1,-11 5-1,-17-3 0,-18 0 1,-18-4-2,-14-3 1,-16-3-1,-12-3 0,-10-3 0,-8-3-2,-10 0-2,-8-11-2,-3 9-6,-13-13-8,0 10-16,-6-1-1,-3 5 1,-7 3 0</inkml:trace>
  <inkml:trace contextRef="#ctx0" brushRef="#br0" timeOffset="1029">4540 1224 19,'0'0'32,"16"2"0,16-2 2,19 0-24,12-7-1,23 7 0,17-7-1,19 6-1,11-3-1,10 3 0,4-3-2,5 3-1,-5-1 0,-5 2-1,-14-2 0,-12 1 0,-16-1 0,-13 1-1,-19-2 0,-15 2 0,-15 0-1,-13-1 0,-8 1 0,-17 1-3,9-8-1,-17-2-5,8 10-6,-28-13-6,12 8-16,-6 2 0,-1 4 0</inkml:trace>
  <inkml:trace contextRef="#ctx0" brushRef="#br0" timeOffset="1605">4643 1597 24,'-11'10'31,"11"-10"4,22 9-2,15-1-22,14-4-4,17 6 1,17-4-1,21 5-2,14-3 0,12 2-1,12-2-1,10 3-1,5-2 0,2 2-1,-4-1 1,-2 1-1,-11-1 0,-10 2 0,-14-1 0,-15 2-1,-19 0 1,-14-2-1,-17-1 0,-16-2 0,-10-1-1,-10-3-1,-8 1-1,-11-5-3,0 0-5,-16 5-7,0 0-17,-8 1-2,-9 4 2,-5 4 2</inkml:trace>
  <inkml:trace contextRef="#ctx0" brushRef="#br0" timeOffset="2292">4410 2234 22,'-11'3'29,"11"-3"3,43-13-14,22 9-4,22-9-1,34 4-1,25-7-1,29 4-2,23-1-2,21 4-1,8-2-3,9 5-1,-4 3 1,-7 4-2,-13 1 1,-16 4 0,-25 0-1,-25 2 0,-28 1 0,-25 0 0,-24-1 0,-19-2 0,-18-3-1,-12 0 0,-10-2-1,-10-1-3,0 0-10,-14-12-24,-2 7 2,-8 2-3,-8 6 2</inkml:trace>
  <inkml:trace contextRef="#ctx0" brushRef="#br0" timeOffset="4348">4723 2587 13,'-32'-12'21,"3"0"-1,7 6-2,1-3-1,9 8-4,2-3-1,10 4-3,20 8-2,9 3-1,15-1-2,18 3-1,20-3-1,25 3 1,22-4 0,20-3-1,17-2 0,12-4 0,6-3-1,2 0 1,-6-2 0,-14 1-1,-19-1 0,-18 4 0,-26 1 0,-20 0-1,-23 3-1,-18-2 1,-14 3-3,-12-1 0,-16-3-1,1 11-5,-9 2-11,-15-1-13,-10 0-1,-11 4 1</inkml:trace>
  <inkml:trace contextRef="#ctx0" brushRef="#br0" timeOffset="4816">4655 3209 20,'-16'1'27,"16"-1"3,0 10-13,13-10-6,16 5-1,12-8-1,22 4 0,21-7 0,31 2-2,20-5-3,25 1-1,20-2-1,21 2 1,16-4-1,10 5 0,1-1-1,-3 1 1,-10 0 1,-12 2-1,-23-1-1,-19 0 0,-30 0 1,-23 1-1,-26 1-1,-21 1 1,-20 0-1,-15 1 0,-9-1-1,-17 3-1,0 0-3,-18-16-2,-4 14-3,-15-11-5,-2 11-10,-15-7-11,-14 5 2,-10 0 1</inkml:trace>
  <inkml:trace contextRef="#ctx0" brushRef="#br0" timeOffset="5260">5112 3527 11,'-59'25'30,"8"-5"2,11-5 1,9 1-17,4-9-5,10 3-3,3-7-1,14-3-1,0 0-2,28 12-1,10-12 1,22 0-1,20-5 0,21 2-1,21-2-1,23-2 0,16-4 0,12 0-1,8 1 1,3 2-1,-2 4 1,-8 0 0,-10 3-1,-19 3 1,-21 2 0,-20 1-1,-25-1 1,-21 0-1,-21-2-1,-13-1 1,-13 0-2,-11-1-1,0 0-1,-23-7-3,8 6-3,-12-5-6,6 4-14,-11 1-5,-4 1 1,-4 2 0</inkml:trace>
  <inkml:trace contextRef="#ctx0" brushRef="#br0" timeOffset="5719">5049 4108 33,'-92'38'32,"10"-8"1,21-7-1,20-5-24,17-10 0,24-8-3,34-5 1,26-9-2,29-6 1,27-3 0,27-6-2,30-1-1,24-1 0,17 2-1,12 2-1,4 7 1,-5 3-1,-7 4 0,-17 6 0,-20 5 0,-27 2 0,-25 4 0,-29 4-1,-27-3-2,-22 1-1,-21 0-2,-15 5-2,-15-11-6,-26 14-12,-12-6-10,-16 5 2,-15 2 1</inkml:trace>
  <inkml:trace contextRef="#ctx0" brushRef="#br0" timeOffset="6105">4738 4578 42,'-55'14'32,"16"-5"2,15 0-1,21 1-26,3-10-3,33 15 0,4-10-1,15 3 1,14-7-1,17 1 1,19-7-1,14-4-1,18-2-1,15 0 1,15-3-1,13 3 0,7 0 0,7 2 0,-2 3 0,-4 4-1,-12 1 1,-14 3-1,-18 5 0,-20-2 0,-22 4-1,-20-4-1,-22 2-1,-16-2-1,-14 5-4,-27-10-2,1 15-6,-27-2-18,-10-2-2,-11 5 2,-13-1 1</inkml:trace>
  <inkml:trace contextRef="#ctx0" brushRef="#br0" timeOffset="6539">4668 5184 43,'-57'16'34,"13"-3"2,17-7-1,27-6-24,15 7-4,27-6 0,21-8-3,20 1-2,19-5 1,21 0-2,18-1 0,14-5-1,9 0 0,8 3 0,5 3 0,2 2 1,1 3-1,-6 2 0,-8 3 0,-12 3 0,-19 1-1,-17 1 1,-23 2-2,-21-2-1,-18 4-2,-21-4-3,-12 8-4,-23-12-8,-18 22-15,-14-5-1,-14 1 1</inkml:trace>
  <inkml:trace contextRef="#ctx0" brushRef="#br0" timeOffset="6935">4534 5891 48,'-53'12'34,"15"-4"2,14-2-2,24-6-25,13-12-2,23 2-1,21-2-2,18-4-2,23-1 0,26-5-1,21 2 1,20-4-1,12 4 0,10-4 0,5 3 0,3 2-1,-1 2 1,-10 4-2,-10-1 1,-18 4-1,-19-1 0,-21 2-2,-23 0-1,-20 5-5,-33-9-12,-21 9-14,-29 1-2,-23 3 2,-24 3-1</inkml:trace>
  <inkml:trace contextRef="#ctx0" brushRef="#br0" timeOffset="7273">4430 6213 53,'-113'30'34,"24"-10"0,24-14-4,34 4-21,31-10-3,27 0 0,34-9-2,28-2-1,25-6 1,26-3-2,26-3 0,20-2-1,12-4 0,10 4 0,6 0 0,3 3 0,-1 4 0,-4 5-1,-10 4 1,-13 2 0,-18 6-1,-18 2 0,-24 2 1,-21 1-1,-26-1-1,-21-1-1,-21 1 0,-22-6-3,-18 3-2,-24-3-4,-12 9-6,-26-8-10,-12 7-9,-21 1 0,-16 1 2</inkml:trace>
  <inkml:trace contextRef="#ctx0" brushRef="#br0" timeOffset="7643">4973 6459 39,'-97'28'32,"20"-4"1,13-5-2,16-7-19,25 6-3,17-8-3,24 0 0,22-8 0,28-1-1,23-6 0,26 2 0,21-7-2,21-1-1,19-1 0,17 4 0,10 0-1,8 4 1,1 1-1,0 3 0,-11 2 0,-9 3 0,-19-2-1,-22 1-1,-27 1 0,-25-3-2,-24 4-1,-26-4-3,-15 7-4,-36-9-9,-6 14-5,-25-3-11,-21 3-1,-25 7 2</inkml:trace>
  <inkml:trace contextRef="#ctx0" brushRef="#br0" timeOffset="8034">4575 7065 50,'-68'8'33,"19"-1"1,17-5-1,19-5-22,31 2-4,18-6-1,24 2-1,19-10-2,24 3 0,23-4 0,19 0-1,19 0-1,10 3 1,11 0-1,10 5 0,0 3 1,3 4-1,-5 1 0,-10 6 0,-14 2 0,-15 1 1,-24 1-2,-23-3 1,-22 3-2,-25-3-1,-21 0-1,-20-5-3,-19-2-5,-25 4-10,-9-1-15,-20 4 0,-15 0-1,-17 4 3</inkml:trace>
  <inkml:trace contextRef="#ctx0" brushRef="#br0" timeOffset="8395">5062 7694 51,'-76'38'32,"22"-7"2,20-5 1,21-11-23,33 4-3,23-11-3,29 0-1,22-5 0,22-1 0,20-4-2,22-2-1,13 0 0,13 0 0,4 2-1,4 2 0,-9 0 0,-3 4 0,-10 2-1,-16 0-1,-20 6-1,-24-4-2,-22 5-3,-27-2-3,-15 12-8,-33-6-12,-20 7-6,-24 4-1,-24 2 3</inkml:trace>
  <inkml:trace contextRef="#ctx0" brushRef="#br0" timeOffset="8747">4738 8816 35,'-63'14'29,"11"-8"4,15-4-12,17 2-5,9-7-4,26 1-2,15-8-2,27 0 1,18-8-3,27-2-1,20-6-1,21 0 0,19-2 0,15 1-2,9 0 1,5 3-1,5 2 0,-4 4-1,-5 3 0,-9 3 0,-13 1-1,-18 2 0,-22 1-1,-21 1 0,-22 1-2,-24 0-3,-17 5-6,-29-7-14,-12 8-10,-36-1-1,-12 5 0,-18 2 1</inkml:trace>
  <inkml:trace contextRef="#ctx0" brushRef="#br0" timeOffset="9132">4720 9205 49,'-64'21'33,"19"-5"2,18-4-1,16-10-22,31 1-4,17-5-4,23-1 0,17-4-1,20 1 1,18-5-2,19-1 0,9-3 0,11 3 0,7 0 0,4 3-1,-1 2 1,-4 2-1,-7 3 0,-10 4-1,-13 1 1,-15 3-1,-20 2 1,-17 3-2,-19 0-1,-16 0-1,-14 6-5,-22-6-29,-13 2 1,-12-5-1,-11-6 0</inkml:trace>
  <inkml:trace contextRef="#ctx0" brushRef="#br0" timeOffset="146976">101 1833 9,'-10'-5'27,"10"5"-1,0 0-5,-10-9-3,10 9-4,0 0-4,0 0-1,-17-11-3,17 11-1,-11-3-1,11 3-1,-15-3-1,15 3 0,-15-1 0,15 1-1,-14 1 0,14-1 0,-9 1 1,9-1-1,0 0 1,0 0-1,0 0 2,0 0-1,0 0-1,0 0 1,0 0-1,0 0 0,0 0-1,9 4 1,10-3-1,5 0 1,9 2-1,8-1 1,12 0-1,10 0 1,6 0-1,3 0 1,4-1 0,3 1-1,-1-1 1,-4 2 0,-8-2 1,-8 0-1,-10 1 0,-8-1 1,-13 0-1,-7 0 0,-9 0 0,-11-1-1,10 2 1,-10-2 0,0 0-1,0 0 1,0 0-1,0 0 0,0 0 0,0 0 0,10 0 0,-10 0 0,10-1-1,-10 1 1,14 1 0,-14-1 0,16 3 0,-16-3 0,13 2 0,-13-2 0,11 2 0,-11-2 0,0 0 0,9 2 0,-9-2 0,0 0 0,0 0-2,0 0-11,0 0-25,0 0 1,2-12-3,-2-17 0,0 29 40</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43.0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974 1323 18,'21'-2'30,"-21"2"0,13 1 2,-5 9-20,-8-10-5,5 26-2,-4-6-2,6 8 0,-2 6 0,6 9 0,-2 8-1,6 6 0,0 6 1,4 7-1,-2 1 0,2 3 0,-3-1 0,2 0-1,-5-6 0,0-4 1,-4-6-2,-2-4 1,-1-6-1,-2-6 0,-1-8 0,1-6 0,-2-2 1,3-9 0,-5-16 1,14 11 0,-5-22-1,4-6 1,0-15 0,3-10-1,1-11 0,2-10 0,0-8 0,2-10-1,0-3 1,-1 0-1,2-1 0,1 8 1,-1 6 0,-1 8 0,-1 10 0,-2 12 0,-5 12-1,-2 7 1,-3 11-1,-8 11-1,10 6 1,-7 14-1,1 11 1,0 12 0,4 12 0,1 10-1,4 8 1,4 4 1,0 5-1,0-3 0,1-6 0,-2-4 1,0-11-1,-3-4 0,-3-9 0,-3-5 0,-1-15 0,-2-4 0,0-6 0,-4-15 0,12 6 1,-3-18 0,4-13-1,3-14 1,2-12 0,3-13-1,3-16 1,0-11-1,0-10 0,1-1 0,-2-3 1,0 6-1,0 3 0,-1 10 0,-3 14 0,0 10 0,-3 15-1,-5 9-3,0 17-6,-11 5-28,0 16 1,14-5-1,-5 14 0</inkml:trace>
  <inkml:trace contextRef="#ctx0" brushRef="#br0" timeOffset="988">2267 1718 13,'4'16'28,"10"18"0,-4 4 0,6 9-17,3 13-6,1 5-3,3 6 0,-3-5 1,3-2 1,-8-13 1,0-7 0,-7-14 3,3-6-1,-11-24 0,0 0-1,-6-29-1,-1-7 0,-5-19-2,2-11 1,-2-15-1,3-8-1,3-5 1,7 2-1,4 5 0,9 7 0,7 8 0,7 13-1,3 12-1,2 11-1,3 9 0,-1 5-3,3 13-2,-9-1-12,3 16-19,-5 3-1,0 7 0,-2 1 0</inkml:trace>
  <inkml:trace contextRef="#ctx0" brushRef="#br0" timeOffset="1500">2950 1521 53,'0'0'35,"1"25"-1,-6 4 0,-4 13-28,3 16-5,-2 10 0,3 8 0,3 9-1,4-1 1,8-5-1,8-9 2,6-17 0,6-15 0,5-17 0,8-19 0,1-22 0,2-14-1,-3-18 1,3-13-1,-5-14 1,-1-7 0,-5-5 0,-4 5 0,-6 6 0,-1 9 0,-6 10-1,-5 16 1,-3 15-2,-3 17 0,-7 13-1,11 38 1,-7 17-1,1 17 0,3 21 0,3 21 0,7 19 0,4 9 1,2-1-1,1-6 1,1-12 1,-3-10 0,-3-15 0,-7-17-1,-8-16 2,-11-18-1,-11-9 1,-6-10-2,-12-9 2,-7-10-2,-8-6 1,-3-5-1,-5-4-1,1-2-2,6-3-3,-1-4-9,12-3-25,9-6 2,11-3-2,11-9 2</inkml:trace>
  <inkml:trace contextRef="#ctx0" brushRef="#br0" timeOffset="2185">4027 745 63,'5'10'37,"0"11"0,-6 11 0,-2 13-32,-4 16-3,-4 21-1,-3 16 0,-3 15 0,-1 12 0,2 10 0,1-2 1,3-4 0,3-5 0,4-15 0,2-15 0,2-13 1,0-19-2,2-15 1,-2-14-2,2-9-1,1-15-1,-2-9-4,12-7-13,-2-12-21,4-3 2,0-8-2,8-4 2</inkml:trace>
  <inkml:trace contextRef="#ctx0" brushRef="#br0" timeOffset="2518">4361 1729 70,'-10'65'37,"-4"0"-1,0-10-4,2 2-30,5-5-2,7-11 1,8-16 0,11-13 1,12-20-1,13-13 1,4-17 1,10-12-1,2-14 1,0-7 0,-4-3 0,-4 2-1,-9 5 0,-6 10-1,-9 12 0,-7 16 0,-4 21-1,-4 20-1,0 28 0,-1 23-1,5 26 0,0 18 0,7 21 1,2 15-1,2 2 1,-1-2 0,-2-7 1,-4-17 0,-10-15 1,-8-17 0,-12-18 1,-14-19-1,-11-11 0,-11-15 0,-11-14 0,-6-9 0,-3-7 0,1-5-2,3-4-1,6-3-1,11 2-6,2-9-31,19 1 0,12-6 1,14-6-1</inkml:trace>
  <inkml:trace contextRef="#ctx0" brushRef="#br0" timeOffset="3034">5555 807 69,'-27'-73'39,"-22"-2"-1,-16 4 0,-29-7-34,-12 2-2,-23 2-1,-23 6-1,-19 3 1,-19 6-1,-15 7 1,-14 7-1,-13 12 0,-13 12 0,-9 14 0,-8 13 0,-8 18 0,-5 17 0,-5 19-1,3 16 0,2 21 1,7 15-1,11 17 1,15 16 0,20 16 0,23 8-1,27 12 2,26 5-1,29 4 1,34-3-1,32-2 2,31-8-1,34-14 1,30-9 0,34-20-1,31-15 0,35-16 1,30-16-1,31-14-1,30-16 1,28-7 0,21-11 0,19-9 0,12-7 1,12-10-2,6-6 2,5-10-1,-1-8-3,-2-9 2,-5-11-1,-6-7 1,-10-14-1,-17-10 1,-11-8-1,-24-15 1,-22-4 1,-33-4-2,-28 0 0,-34 0-5,-47 2-34,-38 10-1,-47 3-1,-50 6 0</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3:09.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4994 237 19,'17'-26'25,"-3"2"-3,2 8-8,-10-3 2,4 11-1,-9-6 0,-1 14-1,-1-16-2,1 16-2,-15-7-5,1 2 0,-5 1-3,-4-3-1,-2 0-1,-4-1 1,-1-3 0,-2 1 0,-5-4 0,-4 4-1,-5-3 1,-7 3-1,-6 4 0,-7 3 0,-8 6-1,-7 2 1,-5 6 0,-5 6 0,-3 7-1,1 7 1,3 6-1,6 6 1,13 6 0,11 5 0,17 6-1,17 0 2,17 2-1,17-1 1,12-2 0,10-3 0,6-6 0,1-4 0,-3-10 0,-4-6 0,-7-6-1,-8-8 1,-12-5 1,-3-11-1,-30 4 0,0-8 1,-12-3-1,-8 2 0,-10-1 0,-8 1 0,-5 1-1,-5 4 0,-2 4 0,0 3 0,2 2 0,0 3 0,5 0-1,6 1 1,8-1 0,8 0 0,8-5 1,9 2-1,7-5 1,9 0 0,5-1 0,13-3 0,-13 3 0,13-3 0,0 0-1,0 0 1,0 0-1,0 0 1,0 0-1,0 0 0,0 0 0,0 0 0,0 0 0,0 0 0,0 0 0,0 0 0,0 0 0,0 0 1,0 0-1,0 0 1,0 0-1,7-13 0,-7 13 0,12-21 0,-2 8 0,3-4 0,3 0-1,3-4 1,2 1 0,1-1 0,2-1 0,0 5 0,-2-1 0,-3 4 0,-2 3 0,-5 1 0,-1 5 0,-11 5-1,0 0 1,0 0 0,0 0-1,-14 18 1,-2-6 0,-6 5 0,-6 3 0,-5 4 0,-6 1 0,-5 1 0,2 1 0,0-3 0,4-3-1,5-3 1,5-5 0,7 0 0,7-7 0,14-6 0,-11 9 0,11-9 0,0 0 1,16 11-1,0-2 0,3-1 1,6 1-1,3 2 0,3-2 1,1 1-1,2-3 0,-3 3 1,-3-4-1,-4-1 0,-6 1 0,-4-3 0,-4 0 0,-10-3 0,15 7 0,-15-7 0,12 5 0,-12-5 0,13 3 0,-13-3 0,12 2 1,-12-2-1,9 1 2,-9-1-1,4-10 0,-4-1 1,-5-7 0,4-7-1,-4-7 1,2-3-2,-2-3 1,0 1-2,0 5 0,-2 1-3,9 15-10,-2 0-26,0 16 0,11-5-1,0 14-1</inkml:trace>
  <inkml:trace contextRef="#ctx0" brushRef="#br0" timeOffset="46156">2565 1820 13,'-15'0'25,"-9"-5"-2,-1-1-5,-1 2-3,-8-4-5,-1 2-1,-10-3-2,0 3 0,-8-3-2,-4 2-1,-8-2 0,-3 4-2,-7-2 1,0 4-1,-6 1-1,1 1 1,-4 4-1,0 3-1,1 3 1,4 3 0,2 3-1,7 4 0,6 1 0,4 6 0,12 1 1,7 3-1,9 3 1,8 2-1,12 3 0,6 2-1,6 0 1,10 0 0,0 0 0,10-2 0,6-1 0,7-3 0,5-5 1,11 0 1,10-4-1,11-3 1,13-6-2,10-3 1,9-5 0,11-4 0,1-5-1,1-3 0,-5-4 1,-6 0-1,-12 0 0,-13-1 0,-15 3-2,-17-8-6,-8 3-24,-16-2-1,-12-1-2,-7-4 2</inkml:trace>
  <inkml:trace contextRef="#ctx0" brushRef="#br0" timeOffset="46769">420 2278 14,'-64'18'24,"11"-1"-10,10 0 0,0-7-1,4 3 2,0-7-2,9 2-1,-1-6-1,8 6-1,-2-7-2,10 3 0,-1-6-1,16 2-2,0 0 0,16-14-2,14 3-1,17-1-2,17-4 0,18-1 0,22-2-1,16 0 0,15-1 0,12 1 0,12 0 0,2 0 1,4 2 0,-4-2 0,-2 3 1,-5-1 1,-10 1 0,-8 1 0,-18 2 1,-12 6 0,-19-3 0,-13 8-1,-21-1 0,-12 3 0,-16 3 0,-11 2-1,-14-5 1,4 15-1,-4-15 0,-10 16 0,10-16 0,-15 17 0,15-17 0,-14 10 0,14-10-1,-9 4 1,9-4-1,0 0 0,-10 2-1,10-2-2,0 0-4,-18-10-32,18 10 1,-16-24-2,8 2 1</inkml:trace>
</inkml:ink>
</file>

<file path=ppt/ink/ink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2.4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2617 502 36,'11'-22'32,"-11"8"1,-5 1-5,-8-9-13,3 11-1,-9-11-2,0 9-5,-4-9 0,0 6-2,-4-4 0,4-1-1,-4-2-1,-1 1 1,-2-2-1,0 3 0,-1 0 0,0 2-1,-2 0 1,1 4-1,-3-1 0,4 2-1,-4 1 0,-1 0 0,-1 1-1,-2 0 1,-4 1-1,-1 1 1,-3 1-1,-2 1 2,-2 1-2,-1 2 1,-5 1-1,0 1 1,-2 1 0,0 1-1,-6 2 1,0 1-1,0 1 0,-1 1 1,-2 2-1,2 4 0,1 0 1,0 2 0,2 3-1,3-1 1,1 5-1,3-2 0,2 3 0,3-1 1,4 3-1,2 1 0,5 1 0,-2 3 0,4 2 0,1 2 0,0-1 1,1 1-2,-3 1 1,2 1 0,-1-1 0,3-4 0,-1 0 0,4-1 0,6 1 0,4-3 0,4 0 0,4-3 0,7-1 0,6 2-1,4 0 1,7-2 0,2 1 0,8-1 0,5 0 0,6 3 0,3-2 0,5-2 1,5-1-1,0 3 0,3-3 0,0 3 0,2 0 0,3-5 1,-2 4-2,3-3 1,3 2 0,2-2 0,3-3 0,3-3 0,4-2 0,3-1 0,5-3 0,5-3 0,1 0 0,3-4 0,3 2 0,0-3-1,0-1 1,2-2 0,-2-2 0,1-1 1,-1-5-1,-2 3 0,-1-7 1,0 2-1,-4-2 0,1-4-1,-3 4 1,-2-3 0,0 0 0,-1-2 0,-4 2 0,-3-2 0,-1-1 0,-6 4 1,-4-5-1,-9-1 0,-7 0 0,-6-1 0,-7-2 1,-8-4-1,-8-1 0,-9-5 0,-7-4 1,-9 3 0,-7-6 0,-8 0 0,-6 0 0,-3 2-1,-6 2 1,2 4 0,-3 7-1,5 2 1,4 10-2,3 2 0,6 5 0,2 3-1,7 6-4,-6-4-22,9 3-15,-6-4 1,6-2-1,0-8-1</inkml:trace>
</inkml:ink>
</file>

<file path=ppt/ink/ink1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40.1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1869 2096 19,'1'-10'28,"5"-1"-3,-2 0-8,-5-6-4,2 6-2,-9-7-1,3 4-2,-9-5-1,3 4-1,-7-7-1,1 4-1,-5-2-1,0 0 0,-5 0 0,0 3 0,-4-2-1,0 3-1,-4 1 2,-5 2-2,0-2 0,-3 4-1,-4-1 1,-3 0 0,-2 2-2,-4 3 2,-2-1-1,-3 3 1,-1 5 0,-4-1-1,-4 5 1,0 4-2,-2 3 2,0 3-1,-3 3 1,3 5-1,0 2 1,4 5 0,2 3-1,6 2 1,5-1-1,4 2 1,6 0-2,1 1 2,6-3-2,7 1 1,4-3 1,5 0-1,6 3 0,4-2-1,10 1 2,9-2-2,5 2 1,6-1 0,4 1 0,4 0 0,5-3 1,5-1-1,3-4 1,3-3-1,11-2 0,5-3 0,8-6 0,8-6 0,10-1 0,7-5 0,5-2-1,4 0 1,1-4 0,3 1 1,1-3-1,0 2 1,-6-3-1,1-1 0,-7 0 1,-2-3-1,-6-2 1,-7-2 0,-9-5 1,-6-1 0,-9-7-1,-7-2 1,-12-6 0,-8-3-1,-13-2 0,-12-3 0,-16 2 0,-17-1-1,-19 7 1,-20 5-1,-18 10-1,-19 4-1,-12 12-7,-17 9-29,-1 4 0,0 6-2,6 1 2</inkml:trace>
  <inkml:trace contextRef="#ctx0" brushRef="#br0" timeOffset="6656">2121 271 7,'-21'-8'26,"4"4"0,-5-2-12,-10-4 0,1 2-2,-7-8-2,3 4-2,-8-10-1,2 1-3,-8-3 0,0-2-1,-4 2-2,-7 3 0,-7 2 0,-5 6 0,-7 3 0,-5 6-1,-3 6 1,-6 5-1,-2 4 0,-2 5 1,0 6-1,0 4 1,2 6 0,3 3 1,3 4-2,10 3 1,9 1 0,13 1 0,12 0 1,18 1-1,15-1 0,17 0 1,18-1 0,20-2-1,14-1 1,15-2 0,14-2-1,12-4 1,6-5-2,7-4 0,3-4 0,1-1 1,2-4-1,-1-4 1,-3-2-1,-1-5 1,-3-4-1,-3-5 2,-5-6-1,-5-3 0,-12-10 0,-8-1 0,-12-7 1,-8-2-1,-14-6 1,-6 0-1,-12-1 1,-8-2-1,-9 1 0,-5-3 1,-10 0-1,-9 0 0,-14 0 0,-11-1 0,-15 0-1,-15 1 1,-11 4-2,-14 1-1,-10 11-3,-12-3-7,0 14-26,-5 6 1,4 7-2,0 5 1</inkml:trace>
</inkml:ink>
</file>

<file path=ppt/ink/ink1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4:20.8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729 1496 81,'-36'-55'37,"36"55"-1,0 0 1,0 0-31,12 35-5,2 10-2,2 12 0,5 10-1,0 8 1,7-1 0,-5-3 0,2-10 1,-6-8 1,-5-17 2,-1-12-1,-13-24 1,0 0-1,5-40 0,-7-6-1,4-17 1,6-10-1,5-9-1,7 0 1,11 3 1,5 6-1,9 12 0,3 12 1,2 17-2,-2 10-2,1 17-7,-8 1-29,7 6 0,-4 2-1,-2 2-1</inkml:trace>
  <inkml:trace contextRef="#ctx0" brushRef="#br0" timeOffset="350">1711 1286 70,'13'-9'38,"1"1"-1,3 5 2,4 13-27,-2 3-9,5 12-1,-5 8-1,1 6 0,-1 2 0,-2 1 0,-3-6-1,-4-4 2,-2-11-2,-7-10 1,-1-11 0,-26-8 0,-3-5-1,-9-4 1,-6-2-1,-8 3-1,-7 9 2,-3 9-1,5 12 1,9 14-1,10 14 1,12 9 0,10 9 1,16 2-2,15-6 0,13-4 0,9-9 0,6-12-1,10-15-1,3-18-2,8-12-6,-14-23-10,7-11-18,-3-19 0,-1-16-1,-6-18 3</inkml:trace>
  <inkml:trace contextRef="#ctx0" brushRef="#br0" timeOffset="697">2119 961 61,'4'-68'35,"-2"22"-2,2 21-5,5 34-12,-6 21-5,5 30-4,-6 26-3,2 22 0,-2 16 0,3 10-2,-3-2 0,6-5-3,0-14-1,-1-19 0,2-20-2,-7-28-3,5-19-7,-7-27-4,-12-21 2,-11-23 2,7-6 5,-5-12 5,4-3 4,12 2 5,3 1 8,23 20 4,1 4-1,19 26 1,-3 10-5,13 24-5,-6 11-2,0 13-2,-11 12-1,-8 7-1,-6 3 0,-8 1-1,-5-5-2,-6-14-2,2-4-8,-8-20-28,5-26 1,0 0-1,5-43 1</inkml:trace>
  <inkml:trace contextRef="#ctx0" brushRef="#br0" timeOffset="1117">2553 1145 50,'0'0'1,"-2"16"0,0-2-1,7 4-31</inkml:trace>
  <inkml:trace contextRef="#ctx0" brushRef="#br0" timeOffset="1291">3018 1689 44,'0'0'36,"-9"-16"0,-7 2 0,-8-5-20,1 12-5,-6 1-6,-3 12-2,1 9 0,4 10-2,2 6 0,7 7 1,8 1 0,12 3-1,10-3 0,12-7 2,12-7-2,10-9 1,6-10 0,6-11 0,0-12-1,-1-10 1,-6-11 0,-7-6 0,-15-9 1,-13-1-1,-13-3 0,-12 6 0,-11 6-1,-7 7 0,-9 13-2,0 9-1,3 15-4,-1 3-9,7 16-26,8 3 1,8 4 0,6 0 0</inkml:trace>
  <inkml:trace contextRef="#ctx0" brushRef="#br0" timeOffset="8183">3948 1116 60,'-39'24'38,"8"-3"1,9-13 0,22-8-23,12-6-6,25-4-2,20-7-4,18 5-1,16-2-1,8 5-1,2 9 0,-7 14-1,-17 11 0,-24 20 1,-36 18-1,-31 10 0,-28 14 0,-14 3-1,-11 3 1,1 3 0,11 2-1,18-8 1,27-6-1,24-8 1,14-10 1,7-5 0,-3-7 0,-13-10 0,-22-11 1,-24-8-1,-27-10 1,-25-5-1,-17-8-1,-9-2 0,1-4-2,5-5-1,20 4-6,10-10-31,27 0-1,26-11 0,24-3-1</inkml:trace>
  <inkml:trace contextRef="#ctx0" brushRef="#br0" timeOffset="8613">4566 630 94,'-63'-98'39,"-31"2"0,-29 9-1,-31 3-36,-31 13-1,-29 8 0,-28 12-1,-23 14 0,-21 14 0,-14 15 0,0 21 1,1 18 0,9 21-1,15 18 2,16 21 0,27 19-1,26 16-1,24 16 1,23 14-1,26 9 0,15 9 1,30 10-1,27 4 2,28 5 1,26-5 1,37-2 1,30-10-1,25-6 1,40-12-3,30-15-1,31-18 0,26-21-3,39-17 1,26-22-2,29-21 1,27-25 0,18-24 2,8-27 0,4-20-1,-1-27 1,-15-22 0,-17-21 0,-21-17 1,-28-15-1,-26-10 0,-39-10 0,-34-5 1,-43 3-1,-40 4-1,-49 12-1,-41 11-1,-43 29-8,-45 14-30,-37 28-1,-34 25-1,-29 24-1</inkml:trace>
</inkml:ink>
</file>

<file path=ppt/ink/ink1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0:58.6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7367 7,'0'0'28,"0"0"0,0 0 3,0 0-17,0 0-3,0 0-3,0 0-2,0 0-1,0 0 0,13 48 0,-13-48-2,0 0 0,10 43-1,-10-43-2,0 0 1,10 51 0,-10-51-1,0 0 1,23 44 0,-23-44 0,0 0 0,56 41 1,-56-41-1,58 17 2,-58-17-1,72 11 1,-28-10 0,2-7-2,4 1 0,4-3-1,1 1 1,4-3-1,-1 3 1,5-1-1,3 4 0,3-1 1,1 2 1,2-2 0,6 4-2,4 0 0,3-1 0,7 1 0,3 0-1,2 1 1,0 0 0,7 1-1,-4-1 1,1 1 1,4 0-1,-5 0 0,-3-1 1,1-1-2,0 0 1,-3-1 0,1 0 0,1 0 0,0-1 0,-1 0 1,0 0-1,-1-1 0,1 1 0,-1-1 1,0 0-1,-2-1 0,-3 2 1,0 1-1,-5 0 0,0 1 0,-4 0 1,-2 2-1,-6 0 1,-4 1-1,-3-1 1,-5-1 0,-2-1-1,-5-1 1,-4-1-1,-3-1 0,-1-2 0,-6-3 0,-1 0 0,-3-2 0,0-4 1,-1-3-1,0-2 0,-3-6 0,1-2 0,-1-6 0,1-5 0,0-3 0,-1-6 0,-1-4-1,-1-4 1,0-7-1,-1-2 1,0-7-1,-1-5 1,-1-5-1,2-3 1,0-4-1,0-7 1,0-3 0,0-8 0,0 1 0,0-3 0,0-3 0,-2-2 0,0-3 0,1-2 0,-2 1 0,0-3 0,-2 3 0,1-5 0,0-3 0,-2-2 0,-1-2 0,-2 3 0,-1-5-1,0 2 1,-1-2 1,0 1-1,-2 2-1,1 1 1,-2 1 0,3-1 0,-1 6 0,0 1 0,-1 1 0,0 2 0,-2 2 0,0 2 0,-5 4 0,0 0 0,-4 3 0,0 0 0,-4 2 1,-2 1-1,-2 4 0,-4 1 0,2-1 0,-4 3 0,1-2 0,-5 2 0,1 2 0,-3 2-1,-1-2 1,-1 6-1,-1-1 1,-3 0 1,0 3-1,-1 2 0,-3 0 0,0-3 0,-4 9 0,-4-2 0,-2 9 1,-3 5-2,-3 8 2,-2 6-1,-4 5 0,-2 8 0,0 4 1,-2 7-1,-4 0 0,-1 4 0,-3 7 0,-2 2 0,-1 5 0,-5 2 1,-2 2-1,-1 2 0,-3 1 0,-1 1 0,-4-2 0,-1 0 0,-2 2 0,-1 0-1,-3 4 1,0-2 0,-3 6 0,-2 0 1,-3-1-1,-1 3 0,-3-1 1,-2 2 0,-2-4-1,-5 1 0,0 0 0,-2-2 0,0 3 0,-3-1 0,-4 0 0,-5 0 0,1 1-1,-2 0 1,2-4 0,0 4-1,-3-3 1,-1 1-1,4 2 0,6-3 1,-1 2 0,4-1 2,1 5-2,-1-3 1,7-1-1,5 0 0,2-4-1,5 0 1,5-1 1,5-3-3,7 0 2,6 0 3,8 1-1,5 0 2,13 2-4,42 0 1,-72 3-3,72-3 4,-46 15-3,46-15-3,0 0 3,-43 55-3,43-55 5,-20 79-2,15-18 2,-6 7-4,5 14 5,-3 6-3,-3 11 1,0 9 0,-7 1 0,1 12 0,-6 2 1,0 6-2,-2 1 1,-3 5 3,2 3-3,1 5 2,-1-1-2,1-4 2,-2 0-1,4-2 4,-4-2-4,5-1 0,4-6 0,-4 0 0,7 1 0,-1 0 0,9 0-1,-2 0-1,5 0 1,2-1 0,-4 2-1,4-4 1,-5-6 0,5 1 0,-2-7 0,1-5 0,1-2 0,0-5 1,6-3-1,2-4 0,1 2 0,3-8 0,-5 2-1,1-2 2,-4-5-1,3-2 0,-2-6 0,-2 0-1,4-4 1,-3-2 0,8-1 0,-4-4 0,3 2 0,1 0 0,-5 1 0,4 0 2,-3-3-2,2 1-1,-1-2 2,1 3-1,4-3 1,-3 2-1,5-1 1,-5-1-2,1 4 2,2-3 0,-6-2-1,1-1-1,-4-4 2,0-4-1,-1-4 1,0-4-1,-1-45 1,5 76-1,-5-76 1,10 65 0,-10-65-2,7 56 2,-7-56-2,8 47 2,-8-47-3,0 0 1,5 51-1,-5-51 1,0 0 0,0 0 0,25 47-1,-25-47 1,0 0 1,0 0 0,46 48 1,-46-48-1,0 0 0,35 43 1,-35-43-1,0 0 1,43 41-1,-43-41 0,0 0 0,48 36 1,-48-36-1,0 0 0,49 29 0,-49-29 1,0 0-1,0 0 0,48 24 0,-48-24-1,0 0-4,0 0-12,0 0-21,0 0-1,0 0 0,0 0 0</inkml:trace>
</inkml:ink>
</file>

<file path=ppt/ink/ink1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137 728 51,'-24'-4'37,"10"-8"-1,11-12 1,15-4-19,9-12-7,19 1-3,10-5-3,14 5-1,7 3-1,7 13-1,4 15 0,-3 18-1,-4 18 0,-8 12 0,-13 17-1,-9 9 1,-12 3-1,-9 0 1,-10-8 0,-6-10 0,-5-13 0,-3-8 0,-2-15 0,2-15-1,-20-2 1,-2-16-1,-11-2 1,-12-8-1,-16 1 0,-12 1-1,-10 8 1,-11 16 0,-2 9 1,3 19-1,5 15 0,13 14 0,14 10 1,18 7-1,19 0 1,23-5 0,25-8 1,18-11-1,20-14 1,16-11 0,12-16-1,6-16 0,5-16-2,-3-12 0,-5-10-3,-10-18-2,-6-5-4,-18-16-5,0 2-15,-17-10-10,-8 1 1,-8-4 0,-4 0 3</inkml:trace>
  <inkml:trace contextRef="#ctx0" brushRef="#br0" timeOffset="513">1254 0 61,'0'31'35,"-5"14"1,0 21-1,-9 9-20,9 19-5,-8 6-1,4 9-2,-1-4-2,5 0 0,1-14-2,5-10 0,0-16-1,3-12-1,2-13 0,1-14-2,4-8-1,-1-18-2,9-8-5,-7-23-5,12-4-5,-9-18 0,13 0 2,-8-9 7,3 6 3,-6 6 4,-4 10 6,1 20 7,-14 20 5,12 8 2,-16 20 0,5 16-7,-7 7-2,4 10-2,-3-1-2,1 1-1,-1-5-2,1-6-4,4-9-5,-6-19-12,6-8-19,0-14 1,4-19-1,1-15 2</inkml:trace>
  <inkml:trace contextRef="#ctx0" brushRef="#br0" timeOffset="943">1405 346 83,'-12'9'36,"3"2"-2,9-11 0,-10 12-34,10-12-4,0 0-12,11 13-18,3-8 0,9-1-1,6 3 0</inkml:trace>
  <inkml:trace contextRef="#ctx0" brushRef="#br0" timeOffset="1137">1885 694 37,'14'-2'31,"0"-5"1,1-7-9,8 4-4,-10-8-4,7 3-2,-10-7-4,1 3-1,-8-6-2,-3 4-2,-9 0 0,-6 2-2,-10 5 0,-7 9-1,-6 11-1,-6 11-1,1 10 1,0 10 0,2 7 0,7 8 0,11 1 0,8-1 1,10-4-1,12-7 2,10-7-1,10-9 0,9-10 1,8-9 0,5-12 0,2-6 0,4-13 1,1-5-1,-5-10 1,-2-2-1,-8-4 0,-7 4-1,-6 6 1,-7 6-1,-6 5 0,-8 12-1,-7 13 1,9 11-2,-9 14 2,1 6-1,-2 7 0,1 1 0,-1 5-1,4-4 1,-1-5 0,2-8 0,4-10 0,5-11 0,4-11 0,7-10 0,3-8 1,4-2-1,0-2 0,1 4 0,1 7 1,-2 12-1,-4 16 0,-3 15 1,-3 15-1,-3 8 1,0 4-2,-3 0-1,4-3-4,-6-17-16,11-7-18,3-19-1,10-19 1,3-19-2</inkml:trace>
  <inkml:trace contextRef="#ctx0" brushRef="#br0" timeOffset="1940">3899 364 86,'11'-12'38,"-16"-1"1,-15 7 0,-27-2-32,0 7-4,-9 5 0,-1 6-1,2 10 0,9 9 0,18 11-1,22 5 0,24 9 0,18 2 0,17 3-1,6 2 1,3-2 0,-4 1 0,-11-7 0,-19 0 1,-24-4-1,-22 1 1,-21-4-1,-13-1 0,-10-6 0,-7-10-1,0-8-3,0-14-3,12-13-9,2-21-25,22-22-2,9-23 3,17-17-2</inkml:trace>
</inkml:ink>
</file>

<file path=ppt/ink/ink1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6.7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652 58 47,'0'0'33,"-11"13"3,-5 16-8,-8 7-15,4 24-3,-11 11-1,2 23-2,-8 14-1,4 15-2,2 6-2,6 1 1,9-3-1,12-12 0,10-14 0,16-19 0,13-23 1,18-22-1,11-25 1,9-16-1,4-21 0,2-11 1,-3-13-2,-6 1 1,-11 0 0,-10 7 0,-14 13-1,-7 14 1,-13 18-1,-4 17 1,-6 14-1,-4 12-1,0 5 0,-1 3 0,2-2-1,-4-10-2,4-7-5,-8-19-25,6-17-8,1-19 0,-1-23 0</inkml:trace>
  <inkml:trace contextRef="#ctx0" brushRef="#br0" timeOffset="391">1127 323 64,'5'-12'38,"-5"12"-1,11 8 0,-11-8-17,14 16-22,0 3-13,-4-3-22,0 4 1,-1 4-1,-2 4 1</inkml:trace>
  <inkml:trace contextRef="#ctx0" brushRef="#br0" timeOffset="566">1288 1227 62,'15'27'39,"1"-14"0,0-18 1,4-7-19,-5-22-9,4-5-4,-1-13-3,1-1-1,-5-1-1,2 5-1,-4 7 0,-3 12-1,0 16 0,-9 14 0,7 26-1,-5 5 1,0 6-2,-1 2 1,1 1 0,3-2-1,-2-8 1,4-9-1,3-11 1,2-7 0,3-11 0,3-4 1,3-7-1,-1 0 1,1 1-1,-1 5 1,-2 11-1,-4 12 0,-4 10 1,-3 11-1,-5 7 0,0 4-2,2 0 0,-4-5-2,6-10-2,-6-27-8,17 4-26,-6-25-2,12-14 1,0-21 1</inkml:trace>
  <inkml:trace contextRef="#ctx0" brushRef="#br0" timeOffset="970">2167 261 51,'28'-88'38,"-8"16"-1,-3 20 1,-12 12-16,5 30-10,-10 10-5,-9 30-2,-2 13 0,-7 23-3,-3 19 1,-7 20-1,-3 12 0,2 5-1,3-1 0,10-5-1,5-11 0,12-16 1,9-22-1,15-20 0,9-20-1,6-19 2,3-18-1,-5-17 1,-1-16 0,-6-11-1,-8-7 1,-8-2 0,-15 2-1,-13 7-1,-6 10 0,-6 13 0,-3 14 1,1 12-1,2 10 1,4 7-1,14 6 1,11-1 0,12 0 2,12-4-1,5-2 0,7-4 0,6-2-1,-3-2 1,-1 0 0,-6 7 0,-7 3-1,-9 8 0,-5 7-1,-2 5 1,-5 1 0,8 1 0,-1-2 0,5-4 0,4-7 0,4-8 1,9-12 0,-2-9-1,2-10 2,-5-10-1,-2-11 0,-7-12 0,-10-9 1,-9-3-1,-12-2 0,-8 4 0,-6 4 1,-9 12-1,-5 8 0,0 16 0,0 11 0,5 10-1,2 9 0,7 3 0,5 3 0,10-1 0,7-2-1,2-3 1,8-5 0,-10-5-1,11-1 1,-11 1 0,-15-19 0,-10 10 0,-22 2-1,-15 4 0,-29 6 0,-23 6 1,-25 11-1,-26 16 1,-22 15-1,-23 18 1,-16 17 1,-14 15-1,4 13 0,11 7 0,19 4-1,32-2 2,38-9-1,55-15 0,62-22 0,65-19 2,71-23-1,64-17 0,67-14 1,51-11-1,42-9 0,18-2 1,4-1-2,-8 4 0,-21 5 0,-39 3-5,-47 11-11,-47-1-29,-56 2-1,-46 2 1,-44-2 0</inkml:trace>
  <inkml:trace contextRef="#ctx0" brushRef="#br0" timeOffset="5140">2040 3169 72,'32'21'40,"-3"-21"-1,0-18-1,-9-17-32,5-5-2,-3-10-1,6-5-1,-2-5-1,0-2 0,0 1 1,-1 7-1,3 4 1,-2 12 0,2 14-1,-7 20-1,-1 22 0,-2 25 0,-7 24-1,-1 19 1,-8 16 1,1 14-1,-5 6 2,-1 3 0,1-3 0,-2-8 0,3-14 1,3-12-2,2-16-1,4-16-2,1-12-5,0-27-18,2-10-17,-2-15 1,-4-9-2,-6-4 2</inkml:trace>
  <inkml:trace contextRef="#ctx0" brushRef="#br0" timeOffset="5473">2302 4055 63,'22'43'42,"27"-4"0,16-11-1,16-7-16,15-22-19,12-15-6,3-13-10,5-28-12,-3-11-7,-7-26 1,-11-8 3,-10-24 2,-19-6 2,-20-20 5,-24-5 8,-35-8 17,-31-1 9,-33 4 1,-26 5 0,-32 22-2,-27 20-2,-23 44-1,-17 34-2,-14 51-6,1 45-2,-1 53-3,11 49-1,16 43-1,28 41 1,34 29 0,41 24 0,45 12 2,42-4 1,51-12 3,41-35 1,50-34 0,33-61 3,34-52 0,17-76 0,11-59-2,0-72 0,-7-59-2,-22-55-3,-32-45 0,-35-33-1,-44-26-2,-35-10-2,-40 4-2,-33 29-10,-27 31-29,-32 43-2,-24 50 0,-14 54 0,107 112 45</inkml:trace>
</inkml:ink>
</file>

<file path=ppt/ink/ink1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2.5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4539 2149 93,'77'-51'38,"14"17"2,5 5-9,14 11-20,0 2-4,5-1-3,-4-2-3,-4-4-1,-5-3-1,-10-8 0,-10-4-1,-10-4 0,-7-7 1,-11-4 0,-9-7 0,-11-6 0,-14-7 1,-13-3 1,-13-6 0,-22-5 1,-21-6-1,-25 0 1,-31-5-1,-30 5 2,-37-3-2,-36 6 1,-39 4 0,-29 10-1,-38 16 0,-22 15 0,-20 20 0,-16 17 0,-4 27-1,-1 20 0,10 23 1,16 24-1,22 21 0,26 22 0,29 22 0,35 19 0,35 20 1,38 12 0,39 12 0,39 4 0,42 1 0,42-5 0,44-8 1,43-8 1,53-14-1,48-13-1,51-14 1,47-16 0,47-17-2,37-19 0,42-22 0,24-21 0,34-25 0,12-22 0,7-34 0,3-25 0,-5-36 0,-9-24 0,-19-29 0,-22-24 0,-50-25 0,-39-23 0,-56-22 0,-54-19 0,-71-14 0,-69-8 0,-83-14 0,-81 3 0,-86-2 0,-90 14 0,-71 29 0,-71 31 0,-59 40 0,-55 37 0,-36 47 0,-23 46 0,1 49 0,12 37 0,13 39-45,18 25-1,38 21 0,42 17-2</inkml:trace>
</inkml:ink>
</file>

<file path=ppt/ink/ink1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5.3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3729 405 17,'6'-13'19,"-6"13"-1,0-12-1,0 12 0,-5-12 0,-3 2-1,8 10-1,-14-19-2,7 8-3,-9-9-3,2 2-1,-10-6-2,-5 2-1,-7-3-1,-10 1 0,-11 1 0,-9 3 0,-13-2-1,-11 4 0,-10-2 0,-11 1 1,-10 3-2,-7 0 1,-5 2 0,-3 2 0,-5 3-1,-2 4 0,-5 3 1,1 5 0,-3 3-1,-1 8 2,-5 1-1,5 7 0,-1 2 0,7 2 0,7 3 0,7 4-1,7 2 2,11 3-2,13 0 2,5 5 0,12 1-1,10 4 1,10-4-1,11 3 0,14-2 0,15-3 1,13-3-2,22-2 2,16-2-1,16-4-1,19-2 1,17-4 0,14-4 1,12-1-1,12-3 0,8-6-1,9-1 1,6-3 0,5 1 0,6-3 0,5-1-1,6-2 1,5-3-1,3 0 0,2-3 1,4-2-1,0-3 0,-1-1 1,-2-3-1,-6-4 0,-7-4 0,-9-1 1,-10-5 0,-14-3 0,-17-7 1,-19-4 0,-27-10 0,-26-5 1,-38-7 0,-39-3-1,-50-1 0,-55 1 0,-59 3-2,-61 3-6,-49 16-35,-50 10-1,-29 9-1,-27 10-1</inkml:trace>
</inkml:ink>
</file>

<file path=ppt/ink/ink1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0.2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573 2714 11,'0'0'29,"-16"0"1,5-5 1,-2-3-14,-7-10-5,-2 1-3,-9-6-3,4 4 0,-7-3-1,4 5-1,-7-1-1,6 7 0,-2 1 1,7 5 0,5 1-2,2 3 0,4-2 0,4 3-1,11 0 0,-9 0 0,9 0 0,2 12-1,-2 0 1,-1 4-1,2 9 1,-1 6 0,1 5 0,0 9 0,-1 7 0,-2 4 0,2 7 0,-2 7-1,-2 4 1,-1 4-1,-2 3 1,-2 5-2,-3 1 2,-1 2-1,-1 3 1,0-2 0,2 0-1,-4-1 2,4 0-2,1-1 2,5 1-1,0-3 1,2 0 0,1-2 1,1-2-1,1-1-1,-1-3 1,2-3-1,1-4 0,-1-2 0,3-4-2,-2-4 1,1-2-1,-1-3 2,-1-4-1,2-1 1,-5-5 1,1-5-1,2-41 0,-8 68 0,8-68 1,-4 45-2,4-45 0,0 0 0,0 0-1,0 41 1,0-41 0,0 0 0,0 0 0,0 0 0,5 19-2,-5-19 2,0 0 0,0 0 0,0 0 0,0 0 1,0 0-1,0 0 0,0 0 2,0 0-2,0 0 0,0 0 0,0 0 1,0 0-1,5 30-1,-5-30 0,16 4 0,2-1 0,3 1 0,10 0 0,1 1 0,8-1 0,2 0 2,7 0 0,2-2-1,-2 0 1,0-1 0,-5 1-1,-2 1 1,-7-1-1,-4 2 0,-9 0 0,-7 2 0,-5-2 0,-10-4-1,10 7 0,-10-7-2,0 0-4,0 0-13,0 0-21,5-15 3,-5-1-2,2-7 1</inkml:trace>
  <inkml:trace contextRef="#ctx0" brushRef="#br0" timeOffset="2113">483 3321 52,'0'0'34,"0"0"0,-15 1-2,-8-2-23,-3 6-3,-3-3-2,-1 1-3,1 0 1,3 1-1,7-1 1,6 0-2,13-3 1,-12 22 0,9-2 0,4 10-1,-1 8 1,-2 12 0,-2 12-1,-3 7 2,1 3-2,-1 2 1,-1-3-1,2-6 2,0-7-2,8-9 3,5-10-2,7-7 2,6-14 0,6-4-1,6-8 0,1-5-3,3 0-3,-7-11-14,3 4-19,-4-2 0,-4 5-1,-6 3 1</inkml:trace>
  <inkml:trace contextRef="#ctx0" brushRef="#br0" timeOffset="2648">416 4497 62,'-1'-22'37,"-5"3"-1,-5 2 1,0 8-25,-11-3-7,-4 10-3,-2 2-1,-3 4 0,3 4-1,4-1 0,3 1 0,7 1 0,1 4 1,9 2 0,2 5 0,1 9 0,2 7-1,-3 10 1,-2 8 1,-2 8-2,-3 1 0,1 1 0,-1-2 1,6-6 0,0-9 1,8-5-1,6-11 1,7-7 0,5-10 0,3-1 0,1-7 0,-1-2-1,0-2 0,-4-3-2,-5 3 0,-3-4-3,-2 9-15,-12-7-20,9-13-1,-8-5 0,-1-13 0</inkml:trace>
  <inkml:trace contextRef="#ctx0" brushRef="#br0" timeOffset="3506">1965 2510 41,'3'-10'34,"-9"-3"1,-7-1-1,-7 5-21,-16-7-6,-3 7-3,-17-4 0,-6 4-2,-14 0 0,-7 3 0,-14 4 0,-14 2-1,-6 5 0,-7 5 2,-5 6-1,-3 5 1,1 3-2,6 7 1,15 2-1,15 5 0,16 1 0,18 2-1,20 3 1,21-1 0,20 1 1,21-3-1,17-5 2,20-1-1,13-7 0,22-3-1,18-10 0,15-3-1,9-6 0,10-3-1,0-2 0,4-4 0,-4-2 0,-7-4 1,-16-3 0,-15-2 0,-18-8-1,-15-1 3,-18-8-1,-14-2 0,-17-6 0,-16-6 0,-12 0-1,-13-3 2,-8 3-2,-8 1-1,-5 6-2,-4 4-1,4 11-6,-4 2-19,17 10-10,6 7 0,18 4-1</inkml:trace>
  <inkml:trace contextRef="#ctx0" brushRef="#br0" timeOffset="4107">2510 2881 51,'9'17'36,"-9"-17"-2,0 0-6,12 17-16,-12-17-1,1 9-3,-1-9-2,0 0 1,0 0-2,18 3 0,1-11-2,11-3 0,7-3-1,15-3 0,13-1-2,16-4 2,11-3-2,9-2 1,6-1 0,4 1 0,1-4 0,-1-2-1,-5-1 2,-11 1-2,-13 1 1,-9 1 0,-12 3 1,-12 4-1,-9 2 0,-12 5 0,-8 3 0,-5 5 0,-6 0-1,-9 9 0,11-7-1,-11 7 0,0 0-1,0 0-1,0 0-3,0 0-5,0 0-31,0 0 2,0 0-2,1-10 2</inkml:trace>
  <inkml:trace contextRef="#ctx0" brushRef="#br0" timeOffset="5270">2328 1704 44,'0'0'36,"2"14"1,-5-5 0,-10-5-24,9 9-4,-7-7-3,7 3-2,4-9 0,0 0-1,36 4 1,13-14 0,19-7 0,21-1 0,15-6-1,18 0 0,5-5-2,2 2 1,-14 4-1,-10 3-1,-21 7 0,-18 1-1,-19 7 0,-16-1-1,-12 5-1,-19 1-3,12 0-11,-12 0-25,-8-13 2,-4 1-2,0-4 2</inkml:trace>
  <inkml:trace contextRef="#ctx0" brushRef="#br0" timeOffset="5662">2482 894 51,'13'-3'36,"-3"4"-2,-10-1 1,2 17-30,-5-1-2,-6 0 1,1 3 0,1-2 0,9 2 0,9-8 1,22-6-1,17-14-1,25-5 1,25-7 0,24 1 0,14-4-2,13-2 0,0 4 0,-8 3 0,-14 5 0,-18 4-1,-28 2-1,-22 0-2,-19-1-2,-24-4-4,-18 13-15,-2-24-18,-16 7 1,-10-9-2,-2 0 2</inkml:trace>
  <inkml:trace contextRef="#ctx0" brushRef="#br0" timeOffset="6085">2844 159 27,'0'0'33,"-1"12"0,1-12 0,0 0-21,0 0-5,0 0-3,0 0-1,-7 12-1,4-2 0,-2 5-1,2 2 1,-2-1 1,4 5 0,1-5 3,10 2-2,10-7 1,17-2-1,16-11 0,23-6 0,22-6 1,25-7-1,18-8-1,15-2 0,3-7 0,-1 4-1,-14-3 1,-14 10-2,-22 2 1,-24 4-2,-25 9 1,-20 0-1,-15 8-1,-12 0 0,-12 4-1,0 0-2,0 0-4,0 0-15,0 0-18,0 0 1,12 4-1,4 5 1</inkml:trace>
</inkml:ink>
</file>

<file path=ppt/ink/ink1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7.1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3024 154 63,'0'0'39,"2"10"-1,-6 0 0,-3 13-24,-5-2-10,0 6-2,1 0-1,4 3 0,6 0 1,14-6 0,16-11 0,25-11 1,21-15 0,23-5 1,19-12 0,18-5 0,5-5-1,2 0 0,-8 2-1,-12 5 1,-16 2-2,-18 5 0,-21 4 0,-19 4-2,-14 4-1,-12 1-2,-9 6-2,-13 7-3,0 0-11,0 0-23,-21 24 2,-3-6-2,-5 9 3</inkml:trace>
  <inkml:trace contextRef="#ctx0" brushRef="#br0" timeOffset="1443">2211 461 37,'0'0'31,"-23"-7"0,3-5-8,-7 1-11,-16-8-6,-8-1-3,-13-2-1,-11 2 1,-12-3-1,-13 7 1,-14-2 1,-4 9 0,-14 1-1,-6 8 0,-6 0 1,2 7 0,4 3 0,10 7 0,10 1-2,9 5 0,11 5-1,14 4 0,11 5-1,14 3-1,9 7-1,12 4 1,13 4 0,12 4-1,17 0 1,11-2-1,21 0 1,11-4 0,22-8 0,11-8-1,14-9 0,17-9 2,15-8 0,15-9 0,9-8-1,12-5 1,-1-6 1,6 1-1,-1-5 0,-8 0 0,-6-1-1,-13-1 1,-15 0-1,-15 0 1,-16-1 0,-13 0 2,-18-2-1,-12 1 1,-14-4 0,-13 1 0,-14-5 1,-12 0 0,-13-4-1,-11 2-2,-12 3 0,-12 3-3,-6 10-5,-11 2-18,2 11-10,5 12-2,5 5 1</inkml:trace>
  <inkml:trace contextRef="#ctx0" brushRef="#br0" timeOffset="3107">2892 1429 57,'12'-7'38,"-3"1"-2,-9 6-10,0 0-11,11 0-8,-11 0-3,-11 14-3,3-3 0,0 3-1,3-1 1,7 2 0,9-3 1,12-5 0,19-8 0,18-6 1,19-13 0,24-4 1,14-10-1,15-5 0,4-6-1,4 1 0,-7 3 1,-11 3-2,-16 7-1,-17 4 0,-21 6-1,-17 4-2,-15 9-3,-16-4-11,-10 10-24,-10 2 1,0 0 0,-6 12 0</inkml:trace>
  <inkml:trace contextRef="#ctx0" brushRef="#br0" timeOffset="3679">3125 1919 55,'0'0'36,"-2"15"0,2-15-1,-7 13-24,7-13-6,3 16-3,2-6 0,-5-10 0,19 15 0,-1-13-1,10 1 1,11-5 0,17-3-1,13-6 2,18-4-1,16-6 1,16-3 0,10-5 0,6 1 0,-4-2-1,-5 3 0,-11 0-1,-13 5 0,-16 2-1,-16 3-1,-16 6-1,-14-2-3,-8 9-3,-16-6-12,-5 12-20,-11-2 0,-3 12 0,-11 3 1</inkml:trace>
  <inkml:trace contextRef="#ctx0" brushRef="#br0" timeOffset="4187">3344 2297 67,'0'0'38,"0"0"-1,-11 12 0,1-5-31,5 5-3,-2 3-3,0 0 1,2 5-1,5-3 2,7 2-1,9-6 1,13-3-1,15-7 2,13-12 0,20-2 0,14-12 1,15-3-1,10-6-1,4-1 0,-2-1 0,-6 3-1,-10 2 0,-15 4-2,-17 5 1,-17 3-2,-14 3 0,-12 1-3,-9 8-11,-9-5-25,-9 10 1,-2-15-1,2 15 2</inkml:trace>
</inkml:ink>
</file>

<file path=ppt/ink/ink1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24.2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422-1 52,'-2'-9'36,"2"9"-2,0 0-11,-18 4-9,4 6-5,-7-3-4,-6 5-2,-5 1-1,0 2 0,1 2-1,2-1-1,2-2 1,10-1 0,4-3 1,10 2 1,3-12-1,13 16 0,-1-11 0,-1 6 1,0 2-1,-6 5 1,-5 2 0,-4 5-1,-9 2 0,-3 4 0,-1-1 0,0 1-1,4-2 1,0 1-1,7-5-1,1-5 1,4 3-1,-2 3 0,-6 5 1,9-31 1,-29 64-1,29-64 1,-35 61-1,35-61 1,-27 60-1,22-35 0,13-4-1,4-3-1,5-3-1,5 0 2,-7 1-1,3 2 1,-10 2-1,-6 1 3,-9 2-1,-6 1 0,4-3-1,-6 7 1,14-3-1,1 0 1,12-4-1,6-3 0,4 3 0,6-3 0,-4 4 0,3 1 1,-7 5-1,-7 2 1,-2 1-1,-10 4 0,1-1 0,-3 10 0,2-1 0,3-1-1,-2-3 1,7 1 0,-2 0-1,0 3 1,-4 6 0,-6 7 0,-3-2 0,-7 5 0,-1-1 0,-4 2-1,4 0 1,7-2-1,8-6 1,12-10-3,7-4 3,10 0-3,7-2 4,3-2 0,1 0-1,-5 0 1,-9 7 0,-11 3 3,-12 7-4,-9-1 4,-12 2-4,-7 3 0,-5 4 0,-2-8 0,7-7-2,24-44-17,-28 73-22,28-73-2,23 26 2,8-43-2</inkml:trace>
</inkml:ink>
</file>

<file path=ppt/ink/ink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5.5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40 452 13,'-12'-8'30,"12"8"2,-14-8-4,14 8-8,0 0-4,-14-8-4,14 8-4,5 12-2,5 2 0,0 6-4,4 7 0,4 4-1,5 3 0,1 3 0,2 3 1,0-2-2,0-4 1,-5-7 0,-1-5 0,-6-7 0,-1-4 2,-13-11-1,10-2 0,-13-12 1,-1-3 0,-5-8-1,-1-9 0,1-2-1,-1-4-1,4 0 1,3 3-1,4 2 1,5 2-1,6 5 0,6 8 0,5 5 1,4 1-2,4 7-2,0-7-6,10 9-25,-3-3-2,-1 3-1,-2-2-1</inkml:trace>
  <inkml:trace contextRef="#ctx0" brushRef="#br0" timeOffset="609">595 497 47,'0'0'32,"-3"11"1,3-11-1,10 13-22,-10-13-3,22 12-1,-10-7 1,9-1-1,-5-5-1,5 1-1,-2-7-1,0-1 0,-4-5-1,-4-2 0,-5-4-1,-5-1-1,-5 0 1,-4 0-1,-4 5 0,-5 3 0,-4 6 0,-1 6 0,-3 7-1,0 7 1,1 7 0,3 8 0,0 5 0,5 0-1,5 4 1,7-3 0,7-1 1,7-4-1,4-5 1,5-7 0,7-8-1,2-3 0,3-7-3,-3-7-7,8-3-22,-6-4-4,0-3 0,-3-1-2</inkml:trace>
  <inkml:trace contextRef="#ctx0" brushRef="#br0" timeOffset="1124">999 459 56,'16'-15'35,"-3"3"0,-3 3-1,0 5-21,-10 4-8,11-7-2,-11 7-1,10 12 0,-3 3 0,2 3-1,2 10 0,4 2 1,0 2-1,2 3 0,1-4-1,-2-1 0,-1-6 0,-1-2 0,-4-6 0,0-7 1,-10-9-1,9 8 0,-9-8-1,-9-9 1,-6-1 0,-5-3 0,-6-4 0,-4 5 0,-6-1 0,-2 6-1,0 5 1,5 6 0,4 8 0,7 2-1,8 7 1,7 0 0,9 0 1,8 0 0,5-3-1,5-3 1,2-6 0,1-1-2,0-6-1,-1-8-3,5 3-11,-6-9-21,3-3 1,3-4-1,2 1 1</inkml:trace>
  <inkml:trace contextRef="#ctx0" brushRef="#br0" timeOffset="1694">1565 555 52,'0'0'33,"-19"-6"-1,1 10 0,-5 8-23,-11-4-3,1 10-3,-2 4 0,4 4 0,3 0 0,7 2-1,9-6 1,12-3 0,11-8 0,13-4 0,6-11 0,6-6 0,1-9 2,3-9-2,-5-9 1,-3-6 0,-13-13-1,-7-4 0,-14-13-1,-10-1 0,-9 0-1,-6 7 0,-5 6-1,-3 7-2,6 13 0,1 6-4,14 26-5,4 0-14,10 9-15,25 10 1,7 4-1,7 4 2</inkml:trace>
  <inkml:trace contextRef="#ctx0" brushRef="#br0" timeOffset="2242">2178 605 37,'2'23'31,"4"5"2,-2 0-4,-2-5-15,10 5-2,-7-8-5,7-2 1,-6-8-2,4-3-1,-10-7-1,13-10-1,-11-6 1,-3-1-1,-4-7 0,-5-6-1,-1 1 0,-3 0 0,1 1 0,1 3 0,0 2-1,7 2 0,5 3 0,6 9-1,8-2 1,5 2-2,8 3-1,3-4-1,9 6-7,-4-7-19,8 3-8,3-2-1,-1 2-1</inkml:trace>
  <inkml:trace contextRef="#ctx0" brushRef="#br0" timeOffset="2770">2870 134 39,'0'0'31,"0"0"2,-12-1-1,12 1-19,-6 13-3,0-1-2,5 10 0,-6 5-2,5 11 1,-5 4-2,4 8 0,-2 3-2,1 5 1,1-3-2,3 2 1,0-7-1,1-4 1,1-8-1,2-6 0,-1-6-1,0-7 1,-1-5-2,0-5 1,-2-9-1,0 0 0,0 0-3,5-11-2,-5 11-9,8-18-26,-1 8 0,-3-4 0,2 4-1</inkml:trace>
</inkml:ink>
</file>

<file path=ppt/ink/ink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9.9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342 480 50,'0'0'31,"0"0"3,0 0-8,0 0-10,0 0-3,0 0-5,9 15-2,-9-15-2,14 17 0,-6-4-1,4 4 0,-2 1-1,3 2-1,-1 1 0,-1-1 0,0-5-1,-4-2-1,0-4-3,-7-9-7,0 0-17,0 0-8,0 0 1,-14-21-2</inkml:trace>
  <inkml:trace contextRef="#ctx0" brushRef="#br0" timeOffset="272">25 381 70,'-16'-3'35,"16"3"0,-11-2 1,11 2-24,19-10-7,4 1-2,9 2 0,5-5 0,10-3-1,5-1 0,3-1-1,2-1 0,2-2 0,-2 4-2,-4-3-1,-6 7-2,-9-3-6,-3 8-15,-10 4-12,-8 1 2,-17 2-2,10 8 1</inkml:trace>
  <inkml:trace contextRef="#ctx0" brushRef="#br0" timeOffset="574">216 700 58,'0'0'36,"9"7"-1,7-9 1,0-7-20,16 4-7,-1-6-2,8 3-2,-2-5-1,3 4-2,-1-2-1,-5 0-1,-1 2-3,-7-5-4,0 9-5,-13-9-9,5 10-11,-6-2-5,-2 4 0,-1 1 2</inkml:trace>
  <inkml:trace contextRef="#ctx0" brushRef="#br0" timeOffset="798">709 636 49,'0'0'33,"9"-3"3,-9 3-6,5-21-12,6 12-2,-7-12-6,7 2-1,-4-9-2,5-1-1,-4-6-2,2-2 0,-2-1-1,-2-1-1,-2 3 0,0 4-1,-3 3 0,-1 10 0,0 2-1,0 17 1,0 0-1,0 0-1,10 20 1,-3 0-1,4 3 1,4-1-1,2 3 1,3-1 0,2-6 0,0-2 1,0-10-1,-1-3 1,-2-9 0,-2-3 0,-3-6 0,-4-8-1,-3-2 1,-2-10-1,-3-1 1,-4-1-1,-1-1-1,-2 2-1,2 5-4,-6-3-26,10 7-8,3 2 0,9 1-1</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4:38.521"/>
    </inkml:context>
    <inkml:brush xml:id="br0">
      <inkml:brushProperty name="width" value="0.05292" units="cm"/>
      <inkml:brushProperty name="height" value="0.05292" units="cm"/>
      <inkml:brushProperty name="color" value="#953734"/>
    </inkml:brush>
  </inkml:definitions>
  <inkml:trace contextRef="#ctx0" brushRef="#br0">14288 8149,'0'0,"0"0,0 0,0 27,0-27,0 26,0-26,0 27,0-27,26 0,1 0,-1 0,27-27,0 1,0-1,0 1,0-27,26 53,-52-53,26 26,26 27,-53-26,27 26,-26 0,-27 0</inkml:trace>
  <inkml:trace contextRef="#ctx0" brushRef="#br0" timeOffset="11042.6316">19632 7355,'-26'0,"26"0,0 0,-26-26,26 26,-27 0,27 0,-26 0,26 0,-27 0,1 0,-1 0,1 0,-1 0,1 0,-27 0,26 0,-25 0,-1 0,0 0,0 26,0-26,0 0,0 27,0-27,0 26,0 1,0-27,0 26,1 1,25-1,-26 1,27-1,-27 1,26-1,1 27,-1-27,1 27,26-26,-26 26,-1 0,1 0,-1-1,27 1,-26 0,-1 0,1-26,26 26,-27-1,27 1,0-26,-26 26,26 0,0 0,0-27,26 1,-26-1,27 27,-27-27,26 1,1-1,-1 1,1-1,-1 1,27-1,-27 1,27-1,-26-26,-1 26,27 1,-26-1,26-26,-27 27,0-1,27 1,-26-27,26 26,-27 1,27-1,-26-26,26 27,-27-27,0 26,27-26,-26 27,-1-27,27 26,0-26,-26 0,25 0,1 0,-26 0,26 26,0-26,0 0,-27-26,27 26,0 0,0 0,-27 0,27-26,0 26,0-27,-27 27,27-26,0-1,-26 27,26-26,-27-1,27 1,-26-1,25 1,-25-1,-1 27,1-26,-1-27,1 27,-1 26,1-53,-27 26,26 1,1-27,-1 26,-26 1,0-27,26 27,-26-27,0 26,0-26,-26 27,26-27,-26 26,26-26,-27 1,1 25,26 1,-27-1,27-26,-26 27,-1-1,1-26,26 27,-27 0,1-1,-1 1,27-1,-26-26,0 27,-1-1,1-26,-1 27,1-1,-1 1,-26 0,27-1,-1 27,-26-26,27-1,-27 27,0-26,0 26,0-27,27 27,-27-26,27 26,-1 0,1 0,26 0,-27 0,27 0,-26-27,26 27,0 0,0 0,0 0,0 0,0 0</inkml:trace>
  <inkml:trace contextRef="#ctx0" brushRef="#br0" timeOffset="13822.7906">397 6615,'0'-27,"-26"1,26 26,0 0,0 26,0 1,26 26,1-1,-1 28,1-1,-1 1,27 25,0 1,0-26,-27-1,1-26,-1 0,1-27,-27-26,0 0,-27 0,1-26,-1-54,1 28,-27-54,0 0,0 0,0-26,53 26,-26-26,-1 26,27 26,27 1,-1 0,1 26,26 26,-1 1,1 52,0 1,-26 26,-1 26,-26 0,0 1,0 26,0-1,-26-25,26 26,-27-27,27-26,27-27,-1 27,1-53,-1 0,27-26,0-1,-27 1,27-1,0-25,0-1,-26 0,26 0,-27 0,27 0,-53-26,26 26,-26 0,0 0,-26-27,-1 54,1-27,-27 27,27 26,-27 0,0 0,26 53,1-1,26 28,0-1,0 1,53-27,0 26,0-26,0-27,26 1,0-27,1 0,-1-53,0 0,-26 0,0-26,0-1,-26 1,-1-27,-26 27,-26 26,-1 0,1 53,-27 0,26 53,1 0,-1 26,1 27,26-53,26 26,1-26,-1-26,27-1,-26-52,26-1,0 1,-27-27,0 0,1 0,-27-27,0 54,0-27,0 27,0-1,26 27,1 27,26 26,26-1,0 28,1 26,26-27,-27 27,0 0,1 0,-27-1,-27-25,-26-27,-26 0,-1-27,-52 1,0-54,-1 1,1-1,-27-26,53-26,-26-1,26-25,26-1,27 26,0-25,0 25,27-26,-1 27,27 26,-26 27,25 26,-25 0,-1 0,1 26,-1 27,1-53,-1 26,1-26,-27-26,26 0,-26-27</inkml:trace>
  <inkml:trace contextRef="#ctx0" brushRef="#br0" timeOffset="14200.8122">2117 5556,'-26'-26,"-1"26,1 0,26 0,0 26,0-26,26 0,27 27,-27-27,27 0,0 0,0 0,-26 26,-1-26,1 0,-27 0,26 27,-52-27,26 26,-27 1,27-1,0 0,27 1,-1-1,1 1,25-27,1 26,0 1,0-1,0-26,-53 27,0 26,-26-53,-1 53,-26-27,0 0,0 1,27-1,-27-52,27-1</inkml:trace>
  <inkml:trace contextRef="#ctx0" brushRef="#br0" timeOffset="14563.833">2408 4339,'0'0,"27"27,-1 26,-26-1,26 54,27 0,-26 26,26-26,-27 53,27-27,0 1,26-1,-52-26,26-27,-27 0,1-52</inkml:trace>
  <inkml:trace contextRef="#ctx0" brushRef="#br0" timeOffset="15053.861">2646 5424,'27'-26,"-1"-1,1 1,25-1,-25-26,26 0,-27 27,-26-27,0 0,0 53,-26 0,-1 0,1 26,-1 27,1 0,26 0,0 27,0-27,26-1,27-25,-26-1,26-26,-27-26,27 26,0-27,-26 1,-1 0,27-1,-27 27,-26-26,27 26,-1 0,-26 0,27 0,-27 0,0 0,0 0,0-27,-27 1,27-1,0 1,-26-27,26 0,0 0,26 0,-26 27,27-27,-1 0,1 0,-1 26,1-25,25 25,-25 1</inkml:trace>
  <inkml:trace contextRef="#ctx0" brushRef="#br0" timeOffset="15776.9023">1217 7461,'-26'27,"0"-1,-1-26,54 0,-27 0,52-26,-25-27,52-27,27 1,0 0,53-54,-1 28,1-28,53 1,-53 26,26 0,0 0,-53 27,1 0,-28 26,-52 0,0 26,-26 1,-27 26,-27 0,-26 26</inkml:trace>
  <inkml:trace contextRef="#ctx0" brushRef="#br0" timeOffset="16102.921">1350 7620,'-27'26,"27"-26,53-52,27-1,-1-53,80 0,26-53,0 27,53-27,-26 0,0 27,-27 0,0 52,-26 1,-53 0,-27 26,-26 26,0 1,-53 26,0 0,0 0,0 0,0 0,0 0,0 0,0-27,0 27,26-26</inkml:trace>
  <inkml:trace contextRef="#ctx0" brushRef="#br0" timeOffset="37053.1193">21114 635,'0'0,"0"0,0 0,0 0,0 0,0 0,0 0,0 0,0 0,0 0,0 0,0 0,0 0,0 0,0 0,0 0,0 0,-53-26,53 26,0 0,0 0,0 0,0 0,0 0,-53 26,53-26,0 0,-53 0,53 0,0 0,-79 26,79-26,0 0,0 0,0 0,-53 53,53-53,0 0,27 80,-27-80,0 26,0-26,26 53,-26-53,26 80,-26-80,27 26,-27-26,26 53,-26-53,0 0,27 53,-27-53,0 0,0 0,79 53,-79-53,0 0,0 0,53 26,-53-26,0 0,53-26,-53 26,0 0,79 0,-79 0,0 0,0 0,53-53,-53 53,0 0,0 0,0 0,27-53,-27 53,0 0,0 0,-53-53,53 53,0 0,-53-26,53 26,0 0,-79 0,79 0,0 0,-53 0,53 0,0 0,0 0,0 0,0 0,0 0,0 0,0 0</inkml:trace>
  <inkml:trace contextRef="#ctx0" brushRef="#br0" timeOffset="38705.2138">9181 8387,'0'0,"0"-26,0 26,-26-27,26 27,0-26,0 26,-27 0,27 0,0-27,0 27,-26 0,26 0,-26 27,26-27,-27 0,1 26,26-26,-27 27,27-1,-26 1,-1-1,1 27,-1-26,1 26,-1-1,1 1,0 0,-1 0,-26 27,27-28,26 1,-27 27,1-27,26 0,-27 0,27-27,27 27,-27-27,26 27,1-26,-1-1,1 1,-1-1,27 1,-27-1,27 0,0-26,0 27,0-27,0 26,0-26,26 0,-26 0,27 0,-27-26,26 26,-26 0,0-27,0 27,0-26,-1 0,-25 26,-1-53,27 26,-53 1,27-1,-27-26,26 27,-26-1,0-25,0 25,-26-26,26 27,-27-1,1 1,-27 26,26-27,-25 27,-1 0,0 27,0-27,0 26,26 1,-25-1,25 27,1 0,-1 0,1-27,52 27,-26 0,0-26,27-1,-1 1,1-1,-27 0,26-26,-26 27,0-27,26 0,-26 0,0 0,27-53,-27 27</inkml:trace>
  <inkml:trace contextRef="#ctx0" brushRef="#br0" timeOffset="46242.6449">15108 11007,'-26'0,"26"0,-27 26,54-26,-1 0,27-26,0 26,0-27,26 27,27-26,0 26,0-27,0 27,-1 0,1 0,-26 0,-1 0,-26 0,26 0,-52 0,26-26,-27 26,-26 0,0 0</inkml:trace>
  <inkml:trace contextRef="#ctx0" brushRef="#br0" timeOffset="46776.6752">15135 11060,'-27'0,"27"26,0-26,27 27,-1-27,27 0,-27 0,54 0,-1 0,53 0,-26 0,27 0,-1-27,0 27,-26 0,-27 0,1-26,-1 26,-52 0,-1 0,0 0,-26 0,0 0,0 0,-26 26,26-26,0 0,0 0,-26 0,26 0,0 0,0 0,0 0,0 0,0 0,0 0,0 0,0 0,0 0,0 0,0 0,0 0,0 0,-27 0,27 0,0 0,0 0,0 0,0 0</inkml:trace>
  <inkml:trace contextRef="#ctx0" brushRef="#br0" timeOffset="48848.7937">19527 10345,'0'0,"0"0,0 0,26 27,-26-27,27-27,-1 27,0 0,1 0,-1 0,1-26,-1 26,1 0,-1 0,-26 0,27 0,-1 0,-26 0,27 0,-27 0,26-27,-26 27,0 0</inkml:trace>
  <inkml:trace contextRef="#ctx0" brushRef="#br0" timeOffset="49302.8199">19527 10504,'0'26,"0"-26,0 0,0 27,0-27,0 0,0 0,0 0,0 0,26 0,1 0,-1 0,0 0,27 0,-26 0,-1 0,1 0,-1 0,1 0,-1 0,-26 0,0 0,27 0,-27 0,0 26,0-26,0 0,0 0,0 0,0 0,0 0,0 0,0-26</inkml:trace>
  <inkml:trace contextRef="#ctx0" brushRef="#br0" timeOffset="50073.864">21881 10292,'0'0,"0"27,0-27,0 0,27 0,-27 26,0 1,0-1,0-26,0 53,0-26,0 25,0 1,0-26,0 26,0-27,0 27,0-53,0 53,0-27,0-26,0 0,0 0,0 0,0-26</inkml:trace>
  <inkml:trace contextRef="#ctx0" brushRef="#br0" timeOffset="50379.8815">21696 10557,'27'26,"-27"-52,53 26,-27-27,0 27,27-26,-26 26,26-26,0-1,-27 1,1-1,-1 1,1 26,-1-27,-26 27,26 0,-52-26,26 26,0 0,0 0,0 0,0 0,0 0</inkml:trace>
  <inkml:trace contextRef="#ctx0" brushRef="#br0" timeOffset="50715.9007">22172 10160,'0'0,"0"26,0-26,0 27,-26-27,0 26,26 27,-27-26,1-1,-1 27,1-26,-1 26,1-27,-1 27,1-27,-1 27,27-26,-26-1,26 1,-27-1,27-26,0 0,-26 0</inkml:trace>
  <inkml:trace contextRef="#ctx0" brushRef="#br0" timeOffset="51035.919">21749 10292,'0'27,"0"-27,0 0,0 0,0 0,0 26,27 1,-1-27,0 26,1 1,26 26,-27-27,27 0,0 1,-26-1,-1-26,27 0,-27 27,-26-1,0-26,0 0,0 0</inkml:trace>
  <inkml:trace contextRef="#ctx0" brushRef="#br0" timeOffset="70297.0207">22172 11113,'0'0,"0"0,0 0,0 0,0 0,-26 0,26 0,0 26,0-26,-26 26,26-26,-27 27,1-1,-1-26,-26 27,27-1,-27 1,0-27,26 26,-52-26,26 27,-26-27,-1 26,1-26,0 0,-1-26,-26 26,27-27,-27 27,0-26,1 26,-1 0,-27-27,28 1,25 26,-26-27,1 27,25 0,1 0,26-26,-26 26,26-27,26 27,-26 0,27-26,-1 26,1-26,-1 26,27 0,-26 0,0-27,26 27,0 0,-27-26,27 26,0 0,0 0,0 0,0 0,-26 0,26 0,0 0,0 0,0 0,0 0,0 0,26 0,-26 26,0-26,27 27,-1-27,0 26,1 0,-1 1,1-1,-1 1,-26-27,27 26,-1 1,-26-27,0 0,0 0,0 0,0 0,0 0,0 0,-26-27,26 27,-27-26,1-1,26 1,-53-1,26 1,1 0,0 26,-1-27,1 1,-1-1,1 27,26 0,-27 0,27-26,0 26,-26 0,26 0,0 0,0 0,0 0,0 0,0 0,26 0,-26 0,27 0,-1 0,1 0,-1-27,27 27,-27 0,27 0,0 0,0 0,0 0,-26 0,-1 0,27 0,-53 0,26 0,1 0,-27 0,0 0,0 0,0 0,0 0,0 0,0 0,26 0,-26 0,0 0,0 0,0 0,0 0,0 0,0 0,-26 0,26 0,-27 0,27 0,-26 0,26 0,-27 0,1 27,26-27,-26 26,-1-26,27 27,-26-1,26-26,-27 27,27-1,0 0,0 27,-26-53,26 27,0 26,0-53,0 26,0-26,0 0,0 0,0 0,0 0,0 0,26-26,-26-1,27 1,-27-1,26 1,1-1,-1-25,-26 52,26-27,-26 1,0-1,0 27,0 0,0 0,-26 27,26-1,-26 1,-1-1,1 0,-27 1,26-1,27-26,-26 0,-1 0,27 0,0 0,-26 0,26-26,26-1,-26 1,0 0,27 26,-27-27,0 1,26-1,-26 27,0 0,0-26,0 26,-26 0,26 26,-27-26,1 0,-1 0,1 0,0 27,26-27,0 0,0 0,0 0,26 26,0-26,1 0,-1 0,1-26,26 26,-27 0,-26 0,27 0,-27 0,0-27,0 27,-27 0,1 0,-1 0,1 0,-27 0,26 0,27 0,-26 0,26 0,0 0,26 27,-26-27,27 0,-1 0,1 0,26 0,-53 0,26 0,-26 0,0 0,0 0,-26 0,26 26,-27-26,1 0,-1 27,1-27,-1 0,27 26,0-26,0 0,27 26,-1-52,1 26,-1-26</inkml:trace>
  <inkml:trace contextRef="#ctx0" brushRef="#br0" timeOffset="78649.4984">8335 11271,'0'-26,"0"26,26 0,-26-27,0 27,27 0,-27 0,26 0,1-26,-1 26,27 0,0 0,-27 0,27 0,0 26,0-26,0 0,0 27,-27-1,1 1,-27-1,-27 27,27-26,-53 25,1-25,-1 52,-27-52,27 26,-26-27,0 27,26-26,0-27,26 26,27 0,0 1,0-1,53 1,-26 26,26-27,-1 27,28 0,-54 0,27 0,0 0,-53 0,0-27,0 27,-53-26,0-1,0 27,-26-27,0 1,-1-1,-26-26,27 0,26 0,-26 0,26-26,0 26,0-27,53 1,0-1,26-25</inkml:trace>
  <inkml:trace contextRef="#ctx0" brushRef="#br0" timeOffset="79278.5344">9367 11404,'0'0,"26"-27,-26 27,0 0,0 0,-26 27,-1-27,1 26,-1 27,1-27,-1 27,-26 27,27-1,-27 0,27 27,-1 0,27-27,-26 27,52-26,-26-1,27 0,25-52,1 26,0-27,27 1,-1-1,27-26,-27 0,1-26,-1-1,0-26,-26 27,0-27,0 0,-26 0,-1 0,-26 0,0 0,-26 0,-1 27,1-27,-1 53,-26 0,0 0,0 0,1 27,25 25,1 1,-1 0,1 0,-1 0,27 0,0 0,27 0,-27-27,26 1,-26-1,0 1</inkml:trace>
  <inkml:trace contextRef="#ctx0" brushRef="#br0" timeOffset="81311.6507">12753 13441,'0'26,"-26"-26,26 27,-27-1,1 1,26-1,0 1,0-1,26 1,54-1,-1 0,0-52,54 0,26-1,26-52,0-1,27 1,-27 0,26-27,-52 26,26 1,-52 26,-27-26,-1 52,-52 1,0-1,-26 27,-1 0,-26 0,0 0,0 27</inkml:trace>
  <inkml:trace contextRef="#ctx0" brushRef="#br0" timeOffset="91448.2304">8996 11007,'0'0,"0"0,0 0,-26 0,-1 26,1-26,-27 27,-26 26,-1-27,1 27,-1 26,1-26,-27 27,0-1,27-26,26-27,0 27,27-26,-1-27,27 0,0 0,53-27,-26-26,52 27,0-27,27-26,-26 26,52 0,-53-27,27 54,-27-27,1 27,-27-1,0 1,-53 26,26 0,-52 53,-1-27,-26 53,-26 1,-27 26,0-1,-26 28,0-27,-1 26,1 0,26-53,0 27,53-53,1 0,25-26,27-27,27 0,52-53,0 0,27-27,53-25,0-1,-1-27,1 28,26-28,-26 54,-27 0,1-1,-54 27,0 27,-52 26,-1 26,-52 1,-1 52,-52 0,-27 27,0 27,-52-1,25 0,-25 0,25-26,27 0,1-26,25-1,27-53,27 1,52-54,27 1,27-53,25-1,1-52,53 26,26-26,-26 26,26-26,-26 26,-27 53,1-27,-54 54,-26 0,-27 26,-26 26,-26 27,-54 26,1 1,-27 26,-26-1,0 1,-27 26,27-26,26 0,0-53,27 26,26-52,26-1,54-26,26-26,26-1,27-52,26 0,27-1,26-26,-26 27,26-27,-53 27,1 26,-28 0,-25 27,-54 26,-26 26,-26 1,-54 25,1 28,-27-1,-26 27,0-27,26 27,0-26,27-27,26-1,26-25,27-27,53 0,27-27,-1-25,27 25,0-26,-1 0,1 0,-26 27,-27 26,-27 0,-26 26,0 1,-26-1,-1 27,1-26,-27 26,26-1,1-25,-1-1,1-26,26 27,0-27,0 0,0 0,0-27,26 1,1-1</inkml:trace>
  <inkml:trace contextRef="#ctx0" brushRef="#br0" timeOffset="93794.3647">5557 11430,'0'0,"0"0,0 0,0 0,0 0,0 0,0 0,0 0,0 26,0 1,0-27,-27 53,27-27,-26 1,-1-1,27 1,-26 26,26-27,0 1,0-27,26 26,1 0,-1-26,27 27,0-27,0 0,0-27,0 27,-27-26,27 26,-26-26,-1-1</inkml:trace>
  <inkml:trace contextRef="#ctx0" brushRef="#br0" timeOffset="94113.3829">6059 11192,'0'26,"0"1,0 26,27-27,-27 27,0 26,0 1,-27-1,27 1,0-1,-26 27,26-27,0 27,-27-27,1-26,26 27,-27-27,27-27,-26 27,26-27,0 1,0-27,0 0,26 0,1-53</inkml:trace>
  <inkml:trace contextRef="#ctx0" brushRef="#br0" timeOffset="94620.4117">6430 11377,'26'-53,"1"27,-1-1,1 1,25 26,-25-27,-1 27,1 0,-1 0,27 0,-26 27,26-1,-27 27,1 0,-27 26,0 27,0-26,-27 26,-26-1,27 1,-54-26,27-1,0 0,1 1,-1-27,-27 0,54-27,-27 0,26-52,1 0,0-1,52-26,-26 27,26-27,1 0,26 26,0 1,0 26,0 26,26 1,-26-1,26 1,1 26,-27 0,26-27,-26 1,0-1,-27-26,1-53,-1 0,1-53</inkml:trace>
  <inkml:trace contextRef="#ctx0" brushRef="#br0" timeOffset="98580.6384">13177 15743,'0'0,"0"0,26 26,-26-26,0 0,0 27,27 26,-27-27,0 53,26-52,27 26,-27-27,54-26,26-26,-1-1,28-26,25-26,1-27,26 0,-52 27,25 0,1-1,-53 1,-27 52,1 1,-27-1,-27 1,1 26,-1 0,-26 0,27-26,-27-1,26 1</inkml:trace>
  <inkml:trace contextRef="#ctx0" brushRef="#br0" timeOffset="99546.6937">20929 1958,'0'0,"-27"0,27 0,-26 26,26 1,-26-1,-1-26,1 53,26-26,-27-1,27 1,0-1,0 1,27-1,-27 0,26-26,27 27,-27-27,27 26,-26-26,-1 0,27 0,-26-26,26 26,-27-27,0 1,1 0</inkml:trace>
  <inkml:trace contextRef="#ctx0" brushRef="#br0" timeOffset="99834.7101">21379 1773,'-27'0,"27"26,-26 1,26-1,-27 53,1-26,26 0,-27 27,1-27,-1 26,27 0,-26 1,0-1,26-26,-27-27,27 27,0 0,0-53,0 27,0-27,0 0,0-27</inkml:trace>
  <inkml:trace contextRef="#ctx0" brushRef="#br0" timeOffset="100410.7429">21405 1931,'27'-26,"-1"-27,-26 53,53-26,-27-27,1 53,-1-27,1 27,-1-26,1 52,-1 1,1-1,-1 1,1 26,-1 26,0 0,1 1,-27-27,0 26,0 0,-27 1,1-1,0 0,-27-26,0 0,0 0,0-26,0-27,0 0,0 0,0-27,27-26,-1 27,27-27,0 0,0 0,27 27,26-1,0 1,-27 26,27 0,0 26,26-26,-26 27,0-1,0 1,0-1,-27 0,1-26,-1 0,1 0,-27 0,26 0,-26 0,0 0,0-26,27 26,-27-26,0 26,0-27,0 27</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01.6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669 31 50,'6'-9'32,"-6"9"2,-1-9-10,1 9-8,0 0-1,0 0-4,0 0-2,0 0-3,0 0-1,0 0-1,0 0-1,0 0-1,-15-11 0,3 11-1,-4 0 0,-5 2 0,-9-2-1,-6 2 1,-10 3-1,-7 3 0,-6 0 0,-1 0 1,-3 1-1,2 0 0,8-1 0,6 0 2,11-4-1,9-1 0,8-3 1,6 0-1,13 0 0,0 0 0,0 0 0,0 0 0,0 0-1,0 0 0,0 0-1,0 0 1,0 0 0,10 11 0,-9-1 0,0 5 1,-2 2-1,-1 3 0,-1 5 0,0 0 0,0 2 0,-1-3 0,3-1 0,1-3 0,2-3-1,4-2 2,0-5-1,4-1 0,0-3 0,4 1 0,2-1 0,1-2 0,5 1 1,-1-2-1,7 0 0,1 0 0,3-3 1,2-1-1,5-2 1,1 1-1,0 0 1,0 0-1,-2 3 0,-2 1 0,-3 4 0,-2 4 0,-4 4 0,-3 3 1,-1 2-1,-1 2 1,1 2-1,-2 3 0,0-2 1,-1-1-1,-4 1 0,-2-2 0,-3 1 0,-3-2 0,-5-1 0,-5-3 0,-6-2 0,-3-2 0,-6-2 1,-5-1-1,-7-1 0,-5-5 0,-8 2 0,-5-3 0,-4 0 0,-5-1-1,0-2 1,-2-1 1,2-3-1,3 0 0,5-4 0,4 0 1,6-2-1,7 2 0,5-1 0,5 0 0,5 3 1,6 0-1,10 6 0,-11-6 0,11 6 0,0 0-2,0 0-6,0 0-32,0 0 0,0 0-1,12-12 0</inkml:trace>
</inkml:ink>
</file>

<file path=ppt/ink/ink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-1 233 51,'2'14'37,"1"-2"-1,4-1 2,-7-11-15,19 8-8,-9-12-5,6 0-4,1-11-1,6-2-2,1-8 1,5-3-2,3-3 0,-2 1 0,-1 1-1,-2 2 0,-5 4 0,-3 6 0,-5 2 0,-14 15 0,11-13-1,-11 13 0,0 0 1,0 0-1,-3 20 0,-1 0 0,-2 8 0,-2 6 0,0 4 1,-1 7-1,-1 1 1,1 5 0,1 1 0,2-4-1,0-1 1,3-5-1,0-1 1,-1-4-1,1-4 0,1-6 0,-1-8 0,1 0-1,1-6 0,-2-4 0,3-9-2,0 0-2,0 0-1,0 0-4,0 0-8,-12-5-12,12 5-11,0 0 3,-9-5-2,9 5 4</inkml:trace>
  <inkml:trace contextRef="#ctx0" brushRef="#br0" timeOffset="482">56 725 59,'-13'3'36,"1"1"0,2-6-4,10 2-8,-11-1-9,11 1-5,0 0-3,16-5 0,-1-2-2,10 0-1,5 1-1,5-2-1,5 0 0,5-1 0,1-2 0,-2 0-1,-4 4-1,-6 0 1,-6 1 0,-4 0 0,-7 3 0,-5 1 0,-12 2-1,10-2-1,-10 2-1,0 0-4,0 0-34,0 0-2,0 0 1,0 0-2</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20.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277 480 23,'0'0'29,"-7"-12"1,7 12 3,-13-19-13,13 19-4,-8-21-2,8 21-2,-10-27-2,6 17-2,-8-6-1,1 6-2,-6 0-1,-3 6-1,-4 5-1,-3 6 0,0 7-1,0 10 0,0 6-1,6 8 1,6 3 0,8 0-1,10 2 0,10-2 1,10-7-1,10-8 0,10-8 1,7-10-1,6-8 0,1-9 1,0-9-1,-1-8 0,-9-6 1,-6-5 0,-17-6-1,-11-1 1,-14-1 0,-12 5 0,-10 6 0,-9 7-1,-7 7 1,-1 6-1,3 8 0,6 6-1,9 5-1,8 0-1,14-5-3,0 0-6,29 11-13,-4-13-15,11-1 2,2-3-1,4-2 2</inkml:trace>
  <inkml:trace contextRef="#ctx0" brushRef="#br0" timeOffset="556">726 300 60,'9'-16'34,"-9"16"0,0 0-7,0 0-10,-4 10-7,-2 6-4,7 5-2,0 4-1,7 4 0,5 1-1,7-1 1,6-4-1,7-4 0,3-7 0,1-4 0,0-10 0,-1-4-1,-7-8 0,-3-2 1,-8-4-1,-6-4 0,-7-4 0,-7-4-1,-3 1 0,-2-1 0,-1 4-2,-3-2-2,8 7-10,-5 1-24,9 4 1,5 2 0,6 2-2</inkml:trace>
  <inkml:trace contextRef="#ctx0" brushRef="#br0" timeOffset="920">1317 226 66,'0'0'36,"8"17"-1,-6-7 1,-2-10-21,-3 21-8,0-6-2,3 7-1,-2 3-1,3 2 0,0 2-1,1 1-1,1 0 0,1-3 0,0-3-2,-1-6-1,1-3-3,-4-15-5,0 0-16,0 0-12,0 0 1,-10-25-1,1 0 2</inkml:trace>
  <inkml:trace contextRef="#ctx0" brushRef="#br0" timeOffset="1162">1105 185 90,'-9'-11'37,"9"11"1,-1-11-3,1 11-25,20-12-3,-1 3-4,8 1 1,5-4-1,7 2-1,3-5 0,6 2 0,-1-2-1,-1 0 0,-3 3 0,-4 1-1,-6 3-1,-10 0-1,-2 7-5,-21 1-16,17-8-17,-17 8 1,13-3 0,-4 0-1</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2.9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115 140 21,'1'-16'21,"-1"3"-2,-1-4-1,5 4-2,-3-5-3,7 6-2,-6-4-1,-2 16 0,7-20-2,-7 20 0,5-16-1,-5 16 2,0 0-3,0 0-2,0 0 0,0 0-2,-11 4 0,4 7-1,0 2 0,0 5 0,0 7 0,-2 6 0,-1 5 0,1 6 0,-1 8 0,-1 4-1,0 5 1,2 2 0,-2 0-1,4-2 1,1-4-1,2-3 1,1-3 0,3-2 0,2-8 0,5-4 0,4-4 1,5-7-1,5-3 0,5-4-1,5-9 0,2-8-4,5-1-5,-6-8-23,3-7-5,-4-4 0,-3-2-2</inkml:trace>
  <inkml:trace contextRef="#ctx0" brushRef="#br0" timeOffset="560">510 529 67,'0'0'35,"-9"-9"-1,-4 3-9,2 14-13,-13-1-5,4 10-2,-6 2-2,2 9 0,0 4-1,4 5 0,4 3 0,9 0 0,7-1-1,10-3 0,8-6 0,8-4 1,8-11 0,6-4-1,2-11 1,3-5-1,-3-11 0,-4-3 0,-7-7 0,-6-5 0,-12-5 0,-10-2 0,-7-2-1,-6 3 0,-8 1 0,-2 6 0,-3 6-1,1 2-2,6 10-3,1-1-3,15 13-18,0 0-12,11 2 1,3-3-1,8 2 2</inkml:trace>
  <inkml:trace contextRef="#ctx0" brushRef="#br0" timeOffset="1010">890 450 60,'11'4'37,"-11"-4"-1,19-2-3,-1 6-18,-5-8-6,8 7-3,-5-2-3,4 9-1,-2 5-1,-1 8 0,1 8 0,-2 4-1,-1 10 0,-2 3 1,-2 0-1,0-2 1,-3-8-1,-2-6 1,-2-8 0,-1-6-1,-3-18 1,0 0 0,0 0-1,-11-19 0,-1-5 0,-5-4 0,-3-2 0,-3 0 0,-2 1-1,-3 8 1,1 9 1,-1 9-1,4 13 0,3 9-1,1 12 1,6 2 0,5 7 1,6-2-1,5-2 0,6-3 1,5-7-1,4-8 0,8-9-2,-3-9-2,8-3-6,-6-14-13,7-1-15,1-7 1,4-2-2,1-2 1</inkml:trace>
  <inkml:trace contextRef="#ctx0" brushRef="#br0" timeOffset="1624">1436 649 46,'-14'-1'32,"-5"0"2,-4 5-2,2 10-20,-10-2-5,3 10-2,-1 3 0,6 6-1,5-3 0,8 2-1,8-6 1,12-5-1,5-5 0,9-8 1,3-12-2,5-7 1,-4-9 0,1-6 1,-6-13-1,-3-6 0,-10-13 0,-4-6-1,-7-3 0,-7-3-1,-6 3 0,-2 3-1,-2 8-1,1 11-1,0 12-3,1 8-4,11 14-28,5 13-2,0 0-1,0 12 0</inkml:trace>
  <inkml:trace contextRef="#ctx0" brushRef="#br0" timeOffset="2037">1627 545 63,'13'-13'36,"0"-2"0,1 3 1,-9-5-26,6 7-5,-6 1-2,-5 9-2,12 2-1,-6 9 0,-3 5 0,0 8 0,0 5-1,0 5 0,-1 2 0,-1 0 0,-2 0 1,0-4-1,0-2 0,-1-7 0,1-5 0,0-7 1,1-11-1,0 0 1,9-3 0,0-11 0,-1-9 0,2-4 0,4-4 0,1 1 0,1 2-1,-1 1 1,2 5-1,-2 8 0,1 8 0,0 9 0,-2 6 0,0 9 0,-2 4 0,0 6 1,-2 1-1,-1 2 1,-1 0-1,-1-5-2,0 2-5,-7-9-28,7-5-3,-7-14 0,19 2 0</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5.7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0 485 11,'7'30'26,"7"11"1,-3-3 2,1 2-16,7 4-1,-7-7-2,5 0-1,-8-13 2,5 1-1,-14-25-1,14 9 0,-14-21-2,2-5 0,-6-11-2,-1-6-1,-3-11-1,0-7-1,-2-1 0,1 0 0,0 5-1,5 3 0,2 6 0,5 9 0,6 8 0,6 9-1,6 7-1,4 2-1,9 2-1,0-1-4,13 7-7,-5-5-26,9 0 2,-1-1-2,1-4 2</inkml:trace>
  <inkml:trace contextRef="#ctx0" brushRef="#br0" timeOffset="428">633 103 86,'17'-18'38,"5"0"-1,3-4-8,2 6-21,-2 2-2,1 5-2,-5 5-2,-1 5 0,-6 8 0,-1 9-1,-8 10-1,-3 10 0,-8 10 0,-8 9-1,-5 6 1,-8 1-1,-1 3 1,-6-3-1,-1-4 1,2-9-1,0-8 1,9-10 0,5-8 0,8-6 1,7-9-1,4-10 1,24 3 0,1-6 0,11-1 0,4-1 1,5-1-1,1-1 0,-2 2-1,0-1 0,-4 2-6,-6-7-8,0 2-27,-1-2 1,2-1-1,-7-2 1</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6.8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25 249 28,'0'0'31,"-10"1"0,10-1-6,0 0-4,0 0-4,9-21-4,5 13-2,-3-7-4,5 1-2,-1-5 0,6 1-2,-3-1-1,4-1 0,-6-3 0,0 5 0,-1-3-1,0 4 0,-1 1 1,-4 4-2,-1 3 1,-9 9-1,0 0 0,9 11 0,-10 8-1,-3 8 1,-3 6 0,1 7 0,-2 5 0,2 1 0,3 4 1,0-3-1,4-1 0,-1-6 0,2-1 0,2-9 0,-1-1-1,-1-9-1,1-3-3,-3-17-5,12 18-20,-12-18-9,0 0 1,0 0-2</inkml:trace>
  <inkml:trace contextRef="#ctx0" brushRef="#br0" timeOffset="453">4 711 35,'-11'5'33,"11"-5"2,0 0 1,11-18-17,4 15-2,-1-7-7,6 7-3,3-4-1,3 4 0,-2 0-2,2 2-1,0 0 0,3 2-1,-3-1-1,3 1 1,-3-1-1,1 2 0,0-2-1,-27 0 3,44-2-1,-44 2 1,0 0-1,0 0-1,44-6 0,-44 6-1,0 0-2,0 0-6,0 0-30,0 0-5,0-38 1,-6 26-2</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66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161 0 49,'-55'19'33,"8"-3"3,13 4-5,9-13-12,33 11 0,16-15-2,37 6-3,20-10-3,28 4-2,18-7-1,17 0-4,12-2-1,4 2-1,-1 1-2,-10-1 0,-12 3 0,-15-1 0,-18 4 0,-19-3-2,-21 3-2,-21-5-2,-18 5-6,-25-2-24,-23-9-6,-16 2 0,-10-1 0</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8.08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0 735 61,'20'-58'37,"24"-12"-3,22-12 1,21-5-28,14-7-6,13 3-11,13 10-13,-3 7-12,-2 16-1,-11 18 1</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55 230 52,'5'-10'37,"-5"10"0,0 0-1,0 0-19,-18 11-7,10 3-3,-5 2-3,3 7-2,2 3 0,5 6-1,6 1 1,6 5-1,7-4 1,7-2-1,6-5-2,1-7 1,3-6-2,-2-12-4,6-2-10,-8-17-22,3-5 1,-5-15-1,0-6 0</inkml:trace>
  <inkml:trace contextRef="#ctx0" brushRef="#br0" timeOffset="243">440 0 44,'0'0'34,"0"0"2,0 25 0,1 17-16,-8 6-10,8 21-2,-9 8 0,6 13-4,-2 5 1,1 2-3,0 0 1,2-6-2,1-8-1,0-12-4,7-8-10,-3-19-23,4-11 0,-2-18-1,-6-15 0</inkml:trace>
  <inkml:trace contextRef="#ctx0" brushRef="#br0" timeOffset="499">795 143 80,'64'-17'38,"1"9"-1,-8 9 1,-6 11-35,-16 13 1,-12 15-3,-21 13 1,-15 14-1,-12 8 0,-10 6 0,-8 1 0,1-1-2,3-1 1,8-9 2,13-10-3,10-10 2,18-11-2,10-11 1,17-9-5,-1-13-15,13-4-18,0-6 2,-1-2-2,-7-3 1</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9.56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385 353 90,'-11'-1'38,"-7"9"0,-9 4 0,-1 7-33,-6 5-2,1 11-1,3 7 0,6 8-1,10 6 0,13 0 1,11 2-2,9 1 1,8-3 0,5-2 0,-1-4-1,-1-5 1,-9-4 0,-5-1 0,-13-3 0,-8-3 0,-10-1-1,-7-3 1,-4-2-1,-5-4 0,2-5-2,-3-8-1,8-4-5,-6-14-12,11-5-19,4-13 0,4-13 0,5-14 0</inkml:trace>
  <inkml:trace contextRef="#ctx0" brushRef="#br0" timeOffset="304">165 424 92,'29'-40'39,"10"6"1,6-2-4,10 6-27,3-1-4,7 3 0,-1-1-3,2 3 0,-3-1 0,-4 3-1,-5-1 0,-7 2-1,-6 1 0,-7 5-1,-8 3-1,-8 1-3,-2 8-6,-16 5-24,0 0-5,0 0 0,0 0 0</inkml:trace>
  <inkml:trace contextRef="#ctx0" brushRef="#br1" timeOffset="48829">0 645 94,'33'-23'38,"14"0"1,14-2-2,13-3-35,15-6-4,15 3-3,2-5-8,12 12-19,1 1-5,-4 12-1,-7 12 1</inkml:trace>
</inkml:ink>
</file>

<file path=ppt/ink/ink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16:18.083"/>
    </inkml:context>
    <inkml:brush xml:id="br0">
      <inkml:brushProperty name="width" value="0.05292" units="cm"/>
      <inkml:brushProperty name="height" value="0.05292" units="cm"/>
      <inkml:brushProperty name="color" value="#953734"/>
    </inkml:brush>
  </inkml:definitions>
  <inkml:trace contextRef="#ctx0" brushRef="#br0">9658 2593,'0'-27,"0"27,0 0,-27-26,27 26,0 0,0 0,-26-26,26 26,0 0,0 0,0-27,0 27,26 0,1-26,-1-1,1 27,25-26,1-1,0 27,0 0,0 0,0 0,-26 0,-1 0,27 27,-53 26,26-27,-26 53,0-26,0 27,0-1,0 27,0 0,-26 26,26-26,0 0,0 0,0 26,0-53,0 27,0 0,0-27,0 1,0-1,0 0,0-26,0 0,0-26,0-1,0 1,0-27,0 0,0 0,0 0,0 0,0 0,0 0,0 26,0-26,0 0,-27 0,27 0,-26 0,0 0,-1 0,27 0,-26 0,-1 0,-26 0,27 0,-1 0,27 0,-26 27,-1-27,27 0,0 0,0 0,0 0,0 0,0 0,0 0,27 0,-27 0,0 0,26 0,-26 0,27 26,-1-26,1 0,-1 0,1 0,-1 0,1 0,-27 0,26 0,0 0,-26 0,0 0,27 0,-27 0,0 0,0 0,0 0,0 0,0 0,-27 0,27 0,0-26,0 26,0-27</inkml:trace>
  <inkml:trace contextRef="#ctx0" brushRef="#br0" timeOffset="671.0384">9525 2487,'0'-26,"0"26,0-27,0 1,0 26,0-27,0 27,27 0,-27 0,26 0,1-26,-1 26,1 0,-1-27,27 27,-27 0,27-26</inkml:trace>
  <inkml:trace contextRef="#ctx0" brushRef="#br0" timeOffset="5269.3014">2805 6350,'0'0,"0"0,26 26,-26-26,0 0,0 0,0 0,0 0,0 0,0 0,0 0,0 0,0 0,0 0,0 27,0-27,0 26,0-26,0 27,-26-27,52 26,-52 1,26-27,0 26,26-26,-26 27,0-1,0 1,0-27,0 26,0 1,0-1,0 0,0 1,0-1,0 1,0-1,-26 1,26-1,0 1,0-1,0 1,0-1,0 0,26 1,-26-1,0-26,0 27,0-1,0 1,0-1,0 1,0-1,27 1,-27-1,0 1,0-1,0-26,0 26,0 1,-27-1,27 1,0-1,0-26,0 27,0-1,0 1,0-1,0 1,0-1,0 0,0 1,-26-1,26-26,0 27,0-1,0 1,-27-1,27 1,0-27,0 26,0 1,0-27,-26 26,26 1,0-1,0-26,0 26,0 1,26-1,-26-26,0 27,0-27,0 26,0 1,0-1,0-26,27 27,-27-1,0 1,-27-27,27 26,0 0,27 1,-27-1,0-26,0 27,0-1,0 1,0-1,0 1,0-1,26 1,-26-1,0 1,0-1,0-26,0 26,-26 1,26-1,0 1,0-1,0 1,0-1,0-26,0 27,0-1,0-26,0 27,0-27,-27 26,27-26,0 26,0-26,0 27,27-1,-27-26,0 27,0-1,0-26,0 27,0-1,0-26,0 27,0-1,0-26,0 27,0-1,0 1,0-27,0 26,0-26,0 26,0 1,0-1,0-26,0 27,0-27,0 26,0 1,0-1,0-26,0 27,0-27,0 26,-27 1,27-27,0 26,0-26,0 26,0 1,0-27,0 26,0-26,0 27,0-1,0 1,0-27,0 26,0 1,-26 26,26-53,0 26,0 1,0-1,0 0,0 1,0-1,0-26,0 27,0-1,0 1,0-27,0 26,0-26,0 27,0-1,0 1,0-27,0 26,26 0,-26 1,-26-27,26 26,0 1,0-1,0 1,0-1,0 1,0-1,0 1,0-1,0 27,0-27,0 1,0-1,0 1,0-1,0 1,0-1,0 1,0-1,0-26,0 27,26-1,-26-26,0 26,0 1,0-27,0 26,27 1,-27-1,0-26,0 27,0-27,0 26,0-26,0 27,0-27,26 0,-26 0,0 0,0 0,0 26,0-26,0 0,0 0,0-26</inkml:trace>
  <inkml:trace contextRef="#ctx0" brushRef="#br0" timeOffset="7862.4496">1641 6800,'0'0,"0"0,0 0,0 0,0 0,0 0,0 0,0 0,0 0,0 0,0 0,-27 26,27-26,0 27,-26-1,26 1,-27-1,27 1,-26-1,-1 0,27 1,0-1,-26 1,26-1,26-26,-26 0,27 27,-1-27,1 0,-1 0,1 0,-1 0,1 0,-1 0,1 0,-27 0,26 0,-26 0,27 0,-27 0,26 0,-26-27</inkml:trace>
  <inkml:trace contextRef="#ctx0" brushRef="#br0" timeOffset="8229.4707">1905 6800,'0'0,"-26"0,26 26,0 1,0-1,0 1,0 26,0-27,0 27,0 0,0 26,0-52,0 26,0 0,0-27,0 0,0 1,0-1,0-26,0 0,0 27,0-27,26-27,-26 1,0 26,27-53,-27 27</inkml:trace>
  <inkml:trace contextRef="#ctx0" brushRef="#br0" timeOffset="8595.4916">2223 6879,'0'0,"0"0,0 0,0 0,0 0,0 0,0 27,0-1,0 27,0-27,0 27,0-26,0 52,0-52,0 26,0 0,0-27,0 0,0 1,-27-1,54 1,-27-27,0 0,0 26,0-26,0 0,0 0,0 0,0-26,0 26,0 0,26-27</inkml:trace>
  <inkml:trace contextRef="#ctx0" brushRef="#br0" timeOffset="12844.7347">3916 6747,'0'0,"0"0,0 0,0 0,0 0,0 0,0 0,0 0,0 0,0 0,0 0,0 0,-26 0,-1 0,1 0,-1 0,-26 26,27-26,-27 0,0 0,0 0,27 0,-1 0,1 0,-1 0,1 0,26 0,0 0,0 0,0 0,0 0,0 0,0 0,0 0,0 0,0 0,0 0,0 0,0 0,0 0,0 0,0 0,0 0,0 0,0 0,0 0,0 0,0 0,0 0,0 0,0 0,0 0,0 0,0 0,0 0,0 0,0 0,0 0,0 0,0-26,0 26,0-27,0 27</inkml:trace>
  <inkml:trace contextRef="#ctx0" brushRef="#br0" timeOffset="18697.0694">2249 8202,'0'27,"0"-27,0 0,-26 0,26 0,-27 0,27 0,-26 0,26 0,-53 0,27 0,-1 0,-26 0,27 0,-27 0,26 0,1 0,-27 0,27-27,-1 54,1-27,-1 0,1 0,26 26,-27 0,27 1,0-1,-26-26,26 27,0-27,26 26,-26-26,0 27,0-27,27 0,-27 0,26 0,-26 0,0 26,0-26,0 0,27 27,-27-27,26 26,1-26,-27 0,26 0,0 0,-26 0,27 0,-1 0,1 0,-27 0,26 0,1 0,-1 27,1-27,-1 0,1 26,-1 1,0-27,-26 26,27 0,-27 1,-27-27,27 26,-26 1,0-1,-1 1,1-1,-27-26,26 0,-26 27,27-27,-27 0,0 0,27 0,-27-27,26 27,1 0,-1 0,27-26,0 26,-26 0,26 0,0 0,26 0,-26 0,0 0,27 0</inkml:trace>
  <inkml:trace contextRef="#ctx0" brushRef="#br0" timeOffset="20162.1531">3493 6800,'0'0,"-27"0,27 0,0 0,0 26,0-26,0 0,0 0,0 0,0 0,0 0,0 0,0 0,0 0,0 0,0 27,0-1,0-26,0 0,0 27,0-27,0 26,0 1,0-1,27-26,-27 0,0 26,0-26,0 27,0-27,0 0,0 0,0 0,0 0,26 0,-26 0,0 0,0 0,27 0,-1-27,1 27,-1 0,1-26,-1 26,1 0,-1 0,0-26,1 26,-1 0,1 0,-27 0,26-27,1 27,-27 0,26 27,1-27,-27 0,26 0,1 26,-27-26,26 26,0-26,-26 27,27-1,-27-26,0 27,0-1,0 1,0-1,0-26,0 27,-27-1,1-26,26 27,-26-27,-1 26,1-26,-27 27,26-27,1 26,-27-26,26 0,1 0,-27 0,27 0,-1 0,1 0,-1 0,27 0,-26-26,26 26,0 0,0 0,0 0,-27 0,27 0,0 0,0 0,0-27</inkml:trace>
  <inkml:trace contextRef="#ctx0" brushRef="#br0" timeOffset="20925.1969">3228 8361,'0'0,"0"0,0 0,0 0,0 0,0 0,0 0,-26 26,26-26,0 27,-27-27,27 26,-26 1,26 26,0-53,0 26,0 1,0-1,26-26,-26 0,27 26,-1-26,1 0,-27 0,26 0,1 0,-1-26,1 26,-1 0,0 0,-26-26,27-1</inkml:trace>
  <inkml:trace contextRef="#ctx0" brushRef="#br0" timeOffset="21236.2147">3466 8229,'0'0,"-26"0,26 0,0 26,0 0,0 1,0-1,0 1,0 26,0 0,0 0,0 0,0-1,0 1,0 0,0-26,0-1,0 27,26-26,-26-27,27 0,-27 0,0 0,26 0</inkml:trace>
  <inkml:trace contextRef="#ctx0" brushRef="#br0" timeOffset="21817.2479">3757 8281,'0'-26,"0"26,0-26,27 26,-27 0,26 0,-26 0,27 0,-27 0,26 0,1 0,-1 0,-26 0,27 26,-1 0,-26 1,0-1,27 1,-54 26,27-27,-26 27,26-26,-27 26,-26-27,27 0,-1 27,1-26,-1-27,1 26,26 1,-26-27,26 26,0-26,0 0,26 0,0 0,-26 0,27 0,26 0,-27 0,27 0,-26 0,26 0,-1 0,-25 0,-1 0,27 0,-26 0,-1 0,-26 0,27 0,-27 0,0 0,0 0,0 0,0 0,26-26,-26 26,0 0,0 0</inkml:trace>
  <inkml:trace contextRef="#ctx0" brushRef="#br0" timeOffset="24130.3802">1614 11060,'0'0,"0"0,0-27,0 27,0 0,0 0,0 0,0 27,0-1,0 1,0 25,0 1,27-26,-27 52,0-26,26 0,-26 0,27 0,-27 0,0 0,26-27,-52-26,52 27,-26-27,0 0,0-27</inkml:trace>
  <inkml:trace contextRef="#ctx0" brushRef="#br0" timeOffset="24388.3949">1826 10927,'0'0,"0"0,0 27,0 26,0 0,0 0,0 26,26 0,-26 1,0-1,27-26,-27 26,0 1,26-27,-26 0,27-27,-1 0,-26 1,0-27,0 0,0 0</inkml:trace>
  <inkml:trace contextRef="#ctx0" brushRef="#br0" timeOffset="24698.4127">1456 11589,'-27'26,"27"1,0-27,27 26,-27 1,26 26,27-27,-27 27,27-27,-26 27,-1-26,27-1,-26 1,-1-27,27 0,-27-27,1 1,26-1,-27-26,27 27,-26-27,26 27,-27-1,0 1,-26-1</inkml:trace>
  <inkml:trace contextRef="#ctx0" brushRef="#br0" timeOffset="25262.4449">3678 11007,'27'26,"-54"1,27-1,0 1,0 25,0 1,0 0,0 0,0 0,0 0,0 0,0 0,27 0,-27-27,0 1,0-1,0-26,0 0,0 0</inkml:trace>
  <inkml:trace contextRef="#ctx0" brushRef="#br0" timeOffset="25532.4604">3943 10848,'26'0,"-26"53,-26-27,26 27,0 0,-27 27,27-1,0 0,0 1,0-1,0-26,0 26,0-26,0-26,0-1,27 1,-27-27,0 0,0 0,0-27</inkml:trace>
  <inkml:trace contextRef="#ctx0" brushRef="#br0" timeOffset="25908.4819">3466 11615,'0'27,"0"-27,27 0,-27 26,26 1,1-1,-1 1,27-1,-26 0,26 1,-27-1,0 1,1-1,-1 1,1-27,-1 0,-26 0,27-27,-1 1,1-1,-1 1,1-1,-1-25,0 52,1-27,-1 1,1-1,-27 1,26 26,1 0,-1 0</inkml:trace>
  <inkml:trace contextRef="#ctx0" brushRef="#br0" timeOffset="30941.7698">2011 6932,'0'0,"0"0,0 0,0 0,0 0,0 0,0-26,0 26,27-27,-27 27,26 0,-26 0,27-26,-1 26,-26 0,26 0,1 0,-27 0,26 0,-26 0,27 0,-1 26,-26-26,27 0,-27 27,0-1,26 1,-52-1,26 27,0-27,-27 27,1 0,26 0,-27-26,1 26,-1-27,27 27,-26-27,26 1,0-27,0 26,0 1,0-27,0 0,26 0,-26 0,27 0,-27-27,26 27,1-26,26 26,-27 0,1-27,-1 27,27 0,-26-26,-1 26,27 0,-27 0,1 0,-1 0,-26 0,27 0,-1 0,-26 0,0 0,0 0,0 0,0 0,0 0,0 0,0 0,0 0,27 0,-27 0,0 0,-27 0,27-27</inkml:trace>
  <inkml:trace contextRef="#ctx0" brushRef="#br0" timeOffset="60848.4803">22993 4921,'0'0,"0"0,0 0,0 0,0 0,0 0,0 0,0 0,-27-26,27 26,-26 0,26 0,-27 0,1 26,26-26,-27 0,1 27,-1-27,1 26,0-26,26 27,0-27,26 26,0-26,1 27,-1-1,1-26,26 26,-27 1,27-27,-26 26,-27 1,0-27,0 26,0 1,-27-1,1-26,-1 27,-26-1,27 1,-1-1,1-26,-27 27,27-27,26 0,0-27,0 1,0-27,0 26</inkml:trace>
  <inkml:trace contextRef="#ctx0" brushRef="#br0" timeOffset="61037.4912">22807 4868,'0'0,"27"0,-1 0,1 27,-27-27,53 0,-27 0,1-27,-1 27,1 0,-1-26,0 26,1 0,-1 0</inkml:trace>
  <inkml:trace contextRef="#ctx0" brushRef="#br0" timeOffset="61524.519">23204 4736,'-26'0,"-1"-26,1-1,-1 27,1-26,0 26,-27-27,26 27,-26 0,27 27,-1-27,-26 53,27 0,-27-1,27 28,-1-1,1 1,-1-1,27 27,0-27,0-26,27 26,26-52,-27 26,27-27,26-26,-26 0,27-53,-1 27,27-27,-53 0,26-53,-26 53,-26-26,-1 0,-26-1,-26 27,-1 0,-26 27,0-1,0 27,-26 0,0 0,26 0,-27 27,54-27</inkml:trace>
  <inkml:trace contextRef="#ctx0" brushRef="#br0" timeOffset="61979.545">22490 5027,'0'0,"0"0,0 0,0-26,0 26,0 0,-27 0,27 0,-26 0,0-27,-1 27,1 0,-1 27,-26-27,27 0,-1 26,-26 1,27-1,0 0,-1 1,1-1,-1 1,1-1,-1 1,27-1,-26 1,26-1,0 1,-27-27,27 0,0 0,0 0,0 0,0-27</inkml:trace>
  <inkml:trace contextRef="#ctx0" brushRef="#br0" timeOffset="62279.5622">21908 5159,'0'0,"0"0,-27 27,27-27,0 0,0 26,-26 1,26-1,0-26,0 27,-27-1,27 1,0-1,27-26,-27 0,0 0,26 27,1-27,26-27,-27 27,1 0,-1 0,-26 0,27 0,-1 0,-26 27</inkml:trace>
  <inkml:trace contextRef="#ctx0" brushRef="#br0" timeOffset="63518.633">16537 6588,'26'-26,"-26"26,0 0,0 0,0 0,0 0,0 0,0 0,0 0,-26 0,26 0,-27 0,27 0,-26 0,-1 0,1 0,0 0,-27 0,26 0,1 0,-1 0,1 0,-1 0,27 0,0 0,-26 0,26 0,0 26,0 1,0-1,0 1,26-1,-26 0,0 1,0 26,0-53,27 26,-1-26,1 0,-1 0,1-26,-1 26,27 0,-27 0,1-27,-1 27,1 0,-1 27,1-27,-1 26,-26 1,27-1,-27 1,0-1,0 27,0-53,-27 53,1-27,-1-26,-26 27,0-1,1 1,-1-27,0 0,0 0,0 0,0 0,53 0,-27-27,1 27,26 0,0 0,-26 0,26 0,0 0,0 0,0 0,0 0,0 0,26 0,0 0</inkml:trace>
  <inkml:trace contextRef="#ctx0" brushRef="#br0" timeOffset="66897.8263">17172 7779,'0'0,"0"0,0 0,0 0,0 0,0 0,0-27,0 27,0 0,0 0,0 0,0 0,0 0,0-26,0 26,-27 0,27 0,0 0,-26 0,26 0,0-27,0 27,-27 0,1 0,26-26,-26 26,-1 0,27-27,-26 27,-1 0,1-26,-1 26,1 0,-1 0,1-26,-1 26,-26 0,27 0,0 0,-1-27,1 27,-1 0,-26 0,27 0,-1 0,1-26,-1 26,1 0,0 0,-1 0,-26 0,27 0,-1 0,-26 0,27 0,-27 0,0 0,0 0,0 0,0 0,0 0,-26 0,26 0,0 0,0 0,0 0,0 0,0 0,-26-27,26 27,-26 0,26 0,0 0,0 0,-26 0,26 0,-27 0,27 27,-26-27,26 0,0 0,0 0,0 0,1 26,-1-26,0 0,0 0,26 0,-26 0,0 0,27 0,-27 0,0 0,27 0,-27 0,26 0,-26 0,27 0,-27 27,0-27,27 0,-1 0,-26 0,27 26,-27-26,26 0,-25 26,25-26,1 0,-27 27,26-1,-26-26,27 0,26 27,-53-1,27 1,-1-27,1 26,-1 1,1-1,-1 1,1-27,-1 26,1 1,-1-1,1-26,-1 26,27 1,-26-1,0 1,26-1,0 1,-27-1,27-26,-26 27,26-1,-27 1,27-27,0 26,-26 0,26 1,0-27,0 26,0 1,0-27,0 26,0 1,0-27,0 26,26 1,-26-1,0 1,27-1,-27-26,26 27,1-1,-27-26,0 26,26 1,0-27,1 26,-1 1,1-27,-1 0,1 26,-1 1,27-27,-26 26,26-26,-27 0,27 0,-27 0,27 27,0-27,0 0,0 0,0 0,-27 0,27 0,0 0,-26 0,-1 0,27 26,-26-26,25 0,-25 0,26 0,-27 0,27 0,-26 27,26-27,-1 0,-25 0,26 0,0 0,0 0,-27 26,27-26,0 0,0 0,-27 26,27-26,0 0,-26 0,-1 0,27 0,0 27,0-27,0 0,0 0,0 0,0 0,-1 0,1 26,0-26,27 0,-27 0,-1 0,1 0,0 0,0 0,0 0,-26 0,26 0,-27 0,27 0,0 0,0 0,0 0,0 0,-1 0,-25 0,26 0,0 0,0-26,0 26,0 0,-1 0,-25 0,26-27,0 27,-27 0,27 0,-26 0,25 0,1-26,0 26,0 0,0 0,27-26,-28 26,1 0,-26 0,26-27,-27 1,27-1,-26 27,-1-26,27-1,-27 1,-26-27,27 0,-1 27,-26-27,27 26,-27-26,0 0,0 0,0 27,0-27,0 27,-27-1,27 1,-26-1,26-26,-27 27,1-1,26-26,-27 27,27 0,-26-1,26 1,-26 26,26-27,0 27,-27-26,27-1,-26 27,26-26,-27 26,27 0,-26-27,26 27,-27-26,27 26,-26 0,26-27,0 27,-27 0,27 0,0 0,-26 0,26 0,-27 0,27 0,0 0,0 0,-26-26,26 26,0 0,0 0,0-27,26 27</inkml:trace>
  <inkml:trace contextRef="#ctx0" brushRef="#br0" timeOffset="68161.8986">12621 8916,'0'0,"0"0,0 0,0 0,-26 0,26 0,0 0,0 0,0 0,0 0,0 0,0 27,0-27,26 26,-26 1,0-1,0 1,0-1,26 1,-26-1,0 1,0-1,27 1,-27-1,0 0,0-26,0 27,0-27,0 0,-27 0,27 0</inkml:trace>
  <inkml:trace contextRef="#ctx0" brushRef="#br0" timeOffset="68731.9313">12727 8943,'26'26,"-26"-26,27 0,-27-26,26 26,1-27,-27 27,26 0,1-26,-27 26,0 0,26 0,-26 0,0 0,26 26,-26 1,0-1,0 1,-26-1,26 1,-26-1,26 1,0-1,-27 1,27-27,0 26,0-26,0 0,27 0,-27 0,26 0,0-26,1 26,-1-27,1 27,-1 0,1-26,-27 26,26-27,1 27,-27 0,0 0,0 0,26-26</inkml:trace>
  <inkml:trace contextRef="#ctx0" brushRef="#br0" timeOffset="69198.958">13230 8943,'0'0,"0"0,0 0,0 0,-27 0,1 26,-1-26,27 27,-26-27,26 26,0 1,26-27,-26 26,27 1,-1-1,1-26,25 0,-25 0,-1 0,1 0,-1 0,1 0,-27 0,26-26,-26-1,0 1,0 26,0-27,-26 1,-1 26,1-27,-1 27,1 0,26 0,-27 0,-25 0,52 0,-27 0,1 27,26-27,0 0</inkml:trace>
  <inkml:trace contextRef="#ctx0" brushRef="#br0" timeOffset="75000.2898">17966 7673,'26'26,"-26"-26,0 0,26 27,1-1,-27 1,26-1,1 1,-27 26,0-27,26 27,-26-27,27 27,-1-26,-26 52,27-52,-27 26,26-1,-26 1,27 0,-1 0,-26 27,27-27,-27-1,26 1,0 27,-26-27,27 26,-1 0,-26 1,27-1,-1 1,1-1,-1 0,-26 1,27 25,-27-25,26-1,-26 1,27 25,-27-25,0-1,0 27,0-27,0 1,0-1,0 27,26-27,-26 1,0-1,0 27,0-27,0 1,-26-1,26 27,0-27,0 1,-27-1,27 0,-26 1,-1 26,27-27,-26 0,-1 1,1 26,-1-27,1 0,-1 27,-25-26,-1 25,26-25,-26-1,0 0,27 1,-27-1,0-26,0 0,0 0,0 0,0-27,27 1,-27-1,0-26,0 27,27-27,-27-27,26 27,-26 0,27-26,-1-27,1 26,0-25,-1-1,1-27,26 27,-27-26,27 0,0-27,0 26,0-25,0-1,0 0,27-26,-27 26,0-27,26 1,-26 26,27-26,-27 26,0-26,26 26,-26-26,0 26,26 0,-26-26,27 26,-27 0,26 0,-26-26,27 26,-27 0,26 1,1-1,-27 0,26-26,-26 52,27-26,-27 1,0-1,26 0,1 26,-27 1,26 0,1 26,-27-27,26 28,-26 25,0 1,0-1,0 1,0-1,0 27,0 0,0 0,0 0,0 27,0-27,0 26,0-26,0 0,0 0,0 27,0-27,0 0,0 0,0 0,0 0,0 0,0 0,0 0,0 0,0 0,0 0,0 0,0 0,0 0,0 0,0 0,0 0,0 0,0 0,0 0,0 0,0-27,0 27,26-26,-26 26,0-27,0 27,27-26,-27 26,26-27,-26 1,0 26,27-27,-27 27,0 0,0 0,0 0,0 0,0 0,0 0,0 0,0 0,0 0,0 0,0 0,0 0,0 0,0 0,0 0,-27 27,1-1,26 1,-27-27,-25 53,25-27,1 1,-1-1,1 27,-1-27,1 1,-1-1,1 1,26-27,-27 26,27-26,0 0,0 0,0 0,0 0,0-26,0 26,27-27,-27 1,26-1,-26 1,27 0,-1-27,-26 26,27-26,-27 27,0-1,26 1,-26-1,0 1,0-1,0 1,27 26,-27-26,0 26,0 0,0 0,0 0,0 0,0 0,0 0,0 0,0 0,0 0,0 0,0 0,0 0,0 0,0 0,0 0,0 0,0 0,0 0,0 0,26 0,-26 0,0 26,27 0,-27 1,0-1,26 1,-26-1,26 27,1 0,-27 0,26 0,-26 0,0 0,27-27,-27 27,0-26,26-1,-26 1,0-27,0 26,0-26,0 0,0 0,0 0,0 0,0 0,0 0,-26-26,-1 26,27 0,-26-27,-1 27,1 0,0-26,-1 26,1 0,-1-27,27 27,-26 0,26 0,-27 0,27-26,0 26,-26 0,26-27,0 27,0-26,0 26,0 0,0-27,0 1,0 26,0-27,26 1,-26 26,27-26,-27-1,26 1,-26-1,27 1,-1 26,-26-27,0 27,27 0,-27 0,0 0,-27 27,27-1,0 1,0-27,0 26,0 1,0-1,0-26,0 0,0 26,0-26,27-26,-27 26,0-26,0 26,0-27,0 1,0 26,0 0,0 0,0 0,0 0,0 26,0 1,0-1,26-26,-26 53,0-27,0 1,0-27,26 0,-26 0,0 0,0 0,0 0,27 0,-27-27,0 1,0-27,0 53,0-26,0-1,0 1,0 26,0 0,0 26,0 1,0-1,0 0,0 27,0-26,26-1,-26 27,0-53,0 27,0-27,0 0,0 26,0-26,0 0,0-26,0 26,0 0,0-27,-26 27,26-26</inkml:trace>
  <inkml:trace contextRef="#ctx0" brushRef="#br0" timeOffset="289266.5451">13282 3493,'27'-27,"-27"27,26-26,-26-1,0 1,0 26,-26-27,26 1,-27-1,1 27,0 0,-27 0,0 0,0 27,26-1,-26 1,27 26,-1-27,27 27,0 0,27 26,-27-26,26 27,1-28,26 54,-27-53,1 27,-1-27,-26-1,27 28,-27-54,0 1,0-1,0-26,0 0,-27 0</inkml:trace>
  <inkml:trace contextRef="#ctx0" brushRef="#br0" timeOffset="289436.5548">12886 3942,'26'0,"27"0,0-26,0 26,0-27,0 27,-27-26,27-1,-27 27</inkml:trace>
  <inkml:trace contextRef="#ctx0" brushRef="#br0" timeOffset="289834.5776">13256 4128,'0'0,"0"0,26-27,1 1,-27-27,26 26,1 1,-1-27,-26 26,27 1,-1-1,1 27,-1 0,1 0,-1 0,0 27,1-1,-1 27,1-26,-1-1,1 1,-1-1,-26 1,0-27,0 26,0-26,-26 0,-1 0,1-26,-1-1,-26 27,27-26,0 26,-27-27,26 1,1 26,26 0,0 0,0-27</inkml:trace>
  <inkml:trace contextRef="#ctx0" brushRef="#br0" timeOffset="290103.593">13917 3810,'27'-26,"-27"26,-27 0,27 0,-26-27,0 54,-1-27,1 26,-1 0,27 1,0-1,0 27,0-26,27-1,-1 1,27-1,-27-26,27 0,0 0,0-26,0-1,0-26,-27 0</inkml:trace>
  <inkml:trace contextRef="#ctx0" brushRef="#br0" timeOffset="290315.6051">14314 3307,'0'-26,"0"26,0 0,0 26,0 1,0 26,0 26,0-26,0 26,0 1,0-1,27-26,-27 0,0 0,26 0,-26-53,0 0,0 0,-26-27</inkml:trace>
  <inkml:trace contextRef="#ctx0" brushRef="#br0" timeOffset="290459.6133">14156 3704,'-27'-26,"27"26,0 0,0 0,27 26,-1-26,27 27,-27-27,27 0,-26 0,26 0,26-27</inkml:trace>
  <inkml:trace contextRef="#ctx0" brushRef="#br0" timeOffset="290747.6298">14870 3307,'0'27,"-27"-1,1 1,0 26,-1 0,1 26,-1-26,27 26,0 1,-26-1,26 0,0 1,0-27,0 0,26-1,-26-25,27-1,-27-26,26 27,1-54,-1 1,-26-1</inkml:trace>
  <inkml:trace contextRef="#ctx0" brushRef="#br0" timeOffset="291113.6506">15029 3916,'0'26,"0"-26,0 27,26-1,-26-26,0 27,0-27,27 0,-27 0,-27 0,27-27,0 1,-26-1,26 1,-27-27,27 26,-26 27,26-26,0 0,0-1,26 27,1 0,-1-26,1 26,26-27,-1 27,-25-26,-1-1,27 27</inkml:trace>
  <inkml:trace contextRef="#ctx0" brushRef="#br0" timeOffset="291823.6914">15426 3572,'0'0,"0"0,-27 0,27 0,27 0,-27-27,26 27,0-26,1 0,-1 26,1-27,-27 27,26-26,1 26,-27 0,0 0,0 0,0 26,0-26,0 27,0-1,0 0,0 1,0-1,0 1,0-1,0 1,0-1,0 1,0-1,0 1,0-27,0 26,0 0,0-26,-27 27,27-1</inkml:trace>
  <inkml:trace contextRef="#ctx0" brushRef="#br0" timeOffset="292015.7024">15478 3916,'-26'0,"26"0,0 0,0 0,0 0,26 26,-26-26,27-26,-27 26,26 0,1 26,-1-26,1 0,-1 0,1 0,-1-26,27 52,-53-52,27 26,-1-27,0 27</inkml:trace>
  <inkml:trace contextRef="#ctx0" brushRef="#br0" timeOffset="292391.7239">15822 3334,'0'0,"0"0,27 0,-27 0,26 26,-26 1,27-1,-1 27,1 0,-1 0,1 0,-1 0,1 26,-27-26,26-27,-26 27,0-26,0-1,0-26,0 27,0-27,26 0,1-27,-27 27</inkml:trace>
  <inkml:trace contextRef="#ctx0" brushRef="#br0" timeOffset="295603.9076">16510 3731,'0'0,"0"0,0-27,0 27,0 0,0 0,0 0,0 0,0 27,27-27,-27 0,26 0,1 26,26-26,-27 0,27 27,-27-1,27 0,0 1,0 26,0-27,-26 27,26 0,-27 0,-26-26,0 25,0 1,0 0,-26-26,-27 26,0-27,0 27,-27-27,1 1,0-1,-1 1,-26-27,1 26,-28 1,54-1,-53-26,-1 27,28-27,-1 0,-27 26,1 1,26-27,0 26,-26 1,0-1,26 0,-26 1,26 26,-26-27,-1 27,27-26,-26 26,0-1,26 1,0 0,0 0,1 0,-1 0,0 0,27 0,-1 0,1 0,26 0,-27 0,28-1,25 1,-26 0,0 0,27 0,-27-26,0 52,27-53,-1 54,-26-27,27 0,26 0,-27-1,1 1,26 0,-27 0,27 0,0 0,-26 0,26 0,26 0,-26 0,0 0,27 0,-1-1,1 1,26-26,0-1,-1 27,1-26,27-1,-1 1,-26-1,26 27,1-27,-27 1,26-1,-26 1,0-1,0 1,0-1,-27 1,1-1,-1 1,-26-27,27 26,-27-26,0 26,26-26,-26 0,0 27,0-27,26 26,-26-26,0 0,0 0,0 0,0 0,0 0,0 0,0 0,0 0,0 0,0 0,0 0,0-26,0 26,0-27,-26 1,26 0,-26 26,26-27,-27 1,1-1,26 27,-27 0,1-26,26 26,-27-27,27 27,0 0,0 0,0 0,0 0,0 27,27-27,-27 26,26-26,1 53,26-26,-27-1,0 27,27-27,-26 1,-1 26,1-27,-1 1,1-1,-1 1,-26-1,0 1,0-27,27 26,-27-26,0 0,0 0,0 0,0 0,-27 0,27 0,0-26,-26 26,-1-27,1 27,-27-26,26 26,-26-27,27 1,-27 26,27-27,-1 27,1 0,-1 0,1 0,26 0,0 0,-27 0,27 0,0 0,0 0,0 0,0 0,0 0,0 0,27 0,-27 0,0 0,26 0,-26 0,27-26,-27-1,0 1,26-1,-26 1,27-27,-27 27,26-27,-26 26,27-26,-1 27,-26 26,26-27,-26 1,0 26,27 0,-27 0,0 26,0 1,0-1,-27 1,27 26,-26-27,0 27,-1-27,27 27,-26-26,-1-1,27 1,0-27,0 0,0 0,0 0,0 0,27-27,-1 27,1-53,-27 53,26-26,0-1,1 1,-27 26,0 0,0 0,0 0,0 26,-27 1,1-1,26 1,-26-1,-1 1,1-1,26-26,0 0,0 0,0 0,26 0,1-26,-1-1,0-26,1 27,26-1,-27-25,-26 25,27 1,-1 26,-26 0,0 0,0 0,0 26,0 1,0-1,0 27,0-27,0 27,0-26,0-1,0-26,0 27,0-27,0 0,0 0,0-27,0 1,0-1,-26 1,26-1,0 1,0-27,0 27,0 26,0 0,0 0,-27 26,27 0,0 27,0-26,0 26,0-27,0 1,0 26,0-53,0 0,0 0,0 0,27 0,-27-53,0 26,26-26,-26 0,0 27,0-27,27 0,-27 27,0-1,0 27,0 0,0 27,0 26,26-27,-26 27,0 0,0 0,27 0,-27 0,0-27,26 1,-26-1,27-26,-27 0,0 0,0-26,0-1,-27-26</inkml:trace>
  <inkml:trace contextRef="#ctx0" brushRef="#br0" timeOffset="619421.4289">1508 9684,'0'0,"0"0,0 0,0 0,-26 0,26 0,0 0,0 0,0 0,0 0,0 0,0 0,0 0,0 0,0 0,0 0,0 0,0 0,0 0,0 0,0 0,0 0,0 0,0 0,0 0,0 0,0 0,0 0,0 0,0 0,0 0,0 0,0 0,0 0,0 0,0 0,0 0,0 0,26-27,1 1,-1 26,-26-27,27 27,-1 0,1-26,-1 26,1 0,-27-27,26 27,-26 0,27 0,-27 0,0 0,0 0,26 27,-26-1,0-26,0 27,0-1,-26 1,26-27,-27 26,27 1,-26-1,26 1,-27-27,1 26,26 1,-27-27,27 0,0 0,0 26,0-26,0 0,0 0,0 0,0 0,0 0,0 0,27 26,-27-26,26 27,-26-27,27 26,-1 1,-26-1,27 1,-1-1,1 1,-27-1,26 1,-26-1,0 0,0 1,-26-27,26 26,-27-26,1 27,-1-1,1-26,-1 0,1 0,-27 0,26 0,1 0,-1-26,27 26,-26 0,26 0,-26 0,26 0,0 0,0 0</inkml:trace>
  <inkml:trace contextRef="#ctx0" brushRef="#br0" timeOffset="621371.5404">1932 9499,'0'0,"0"0,0 0,-27-27,27 27,-26 0,26 0,0 0,0 0,0 0,0 0,26 0,27 0,-26 0,26 0,-27 0,27 0,0 0,0 0,-27 0,1 0,-1 0,-26 0,0 0,27 0,-27 0,0 27,0-1,0 0,-27 1,27-1,0 27,0 0,-26 0,26 0,0 0,-27 26,27-52,0 26,0 0,-26 0,26-27,0 0,0 1,0-27,0 26,0-26,0 0,0 0,0-26,0 26</inkml:trace>
  <inkml:trace contextRef="#ctx0" brushRef="#br0" timeOffset="621589.5529">2117 9895,'26'0,"1"27,-1-27,1 0,-1 0,1 0,-1 0,1 0,-1 0,-26 0,27 0,-27 0</inkml:trace>
  <inkml:trace contextRef="#ctx0" brushRef="#br0" timeOffset="622500.605">3228 9948,'0'0,"0"0,0 0,0 0,0 0,0 0,0 0,0 0,27 0,-27 0,0 0,26 0,-26 0,27 0,-27-26,0 26</inkml:trace>
  <inkml:trace contextRef="#ctx0" brushRef="#br0" timeOffset="623348.6535">3440 9657,'0'0,"0"0,0 0,26 0,-26-26,27 26,-1 0,1 0,-1-27,1 27,-1 0,1 0,-1 0,1 0,-1 27,0-27,-26 26,0-26,-26 27,26-27,-26 26,26 1,-27-27,27 26,0 1,0-27,0 26,27 1,-1-1,0 0,-26 1,27-1,-1-26,1 53,-27-26,26-27,-26 26,0 1,0-1,-26-26,-1 27,27-27,-53 0,53 0,-52 26,25-52,-26 26,27 0,-1 0,1 0,-1 0,27-27,0 27</inkml:trace>
  <inkml:trace contextRef="#ctx0" brushRef="#br0" timeOffset="623771.6775">4022 9604,'0'0,"-26"0,26 0,0 0,0 0,26 0,0 0,1 0,-27 0,53 0,-27 0,1 0,-27 0,26 0,1 27,-27-1,0 1,26 26,-26 0,0-27,0 27,0 0,-26 0,26 0,0-27,-27 27,27-26,-26-1,26 0,0 1,0-27,0 0,-27-27</inkml:trace>
  <inkml:trace contextRef="#ctx0" brushRef="#br0" timeOffset="623970.6889">3996 9922,'26'26,"0"-26,1 27,-1-27,27 0,-26 26,26-26,0 0,-27 0,27-26,0 26,-27-27</inkml:trace>
  <inkml:trace contextRef="#ctx0" brushRef="#br0" timeOffset="627712.9031">8785 11245,'0'0,"0"0,0 0,0 26,0-26,0 0,0 0,26 0,-26 0,0 0,0 27,0-27,0 0,26 0,-26 0,27 0,-1 0,1 0,-1 0,1 0,-1 0,1 0,-27 0,26 0,1 0,-1 0,0 0,1 0,-1 0,1 0,-1 0,1 0,-1 0,-26 0,27 0,-1 0,1-27,-27 27,26 0,-26 0,27 0,-27-26,0-1,-27 1,1-1</inkml:trace>
  <inkml:trace contextRef="#ctx0" brushRef="#br0" timeOffset="630932.0871">6192 11007,'0'0,"-27"0,27 0,0 0,0 0,0 0,-26 0,26 0,0-27,0 27,-27 0,27 0,-26-26,26 26,0 0,0 0,-27 0,1 0,26 0,-27 26,27-26,-26 0,26 0,-27 27,1-27,26 0,-26 26,-1-26,1 0,26 27,-27-27,1 26,-1-26,1 27,-1-27,1 26,-1 0,1 1,0-1,-1 1,1-1,-1 1,-26-1,27 1,-1 26,1-27,-27 0,26 1,1 26,0-27,-1 1,1 26,-1-27,1 27,-1-26,1 25,-1-25,1-1,-1 27,1-26,0 26,-1-27,27 1,-26 25,26-25,-27 26,27-27,-26 1,26 26,-27-27,27 27,0-26,-26 25,26-25,0-1,-27 27,27-26,0-1,0 27,0-26,0-1,0 0,0 27,0-26,0-1,0 27,0-26,0 26,0 0,0-27,0 27,0 0,27-27,-27 27,0-26,0 26,26-27,-26 0,27 27,-27-26,26-1,1 1,-27-1,26 1,-26-1,27 1,-27-1,26 1,-26-1,26 0,-26 1,27-27,-27 26,26 1,1-1,-27-26,26 27,1-27,-27 26,26 1,-26-1,27-26,-1 27,1-1,-27 0,26-26,0 27,1-1,-1-26,1 27,-1-27,-26 0,27 26,-1-26,-26 27,27-27,-27 0,26 26,-26-26,0 0,0 0,0 0,0 0,0 0,0 0,0-26,0 26,-26-27,26 27,-27-26,1 26</inkml:trace>
  <inkml:trace contextRef="#ctx0" brushRef="#br0" timeOffset="631258.1059">5213 14049,'-27'0,"27"0,0 0,0 0,0 0,0 0,0 0,0 0,0 0,27 27,-1-27,1 0,-1 26,0 1,27-27,-26 26,-1-26,1 0,-1 0,1 0,-1 0,-26 0,27-26,-27-1,0 1,26 26,-26 0,0-27,0 27,0 0,27 0,-27 0,26 27</inkml:trace>
  <inkml:trace contextRef="#ctx0" brushRef="#br0" timeOffset="633612.2406">1852 12541,'27'0,"-27"0,0 0,0 0,0-26,0 52,-27-26,1 0,-27 27,0-1,0 27,0-26,0-1,0 27,27 0,26-27,0 27,26 0,1 0,-1 0,27 0,27 0,-27 0,0 0,-1 0,-25-27,-27 27,26-27,-26 1,-26 26,26-27,-53 1,0-1,0 1,0-1,-26-26,26 0,-26 0,52-26,1-1,-1 1,27-27</inkml:trace>
  <inkml:trace contextRef="#ctx0" brushRef="#br0" timeOffset="633824.2527">1800 12674,'79'-27,"-53"-26,54 27,-54-1,27 1,0 26,0-27,0 1,-27 26,27 0,-26-27,-1 27,1-26,-1 26,-26-26,27-1,-27 27</inkml:trace>
  <inkml:trace contextRef="#ctx0" brushRef="#br0" timeOffset="635380.3417">10557 11404,'0'26,"0"27,0-27,0 27,0-26,27 26,-27-27,0 54,0-54,0 27,0-27,0 1,0-1,0 1,0-1,0-26,-27 0,27 0,0 0,0-26,0 26</inkml:trace>
  <inkml:trace contextRef="#ctx0" brushRef="#br0" timeOffset="635622.3555">10690 11430,'0'26,"0"-26,0 27,0-1,0 27,-27-26,54 26,-27 0,0 0,0-27,26 27,-26-27,0 1,0-1,0 1,0-27</inkml:trace>
  <inkml:trace contextRef="#ctx0" brushRef="#br0" timeOffset="636012.3778">10504 11774,'0'0,"-26"26,26-26,0 27,0-27,0 26,0 1,0-1,0 1,26-1,-26 1,27-1,-27-26,0 0,26 0,1 0,-1-26,1-1,-1 1,1 26,-1-27,0 1,1-1,-1 1,1 26,-1 0,-26-27,27 27,-27 0,0 0,0 0,0 0,26 0,-26 0,0 0,0-26,0 26</inkml:trace>
  <inkml:trace contextRef="#ctx0" brushRef="#br0" timeOffset="637360.4549">3731 12568,'0'0,"0"0,0 0,0 0,-26 26,26-26,-27 0,1 27,-1-27,1 26,-1-26,1 27,-1-27,1 26,26 0,0 1,0-1,26 1,1-1,-1 1,27-1,-26 1,26-27,-27 26,0 1,-26-1,0 1,0-1,0 0,-26 1,0-1,-27 27,0-26,0-1,0 1,0-1,26 1,-25-27,52 0,-27-27</inkml:trace>
  <inkml:trace contextRef="#ctx0" brushRef="#br0" timeOffset="637557.4662">3757 12515,'27'0,"-1"0,27 0,-26 0,-1 0,27 0,-26 0,25-27,-25 27,26-26,-27 26,1-27</inkml:trace>
  <inkml:trace contextRef="#ctx0" brushRef="#br0" timeOffset="644909.8867">1032 15558,'0'26,"0"-26,0 0,0 0,0 0,0 0,0 0,0-26,0-1,0 1,0-1,0-26,0 27,0-27,0 26,0-26,0 27,-26 0,52 26,-26 0,27 0,-27 26,26 0,27 27,-26-26,25-1,1 1,0-1,0-26,0 0,-26-26,-1-1,0 1,1-27,-1 0,1-26,-27 52,0-52,26 52,-26-26,-26 27,26 0,0 26,0 0,0 26,26 0,1 27,-1-26,1 52,-1-26,1 0,-1-27,1 27,-27-26,26-27,0 26,-26-26,0 0,0-26,0-1</inkml:trace>
  <inkml:trace contextRef="#ctx0" brushRef="#br0" timeOffset="645118.8987">1932 14896,'26'27,"1"25,-1-25,1 26,-1 0,1 0,-1 0,0-27,-26 0,27 1,-27-1,0-26,0 0,0-26,0-27,0 27</inkml:trace>
  <inkml:trace contextRef="#ctx0" brushRef="#br0" timeOffset="645287.9084">1932 14446,'-27'-53,"1"27,26 26,0 0,-27 0,27 26,-26-26,26 27,0-27,0 26,0-26,0 0,0 0</inkml:trace>
  <inkml:trace contextRef="#ctx0" brushRef="#br0" timeOffset="645708.9324">2461 15161,'26'53,"-26"-53,0 0,0-27,0 1,0-27,-26 0,0 0,-1-26,1 26,26 0,-27 26,27 1,0-1,0 27,27 0,-1 27,27-1,0-26,0 27,26-27,-26 0,0 0,0-27,0 27,-27-53,-26 27,27-27,-54 26,27 1,-26-27,-1 27,1 26,26-27,-27 27,1-26,26-1,26 1</inkml:trace>
  <inkml:trace contextRef="#ctx0" brushRef="#br0" timeOffset="646313.9671">2911 13917,'-27'-26,"1"26,-54-27,28 1,-28-1,-26 27,1-26,-1 26,-27 0,1 0,0 0,-27 26,0-26,1 53,25-26,-25 26,-1-1,53 28,-26-1,26 27,26 0,1 26,53 0,-1 1,27-1,27 27,-1 0,27-27,26 0,-26 0,27 1,-1-27,0-27,27 0,0 1,0-54,0 1,26-27,0-27,27-26,0-26,26-27,-26 0,0-26,26 0,-27-1,-52-25,27-1,-28 27,-25-1,-27-26,-27 54,-26-28,-26 1,-1 26,-52 27,0-1,-27 1,26 26,-26 0,1 53,-1 0,0 0,53 27,0-1</inkml:trace>
  <inkml:trace contextRef="#ctx0" brushRef="#br0" timeOffset="653557.3814">11801 17595,'0'0,"-27"53,27-53,0 0,-79 53,79-53,-27 53,27-53,-52 79,52-79,0 0,-27 53,27-53,0 0,0 0,-26 53,26-53,0 0,0 0,-27 53,27-53,0 0,0 0</inkml:trace>
  <inkml:trace contextRef="#ctx0" brushRef="#br0" timeOffset="653983.4057">11404 17859,'0'0,"0"0,0 0,0 0,0 0,0 0,0 0,0 53,0-53,0 0,-27 53,27-53,0 53,0-53,-26 80,26-80,26 52,-26-52,0 0,27 53,-27-53,53 0,-53 0,53 0,-53 0,79-26,-79 26,79 0,-79 0,80-27,-80 27,53 0,-53 0</inkml:trace>
  <inkml:trace contextRef="#ctx0" brushRef="#br0" timeOffset="666012.0937">6641 9816,'0'27,"0"-27,0 0,0 0,0 0,0 0,-26 0,26 0,0 26,0-26,-27 26,1 1,0-27,-1 26,27 1,-26-27,26 0,0 26,0-52,26 26,27-27,-27 1,27-1,0 1,0 0,-26-1,26 1,-27 26,1 0,-27 0,-27 26,1 1,-1-1,-26 0,0 27,0-26,27 26,-27-27,27 1,-1-1,27-26,0 0,0-26,27-1,25 1,1-1,0-26,27 27,-1-27,-26 27,0-1,0 1,-27 26,-26 0,0 0,-26 26,-1 1,1-27,-1 26,1-26,0 26,26-26,26-26,0 26,27-26,0-1,0 1,0 26,-26-27,25 27,-25-26,-1 52,-26-26,-26 27,26-1,-27 1,1-27,26 26,-26-26,26 0,0 0,26 26,27-52,-27 0,1 26,-1 0,27-27,-53 1,27 26,-27 0,-27 0,27 26,-53-26,27 27,-1-1,-26 0,27 27,0-53,26 27,0-1,0-26,0 0,0 0,0 0,0 0,0 0,0 0,0-26,0-1,0 27</inkml:trace>
  <inkml:trace contextRef="#ctx0" brushRef="#br0" timeOffset="667014.151">8044 9975,'0'0,"0"0,-27-27,27 27,0 0,0 0,0 0,27 27,-27-27,0 26,0 1,26-27,-26 26,27 27,-1-26,-26-1,27 27,-1-27,-26 1,0-1,0 1,0-1,-26 1,-1-1,27-26,-53 0,53 27,-26-27,-1 0,1 0,-1-27,1 27,26 0,0-26,0-1,-27 1,27-1</inkml:trace>
  <inkml:trace contextRef="#ctx0" brushRef="#br0" timeOffset="668384.2294">8070 9684,'27'0,"-27"0,0 0,0 0,0-27,0 27,0 0,0 0,0 0,0 0,0 0,0 0,0 0,0 0,0 0,0 0,0 0,0 0,0 0,0 27,0-27,0 0,0 0,-27 26,27-26,0 0,0 0,0 27,0-27,0 0,27 0,-27 0,0 0,0-27,0 27,0 0,0-26,0 26,0 0,0 0,0 0,-27-27,27 27,0 0,-26 0,26 0,0 0,0 0,-27 27,27-27,0 0,0 0,0 0,27 0,-27 0,0 0,0 0,0 0,26 0,-26 0,0-27,0 27,-26 0,26 0,-27 0,27 0,-26-26,26 26,0 0,0 26,0-26,0 0,0 0,0 0,0 0,0 0,26 0,-26 0,0 0,0 0,0 0,0 0,0 0,0 0,0 0,0 27,0-27,-26 0,26 0,26 26,-26-26,0 0,0 0,27 0,-27 0,26 0,-26 0,0 0,0 0,0-26,0 26,0 0,0 0,0 0,0 0,0-27,0 27,-26 0,26 27,-27-27,27 0,0 0,-26 0,26 0,0 0,0 0,0 0,0 0,0 0,0 0</inkml:trace>
  <inkml:trace contextRef="#ctx0" brushRef="#br0" timeOffset="669883.3151">8308 10028,'0'0,"0"0,0 0,0 0,0 0,0 0,0 0,0 0,0 0,0 0,27-27,-27 27,26 0,1 0,-27 0,26-26,1 26,-1-27,-26 27,26 0,-26-26,0-1,0 27,0-26,0 26,0-26,-26 26,0 0,26 0,-27-27,1 54,-1-27,1 0,-1 0,1 26,26 0,-27 1,27-1,-26 1,26-1,0 1,-27-1,54 1,-27-1,0 1,0-27,26 26,-26-26,27 26,-27-26,26 0,1 0,-1-26</inkml:trace>
  <inkml:trace contextRef="#ctx0" brushRef="#br0" timeOffset="670485.3496">8732 9948,'0'0,"-27"-26,27 26,-26-27,26 54,-27-27,1 26,26-26,-27 27,27-1,-26 1,26-27,0 26,0 1,0-1,26-26,-26 0,27 0,-1 0,1-26,-1 26,1-27,-27 1,26 26,1-27,-27 1,0-1,0 27,0 0,0 0,0 0,0 0,0 0,0 27,0-1,0 1,0 26,-27 0,27-27,0 27,0 0,0-27,0 1,0 26,0-27,0-26,0 27,0-27,0 0,27 26,-27-26,0-26,0 26,26-27,-26 27,26-26</inkml:trace>
  <inkml:trace contextRef="#ctx0" brushRef="#br0" timeOffset="671294.3959">9049 9843,'0'0,"0"0,-26-27,26 27,0 0,0 0,0 0,0-26,0 26,26 0,1 0,-27 0,26 0,0 0,1-27,-1 27,-26 0,27 0,-1 0,-26 27,0-27,0 0,0 26,0 1,-26-27,-1 26,1 0,-27 27,27-26,-1-1,1 1,-1-1,1 1,26-1,0 1,0-27,26 0,1 26,-27-26,26 0,1 0,-1 0,0-26,1 52,-1-52,-26 26,0 0</inkml:trace>
  <inkml:trace contextRef="#ctx0" brushRef="#br0" timeOffset="671588.4127">8917 10001,'0'0,"0"0,0-26,0 26,0 0,53 0,-53 0,26-27,1 27,-1 0,1 0,-1 27,0-27,1 0,-1 0,1 0,-1 0,-26 0,27 0,-27 0,0 0,0-27</inkml:trace>
  <inkml:trace contextRef="#ctx0" brushRef="#br0" timeOffset="672432.4609">9367 10134,'0'0,"0"0,0 0,26 0,-26 0,0 0,0-27,27 27,-27-26,0-1,0 1,26-1,-26 1,0-1,26 1,-26-1,0 27,0-26,0 26,0 0,0 0,27 0,-27 26,0-26,26 27,-26-1,27 1,-1-1,1 1,-1-27,-26 0,27 26,-1-26,-26 0,0 0,27-26,-27 26,0-27,0 1,0-1,0 1,0-1,0-25,-27 52,27-27,0 1,27 26,-27 0,0-27,26 27</inkml:trace>
  <inkml:trace contextRef="#ctx0" brushRef="#br0" timeOffset="672863.4856">10028 10028,'0'26,"0"-26,27 27,-27-27,0 26,0-26,0 0,0 0,0 0,0 0,0 0,0 0,0 0,0 0,0-26,0-1,0 1,0 26,0-27,0 1,0-1,0 1,26-1,-26 1,26 0,-26 26,27 0,-1-27,1 27,26-26,-27 26,1 0,-1-27,1 27,-1 0,0-26</inkml:trace>
  <inkml:trace contextRef="#ctx0" brushRef="#br0" timeOffset="673689.5328">10504 9578,'0'0,"0"0,0 0,0 0,0 0,0 0,0-27,27 27,-27-26,26 26,1-26,-1 26,-26 0,27 0,-1 0,1 0,-27 0,0 0,0 0,0 26,0 0,0-26,-27 27,27-1,-26-26,26 27,-27-1,27 1,0-27,0 26,27 1,-27-27,26 26,1 1,-27-27,26 26,0 1,-26-27,27 26,-27-26,0 26,0 1,0-27,-27 26,27-26,-26 27,0-1,-1 1,1-27,-1 0,1 0,-27 0,26 26,1-52,-1 26,27 0,-26 0,26 0,0 0,0 0,0 0,0 0,0 0,0 0,0 0,0 0,0 0,26-27</inkml:trace>
  <inkml:trace contextRef="#ctx0" brushRef="#br0" timeOffset="677023.7236">11325 9657,'-27'0,"1"0,26 0,0 0,-53-26,53 26,-27 0,27 0,0 26,-26-26,26 27,-27-27,27 26,0 27,0-26,-26 26,26-27,0 27,26-27,-26 27,27-26,-27-27,26 26,1-26,26 0,-27 0,1-26,25 26,-25-27,-1-26,1 53,-1-53,-26 27,0-27,0 27,0-1,0-26,-26 27,26-1,-27 1,1-1,-1 27,27 0,-26 0,0 0,-1 0,1 27,-1-27</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12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803 340 100,'5'-58'40,"-4"-2"2,-14-5-4,-5 10-29,-14 6-3,-8 15-1,-14 15-2,-11 19-1,-10 24 0,-7 22-1,-3 26-1,0 23 1,3 21-1,10 14 0,16 9-1,20 4 1,25-6 0,24-6 0,26-16 0,26-21 1,24-22-1,20-21 1,15-24-1,10-22 1,3-27-1,2-22 1,-6-25-1,-12-19 0,-17-22 1,-17-14 1,-23-9-2,-22-6 0,-28 4 0,-27 10 0,-27 17 0,-22 20 0,-22 25 0,-14 22 0,-9 22 0,-6 24 0,2 16 0,5 11 0,12 9 0,15 4 0,22 6-6,15-9-12,31 6-26,19-13 0,31-3 1,18-10 0</inkml:trace>
  <inkml:trace contextRef="#ctx0" brushRef="#br0" timeOffset="902">2507 488 64,'-15'-8'38,"3"2"0,-4-2 1,3 8-16,-9-8-14,4 11-3,-10 0-1,-4 5-1,-8 4-1,-2 6-1,-8 6 0,0 2 0,-1 4-1,5 0 0,6-1 0,9 1 0,12-3 0,15-1 0,15-6 0,14 0 0,13-4 1,14 3-1,7-1 0,6-3 0,2 0-1,-5-2 0,-4-1 0,-8-1-2,-8 0-1,-13-7-4,-3 3-29,-12-5-6,-4-4 0,-4-9 0</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9.43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247 724 39,'0'0'36,"0"0"0,-12 0 0,-1 1-11,-10-4-13,2 5-5,-7-2-2,3 4-2,2 2-1,5 8 0,10 7-1,12 7 0,15 7-1,12 10 0,10 7 0,12 9 1,5 1-1,5 2 2,-4-1-2,-6-2 2,-11-4 0,-13-2 0,-12-7 0,-16-3 0,-15-3 0,-12-2-1,-13-5 1,-7-3-1,-8-5-1,-5-4-1,1-5-1,-1-9-5,10 0-12,0-19-20,10-8 1,7-15-1,10-11 0</inkml:trace>
  <inkml:trace contextRef="#ctx0" brushRef="#br0" timeOffset="353">129 743 77,'55'-61'40,"10"4"0,18 8 0,4-3-28,16 5-4,1-4-3,2 1-2,-4-1-1,-7 1-1,-9 0-1,-13 0-3,-12 6-6,-20 2-32,-5 7 1,-16 2-1,-10 12-1</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40.3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42 0 90,'-6'25'37,"-2"4"0,0 7-2,-2-2-31,4 7-1,2 4 0,6 1-1,5-3-1,8-1 1,8-7-1,7-6-1,6-8-2,6-12-4,10-4-11,-5-13-18,5-8-2,-3-12-1,-2-7 1</inkml:trace>
  <inkml:trace contextRef="#ctx0" brushRef="#br0" timeOffset="214">494 1 66,'-12'21'37,"2"15"0,1 10 2,8 14-23,-8 5-6,9 13-2,-4 4-3,6 4 0,-2-4-3,4-5 0,-2-5-1,3-8-1,-2-9-2,-2-15-4,6-4-15,-5-20-19,-2-16 1,0 0-1,12-33 0</inkml:trace>
  <inkml:trace contextRef="#ctx0" brushRef="#br0" timeOffset="448">697 127 88,'35'-25'38,"1"8"1,-3 1 1,5 9-31,-4 6-3,-1 9-3,-7 12-1,-5 9 0,-9 10-1,-8 8 0,-9 10-1,-10 7 1,-10 1-1,-5 2 1,-5-2-1,0-5 0,3-5-1,5-7 2,7-9-1,10-6 0,10-10 1,11-5 0,13-9 1,11-5 0,11-8 0,9-1-1,4-1 1,6-5-1,-1 3 1,-3-1-2,-6 3 1,-8 1-4,-7 9-5,-13-2-33,-4 5-1,-12 5 1,-8 4-2</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6.4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114 257 19,'0'0'26,"0"0"-2,0 0-15,-39 49 2,39-49-2,0 0-1,-27 44 1,27-44 0,-22 42-2,22-42-2,-22 48 0,22-48-1,-10 48 0,10-48 0,0 0 0,39 52-1,-39-52 0,71 20 0,-24-15-1,7-4 0,3-3-2,-2-4-5,2-6-13,-9 2-16,-5-5 0,-43 15-1,61-37 1</inkml:trace>
  <inkml:trace contextRef="#ctx0" brushRef="#br0" timeOffset="369">547 100 24,'0'0'28,"0"0"2,0 0 3,0 0-24,0 0-1,0 0 0,13 46 0,-13-46-1,-13 74 2,9-25-2,-5 3-3,5 8-1,-1-1 0,3 6-1,0-1-1,1-5 0,-1 1-1,0-4-2,1-6 0,-5-10-5,10-9-21,-9-14-8,5-17 0,0 0 0</inkml:trace>
  <inkml:trace contextRef="#ctx0" brushRef="#br0" timeOffset="695">714 222 33,'47'-16'34,"-47"16"1,51-14 0,-51 14-21,47-18-6,-47 18 0,53-13-2,-53 13-1,49-7-1,-49 7-2,0 0-1,56 33 0,-56-33-1,11 56 0,-11-56 0,-21 80 0,-1-31 0,-5-1 0,-4 2 0,-2 2 0,2-5 1,4 2-1,7-6 1,7-1 0,8-6 0,10-9 0,9-4 1,9-12-1,7-3-1,5-13 1,3-7-1,6-3-1,-3-8-4,5 1-8,-46 22-19,71-52-5,-71 52 0,61-48 0</inkml:trace>
  <inkml:trace contextRef="#ctx0" brushRef="#br0" timeOffset="1074">1386 651 6,'11'32'31,"-3"5"0,1 4 3,0 5-15,-5 4-3,9-2-3,-8 3-5,1-2-1,-4-1-1,1-6-3,-4-4 0,0-3-2,-3-6-1,-2-7-3,1-4-10,-5-7-22,10-11 0,-15-6-1,8-13 0</inkml:trace>
  <inkml:trace contextRef="#ctx0" brushRef="#br0" timeOffset="1335">1845 183 21,'0'0'28,"0"0"2,41 50 0,-41-50-24,-4 74 0,6-29 2,-4 4-1,7-2 1,-5 0-1,5-4 0,-5-43-2,4 70-1,-4-70 0,-3 48-2,3-48-1,0 0-3,0 0-5,0 0-14,-56 28-13,56-28-2,0 0 1,-44-55 1</inkml:trace>
  <inkml:trace contextRef="#ctx0" brushRef="#br0" timeOffset="1604">1802 122 29,'82'-29'33,"-36"19"-1,4 3 0,-1 2-20,-4-4-5,3 1-6,-2 0-10,-46 8-23,67-21-2,-67 21 2,49-25 0</inkml:trace>
  <inkml:trace contextRef="#ctx0" brushRef="#br0" timeOffset="1958">2554 318 12,'44'42'31,"-44"-42"2,0 0-13,0 0-3,58 31-1,-58-31-4,68 9-1,-25-7-4,11-2-3,3 1-2,6-2-1,0 0 0,1 0-1,-6-2 1,-5-1-1,-9 0 2,-3 2-1,-41 2 1,56-12 0,-56 12 0,0 0 0,0 0-1,0 0 1,17-41 0,-17 41-1,0 0-1,-61-46 1,61 46-1,-63-32 0,63 32 1,-69-30-1,69 30 0,-59-19 1,59 19-1,0 0 0,0 0 0,0 0 0,0 0-1,0 0 1,54 26 0,-13-13 1,6-2-1,4 4 0,-4-1 0,-1 0 1,-46-14-1,71 37 0,-71-37 0,39 43 0,-39-43 0,-4 47 0,4-47 0,-47 46 0,47-46 1,-73 43-1,29-22 1,3-4 0,41-17-1,-70 29 0,70-29-1,0 0-3,0 0-15,0 0-17,0 0-1,0 0-2,42-56 2</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185 130 19,'0'0'30,"-66"0"1,66 0-11,-73 15-5,73-15-2,-48 31-3,48-31-2,-3 45-2,3-45-2,53 56 0,1-24-1,0 1 0,7 0 1,1 1-3,-4-3 0,-8 1 0,-50-32 1,64 57-2,-64-57 0,3 51 1,-3-51-2,-44 45 2,44-45-2,-76 41 2,31-28-2,2-1 0,0-7-1,43-5-9,-72-7-12,72 7-13,-47-28 1,47 28 0</inkml:trace>
  <inkml:trace contextRef="#ctx0" brushRef="#br0" timeOffset="356">41 117 54,'0'0'37,"0"0"0,42-28-2,-42 28-23,73-11-4,-22 4-2,6 0-1,9 0-1,-2-2-1,9-3 0,-6 0-1,3 3 0,-10 1-2,-6 4 1,-3 3-1,-51 1 0,78-1 1,-78 1-1,47 6-1,-47-6 0,0 0 0,0 0-2,0 0-3,0 0-22,0 0-12,0 0 1,0 0-1</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59.38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270 400 40,'5'-24'35,"-1"-4"0,-7 3 1,1 6-22,-11-6-2,1 9-2,-14 0-5,-2 6 0,-8 3-2,0 10 0,1 4-1,5 11-1,9 7 0,12 10 0,17 5-1,12 2 1,13 5-2,7 0 1,5 1 0,2-4 1,-5-4-1,-7-1 1,-13-3 0,-12 2 0,-14-4 1,-9 2-1,-15-2 0,-7-2-1,-8-3-1,-5-12-2,5-4-4,-1-22-5,17-4-16,1-23-10,13-12-1,8-14 2,14-10 7</inkml:trace>
  <inkml:trace contextRef="#ctx0" brushRef="#br0" timeOffset="295">94 371 1,'26'-59'32,"2"7"2,2 13 2,-1 10-8,9 16-6,-9-1-7,10 11-3,-5-4-6,5 3-2,-1-4-4,-4-1-6,3-2-24,-10 2-7,-1 1 0,-3-2 0</inkml:trace>
  <inkml:trace contextRef="#ctx0" brushRef="#br0" timeOffset="552">867 608 57,'6'64'36,"-2"-1"-1,-3 4-9,-9-8-15,6 8 0,-8-10-6,1-4-1,-2-14-4,0-13-3,6-1-13,5-25-19,0 0-1,-7-27-1,14-9 1</inkml:trace>
  <inkml:trace contextRef="#ctx0" brushRef="#br0" timeOffset="853">1125 242 37,'-13'16'35,"3"3"2,5 4-1,0-1-18,13 12-6,-2-3-3,10 2-4,3-7-1,7-3-2,2-8-1,3-12-2,4-6-4,-6-20-9,7-3-24,-8-10 1,-1-3-1,-6-9 0</inkml:trace>
  <inkml:trace contextRef="#ctx0" brushRef="#br0" timeOffset="1060">1475 2 45,'1'34'34,"0"13"2,1 11-8,-4 8-15,9 10-2,-5-4-3,4 6-3,-2-12-2,2-6-1,0-10-4,-3-10-1,4-3-11,-9-19-17,2-18-5,0 0-1,0 0 1</inkml:trace>
  <inkml:trace contextRef="#ctx0" brushRef="#br0" timeOffset="1293">1611 32 63,'36'-15'38,"7"8"0,2-3-4,5 11-24,-5 0-2,-2 6-3,-9 5-3,-7 11 0,-10 6-1,-13 11 0,-12 6 0,-11 9-2,-5 5 2,-4 2-1,-1-3 0,3-4-1,3-5 2,10-7-1,12-8 1,13-9-1,8-6 1,9-5-2,9-7-1,2-8-4,10-1-18,0-13-15,3-3 0,0-15-1,2-3 1</inkml:trace>
  <inkml:trace contextRef="#ctx0" brushRef="#br0" timeOffset="1781">2589 368 52,'0'0'37,"0"0"1,0 0-2,0 0-23,24 0-7,-9-3 1,10 2-2,2-2-2,6 0-1,2 0 0,3 0-1,3-1 0,-2 1 0,-2-3-1,-3-1 1,-5 0-1,-4-1 1,-7-4-2,-5-2 2,-10-3-2,-7-5 1,-8 0-1,-5-1 1,-4 0-1,-1 2 1,-1 0 0,1 7 0,5-1 0,3 9-1,14 6 1,0 0 0,14 11 0,8 1 0,9 3 0,5 3-1,6 2 2,1-1-2,-2-3 2,-4-2-1,-10-2 1,-5 0-1,-13 1 2,-8 0-1,-11 4 0,-5 3 1,-7 4-2,-3 6 1,-2-1 0,1 2 0,3-4-1,3-3-1,6-4-1,2-6-2,12 0-9,0-14-26,13-13-1,3-8 0,9-8 1</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1.8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93 265 34,'0'0'34,"0"0"2,8-9 0,-8 9-17,0 9-10,0-9 1,1 16-3,0-5-2,-1 9-2,5 5 1,2 4-1,10 6-2,1 3 1,12 3-2,1 3 1,7 3-1,1-3 1,-4-5-1,-2-2 0,-9-2 2,-6-3-1,-12-1 1,-11-2-1,-9-4 2,-10-3-2,1-2 1,-10-1-1,1-2 0,0-6-1,-2-5 0,8-1-1,-4-11-2,7 0-1,-4-12-5,13 4-9,-8-14-23,5-8 0,2-9 0,2-8 2</inkml:trace>
  <inkml:trace contextRef="#ctx0" brushRef="#br0" timeOffset="351">0 165 56,'19'-28'40,"10"10"0,8 6-1,16 15-23,-5 1-4,17 1-4,-4 4-2,4-5-2,-1-4-1,-4-1-1,-7-10-1,-6 1 1,-9-6-1,-5-2 0,-8 0-1,-25 18-2,34-29 0,-34 29-4,0 0-10,0 0-24,20-29-2,-20 29-1,-13 17 1</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01.561"/>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9433 296 35,'8'18'33,"-2"0"1,-4-1-1,-1-6-13,-1 11-13,-4-3 2,2 4-5,-5-2 0,3 2 0,-3-5 0,4 0 0,-1-4-1,6-2-1,-2-12 1,21 7-1,2-10 0,15-6 0,10-4 0,17-3 0,12-7 0,13-3-1,4-1-1,8 2 2,1-3 0,-3 3-2,-3 2 1,-10 3 0,-9 4 0,-13 3-1,-6 3 1,-13 2-2,-12 3 1,-6 3 0,-14-2 0,-5 4 0,-9 0 0,0 0 1,11-1-1,-11 1 0,0 0 0,0 0-1,0 0 0,0 0-2,0 0-5,0 0-26,0 0-7,0 0 1,0 0-1</inkml:trace>
  <inkml:trace contextRef="#ctx0" brushRef="#br0" timeOffset="19793">5871 2696 24,'-4'10'29,"4"-10"-1,-10 7 4,10-7-16,-12 7-5,12-7-1,-10 6-1,10-6-1,0 0 0,0 0-2,0 0-1,0 0-2,11 4 0,3-6-2,4 1 0,5 0 0,2 1 0,3 0-1,2-1 1,2 2 0,1-2 0,0 1 0,-1-2 0,0 1 0,-1-1 0,-1-1 0,-3 2 0,-3-1 0,-2-1 1,1 2-2,-6-2 1,-2 2 0,-3-1-1,-2 2 1,-10 0 0,12-2-1,-12 2 1,0 0-1,0 0 0,0 0 1,0 0-1,0 0 0,0 0 0,0 0 0,0 0-2,0 0-2,0 0-6,0 0-27,-10 0-1,10 0 1,-14-13-2</inkml:trace>
  <inkml:trace contextRef="#ctx0" brushRef="#br1" timeOffset="107334">137 486 62,'-44'0'34,"8"-2"0,10 0 0,5-1-28,11 4-1,10-1 0,0 0-1,30 3 0,10 0 0,10-5-1,19 2 1,17-2-1,22 0-1,15-3 0,15 0 0,10-2 0,9 0 0,5-4 0,2 2 0,-3-6-1,-7 2 1,-9 0 0,-12-1-1,-18 3 1,-16-1 0,-20 5-1,-17 0 0,-15 4 0,-15 1 1,-13 0 0,-10 1-1,-9 1 1,0 0-1,-9-10 0,-2 4 0,-2 0-1,-2-5 1,-4 1-1,-4-3-1,-2-3 1,-2 2 0,-2-7 0,-4 1 1,-3-6-1,-4 3 0,-4-4 0,0 2 1,-4 3-2,1-1 2,0 4-1,5 5 0,5 1-1,5 5 1,6 1 0,7 5-1,9 2 1,10 0 0,6 12 0,15-5 0,10 6 1,11-3-1,11 7 1,12-3-1,9 1 1,4 0-1,4 1 1,-5-2-1,-5 1 0,-7 0 0,-13-2 0,-10-4 0,-12 2 0,-9-4 0,-12 6 1,-10-1-1,-10 3 1,-8 1 0,-9 6-1,-8 5 1,-7 3 0,-9 4 0,-4 0-1,-4 0 1,0 3-1,2-4 0,3 3 0,5-6 1,9-3 0,7-4-1,10-4 1,6-4-1,5-6 2,13-9-2,-10 12 0,10-12 0,0 0 0,0 0 0,0 0 0,0 0 0,0 0 0,0 0-3,0 0-1,0 0-3,0 0-24,0 0-12,0 0 1,-15 4-2,15-4 2</inkml:trace>
  <inkml:trace contextRef="#ctx0" brushRef="#br1" timeOffset="108827">5384 553 31,'0'0'34,"-12"0"0,12 0 1,0 0-13,0 0-10,15 0-2,4 4-2,0-3-2,11 4-1,4-2-1,10 2-1,4-3 0,7-1-1,2-4-1,2 2 0,-2-3-1,-4 0 0,-5 1-1,-9-1-2,-5 4-1,-13-4-5,-2 8-11,-19-4-12,0 0-6,-23 1 0,2 0 2</inkml:trace>
  <inkml:trace contextRef="#ctx0" brushRef="#br1" timeOffset="109162">5479 645 24,'-21'7'29,"0"-2"5,-3-7-12,15 10 0,-9-11-4,18 3 0,0 0-3,0 0-4,25 5-3,6-4-3,5 0 0,11 2-2,5 0 1,7 1-1,1-2 0,-1 4-1,-8-5 0,-5 3-1,-11-1 1,-7-2 0,-9 0-2,-9-4 0,-10 3-1,-7-15-5,2 3-33,-11-9-2,2-10 0,-6-15-1</inkml:trace>
  <inkml:trace contextRef="#ctx0" brushRef="#br1" timeOffset="124914">10336 948 44,'0'0'35,"3"-11"1,-3 11-1,0 0-20,-10-13-2,10 13-5,-15-11-3,15 11 0,-22-13-1,7 8 0,-7-5-2,-1 4 0,-2-1 0,-6 0-2,1 0 2,-8 2-2,-2 2 1,0 0 0,-7 1 0,3 0 0,-5 0 1,2 3-1,-4-4 0,-1 4 0,4-2-1,-3 0 1,4 1-1,-1 0 1,-2 2-1,3-1 0,-3 2 1,3 1 0,-2-2 0,0 4 0,3-2 0,-1 0 0,4-1-1,1-2 1,4 1-1,3-3 1,1 1-1,3-3 0,-2-2 1,2-1-1,-2-1 1,-1 1-1,-2-2 1,0 0-1,-2 0 1,0 1-1,1 2 0,1-1 0,4 2 0,2 1 0,1 0 0,2 1 0,1 0 0,-1 3 0,0-1 0,-3 2 0,-1-2 0,-2 1 0,-3 3 0,-3-3 0,-1 3 0,-1-2 0,0-2 0,2 3 0,-2-1 0,2 0 1,3-1-1,0 0 0,4-2 1,0 1-1,1 1 0,-2-2 0,1 1 0,1 0-1,-3-2 1,1 2 0,-1-2 0,0 2 1,-2-4-1,3 1 0,-3-2 1,1-1-1,0 3 0,1-4-1,0 3 1,0-2 0,-1 2 0,0 0 0,0-1 1,-2 4-1,-4-1 0,-1 3 0,-1 2 0,0-1-1,0 3 1,-1 0 0,0 3 0,-1-3 0,4 1-1,1 1 2,-1-2-1,2 0 0,0-3 1,2 1-1,2 0 0,1-3 0,-2 3 0,1-4 0,3 4 0,2-4 0,0 2 0,0-2 0,-1-1 0,0 1 0,1-2 1,0 1-1,-5-1 1,2-2-1,-4 2 0,-1-2 0,-3 4 0,2-2 0,-1 2 0,0 0 0,3 1 0,-3 1 0,3-2 1,-1 3-2,1 0 2,0 0-2,-1 2 1,-1-3 0,-3 3 0,3-1 0,0-1-1,-1 2 2,4-5-1,0 3 0,3-2 1,2 0-1,1 0 0,0 0 0,0 1 0,1 0 0,-2 2-1,-2 1 1,0 1 0,0 4 0,1-3 0,0 3 0,0 1-1,2 1 1,0 2 0,4 1 0,0 1-1,2 0 1,2 2-1,-1 3 1,4-1 0,0 5 0,3-1 0,2 2 0,-1 2 0,1 2 0,1 4 0,1-1 0,-2 3 0,2 3 0,-2 3 1,-2 1-1,2 0 1,-2 2-1,3-2 1,-2 1 0,3-3-2,1-2 2,3-1-2,2-2 1,3 0 0,2-5 0,1 2 0,4-3-1,0-1 1,1-2 1,3-5-1,1 1 0,2-4 0,2 3 0,-1-1 0,1-1 1,2 0-1,0 0 0,5 1 1,1 0-1,-2-1 1,3-2 0,4-2 0,1 1-1,2-2 1,0 0-1,0-2 0,-1-2 0,2 3 0,-2-4 0,1 1-1,3-2 1,1-2 0,3 1 0,0-4 0,4 1 0,2-3 0,3-1 0,2 1 1,2-3-2,3 3 1,-1-3 0,4 2-1,1-1 1,1-1 0,2 3 0,2-3 0,0 4 0,-1-1 0,2-1 0,-1 0 0,-1 1 0,0 3 0,-3-2 0,-2 2-1,-1 0 1,-2-1 0,-3 5 0,-1-3 0,0 0 0,3-2 0,1 0 0,1-1 0,3 0 0,4-2 0,1-3 0,5 2 0,1 0 0,2-1 0,2 1 0,1-4 0,5 2 0,1 0 0,2 0 0,-2 2 0,3-2 0,0 2 0,-2-2 0,1 3-1,-3-1 1,1-1 0,-2 0 0,2-3 0,-2 0 0,2-2 0,-1-1 0,3-1 0,1-3 0,3 2-1,3-2 1,2 1 0,2-1 1,1 1-2,1 0 1,-1 1 0,-1 2 0,-3 0 0,-2-2 0,0 4 0,-4-2-1,2 2 1,-2-3 0,-4 4 0,-1-1 0,-4 0 0,-2 2 0,-8-6-1,-5 6 1,0-4 0,-12 2 1,4-2 0,-11-2-1,2 0 1,-5-3-1,-5 2 1,1-3 0,-10-3-2,0-3 1,-6-4 0,-2-2 0,-2-6 0,-7-5 0,0-7 0,-8-5 0,0-1 0,-7-4 0,-3 1 0,-1 0 0,-7 2 0,2 5 1,-2 3-1,1 7 1,2 3-1,0 5 0,6 7 0,-1 2 0,6 5-1,-3 3-1,0 9-3,1-3-7,9 5-31,-13 9-1,13-9 0,-12 14 0</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5.9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229 351 44,'-34'-9'37,"2"-7"2,8 4 0,1-9-17,23 21-5,-6-23-8,24 16-3,9 3-2,13 4-1,10 0-2,10 3 0,6 2 0,2 1 0,-5-1 0,-4 1-1,-12-1 3,-10-1-2,-11 0 0,-15-3 1,-11-1-1,-27-10 1,-11 2-1,-12-1 1,-12-3-2,-9 1 0,-8 2 0,3 1 0,5 5 0,11 2-1,14 7 0,17 2 1,27 2 0,24 1 0,24-2 0,23-1-1,16-3 2,19 2-1,8-3 1,4-1-2,-7-3 2,-13 0-1,-16 1 0,-17 2 1,-21-4 0,-24 0 0,-28-2 0,-24 0-1,-22 1 1,-19 4 0,-16 3 0,-16 5-1,-11 6 0,-3 3 0,7 7 0,14-2 1,15-2-1,21 2 0,21-4 0,28-5 1,28-4-1,24-3 0,17-3 0,12-3-1,7 2 0,5-7-2,3 2-3,-10-11-10,-3 7-25,-7-8-1,-2 1 0,-4-3 0</inkml:trace>
  <inkml:trace contextRef="#ctx0" brushRef="#br0" timeOffset="810">1508 433 64,'0'0'35,"0"0"-1,7 10-8,-7-10-15,13 11-3,-8-2 0,6 8-2,-2 3-1,3 8 0,0 3-1,1 7 0,-2 1-1,2 4 0,-5-3 0,-1 2-1,-6-5 0,-3-1 0,-6-3 0,-2-3-1,-7-3 1,-3-3 0,-2-6-1,-2-1 1,0-7-3,-3-9 1,4-5-4,-2-12-3,9 1-16,0-16-19,4-8 2,4-13-2,5-9 2</inkml:trace>
  <inkml:trace contextRef="#ctx0" brushRef="#br0" timeOffset="1149">1390 202 70,'-6'15'34,"7"-6"-1,3 1-2,-4-10-34,19 14-4,-19-14-14,21 6-12,-5-3-1,3-2 1,4 1 0</inkml:trace>
  <inkml:trace contextRef="#ctx0" brushRef="#br0" timeOffset="1451">1709 438 28,'0'0'32,"4"10"2,-4-10 0,21 6-12,-11-8-9,12 4-2,-3-7-3,7 4-1,-2-7-1,4 3-1,-3-7-1,0 1-1,-6-5-1,-3-1 0,-7 0-2,-3-1 1,-8 4-1,-4-1 1,-6 5-2,-8 2 0,-5 6 1,-4 9-1,-3 4 2,0 8-2,1 4 2,2 5-1,5 4 0,8 5 1,5-2 0,8-1 0,8 0-1,3-3 1,7-5-1,7-4 1,2-5-2,2-8-2,2 1-3,-4-15-10,4 2-23,-3-8 1,0 0-1,-4-7 0</inkml:trace>
  <inkml:trace contextRef="#ctx0" brushRef="#br0" timeOffset="1981">2336 323 44,'0'0'33,"0"0"3,0 0-3,-16-15-18,16 15-6,-29 6-3,8 2-2,-5 2-1,-2 4 0,-1 2-2,5 2 1,2 2-1,10-1 2,6-2-2,8-2 1,9-2 0,9-4-1,3-5 1,5-3 0,1-5 1,-2 0-2,-3-6 1,-2-1 0,-6-1 0,-5 2-1,-5 0 0,-6 10 0,0 0-1,0 0 0,-14 22 0,6 6 0,-1 10-1,-1 11 1,0 5 0,1 8 1,2-1-1,2 1 0,2-1 1,2-7-1,3-5 1,0-13-1,3-6 0,-2-8 1,2-9-1,-5-13 0,0 0-2,10-6 0,-6-6-2,-2-7-3,7 7-11,-4-10-22,3 2 2,2-6-2,3 3 2</inkml:trace>
  <inkml:trace contextRef="#ctx0" brushRef="#br0" timeOffset="2552">2481 324 79,'0'0'37,"0"0"1,8-9-8,4 0-21,11 6-2,1-3-4,3 0 0,2-1-1,0 3 1,-4-1-3,-5 2 1,-4 3 0,-5 4-2,-11-4 2,5 24-2,-13-7 2,-5 5-2,-3 4 2,-2 4-1,-2 0 1,3 2 0,1 0-2,4-4 2,6 1-2,5-5 1,5-1 0,5-3 0,6-6 0,1-2 0,5-7 0,0-3-1,1-2-1,-2-6-2,0 2-3,-9-11-7,3 5-22,-7-5-2,-6 4-1,-7-5 2</inkml:trace>
  <inkml:trace contextRef="#ctx0" brushRef="#br0" timeOffset="2953">2476 463 52,'0'0'36,"0"0"0,4 9 0,6-11-23,10 5-4,-3-4-2,6 1-2,-1-2-2,3-2-1,0 2-3,-5-4-3,7 3-15,-2-6-18,2-1 0,1-1 0,3-5-1</inkml:trace>
  <inkml:trace contextRef="#ctx0" brushRef="#br0" timeOffset="3379">3249 453 30,'-1'17'32,"5"6"2,1 0-2,-1-5-17,7 10-2,-4-10-4,3 3 0,-5-8-2,2-2-1,-7-11-1,0 0 0,0 0-1,-1-16-1,-5-1 0,1-2 1,-3-4-2,0-2 0,1-1 0,2 2-1,2 4 0,4 1-1,3 4 1,4 0-2,5 3 1,5 0-1,6 2-3,0-3-3,10 3-11,-3-4-22,4-3 1,0-1 0,2 1-1</inkml:trace>
  <inkml:trace contextRef="#ctx0" brushRef="#br0" timeOffset="3755">3672 90 45,'5'-12'35,"3"0"2,3-1 0,4-8-16,10 12-11,-3-6-2,9 10-3,-1 2-1,5 6 0,-3 3-2,1 7 0,-6 2-1,-6 7 0,-7-1 0,-7 4 0,-8 1 0,-5 0-1,-8 2 1,-2-2-1,-2 0 1,1-2-2,4 3 2,5-1-2,7-1 1,8 1-1,10-1 2,7 0-1,7 1 0,6 1 0,-2-2-1,1-2 1,-3 0 0,-6-3 0,-9 0-1,-9-4 2,-13-1-1,-14-2 1,-9-3-1,-12 0 1,-9-3 0,-7-3 0,-3-2-1,-2-1 1,5 0-1,7-2 0,9 0 0,8-2-1,10 1 0,8 0-1,13 2-5,0 0-13,-3-11-20,3 11 1,13-9-1,-13 9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05.8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364 271 29,'2'-25'34,"-2"3"2,-3 2 0,-5-2-16,6 9-2,-12-3-7,3 7-4,-7-1-2,0 8 0,-7-1-2,-1 5-1,-5 2 0,-1 5-1,-2 4 0,1 2 0,1 7 0,4 1 0,4 6-1,7 1 0,8 2 0,8 1 0,9 1 0,9 0-1,9-1 1,7 1 1,11-2-1,4-3 0,6-2 1,6-6-1,3-1 0,3-9 0,-1-6 0,0-7 1,-4-10-1,-4-5 0,-5-9 0,-7-7 0,-7-6 1,-10-6 1,-9-2-2,-10-5 2,-14 1-1,-7 0 1,-15 3-1,-7 7 2,-9 3-3,-3 8 0,-1 6 0,-1 5-3,7 11-6,-3-2-27,19 3-5,7-3 1,14 0-2</inkml:trace>
</inkml:ink>
</file>

<file path=ppt/ink/ink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6.2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 1237 38,'2'12'36,"-2"-12"1,12-7-1,2-8-13,-5-18-15,8-3-2,-1-12-1,8-6 0,-1-10-1,3-5 1,-1-4-1,2-1-1,-2 7 0,0 4 0,-2 4-2,-4 13 0,-3 9-1,1 18 0,-3 17 0,1 17 0,-2 15 0,-3 9 0,-1 8 0,1 4-1,1-1 1,-1-4 0,3-9-1,-2-9 1,4-12 0,3-10 0,4-13 0,4-12 1,3-8-1,0-9 1,-1-5-1,1-6 1,-3 5-1,-3 2 0,-5 8 0,-3 17 0,-3 16 0,-2 15 0,-4 17 1,-1 14-1,-1 11 0,1 8 0,-1 7 0,0-2 0,-1-4 0,0-7 0,1-10-1,0-10-1,2-11-1,-4-17-7,10-10-31,-5-14 1,6-10-1,-2-12 1</inkml:trace>
  <inkml:trace contextRef="#ctx0" brushRef="#br0" timeOffset="517">1116 788 79,'15'23'40,"-1"10"-2,-8 1 1,4 12-31,-5 3-3,2 4-3,-5-1 0,0 0-2,-1-5-1,-2-8-3,7-3-12,-7-16-24,2-10 0,-1-10 0,1-31-1</inkml:trace>
  <inkml:trace contextRef="#ctx0" brushRef="#br0" timeOffset="914">1383 1172 69,'5'12'41,"-2"-21"0,4-12 1,-6-25-27,6-1-8,-1-11-4,0 0 1,-1 2-3,0 8 1,1 12-2,0 18 1,5 18-2,2 16 0,3 16-1,4 11 0,6 4 1,6 6-1,7-4 1,0-6 0,3-11 2,2-10 0,-2-15 0,-1-13 1,-7-16 0,-8-12-1,-10-12 1,-10-8-1,-9-6-1,-9-1 1,-2 2-4,-6 1-1,7 13-9,-6-2-28,14 11 0,5-4-1,13 6 1</inkml:trace>
  <inkml:trace contextRef="#ctx0" brushRef="#br0" timeOffset="1277">2345 0 82,'0'0'40,"7"22"-1,-22 14 1,0 17-29,-12 17-8,-3 19-1,-5 18 0,0 12-2,2 9 2,9 3-1,7-5 0,8-6 0,6-13-1,7-12-3,11-12-7,0-18-31,10-17-1,1-22 1,5-14-2</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36.18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3454 202 27,'8'-26'35,"-7"1"1,-7-1-1,-9-3-16,-2 8-12,-14-3-2,-4 5-2,-14 3 0,-9 5-2,-13 7-1,-9 9 1,-11 7-1,-11 7 0,-8 8 1,-7 9-1,-2 10 1,-2 8-1,-2 7 1,2 6 0,8 6-1,12 5 1,11 2-1,17 4-1,14 1 2,21 4-2,20-3 2,18 4-2,16-4 2,12 3-2,11 0 1,8-2 1,2 1-1,0-4 0,-4-5 1,-8-4-1,-9-3 0,-9 2 1,-18-7-1,-16 1 0,-18-6 1,-16 2 1,-21 4-1,-13-4 2,-20-1-1,-9-5 0,-11 0 0,-2-4 2,-1-9-2,4-6 1,7-10-2,7-1 0,13-7 0,12-2-1,13-6 1,14-2-1,11 0-1,11-3 1,10-3 0,10-4 1,4-2-2,10 1 1,0 0-1,0 0 1,-4-11-1,4 11 0,3-11 1,-3 11-1,0 0 0,14-14 1,-4-1 1,6-4-1,4-4 0,5-2 0,6-4 1,5-6-1,4-6 1,3 2-1,2 0 0,1-4-1,0 5 2,-2 2-2,-5 2 2,-4 5-2,-7 5 1,-5 9 0,-5 1 0,-9 6 0,-9 8 0,0 0 0,-26 8 0,-3 7 0,-11 8-2,-10 5 4,-10 5-3,-10 4 3,-6 2-2,-4 3 2,-3 0-2,1-4 2,4-4-1,6-2-1,5 1 1,9-4-1,9-1 0,9-5-1,40-23 1,-46 48-1,46-48 1,-9 42 1,9-42-2,0 0 3,63 46-2,-22-38 2,9-3 2,10-9-2,10 6 2,6-7-3,5 1 0,2 0-2,1 5 1,0 5-1,-5 2-1,-5 7 0,-8-1 0,-6-1 0,-9 1 3,-6 3-2,-45-17 1,67 25-1,-67-25 0,42 10-2,-42-10-2,0 0-35,0 0-3,0 0 1,0 0-1</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8.04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5 73,'24'-13'41,"2"12"-1,13 22 2,-2 12-32,15 22-5,7 15-3,2 20 0,-4 14-1,-6 16 0,-13 3 1,-13 0-1,-17-8 1,-12-12-1,-11-14 0,-12-15-5,-1-1-18,-13-25-20,0-9 0,-5-12-2,0-3 1</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4.8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117 0 37,'0'0'29,"0"0"-6,0 0-4,0 0-3,0 0-7,-6 12-1,6-12-2,-15 18-1,4-7-1,0 6-1,-2-1 0,0 2 0,-1-2-1,3 0-1,-1-2 2,5-1-1,4-3 0,6 1 1,-3-11-1,23 14 0,-4-9 1,5 1-1,2-4 1,3 1-2,-2-3 1,-1-2-2,-5 1 0,-5-3-2,-2 2-2,-8-9-8,-6 11-21,10-21-4,-9 9 0,-1-5 0</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2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120 0 46,'0'0'32,"0"0"2,-1 12-10,-3 9-13,-9 1-1,5 13-3,-4 1 0,3 11-1,-3 0-2,4 5 0,0-3 0,2 2-2,-1-7 1,3-2-2,0-5 0,1-5-1,1-8 1,-1-5-2,2-4-1,1-15-2,-3 18-6,3-18-19,0 0-8,-11-12 0,10-2 0</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0 115 31,'31'-14'32,"2"3"2,-2 0 1,-5-7-22,9 7-2,-9-6-3,4 8-1,-6-4-1,1 6-2,-6 2-1,1 5-1,-5 10-1,-5 6 0,-7 10-1,-6 8 0,-10 8 0,-4 8 0,-8 0 0,-5 3 1,-3-1-2,0-3 1,4-5 1,4-5-1,7-5 1,7-5 0,8-5 0,8-3 1,8-9 0,6 0-1,6-8 0,7-2 1,0-3-1,2-5-2,1 0-1,-4-6-6,2 5-26,-10-5-2,-6 1-3,-8-3 1</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1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709 68 8,'11'-3'31,"-11"3"0,5-14 2,-5 14-14,-12-17-6,12 17-1,-24-18-4,6 12-1,-10-2-1,-3 6-1,-9 1-2,-4 7 0,-6 6-2,-3 7 1,-3 3 0,2 4 0,0 2 0,5 5 0,2-1-1,7-1 1,7-3-1,6-5 0,5-2 0,4-4-1,7-4 0,3-2 0,8-11 0,-10 10-1,10-10-2,0 0 0,0 0-4,0 0-8,0 0-21,0 0-1,-4-12 0,3 1 1</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4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0 39,'0'14'32,"-2"4"2,-5-1-10,3 10-11,-11-5-2,5 6-3,-7-8-2,5 2 0,-1-7-3,4-3 0,9-12 0,0 12-1,12-10 0,6-1-1,5-2 0,2 1-2,8 3-3,-3-8-12,4 6-19,-1-1-1,0 1-1,-2-2 0</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9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 4 46,'0'0'36,"0"0"1,0 0-6,-20-7-16,9 14-2,-10-3-8,4 1-3,-1 6-1,4 5 0,8 5 0,7 5 0,9 0 0,6 5-1,6-2 1,0 2-1,1 0 1,-5-2-1,-2 1 1,-10-4-1,-9 2 0,-8-4 0,-7-1 0,-5-6-3,0 1-5,-7-13-17,4-6-11,3-9-2,6-12 2,2-7-1</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7:59.716"/>
    </inkml:context>
    <inkml:brush xml:id="br0">
      <inkml:brushProperty name="width" value="0.05292" units="cm"/>
      <inkml:brushProperty name="height" value="0.05292" units="cm"/>
      <inkml:brushProperty name="color" value="#953734"/>
    </inkml:brush>
  </inkml:definitions>
  <inkml:trace contextRef="#ctx0" brushRef="#br0">19818 6800,'0'0,"0"0,0 0,0 0,26 0,1 0,-27 0,26-27,0 1,1-1,-1 1,1 0,-1-1,-26 1,27 26,-27-27,26 1,-26-1,27 27,-27-26,0 26,0-27,0 27,26 0,-26 0,0 0,0 27,0-1,0-26,0 53,0-26,0 26,0 26,0-26,0 26,0 1,0-28,0 28,-26-1,26-26,0 0,0 0,0-27,0 27,0-26,0-27,0 26,0 1,0-27,0 0,0 0,0 0,0 0,0 0,0-27,0 27,0-26,0 26</inkml:trace>
  <inkml:trace contextRef="#ctx0" brushRef="#br0" timeOffset="719.041">19659 7594,'26'0,"1"0,-1-27,1 27,26 0,0-26,26-1,0 27,-26 0,53-26,-27 26,1-27,-1 27,-52 0,26 0,-1 0,-25 0,-1 0,-26 0,0 0,0 0,-26 27,-1-27,-25 0,-1 26,26-26,-52 0,26 27,-26-27,-1 26,1-26,26 27,-27-27,1 0,26 0,27 0,-1 0,1 0,26 0,0-27,26 1,27 26,0-27,26 27,1 0,-1-26,1 26,-1-27,0 27,1-26,-54 26,1 0,-1 0,-26 0,-53 26,27 1,-27-27,-27 26,1 1,-27-1,27 1,-27-1,27 0,-1 1,27-1,0-26,27 0,26 0,26-26,1-27,-1 27,27-27</inkml:trace>
  <inkml:trace contextRef="#ctx0" brushRef="#br0" timeOffset="2745.157">19685 6853,'0'0,"0"0,27 0,-27-27,26 1,1 26,-1-27,1-26,-1 27,1 0,-1-1,0 1,1-1,-1-26,1 53,-27-26,26-1,-26 27,0 0,0 0,-26 27,-1-1,1 1,-1-1,-25 1,-1 26,26-27,1 27,-1-27,1 1,-1-27,27 26,0-26,0 0,27-26,-1 26,1-53,26 26,-27 1,27 0,0-27,-27 26,27-26,-53 53,27-26,-1-1,-26 27,0 0,-26 27,-1-1,1-26,-27 53,0-26,0-1,0 1,0-1,0 0,27 1,-1-1,27-26,0 0,0 0,27-26,-1-1,27 1,0 0,0-27,0 26,0 1,0-1,-27 1,1-1,-1 1,-26 26,0 0,0 26,-26 1,-1-1,27 27,-26-26,-1 26,1-1,26-25,-27 26,27-27,0-26,0 27,0-27,27 0,-27-27,26 1,-26 26,27-53,-27 26,0-25,26 25,-26 1,0-1,0 1,-26-1,26 27,0 0,0 0,0 0,0 53,0-26,26 26,-26-1,0 28,0-1,0-26,0 26,0 1,0-1,0 1,0-1,-26-26,26 0,0 0,0 0,0-27,0 1,0-27,0 0,0 0,0 0,0-53,0 26,26-26,-26-26,0 0,0-1,0 1,0-27,0 27,0-1,0 1,0-1,0 28,0-1,0 53,0-27,0 27,0 0,0 27,0 26,0-1,0 28,0-1,0 1,27 25,-27-25,0-1,0 1,26-28,-26 28,0-54,0 27,0-53,0 27,0-27,27-27,-27 27,0-53,0 0,0-26,0 26,0-53,-27 27,27-1,0 1,0 0,-26 26,26 0,0 0,0 27,-27 26,27 0,0 0,0 26,0 27,0 0,0 0,0 26,0-26,0 26,0 1,0-27,0 0,0-27,0 27,0-53,0 26,0-26,0 0,0-26,0-27,0 27,0-54,0 1,0-1,0 1,0 0,0-1,0 1,0 26,0 27,0-27,0 53,0 0,0 0,0 26,0 1,0 26,0-1,0 28,27-1,-27-26,0 26,0 1,26-1,-26-26,0 0,0 0,0-27,0 27,0-26,0-1,-26 1,26-1,0-26,0 0,-27 0</inkml:trace>
  <inkml:trace contextRef="#ctx0" brushRef="#br0" timeOffset="33268.9029">10081 3043,'26'0,"-26"26,27 1,-1 26,-26 26,27-26,-1 53,1-27,-1 27,1 0,-27-27,26 0,1-26,-27 0,26-26,-26-27,0 0,-26-27,26-26,-27 0,27-26,-26 26,26-26,0-1,0 1,26 26,1 0,-1 0,27 27,-27-1,27 1,27-1,-1 1,0-27,-26 53,27-53,-27 27</inkml:trace>
  <inkml:trace contextRef="#ctx0" brushRef="#br0" timeOffset="33734.9295">11192 2752,'53'-27,"0"1,0-1,26-26,-26 27,27-1,-1 1,-26 0,0 26,26 26,-26 0,-53 27,27 0,-1 27,-52 26,-1-1,1 1,-27 26,-27-26,-25 0,25-26,1 25,-1-25,1-27,26 0,0-1,27-52,26 27,26-27,1 0,52 0,0 0,1 0,-1 0,27 0,-27 0,1 0,-1 0,1-27,-28 27,1-52,27 25,-27 1</inkml:trace>
  <inkml:trace contextRef="#ctx0" brushRef="#br0" timeOffset="33990.9442">12515 3096,'27'0,"26"26,-27-26,27 0,0 0,26 0,-26 0,0-26,26 26,-52 0,26-27,0 27,-27 0,1-26</inkml:trace>
  <inkml:trace contextRef="#ctx0" brushRef="#br0" timeOffset="34265.9599">12462 3572,'27'0,"26"0,0-27,26 27,0-26,1 26,-1-26,-26-1,26 27,-52 0,26 0,-27 0,1 0,-1-26,1-1,-1 1</inkml:trace>
  <inkml:trace contextRef="#ctx0" brushRef="#br0" timeOffset="34825.992">14023 3387,'27'0,"-27"0,26 26,-26 1,27-1,-27 1,26 25,1 1,-1 0,0-26,1 26,-27-27,0-26,0 0,0 0,0-26,0-1,-27-26,1 0,0 0,-1-26,1 0,-1 26,27-27,0 27,27 1,-1 25,27-26,0 27,26-1,-26-26,27 27,-1-27,0 27</inkml:trace>
  <inkml:trace contextRef="#ctx0" brushRef="#br0" timeOffset="35226.0148">15029 2381,'26'0,"1"0,26 0,-1 0,-25 0,52 0,-26 0,27 0,-28 0,-25 27,26-1,-53 27,0 26,-27 1,1-1,-53 27,26 0,-53 26,26-26,1 0,0 0,26 0,0-27,26 0,1 1,52-27,1-1,52-25,-26-27,27 26,-1-26,27 0,-27-26,0-1,1 27,-27-52,26 25</inkml:trace>
  <inkml:trace contextRef="#ctx0" brushRef="#br0" timeOffset="35925.0548">16193 3016,'0'0,"0"0,26 0,-26 0,0 27,0-1,0 1,0-1,0 1,27-1,-27 27,0-27,0 1,26-1,-26 1,0-1,0-26,0 0,-26 0,-27 0</inkml:trace>
  <inkml:trace contextRef="#ctx0" brushRef="#br0" timeOffset="36414.0828">15822 3360,'27'27,"26"-54,26 27,1-26,-1-1,0 1,1-27,-1 26,0-25,1 25,-27-26,-27 27,1 26,-1-27,-26 27,0 0,-26 27,26-27,-53 53,26-27,-26 1,0 25,1-25,-1-1,0-26,26 27,-26-27,27 0,-1-27,1 1,-1 26,1-27,0 1,-1 0,1-1,-1 1,1 26,26-27,-27 27,27 0,0 0,0 27,27-1,-1-26,27 27,-26-1,52 0,-53 1,27-1,27 1,-54-27,27 26,0 1,-27-27,27 0</inkml:trace>
  <inkml:trace contextRef="#ctx0" brushRef="#br0" timeOffset="36881.1095">17198 3307,'27'53,"-1"0,1 0,-27 26,26-26,1 0,-27-53,26 53,-26-53,0 0,0-26,0-1,-26-26,-1 0,27-26,-26 26,-1-26,27 26,-26 0,52-26,-26 52,53-26,-26 27,25-1,1 27,0-53,27 27,-54-1,54 1,-28 0</inkml:trace>
  <inkml:trace contextRef="#ctx0" brushRef="#br0" timeOffset="37194.1272">18283 2090,'27'27,"-1"-1,0 27,-26 26,27 1,-27 52,0-26,0 53,26-27,-26 0,0 1,0-28,0 1,0-26,0-1,27-26,-27-27,0 1,0-27,26 0,-26-27</inkml:trace>
  <inkml:trace contextRef="#ctx0" brushRef="#br0" timeOffset="38113.18">19765 1720,'26'-27,"1"27,-27-26,0 26,-27 0,1-27,-54 27,1-26,-27 0,-26-1,-53 1,-1-1,-25 1,-27-1,-53 1,-27-1,-26 1,-53 26,-26-27,-27 27,-26 0,-27 0,0 0,-26 27,0-27,53 26,-27 1,53-27,1 0,78 0,27 26,53-26,27 0,78 0,1 27,79-27,27 26,26 1,27-1,-1 27,27 0,0 53,0-27,-26 53,-1 27,1 0,-27 26,-27 0,1 27,0 0,-1-27,27 0,-26 0,26 0,27-26,-1-26,27-28,27 1,-1-26,27-1,26-26,-26 0,53 0,0-27,53 1,-27-27,80 26,-1-26,28-26,25-1,54 1,26 26,79-53,-26 26,53-26,79 27,-53-27,53 27,27-27,-27 26,-53 1,27-1,-27 27,-53-53,1 27,-54-1,-52-25,-1-28,-52 27,-27-53,-26-26,-54 0,-25-27,-54-26,0 0,-52-1,-27-25,0 26,0 26,-53 27,-26-1,-1 54,-26 52</inkml:trace>
  <inkml:trace contextRef="#ctx0" brushRef="#br0" timeOffset="42889.4532">19897 6456,'0'-27,"0"27,0 0,-26-26,-1 26,1 26,-27 1,-27 26,-25 0,25 0,-52 26,26-26,27 26,-1-26,1-26,52-1,27-26,27 0,26-26,53-27,26 0,0-27,27 1,26 0,-26-1,0 27,-27-26,-26 53,-27-1,-26 27,-53 27,-53 25,0 28,-53-1,-52 27,25 26,-25-26,-1 26,27-26,26-26,53-27,53 0,26-53,107-27,-1-26,80-26,26-1,26-25,27-1,-26 26,-53 1,-27 0,-53 79,-79 0,-79 79,-54 0,-79 54,-52 25,-1 28,-53-1,1 0,26-26,53 0,26-27,53-79,80-27,78-26,54-53,53-53,53-26,26 0,26-27,1 0,-27 27,-53 0,-26 52,-80 27,-52 53,-80 27,-53 26,-26 26,-53 54,-1-28,1 28,-26-1,52 0,27-26,26-27,26 1</inkml:trace>
  <inkml:trace contextRef="#ctx0" brushRef="#br0" timeOffset="43467.4862">20426 8890,'-26'0,"-27"-26,0 26,0 0,-26 0,26 0,-27 0,27 26,0-26,27 26,0 1,26-1,26 1,27 26,26-27,-26 27,53 27,-27-28,1 28,-1-1,-52-26,-1 26,1 1,-54-1,1 1,-1-1,-26 0,0-26,0 0,1 0,-1-26,0-27,26 26,1-52,26-1,0-26,0 0</inkml:trace>
  <inkml:trace contextRef="#ctx0" brushRef="#br0" timeOffset="43723.5009">20373 8811,'53'-27,"27"1,-1-27,27 26,0-26,-1 27,1-27,0 0,0 0,-27 27,27-27,-53 26,0 1,0 26,26 0,-52 0,-1 26,-26 1,0 26</inkml:trace>
  <inkml:trace contextRef="#ctx0" brushRef="#br0" timeOffset="49813.8492">10848 15081,'0'0,"-26"-26,26 52,0-26,0 27,0-27,0 53,26-27,-26 27,0 0,27 26,-27 1,26-1,1 27,-27-27,26 1,-26-1,0-53,27 27,-27-53,0 0,-27 0,1-53,26 1,-27-1,-26-53,27 26,-27-25,26-1,1 0,0 0,26 0,0 27,0 0,52 26,-25 0,52 26,-26 1,0-1,26 27,1-26,-1 26,-26 0,0-27,0 27,0 0,-27-26</inkml:trace>
  <inkml:trace contextRef="#ctx0" brushRef="#br0" timeOffset="50370.8811">11616 13917,'0'0,"0"27,0-27,0 26,26 27,-26 0,0 26,0 27,0-27,0 54,-26-1,26 0,0 1,0-1,0 27,0-54,0 1,0 0,0-26,0-28,0 28,0-54,-27 1,54-1,-27-26,-27 0,27 0,0 0,0-26</inkml:trace>
  <inkml:trace contextRef="#ctx0" brushRef="#br0" timeOffset="50656.8972">11986 14817,'26'0,"1"0,-1 0,27 0,-26-27,26 27,-27 0,27 0,0 0,-27 0,1 0,26-26,-27 26,1 0,-1 0,-26 0</inkml:trace>
  <inkml:trace contextRef="#ctx0" brushRef="#br0" timeOffset="50900.9114">12118 15081,'0'0,"0"27,27-27,26 0,0-27,-1 27,1-26,-26 26,52 0,-52-53,26 53,0-27,-27 27,0 0</inkml:trace>
  <inkml:trace contextRef="#ctx0" brushRef="#br0" timeOffset="51583.9505">12991 15505,'27'53,"-1"-27,1 27,-27-27,26 1,1-1,-27 1,0-27,26 0,-26 0,-26 0,26-27,0 1,-27-1,1-26,-1 1,27 25,-26-52,-1 52,1-26,26 0,0 27,0-27,0 27,26-1,27 1,-26-1,26 1,0 26,0-27,26 27,-53-26,27 26,-26 0,-1-27,27 27</inkml:trace>
  <inkml:trace contextRef="#ctx0" brushRef="#br0" timeOffset="51992.9739">13706 14076,'0'0,"0"0,0 0,26 0,-26 26,0 1,0 26,0 0,0 26,0 27,0 0,0-1,0 28,0-27,0 26,0-26,0 26,27-53,-27 27,0-26,0-27,0-1,-27 28,27-54,0 1,0-1,0 1,-26-27,26 0,0-27,0 1</inkml:trace>
  <inkml:trace contextRef="#ctx0" brushRef="#br0" timeOffset="52280.9903">14076 15240,'27'0,"-1"0,27 0,-27 0,27 0,-26 0,-1-26,27 26,0 0,-26 0,-1 0,1 0,-1-27,0 27,1 0,-1 0,-26-26</inkml:trace>
  <inkml:trace contextRef="#ctx0" brushRef="#br0" timeOffset="52692.0138">15108 14182,'0'0,"27"26,-27 1,26 26,-26-1,0 54,0-26,0 25,0 28,0-27,0 26,-26 0,26-26,0 26,0-26,0-26,0-1,0-26,0 0,0-27,0 27,0-26,0-27,0 0,26 26,-26-26,0 0,0 0,0 0,0 0,0 0,-26-26</inkml:trace>
  <inkml:trace contextRef="#ctx0" brushRef="#br0" timeOffset="53789.0766">10266 15637,'-26'26,"-1"1,-26-27,0-27,1 1,25-1,-26 1,-26-27,26 0,-27 0,28-26,-28-1,1 1,26 0,-26-1,26-25,-27 52,27-27,0 1,27 26,-27 26,27-25,-1 25,27 1,-26 26,26 0,0 26,0 1,0-1,26 27,-26 0,27 26,-27 1,0-27,0-1,0 28,0-54,0 1,-27-1,27-26,-26 0,26-53,-27 27,27-27,-26-26,-27-1,26 1,1-27,-1 27,1-27,0 53,-1-27,27 28,-26 25,52 27,-26 0,53 0,0 53,0-27,0 27,26 0,-26 27,26-27,1-1,-27-25,0-27,-27 0,1-27</inkml:trace>
  <inkml:trace contextRef="#ctx0" brushRef="#br0" timeOffset="54551.1202">6165 6879,'-26'-26,"-1"26,1-27,-1 1,-26-1,27 1,-27-1,27 27,-27 0,0 27,0-1,0 1,0 26,0-27,0 27,27 0,-1-27,54-26,-1 0,27-26,26 26,1-53,-1 27,1-1,-1 1,-26-1,-27 27,-26 27,-26-1,-27 54,0-28,-26 1,-1 27,27-27,0 0,27-27,26 1,0-27,53 0,0-27,-27 27,27-26,0 26,-53 26,27 1,-54-1,1 53,-27-26,26 0,1 27,-27-28,0 1,27-26,26-1,-27 1</inkml:trace>
  <inkml:trace contextRef="#ctx0" brushRef="#br0" timeOffset="54827.136">5213 8758,'0'26,"0"27,0-26,26 25,1-25,-1-1,27 27,0-26,-27-54,27 27,27-26,-27-27,-1 0</inkml:trace>
  <inkml:trace contextRef="#ctx0" brushRef="#br0" timeOffset="55014.1467">5980 8334,'0'27,"-27"26,27 26,-26 27,26 0,0 0,0 26,0 0,0-26,0 26,0-26,0-26,-26 25,-1-25,-26-1</inkml:trace>
  <inkml:trace contextRef="#ctx0" brushRef="#br0" timeOffset="64642.6972">7250 9102,'0'0,"0"0,0 0,0 0,0 0,0 0,0-27,0 27,0 0,0 0,26 27,1-27,26 0,0 0,26 26,27-26,0 0,26 0,53 0,0 0,27 27,26-27,27 0,-1 0,54 26,-27-26,26 27,27-27,0 26,0-26,27 26,-1-26,27 27,0-1,0-26,26 27,-52-1,52 1,-53-1,1-26,-27 27,26-1,-26 1,-26-27,-27 26,26-26,-79 26,27-26,-54 0,1 0,-53 0,-27 0,0 0,-26 0,-26-26,-27 26,-27-26,27 26,-27-27,-26 1,0-1,0 27,-26-53,26 0,-53 27,27-27,-27 27,-27-54,27 54,-52-27,25 26,-26-26,27 53,26-26,-26-1,26 27,26 0,27 27,0-1,53-26,0 27,26 26,1-27,26 1,26-1,-26 27,26 0,-53-27,1 27,-1 0,-26 0,-26 0,-54 0,1 26,-27-26,-53 27,27-1,-27 0,0-26,-26 27,52-27,1 0,26-27,0 0,27-26,52-26,0 0</inkml:trace>
  <inkml:trace contextRef="#ctx0" brushRef="#br0" timeOffset="65109.724">19103 8334,'0'53,"0"0,53 0,0-26,26 52,54 0,-27 1,26-1,27 0,-1 27,-25-26,25-1,-25 27,-27-27,26 1,-26-1,-27 0,0-26,-26 0,0-26,0-1,-26-26,-1-26</inkml:trace>
  <inkml:trace contextRef="#ctx0" brushRef="#br0" timeOffset="65395.7405">21114 8123,'0'26,"-26"27,-1 0,-26 26,0 27,-26 27,0-1,-27 27,-27 26,28-26,-28 26,28 0,-28-26,27-27,1 27,25-53,1-27,-1 27,28-53</inkml:trace>
  <inkml:trace contextRef="#ctx0" brushRef="#br0" timeOffset="65862.7671">19368 11007,'26'-27,"1"1,26-1,0 1,0-1,26 1,-26 26,26-27,1 27,-28 0,-25 27,-1-1,-26 1,0 26,-53 26,1 1,-28-1,-26 0,1 1,25 25,1-25,-1-1,27-26,27 0,0 0,52-27,27 1,26-27,1 0,26 0,-1-53,28 27,-1-27,0 0,1 0</inkml:trace>
  <inkml:trace contextRef="#ctx0" brushRef="#br0" timeOffset="66207.7867">20558 11007,'-105'53,"25"26,1 0,26 1,27-1,-1 0,54-26,-27 27,52-27,28-27,-1 1,1-27,25-27,1 1,0-1,26-26,-52-26,-1 0,-26-1,0 1,-53-27,-27 53,-25-26,-28 26,1 26,-27 1,0 52,-26-26</inkml:trace>
  <inkml:trace contextRef="#ctx0" brushRef="#br0" timeOffset="67266.8474">4604 8229,'0'0,"27"26,-27 0,26 27,27-26,0 26,26 26,1 1,25 25,28-25,-27 26,26-1,27 1,-27 0,0-27,0 27,1-26,-54-27,27 26,-27-53,1 27</inkml:trace>
  <inkml:trace contextRef="#ctx0" brushRef="#br0" timeOffset="67585.8657">6721 8043,'0'0,"0"0,0 27,-27-1,-26 27,27 27,-53-1,-1 27,-26 26,1 27,-28-27,1 27,26 0,-26-1,0-25,26-1,0-26,0 0,27-1,26-25</inkml:trace>
  <inkml:trace contextRef="#ctx0" brushRef="#br0" timeOffset="68322.9077">5292 10716,'0'0,"0"0,0 0,26 0,1-27,-1 27,1-26,26 26,0-27,0 1,0 26,26-27,-26 27,-27 0,27 27,-26-27,-1 53,-26-27,0 1,-26-1,-1 27,1 0,-1 0,1-27,-1 1,27 26,-26-27,26 1,26 26,1-27,-1 27,27 0,0 0,0-27,0 54,0-54,0 27,-27-27,-26 1,0-1,-26 1,-1-1,-26 1,0-27,-26 26,0-26,26 0,-53 0,27 0,-1 0,1 0,-1 0,1 0,53-26,-1 26,1 0</inkml:trace>
  <inkml:trace contextRef="#ctx0" brushRef="#br0" timeOffset="77564.4363">7964 11086,'-26'0,"26"0,0 0,0 0,0 0,26 0,-26 0,27 0,26 0,-27 0,54 27,25-27,1 0,26 0,27 0,26 0,27 0,26 0,27 0,26 26,0-26,26 0,54 26,-27-26,26 27,27-27,26 26,-26-26,0 0,0 0,-27 27,27-27,-26 0,-27 0,-27 26,1-26,-27 0,-53 0,26 0,-52 0,0-26,-27 26,0-27,-26 27,-27 0,-26-26,-27 26,1-27,-27 27,-27 0,1-26,-27 26,0-26,-27 26,-26-27,0 27,0-53,-26 53,0-53,26 27,-53-1,27 1,-1-27,27 53,0-27,0 1,27 26,26 0,0 0,53 26,0 1,0-27,26 53,27-27,-27 27,1-26,-27 26,0 0,-27-27,-26 27,-53 0,0 0,0 26,-53-26,1 0,25 0,1-27,-1 27,28-53,25 0,54 0,25-26</inkml:trace>
  <inkml:trace contextRef="#ctx0" brushRef="#br0" timeOffset="77961.4592">19606 10927,'-53'-26,"27"-1,-27 1,26 26,1-27,26 27,0 27,53-1,0 1,0 26,52 26,1 1,53-1,-27 27,27-27,0 27,-27-27,0 1,1 26,-1-54,-53 1,1-26,-1-1,-26-26,0 0,-27-26</inkml:trace>
  <inkml:trace contextRef="#ctx0" brushRef="#br0" timeOffset="78228.4744">20955 10716,'-53'26,"27"27,-27 0,-26 26,-1 1,-26-1,1 27,-1 0,-53-27,27 27,-1-27,1 1,0-1,0-26,52 0,1 0,-1 0,28-27</inkml:trace>
  <inkml:trace contextRef="#ctx0" brushRef="#br0" timeOffset="78705.5017">19818 12356,'26'0,"-26"0,0 0,-26 27,-1-1,1 0,-27 1,26 52,-26-26,1 0,25 26,1 27,26-53,26 27,-26-27,53-1,0-25,0-27,26 0,27 0,-27-27,1-25,-1-1,1 0,-28-27,1 27,-26 0,-27-26,0 53,-53-1,26 1,-52 52,26 1,-26-1,26 1,-27 25,28 28,-1-27,26 0,1 0,26-27,0 1,26-1</inkml:trace>
  <inkml:trace contextRef="#ctx0" brushRef="#br0" timeOffset="79036.5207">20426 12568,'27'-27,"-1"-26,-26 53,0 0,-26 27,-1-1,1 54,-1-1,1-26,-1 53,27-53,0 26,27-26,26 0,-27-53,54 0,-1 0,0-27,1-25,-1-28,-26 1,0-1,-27 1,-26 26,0-53,-26 53,-27 0,0 27,27 0,-54-1,27 27,0 0,27 0,-27 27</inkml:trace>
  <inkml:trace contextRef="#ctx0" brushRef="#br0" timeOffset="79769.5624">4948 10530,'0'0,"0"27,27 26,-1-27,0 27,27 27,27-1,26 0,-1 27,1-26,27-1,-1 0,-26-26,-1 27,1-54,-26 27,-54-53,27-27</inkml:trace>
  <inkml:trace contextRef="#ctx0" brushRef="#br0" timeOffset="79961.5736">5953 10636,'0'53,"-26"0,-27 53,27 0,-1 26,-26 0,0 1,0-1,1-53,-28 27,27-26</inkml:trace>
  <inkml:trace contextRef="#ctx0" brushRef="#br0" timeOffset="80460.6021">5080 12409,'0'-26,"27"26,-1-27,1 27,26 0,0 0,-1 0,1 0,0 0,0 27,-26 25,-1 1,-26 0,-26 0,-1 27,1-1,-27 0,26 1,-26-1,1-26,25 0,27-27,-26 27,52-53,1 27,-1-27,27 0,0-27,0 27,0 0,0-26,0-1,-1 1</inkml:trace>
  <inkml:trace contextRef="#ctx0" brushRef="#br0" timeOffset="81364.6538">7118 12462,'0'0,"26"-27,1 27,-1 0,27 0,26 0,27 0,0 0,26 0,53 0,1 27,25-27,27 0,27 0,0 0,52 0,27 0,0 0,53 0,-27 0,27-27,0 27,0 0,0 0,0 27,0-27,-27 0,-26 26,26 1,-52-1,-27-26,26 27,-52-27,0 26,-27-26,-53 0,27 0,-27-26,-53-1,0 27,-26-53,-26 27,-1-1,-53-25,1 25,-54-26,1 0,-27 0,0 27,0-1,-26 1,26-1,0 27,27-26,-1 26,27 0,53 0,0 26,0-26,26 27,1-27,-1 26,0 27,-52 0,-27 0,-53 0,0 26,-53 1,0-1,0 1,1-1,25 0,1-26,52 0,27-26,80-1</inkml:trace>
  <inkml:trace contextRef="#ctx0" brushRef="#br0" timeOffset="81755.6762">19447 12171,'53'26,"27"-26,-1 53,27 0,26 0,0 0,1 0,25 26,1-26,0 27,0-28,-1 28,-25-27,-1 0,-26 0,-27-27</inkml:trace>
  <inkml:trace contextRef="#ctx0" brushRef="#br0" timeOffset="82055.6933">20902 12144,'-26'27,"-27"-27,0 26,0 27,-26 0,-27 0,0 26,-26 27,0-26,-1 25,1 1,0-26,-1 26,28-27,25 0,1-26,-1-26,28-1,25 1</inkml:trace>
  <inkml:trace contextRef="#ctx0" brushRef="#br0" timeOffset="82357.7104">19077 13441,'0'0,"-27"26,1 27,-1 0,27 0,0 53,0-27,0 27,0-27,0 27,0-26,0-1,0 0,27-26,-27 0,26-26,1-1,-1-26</inkml:trace>
  <inkml:trace contextRef="#ctx0" brushRef="#br0" timeOffset="82656.7277">19659 13600,'79'-27,"1"1,-27 26,26 0,0 26,-26 1,0 26,-53-1,0 1,-26 27,-1-1,-26 0,-26 1,26-27,-26 26,26-26,26 0,27-27,0 1,27-27,52 0,-26-27,53 1,-27-27</inkml:trace>
  <inkml:trace contextRef="#ctx0" brushRef="#br0" timeOffset="82936.7435">20902 13785,'53'0,"-53"0,0 26,-53 27,1 0,25 0,-52 26,52 1,-26-27,53 26,0-26,27-27,52-26,1 0,-1-26,27-27,0 0,-1 0,1-26,-26-1,-27-25,-1 25,-25 1,-54 0,1 26,-27 0,-26 26,-27 1,0-1,-26 27</inkml:trace>
  <inkml:trace contextRef="#ctx0" brushRef="#br0" timeOffset="83541.7783">5186 12330,'0'26,"0"27,27 0,-1 26,1-26,52 27,-26-1,26 0,1 1,-1-1,0-26,-26 0,0 26,27-52,-28-1,-25-26,-1 0</inkml:trace>
  <inkml:trace contextRef="#ctx0" brushRef="#br0" timeOffset="83782.7919">5795 12621,'0'-27,"-27"1,1 26,26 0,-27 26,-26 1,27-1,-27 1,0 25,0 28,0-27,0 26,0 1,1-28,-1 1,26 0,1 0,-1-26,27 26</inkml:trace>
  <inkml:trace contextRef="#ctx0" brushRef="#br0" timeOffset="84007.805">5371 13626,'0'53,"27"-27,-27 27,0 0,0 27,0-27,26 26,-26-26,0 26,0 1,0-54,0 53,27-52,-27-1</inkml:trace>
  <inkml:trace contextRef="#ctx0" brushRef="#br0" timeOffset="85157.8708">8176 13441,'-26'26,"-1"-26,1 0,-1 0,27 0,0 0,0 0,0 27,53-27,0 0,26 0,1 0,52 0,27 0,26 0,0 0,53 0,0 0,27 26,26-26,53 0,-26 0,25 0,28 0,-27 27,26-27,1 0,-1 26,-26-26,0 27,0-1,0 1,-27-1,1-26,-1 26,-26 1,1-27,-28 0,-26 0,0-27,-26 1,-27 0,-26-1,-53 1,-27-27,1 26</inkml:trace>
  <inkml:trace contextRef="#ctx0" brushRef="#br0" timeOffset="85435.8867">16775 13018,'-27'0,"1"0,26 0,26 0,1 26,26 0,26 1,1 26,-1-27,27 54,-27-27,-26 26,0 0,-27 1,-26-1,-26 27,0-27,-54 27,27-27,-26-26,26 0,0 0,27-26</inkml:trace>
  <inkml:trace contextRef="#ctx0" brushRef="#br0" timeOffset="85780.9062">18892 13494,'26'26,"1"1,25-1,54 27,27-26,-1 52,53-26,0 26,27-26,0 26,-1 1,-26-1,27 1,-27-27,-26-1,26 1,-26-26,-27-1,-26-52,0-1</inkml:trace>
  <inkml:trace contextRef="#ctx0" brushRef="#br0" timeOffset="86058.9221">21352 13414,'-211'53,"25"27,-52 26,27-1,-1 1,-26 0,53 0,-27-27,80 1,-27-1,79-26,1-27,79 1,0-27,79 0,27-53,27 26</inkml:trace>
  <inkml:trace contextRef="#ctx0" brushRef="#br0" timeOffset="86347.9387">22596 13705,'0'27,"0"-27,0 26,26 27,-26-26,27 52,-27-26,26 26,1 1,-27-27,26 26,-26-26,27 0,-27-27,0 27,0-53</inkml:trace>
  <inkml:trace contextRef="#ctx0" brushRef="#br0" timeOffset="86767.9627">23098 13705,'27'27,"-27"-27,26 0,-26 0,53 0,-26 0,26-27,0 27,0-26,-1 26,1 0,-26 0,-1 26,-26 1,-26 26,-1 0,-26 26,1-26,-1 26,0 1,0-1,0-26,26 0,1 0,26-27,26 1,1-27,-1 0,27-27,0-26,0 27,26-27,-26-26</inkml:trace>
  <inkml:trace contextRef="#ctx0" brushRef="#br0" timeOffset="87014.977">23760 13917,'26'0,"-26"0,27 0,-54 27,1-1,-1 27,1 0,0 0,26 0,0-27,26 27,0-53,27 0,0 0,27-26,-27-27,26 26,0-26,-26 0,0 0,-26-26,-27 26,0 0,-27 0,-26 0,-26 1,0 25</inkml:trace>
  <inkml:trace contextRef="#ctx0" brushRef="#br0" timeOffset="87576.0091">4869 13282,'26'27,"-26"-1,0 0,27 1,-1 26,27 0,0 0,0 26,26-26,1 0,25 26,1 1,0-54,0 53,-53-52,26 26,1-27,-28 1,-25-27,-1 26</inkml:trace>
  <inkml:trace contextRef="#ctx0" brushRef="#br0" timeOffset="87800.0219">5636 13547,'-26'0,"-1"26,1 1,-1 26,1 26,-27-26,26 26,-26 1,0 25,1-25,25-1,1-26,-1 26,27-26,0 0,0-26</inkml:trace>
  <inkml:trace contextRef="#ctx0" brushRef="#br0" timeOffset="88743.0758">6880 14049,'0'0,"0"0,0 0,-27 0,27 0,0 0,0 0,-26 0,-1 27,27-1,-26 1,26-1,-27 27,27 0,0 0,27-27,-1 27,1 0,-1-53,27 27,0-27,-27 0,27 0,0-27,0 1,-26-27,-1 0,0 0,1 0,-27 0,0 0,-27 27,1-27,0 26,-27 1,0 26,0-26,0 52,-26-26,26 26,26 1,1-1</inkml:trace>
  <inkml:trace contextRef="#ctx0" brushRef="#br0" timeOffset="89414.1142">7091 13467,'-26'0,"-27"-26,0 26,26 0,-52 0,26 26,0 1,0-1,0 1,0-1,1 27,25 0,-26 0,0 0,27 26,-27 1,26-1,1 27,0 0,26-1,-27-25,27 26,27-1,-1-25,0-1,27 1,0-27,27-1,-1-25,-26-1,53 1,0-27,-1 0,1-27,27 1,-54-1,27-25,0-1,-1 0,-25 0,-1-27,-26 27,0-52,0 25,-27 1,-26 0,0-1,-26-26,-27 27,0 0,-26-1,-1 1,1 26,0-26,-27 26,0 0,27 53,-1-27,-26 1,27 26,0 26,-1-26,27 27,0-27,27 53</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2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83 25,'30'-11'33,"1"1"0,6 6-1,-3 5-14,-1-8-10,2 3-6,-3 3-10,-10-5-23,-6-8-2,-5 5 1,-11-9 0</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5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462 95 19,'-5'-13'30,"-8"-4"1,-4 2 2,-1 4-20,-11-5-2,2 8-3,-8 0-2,3 4 0,-4 1-1,4 8 0,-1-1-1,4 5-2,2 0 0,4 0-1,5 3-1,1-3 0,5 0 0,3-2-1,9-7-1,-14 9-3,14-9-5,-10 7-9,10-7-16,-10 3 1,10-3 0,-16 1 0</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 0 23,'0'0'27,"-1"9"-3,1-9-4,-5 10-4,3 0-5,2-10-1,-11 13-2,11-13-2,-14 13-2,14-13-1,-14 13-1,14-13-1,-11 7 0,11-7 0,0 0 0,-1 10 1,1-10 0,10 1 0,-1 0 0,-9-1 0,18-2 0,-8 2-4,0-5 0,4 8-7,-14-3-17,22-8-8,-8 5-1,2-1 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51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143-1 37,'0'0'35,"-12"8"1,12-8-6,0 0-16,-18 2 0,18-2-4,-25 10-3,10-2-2,-4 0-1,0 5-2,3 1-1,3 7 1,8 4-2,8 5 1,10 5-2,10 3 2,6 5-1,6 1 0,2 0 0,3-1 1,-5-2 0,-4-4 1,-8-2-1,-8 1 1,-9-4 0,-9-1 1,-8-4-1,-6 0 0,-7-4 0,-3-1-1,-4-4 0,0-5 0,3-3 0,1-6-2,5-1 1,3-4-3,8-1-1,-2-11-6,15 3-17,-1-13-13,5-2 1,2-6-2,2-6 2</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91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0 264 81,'29'-31'40,"9"8"-1,6-4-6,6 11-23,2-3-3,3 3-2,-2-2-1,0 2-1,-10 0-1,-3 2-1,-9 1 0,-4 0-1,-5 1-1,-3 2-2,-2 4-4,-7-6-11,3 10-23,-4 1 0,2 5 0,-11-4 0</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3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29 0 74,'0'0'36,"-1"10"0,-6 5-1,0-2-32,2 7 1,-2 3-2,5 6 1,1 0 0,6 5 0,3-4 0,8 2 0,4-6-1,4-4-1,4-4 0,1-10-2,3-2-2,-2-14-2,3 0-4,-10-17-7,9-2-18,-9-7-3,-2-7-2,-5-2 3</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607"/>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66 0 14,'-1'9'33,"-2"11"0,-1 13 3,2 14-13,-10-1-5,11 17-1,-12-7-8,8 5-2,-2-6-3,1-6-1,1-7-2,2-11-1,2-7-3,-3-15-4,11 3-10,-7-12-19,3-21-1,4-1-1,3-10 2</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81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64 43,'35'-27'37,"3"6"1,6 14-7,-7-3-7,8 18-9,-11-1-6,-1 12-3,-10 5-2,-12 7-3,-12 7 0,-10 3 0,-10 3 0,-3-2-1,-3-3 1,3-3-1,2-6 1,10-3 0,11-9 0,11-5 0,10-2 0,10-4 1,5-1-1,5-2 1,2-3-1,-2-2 0,-1-3-1,0-1-1,-2-2 0,-5-3-2,2 4-2,-6-7-5,10 5-27,-10-2-3,2 3 1,-4-1-2</inkml:trace>
</inkml:ink>
</file>

<file path=ppt/ink/ink58.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42.42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4725 259 66,'10'7'40,"-10"-7"-2,16 20 2,-16-20-27,2 25-9,-6-5-1,1 7-1,-4 6 1,-2 9 0,-6 6-1,-4 7 0,-6 8-1,-6 3 0,-3 1 0,-3 7 0,-1-3 0,2 0-1,2-6 0,9-3 1,8-3-1,15-5 0,16-1 1,13-4-1,20-7 0,16-2 1,16-7-1,12-3 1,10-7-1,3-3 0,-1-4 0,-5-4-2,-6-1-2,-18-9-9,-9 6-27,-16-5 0,-14-2 0,-15-6-2</inkml:trace>
  <inkml:trace contextRef="#ctx0" brushRef="#br0" timeOffset="601">5713 629 75,'0'0'39,"7"13"-1,-4 5 2,-7 6-34,2 12-3,-1 16 0,1 17 0,-4 19 0,2 23 0,-3 14 1,2 16-2,-1 18 1,1 13 0,-1 8 0,2 6 0,-2 3-1,0-3 1,0-4 0,-2-4 1,-1-15-1,0-10-1,-3-17 0,2-16 0,1-20 1,2-18-3,1-20 0,2-17-2,2-14-1,-1-15-5,7-3-34,-4-13-1,-14 17 0,1-5-1</inkml:trace>
  <inkml:trace contextRef="#ctx0" brushRef="#br0" timeOffset="13747">5471 21 77,'-42'-7'39,"9"3"-1,11-1 1,22 5-37,11-5 0,18 10-1,6 1-1,3 10 1,-10 16 0,-11 19 1,-23 23 0,-24 23 1,-26 23 0,-17 15 0,-13 12 1,0 4-1,9-11-1,20-9 0,29-22 0,32-23-1,32-24 1,26-21-2,16-9 1,6-9-1,-3 4 1,-15 8 0,-28 14 0,-33 23 0,-41 24-1,-30 18 1,-21 10 0,-9 2-1,-1-4 1,14-13-2,32-17 1,39-27-1,46-26 2,40-16-1,33-13 0,15 2 1,8 2-1,-3 16 2,-23 20-1,-28 25 1,-41 29 0,-38 19 1,-34 19-1,-24 7 1,-14 6 0,-14-8-3,1-15 0,6-16 0,10-27 0,12-24 0,9-27-8,2-32-9,8-24-26,2-29 0,-1-24 0,-9-28-2</inkml:trace>
  <inkml:trace contextRef="#ctx0" brushRef="#br0" timeOffset="14435">2868 1293 78,'0'0'41,"22"-5"-1,3-11 0,15 5-31,12-7-3,14 1-1,9-2-2,8 5 0,-1-1-1,-6 10-1,-15 10 0,-16 16-1,-29 16 1,-23 13-1,-25 12 0,-12 5 1,-4 8 0,-3 3 0,9-4-1,15-1 1,31-10 0,32-3 0,33-5 0,22 2 0,17-3-1,6 1 0,0 3 0,-12 2 0,-22 4 0,-30 6 0,-37 3 1,-32 8-1,-35 6 0,-25 2 1,-22-1 0,-11-4 1,-8-3 0,6-13 0,10-8-1,12-15 1,19-11-2,12-8-4,22-1-37,3 6-2,17 10-1,13 13-2</inkml:trace>
  <inkml:trace contextRef="#ctx0" brushRef="#br0" timeOffset="19374">3105 1541 69,'50'-39'41,"-5"8"-1,-13 1 0,-5 9-21,-11-3-16,2 8-1,-18 16-1,-1 21 1,-22 17 0,-6 10 0,-5 10 0,-1 6-1,4 1 0,4 1 0,16-12 1,23-11-2,23-20 1,24-13-1,14-8 0,7-1 1,3 6-1,-5 12 1,-16 21-1,-24 21 1,-23 22 0,-27 22 0,-15 15 0,-12 11 0,-7-2-1,-2-4 0,8-16 2,11-15-1,12-13-1,11-19 0,13-16 0,3-16-2,9-9-4,-8-20-26,5-13-10,-7-16 0,-8-18-1</inkml:trace>
  <inkml:trace contextRef="#ctx0" brushRef="#br0" timeOffset="19888">1835 1769 97,'29'-12'39,"9"4"1,2-10-8,5 10-28,5-1-1,1 5-1,-3 4-1,-6 11 1,-9 9 0,-13 18-1,-18 18 0,-19 17 0,-22 19 1,-14 7-1,-12 12-1,-6 2 1,-1-4-1,8-11 0,14-18 1,20-16 0,24-22 0,25-15-1,19-14 0,13-15 0,13-4-4,3-14-18,12 6-19,-1-4 0,-4 4-2,-9 6 2</inkml:trace>
  <inkml:trace contextRef="#ctx0" brushRef="#br0" timeOffset="23606">2149 1645 66,'0'0'40,"0"0"-2,0 0 2,0 0-24,-10 8-14,-6 13 1,-6 12-2,-10 15 2,-6 7-2,-3 9 1,1 4-1,1-2 0,8-6 0,9-12 0,17-12 1,20-21-3,16-14 1,12-12 0,5-5-1,0-1 1,-3-1 1,-7 11-2,-15 15 2,-25 20 0,-22 20 0,-16 13 0,-8 12 0,-1 6 1,-1 3-2,9-6 1,11-12 0,19-11 0,25-17-2,15-12 1,11-15-1,10-8-2,1-8-2,3-2-20,-11-9-15,-10-5 0,-22-5-1,-13-4 1</inkml:trace>
  <inkml:trace contextRef="#ctx0" brushRef="#br0" timeOffset="24176">899 1475 66,'-9'2'41,"0"0"-2,5 11 2,1 1-15,7 19-21,-1 9-1,2 14-1,-2 10 0,0 14 0,1 4 0,0 2 0,-1-1-1,-1-8 1,-2-6-1,-1-6-1,0-7 1,-2-10-2,-1-6 1,-1-7-2,-1-8 1,-1-5-3,4-5-3,3-17-11,-10 15-25,10-15-1,7 10 0,-7-10-1</inkml:trace>
  <inkml:trace contextRef="#ctx0" brushRef="#br0" timeOffset="28553">1050 1719 90,'6'-26'40,"-7"1"0,1 12-1,-18 6-34,0 15-3,-7 8 1,-4 10-3,-2 8 0,-2 0-1,2 3 1,0-3-1,9-5 1,6-11 0,16-18 0,0 0 0,19-16 1,1-4-1,4 0 0,-1 2 0,-1 9 1,-4 13-1,-11 20 0,-11 19 0,-10 17 0,-6 11 1,-3 3-2,1 6 1,0-9 1,3-8-1,10-13 0,7-14-1,4-11 2,5-13-2,4-6 1,1-12-1,4 0-6,-4-14-16,2 0-17,-2-7 2,-4-6-2,-4-3 1</inkml:trace>
  <inkml:trace contextRef="#ctx0" brushRef="#br0" timeOffset="29142">327 1882 71,'0'0'37,"0"0"0,-57-14-2,57 14-25,0 0-3,-64 5-3,64-5-1,-59 30-2,59-30 1,-63 58-1,34-17 0,7 9-1,4 6 1,7 6 0,8 3-1,7 3 1,9-5 0,5-3 0,7-7 0,4-12 1,-29-41-1,69 47 1,-69-47 0,74 4 0,-74-4-1,73-44 1,-73 44-1,66-83 0,-42 33 1,-4-8-1,-6-4 0,-6-2 0,-8 3 0,-4 4 0,-9 6 0,-2 7 0,15 44-1,-41-63 0,41 63-1,-44-27-2,44 27-9,-43 1-30,43-1 0,0 0-1,0 0 0</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9:56.203"/>
    </inkml:context>
    <inkml:brush xml:id="br0">
      <inkml:brushProperty name="width" value="0.05292" units="cm"/>
      <inkml:brushProperty name="height" value="0.05292" units="cm"/>
      <inkml:brushProperty name="color" value="#953734"/>
    </inkml:brush>
  </inkml:definitions>
  <inkml:trace contextRef="#ctx0" brushRef="#br0">10663 7197,'27'0,"-27"-27,26 27,-26 0,0 0,0 0,0-26,-26 26,26 0,-27 0,1 0,-1 0,1 0,-1 26,27-26,0 27,27-1,-1 1,27-1,0 27,26-27,1 27,-27-26,0 26,-1-27,1 27,-53 0,0 0,-26 0,-27 0,0-27,0 27,0-26,0-1,0 1,1-27,-1 0,26-27,1 1,-1-1,27-26,0 0</inkml:trace>
  <inkml:trace contextRef="#ctx0" brushRef="#br0" timeOffset="242.0136">10663 7091,'27'-27,"-1"1,27 26,0-53,26 53,-26-53,0 27,26-1,-26 1,0-1,0 1,-26-1,-1 27,1-26,-1 26,0 0,-26 0,0 0,0 0,27 26,-27-26</inkml:trace>
  <inkml:trace contextRef="#ctx0" brushRef="#br0" timeOffset="1349.0771">10690 9366,'26'27,"-26"-1,26-26,-26 0,27 27,-27-1,26-26,1 0,-1-26,27 26,-26-27,-1 1,27-27,0 26,0-26,0 27,-27 0,27-1,-53 1,27-1,-27 27,0 27,0 26,-27-27,1 53,-1-26,1 27,-1 25,-26 1,27-26,-27 26,27-27,-1 27,1-27,-1-26,27 0,-26 0,26 0,-27-53,27 26,0-26,0-26,-26-1,-1 1</inkml:trace>
  <inkml:trace contextRef="#ctx0" brushRef="#br0" timeOffset="1551.0887">10478 10213,'26'26,"1"1,-1-1,54-26,-27 0,26 27,27-27,-53 0,26 0,0 0,-26 0,0-27,-26 27,-1 0,-26 0,0 0,0-26,-26 26</inkml:trace>
  <inkml:trace contextRef="#ctx0" brushRef="#br0" timeOffset="9539.5456">10346 9181,'0'-26,"0"26,0 0,0 0,26-27,-26 27,0 0,0 0,0 0,0 0,0 0,0 27,0-27,0 26,26 1,1-1,-1 27,27 0,0 0,0 26,27 0,-1 27,0 0,-26-26,0 25,0-25,0 26,0-27,-27-26,1 0,-1 0,1-27,-27 1,0-27,0 0,26-27,-52-26</inkml:trace>
  <inkml:trace contextRef="#ctx0" brushRef="#br0" timeOffset="9830.5623">11245 9049,'0'0,"0"0,-26 53,-1 0,1 26,-27 0,0 27,0 0,-26 0,52 0,-52 0,26-1,0 1,27-26,-27-28,26 1,1 0,26-26,-27-27,27 0,-26-27</inkml:trace>
  <inkml:trace contextRef="#ctx0" brushRef="#br0" timeOffset="10507.601">8996 9419,'-26'0,"-1"0,-26 0,0 0,1 0,-1 0,0 27,26-1,1 1,-1 25,27 1,27-26,26 26,0-27,0 27,26 0,-26-26,0 25,0-25,-53-1,26 27,-26-26,-26 26,26-27,-27 1,-26-1,27 0,-27-26,26 27,-25-27,25-27,1 1,-1 0</inkml:trace>
  <inkml:trace contextRef="#ctx0" brushRef="#br0" timeOffset="10689.6114">8705 9525,'27'-53,"-1"27,1-27,52 26,-26 1,26-1,-26 1,53-27,-27 27,1-1,26 1,-54-1,1 1,0-27,0 26</inkml:trace>
  <inkml:trace contextRef="#ctx0" brushRef="#br0" timeOffset="11121.6361">10478 7064,'-27'0,"1"0,-1 0,1 27,26-27,0 26,0 1,26-1,27 1,-26 26,52 26,-26-26,27 0,25 26,-25-26,-27 0,0 0,-1 0,1 0,-26-53,-1 26,-26-26,27-26</inkml:trace>
  <inkml:trace contextRef="#ctx0" brushRef="#br0" timeOffset="11372.6505">10981 6826,'0'-26,"-27"26,27 0,0 53,-26-27,26 54,-27 25,1 1,-1 0,-26 26,27 1,-27-1,27-26,-27 0,26-27,1-26,-27 0,26-53,1 0,-1-53</inkml:trace>
  <inkml:trace contextRef="#ctx0" brushRef="#br0" timeOffset="11718.6703">8652 7011,'0'0,"0"0,0 27,0-1,27 1,-27-1,26 1,-26 26,27 0,-1-27,27 27,-27-53,1 26,26 1,-27-54,54 27,-54-52,53-1,-26 0,27-27,-27 1</inkml:trace>
  <inkml:trace contextRef="#ctx0" brushRef="#br0" timeOffset="11930.6824">9472 6694,'-26'-26,"0"52,-1-26,27 53,-26 0,26 26,-27 27,27 0,-26 0,26 0,0-27,0 27,0-27,0-26,0 0,0-27,0 27,0-53,0 0,-27 0,27-26,0-1</inkml:trace>
  <inkml:trace contextRef="#ctx0" brushRef="#br0" timeOffset="12377.708">8493 9631,'-26'-53,"26"26,-26 1,26 26,26 26,-26 1,53 26,0 26,-27 1,54 25,-1 1,-26 0,26 0,1-53,-27 26,-27-52,27-27,-27-27</inkml:trace>
  <inkml:trace contextRef="#ctx0" brushRef="#br0" timeOffset="12577.7194">9102 9181,'-26'-26,"26"79,-53-27,53 53,-53 27,26 26,-26 1,0-1,1 0,-1-52,26 26,-26-27,27-26,-27 0</inkml:trace>
  <inkml:trace contextRef="#ctx0" brushRef="#br0" timeOffset="13268.7588">6615 9816,'0'-26,"0"26,26-27,-26-26,0 27,27-1,-27 1,26-1,1 27,-1-26,1 26,-27 26,0 1,0 26,0 26,-27 1,1 25,-1-25,1 26,-1-1,27-25,0-1,27-52,-1 26,27-27,0-26,0-26,26-1,1-26,-1-26,-26-1,26 1,-26 0,0-27,-26 26,26 28,-53-1,0 0,0 26,-27 27,1 27,-1 26,1 0,-27 26,53 0,-27 1,1-1,52 0,-26-26,27-26,26-27,-27 0,27-27,0-26,0 0,-26-26,-27 0,0-27,0 27,-27-27,-26 26,0 1,0 0,27-1,-27 27,53-26,26 0</inkml:trace>
  <inkml:trace contextRef="#ctx0" brushRef="#br0" timeOffset="13591.7774">8388 6853,'53'26,"26"27,0 0,1 0,-1 26,27-26,0 27,-27 25,27-25,-27-1,1-26,-27 0,0 26,-1-79,-25 27,-27-27,26 0</inkml:trace>
  <inkml:trace contextRef="#ctx0" brushRef="#br0" timeOffset="14100.8065">6985 7197,'0'0,"-26"-27,52 27,-26-26,53-1,0 1,27-1,-28 27,28-26,-1 26,27 0,-53 26,0 1,-27 26,1-27,-27 54,-27-27,1 26,26-26,-27 0,27 0,27 0,-27-27,53 0,-27 1,1-1,-1-26,1 27,-27-1,-27-26,1 27,-27-27,0 26,26 1,-25-27,-1 0,26 0,1 26,26-26,0 0</inkml:trace>
  <inkml:trace contextRef="#ctx0" brushRef="#br0" timeOffset="14623.8364">6324 9604,'-27'0,"27"0,0 0,27 0,-1 27,27 26,27-27,-1 27,0 0,54 26,-1 1,0-1,1 1,-1-1,-26-26,0 26,-27-26,0-26,-26-1,-26 1,-1-27,-26-27,0 1,-26-1</inkml:trace>
  <inkml:trace contextRef="#ctx0" brushRef="#br0" timeOffset="15923.9108">5001 9472,'0'0,"0"-26,0 26,0 0,26-27,-26 27,-26 27,26-1,-26 1,-1 25,1 1,-1 27,1 26,-1-27,27 27,-26 0,26-27,0 0,26 1,1-27,-1-27,27-26,0 0,26-26,-26-27,0 0,0 0,0-26,-27-1,-26 27,0 0,-26 0,0 27,-27 26,0 0,0 26,0 1,-26-1,52 1,1-1,26 1</inkml:trace>
  <inkml:trace contextRef="#ctx0" brushRef="#br0" timeOffset="16229.9283">5424 9737,'-26'53,"26"0,-27 26,27 0,-26 27,26-27,26 1,1-27,-1-27,27 1,0-27,27-27,-28 1,1-27,-26-27,-1 1,-26 0,0-1,-26 1,-27 0,0 26,0 0,-26 0,52 26,-26-26,53 1,0-1</inkml:trace>
  <inkml:trace contextRef="#ctx0" brushRef="#br0" timeOffset="16614.9503">6774 7170,'0'0,"0"0,26 27,1-1,-1 1,27 26,0-1,0 28,26-1,-26 1,26-1,1 0,-27 1,26-27,1 0,-28-1,-25-25,26-1,-27-52,-26 26</inkml:trace>
  <inkml:trace contextRef="#ctx0" brushRef="#br0" timeOffset="17046.975">5266 7117,'0'0,"0"0,0-26,26-1,0 27,27 0,0-26,0 26,0 0,0 26,0-26,-53 53,0 0,0 0,-26 0,-27 26,0 1,26-27,-26 26,0-26,53 0,0-27,0 1,53-27,0 26,0-26,0-26,53 26,-53-27,0 27,26-26,-52 26</inkml:trace>
  <inkml:trace contextRef="#ctx0" brushRef="#br0" timeOffset="17516.0018">4710 9657,'0'-26,"0"-1,0 27,0 0,0 27,26-1,1 27,26 0,0 0,53 26,-27-26,27 27,0-1,-1-26,1 0,0 0,-53-27,26 1,-52-1,-27 1,0-27,0-27</inkml:trace>
  <inkml:trace contextRef="#ctx0" brushRef="#br0" timeOffset="17914.0246">2937 9499,'-26'-27,"26"1,0-1,0 27,-27 0,27 0,0 0,0 27,0-1,0 1,0 25,0 1,0 27,0 26,0-27,0 0,0 1,0 26,0-54,0 1,0-26,0-1,0-26,27 0</inkml:trace>
  <inkml:trace contextRef="#ctx0" brushRef="#br0" timeOffset="18224.0423">3228 9551,'27'-26,"26"26,-27 0,1 0,-1 0,0 26,1 1,-27-1,0 27,0 0,-27 0,1 27,-27-28,27 1,26 27,-27-54,27 27,0-26,0-1,27-26,-1 0,27 0,0-26,0 26,26-53,-26 0,27 0</inkml:trace>
  <inkml:trace contextRef="#ctx0" brushRef="#br0" timeOffset="18480.057">3890 9657,'-27'27,"-26"26,27 0,-1 0,1 26,26 0,-26 1,26-27,26-1,0-25,1-1,52-26,-26-26,0-1,0-25,0-1,-27-27,1 27,-1-52,-52 52,26-27,-53 1,0 26,0-26,27 26</inkml:trace>
  <inkml:trace contextRef="#ctx0" brushRef="#br0" timeOffset="18871.0791">5080 7197,'0'0,"0"0,0 0,0 0,27 0,-1 26,1 1,-1 26,27-1,26 1,1 27,-1-27,1 0,25 26,-25-53,-27 27,0-26,0-1,-27 1,0-27</inkml:trace>
  <inkml:trace contextRef="#ctx0" brushRef="#br0" timeOffset="19394.1091">4260 7223,'-26'0,"26"-26,0 26,-27 0,27 0,0 0,27 26,-27 1,0-1,26 27,1 26,-27 1,26-1,-26 0,0 1,0-1,0 1,0-27,0-1,0 1</inkml:trace>
  <inkml:trace contextRef="#ctx0" brushRef="#br0" timeOffset="20032.1458">2699 9578,'-26'-27,"26"27,0 0,0 0,0 0,53 27,-1-1,1 27,27 0,26 27,26-27,0 52,-26-52,26 27,1-1,-28-26,1-27,-26 27,-1-26,0-1,-52-52,-1 26,-26-27,0-26,-26 0</inkml:trace>
  <inkml:trace contextRef="#ctx0" brushRef="#br0" timeOffset="20496.1721">2911 8599,'0'0,"0"0,0 0,-27 0,27 0,0 0,0 0,0 0,0 0,0 0,0 26,0 1,0-27,0 26,0 1,0 26,0-27,0 1,0-1,-26 1,26-27,0 26,0-26,0 0,26 0,-26-26</inkml:trace>
  <inkml:trace contextRef="#ctx0" brushRef="#br0" timeOffset="20809.1901">3043 8678,'27'0,"-27"0,26-26,0 26,-26 0,27 0,-27 0,26 0,-26 0,0 0,0 26,0-26,0 27,0-27,0 0,0 0,0 26,0 1,0-27,27 26,-27-26,26 0,1 0,-1 27,1-27,-27-27,26 54,1-54,-1 27,-26 0,26-26</inkml:trace>
  <inkml:trace contextRef="#ctx0" brushRef="#br0" timeOffset="21148.2094">3572 8705,'0'0,"0"0,-26 26,26-26,0 0,26 27,-26-1,27-26,26 27,-27-27,27 26,-27-26,27 0,-26-26,26 26,-53-27,26 27,-26-26,-26-1,-1 1,1-1,-1 27,-26-26,27-1,-27 1</inkml:trace>
  <inkml:trace contextRef="#ctx0" brushRef="#br0" timeOffset="21487.229">3996 7435,'26'26,"27"1,0-1,0 1,0 26,26-1,-26 1,0 0,0-26,0 26,0-27,-27 1,1-27,-27 0,0 0,-27-27</inkml:trace>
  <inkml:trace contextRef="#ctx0" brushRef="#br0" timeOffset="21927.2542">3255 7197,'-27'26,"1"1,-1-1,1 1,-1 25,27 1,0-26,0 26,27 0,-1-27,27 1,0-27,0-27,0 1,0-1,0-26,0 27,-27-54,1 28,-27-1,-27 26,1-26,-27 53,26-26,-26 26,1 0,-1 0,26 26</inkml:trace>
  <inkml:trace contextRef="#ctx0" brushRef="#br0" timeOffset="22995.3151">4154 8414,'0'0,"0"0,0 0,-26-53,26 53,-27 0,27 0,-26 0,-1-27,-25 27,25 0,-26 0,0 0,0-26,-26-1,0 27,-1-26,-26 26,1-26,-1 26,-27 0,28 0,-28 0,54 0,-27 0,27 0,-1 0,27 0,27 0,0 0,26 26,0 27,0-27,0 27,0 27,0-1,0 27,0-27,0 27,-27 0,27-27,-26 1,26-27,0 0,26-1,1-25,25-27,1 0,53 0,0 0,26-27,1 1,25 26,1 0,0-26,0 26,-1 0,1-27,-27 27,-26-26,0-1,-53 27,26-26,-52-27,-1 26,1-26,-27 0,-27 1,1-28,-1 1,-26 26,1-26,25-1,-26 27,27 0,-1 0,-26 27,53 26,-26 0,52 26,-26-26,0 53</inkml:trace>
  <inkml:trace contextRef="#ctx0" brushRef="#br0" timeOffset="23419.3393">6165 14684,'0'-26,"0"-1,0 27,0 0,0 27,27-1,-1 27,-26 27,27-1,-1 27,0 0,1 26,-27-26,0 0,26-27,-26 0,0 1,0-80,0 0</inkml:trace>
  <inkml:trace contextRef="#ctx0" brushRef="#br0" timeOffset="23750.3584">6721 14631,'53'-26,"0"26,0-26,-1 26,1 0,-26 26,-1 0,1 1,-27 26,-27 0,1 26,-1 1,-26-1,1 0,25 1,-26-27,27-1,-1 1,27-26,27-27,-1 26,1-26,26-26,-1 26,28-27,-1-26,1 27,-28-53,28 26,-1-27</inkml:trace>
  <inkml:trace contextRef="#ctx0" brushRef="#br0" timeOffset="24065.3764">7594 14552,'-27'53,"1"0,0 0,-1 26,27 1,0 25,0-25,27-27,25 0,1-27,0 1,27-54,-1 1,0-1,1-52,-27-1,0 1,-27 0,1-1,-54 1,27 26,-26-26,-1 52,-26-26,0 27,0-1,0 27,27 0,0 0,-1 0</inkml:trace>
  <inkml:trace contextRef="#ctx0" brushRef="#br0" timeOffset="24625.4085">7858 14155,'0'-53,"-26"27,0-27,-1 0,-52 0,-1 27,-25-54,-1 54,-53-1,27 1,-27 26,0 0,-26 0,26 26,-26 27,26 0,0 27,1 25,25 1,1 27,0-1,26 27,27-1,52 1,1 0,26 26,26 0,54-26,-1-27,53 27,1-53,25 26,27-52,1-1,25-26,1 0,0-27,-1-26,1-26,26-27,-53-27,27-25,0-1,-54-53,1 0,0-26,-53 0,-27-27,1 27,-28-27,-52 27,0-27,-26 54,-27-1,0 0,-26 27,-27 26,0 0,0 27,-26-1,0 54,-27 26,27 0,-27 26,27 27,-1 27,1-27</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3.3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1888 988 54,'4'9'39,"-4"-9"-1,6 10 1,-6-10-17,0 0-14,0 0-1,-16-17-2,2 5-1,-10 0-1,-9-2-1,-10 2 0,-14 4-1,-10 1 0,-12 5 0,-7 4-1,-5 5 1,0-2 0,6 2-1,7-1 2,12-1-1,13 1 1,13-3-1,13 0 0,9-3 0,18 0 0,-12 3 0,12-3-1,0 0 1,2 19-1,1 6 0,-4 17 1,-4 14-2,-8 21 2,-3 13-1,-7 19 1,-4 7-1,-5 5 1,-3 1-1,1-9 1,6-10-1,7-15 1,7-9-1,8-18 0,8-10 1,10-14-1,10-14 1,12-10-1,10-10 1,10-10-1,9-4 1,13-6 0,7 2 0,8 0-1,8 11 0,0 12 0,5 14 0,-1 21 0,-1 12-1,-6 24 1,-7 13 0,-11 15 0,-14 8-1,-15 5 2,-18 7-1,-23 3 0,-23 2 1,-27-2 0,-22-7 0,-23-2 2,-19-10-3,-22-9 0,-17-15 0,-11-17 0,-7-20 0,-1-25 0,1-14 0,4-21 0,14-10 0,18-9 0,19-4 0,21 1 0,18 0 0,20 7 0,16 2 0,17 3 0,6 4 0,7-4 0,3 5 0,3-1 0,-1 2 0,2 3 0,-4 11 0,5-12 0,-5 12 0,0 0 0,0 0 0,0 0 0,0 0 0,0 0-5,-14-8-5,14 8-33,-12-16-2,4 5 2,-2-7-2</inkml:trace>
  <inkml:trace contextRef="#ctx0" brushRef="#br0" timeOffset="57850">1471 0 19,'-50'51'29,"-15"8"2,-11 12-8,-6 19-6,-16 3-3,3 17-3,-11-1-3,11 2 1,9-12-2,19-4 0,21-16-2,28-12-1,28-19-1,29-14 1,22-14-2,20-6 0,4 0 0,1 0-2,-11 14 1,-21 16 0,-35 25-1,-36 25 0,-39 26 2,-38 26-1,-23 16 1,-12 10 0,-6-3-1,14-11 1,29-15 0,40-23 0,48-26-1,50-29 1,44-22-1,30-15 0,20-10 0,3-1-1,-11 3 1,-21 14-2,-38 18 2,-40 22-1,-40 20 1,-28 9-1,-17 6 1,-1-1-1,6-9 0,19-17 2,31-20-2,35-20 1,30-19-1,16-9 1,5-6-1,-5 4 1,-15 11 0,-22 13-1,-28 14 1,-26 7-1,-16 3 2,-5 1-2,8-6 2,17-11 0,26-24-1,28-19 0,31-18 0,18-8-1,3-4 1,-4 1-1,-13 6 0,-24 13-1,-34 21 1,-37 16 0,-33 15 0,-22 10-1,-12 5 2,-6 5 0,-3-4-2,5-8-1,16-8-4,6-21-17,17-7-18,10-21 1,12-14-3,7-16 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9.17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5873 10133 75,'-11'15'36,"11"-15"1,0 0-2,8 12-24,6-13-4,14 3-2,10-4-1,15 1-2,13-2 1,15 1 0,15-4-1,11 3 0,3-2-1,5 3 1,-4 0-1,-5 2-1,-9 2 1,-9 0-1,-14 1 0,-13 0 0,-14-2 0,-12 1 0,-9-2-1,-11-2-2,-15 2-4,0 0-6,-7-11-20,-14 4-8,-5 2 2,-8-4-2</inkml:trace>
  <inkml:trace contextRef="#ctx0" brushRef="#br0" timeOffset="390">5914 10131 62,'-42'19'35,"9"-1"0,9-2 1,10-5-22,21 4-7,12-5 0,22 2-1,12-9-1,21 2 1,12-5-1,18 1 0,10-2-2,7 1 0,1-1-2,-2 2 0,-7 2-1,-7 1 1,-11 1-1,-14 0 0,-14 0 1,-13 0-1,-14-1 1,-11 1-1,-9-3 1,-8 0-1,-12-2 0,0 0 1,0 0-2,0 0 0,0 0-1,-14-2-2,14 2-5,-17-4-25,17 4-8,-11-12 2,11 0-2</inkml:trace>
  <inkml:trace contextRef="#ctx0" brushRef="#br0" timeOffset="15002">8933 5648 38,'-4'20'33,"4"-20"1,9 7 2,5-5-22,1-14-5,13 3 2,1-17-3,13-1 0,3-14-1,11-2 0,-1-11-2,7-3-2,-1-5 0,4-3-1,-5 0 0,-1 2-1,-6-1 0,-7 3 1,-5 4-1,-7 7 1,-6 6-1,-7 5-1,-7 10 1,-2 6 0,-8 8 0,3 5-1,-7 10 1,0 0-1,0 0 0,-5 27 1,2-3-1,-3 12 0,3 9 0,-6 10 0,4 15 0,0 8 0,-3 7 0,2 7 0,-2 5 0,1 9 1,-2 3-1,0 7 1,0 2-1,-2 4 0,2 5 1,0 3-1,1 3-1,3 2 2,0-1-2,3 1 1,-1-1 1,5-1-1,-2-4 2,1-3-1,6-5 1,-7-5-1,3-3 0,-1-6 0,-1-8 0,1-7-1,-2-8 1,1-7-1,-4-7 1,3-9-1,-2-12 0,0-7 0,2-9 0,-5-7-2,6-9-1,-4-7-2,3-10-2,0 0-8,0 0-24,7-18-3,-3 6 0,0-4 0</inkml:trace>
  <inkml:trace contextRef="#ctx0" brushRef="#br0" timeOffset="47216">7881 5088 53,'0'0'38,"0"0"-2,-2 9 0,-12-3-24,-17-2-5,-8 6-1,-16-1-2,-10 2-1,-15 0 0,-6 2-1,-2-5 1,3 4-1,8-3 0,13-4-1,14 0 0,11-3-1,15 9 0,13 4 1,10 14-2,5 11 1,3 16 1,-1 15 0,-5 14-1,-1 13 1,-2 1 0,-2 1 1,1-6-1,4-6 0,5-13 0,10-13 0,12-15 1,11-12 0,10-11 0,9-6 1,5-10-1,2-3-1,2-1 1,0 1-1,-4 8-1,-2 4 1,-5 17-2,-1 13 1,-5 15 0,-2 13 0,-5 11 0,-6 14 0,-8 6 0,-11 12-1,-11 0 1,-18 5 0,-16 3 1,-20 0-1,-19 0 1,-20-3 0,-18-4 0,-15-10 0,-12-15 1,-5-16 0,-7-24 0,6-18 0,2-26 1,12-17-1,13-17 0,15-8 0,17-3-2,16-1 0,18 2 0,11 7 0,13 7 0,9 7 0,11 13 0,-5-14 0,5 14 0,0 0-5,0 0-5,5 12-34,-2 2 0,-3-14 0,-8 18-1</inkml:trace>
  <inkml:trace contextRef="#ctx0" brushRef="#br0" timeOffset="75115">4090 3776 93,'0'0'40,"16"7"2,31-2-3,20-9-36,23 1-1,16-2 0,11 7 0,0 0 0,-5 13-1,-18 18 0,-31 18 0,-35 26 0,-32 17 0,-37 22 0,-21 9 0,-15 5-1,-9-7 1,1-19 0,15-13 0,25-30-1,33-28 1,40-33 0,36-28-1,28-21 1,17-16-1,10 0 1,-4-2-1,-8 5 1,-25 18-1,-36 25 1,-37 29 0,-35 24 0,-27 21-1,-17 11 1,0 2-1,0 3 0,6-8-1,20-9 0,20-21 0,24-19-2,16-21-4,20-16-8,-5-21-27,4-18-2,-11-19 3,-5-18-3</inkml:trace>
  <inkml:trace contextRef="#ctx0" brushRef="#br0" timeOffset="75635">3187 2683 94,'-21'-17'40,"12"14"1,4 13 0,9 18-37,5 18 0,5 16 0,1 18-1,5 15 1,-1 13-1,2 6 0,-2-3-1,-2-2-1,-1-7 0,-4-13-2,2-13-1,-7-19-2,1-12-2,-5-22-6,9-14-30,-11-23-1,3-18 1,-3-19-2</inkml:trace>
  <inkml:trace contextRef="#ctx0" brushRef="#br0" timeOffset="75893">3474 2829 91,'39'-32'41,"10"11"-1,0 3 0,6 7-34,-11 4-3,-2 8-1,-7 12 0,-11 9-1,-9 10 0,-16 10 0,-9 8 0,-8 8 1,-3 3-1,0 4 0,3-3 0,7-4 0,9-5-1,12-10 0,12-11 0,16-10 0,10-12 0,13-14 0,8-16 0,5-14 1,7-15-1,1-10-1,-2-9 0,-7-3 0,-9-1 1,-13 9-1,-13 11 0,-14 13 0,-18 18 0,-6 21 1,-24 23 0,4 16-1,1 12 1,7 6 0,7 3 0,11-2 1,18-7-1,19-12 2,14-15-2,11-17 1,8-15-1,0-13 1,-2-12 0,-8-7 0,-16-11 1,-23-9-1,-22-6 0,-22 1-1,-20 2 1,-16 6-1,-12 5-3,-9 5-1,2 13-6,-2 5-32,17 15-1,7 1 2,17 7-3</inkml:trace>
  <inkml:trace contextRef="#ctx0" brushRef="#br0" timeOffset="79930">3488 3211 76,'-51'-1'40,"-3"-5"-2,5-2 3,-1-7-30,10 1-5,7-10 0,17-5-2,15-5 0,22-5-1,19-3 0,15-2-2,10 1 0,7 7-1,3 6 0,-5 11 0,-9 13 1,-14 15-1,-20 18 0,-19 12 1,-19 17-1,-18 10 2,-11 8-1,-4 1-1,-4-4 1,3-9 0,4-13-1,20-12 0,22-24 0,28-23-1,27-20 1,25-17 0,26-14 0,20-7-1,15-6 1,-2 3-1,-13 8 1,-17 13-1,-20 18 1,-28 23 0,-32 23 0,-28 19 1,-26 15-1,-12 6 2,-4 5-1,-2 1-1,3-6-1,3-12 0,10-14-3,3-19-2,23-9-11,-22-19-24,15-14-2,-7-16 2,-5-10-1</inkml:trace>
  <inkml:trace contextRef="#ctx0" brushRef="#br0" timeOffset="80546">2611 1421 78,'-3'-16'41,"-1"3"-2,4 13 1,0 0-35,11 22-2,-2 15 2,2 13-2,1 12 0,3 14 0,1 10-1,3 7 0,-3-2 0,0-7-1,-3-12-1,0-9-2,-2-13 0,-4-18-3,7-10-6,-14-22-30,16-14 0,-6-21-1,2-12 2</inkml:trace>
  <inkml:trace contextRef="#ctx0" brushRef="#br0" timeOffset="80808">3024 1279 70,'61'-24'39,"10"8"1,3 0-1,5 8-32,-10 4-2,-3 10-2,-11 8-1,-10 9-1,-20 11 1,-14 11-1,-15 10 0,-13 7 1,-8 5-1,-2 0 0,-1-1 0,1-4 0,7-6-1,11-7 1,13-10 0,13-7-1,13-9 1,12-6 0,4-12-1,7-8 0,1-9 0,-2-13 0,-1-7-2,-5-15 0,-6-6-1,-7-8-1,-4-1 0,-6-5 1,-6 1-1,-4 2 2,-6 10-1,-4 14 2,-4 17-1,1 23 1,-17 13 2,6 30-1,1 18 1,4 13-1,3 8 2,8 5-1,9-6 2,14-8 0,10-19-1,13-20 2,6-24-2,10-15 1,1-20-1,4-13 1,-9-14-1,-9-8-1,-12-6 0,-15-5 0,-18-1-1,-19-1 1,-19 6 0,-18 4-1,-13 6 0,-12 8 0,-5 9-2,-4 5-1,0 15-2,-1 0-5,13 9-32,-5 6 1,5 12 0,1 2 0</inkml:trace>
  <inkml:trace contextRef="#ctx0" brushRef="#br0" timeOffset="93732">4899 295 44,'0'0'36,"-52"-35"1,52 35-4,-49-17-22,49 17-2,-82-10-3,29 6-3,-5 2 0,-8 1-2,-10-1 0,-12 1-1,-9-2 1,-8 0-1,-8 2 0,-9-2 1,-11 3 0,-9 4-1,-9-1 1,-6 5-1,-5 3 0,-9 3 0,-4-1 2,-6 1-1,5 0 1,7-2 0,8 0 0,12-3 1,19 1 1,18-3 0,21-2-2,19 3 0,21-3 0,51-5 0,-63 20 0,63-20-2,0 0 0,-19 67-1,22-24 0,1 11 1,1 16-1,-2 21 0,-1 19 0,-7 18 1,-4 15-1,-7 11 2,-4 17-1,-6 6 1,-6 6-1,-1-5 0,-2-5 1,2-9-1,4-12 1,2-11-1,6-22 0,9-16 1,6-18-1,10-17 1,8-16-1,11-14 1,10-13-1,12-10 1,12-10-1,14-10 1,11-7 0,13-5 0,14-8-1,11-2 1,10-3-1,14 0 0,11 1 0,9 3-1,10 2 1,9 4 0,4 5 0,8 2 0,7 6 0,2 2 0,0 6 0,1 1 0,3 3 1,-8 0-1,-3-1 0,-12 0 0,-10-3 0,-19-3 0,-15-3 1,-19-6-1,-20 0 0,-21-11 1,-14-4 0,-18-10 0,-13-8 0,-13-11 0,-9-13 0,-9-14 0,-7-12-1,-7-18 2,-4-9-2,-5-11 1,-2-15 0,-3-4-1,-1-18 0,0 1 0,2 1 1,-2 10-1,2 2 1,1 10-1,1 11 1,-2 10-1,-2 19 0,-1 12 0,-1 9-2,-2 16-1,-2 9-3,3 18-4,27 41-26,-76-50-8,29 45 1,-9 12-1</inkml:trace>
  <inkml:trace contextRef="#ctx0" brushRef="#br0" timeOffset="95473">176 827 59,'29'-52'40,"-29"52"0,31-63-12,-31 63-11,0 0-3,0 0-5,0 0-4,0 0-2,-25 35 0,9 16-3,-3 16 1,-1 22-1,-2 16 0,-1 14 0,4 5 1,0 1 0,4 1-1,1-14 1,4-4 0,2-23-1,3-10 1,2-20 0,1-11-2,3-9 0,-1-14-2,3-4-2,-3-17-5,6 16-14,-6-16-18,0 0 1,9 15-1,-8-2 3</inkml:trace>
  <inkml:trace contextRef="#ctx0" brushRef="#br0" timeOffset="95844">48 2721 45,'13'1'38,"-13"-1"0,13-4 0,-13 4-18,0 0-11,-6 20-3,2 0-2,-2-1-2,1 4-1,2-3 0,4-4 0,-1-16 0,22 8 1,-4-18 0,3-6 0,2-6 1,-2-6-1,-2-2 1,-6 3-1,-11 2 0,-8 9-1,-11 8 0,-8 12 0,-5 8 0,-2 6-1,1 4 0,5 3 0,9-1 1,11-7-1,16-13 0,12-12 0,9-12 1,4-6 0,0-4-1,-2-1 1,-5 0 0,-11 4 0,-19 13-1,-9 11 0,-9 14 0,-4 5 0,-1 5-1,2 2 1,6-2-1,8 0 1,10-6 0,-1-15 0,17 10 0,-5-11 1,-2 0-1,-1-3-3,1 10-25,-10-6-14,0 0 1,9 2-2,4-5 0</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7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19 228 41,'-10'21'37,"4"-2"3,6-19-1,-4 20-15,4-20-7,7-12-5,6-7-4,13-4-3,2-3 0,7-5-3,3-2 0,4 1-1,2 3-1,2 10 1,-5 14-1,-4 16 0,-5 13 0,-7 18-1,-10 20 1,-10 12 0,-10 18 0,-11 8 0,-8 5 0,-6 1 0,-2-4 1,2-6-1,5-14 0,9-9 1,7-16 0,10-16-1,8-12 1,10-14-1,10-14 0,4-11 1,5-12-2,6-10-1,5-13-1,-3-10-1,3-8-5,-8-15-8,3 0-25,-10-11 2,2-1-2,-7-8 2</inkml:trace>
  <inkml:trace contextRef="#ctx0" brushRef="#br0" timeOffset="390">834 16 59,'-11'8'37,"-1"23"0,-4 16 1,7 20-27,-5 11-3,7 11-2,4 4-1,12-1-1,5-9-1,9-10 0,7-16-1,6-15 1,7-19-2,7-19 1,-1-17-1,-3-14 0,-4-13 1,-3-17-1,-9-11 0,-12-7-1,-15-9 2,-14 2-1,-16-2 0,-10 11 0,-11 10-1,-6 15-1,-7 16-1,-3 7-5,12 15-33,3 2-2,20 5 1,18-6-1</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14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53 61 78,'55'-31'38,"-4"11"-1,-11 12 1,-11 14-37,-9 18 1,-13 18 0,-15 18 1,-12 15 1,-11 10 0,-3 8 0,-1-4 0,5 0-1,10-9 0,20-8-1,22-16 0,25-16-2,20-11 1,12-12-1,4-3 1,-2-6 0,-9 4 0,-18 11 1,-32 10-1,-34 19 0,-36 12 0,-25 18 0,-19 7 1,-6 6-2,-1 0 1,12-7-1,23-6 0,31-16 0,38-10 0,31-9 0,29-7 0,16 0 0,7-3 1,0 3-1,-8 3 1,-8 5 0,-20 4 0,-17-5-1,-17-1 0,-8-10-1,-8-5-1,-7-17-1,5-14-3,-25-27-6,15-14-30,-7-20-2,-5-19 3,-10-14-2</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5.4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910 188 55,'2'-40'38,"0"4"0,-2 0 1,1 7-27,-10-1-4,-3 12-2,-21 8 1,-8 17-1,-18 7-1,-6 16 0,-6 1-2,5 8 0,10-1-1,25 2 1,39-9-2,39-14-1,48-8 1,37-12-1,24-5 0,19 2 1,1 0 0,-12 5 0,-25 17 0,-44 22 1,-59 27-1,-68 28 0,-62 29 1,-60 24-1,-47 20 0,-26 14 0,-18 2 0,9-6-1,25-20 0,48-20 1,62-30-1,70-30 0,75-30 1,58-26-1,55-20 0,33-12 1,12 0-1,-3-1 0,-27 9 0,-36 20 0,-66 20 1,-57 25 0,-57 21 0,-43 15 0,-14 9 1,-6 3-2,16 0 0,24-15 0,49-12 0,47-22 0,47-11 0,29-11 0,10-1 0,1-1 0,-15 7 0,-26 10 0,-42 12 0,-42 15 0,-36 6 0,-18 2 0,-8-3 0,4-6 0,14-11 0,29-14 0,36-17 0,40-19 0,29-15 0,17-10 0,21-9 0,-2-16-5,3-2-24,-21-16-16,-14-8 0,-27-10 0,-21-7-2</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04.94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20752 3492 33,'-12'5'34,"0"-2"1,12-3 0,-14 9-15,14-9-9,0 0-1,-10 5-3,10-5-1,20 8-1,10-5 1,12-6 0,21 1-1,17-8-1,17 0 0,20-5 0,15-3-1,5-2 0,5 2-1,-6 0-1,-7 3 2,-18 2-1,-12 4 1,-20 1-1,-22 5 0,-14-1 0,-17 3 0,-8 1-1,-18 0 0,0 0-1,0 0-1,0 0 0,0 0-2,0 0-4,0 0-32,10-2-5,-10 2 1,0 0-2</inkml:trace>
  <inkml:trace contextRef="#ctx0" brushRef="#br0" timeOffset="24624">6435 3445 55,'9'7'37,"-9"-7"0,0 0-1,0 0-16,14 7-9,-14-7-4,5 15-2,-5-2-1,1 4-1,-1 5 0,1 7 0,-1 3-1,2 9-1,0 6 1,3 8 0,2 11-1,4 8 0,3 8 1,9 8 0,3 8-1,7 6 2,6 5-1,10 9 0,5 4-1,9 4 1,7 0-1,7 5 1,11 2-1,11 0 0,8 0 0,13-5 1,13-3 0,13 1-2,14-4 0,12-5 0,11-1 0,8-3 0,12-2 0,7-1 0,10 0 0,7-7 0,10 0 0,7-5 0,7-6 0,9-3 0,12-8 0,8-3 0,7-9 0,6-7 0,5-6 0,8-8 0,9-7 0,7-12 0,9-8 0,9-12 0,10-14 0,9-12 0,8-16 0,5-13 0,2-12 0,3-13 0,0-13 0,-2-13 0,1-10 0,-5-7 0,-9-9 0,-4-6 0,-11-10 0,-11-2 0,-15-5 0,-14 0 0,-20 1 0,-13 4 0,-16 7 0,-20 8 0,-17 11 0,-19 11 0,-19 13 0,-20 12 0,-23 14 0,-22 12 0,-23 7 0,-18 11 0,-19 9 0,-17 8 0,-13 6 0,-12 3 0,-16 9 0,10-7 0,-10 7 0,-16-6 0,0-1 0,-3-1 0,-8-6 0,-5 1 0,-11-3 0,-11 2 0,-10 1 0,-14 1 0,-15 6 0,-17 3 0,-14 7 0,-10 4 0,-9 6 0,4 2 0,7 3 0,13 0 0,23-4 0,21-2 0,31-7 0,31-6 0,35-8 0,28-9 0,23-7 0,22-5 0,18-6 0,11-2 0,6-3 0,-5 3 0,-8 2 0,-15 5 0,-15 6 0,-20 5 0,-20 9 0,-17 8 0,-24 12 0,-14 13 0,-17 10 0,-10 11 0,-6 10 0,-5 10 0,-2 7 0,1 3 0,7 2 0,5-4 0,7-1 0,8-5 0,1-2 0,5-4 0,-1-7 0,3-5 0,2-8 0,-5-7 0,0-4 0,-8-9 0,-2-8 0,-12-14-11,-3-4-33,-20-12-2,-18-2 1,-21-9 0</inkml:trace>
  <inkml:trace contextRef="#ctx0" brushRef="#br0" timeOffset="47220">4525 4027 94,'0'0'39,"-11"-13"1,11 13-2,-3 11-33,5 11-3,6 20-1,4 17-1,6 22-1,5 26 1,7 27-1,8 29 1,5 29-1,7 23 1,10 27 0,9 21 0,13 22 1,18 14-2,17 13 2,20 9 0,28 1 0,25 1 0,33-10-1,30-7 2,34-21-2,25-14 1,36-27 0,28-25-2,27-32 2,27-31-2,23-35 1,17-33-1,13-34 1,22-35 0,16-36 0,7-35 0,13-34 1,-1-31-1,-6-31 1,2-27 0,-4-28 0,-21-24-1,-22-16 1,-21-18-1,-29-14 1,-22-15 0,-22-10 0,-34-6 0,-29-4-1,-25-2 1,-29 1-1,-23 9 0,-29 9 0,-23 17 0,-30 20 0,-19 25 0,-25 25 0,-20 29 0,-23 31 1,-20 32-1,-21 26 1,-22 26-1,-27 27 1,-28 28 0,-28 25 0,-25 19 0,-24 18 1,-18 10 0,-9 10 0,-1 4 0,14-8 0,17-9 0,24-19 0,28-21-1,33-30 1,36-26-2,30-25 0,25-23 0,19-12 0,12-10 0,7 0 0,1 6-2,-11 18 2,-15 21-1,-19 33 1,-21 32 0,-24 30 0,-21 33 1,-20 30 1,-15 22-2,-11 20 0,-9 16 0,-12 5 0,-7 1 0,-6-1-5,-10-10-4,-1 0-34,-22-6-1,-20-2 1,-27-8-1</inkml:trace>
  <inkml:trace contextRef="#ctx0" brushRef="#br0" timeOffset="53209">2457 3347 71,'15'19'37,"1"6"0,-3 8 0,-5 9-29,3 19-6,-3 16 0,2 21-1,-3 19 0,-2 19-1,-1 18 1,1 20 0,4 22 0,6 22 1,8 19-1,10 14 0,10 14 0,12 12 1,13 6-1,12 1-1,14 1 1,14-2-1,17-3 0,13-4 1,16-4 0,15-5 0,20-8 0,18-5 0,20-12-1,18-7 2,18-14-1,23-6-1,19-8 0,20-8 0,16-5 1,11-5-1,15-11 1,11-4-1,10-10 0,7-7 1,8-17 0,7-14 0,4-19 0,6-17 0,2-20 0,1-20 0,-7-22 1,-7-27-1,-10-28 1,-12-26-1,-9-26 1,-16-29-1,-12-30 0,-15-29 0,-16-29 0,-12-27-1,-17-23 1,-12-22-1,-14-18 0,-13-15 1,-17-12 0,-13-11-2,-13-4 2,-11-6 0,-12-1-1,-11-2 1,-14-1 0,-9 6-1,-11 4 0,-6 8 1,-7 12-1,-7 11 0,-9 21 0,-4 17-1,-4 21 1,-9 21 0,-5 20 0,-10 24 0,-8 24 0,-12 26-1,-10 23 2,-12 23-2,-14 26 2,-11 24-2,-25 31 1,-15 22 1,-23 26-1,-15 20 2,-17 16-1,-11 10 1,-9 10-1,1-1 1,7-10-1,15-15 2,16-16-3,19-22 0,25-25 0,20-19 0,35-33 0,13-19 0,19-18 0,12-11 0,10-14 0,2-2 0,-2 6 0,-10 7 0,-14 19-2,-12 17 1,-11 26 0,-10 26 0,-10 26 1,-7 22 1,-5 18 0,-3 12 0,1 8 1,1 6-2,-3-3 0,-4-8-2,-5-6-3,-21-21-12,-19-8-25,-29-15-3,-34-13 2,-46-17 0</inkml:trace>
  <inkml:trace contextRef="#ctx0" brushRef="#br0" timeOffset="58008">864 3125 86,'-10'38'39,"-12"18"-1,0 22 2,-11 25-34,9 33-2,5 32 0,11 33-1,10 29 0,15 24-1,16 25 0,14 23 0,26 14-1,17 10 0,16 7-1,18 2 0,20 3 0,23-3 1,25-5-2,25-10 1,22-6-1,20-11 1,25-13 0,21-9 0,27-17 0,21-13-1,25-16 1,24-11-1,29-16 1,22-13 0,19-21 1,12-14-1,20-23 1,15-18 0,10-24-1,8-22 1,-2-24-1,0-23 0,6-24-1,-3-23 1,-16-24 0,-14-25-1,-15-24 2,-19-23 0,-22-27-1,-23-25 1,-33-25 0,-21-25 0,-28-25 0,-21-23 0,-34-21 0,-23-24-1,-31-15 1,-21-19-1,-26-15 1,-24-17 0,-23-8 0,-22-10 0,-21-1-1,-14-4 1,-13 8-1,-16 0 0,-5 12 0,-7 12 0,-3 10 0,-4 19-1,-4 11 0,-1 23 0,-7 24 1,-2 28 0,-9 33-1,-5 34 0,-8 40 1,-3 32 0,-1 33 0,-5 33 1,-2 20-1,-3 25 0,2 15 0,-2 15 0,-1 11 1,-1 10-2,-2 12 2,-1 10-1,-1 10 0,0 7 0,0 8 0,-1 5 2,-3-2-2,-2 8 1,1-1-1,-1-1 1,1-8 0,0-5-1,2-9 1,0-13-1,7-7 1,1-17 0,4-18-1,4-14 0,4-12 0,3-34 1,3-13-1,3-16 0,2-14-1,0-15 1,2-4-1,-2-2 0,-2 9 0,0 13 1,-5 14-1,0 19 0,-6 18 1,2 25-1,-22 28 2,-1 16 0,0 12 0,-4 6-1,1 4 1,1 1 0,6-6-1,7-9 1,8-17-1,8-13 1,10-16-1,6-8 0,5-10 1,3-1-1,3-1 0,4 4 0,3 10 0,6 10 1,1 15-1,1 9 0,1 13-1,2 2 0,0 4-1,-4-5-1,-3-4-2,-11-18-10,1-9-27,-11-17-1,-7-17 1,-10-22-1</inkml:trace>
  <inkml:trace contextRef="#ctx0" brushRef="#br0" timeOffset="62426">3 3641 46,'11'16'31,"-2"16"2,-3 11-8,-1 10-17,3 24-1,-1 12-1,1 20-1,0 15 1,2 17 0,2 9-1,2 13-1,2 13 0,5 7 1,1 10-1,5 10 0,3 2-2,9 3-1,3 2 0,4 3 0,7-4-1,13-1-1,9-2 0,8-4 1,7 1-1,7 1 0,9-3 1,13-5 0,8-3 0,3-5 0,9-12 0,12-4 1,12-12 0,7-9 0,11-6 0,4-7 0,9-8 0,10-6 0,5-3 0,2-4-1,7-7 0,5-2 1,5-9 0,9-4-1,4-4 1,7 0-1,7-5 1,10 0 0,8-2-1,9 0 0,5 1 1,6 0-1,4-1 0,3-1 0,1-4 0,1-1 0,3-2 0,3-2 0,2-11 1,3-5-1,4-5 0,8-9 1,1-6 0,5-3 0,2-14 0,1-4-1,-3-5 1,-5-6-1,-4-8 1,-8-8-1,-5-7 1,-6-18-1,-12-10 0,-9-15 0,-9-13 0,-11-17 0,-12-13 0,-11-15 1,-14-18-1,-17-14 0,-16-9 0,-11-13 1,-17-15 0,-11-10 0,-16-13-1,-10-12 1,-15-7-1,-7-9 1,-9-11 0,-10-3 1,-8-7-1,-8-5 0,-1-5 0,-6-8 1,-5-4 0,-5-6 0,-2-2 0,-4-5-2,1-4 1,-3 1 0,-1-3 0,1 7-2,1 1 1,-2 5 0,2 5 0,-3 1-1,-3 9 1,4 1-1,-6 8 0,-5 6 0,-5 7 0,-2 11 0,-7 10 0,-4 15 0,-4 14 1,-9 16-1,-2 15 0,-2 10 0,-2 18 0,-3 11 0,-3 7 0,-1 12 1,0 8-1,0 8 2,-1 9-1,0 11-1,-1 8 1,1 10 0,1 13-1,-2 7 0,2 9 1,-1 8-1,-2 10 1,0 7 0,-5 8 0,-2 8 0,-3 7 0,-4 8 0,-1 6 1,-3 5 0,-1 5 0,2-2-1,3 0 1,2-4 0,7-8 0,4-5 0,2-9 0,13-16-1,0 0 1,-2-14 0,15-15-1,3-13-1,5-6 1,5-12-1,3-5 1,2-4 0,1-3-1,-2 7 0,-3 10 2,-6 10-2,-2 9 2,-4 11-2,1 17 1,-1 13 0,2 18-1,0 7 1,5 14 0,4 3 0,5 7 0,3 5 1,4-6-1,1-1 2,1-8-1,0-6-1,-4-9 1,-4-6-3,-4-6-4,-14-16-35,-4-4-1,-13-19 0,-10-8-2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0.93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476 68 97,'39'-40'41,"-11"14"1,-4 23 0,-15 16-30,-6 28-6,-8 23-2,-7 22 0,-10 13-1,-5 17-1,-4 5 0,-1 0-2,-3-10 0,2-9 0,4-15 0,3-17-4,7-14-4,-3-27-20,12-11-15,-5-22-2,5-17 3,-4-16-1</inkml:trace>
  <inkml:trace contextRef="#ctx0" brushRef="#br0" timeOffset="236">0 715 97,'27'9'40,"16"-6"1,16-14-1,15-7-33,12-8-2,9-10-1,4-11-2,-1-1 1,-7-3-2,-14 3 0,-16 7 1,-12 8 0,-23 9-1,-26 24 1,0 0-1,-43 25 0,-10 14 0,-18 12-1,-11 10 0,-9 8 1,-2 3-1,4-2 0,9-6 0,10-10-1,15-11 0,12-14-1,19-13-1,9-20-1,16-12-3,8-18-3,16-6-4,-3-19-8,14 0-12,-7-16 2,10 6 13,-12-6 11,-5 3 6,-8 5 6,-16 0 6,-4 15 9,-19 2 12,0 15 2,-12 4-12,7 16-10,-1 6-4,11 18-1,7 8-2,17 13-1,18 7-1,19 13-1,15 5 1,16 8-1,13 3 1,9 2-1,6 3 0,-3-2 0,-5-1-1,-13-7 2,-13-2-2,-13-7 0,-15-7 0,-13-8 0,-11-9 0,-8-11-4,-6-17-32,0 0-7,-11-25-1,-1-13 1</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3.14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436 31 90,'2'-28'42,"1"16"0,-3 12-1,-10 39-28,-4 2-8,0 14-2,-2 16-1,-2 12-1,0 10-1,2 7 1,1-7 0,5-6-1,3-12-1,2-11 0,3-16 0,2-14-1,-1-10-1,-3-14 0,-5-11 1,-6-13 0,-1-7 0,-6-10 2,1-6 0,2-6 0,9-8 1,12-1 0,16-5 1,17 0 0,16 0-1,14 2 0,10 6 0,2 4-1,-4 8 1,-10 9-1,-11 7 1,-15 10-1,-19 10 1,-21 12 0,-22 5-1,-15 7 1,-17 2-1,-10 5 1,-12 2-1,-7-2 0,1-5 0,4-8 0,11-9 1,11-7-1,13-7 1,15-9-1,15-7 1,16-2-1,17 1 0,15 3-1,13 8 1,12 8 0,8 12-1,6 10 1,1 11 0,-1 8 0,-3 8 0,-9 3 0,-8 0 0,-9-2 1,-9-1-1,-6-6-1,-7-4 1,-8-8-3,-4-3-1,-9-9-6,6-3-31,-5-12-2,-16-1 1,6-10 0</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67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337 200 71,'5'-64'40,"-4"12"-1,2 14 1,-7 8-31,3 14-2,-12 14-2,-1 16-1,-7 12-1,-3 17 0,-6 18-2,-3 17 2,-8 20-2,2 17 1,2 10-1,4 8 1,7 0-1,6-4 0,12-10 0,11-14-1,13-13 1,10-20-2,16-14 2,9-20-1,13-16 1,10-16-1,6-19-1,3-16 2,0-17-1,-4-6 1,-13-12-1,-11-1 1,-19 0-2,-16 0 1,-24 15 0,-13 10 0,-16 20 0,-9 15 0,-5 17-1,-2 17 1,4 13 0,4 11 0,11 2 0,6 0-1,11-4 0,6-11-1,10-6-2,5-19-2,13-10-6,-3-27-20,13-11-10,2-20 1,9-16-1</inkml:trace>
  <inkml:trace contextRef="#ctx0" brushRef="#br0" timeOffset="466">978 223 64,'1'-26'37,"-15"23"1,-5 27 1,-12 19-23,-3 22-11,-4 19-2,6 20 0,3 13 0,12 8 0,16-2-1,15-2 1,18-18-1,18-10-1,20-25 0,12-20 1,13-26-2,8-24 1,2-22-1,0-24 0,-6-17 1,-10-21 0,-21-15 0,-21-13-1,-29-14 2,-24-1-1,-24 2 1,-23 10-1,-20 14 0,-15 17 0,-7 18 0,2 18-2,9 21 0,8 11-2,16 17-7,9-2-31,27 5-1,14-3 0,19-3-1</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0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584-1 89,'-39'6'39,"-6"8"1,-17 4 1,-1 9-37,-15 5-1,1 5 0,3 1-1,8-3 1,14-3-1,23-12 1,29-20-1,29 4-1,27-18 1,22-4-1,14-1 1,4 3-1,1 3 0,-9 11 0,-19 19-1,-25 14 1,-32 19-1,-24 13 1,-22 9 0,-11 6 0,-4-4-1,0-3 1,4-15-1,14-11 1,21-21-1,21-16 0,19-12 0,12-9 0,1-1 0,1-2 1,-3 3-1,-8 12 1,-15 12 0,-18 14-1,-14 7 1,-8 7 0,-1-1 0,-1-1-1,1-2 0,5-8-1,7-11 0,11-16-1,0 0-2,18-25-2,0-6-10,-4-21-26,0-11-2,-5-18 2,-5-11-1</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4:54.713"/>
    </inkml:context>
    <inkml:brush xml:id="br0">
      <inkml:brushProperty name="width" value="0.05292" units="cm"/>
      <inkml:brushProperty name="height" value="0.05292" units="cm"/>
      <inkml:brushProperty name="color" value="#953734"/>
    </inkml:brush>
  </inkml:definitions>
  <inkml:trace contextRef="#ctx0" brushRef="#br0">12409 7990,'0'0,"-26"-26,-1 26,27 0,0-26,-26 26,26-27,-27 27,1-26,0 26,-27-27,0 27,0-26,0-1,-26 1,26 26,-27 0,1-27,-1 1,1 26,26 0,-26 0,26 0,-26 26,26-26,-27 27,27-1,0 1,-26 26,26-27,27 27,-27 0,0 0,0 0,26 0,-25 26,25 0,1-26,-1 0,1 27,-1-27,27-1,0 28,0-27,0 0,0 0,27-27,-1 27,1-27,-1 27,27-26,-27-1,27 27,27-26,-27-1,0 27,26-53,0 53,27-27,-26-26,25 27,-25-1,-1-26,27 0,0 0,-27 0,27 0,-27-26,27-1,0 1,-27-27,-26 27,27-54,-1 27,0 0,-26 0,0-52,-26 52,-1-27,1 1,-27 0,0-1,0 1,0-1,-27 1,-26 0,27 26,-27 0,0-27,0 28,-26-1,26 26,-27 1,27-1,1 1,-1 26,0-27,0 27,26 27,-26-27,53 0,-26 26,52 1</inkml:trace>
  <inkml:trace contextRef="#ctx0" brushRef="#br0" timeOffset="12741.7288">15770 8070,'0'0,"0"0,-27 0,27 0,0 0,0-27,0 27,-26-26,26 26,0 0,0 0,0-27,0 27,-27-26,27 26,0 0,0 0,-26-26,-1 26,1 0,-1 0,1-27,-1 27,1 0,-1 0,-25 0,25 0,1 0,-27 0,26 0,-26 0,27 0,-27 0,0 0,27 0,-27 0,0 0,26 0,-26 0,27-26,-27 26,0 0,27 0,-27-27,0 27,0 0,0 0,0-26,0 26,0 0,0 0,27 0,-27 26,0-26,0 0,0 27,0-27,27 26,-27-26,0 27,27-1,-27-26,26 26,-26 1,27-1,-1 1,-26-1,27 1,-1-1,1-26,26 27,-26-1,26 1,-27-1,27 0,0 1,0-1,0 1,0-1,0 1,0 26,0-27,-26 1,26 26,0-27,0 0,0 27,0-26,-27-1,27 1,0-1,0 27,0-26,0-1,0 0,0 1,0-1,0-26,27 27,-27-1,0 1,26-1,1-26,-27 27,26-1,0-26,1 27,26-1,-27-26,27 27,-26-1,-1-26,27 0,0 26,0-26,0 27,0-27,0 0,0 26,-1-26,1 0,0 0,0 27,0-27,0 0,0 0,0 26,0-26,0 0,0 0,26 0,-26 0,26 27,-26-27,27 0,-27 0,26 26,-26-26,26 0,-26 0,26 0,-26 0,27-26,-1 26,-26 0,0-27,26 27,1-26,-27-1,26 27,-26 0,0-26,0-1,0 27,0-26,-27 0,1-1,-1 1,27-1,-27-26,1 27,-27-54,26 27,1 1,-27-1,26 0,-26 0,0 0,0 0,0 27,0-27,-26 0,26 0,-27 26,1-26,-1 27,1-27,-1 27,1-1,0-26,-27 27,26-27,1 53,-27-53,26 26,1 1,-1 26,1-26,26-1,-27 27,1-26,26 26,-26 0,-1 0,1 0,26 0,-27 0,1 26,-27-26,53 27,-53-27,53 0,-27 0,1 0,0 0</inkml:trace>
  <inkml:trace contextRef="#ctx0" brushRef="#br0" timeOffset="14211.8129">19580 8176,'0'-27,"0"27,-27-26,1-1,26 1,-27 26,-26-27,27 1,-27-1,0 1,0 0,-26-27,-1 53,-26-27,27 1,-27-1,0 1,1 26,-1 0,0 0,0 0,0 0,0 0,27 0,-27 0,27 26,-1-26,1 27,0-1,26 1,0-27,-27 53,28-27,-1 0,26 1,-26 26,0-27,27 27,-27-26,0 26,27-1,-27 1,26 27,1-54,-1 54,1-54,26 27,-27 0,27 0,0-27,0 27,27-26,-1-1,-26 1,53-1,-26 27,-1-27,27 1,0-1,0 1,0-27,26 26,1 1,-1-1,0-26,1 27,26-27,-27 26,27-26,-27 27,27-27,-27 26,1-26,26 0,-27 0,0 26,27-26,-27 27,1-27,-1 0,1 0,25 0,-25 0,-1 0,1-27,25 1,-25 26,26-53,-27 0,0 27,1-27,-1 0,0-27,1 28,-27-28,0 27,0-26,-27 26,-26-26,27 26,-27 0,-27-27,1 27,-27 1,26 25,-26-26,0 27,-26-1,26 1,-26-1,26 1,0 26,0-27,0 27,27 0,26 0,-27 0,27 0,-26 0,26 27,0-27,0 26,0-26,26 27,-26-27</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5.29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8495 160 26,'10'7'32,"-10"-7"2,0 0 0,0 0-12,0 0-6,5-9-3,-5 9-3,0 0-2,0 0-1,0-10-1,0 10-1,-3-9-2,3 9 0,-5-15-1,-3 5 0,-4 0 0,-7 1-2,-7 1 2,-6 3-2,-9 3 1,-6 5 0,-5 3-1,-3 3 1,0 0-1,5 0 1,5 1 0,9-3 0,8-1 0,7-2-1,9-3 1,12-1-1,0 0 1,0 0 0,-5 18 0,5-3-1,-2 6 1,-4 10-1,-2 6 1,0 5-1,-2 4 0,-1 1 0,2-2 0,1-4 0,5-7 1,4-6-1,6-7 1,7-6 0,7-5-1,7-6 1,6-2 0,8-4 0,8 0-1,5-1 1,5-1-1,3 4 0,1 4 0,1 5 0,-3 4 1,-2 9-1,-6 7 1,-7 7-1,-6 9 1,-11 3-1,-9 6 0,-8 3 1,-13 1-1,-12 0 1,-7-4-1,-9-2 0,-9-9 1,-7-5-1,-6-5 2,-7-8-2,-4-8 0,-5-9 0,-4-7 0,-1-9 0,1-3 0,1-5 0,7-6 0,7 2 0,7 0 0,11 1 0,9 4 0,8 3 0,8 4 0,12 8-3,0 0-19,0 0-21,0 0 0,17-12 0,-4 4-2</inkml:trace>
  <inkml:trace contextRef="#ctx0" brushRef="#br0" timeOffset="30657">7835 574 103,'59'-43'40,"1"7"2,-9-1-3,-8 5-38,-3 8 0,-5 7 0,-9 5 1,-14 5-1,-12 7 1,-11-10-1,-15 16 1,-6 3-1,-6 3-1,1-1 0,5 5 0,9-2 0,23-5 0,23-7 0,28-14 1,22-5-1,12-1 1,9-1 0,-6 2 0,-8 11 0,-27 14 0,-36 19-1,-39 22 1,-37 15-1,-29 11 0,-18 11 1,-5-2 0,2-2-1,18-9 1,30-14-1,41-23 1,45-15 0,44-15 0,31-14-1,26-7 1,11-6 0,-2 1 0,-12 2 0,-28 12 1,-36 11-2,-44 12 0,-37 10 0,-32 7 0,-19 6 0,-9 4 0,-2-4 0,11-3 0,16-8 0,24-5 0,21-7 0,22-7-2,9-7-1,15 0-8,-4-7-31,4-6 0,-14-9-1,-9-3 0</inkml:trace>
  <inkml:trace contextRef="#ctx0" brushRef="#br0" timeOffset="31387">6363 340 99,'10'10'39,"-10"-10"0,15 17 0,-13-4-36,-2 9-1,-4 7 0,-2 7 0,-2 3 0,3 3 1,2 0-1,8-1 0,7-4 0,11-5 0,12-9-1,9-11 0,12-8-1,9-9-1,8-11-2,0-12-3,5-6-4,-9-20-11,5-2-20,-11-6 1,-4-4-1,-10-6 2</inkml:trace>
  <inkml:trace contextRef="#ctx0" brushRef="#br0" timeOffset="31635">7212 0 57,'-20'17'40,"-1"15"-1,-4 14 2,2 19-15,-5 6-14,5 16-2,-5 3-3,4 9-3,5-5 0,3 0 0,2-5-1,5-4 0,4-11-1,3-8-1,5-5-1,1-10-1,5 0-5,-6-13-35,8 1-2,-7-10 0,-5-4-1</inkml:trace>
  <inkml:trace contextRef="#ctx0" brushRef="#br0" timeOffset="36921">4933 305 79,'-36'-11'39,"18"-3"1,23 2 0,16 0-28,29 8-3,13 0-3,13 9-2,1 3 0,0 14-1,-14 8-2,-17 12 0,-22 10 0,-23 6-1,-15 3 0,-14 1 0,-4-2 0,3-4 0,7-6 0,13-7 0,15-8 0,13-5 0,4-6 0,5-3 1,-5 0 0,-7-2 0,-15 1-1,-16-2 1,-11-1-1,-11 2 0,-3-1-2,-4-4-3,8 4-6,1-8-23,19 6-8,9-2 1,14 8 0</inkml:trace>
  <inkml:trace contextRef="#ctx0" brushRef="#br0" timeOffset="39512">5092 477 85,'-44'19'39,"13"-9"1,22-3-2,22-18-26,29 0-3,16-11-2,12 2-2,4-4-1,0 4-1,-9 4-2,-16 10 0,-30 16 0,-25 12-1,-25 15 1,-14 3-1,-10 8-1,-2-1 1,5 5-1,13-8 1,20-10-1,22-8 0,22-10 1,12-2-1,10-5 1,3 1 0,-5 0 1,-7 2-1,-11 8 0,-13-1 1,-11 7-1,-6-2 0,-4 0 0,2-1 0,3-6-1,2-4 0,0-13-2,0 0-4,11 6-23,-19-17-11,-8-3 1,-18-7-2,-16 0 1</inkml:trace>
  <inkml:trace contextRef="#ctx0" brushRef="#br0" timeOffset="39991">2927 629 80,'-8'-18'40,"10"-5"-1,13 1 2,8-9-28,16 7-5,12-3-2,12 4-2,6 0-1,4 9-1,-7 9 0,-5 8-1,-15 16-1,-22 12 0,-24 16-1,-22 10 1,-19 10-1,-12 7 2,-9-1-2,-2 2 1,5-12 0,15-8 0,19-12 0,21-12 1,19-12 0,19-12-1,15-9 1,8-6-1,3-4 1,-2 1-1,-8-3 1,-8 3 0,-14 4-1,-12 4 0,-16 3 1,0 0-1,-12 16 0,-2-7 0,2 2-1,-1-2 1,3 1-1,10-10 1,-11 12-1,11-12 1,0 0 0,0 0 0,14 5 0,-14-5 0,20-5 0,-7 0 0,7-2 0,2-2 0,4-1 0,0 0 0,3-1 0,1 1-1,-1 1 0,-3-2-2,-2 6-3,-9-9-16,2 7-19,-8-4 1,-1 1-1,-6-6 0</inkml:trace>
  <inkml:trace contextRef="#ctx0" brushRef="#br0" timeOffset="42209">3007 541 95,'0'0'39,"6"-10"1,-6 10-2,17-12-32,-1 3-4,1-3 0,2 2 0,3 1 0,-6-2 1,-4 11-1,-12 0 1,-16 28-2,-11 1 0,-6 7 0,-1 5-2,2 4 0,13 4 1,15-9 0,23-8 0,20-10 1,20-14 0,9 0 1,3-5-2,-4-6 2,-12 1-1,-18 7 0,-24 7 0,-19 7-1,-16 11 0,-10 1 0,0 2 0,1 4 0,10-3 1,17-6-1,19-7 0,14-5 0,11-7-1,5-4 0,-2-1-3,-9-14-9,-10 6-27,-24 4-2,-12-14 1,-25 6-1</inkml:trace>
  <inkml:trace contextRef="#ctx0" brushRef="#br0" timeOffset="42731">1589 326 89,'0'0'40,"8"33"1,-6 11 0,-6 7-29,1 15-8,-3 9 0,1 6-1,-3-1-2,1-5-1,4-10-5,-2-14-22,11-4-14,2-14 1,6-6-2,0-5 1</inkml:trace>
  <inkml:trace contextRef="#ctx0" brushRef="#br0" timeOffset="44684">1244 591 88,'16'-15'39,"12"-3"0,13-1 1,9-6-34,10 1-1,0-2-1,-1 5 0,-9 4-1,-8 5-1,-20 13 0,-22 12-1,-22 13-1,-16 8 0,-10 6 0,0 3 0,1 0-1,8 0 1,17-8 0,24-9 0,24-10 1,17-7-1,10-4 0,2-1 1,-3-3-1,-6 5 1,-17 3 0,-20 8 0,-22 4-1,-15 7 1,-8-1-1,-2 3 0,-1 1 0,2-6-1,10-3-3,8-10-3,18-1-25,1-11-9,0 0 1,-3-22-2</inkml:trace>
  <inkml:trace contextRef="#ctx0" brushRef="#br0" timeOffset="45139">285 555 70,'-1'-16'38,"-10"1"-1,-8 10 1,-16 5-27,2 16-3,-8 8-4,-1 16-1,2 10 0,8 10-1,10 6 0,13 1 0,15-5 0,20-6-1,15-14 1,18-14 0,12-17 0,8-15 0,6-16-1,0-13 1,-8-10-1,-10-7 1,-16-8-1,-16-1 0,-20-1 0,-18 6-1,-17 4 1,-12 12-1,-9 11-1,-10 9-2,-1 22-7,-7 7-30,9 14-1,4 0 0,11 10-2</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9.92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9023 172 66,'0'0'37,"-11"9"-1,9 3 0,-8 1-25,9 10-4,-6 5-3,2 11-1,-1 2 0,2 3 0,3 2-1,4-4 0,8-2 0,8-9 0,9-14-1,16-12 1,10-17-1,16-12 0,12-14 1,16-11 0,9-11 0,10-4-2,6 0 2,-4 3-2,-8 9 1,-7 7 1,-17 10-1,-12 10 0,-18 7 0,-15 9-1,-17 3 1,-10 6-1,-4 4 0,-11-4-4,6 17-4,-17-8-34,7 4 0,-2-3 1,-8 3-3</inkml:trace>
  <inkml:trace contextRef="#ctx0" brushRef="#br0" timeOffset="21155">9651 1469 46,'0'0'33,"0"0"1,0 0-11,0 0-10,0 0-3,0 0-3,-9-2-2,7 12-1,-2 1-1,1 5 0,-1 4-2,-1 0 0,0 5-1,2 0 1,0-3-1,4-3 0,6-4 1,7-5 1,8-8-1,6-5 1,14-7 0,13-9 0,12-4 1,11-7-1,11-4 1,11-1-1,2-2 1,6 3-2,-6-3 1,-3 5 0,-6 1-1,-6 7 0,-9 1 0,-16 4 1,-7 4-1,-11 2 1,-44 13 0,65-13 0,-65 13-1,0 0 1,45-8-1,-45 8 0,0 0-1,0 0 0,0 0 1,0 0-1,0 0 0,0 0 0,0 0 0,0 0-1,0 0 1,0 0 0,0 0 1,0 0-1,0 0 0,0 0 0,0 0 0,0 0 0,0 0 0,0 0 0,0 0-1,0 0 1,0 0 0,0 0 0,0 0 0,0 0 0,0 0 0,0 0 0,0 0 0,0 0 0,0 0 0,0 0 1,0 0-1,0 0 0,0 0 0,0 0 0,0 0 1,0 0-2,0 0 1,0 0-1,0 0-2,0 0-3,0 0-18,0 0-18,0 0 1,0 0-1,-21-4-1</inkml:trace>
  <inkml:trace contextRef="#ctx0" brushRef="#br0" timeOffset="23064">9984 2808 16,'0'0'33,"-14"-8"1,14 8-3,0 0-9,-16-15-4,16 15-5,0 0-3,0 0-3,0 0-2,1 10-3,-1 5 0,5 3-1,-4 2-1,1 6 1,1 1-1,1 2 1,5-4-1,-3-4 0,6-2 1,1-4 0,4-4-1,6-8 2,4-8-1,12-7 1,7-9 2,13-5-1,8-9 1,11-3-1,5-3 0,0 0 0,5 4-1,-6 3 0,-11 8-2,-10 4 0,-14 7 0,-11 4 0,-12 2 0,-9 6 0,-15 3 0,10-4 0,-10 4-1,0 0-3,0 0-8,0 0-27,27-2-4,-27-7 2,-14-3-2</inkml:trace>
  <inkml:trace contextRef="#ctx0" brushRef="#br0" timeOffset="28823">1808 5526 79,'0'0'37,"-23"13"-1,-4-10 1,-16-2-31,-6 0-3,-12-4 0,-8-1 1,-11-4 0,-3-6-1,-6-6 1,-2-8-1,-3-12-1,0-5 0,-1-13 0,3-13-1,0-16-1,5-13 0,4-13 0,4-15 1,4-12-1,5-10 0,7-7 0,4-5-1,7-5 2,5-1-1,8-2 0,8 0-1,8 0 1,10 0 0,9 0-1,8 1 1,9 6-1,6 3 1,11 5-1,8 13 1,8 8 0,11 11-1,6 8 2,10 17-1,8 11 0,5 12 0,1 14 0,-1 8 0,-5 14 1,-8 8-1,-9 11 0,-12 6 0,-12 4 1,-11 8-1,-11-1 1,-18 3 0,0 0 0,-9 7-1,-18-4 1,-11 2-1,-13 3 0,-12-1 0,-7 2 0,-8 3 0,2 0 0,2 2 1,12-4-1,12-2 0,17-6 0,21-5 1,20-7-1,22-11 0,19-4 0,16-6 0,12-2-1,9-2 2,6-2-2,-3 7 1,-8 4-1,-8 8 1,-12 11-1,-16 10 1,-15 18 1,-12 11 0,-17 16 0,-13 11 0,-12 14 0,-11 5 1,-8 3 0,-5 2-1,-1-10 1,0-3-1,4-16 0,5-8-1,11-12-3,7-19-6,22-15-31,0 0-2,8-24 1,12-8-2</inkml:trace>
  <inkml:trace contextRef="#ctx0" brushRef="#br0" timeOffset="41533">8014 766 72,'14'28'40,"-14"1"0,-15-4 0,-4-3-26,-11-2-11,-6 2-1,-12-4 1,-5-3 0,-9-5 0,-3-6-1,-6-8 1,-7-3-1,-7-7-1,-7-3 0,-8-2 0,-12-7-2,-11 2 1,-9-4-1,-13 2 1,-11 1-1,-12 5 1,-10 3 0,-15 4 0,-11 9 0,-11 2 0,-14 6 0,-11 4 0,-9 4 0,-8 5-1,-3 0 1,-2 2 0,1 0 0,8-3 0,11 2 1,12-7-1,15 3 1,19-8 0,18 1 0,24-3-1,24-2 1,24 2-1,24-4 0,21 5 0,20-3 0,18 4 0,15 8 0,9 6 0,7 9 1,2 7-1,-4 11 0,-6 13 1,-4 9 0,-8 13 0,-5 2-1,-6 6 1,-5 0 0,1-4 0,3-1-1,11-11 2,9-7-1,13-15 0,19-13 0,20-12 0,19-14 1,21-10-2,18-13 0,20-7-1,13-7 1,15-3-1,7-3 0,7-2 0,7 4 0,-1-1 1,3 6-1,1 6 1,1 2-1,-3 8 1,3 4 0,-2 9 0,-2 4-1,2 9 1,0 5 0,-2 4 0,-1 6 1,-4 1 0,-2 4-1,-4 1 1,-4 0-1,-2-2 0,-3-5 1,0-6-1,-2-8 1,0-11-2,-3-9 1,-1-10-1,-5-15 1,-5-13 0,-6-10-1,-12-12 0,-13-10 1,-12-7-1,-14-9 1,-21-6 0,-16 0 0,-20-5 1,-21-4 0,-15 2-1,-16 3 1,-12 3 0,-8 7-1,0 5 1,0 7-3,10 16-3,3 11-37,20 25-1,8 14 0,11 24-2</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8.89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8295 2259 81,'11'6'41,"-11"-6"-2,0 0 2,12 12-28,-12-12-6,-2 9-3,1 9 0,2 10-1,-2 10-1,2 14 1,-2 13 0,-2 14 0,-1 12-1,0 7 1,-2 1 0,-1-2 0,-2-2-3,1-8 0,0-9 0,2-12 0,0-10 0,3-12 0,1-11 0,2-8 0,0-8 0,2-5 0,-2-12 0,0 0 0,0 0 0,0 0 0,0 0-5,1-16-15,0 5-22,-1-7-1,4-3 0,3-11-1</inkml:trace>
  <inkml:trace contextRef="#ctx0" brushRef="#br0" timeOffset="24813">8334 2198 87,'-48'-7'38,"-8"3"2,1 6 0,2-7-30,8 7-6,9-1 0,22-1-1,14 0-1,38-19 0,19 1 0,14-2-1,8 2 0,2 0 0,-5 6 1,-15 14-2,-25 15 1,-31 18 0,-33 13 0,-23 14-1,-17 6 1,-6 8 1,-3-2-2,6-7 1,18-10-1,26-13 1,28-15-1,25-11 1,18-8 0,11-6-1,1-2 1,-5 5-1,-15 9 1,-22 11-1,-27 12 0,-21 10 0,-16 6 0,-6 2 1,4 1-1,10-5 1,18-12 0,28-13 0,29-15 1,24-12-2,18-9 0,11-6 0,4-4 0,-9-6 0,-7 1-4,-25-4-8,-18 5-29,-32 0-2,-24 3 1,-25-3-1</inkml:trace>
  <inkml:trace contextRef="#ctx0" brushRef="#br0" timeOffset="25415">6738 2520 85,'-16'-9'39,"-8"11"-1,1 10 1,-1 7-29,10 13-6,13 2-1,15 6-2,18 2 1,15-1-1,10 0 1,5 0-1,-3-1 1,-6 1 0,-17 6-1,-19 3 1,-22 3-1,-20 4 0,-13-1-1,-9-1-1,-6-5 0,-1-10-3,6-9-5,2-16-23,17-14-7,9-22 0,12-15-1</inkml:trace>
  <inkml:trace contextRef="#ctx0" brushRef="#br0" timeOffset="25690">6759 2433 95,'51'-34'41,"15"6"1,8 3-2,15 5-27,-2-7-7,8 1-3,-4 0-4,-6-4-6,-4 3-33,-15-1-1,-4 0 0,-6-1-1</inkml:trace>
  <inkml:trace contextRef="#ctx0" brushRef="#br0" timeOffset="31494">6582 2562 95,'20'-24'40,"16"-13"1,18-4-1,5-6-33,13-2-4,0 5 1,-4 8-2,-11 11-1,-18 19 0,-24 24 0,-27 17-1,-26 22 1,-24 16 0,-14 7 0,-2 9 0,0-1-1,11-9 0,19-16 1,30-17 1,35-25-2,32-19 2,27-17-1,14-10 0,5-5 1,-3 0 0,-12 2-1,-23 14 1,-35 20 0,-33 19-2,-35 18 0,-23 16 0,-16 9 0,-4 3 0,2-1 0,11-6 0,24-15 0,25-12 0,27-17 0,26-13 0,20-11 0,11-7 0,4-5 0,1-6 0,-8 2 0,-14-5-3,-12 8-15,-26-7-25,-20 5 0,-26 0 0,-18 4 0</inkml:trace>
  <inkml:trace contextRef="#ctx0" brushRef="#br0" timeOffset="32076">4403 2887 96,'26'-22'41,"7"-4"1,13 2-1,9-3-33,15 6-3,6 0-1,5 8-1,-6 7-2,-2 11 1,-12 14-1,-16 16-1,-18 16 1,-22 16-1,-19 14 0,-16 7 0,-10 5 0,-7 3-1,3-5 1,6-9 0,10-13 0,15-10 0,18-19 0,16-15-1,14-16 0,14-19-1,12-16-2,8-17-1,11-12-1,1-15 0,4-7-1,-7-7 0,-3 0 1,-14 4 3,-10 12 1,-15 10 2,-19 21 2,-15 20 1,-19 24 1,-9 23 1,-10 18-1,0 17 0,-1 9-1,10 6 0,9-6-1,16-4 0,18-15 0,19-16-1,14-18 1,16-20 0,9-18 0,4-15-1,1-15 1,-5-11 0,-10-12 0,-18-3-1,-21-7 0,-23 2 0,-22 5 0,-20 8-1,-18 12 0,-14 8 0,-9 15-2,0 4-3,14 16-11,6-4-24,19-3-2,20-8 1,26-12-2</inkml:trace>
  <inkml:trace contextRef="#ctx0" brushRef="#br0" timeOffset="32796">7111 114 67,'-67'-8'41,"9"6"0,8-3 0,16 4-12,17-7-21,17 8-2,38-25-2,9 8-2,10-3 0,4 1-2,-2 8 1,-6 7-1,-21 16 0,-24 16 0,-31 18 0,-21 15 1,-22 11-1,-8 4 1,-4-1 0,4-2-2,14-8 2,21-12-1,29-11 0,29-17 0,26-8 0,20-10 0,10-4 0,1-3 1,-4-4-2,-12 5 0,-20 6 2,-23 6-1,-26 7 0,-17 5 0,-15 6 0,-2 0 1,-4 3-1,6-3 1,8-3-2,10-3 1,15-6 0,7-5-1,1-14 0,15 13-3,-3-9-5,-12-4-27,3-19-6,-12-2 1,-10-3-1</inkml:trace>
  <inkml:trace contextRef="#ctx0" brushRef="#br0" timeOffset="34434">4790 3030 90,'-24'-10'40,"5"-5"1,18-2-2,20-14-29,23-4-5,27-7-1,22-9-2,17-4-1,11 0 1,1 5-1,-12 6 0,-19 16-1,-30 21 2,-40 18-2,-36 24 1,-38 18 0,-25 19-1,-17 10 1,-6 8-1,0-5 1,15-8-2,27-12 2,30-15-1,35-21 1,29-20 0,30-17 0,17-10 0,8-5 0,1-1 0,-8 0-1,-14 3 1,-16 11 0,-17 7-2,-16 10 1,-4 1 0,0 3 0,7-2 0,11-1 0,6-3 0,8-2 0,1 1 0,-2 4 1,-10 4 0,-15 10-1,-18 7 0,-21 8 0,-14 5 0,-12 3 0,-6 1-2,-4-4-1,0-8-2,8-6-5,-6-14-31,10-6-2,-2-12 2,0-8-2</inkml:trace>
  <inkml:trace contextRef="#ctx0" brushRef="#br0" timeOffset="35107">3065 2637 64,'-14'4'40,"-2"6"-3,-8 4 2,-3 15-18,-6 1-13,-1 17-4,-5 11-2,2 9-1,2 7-1,6 4 1,8 1 0,13-6 0,8-8 0,18-11 0,14-16 0,13-13 0,12-16 0,10-15-1,11-15 1,3-10 0,-1-9-1,-7-8 1,-10-4-1,-15 1 1,-19 4-1,-20 6 1,-22 13-1,-17 14 0,-16 15 0,-9 13 1,-6 15-2,-1 8 0,7 7 0,6 4-2,13 0-2,8-11-4,22-2-17,6-16-14,15-12 1,10-13-2,12-14 3</inkml:trace>
  <inkml:trace contextRef="#ctx0" brushRef="#br0" timeOffset="35510">3562 2652 83,'-22'34'38,"-10"14"-1,-1 18 0,-5 9-32,8 9-4,7 3 1,12-4-2,14-12 3,17-14-2,17-15 2,12-21-2,12-18 1,10-18 1,-1-14-1,-2-11 1,-9-12-1,-10-4 1,-17-11-1,-15 0 0,-22 2 0,-12 1-2,-12 5 0,-5 2-3,0 9-8,-4-7-28,15 0-3,10-8 2,21-10-2</inkml:trace>
  <inkml:trace contextRef="#ctx0" brushRef="#br0" timeOffset="37275">3436 2879 91,'-32'-15'40,"-21"15"0,-13 16-1,-12 6-36,5 4 0,5 4 0,13-2 0,22-12 0,33-16 0,26-17-1,35-17 0,27-12 1,15-6-2,6 1 1,-2 4-1,-13 13 0,-19 18-1,-34 29 1,-34 21-1,-32 21 0,-21 15 1,-12 1-1,-1 1 0,3-6 0,14-12 1,24-20-1,30-19 1,28-21-1,17-13 1,11-6-1,0-2 1,-5 0 0,-12 9 0,-22 10-1,-29 8 1,-18 29-1,-21 0 1,-10 7-1,-3-3-1,3 2-1,4-8-1,12-7-2,8-18-7,25-2-30,-10-25-1,10-2 1,-6-10-1</inkml:trace>
  <inkml:trace contextRef="#ctx0" brushRef="#br0" timeOffset="37818">1184 2810 81,'14'-8'41,"-4"6"-1,2 14 2,-7 9-30,6 15-3,-4 11-4,2 9 0,-2 6-3,0 7 1,-2-3-2,-3-5-1,-1-7-2,-3-13-4,4-4-10,-5-17-25,3-11-1,0-9 0,-2-25-1</inkml:trace>
  <inkml:trace contextRef="#ctx0" brushRef="#br0" timeOffset="38037">1446 2858 93,'58'-26'40,"2"9"1,-7 6-1,-5 10-32,-9 7-4,-15 13-2,-17 9 0,-17 10-1,-11 7-1,-7 5 1,-3 2-1,0-4 0,4-2-1,8-8 1,15-7 0,13-13-1,16-11-1,8-12 0,12-7 0,3-12-1,4-6 0,-7-5 1,-4 2 0,-11 3 0,-11 10 0,-19 20 2,0 0 0,-11 15 1,-3 15-1,4 7 0,9 0 0,11-1 0,15-5 1,18-12 0,13-14 0,10-9 1,1-15 0,-2-6 1,-13-11 0,-13-3-1,-23-5 1,-21 4-2,-26 1 0,-18 6-1,-10 7-3,-10-1-3,10 7-34,-2-3-2,19-4 1,18-15-1</inkml:trace>
  <inkml:trace contextRef="#ctx0" brushRef="#br0" timeOffset="39604">1357 3215 81,'-45'4'41,"7"-4"-2,17-6 2,13-15-31,35-5-5,20-7-1,15-2-1,6-1-2,0 2 0,-2 5 0,-11 15 0,-24 17 0,-27 16 0,-26 12 0,-13 8-1,-6 2 1,4 3-1,10-2 0,17-9 0,25-15 0,28-11-1,20-9 1,12-6 0,1-1 0,-4-1 1,-11 3-1,-19 9 0,-23 11 1,-18 5 0,-12 5 0,-5 3-1,5 0 1,9 0 0,14-9 0,19-9-1,17-10 1,12-6-2,6-6-2,-5-8-3,-4 1-35,-26-6-1,-27 4 1,-35-1-2</inkml:trace>
  <inkml:trace contextRef="#ctx0" brushRef="#br0" timeOffset="40188">5 2609 98,'0'0'40,"-8"24"0,11 3 0,2 9-36,4 11-2,2 10 1,2 9-2,5 8 1,0-4 1,1-2-1,1-4-1,-2-8 1,-1-10-3,-5-10-1,-2-12-3,0-2-10,-10-22-26,0 0 0,3-15-1,-5-9 0</inkml:trace>
  <inkml:trace contextRef="#ctx0" brushRef="#br0" timeOffset="40437">199 2693 88,'42'-21'40,"8"6"0,-2-1 1,8 8-32,-9 1-5,-5 13-1,-10 8-3,-11 11 0,-13 7 1,-8 10-1,-8 6 0,-6 3 0,1 2 1,0-3-1,2-2 0,8-9 0,8-4 0,10-14-1,6-8-2,7-14 0,7-9-5,-5-17-12,7-7-20,-2-12 1,-1-9-2,-6-10 3</inkml:trace>
  <inkml:trace contextRef="#ctx0" brushRef="#br0" timeOffset="40700">644 2622 62,'-25'45'34,"8"6"-1,10 4-7,7-12-13,17 2-3,7-21-1,13-6 0,3-21-1,7-6-1,-5-14 0,-1-4-2,-12-7-1,-8-4-1,-18-1 0,-15 3-1,-10 4-2,-12 4 0,-4 4-2,-4-2-5,8 3-31,-1-1-4,13-6 2,10-9-3</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7.89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19 418 63,'0'0'37,"11"19"-1,-11 5-8,-6-7-16,4 15-3,-7-3-3,4 9-2,-1-2 0,3 3-1,2-6 0,8-3-1,11-7-1,15-12 1,17-12-1,19-12 1,20-15 0,20-10 1,17-14-1,19-6 1,10-5-1,9-3 0,0 4 0,-5 5-1,-15 4 0,-12 8 1,-19 6 0,-19 8-1,-22 4 1,-18 7 0,-18 6 0,-12 3 0,-6 5 0,-18 6-2,12-8 1,-12 8-1,0 0 0,0 0 0,0 0 0,0 0 0,0 0-1,0 0 1,0 0 0,0 0 0,0 0-1,0 0 0,0 0-1,0 0-3,0 0-4,-1-12-29,0 3-5,-1-8 1,-1-2-1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15.27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4 331 40,'18'-19'36,"-5"2"1,-2 0-6,2 12-8,-15-8-6,2 13-6,0 0-4,0 0-2,-16 7-1,7 5-2,-1 0 0,-3 2-1,7 1-1,3 0 1,11-3 1,8-3-1,13-8 0,17-6 2,10-9-1,18-4 1,11-7-1,7-2-1,9-2 1,-3 1-1,4-1 1,-18 4 0,-5 5-1,-16 6 0,-10 3 1,-53 11 0,63-13 0,-63 13 0,0 0-1,0 0-1,43 3 1,-43-3-1,0 0 1,0 0-1,0 0 0,0 0 0,0 0-1,0 0 0,0 0-3,0 0-4,0 0-30,-6-51-7,6 51 2,-17-51-3</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50.91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919 943 36,'-2'12'36,"-2"4"1,3 0-2,5 9-21,-5-1-7,7 13-1,-4 7-2,4 14-1,-2 6-1,3 9-1,-2 6 1,1 5-1,-1-3-1,0 0 1,-3-6-2,0-12-1,-1-4-3,-6-18-15,1-8-18,0-14 0,4-19 0,-16 1 1</inkml:trace>
  <inkml:trace contextRef="#ctx0" brushRef="#br0" timeOffset="280">1063 1080 81,'51'-28'42,"3"2"0,4 12-13,-5-8-19,6 12-5,-7 5-1,-7 10-2,-12 11-1,-15 11-1,-10 11-1,-17 9 1,-7 10 0,-9 5-1,-11 3 0,-3-2 0,1-2-1,4-8 1,4-5 0,9-7 0,9-11 1,12-5 1,18-12 1,9-3 0,9-9 0,9-3-1,2-4 1,6-3-3,0 0 0,-6-9-5,-2 12-7,-12-11-23,0 2-6,-5-3-2,0-1 3</inkml:trace>
  <inkml:trace contextRef="#ctx0" brushRef="#br0" timeOffset="612">1932 1237 59,'7'-25'42,"-9"4"-1,-10 4-1,2 18-23,-14 3-10,2 22-4,-3 10-3,1 11-1,1 9-1,11 7 2,6 0-1,12 0 1,12-10 1,11-10 0,16-17 1,5-9 0,16-20 1,1-12-1,2-13 0,-1-13 0,-10-13-1,-4-8 1,-15-5 0,-10-5-1,-19 4 1,-11 2-1,-10 2 1,-16 7-2,-6 7-1,-10 6-2,1 13-6,-4-7-7,6 14-11,1-11-8,6 10 2,4-14 3,16 9 7,-2-14 8,11 0 11,0 1 11,-3-12 15,2 5 7,-7-9-2,0 6-1,-16-10-4,-1 11-5,-19-8-6,-4 9-4,-19 0-2,-8 9 0,-11 5-2,-12 9 0,-7 9-1,-9 11 0,-5 13-2,-1 15-1,-1 14 0,3 16-1,1 18 2,5 16-1,9 17-1,8 14 0,10 15 1,14 10 0,14 8 0,16 4 0,18 5 1,17-4-1,20-6 2,22-5-1,23-14 1,18-11-2,23-18 3,22-12-2,20-20 0,14-13 2,15-14-1,13-19-2,5-10 0,5-14 1,2-10 0,-6-14-1,-5-10 1,-1-8 0,-3-7 1,-19 0 2,-5-4-2,-24 2 2,-13-1-3,-19-3 0,-16 15-16,-23-13-28,-28-3 1,-14-11-2,-15-8 2</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4.0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6245 239 41,'0'0'32,"-10"-9"2,10 9-3,-9-9-20,-3 3-4,3 4-2,-8 2-1,2 5-1,-5 2-1,0 5-1,-4 4-1,-2 7 1,-1 5-1,0 9 0,0 5 0,2 6 0,3 6 0,2 4 0,8 5 0,5-2 0,11 0 0,6-2 0,9-6 0,4-4 1,6-8-1,7-6 1,1-9 1,2-6 0,-2-5-1,0-6 2,0-7-1,-1-6 0,-1-7 0,-1-7 0,-2-11 1,0-5-1,-2-9 1,-1-9-2,-4-5 2,-2-6-1,-8 0 0,-4 2 1,-7 5-1,-5 7 0,-8 4-1,-6 12 1,-8 6-2,-5 12 1,-6 7-1,-1 5-1,-1 6-2,-1-2-1,6 7-3,-3-5-6,18 9-12,-1-7-14,17-5 2,0 0-2,0 0 2</inkml:trace>
  <inkml:trace contextRef="#ctx0" brushRef="#br0" timeOffset="581">6338 10 51,'-9'-8'35,"-4"6"-1,-4 4 0,-11 0-23,0 14-6,-9 3-2,-5 12-1,-9 5-1,-4 6 0,0 2 0,4-2 0,5-1-1,7-7 1,10-6 0,12-7 1,17-21 0,10 12 2,14-18-1,15-6 1,5-5 0,11-2 0,0 1 0,0-2-1,-8 6-1,-8 3 1,-10 7-2,-12 12 1,-16 10-1,-14 14 0,-15 8 0,-12 12 0,-8 7-1,-4-1 0,-1 0 0,5-7-1,8-10 1,10-9-1,19-14 1,11-18 1,30-7-1,4-12 1,8-12 0,7-6 1,2-5-1,0-2 0,-7 5 0,-9 5 0,-9 10 0,-10 14 0,-16 10 0,-7 29-1,-16 8 1,-9 15-1,-7 4 0,-2 3-1,2-2 0,3-8 0,11-6 0,12-14 0,16-16 1,16-18-1,14-11 1,6-8 0,4-5 1,0-1-1,-3 3 0,-5 6 0,-8 14 1,-10 14-1,-11 19 0,-8 11 0,-7 14 1,-4 9 0,0 2 1,-2 1-2,4-5 1,2-9-2,5-11 0,3-9-2,7-8-2,-6-21-7,16 0-29,-12-16 0,2-9 0,-6-13 0</inkml:trace>
  <inkml:trace contextRef="#ctx0" brushRef="#br0" timeOffset="1460">5192 329 52,'9'-5'35,"-9"5"-1,0 0 0,-2 17-24,-2-6-4,1 9-1,-4 3 0,0 8-2,-1 6 0,1 7 0,-1 6-1,1 1 0,1 2 0,2-3 0,1-2-1,2-3 0,1-7 0,1-4 0,1-6 0,0-5 0,0-5-1,0-5 0,0-1 0,-2-12-1,3 12-1,-3-12-1,0 0-4,-5-17-6,8 1-24,-8-4-1,1-9 1,-3-6 0</inkml:trace>
  <inkml:trace contextRef="#ctx0" brushRef="#br0" timeOffset="1808">4918 256 55,'-25'-8'36,"1"4"-1,0-1-6,8 7-16,-4-5-2,11 4-3,9-1-2,6-16-1,15-1 0,14-2-3,8-5 1,9-1-2,3 1-1,2 3 1,-7 2-1,-7 7 1,-13 8-1,-16 13 1,-17 11-1,-12 6 1,-12 9-1,-6 7 0,-2 4 0,1-2 0,8 0-1,10-8 1,17-8-1,16-6 2,18-6-1,12-6 0,6-2 0,2 1 0,-3 0 1,-8 4-1,-17 9 0,-17 5 0,-20 5 0,-14 1 1,-5-2-1,-2 1 0,1-7 0,6-3 0,13-9-1,11-13 1,25 12 0,5-8-1,2 5 1,1 3 1,-2 9-1,-6 7 1,-13 5 0,-11 5 1,-9 0-1,-7 3 0,-4-2 1,-2-5-1,0-9 0,5-6-1,5-6 0,11-13-2,-11 0-2,7-15-4,13-3-20,-8-11-13,8-5 1,-3-9-1</inkml:trace>
  <inkml:trace contextRef="#ctx0" brushRef="#br0" timeOffset="2675">3633 387 55,'-5'11'37,"5"-11"2,16 4 0,12-5-27,3-12-3,10 2-2,3-5-2,7 1-2,2 0-1,-1 2-1,-5 6-1,-4 5 0,-8 13-1,-6 6 1,-10 11 0,-12 11 0,-10 10 0,-12 10 0,-11 9 0,-9 7 0,-5-1 0,-6 4-1,3-4 1,3-9-1,7-6 2,7-9-1,12-13 2,12-8 0,14-14 1,12-8-1,11-9 1,7-2-1,5-9-1,5-4 1,1-1-3,-1-6-1,-5 2-3,-10-7-3,3 7-13,-11-10-20,-4 2 1,-5-4-1,-4-3 2</inkml:trace>
  <inkml:trace contextRef="#ctx0" brushRef="#br0" timeOffset="46067">3746 310 31,'-14'3'32,"4"0"-3,-1-6-6,11 3-3,0 0-4,30-15-3,-4-1-3,13 3-3,3-6-1,8 1-3,1-1 0,-1 4-2,-8 5 0,-6 2 0,-11 5 0,-8 8 0,-17-5-1,-8 25 1,-18-4-1,-14 6 1,-11 7 0,-10 6-1,-8 4 0,0-1 0,2 2 0,9-5 0,15-4 0,14-4 1,19-12-1,18-5 1,16-10 0,15-3-1,9-3 1,4-3-1,-1 1 1,-5 0-1,-8 6 1,-11 5-1,-15 7 0,-12 4 0,-14 2 1,-7 5-1,1 0 0,0-2 0,6-3 0,8-7 0,17-5 0,13-7 0,14-3 0,7-4 0,5-3 1,-2 6 0,-5 0-1,-9 8 1,-15 6 0,-15 5 0,-19 7 0,-12 2-1,-11 5 0,-6-2-1,-5 1-1,-2-8 0,7-4-2,2-9-1,11-2-4,1-14-8,13-1-21,4-9 0,5-5 0,3-5 1</inkml:trace>
  <inkml:trace contextRef="#ctx0" brushRef="#br0" timeOffset="46870">3005 199 42,'-13'4'34,"13"-4"2,0 0 0,0 0-22,22 3-5,0-7-3,8 5 0,4-4-2,8 3-1,0 0-1,0 2 0,-3 4-1,-7 5 0,-12 6 0,-8 4-1,-15 3 1,-13 7-1,-7 2 1,-4 4-1,-3 1 1,2-2-2,6 2 1,7 1 0,17 0 0,13-3 0,12 0-1,6 2 1,6-4 0,1 3 0,-3-7 0,-4-3 0,-10 1 0,-13-2 0,-15 2 1,-16-4-1,-13 1 0,-12-1 0,-10 0 1,-9 0-1,-4-7 1,-1-3-1,4-5 2,8-4-3,7-2 1,10-3-1,11-1-1,7-7-1,13 2-7,2-9-19,14-1-8,7-5-1,9-8 1</inkml:trace>
  <inkml:trace contextRef="#ctx0" brushRef="#br0" timeOffset="47425">2966 214 66,'-15'-6'38,"3"0"-1,12 6 1,-1-14-31,22 7-2,13-2-1,13 0-1,11 1-2,6 1 1,4 2-1,-5 7-1,-11 5 1,-14 8 0,-26 9-1,-22 9 0,-22 9 1,-16 2-1,-9 7 0,-4-3 0,4 1 0,7-3 0,17-5 0,21-6 0,24-9 1,13-1-1,13-10 1,3-1-1,-2-3 1,-2-3-1,-12 5 1,-16 0-1,-18 4 1,-11 0-1,-7 3 1,-3 0-1,1-1 0,3-2 0,9-2 0,12-3 0,9 1 0,8-4 0,5 2 0,0 4 0,-1 1 1,-2 4 0,-9-1-1,-7 2 0,-7-2 2,-4 1-2,-3 1 1,-1-5-2,1-1 1,1-5-1,6-2 0,9-8-1,-12 2-4,6-11-3,6 9-21,-8-21-8,-2 5-1,-10-5 1</inkml:trace>
  <inkml:trace contextRef="#ctx0" brushRef="#br0" timeOffset="48096">2166 272 14,'-9'-15'32,"0"-1"1,3 5 2,6 11-15,-8-15-5,8 15-3,0 0-5,-2 11-1,2 5-3,3 8-1,-1 10-1,1 10 0,0 10 1,0 9-1,1 3 1,1 5 0,-1-4 0,2 1 0,-1-9 0,1-6 0,-1-6 0,2-10 0,-1-6-1,-1-6 0,-1-7 0,0-5-1,-4-13 1,6 15 0,-6-15 0,0 0 0,0 0 0,0 0 1,0 0-1,0 0 0,0 0 0,0 0 0,0 0-1,0 0 1,0 0-1,0 0 0,0 0 1,0 0-1,0 0 1,0 0 0,0 0 0,0 0-1,0 0 0,0 0 1,0 0-1,0 0 0,0 0 0,0 0 1,0 0-1,0 0 1,0 0-1,0 0 1,0 0-1,0 0 0,0 0 0,0 0 0,0 0 0,0 0 0,0 0 0,0 0 0,0 0 0,0 0 0,0 0 0,0 0 0,0 0 0,0 0 0,0 0-1,0 0 0,0 0 1,0 0-1,0 0 1,0 0 0,0 0 0,0 0 0,0 0 1,0 0-1,0 0 0,0 0 0,0 0 0,0 0 0,0 0 0,0 0 0,0 0 0,0 0 0,0 0 0,0 0 1,0 0-1,0 0 0,0 0 0,0 0-1,0 0 1,0 0-1,0 0 1,0 0-1,0 0 1,0 0 0,0 0 0,0 0-1,0 0 1,0 0 0,0 0 0,0 0 0,0 0 0,0 0-1,0 0 1,0 0 0,0 0-1,0 0 1,0 0 0,0 0-2,0 0-1,0 0-1,0 0-9,-6-17-26,4 4 1,-5-9-2,-2-4 1</inkml:trace>
  <inkml:trace contextRef="#ctx0" brushRef="#br0" timeOffset="49188">1962 309 58,'-11'-19'36,"9"-1"0,12 3-4,9-8-18,19 5-7,6 0-2,9 2-1,-3 3-2,-2 3 0,-7 7-1,-13 12 0,-21 9 0,-18 12 0,-22 6-1,-12 9 1,-7 4 0,-1 1-1,3 1 1,8-6-1,21-6 1,20-8-1,22-10 1,20-5 0,10-6 0,4 0 0,-1 0 0,-7 3-1,-14 7 1,-18 4-1,-21 9 0,-16 1 1,-10 5-1,-3-2 0,1-4 0,1 0 0,11-10 0,17-1 1,15-6-1,14-3-1,8-2 1,1-1-1,1 4-1,-5-7-2,-4 5-5,-25-10-27,0 0-2,-28 1-1,-7-8 1</inkml:trace>
  <inkml:trace contextRef="#ctx0" brushRef="#br0" timeOffset="49726">1261 548 48,'-27'-3'35,"7"-3"2,9 2 0,8-6-21,21 6-6,3-5-3,12 3-3,6-3-1,2 3-1,-1 2-2,-1 3 1,-9 5-1,-11 8 0,-14 11 0,-13 6 0,-14 14 0,-10 7 0,-5 7 0,-3 2 0,1-1 0,3-3-1,9-6 2,12-5-1,14-10 1,13-8-1,10-7 1,6-5-1,6-4 1,1-9 0,1-4-2,-1-7 0,-2-7-4,-8-5-1,0-3-7,-13-9-15,3 0-9,-3 0-1,-4-2 2</inkml:trace>
  <inkml:trace contextRef="#ctx0" brushRef="#br0" timeOffset="50148">1201 467 38,'-45'8'33,"5"2"2,6 0-1,11-7-17,23-3-7,2 9 0,24-10-4,12-4-1,12-2 0,3-4-2,2 3 0,-8 0-1,-10 7-2,-19 6 1,-19 10-1,-20 9 0,-13 7 0,-8 7 0,-1 2-1,4 1 0,12-4 1,16-5-1,19-2 1,18-7-1,13-1 1,8-3 0,3 0 1,-4 3-1,-5 0 1,-7 2 0,-12 0 0,-8-1 0,-6-3-1,-5-4 0,-1-3 1,-2-13 0,1 12-1,-1-12-1,0 0-2,0 0-4,-10-20-11,10 20-20,-23-20 1,7 9-2,-10-3 1</inkml:trace>
  <inkml:trace contextRef="#ctx0" brushRef="#br0" timeOffset="50646">621 468 51,'-10'-8'36,"10"8"0,-12-6 0,12 6-21,0 0-6,0 0-3,0 0-2,0 0-1,12-3 0,-12 3-1,0 0-1,0 0 0,2 13-1,-2-13 1,4 14-1,5-6 1,5 2-1,4 0 0,5 3 0,2 1-1,1 0 1,-1 6 0,-4 0 0,-6 4 0,-9 3 1,-8 2-1,-6 2 0,-7-1 0,-3 0 1,-4-5-1,1-3 0,2-2 0,2-6 0,4-1-1,3-5 1,10-8 0,-8 12-1,8-12 1,0 0 0,0 9 0,0-9 1,0 0 0,0 0 0,0 0 0,0 0 0,-10 6 0,0-3 0,-1-1 0,-4 3 0,2-1 0,-2 0 0,-2-1-1,2 0 0,3-1 0,12-2 0,-13 5 0,13-5-1,0 0 1,0 0-1,0 0 1,15 5 0,2-7 0,3 0 0,6-1 0,5 0 0,4 0 0,2 0 0,3 3 0,1 1 0,1 4 0,-4 1 0,-3-1 0,-4 2 0,-5-1 0,-6 2 1,-10 0-1,-10-8 0,-12 16 1,-9-5-1,-9 6 0,-8-2 0,-9 4 0,-7-1 0,-2-1 1,-1 1-1,0-6 2,4-1-1,2-4 0,8-1 0,7-3 0,7-2-1,6 0 1,7-1-1,6-1 0,10 1 0,0 0-1,-9 0 0,9 0 0,0 0-2,-1-10-2,-5-2-5,8 3-27,-6-7-2,1-2 0,1-7-1</inkml:trace>
  <inkml:trace contextRef="#ctx0" brushRef="#br0" timeOffset="51578">727 431 68,'13'-17'35,"-4"7"0,-2-3-9,-7 13-18,8-12-3,-8 12-2,0 0 0,0 0-1,12 6 0,-12-6 0,17 7-1,-8-2 0,1 0 0,3-1 0,-4 2 0,0 1 0,-3 2 0,-4 2-1,-10 6 1,-4 3 0,-12 4 0,-9 8 0,-7 2 0,-5 5-1,-2-1 1,0-3-1,8-1 0,9-2 1,13-6 0,17-5 0,17-7 0,13-4 1,12-5-1,7-1 1,1-4-1,-3 0 0,-7 2-1,-10 5 1,-15 4-1,-16 5 1,-14 5-1,-7 2 0,-3-1 0,0 0 0,3-2 0,7-3 0,11-5-1,8-2 0,8-2 1,3 4-1,0 3 2,-3 4-1,-7 1 0,-7 2 0,-8 0-1,-5-1-1,-3 1-4,-6-11-4,9 2-23,-5-13-5,9-5-2,2-12 2</inkml:trace>
  <inkml:trace contextRef="#ctx0" brushRef="#br0" timeOffset="52211">44 404 37,'-15'2'35,"1"1"1,14-3-1,-15-6-19,15 6-5,-1 9-5,3 8-2,-1 1 1,4 13-3,0 6 1,0 14-2,3 8 1,-1 5 0,0 2-2,0-1 0,0-1 2,0-5-1,-2-8 0,0-8 0,-1-11 1,-1-6-1,0-7-1,0-7-4,-3-12-34,8 10 1,-8-10-1,0 0-1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7.8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66 234 49,'-28'-2'32,"3"-1"3,10 0-2,15 3-19,0 0-3,10 14-4,12-12 0,14 4-1,10-6 0,15 1-2,9-1-1,9-3-1,9-7-1,2 0 0,2-4 0,-3-1-1,-7-4 1,-7 1-2,-13-1 2,-8 0 0,-15 2-1,-13 0 0,-16-1 1,-13 2-1,-17 0 1,-14 6-1,-13-1 1,-8 4-1,-7 2 1,-1 4-1,5 2 0,6 1 0,13 3 0,15-4 0,24-1 0,0 0 0,29-4 0,11 1 0,8 0 0,4 2 0,0 0 1,-2 5-1,-8 3 0,-10 6 1,-11 7-1,-14 3 1,-11 5-1,-12 4 1,-7 3 0,-6 5 1,-7-3-1,-5 2-1,-1-4 0,0-3-2,4-1-1,0-10-6,15 3-14,0-12-16,7-2 0,6-6-1,10-4 2</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8.6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12 116 54,'-8'14'36,"3"-1"-1,5 0 2,10 0-20,1-5-8,15 0-2,6-7-2,11 0-1,7-7-2,9-1 0,5-7 0,5 1-1,1-3-1,0-2 0,-6 2 0,-7-2 0,-9 5 0,-10-1 0,-12 1 0,-14 1 0,-15 1-1,-16 3 1,-16 2 1,-11 4-1,-13 2 1,-6 4-1,-1 2 0,4 0 1,7 3-1,14-1 1,19-1-1,22-7 1,21 5 0,19-5-1,16-3 1,11 1 0,5-3 0,-1 1 0,-7 2 0,-11 4 0,-18 4 0,-18 6 1,-22 5-1,-19 6 1,-15 4-2,-10 4 0,-5 1-4,-5-6-4,11 5-21,1-10-12,13-1 2,9-7-1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9.3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17 163 78,'-13'15'37,"7"-1"-1,6-14 2,24 12-29,1-10-5,17 0-1,8-1-1,14 0-1,12-2 0,7-2 0,4-1-1,0 0 0,-3-5 0,-6 1 0,-10-2 0,-8 0 0,-14-1 0,-10 0 0,-16-1 0,-9 0 0,-11 0 1,-10-1 0,-13-1 0,-9-1 1,-11 1 0,-7 0-1,-5 3 1,1 2-1,0 3 1,5 0-2,10 5 0,11 3 1,16 2-1,12-4 0,24 10 0,9-4-1,10 0 1,9 3 0,1 0 0,2-1 0,-5 3 0,-8-1 0,-10 2 0,-11 4 1,-12-1-1,-12 4 1,-10 1 0,-11 6 0,-10 3-1,-5 4 1,-8 1 0,-2 2 0,0 0 0,4-4-1,7-2-2,4-10-3,21-6-33,1-7-2,12-7 1,17-18-2</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6:23.740"/>
    </inkml:context>
    <inkml:brush xml:id="br0">
      <inkml:brushProperty name="width" value="0.05292" units="cm"/>
      <inkml:brushProperty name="height" value="0.05292" units="cm"/>
      <inkml:brushProperty name="color" value="#953734"/>
    </inkml:brush>
  </inkml:definitions>
  <inkml:trace contextRef="#ctx0" brushRef="#br0">2620 8890,'0'-26,"0"26,-27 0,27 0,0 0,0 0,0-27,0 27,0 0,0 0,0 0,0 0,0 0,27 0,-27 0,26 0,1 0,-27 0,53-26,-27 26,0 0,27 0,-26 0,-1 26,27-26,-26 0,26 27,-27-27,1 0,25 26,-25 0,-1 1,27-27,-26 26,-1 1,1-1,-1 1,1 26,-1-27,-26 27,26 0,1 0,-27-27,0 54,26-54,-26 54,0-54,0 27,-26-27,26 27,0-26,-27 26,27-27,0 1,-26-1,26 1,-26-1,26 0,-27 27,1-53,-1 53,1-26,-1-1,-26 1,27 26,-27-27,0 0,27 1,-27-1,0-26,0 27,0-1,26-26,-25 0,-1 0,0 0,-27-26,27-1,1 1,-1-1,0 1,26 0,-26-1,0 1,27-27,-1 53,-25-53,25 26,1 1,26-1,-27-25,27 25,-26 1,26 26,0-27,-27 1,27-1,0 1,27-1,-27 27,0-26,26-1,1 1,-27-1,26 1,1 0,-1-1,27-26,-27 27,1-1,-1-26,1 53,-1-26,-26-27,27 53,-27-26,0 26,0 0,0-27,0 27,0 0,0 0,-27 0,1 27,-1-27,1 26,-1-26,-26 26,27 1,-27-27,0 26,0-26,27 27,-1-27,1 26,-1-26,27 0,0 0,0 0,27-26,-1-1,27 27,0-26,0-1,0 1,0 0,0-1,0 1,0-1,-27 1,1-1,-1 27,1-26,-1 26,-26 0,0 0,0 0,0 26,0 1,0-1,0 1,-26 26,26-27,0 27,-27 0,27 0,0-27,0 1,-26 26,26-53,0 26,0 0,0-26,0 0,0 27,0-27,0 0,0 0,0 0,0 0,26 26,-26-26,0 0,0 0,0 27</inkml:trace>
  <inkml:trace contextRef="#ctx0" brushRef="#br0" timeOffset="18760.073">21696 3810,'0'0,"0"-26,0-1,0 27,0 0,0-26,-26-1,52 1,-52-1,26 27,0-26,0-1,0 1,0 26,0-27,0 27,0 0,0-26,0 26,0 0,0 0,26 26,-26-26,27 27,-1-1,1 1,-1-1,0 1,1-1,-27 1,26-27,-26 26,27-26,-27 0,0 27,0-27,0 0,0 0,0-27,-27 27,1-26,26-1,-27 1,1-1,-27 27,27-26,-1 26,1-27,-1 27,1 0,26 0,0 0,0 0,0 0,26 0,1 0,-1-26,1 26,26 0,-27 0,0-27,1 27,-1 0,-26 0,0 0,0 0,0 0,0 0,-26 27,-1-1,1 1,0-1,-1 1,1-1,-1 27,1-26,26-1,-27 0,27 1,0-27,-26 26,26-26,0 27,0-27,0 0,0 0,0-27</inkml:trace>
  <inkml:trace contextRef="#ctx0" brushRef="#br0" timeOffset="26677.5258">17780 1482,'0'0,"0"0,0 0,0 0,-26 26,26-26,0 0,0 0,-27 0,27 0,-26 0,0 0,-1 0,1 0,-1-26,1 26,26 0,-27-27,1 27,-1-26,1 26,-1 0,1-27,26 27,-79-26,79 26,-53-53,53 53,-80-27,80 27,-79-26,79 26,-106-26,53 26,-26-27,26 27,0 0,-26-26,26 26,0 26,-27-26,1 0,26 0,-26 27,26-27,-27 0,27 0,1 26,-28-26,27 26,-26-26,26 0,0 0,-26 0,26 0,-27 27,27-27,-26 0,26 0,-26 0,26 0,0 0,0 0,-26 26,26 1,0-27,0 26,0 1,27-1,-27 1,26-1,-26-26,0 27,27 26,-27-53,27 26,-27 27,26-53,1 53,-1-27,1 1,-1-1,27 27,-26-53,26 53,-27-27,27 1,0-27,0 26,-26 1,26-1,0-26,0 27,0-27,0 26,0 1,0-27,0 26,0-26,0 27,0-1,26-26,-26 27,0-27,0 26,0-26,27 26,-27-26,0 27,26-27,-26 26,27-26,-27 0,26 27,1-27,-27 26,26-26,1 0,-27 27,26-1,1-26,-1 27,-26-1,26-26,1 27,-1-1,1-26,-1 26,1-26,-1 0,-26 27,27-27,-1 0,1 26,-1-26,0 27,1-27,-1 26,1-26,-1 0,1 27,-1-27,27 26,-26-26,26 0,-27 27,27-27,-27 0,1 0,26 26,0-26,-27 0,1 27,25-27,-25 0,26 0,-27 0,27 0,0 26,-26-26,-1 0,27 0,0 0,0 0,0 0,0 27,0-27,-1 0,1 0,0 0,0 0,0 0,0 0,26 0,-26 0,0 0,0 0,0 0,26 0,-26 0,27 0,-27 0,26 0,-26 0,26 0,-52-27,26 27,0 0,-27 0,27 0,-27-26,1 26,26 0,-27-27,1 27,-1-26,1 26,-27-53,26 26,1-26,-1 0,1 1,-1-1,0 0,1 0,-1 0,1 0,-1 27,-26-27,27 0,-27 0,26 26,-26-26,0 27,0-27,0 27,-26-1,26-26,-27 27,27-1,-26 1,-1-1,1 1,-1-1,27 1,-26 26,0-26,26 26,0 0,-27 0,27 0,0-27,0 27,0 0,0 0,0 0,0 0,0 0,0 0,0 27,0-27,0 0,0 0,0 0,0 0,0-27,0 27</inkml:trace>
  <inkml:trace contextRef="#ctx0" brushRef="#br0" timeOffset="28054.6046">14605 741,'-79'0,"79"0,-53 0,53 0,-79 26,79-26,-53 0,53 0,0 0,-53 27,53-27,0 0,0 0,79 79,-79-79,80 27,-27-27,-53 0,105 53,-105-53,80 0,-80 0,0 0,0 0,0 0,26 52,-26-52,0 0,-79 53,79-53,-80 27,80-27,-79 26,79-26,0 0,-53-26,53 26,0 0</inkml:trace>
  <inkml:trace contextRef="#ctx0" brushRef="#br0" timeOffset="28254.6161">14420 714,'53'-53,"-53"53,79-26,-79 26,106-26,-106 26,106 0,-53-27,0 27,0-26,-53 26,79-53,-79 53,106-80,-106 80,79-53</inkml:trace>
  <inkml:trace contextRef="#ctx0" brushRef="#br0" timeOffset="32010.8309">24607 2831,'0'0,"0"0,0 0,0 0,0 0,0 0,0 0,0 0,0 0,0 0,-27 0,27 0,0 0,0 0,0 0,-26 0,26 0,-27 0,27 0,-26 0,26 0,-27 0,1 0,-1 0,1 0,-27-26,27 26,-1 0,-26 0,27-27,-27 27,0 0,26-26,-25 26,-1 0,26 0,-26 0,0 0,0 0,27 0,-27 0,0 0,0 0,0 0,0 0,0 0,1 0,-1 0,0 0,26 0,1 0,-27 0,26 0,1 0,-27 0,27 0,-1 0,-26 0,27 0,-1 0,1 0,-27 26,26-26,1 0,-27 0,27 0,-1 0,-26 0,27 0,-1 27,1-27,-1 0,1 0,-1 26,27-26,-26 0,0 0,26 27,0-27,-27 0,27 0,0 0,0 26,0 0,0-26,0 27,0-27,0 26,0 1,-26-27,26 26,0-26,0 27,-27-27,27 0,0 26,0-26,0 0,0 0,27 27,-27-27,0 0,0 0,26 26,-26-26,0 0,27 0,-1 0,0 0,-26 27,53-27,-26 0,-1 0,1 26,26-26,0 0,-27 26,27-26,0 0,0 27,-27-27,27 0,-26 0,26 0,-1 0,-25 0,26 0,0 0,-27 0,27 0,0 0,0 0,0-27,0 27,0 0,0 0,0 0,-1 0,1 0,-26 0,26 0,0 0,0-26,0 52,-1-26,1 0,0 0,0 0,0 0,0 0,0 0,0 0,0 0,0 0,0 27,0-27,-1 0,-25 0,26 0,-27 0,27 0,-26 0,-1 0,1 0,-1 0,0 0,1 26,-1-26,1 0,-27 0,0 0,26 0,-26 0,0 0,0-26,0 26,0 0,27-27,-27 27,0-26,0 0,0 26,-27-27,27 1,0 26,-26-27,26 1,-27 26,1-27,-1 1,1-1,0 1,-1 26,1-27,-1 1,1 0,-1 26,1 0,26 0,-27-27,27 27,0-26,0 26,0-27,0 1</inkml:trace>
  <inkml:trace contextRef="#ctx0" brushRef="#br0" timeOffset="35561.034">22649 3466,'-27'0,"27"0,0 0,0 27,0-27,0 26,0-26,0 26,-26-26,52 27,-52-27,52 26,-26 1,27-1,-27 27,26-26,1 26,26-1,-27 1,27 0,-27 27,1-27,26 26,-27-26,1 26,26-26,-27 27,0-28,1 28,-1-27,1 0,-1 26,1-26,-1 0,1 0,-27-27,26 27,-26 0,27-26,-27-1,0 27,0 0,0-27,-27 1,27-1,-26 1,26-1,-27 1,1-1,-1-26,1 27,-1-1,1 0,-27-26,27 27,-1-27,-26 26,27 1,-27-1,26-26,-26 0,1 27,-1-27,0 26,0-26,0 0,0 27,0-27,0 0,27 0,-27 0,0 0,0-27,26 27,-25 0,25-26,-26 26,27-27,-27 27,0 0,26-26,-26-1,1 1,25 26,-26-27,0 27,0-26,27 0,-27-1,27 1,-1-1,1-26,-1 53,1-53,26 27,-27-27,27 0,0 27,0-27,0 0,27 0,-27 0,0 26,26-52,-26 53,27-27,-27 26,0-26,26 27,-26-1,0-26,0 53,27-26,-27 0,0-1,-27 1,27 26,0-27,0 27,-26-26,-1 26,1 0,-1 0,1 0,-1 0,-26 0,0 0,27 0,-27 26,-26-26,26 0,0 0,0 27,-26-27,-1 0,27 0,-26 0,0 0,-1 0,1 26,-27-26,27 0,-27 0,26 0,1 0,-27 27,0-27,27 0,0 0,-27 0,26 0,1 0,0 0,-1 0,1 26,26-26,-26 0,26 0,0 26,-27-26,27 0,1 0,25 27,-26-27,27 0,-1 26,1-26,-1 0,27 0,0 0,-26 27,26-27,0 0,0 0,0 0,0 0,0 0,0 0,0 0,0 0,0 0,0 0,0 0,0-27,0 27,0-26,0 26,0-27,0 27,0 0,0-26</inkml:trace>
  <inkml:trace contextRef="#ctx0" brushRef="#br0" timeOffset="36024.0603">18310 4339,'0'0,"0"0,26-26,-26 26,0 0,0 0,0 0,-26 0,-1 26,27 1,-26-27,-1 26,1 1,-27-1,26 0,27 1,-26-1,26 1,0-27,0 26,0 1,0-1,26 1,1-27,-1 0,27 26,-26-26,26 0,-27 27,27-27,-27 0,1 26,-1-26,-26 0,0 0</inkml:trace>
  <inkml:trace contextRef="#ctx0" brushRef="#br0" timeOffset="36683.098">17860 5398,'0'0,"0"0,0 0,0 0,0 0,0 0,0 0,0 0,0 0,26 0,-26-27,27 27,-1 0,1 0,-1 0,0 0,27 0,-26-26,-1 26,27 0,-26-27,-1 27,1-26,-1 26,1 0,-27 0,0-27,0 27,0 0,0 0,0 0,0 0,0 0</inkml:trace>
  <inkml:trace contextRef="#ctx0" brushRef="#br0" timeOffset="37169.1257">17939 5556,'0'0,"0"0,0 0,0 0,0 0,0 0,0 0,0 0,0 0,0 0,0 0,0 0,0 0,0 0,27 0,-27 0,26-26,-26 26,53-27,-27 27,1-26,-1 26,27-27,-26 27,26-26,-27 26,1 0,-1 0,-26 0,0 0,26-26,-26 26,0 0,0 0,0 0,0 0,0 0,0 0,0 0,0 0</inkml:trace>
  <inkml:trace contextRef="#ctx0" brushRef="#br0" timeOffset="41257.3598">11589 4551,'0'0,"0"0,0 0,0-27,0 27,0 0,0 0,-26-26,26 26,0 0,0 0,-27-27,27 27,-26 0,26-26,-27 26,27 0,-26 0,26-26,-27 26,27 0,-26 0,-1 0,1-27,0 27,-27 0,26 0,1-26,-1 26,-26 0,27 0,-27 0,26 0,-25 0,25 0,1-27,-1 27,-26 0,27 0,-1 0,1 0,-1 0,1 0,0 0,-27 0,26 27,-26-27,27 0,-27 0,26 0,-26 0,27 0,-27 26,0-26,27 0,-27 27,26-27,-26 26,27 0,-27-26,27 0,-1 27,-26-1,27 1,-27-27,26 26,1 1,-27-1,27 1,-1-1,1 1,-1-1,1 1,-1 25,27-25,-26 26,-1-27,27 1,0 26,0-27,-26 1,52-1,-26 27,0-27,27 1,-27-1,26 27,1-53,-27 53,26-26,27-1,-26 1,-1-1,0 0,27-26,-26 27,26-1,-27 1,27-1,0-26,0 27,0-27,0 26,26-26,-26 0,26 0,-26 0,0 0,27 0,-27 0,26 0,-26-26,26 26,-26-27,0 27,26-26,-26 26,0-27,0 1,0-1,0 27,-26-52,25 25,-25 1,-1-1,1-26,-1 0,-26 27,27-54,-1 54,-26-53,0 52,27-26,-27 0,0 27,0-1,0-25,0 25,-27 27,27-26,-26-1,26 27,-27-26,27 26,-26 0,26 0,0-27,0 27,0 0,0 0,0-26,26 26</inkml:trace>
  <inkml:trace contextRef="#ctx0" brushRef="#br0" timeOffset="43002.4596">13388 4498,'0'0,"0"0,0 0,0 0,0 0,0 0,0 0,0 0,0 0,0-27,0 27,-26 0,-1 0,1 0,26 0,-27-26,1 26,0 0,-1-26,1 26,-1-27,-26 27,27-26,-27 26,0 0,26 0,-25 0,25 0,-26 0,0 0,0 0,27 0,-27 0,27 0,-27 0,0 0,26 0,1 26,-27-26,26 27,1-27,-1 0,1 26,-27-26,27 26,-1-26,1 0,-27 27,26-27,1 26,-1 1,1-27,-27 26,27 1,-1-1,1 1,-1-1,1 27,-1-26,1-1,-1 27,1-27,26 1,-27 26,1-27,26 1,0 26,-26-27,26 0,0 1,0-1,0 1,0-1,0 27,0-53,0 27,0-1,0 1,0-1,26 1,-26-1,0-26,26 26,1-26,-1 27,1-1,-1 1,27-1,-26-26,26 0,-27 27,27-1,26-26,-26 27,0-27,0 0,0 26,26-26,-26 0,27 27,-27-27,26 0,0 0,1 0,-1 0,0 0,1 0,-1 0,1 26,-1-26,-26 0,26-26,1 26,-1 0,0 0,-26 0,27 0,-54-27,27 27,0-26,0 26,0-27,0 1,0-1,0 27,-1-26,28-1,-54 1,27 26,0-27,0 27,0-26,-27 0,1 26,26-27,-27 1,1-1,-27 1,26-1,-26 1,27-27,-27 26,26-26,-26 1,0-1,0 0,0 0,0 0,0 26,-26-25,-1 25,27-26,-26 27,-27-1,0-26,0 27,0-1,0 1,-26-1,26 27,-27-26,28 0,-28-1,1 27,-1-26,-25 26,52 0,-27-27,1 27,0 0,-1-26,27 26,0 0,27 0,-1 0,1 0,26 0,0 0,-26 0,26 0,-27 26,27-26,0 0,0 0,27 0</inkml:trace>
  <inkml:trace contextRef="#ctx0" brushRef="#br0" timeOffset="44600.551">17304 4419,'0'0,"0"0,0 0,0 0,0 0,0 0,0 0,-26 0,26 0,0-27,-27 27,1 0,-1-26,1 26,-1 0,1-27,-27 27,0 0,0 0,0 0,-26-26,26 26,-26 0,26 0,-27 0,1 0,0 0,-1 0,-26 0,27 0,0 0,-27 0,0 26,27-26,-1 0,1 27,-1-27,1 0,26 0,0 26,0-26,0 0,27 27,-1-1,1-26,0 26,-1-26,1 27,-1-1,1 1,26-1,-27 1,1 26,-1-53,1 53,-1-27,1 1,-1-1,1 0,0 1,-1-1,1 1,-1-1,27 1,-26-1,26 1,-27-27,27 26,0 1,-26-1,26 0,0 1,0-1,0 1,0-27,0 26,0 1,0-1,26 1,1-1,-1 1,-26-1,27-26,-1 27,27-1,-27 0,1-26,-1 27,1-1,-1 1,27-1,-26-26,-1 27,27-1,0 1,0-27,-27 26,27-26,0 27,27-27,-28 0,28 26,-1-26,1 0,-27 26,26-26,27 0,-27 0,0 0,1 0,26 0,-27-26,27 26,-27 0,27 0,-27-26,27 26,-26 0,-1-27,0 27,1-26,-27 26,0 0,26-27,-26 27,0-26,-27 26,27-27,-26 27,-1-26,27-1,-26 1,-1-1,0 1,1-27,-1 27,-26-27,27 0,-27 0,0-27,0 28,0-28,-27 1,1 26,-1-26,-25 26,25 0,-26 0,27 0,-27 0,0 26,0 1,0 0,27-1,-27 27,26-26,1 26,-1 0,27 0,0 0,0 0,0 0,27-27</inkml:trace>
  <inkml:trace contextRef="#ctx0" brushRef="#br0" timeOffset="50338.8792">5345 8943,'0'0,"0"0,0 0,0 0,0 0,0 0,0 0,0 0,0 0,0 0,0 0,-27 26,27-26,0 0,0 0,0 0,0 0,0 0,0 0,0 27,0-27,0 0,0 0,0 26,0-26,0 0,0 0,0 0,0 0,0 0,0 0,0 27,0-27,0 0,0 0,0 0,0 0,0 0,0 0,0 0,0 0,0 0,0 0,0 0,0 0,0 0,27-27,-1 27,1-26,-1 26,1-27,-1 27,1-26,26-1,-27 1,27 0,-27 26,27 0,-26-27,-1 27,1 0,-27-26,26 26,1 0,-27 0,0 0,0 0,0 0,0 0,0 0,0 0,0 0,0 0,26 26,-26-26,0 0,-26-26,52-1</inkml:trace>
  <inkml:trace contextRef="#ctx0" brushRef="#br0" timeOffset="55770.1899">5345 9393,'0'0,"0"0,0 0,0 0,0 0,0 0,0 0,0 0,0 0,0 0,0 0,0 0,0 0,0 0,0 0,0 0,0 0,0 0,0 0,0 0,0 0,0 0,0 0,0 0,0 0,0 0,0 0,0 26,0-26,0 0,0 0,0 27,0-27,0 26,0-26,0 27,0-27,0 0,0 0,0 26,0-26,26 0,-26 0,0 0,0 0,0 0,0 0,27 0,-27 0,26-26,-26 26,27 0,-27-27,26 27,1-26,-1-1,1 27,-1-26,1-1,-1 27,0-26,1 26,-1 0,1-27,-27 27,0 0,0 0,0 0,0 0,0 0,0 0,0 0,0 0,0 0,0 0,0 0,0 0,0 0,0 0,26 0,-26 0,0 0,0 0,0 0,0 0,27 27</inkml:trace>
  <inkml:trace contextRef="#ctx0" brushRef="#br0" timeOffset="68082.8941">9340 7964,'0'0,"0"0,0 0,0 0,0 0,0 26,0-26,0 0,0 0,0 0,0 0,0 0,0 0,0 0,0 0,0 0,0 0,0 0,0 0,27 0,-27 0,26-26,-26 26,27 0,-1-26,0-1,-26 27,27-26,-27 26,26-27,1 1,-27 26,0-27,0 27,26-26,-26 26,0 0,0 0,0 0,0 0,0 0,0 26,0-26,0 27,0-1,0 1,0-27,0 53,0-27,0 27,-26-27,26 27,0-26,0 26,0-27,0 1,0-1,0 0,0 1,0-1,0-26,0 0,0 27,0-27,0 0,0 0,0 0,0 0,0 0,0-27,0 27,0 0,0 0,0 0,0 0,0 0</inkml:trace>
  <inkml:trace contextRef="#ctx0" brushRef="#br0" timeOffset="69105.9524">9393 8361,'0'0,"0"0,0 0,0 0,-26 26,26-26,0 0,0 0,0 0,0 0,0 0,0 0,0 0,26-26,-26 26,27-27,-27 27,26 0,27-26,-53 26,53 0,-27-27,27 27,-26 0,-1-26,1 26,-1 0,0 0,1 0,-27 0,0 0,26 0,-26 0,0 0,0 0,0 0,0 0,0 0,-26 0,26 0,-27 0,1 0,0 0,-1 26,-26-26,0 0,27 27,-27-27,26 26,-25-26,-1 0,26 27,1-27,-1 0,27 0,0 0,0 0,0 26,27-26,-1-26,1 26,26 0,-1 0,-25-27,52 27,-26 0,0-26,0 26,-27-27,27 27,-26 0,-27 0,0 0,26 0,-26 0,-26 0,26 0,-27 27,1-27,-1 26,1-26,-27 0,27 27,-27-27,26 26,-26-26,27 27,-1-27,1 0,0 0,-1 0,27 0,0 0,0 0,0 0,0 0,27-27,-1 27,0-26,1 26,-1-27,27 27,-26 0,-1-26,1 26,-1-27,1 1,-27 26,0-26,0 26</inkml:trace>
  <inkml:trace contextRef="#ctx0" brushRef="#br0" timeOffset="69919.9991">9340 8017,'0'26,"0"-26,0 0,0 0,0 0,0 27,0-54,27 27,-27-26,26 26,1-27,-27 1,26 26,0-26,1-1,-27 1,0 26,26-27,-26 27,0-26,27 26,-27-27,0 27,0 0,0 0,0-26,0 26,0 0,0 0,0 0,0 0,26 26,-26 1,0-1,0 1,0-27,0 53,0-27,0 27,0-27,0 1,0 26,0-27,0 1,0-1,0 1,0-27,0 26,0 0,0-26,0 0,0 27,0-27,0 0,0 0,0 0,0 0,0 0,0 0,0 0,0 0,0 0,0 0,27-27,-27 27,0-26,0 26</inkml:trace>
  <inkml:trace contextRef="#ctx0" brushRef="#br0" timeOffset="71343.0806">7329 5900,'0'0,"0"0,-26-26,26 26,0-27,0 27,0 0,0 0,0 0,0 0,0 0,0 0,0 0,0 0,0 0,26-26,1 26,-27 0,26-27,1 27,-27 0,26-26,-26 26,27 0,-27 0,0 0,0 0,0 0,0 0,0 26,0-26,0 27,0-1,0 1,0-1,0 1,-27-1,27 1,0-27,0 26,0 1,0-27,0 26,0-26,0 26,0-26,0 0,0 0,0 0,0 0,0 0,0 0,-26 0,26 0</inkml:trace>
  <inkml:trace contextRef="#ctx0" brushRef="#br0" timeOffset="71596.095">7329 6165,'0'0,"0"0,27 0,-27 0,26 0,-26 0,27 0,-27 0,26 0,1 0,-27 0,26 0,1 0,-27 0,26 0,0 0,-26 0,27 0,-27-27,26 27</inkml:trace>
  <inkml:trace contextRef="#ctx0" brushRef="#br0" timeOffset="72487.1459">7594 6720,'0'27,"0"-27,0 26,0-26,0 0,26 0,-26 0,27 0,-27-26,26 26,-26-27,27 1,-1 26,-26-26,27-1,-1 1,-26 26,0-27,0 27,0 0,0-26,0 26,0 0,0 26,0-26,-26 27,26-27,-27 0,27 26,0 1,-26-1,26 0,0 1,0 26,-27-53,27 26,0 1,0-1,0-26,0 27,0-27,0 0,27 26,-27-26,0 0,0 0,0 0,0 0,0 0,-27 0,27 0,0 0</inkml:trace>
  <inkml:trace contextRef="#ctx0" brushRef="#br0" timeOffset="72819.165">7567 7011,'0'0,"0"0,0 0,27 0,-27 0,0 0,26-26,1 26,-27 0,53-26,-27 26,1-27,-1 27,-26 0,27 0,-1 0,0 0,-26 0,0 0,0 0,0 0,0 0,0 0,0 0,0 0,0 0,0 0,0 0,0-26,0 26</inkml:trace>
  <inkml:trace contextRef="#ctx0" brushRef="#br0" timeOffset="104013.9491">11589 5874,'0'0,"0"0,0 0,0 0,0 0,0 0,0 0,0 0,0 0,0 0,0 0,27-27,-27 27,26-26,0 26,-26-27,0 27,0 0,27 0,-27 0,0 0,0 0,0 0,0 0,0 0,0 0,0 0,0 27,0-27,0 26,0-26,0 27,0-1,0-26,0 27,0-27,0 26,0 1,0-27,0 0,0 0,0 26,0-26,0 0,0 0,0 0,0 0,0 0,0 0,0 0,0 27,0-27,0 0,0 0,0 0,0 0</inkml:trace>
  <inkml:trace contextRef="#ctx0" brushRef="#br0" timeOffset="104479.9759">11563 6112,'0'0,"0"0,0 0,0 0,0 0,0 0,0 0,26 0,-26 0,27 0,-1-27,0 27,1 0,-1 0,1-26,-1 26,1 0,-1-26,1 26,-1 0,-26 0,0 0,0 0,0 0,0 0,0 0,27 0,-27 0,0 0,0 0,0 0,0 0,0 0,0 0,0 0,-27-27</inkml:trace>
  <inkml:trace contextRef="#ctx0" brushRef="#br0" timeOffset="112451.4318">13415 8387,'0'27,"0"-27,0 0,0 0,0-27,26 27,-26-26,27-1,-27 1,26-1,1 1,-27 0,26-1,-26 1,0 26,0 0,26-27,-26 27,0 27,0-1,0 1,0-27,0 52,0 1,0-26,0 26,0 0,27 0,-27-27,0 1,0-1,0 0,0 1,0-1,0-26,0 27,0-27,-27 0</inkml:trace>
  <inkml:trace contextRef="#ctx0" brushRef="#br0" timeOffset="112683.4451">13468 8705,'-27'0,"27"0,-26 0,26 0,0 0,0 0,26 0,1 0,-1 0,27 0,-27 0,27-27,-26 27,26 0,-27 0,27 0,-53 0,27 0,-1 27,-26-27,27 0,-27 0,0 0,0 0</inkml:trace>
  <inkml:trace contextRef="#ctx0" brushRef="#br0" timeOffset="114798.5661">9843 7805,'0'0,"0"0,0-26,0 26,0 0,0 0,0-27,0 27,0-26,0 26,0 0,0 0,-27-27,27 27,0-26,-26-1,26 27,-27-26,1 26,0-26,-1 26,1 0,-1 0,1-27,-1 27,1 0,-27 0,26 0,1 0,-27 0,27 0,-27 0,26 0,-26 0,27 27,-1-27,1 0,-1 26,1-26,0 26,-1-26,27 27,-26-1,-1 1,27-1,-26 1,-1-1,27 1,-26-1,-1 1,27 26,-26-27,26 0,-27 27,27-26,0-1,0 27,-26-26,26-1,0 1,0-1,0 27,0-27,26-26,-26 53,27-26,-1-27,-26 26,27 1,-1 26,1-53,-1 26,1 1,-1-1,1 0,-1 1,27-1,-27-26,27 27,-26-1,26-26,0 27,0-27,-1 0,-25 0,26 0,-27-27,27 27,-26-26,-1 26,27-27,-27 1,1-1,-1 1,1 0,-1-27,1 53,-1-53,1 26,-27 1,26-1,1 1,-1-1,-26 1,0-1,27-25,-27 25,26 1,-26-1,0-26,0 27,0-1,0-26,0 27,0-27,-26 27,26-27,-27 26,27 1,0-27,-26 26,-1 1,27-1,-26 1,-1 0,1 26,-1 0,1-27,-1 27,1 0,-1 27,1-27,0 26,-1 0,27 27,-26-26,26 26</inkml:trace>
  <inkml:trace contextRef="#ctx0" brushRef="#br0" timeOffset="117735.7341">12542 5530,'-27'0,"27"-27,-26 27,26 0,-27-26,27 26,-26 0,26 0,-27 0,1 0,26 0,-27 26,27-26,0 0,-26 27,-1-1,27-26,-26 27,0-1,-1 1,1-27,-1 53,1-1,-1-25,1 26,-1 0,1 0,-1 26,1-26,0 26,-1-26,27 27,0-1,0-26,0 0,27 26,-1-26,-26 0,53 0,-27-27,1 27,26-26,0-1,-27-26,27 27,0-27,-27 0,27-27,0 1,-26 26,26-53,0 0,-27 27,0-54,27 27,-53-26,27-1,-1-25,-26 25,0 1,-26 0,-1-1,1 27,-1 0,1 0,0 27,-27 26,26-27,-26 27,27 0,-1 0,27 0</inkml:trace>
  <inkml:trace contextRef="#ctx0" brushRef="#br0" timeOffset="118514.7786">13203 5477,'-26'0,"-1"0,1 26,-1-26,27 0,-53 0,53 27,-26-27,-1 26,1-26,-1 27,1-1,26 1,-26-1,26 27,-27-27,1 27,26 0,-27 0,27 0,0-26,0 52,0-26,0 0,0 26,27-26,-27 26,26-26,1 0,-1 0,0 0,27-26,-26 26,26-27,-27 27,27-27,0-26,-26 27,25-27,-25-27,-1 27,27-26,-26-27,26 27,0-27,-27 0,0-27,27 1,-26 0,-27-1,26 1,-26-1,0-25,-26 52,-1-27,1 27,-1 0,-25 27,-1 0,0-1,0 1,0 26,26 0,1 0,0 26</inkml:trace>
  <inkml:trace contextRef="#ctx0" brushRef="#br0" timeOffset="119416.8302">13812 5556,'-27'27,"27"-1,0 1,-26-27,26 26,0 27,0-27,0 27,0-26,0 26,0 0,0 0,0 26,26-26,-26 0,0 0,27 0,-27 26,26-26,1 0,-1 0,0-27,1 27,-1 0,1 0,-1-27,1 1,26 26,-27-27,1 1,-1-1,0-26,27 27,-26-1,-1-26,1 0,-1 0,27 0,-26-26,-1-1,1 27,-1-53,0 27,1-1,-1-26,1 1,-1-1,-26-27,27 27,-27 0,26-26,-26 26,0-26,-26 26,26-27,-27 1,1 26,26-26,-53 26,26 0,1 0,0 0,-1 27,1-1,-27-26,26 53,1 0,-1-26,1 26,-1 0,1 26,-27-26,53 27,-53-1,53 1,-26-1,-1 1</inkml:trace>
  <inkml:trace contextRef="#ctx0" brushRef="#br0" timeOffset="133295.6239">23284 12700,'0'0,"0"-26,0 26,0-27,0 27,0 0,0 0,0 0,0 0,-27-26,1 26,26-27,-27 27,1-26,-27-1,26 27,-25-26,25 26,-26-27,-26 1,26-1,0 1,-26 0,-1-1,1 1,-1 26,1-27,0 27,-1-26,1 26,0 0,-1 0,1 0,-1 0,1 26,0-26,-1 0,1 0,0 27,-1-1,27-26,-26 27,0-1,-1 0,1 1,-1-1,1 1,26-1,-26 27,26-26,-27-1,28 27,-1 0,26 0,-26-27,27 54,-27-27,26 0,27-1,-26 1,0 0,26 0,0 27,-27-28,27 1,0 0,0 27,0-27,0 26,27-26,-27 0,26 26,-26-26,26 0,1 0,26 0,-27 0,27 0,-26 0,26-27,-27 53,27-52,0 26,26-27,-26 27,27-26,-28-1,1 1,27 25,-1-52,0 27,27-1,-26 1,-1-1,-26 1,53-27,-27 26,1-26,-1 0,0 27,1-27,-1 0,0 0,1-27,26 27,-53 0,26-26,0 26,1-27,-1 1,-26-1,26 1,-26-1,0 1,0-27,0 0,0 0,0 0,0 0,0 1,-27-1,1-27,-1 1,1 26,25-26,-25-1,-27 1,26-27,1 27,-27-1,26-26,-26 27,0-27,0 27,0-1,-26 1,26 0,-53-1,0 27,0 0,0-26,0 53,-26-27,26 26,-26 27,26-26,0-1,26 27,1-26,26 26,-27 0</inkml:trace>
  <inkml:trace contextRef="#ctx0" brushRef="#br0" timeOffset="142276.1377">11298 7541,'0'0,"0"0,0 0,0 0,0 0,27-27,-1 27,0 0,-26-26,53 26,-26-27,-1 1,1-1,26-26,0 27,-1-27,1 27,0-27,0 26,0-26,0 0,-26 27,25-1,1 1,-26-27,-1 27,1-1,-1 1,1 26,-27-27,26 1,-26 26,0-27,0 27,27 0,-27 0,0-26,0 26,-27 0,27 0,0 0,0 0,0-27,0 27,-26 27,26-27,-27 26,27-26,-26 27,-1-27,27 26,0-26,-26 0,26 0,0 0,26-26,1 26,-1-27,1 1,-1-1,1 27,-1 0,-26 0,26 0,-26 27,0-1,0 1,0-1,0 1,0-1,0 1,0-1,0 1,0-1,0-26,0 0</inkml:trace>
  <inkml:trace contextRef="#ctx0" brushRef="#br0" timeOffset="149582.5556">12833 11827,'0'0,"0"0,0 0,0 0,0 0,26 0,1 0,-27-27,0 27,26-26,0 26,1-26,-27 26,0 0,0 0,26-27,-26 27,-26 0,26 27,0-27,-27 52,27-25,-26-1,26 27,-26-26,26 26,0-27,-27 1,27-1,0 0,0 1,-26-27,26 0,-27 0,27 0,0 0,-26 0,26 0,0-27,0 27,0 0,0 0,0 0,26 0,-26 0,27 0,-27 0,26 0,-26 0,27 0,-27 0,26 0,-26 0,26 0,1 0</inkml:trace>
  <inkml:trace contextRef="#ctx0" brushRef="#br0" timeOffset="152551.7254">13256 7885,'-53'0,"0"26,0 1,-26-1,26 27,0 26,27 1,-27-1,26 27,1 0</inkml:trace>
  <inkml:trace contextRef="#ctx0" brushRef="#br0" timeOffset="152794.7393">12912 8969,'79'80,"1"-27,26-27,-1 1,1-27,0 0,0-27,0-26,0 27,-1-54,1 1,-26 26,-1-53,-26 27,-27 0,1-27,-27 26,-27 1,1 0,-27 26,0 0,-26 0,-27 26,0 27,0 0,-26 0,26 27</inkml:trace>
  <inkml:trace contextRef="#ctx0" brushRef="#br0" timeOffset="154943.8623">19368 14340,'0'0,"0"0,0 27,0-27,0 0,-27 26,27-26,-26 27,-1-1,1 1,0-1,26 1,-27 26,27-1,0-25,0-1,27 1,-1-1,27 1,-27-27,1-27,26 1,0 26,-27-53,1 26,-27 1,26-27,-26 0,0 27,-26-1,-1-26,1 53,-27-26,26-1,-26 27,27-26</inkml:trace>
  <inkml:trace contextRef="#ctx0" brushRef="#br0" timeOffset="155606.9002">19368 13944,'0'0,"0"0,26 26,-26-26,-26 0,26 0,0 26,0-26,0 27,0-1,0 1,0-27,0 26,-27 1,27-1,0-26,0 27,0-1,0-26,0 0,0 0</inkml:trace>
  <inkml:trace contextRef="#ctx0" brushRef="#br0" timeOffset="156030.9242">19527 13520,'0'0,"0"27,0-27,0 0,0 0,0 26,0-26,0 27,0-1,0 1,0-1,0 0,0-26,-27 27,54-27,-27 0,0 0,0 0,0 0</inkml:trace>
  <inkml:trace contextRef="#ctx0" brushRef="#br0" timeOffset="156461.9491">19632 13203,'0'26,"0"-26,0 27,0-27,0 0,0 0,0 26,0 1,0-27,0 26,0-26,27 0,-27 0</inkml:trace>
  <inkml:trace contextRef="#ctx0" brushRef="#br0" timeOffset="157757.0232">17383 10081,'-26'-53,"0"53,-1-27,-26-26,27 53,-27-26,0-1,0 1,0 26,-26 0,26-26,0 26,-27 26,28-26,-1 26,0 1,0-1,26 1,-26 26,27 0,26 0,-26-1,26 28,26-27,-26 26,26 1,1-28,26 1,0 0,0 0,0-26,26-1,0-26,1 0,-1 0,27 0,-53-53,53 27,-27-1,-26-26,26 0,-26 1,-26-28,-1 27,-26 0,0 0,0 0,-26 1,-1-1,1 26,-27 1,0-1,0 27,0 0,0 0,0 0,0 27</inkml:trace>
  <inkml:trace contextRef="#ctx0" brushRef="#br0" timeOffset="161345.2284">17489 4630,'0'0,"0"0,0-26,0 26,0 0,0 0,0-27,0 27,-26-26,26 26,-27-27,1 27,-27-26,27-1,-27 27,0-26,0 0,0-1,-26 1,-27-1,26 1,-26-1,27 27,-53-26,26-1,-26 27,-1-26,28 26,-1 0,-27 0,28 0,-1 26,0-26,0 27,0-1,27-26,0 27,-1 26,27-27,0 1,0 25,0 1,27 0,0 27,-1-27,1 0,26 26,0-26,0 53,0-53,-27 26,27-26,0 26,0 1,0-27,0-1,0 28,27-27,-1 0,1 0,25-1,28-25,-1 26,1-27,52 27,-26-26,26-1,0 1,27-1,-27-26,27 27,0-54,0 27,26-26,-53-27,27 26,0-52,-27-1,-26 1,0-27,-27 0,0 27,-52-27,-1 0,-26 1,0 25,-26 1,-27 26,0-26,-26 52,-1 1,1-1,26 27,0 0,-26 0,26 27</inkml:trace>
  <inkml:trace contextRef="#ctx0" brushRef="#br0" timeOffset="162789.3109">20320 8969,'0'0,"0"27,0-1,0 1,0-27,0 26,0 27,0-26,-26-1,26 1,0-1,0-26,0 0,0 0</inkml:trace>
  <inkml:trace contextRef="#ctx0" brushRef="#br0" timeOffset="163302.3403">21881 8969,'0'0,"27"0,-27 27,0-27,-27 0,27 26,-26 1,26-27,0 53,0-27,0 1,0-1,0 1,26-1,1-26,-1 0,1 0,-1 0,1-26,-27 26,26-27,-26 1,0-1,0 1,-26-1,-1 27,27-26,0 26,-26 0</inkml:trace>
  <inkml:trace contextRef="#ctx0" brushRef="#br0" timeOffset="163857.3721">22966 8996,'0'0,"-26"0,26 26,-27-26,1 0,-1 27,27-27,-26 26,26 1,-27-1,27 1,27-1,-27 1,26-27,-26 26,27-26,-27 26,26-26,1 27,-27-27,26 0,-26 0,27-27,-27 27,26-26,-26 26,27-26,-27-27,0 26,0 1,0-1,0 1,-27-1,1 27,-1-26,1 26,-1 0</inkml:trace>
  <inkml:trace contextRef="#ctx0" brushRef="#br0" timeOffset="164714.4209">23601 11298,'0'0,"0"0,0 0,-26 26,26-26,0 27,0-1,0-26,0 27,0-1,26 27,-26-53,27 26,-27 1,26-1,1-26,-1 0,27 0,-27-26,1-1</inkml:trace>
  <inkml:trace contextRef="#ctx0" brushRef="#br0" timeOffset="164956.4349">23919 11060,'0'26,"0"1,0 25,0 1,0 0,0 27,0-27,0 26,0 0,0 1,0-27,-27 0,27-1,0-25,0-1,0-26,27 27,-27-27</inkml:trace>
  <inkml:trace contextRef="#ctx0" brushRef="#br0" timeOffset="165795.4829">19209 12277,'0'0,"0"0,0 0,-26-27,26 27,0 0,26 27,-26-27,27 0,-1 26,27-26,-27 0,1 0,26 27,-27-1,1 1,-1-1,-26 27,27 0,-27 0,-27 0,27 0,0-1,-26 1,26 0,0-53,-27 27,27-27,-26 0,26-27,0 1</inkml:trace>
  <inkml:trace contextRef="#ctx0" brushRef="#br0" timeOffset="165948.4915">19183 12568,'26'26,"1"-26,-1 0,27 27,-27-27,27 0,0 0,0 0,0 0,-26-27</inkml:trace>
  <inkml:trace contextRef="#ctx0" brushRef="#br0" timeOffset="168337.6283">17013 14817,'0'0,"0"0,27 0,-27 0,0 0,0 0,0 0,0 0,0 0,0 0,0 26,0-26,26 27,-26-27,0 26,0 27,0-53,0 26,0-26,26 27,-26-27,0 0,0 0</inkml:trace>
  <inkml:trace contextRef="#ctx0" brushRef="#br0" timeOffset="168508.6381">17357 14711,'0'0,"26"26,-26 1,0-1,0 27,-26-26,26 26,0-1,0-25,0-1,0-26,0-26</inkml:trace>
  <inkml:trace contextRef="#ctx0" brushRef="#br0" timeOffset="169361.6869">5610 9816,'0'0,"0"0,0 0,0 0,0 0,0 0,0 27,0-27,0 52,0-52,0 53,26-53,-26 0,26 0,1 0,-1-26,27 26,-26-53,26 27,26-1,-26 1,0-1,0 1,0 26,-27-27,1 27,-1-26,1 26</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2.2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2346 2820 46,'11'8'36,"-2"2"0,-3 6 0,-5-3-16,-2 9-14,-7 6-3,-4 8-1,-10 4 0,-4 8 0,-5 2 1,0 3-2,-1-2 2,5 2-2,6-6 1,12-3 0,14-8 0,16-4 0,14-7 0,14-7-1,11-7 1,10-6-1,6-7 1,4-5-2,-1-4-1,-6-6-2,-4 2-3,-15-9-8,-4 5-25,-11-5 0,-7 0-1,-9-2 1</inkml:trace>
  <inkml:trace contextRef="#ctx0" brushRef="#br0" timeOffset="369">3064 2618 73,'10'-28'38,"-3"9"-1,-7 19 1,0 0-31,-7 24-4,-3 21 0,-7 18 0,1 21-1,-5 20 0,-1 19 0,0 9 0,0 10 0,-2-1-1,0-1 0,-1-11 0,-1-11 0,1-17-2,0-16 1,2-15-3,0-18-2,9-13-5,-4-26-24,18-13-5,-7-30-2,17-16 2</inkml:trace>
  <inkml:trace contextRef="#ctx0" brushRef="#br0" timeOffset="675">3246 2745 86,'35'-41'39,"6"1"0,9 9 1,5-3-31,10 6-4,6 4-1,0 7-1,1 5-2,-6 8 1,-3 12-2,-7 12 1,-13 20-1,-12 18 1,-23 22-2,-15 16 1,-21 18-1,-17 11 0,-15 7 0,-11 0 1,-7-6-2,0-9 1,10-16 0,9-11 2,16-19-1,18-13 0,18-17 1,24-13 0,21-13 1,20-12 0,18-10 0,13-8 0,10-4 0,5-3-1,-3-1 0,-9 2 0,-11 4 0,-15 3 0,-14 5-1,-15 3 0,-13 2 1,-10 2-1,-14 2 0,10 1 0,-10-1-1,0 0 1,3 13 0,-1-4 0,1 2 0,0 0 0,1 3 0,-1-1 0,0 1-1,-1-2 1,1-1 0,-1 0 0,-2-11-1,3 14 1,-3-14 0,3 9 0,-3-9 0,0 0-1,0 0 1,0 0-1,0 0-1,0 0 0,1 10-4,-9-21-20,3 2-16,-7-14 0,1-17 0,3-22 1</inkml:trace>
  <inkml:trace contextRef="#ctx0" brushRef="#br0" timeOffset="5905">6831 2171 68,'-5'22'1,"4"-11"-1,1-11 0,-33-29-26</inkml:trace>
  <inkml:trace contextRef="#ctx0" brushRef="#br0" timeOffset="10765">3389 2354 63,'-8'13'37,"-11"2"-2,-11 6 2,-15 15-25,-25 11-8,-21 22-1,-26 18-2,-20 16 0,-18 14 0,-4 10 1,-1 3-2,15-5 2,21-17-2,27-16 2,33-25 0,42-25 1,44-34 1,39-22-1,37-31 1,36-18 0,25-18 1,25-13-1,17-15-1,6-7 0,1 3 0,-5 4 0,-18 13-2,-18 15 1,-27 16-1,-27 18 0,-32 26 0,-34 29-1,-42 33 1,-35 26-1,-40 27 0,-36 19 0,-23 20-1,-19 7 1,-6 2-2,3-9 2,13-18-2,20-20 1,27-26 0,34-21 0,33-31 1,34-25 0,30-24 0,27-23 0,26-17 1,20-9 0,16-5 0,9 2 0,1 8-1,-13 17 1,-17 23 0,-24 25 0,-33 30-1,-31 27 1,-40 25 0,-33 20-1,-38 16 0,-21 8 0,-11 3-1,-7-5 1,9-11-1,16-18 0,22-20 0,31-23 0,38-22 1,36-25 0,32-20 0,32-21 0,24-16 1,19-7 0,17-9 0,3 2 0,-8 8 0,-13 12-1,-26 16 2,-27 21-2,-34 24 0,-39 23 1,-40 23-1,-34 16 0,-26 14-1,-14 5 1,-3-1-1,6-6 1,17-13-1,29-16 0,34-20 1,39-22 0,38-16 0,29-14-1,22-7 2,12-4-1,4 0 0,-9 3 0,-13 5 1,-22 10-1,-23 8 0,-23 3-1,-26 5-2,-15-4-1,-15 3-4,-11-15-16,-3 5-20,-7-12 2,0-1-1,-8-6 2</inkml:trace>
  <inkml:trace contextRef="#ctx0" brushRef="#br0" timeOffset="12078">227 2836 68,'7'18'37,"-8"-1"-1,-7 5 1,-10 4-31,-3 7-2,-9 3-1,-1 7 0,-4-3-1,5 1 0,3-2 1,7-3-1,7-6 1,13-4 0,10-7-1,13-4 1,8-7-1,8-4-1,8-6 1,3-4-2,3-5 0,0-5-1,-2-1-1,-8-5-3,1 4-7,-15-8-28,0 0 1,-8-6-1,1-2 2</inkml:trace>
  <inkml:trace contextRef="#ctx0" brushRef="#br0" timeOffset="12404">633 2585 55,'0'0'38,"-8"29"-1,5 1 0,1 17-16,-3 5-15,2 15-2,-4 8 0,1 9-1,-2 6-1,1 8 0,-1-4 0,2-2 0,-1-7 0,2-7-1,0-8-1,3-12 0,1-10-1,0-13-2,2-6-3,-3-16-7,2-13-27,0 0 2,14-29-1,-9-6 0</inkml:trace>
  <inkml:trace contextRef="#ctx0" brushRef="#br0" timeOffset="12727">903 2768 66,'13'-14'40,"0"-2"-1,6 2 2,1-12-20,8 6-14,2-5-2,7 0-2,1-1 0,5 1-1,-2 5-1,0 2 0,-4 5 0,-5 9 0,-8 9-1,-12 13 0,-12 10 1,-12 12-1,-13 8 0,-9 7 0,-7 4 0,-3 4 0,0-4 0,4-3-1,9-3 1,9-5 0,14-2-1,12 0 1,13 0 0,11-2 0,12 3 0,6 0 0,8 2-1,2 1 2,-1-2-2,-3-3 1,-8-4 0,-8 0 0,-9-6 0,-11-4-1,-15-4 2,-13-4-1,-12-7 1,-14 1 1,-9-4 0,-9-6-1,-8-3 0,-4-6 0,0-6-2,0-7-6,10-2-33,-2-10-3,5-14 1,4-16-3</inkml:trace>
  <inkml:trace contextRef="#ctx0" brushRef="#br0" timeOffset="16052">7996 4740 19,'0'0'29,"-1"11"1,1-11 0,0 0-16,0 0-4,0 0-2,0 0-1,0 0-1,0 0-1,0 0 0,0 0 0,0 0 0,0 0-2,0 0 0,0 0-1,0 0-1,0 0 0,0 0 0,0 0 0,0 0 0,0 0 0,0 0-1,0 0 0,0 0 1,0 0-1,0 0 1,0 0-1,0 0 1,0 0-1,0 0 0,0 0 0,0 0 1,0 0-1,0 0 0,0 0 0,0 0 0,0 0 1,0 0-1,0 0 0,0 0 1,0 0-1,0 0 0,0 0 0,0 0 1,0 0-1,0 0 1,0 0-1,0 0 1,0 0 0,0 0-1,0 0 1,0 0 0,0 0-1,0 0 0,0 0 0,0 0 0,0 0 1,0 0-1,0 0 0,0 0 0,0 0 1,0 0-1,0 0 0,0 0 0,-1 11 1,1-11-2,0 0 2,-4 11-1,4-11 0,0 0 0,-4 12 0,4-12 0,0 0 0,-6 13 0,6-13 0,0 0 0,-12 11 1,12-11-1,-10 8 0,10-8 0,-10 6 0,10-6 0,-11 5 0,11-5 0,-14 1 0,14-1 0,-14 1 0,4 0 0,0 0-1,0 0 1,-2 1 0,-1 0 0,1 0 0,-2 0 0,-1 1 0,0-1-1,0-1 1,1 1 0,-1-1 0,3 1 0,-2-1 0,1 2-1,2-2 1,0 0 0,1-1 0,0 2 0,-2-2 0,2 0 0,0 0-1,-2-1 1,0 1 0,0 0 0,-1 2 0,0-2-1,1 1 1,-1-1 0,-1 1 0,1 0-1,-1 0 1,1-1 0,-1 0-1,3 0 1,0 0-1,11 0 1,-15 2 0,15-2-1,-9 0 1,9 0 0,0 0 1,0 0-1,0 0 0,0 0 0,-10-3 0,10 3 0,0 0 0,0 0 0,0 0 0,0 0 0,0 0 0,0 0 0,0 0 0,0 0 0,0 0 0,0 0 0,0 0 0,0 0 1,0 0-1,0 0 0,0 0 0,0 0 0,-13 1 0,13-1 0,-12 2 1,12-2-1,-18 0 0,8 1 1,-3-2-1,1 1 0,-1-1 1,1 0-1,-3-1 1,1-1-1,-2 0 0,0-1 1,-1-1-1,2 1 0,-2 0 0,2-2 1,-1 1-1,1 1 0,0-2 0,2 2 1,-1 1-1,1-2 0,-2 3 0,2-2 0,-2 1 0,3 0 0,-2 0 1,0-1-1,-1 2 0,1 0 0,-1 0 0,1 0 0,-1 1 1,1-2-1,0 0 0,1 0 1,2 1 0,-1-2-1,2 1 1,1 0 0,9 3-1,-19-9 0,8 5 1,-2-2-1,-1-2 0,-4 1 0,-3-2 0,-4-2 0,-3 1 0,-3-2 0,1-1 0,-2 0 0,-1-3 0,-1 1 0,1-1 0,1-1 0,0-1 0,1 1-1,0-2 2,-1 0-1,1 1 0,0-2 0,1-1 0,-1 0 0,0-3 1,1-1-1,-1-1 1,0 0-1,-1-3 1,0-1 0,0-1 0,1-2-1,0-1 0,-3-1 1,1-2-1,0-4 0,2-1 0,1-1 0,0-1-1,1 0 1,0-2 0,4-3 1,-2 1-1,0-3 1,1 0-1,-1-5 1,2 1-1,0-4 1,2 0-1,2-1 1,1-4-2,1 0 2,3-1-1,2 0 1,2-2-1,1-3 1,0 0-1,2 0 1,2-3-1,0 3 0,3-4 0,1 2 1,0 1-1,3 0 1,1 0 0,3 1-1,3-2 1,3 1 0,-1 1 0,5 1-1,4-2-1,3 1 1,2 3 0,4 0 0,2 2-1,1 0 1,3-3 0,2 1-1,0 3 1,4 0 1,2-1-1,-1 1-1,2 3 1,4 2 0,3 3 0,3 1 0,1 1 1,3 1-2,1 2 2,4 3-1,4 0 0,1 2 1,2 1-1,4 5 1,-1 1-1,4 1 0,0 3 0,1 1 0,-3 2-1,3 3 1,-4 3 0,-2 0 0,0 3 0,-4 5 0,-2 0 0,-3 6-1,-2 2 2,-7 0-1,-4 3 0,-7 3 0,-7 0 1,-8 0-1,-4 2 1,-7 0 0,-15 2-1,12-2 0,-12 2 0,0 0 1,0 0-1,-12-3 0,12 3 0,-16-4 0,6 2 0,-3-4 0,0 1 0,-3-3 0,-1 0-1,-2-2 1,-3 0 0,0 0 0,-4-2 0,0 0 0,-3 1-1,0 0 2,-1 1-1,-1 0 0,2 1 0,2 0 1,2 3-1,2 1 1,4 0-1,4 1 1,4 1-1,11 3 0,-15-3 1,15 3-1,0 0 0,0 0 0,0 0 0,16 14 0,-1-9 0,6 2 0,6 1-1,6-1 1,5-1 0,5-2 0,4-4 0,3-2 1,-1 0-1,-1-4 0,-1 0 0,-6-2 0,1 0 0,-9 1 0,-4 2 0,-5 0 0,-7-1 1,-3 4-1,-14 2 1,9-2 0,-9 2-1,-12 4 1,-1-1-1,-3 4 1,-3-1-1,-4 5 0,-2 2 0,0 4-1,-1 2 1,-3 2 0,-2 2 1,1 0-1,-3 3 0,1 1 0,1-2 1,0 1-1,2-2 0,4 1 0,3-3 1,1 2 0,4-1-1,4-5 1,2 0-1,3-4 1,2 0-1,1-3 1,1-1-1,4-10 0,-6 12 0,6-12 0,-8 9 0,8-9-1,-5 9 2,5-9-1,0 0 0,-5 12-1,5-12 1,0 0-2,-5 12-2,5 1-13,0-13-23,-13 12-2,-3-8 2,-8-2-3</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4.2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55 140 21,'0'0'28,"0"0"-12,12 3-1,-12-3 1,5 11-3,-5-11-2,1 13-1,-1-13-2,-3 12-1,-1-3-3,1 4-1,-4 0-1,0 8-1,-3 0 0,1 1 0,-1 3-1,1-1 1,2-2 0,4 0 1,3-5 0,5-2 0,4-5 0,5 0 1,5 0-1,3-1 0,2-1-1,2-4-1,1 0-1,-3-5-2,3-1-5,-11-6-8,1 0-19,-5-5-3,-3-4 3,-2-4-2</inkml:trace>
  <inkml:trace contextRef="#ctx0" brushRef="#br0" timeOffset="370">291 41 21,'29'-44'30,"-29"44"4,0 0 0,10 27-22,-14-3-2,7 8-1,-6 8-1,6 9-1,-5 4 0,4 2-4,-2 4 0,2 4-1,-1-4-1,0-7 0,0-6 1,0-8-2,-1-5 1,0-9-2,0-6 1,-1-8-3,3-1-3,-2-9-5,0 0-12,0 0-13,10-19-3,-3 1 3</inkml:trace>
  <inkml:trace contextRef="#ctx0" brushRef="#br0" timeOffset="688">506 154 22,'0'0'36,"41"-24"1,-41 24 0,52-24-18,-52 24-4,52-29-4,-52 29-5,49-24 0,-49 24-4,0 0 0,53-24-1,-53 24 0,0 0-1,30 22-1,-26 5 1,-8 4-2,-3 12 1,-5 7 1,-2 6 0,-6 5-1,-1-1 0,-3 1 1,1-7 0,4-5-1,4-7 1,3-6 0,6-5 1,6-7-1,9-5 2,6-7-1,10-5 1,7-1 1,3-7-1,7-2-1,3-5 1,3-2-1,1-3-2,-3-3-3,4 6-13,-3-3-23,-3 5 0,-2 0 0,-4 8 0</inkml:trace>
  <inkml:trace contextRef="#ctx0" brushRef="#br0" timeOffset="20922">152 1156 8,'2'12'17,"-2"-12"1,0 9-2,0 2-2,0-11-2,-6 23-2,-1-12-2,0 8-2,-4-4-1,2 5-1,-3-3-2,3 2 1,0-3-2,3 2 1,0-4-1,6 2 1,3-4 2,7 3-1,1-5 2,7 2-2,0-3 1,8 0 0,-1-2-1,3 0-1,-2-4-1,0-1-1,-1 0 0,-6-3-1,1 3-3,-9-7-2,4 5-7,-11-10-13,-1 0-9,0-1 2,-4-9-1</inkml:trace>
  <inkml:trace contextRef="#ctx0" brushRef="#br0" timeOffset="21317">520 977 11,'0'0'27,"0"0"-1,0 0-11,0 0-1,-11 4-4,7 8-2,-6 1-2,4 8-1,-3 7 0,5 9 1,-2 3-2,5 10 0,-3 2 0,5 6-1,-2 1 0,5 0 1,-4-8-1,2-2 0,-2-5-1,1-5 0,-2-7-1,2-4 0,-1-7-1,-1-7 0,1-2-1,0-12-2,1 12-4,-1-12-6,0-10-21,0 10-1,4-18 0,1 5 1</inkml:trace>
  <inkml:trace contextRef="#ctx0" brushRef="#br0" timeOffset="21780">709 1208 32,'2'-10'32,"-2"10"2,3-27-12,6 16-9,-1-11-2,10 6-2,-1-8-2,7 8-2,1-6 1,3 6-3,-1 3 0,-2 5-2,-7 1 0,-1 5 0,-7 9 0,-3 5 0,-5 7-1,-7 9 1,-3 4 0,-3 5 0,-4 3-1,1 1 1,-2-3-1,3-2 0,2-3 0,6-4-1,5-1 1,8 0 0,4 1 1,3 0-1,6 1 1,2-1-1,1-1 1,2 0 0,-3-3-2,-1-4 2,-2-5-1,-6-2 0,-1-2 0,-5-2 1,-4 1-1,-6-1 0,-6 2 1,-6-1-1,-5 1 1,-2 1 0,-7-2-1,-1 1 1,-2-5 0,1-1-1,3-2 1,2-2-1,4-1 1,1-1-1,4 1 0,4-2 0,2-1 0,10 2 1,-14-1-1,14 1 0,0 0 1,0 0-1,0 0 1,0 0-1,0 0 0,0 0 1,0 0-1,0 0 0,0 0 0,0 0 0,0 0 0,0 0 0,0 0-1,0 0 0,0 0-3,-12-1-35,12 1 1,0-15-2,-3 1 1</inkml:trace>
  <inkml:trace contextRef="#ctx0" brushRef="#br0" timeOffset="34213">213 2014 18,'17'-5'27,"-8"-3"3,-1-1-9,3 9-6,-11 0-2,9-4-2,-9 4-2,0 0 0,0 0-2,-7 10-2,7-10-2,-17 20 0,5-3-2,-4 5-1,-4 3 0,-1 3 0,-2 3 1,0 1-1,0 0 0,3-3-1,2-1 1,4-4 0,4-1-1,4-2 1,4-3 0,3-4 0,5-1 0,4-3 0,3-3 1,4-2-1,3-1 1,4-5 0,4-2 0,2 1 0,3-2 0,1 1 0,-2-1-1,-1 2 0,-4-1 0,-5 3-1,-4 1-1,-7-3-1,-2 4-1,-9-2-2,0 0-3,0 0-6,5-11-16,-5 11-3,8-18 0,-1 9 2</inkml:trace>
  <inkml:trace contextRef="#ctx0" brushRef="#br0" timeOffset="34703">622 1949 30,'1'-15'34,"-1"15"0,1-11-9,-1 11-9,0 0-4,-16 12-4,12 3-3,-6 2-2,0 8 1,-1 5-2,-1 7 0,-2 4 0,2 5-1,-1 6 0,1 2 0,0 1 0,-1 3 0,0-1-1,2-1 1,1-4 0,1-3-1,-2-7 1,4-2-1,1-4 0,1-8 0,2-5 0,-1-5-1,2-5-1,2-13-1,1 13-3,-1-13-9,0-19-21,6 5 0,-2-8 0,2-2 0</inkml:trace>
  <inkml:trace contextRef="#ctx0" brushRef="#br0" timeOffset="35195">827 2076 19,'0'0'30,"0"0"-1,-9 14 2,0-7-19,2 9-4,-8-2-1,2 7-3,-7 1 1,4 6-1,-6-2 1,5 4-2,-2 0-1,4 2 1,3-4-1,2 0 0,4-6 0,6 0 1,4-3-1,7-3 0,2-3-1,8-2 2,1-5-2,2 1 1,2-4-1,-1-4-1,1-4-3,-5-7-6,5 3-14,-5-9-13,0-2-1,0-4 2,-1-3-1</inkml:trace>
  <inkml:trace contextRef="#ctx0" brushRef="#br0" timeOffset="35559">1107 1960 23,'-5'-10'30,"5"10"2,-9 13 1,-2-6-20,6 13-3,-9-3-2,5 11 0,-5 1 0,2 10 0,-4 1-2,2 11-2,-2 1 0,0 8-1,0 1 0,1 2-1,0-1-1,2-3 1,2-2-1,1-5 0,1-5 0,4-5 0,0-7 0,2-4-1,1-8 1,0-4-3,2-5 0,0-14-7,0 0-30,0-13 1,0-1-1,0-6 1</inkml:trace>
  <inkml:trace contextRef="#ctx0" brushRef="#br0" timeOffset="36370">5 3052 3,'0'0'23,"5"21"2,-7-6-6,1 0-11,4 8 4,-4-4-3,4 9 1,-4-6 0,8 6-1,-3-7-1,6 6-2,0-7-1,5 1-2,2-7-1,3-3-1,2-4-2,0-8-2,3-7-5,-2-10-6,7-4-8,0-9-11,-2-6 1,4-4 0</inkml:trace>
  <inkml:trace contextRef="#ctx0" brushRef="#br0" timeOffset="36609">438 2907 1,'-13'2'29,"4"18"1,-7 7-5,-2 11-6,3 12-4,-6 5-2,9 10-2,-6-1-3,8 3-2,-1-7-1,7-1-1,-2-12 0,5-6-2,0-9-1,1-9-1,4-8-2,-4-15-4,11 10-6,-8-20-10,5-2-13,6-7-1,1-7 2</inkml:trace>
  <inkml:trace contextRef="#ctx0" brushRef="#br0" timeOffset="36881">670 3177 43,'-6'16'32,"3"7"0,-3 8-10,2-4-13,8 6-2,1 1-3,5 2-2,4-5 1,6 0 0,2-5 0,2 0 0,-2-5 0,-1 0 1,-5-4-1,-2-1 0,-5 2 0,-4-1-1,-8 2 0,-1 2 1,-8-3-2,0 4 0,-4-2-2,-1-3 0,-1-3-3,-2-7-2,7 0-9,-8-12-19,9-6-2,4-13-1,3-6 2</inkml:trace>
  <inkml:trace contextRef="#ctx0" brushRef="#br0" timeOffset="37180">748 3162 28,'1'-26'34,"1"9"1,-1 6-1,-1 11-15,0 0-7,10-6-3,0 11-3,-10-5-2,21 6 1,-6-7-2,6 2 1,-1-5-1,5-2-1,4-4 0,3 0-1,1-6 0,1 1-1,-2 0 0,-2-2-2,-2 5-1,-8-2-3,1 13-7,-21 1-25,15-2 0,-15 2-1,4 9 2</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5.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0 296 27,'13'-5'33,"-1"2"1,-12 3-5,9-6-15,2 10-3,-11-4-4,0 0-1,0 0-1,1 13 0,-1-13-1,0 0-1,0 0 0,8 10 0,-8-10-1,23-4 0,-1-3 0,14-1 0,6-5 0,16-3 0,14-7 1,9 1 0,9-3 0,3 1 0,1 0-1,-8 1 1,-8 6-1,-8 2 0,-18 4-1,-10 4 0,-15-1 0,-6 4-1,-21 4 2,13-3-1,-13 3 0,0 0-1,0 0 1,13-15-1,-13 15 0,15-14-1,-6 6 0,2 0-2,-2 1-2,-9 7-3,19-5-4,-19 5-19,0 20-10,-11 7 0,-4 11 2</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6.5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42 38,'0'0'33,"6"-13"2,-6 13-1,22-6-18,-22 6-7,13-3-1,-13 3-4,7 16 0,-4 0-1,-2 6 0,1 2-2,-4 6 1,2 3-1,3-1-1,-2-2 0,4-3 1,3-7-1,7-5 1,6-8 1,10-6-1,12-11 0,10-3 1,9-7-1,8-3 0,6-4 1,7-1 0,-4-1 0,5 3 0,-11 2 0,-4 5 0,-9 0-1,-11 6 1,-9 0-1,-10 4-1,-6 4 1,-8 0-1,-16 5 0,12-5 0,-12 5 1,0 0-1,0 0 0,0 0 0,0 0 0,0 0 0,0 0 0,0 0-1,10 0 1,-10 0 0,0 0 0,11-1 0,-11 1 0,0 0 0,0 0 0,0 0 0,0 0 0,0 0 0,0 0 0,0 0-1,0 0 0,0 0-1,0 0-3,0 0-10,0 0-26,9-7 2,-9 7-2,-9 8 1</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1.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514 358 68,'0'-10'40,"3"-10"-1,9-5 1,0-11-26,16 2-7,4-5-1,6 0-2,6-3-1,3 6 0,-1 3 0,2 10-1,-2 6 1,-6 13-2,-5 11 1,-5 15-1,-12 17-1,-12 17 0,-15 16 0,-13 11 0,-17 13-1,-10 4 0,-16 4 1,-13-2-1,-7-4 0,-5-10 0,-1-8 0,5-12 0,5-14 1,5-15 0,11-18-1,13-16 1,11-18 0,14-15 0,17-13 0,12-7 0,14 0 0,14 2 1,9 7 0,11 13-1,7 14 1,8 16 0,-1 15 0,2 14-1,-1 8 1,1 8 0,-4 1 1,-3-1-1,-6-5 1,-7-6-1,-5-7 0,-7-9 0,-7-8-1,-8-9-2,-2-4-4,-17-1-37,16-11 0,-4-1 0,-1-9-3</inkml:trace>
  <inkml:trace contextRef="#ctx0" brushRef="#br0" timeOffset="20214">408 309 69,'28'-27'37,"8"-6"-1,13 3-1,3-11-27,13 4-3,0 2-1,-3 6-1,-9 5 0,-10 6 0,-15 9-1,-19 11 0,-21 9 0,-24 11-1,-29 11 0,-21 9 1,-21 6-2,-10 3 0,-2-3 0,7-4 1,14-9-2,19-8 2,29-16 0,33-14 0,37-14 1,33-12 0,27-11 1,19-4-1,10-1 1,6-1 0,-7 5-1,-16 8 0,-18 10-1,-32 15 0,-42 8 0,-21 29-1,-41 6 0,-27 13 1,-17 10-2,-3 1 1,1 0 0,13-5 0,25-10 0,33-11 1,44-17-1,43-13 1,33-10 0,24-6 0,10 0 1,3 3-1,-14 7 0,-22 11 1,-39 15-2,-42 15 1,-46 13-1,-39 12 0,-26 4 0,-12-2-1,3-5 1,10-10-2,26-10 1,37-19 0,44-21 1,48-7 0,40-18 0,29-5 0,16-2 1,7 1 0,-10 2 1,-16 11-1,-34 14 0,-46 17-1,-44 15 1,-40 13-1,-29 6 0,-14 2 0,-1-2 0,4-1 0,20-8-1,29-9 0,34-11 1,31-7 0,20-3 0,7 0 0,-1 7 0,-7 4 2,-19 9-2,-20 3 0,-22 5-1,-21 0 0,-10-1-3,-5-5-2,6-7-5,3-20-32,28-13-1,17-17 1,26-15 0</inkml:trace>
  <inkml:trace contextRef="#ctx0" brushRef="#br0" timeOffset="21251">1886 277 98,'-9'5'41,"9"-5"1,0 0-11,7-15-22,13 2-3,14-3-2,9-3 0,15-4-2,9 1 0,9 1 0,1 3-1,-5 7 0,-10 6 0,-17 12-1,-25 12 1,-30 12-1,-26 11 1,-21 10-1,-20 8 0,-9 6 1,-4 2-2,7-1 1,19-5 0,23 0-1,27-5 1,28-3-1,28-2 2,23-2-2,17-1 1,9-2 0,1-2 0,-6-4 0,-14-2 0,-17-3 1,-24-2-1,-29-1 0,-28-3 1,-23-1 0,-21 0 1,-14-3-1,-11-6-1,-2-3 1,3-8 0,11-1-1,15-3-2,13-4-3,24 5-38,13-3-2,18-3 1,11 11-2</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0.4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170 212 34,'-26'4'35,"2"2"2,3-2 0,4 3-12,5-13-11,12 6-6,20-20-3,8 1-1,9-6 0,13-2-2,1-7 2,9 2-1,-7 1-1,-4 6 0,-9 7 0,-13 14 1,-17 12-1,-21 15-1,-21 16-1,-17 13 1,-16 11 0,-7 8-1,-5 1 0,3-5 0,13-9 0,20-9 0,21-16 0,27-18 1,29-14-1,21-13 0,14-9 1,8-4 0,-1 0 0,-8 3 1,-13 6-1,-21 12 0,-36 4 0,-11 26 0,-27 0 0,-11 2 0,-4-1 0,2-3-1,11-12 0,17-12 0,25-14 0,23-13 0,21-7 1,8-1-1,3 3 0,-4 4 1,-11 16 0,-19 17 0,-26 20-1,-24 17 1,-20 13 0,-11 7-1,-3-1 0,3 2-1,13-11 1,19-12-1,28-16 1,26-17-1,24-10 1,17-8-1,6-2 2,1 0-1,-10 6 0,-15 8 1,-25 12 0,-25 15 0,-21 10 0,-18 11-1,-11 0 1,-1 0 0,-1-5-1,9-7 0,14-11-1,16-12 1,12-14-1,19-18-2,10-6-1,4-14-6,15-4-32,-2-8-1,5-3 1,-2-8-3</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10951 897 7,'0'0'31,"0"0"1,0 0-4,0 0-8,0 0-4,0 0-3,0 0-3,0 0-3,0 0 0,-11-8-2,11 8-1,-16-5 0,1 1-1,-1-1-1,-7 1 0,-4-2 0,-6-2 0,-5 0-1,-6-2-1,-6 1 1,-8-6-1,-8 2 0,-8-3 0,-8 0 0,-12 0-1,-8-2 1,-10 3 0,-6-4-1,-7 3 2,-7-2-1,-7-3 0,-3 2 1,-3-5-1,-2 1 1,0-3-1,-1 0 1,-2-1 0,1 0-1,0 1 1,0 1 0,6-2 0,-3 2-1,-1-1 1,1 1 0,2 0 0,0 0-1,-3 3 1,0 0 0,-6 3-1,-1 0 1,-4 3-1,-4 0 0,-2-1 0,-4 3 1,-2-4-1,0 1 0,-3-1 0,0 2 0,-3 2 0,1-1 0,0 8 0,-6-1-1,1 3 1,-1 5 0,0 1 0,1 5 0,0-1 0,1 7 0,0 1 0,4 3-1,1 5 1,1 3 0,-1 5 0,-1 2 0,1 6 1,4 2-1,-3 2 1,3 7 0,6 0 0,0 2 1,11 4-1,6 3 0,10 1 0,4 1-1,14 4 1,5-1 0,11 3 1,9 2-2,9 2 1,6 0 0,14 0 0,6 3-1,13-1 1,6 2-2,7 4 1,8-1 0,2 6-1,6 1 1,-4 1 0,5 1 0,-3 0 0,7 3 0,-4-2-1,1 2 1,6 0 1,1-1-1,5 0 0,4 1 1,8 0 0,1-2-1,6-1 1,8-3 0,2-5 1,4-1-1,7-4 0,3-4 0,7-3 1,4-6-2,7-4 0,5-5 0,4-7 0,16-3 0,2-8 0,10-4 1,6-9-2,11-1 1,12-6 0,9 0 1,12-4-2,6-2 0,7 0 1,8-3-1,4 1 0,5-1 1,2-5 0,3-1 0,1-2 0,7-1 0,1-2 0,4-3 0,5 2 1,3-2-1,2 3 0,2 0 0,2 1 0,-3 2 0,-1 1 0,0 2 1,-2 1-1,2 3 0,1 0 0,2 2-1,0 2 1,4-3 0,2 3 0,-1-3 0,3 1-1,-5-5 2,-1-4-1,-2-1 0,-1-5 0,1-2 0,1-4 0,1-4 0,2-1 0,3-6 0,1 0-1,0-6 1,-2-3 0,-6-3 0,-4-8 0,-8 1-1,-6-11 2,-7 0-2,-8-4 2,-10-5 0,-10-2-2,-8-3 1,-7-3 0,-11-6 0,-11-5 0,-15-2 0,-14-9 0,-16 0 0,-16-10 0,-17-1 1,-17-5 0,-17-6-1,-19 1 0,-14-1-1,-13 0 1,-13 0 0,-10 3 0,-9 5 0,-6 7-1,-4 10 0,-5 10 1,-3 11 0,-5 12 0,-1 15 0,1 12-2,2 9-1,3 16-4,-6 7-33,14 7-3,6 0 1,16 2-1</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7.743"/>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716 2879 58,'-17'41'39,"16"3"-1,9-6 0,7 8-14,6-8-23,0 4 0,2-4 1,-2-5 0,-5-7 0,-4-10 2,-5-4 0,-7-12 0,0 0-2,2-21 3,-6-7-2,2-4 1,0-11-2,4-7 0,6-9-1,9 2 0,9-3 0,7-2-1,9 8-1,8-2-1,9 7-3,1-1-3,13 8-26,-7-2-8,4 2 0,-4-1 0</inkml:trace>
  <inkml:trace contextRef="#ctx0" brushRef="#br0" timeOffset="330">1543 1845 81,'-1'-35'42,"23"6"-1,24 3 1,19 4-29,18 8-9,9 9 0,1 7-2,-2 10 0,-10 14-2,-19 15-1,-26 17 1,-24 17-2,-31 19 1,-21 12 0,-19 13 1,-12 9-1,-4-1 0,2-6 1,10-12 1,14-9 0,19-14 0,23-15 0,21-16-1,19-17 1,17-16-2,11-16-3,19-5-11,9-19-26,21-10 1,9-8-2,21-1 0</inkml:trace>
  <inkml:trace contextRef="#ctx0" brushRef="#br0" timeOffset="1065">7776 161 63,'-59'1'36,"-49"-8"-1,-47-6 1,-56-6-38,-54-1 1,-54 1 0,-50-3 1,-43 4-1,-36 2 0,-33 8 2,-26 6 0,-11 8 3,-4 6 0,23 13 0,21 6 1,36 12 0,35 5 0,54 8-1,50 6 0,58 5-2,47 11 0,42 11 0,43 12-1,32 16 0,27 18 0,27 23 0,17 28 0,11 24 1,6 22-1,4 20 0,-5 13 0,-1 8 0,-6 4 1,-5-6-1,-3-15 1,6-10-1,3-22 1,11-19-1,18-26 1,22-22 0,30-30-1,31-27 0,43-27 0,38-29-1,50-23 0,41-20 1,52-17-2,35-12 0,37-6 0,28-1 2,31 0-2,16 6 1,8 3-1,4 3 1,-11 11-1,-14-1 1,-21 5-1,-26 0 0,-45-3 1,-37-1 0,-46-7-1,-37-5 0,-41-13 0,-35-11 2,-29-14 0,-32-15-1,-15-17 1,-18-19-1,-17-18 1,-16-24 1,-21-22 0,-14-24 0,-25-27 0,-16-15 1,-20-23-2,-23-8 1,-8-6 0,-10 1-2,-8 8 0,-1 12-2,1 19-1,12 18-2,2 35-5,8 16-23,12 40-11,5 37-1,10 42 1</inkml:trace>
  <inkml:trace contextRef="#ctx0" brushRef="#br1" timeOffset="218804">4994 6110 16,'17'-3'24,"-17"3"2,0 0-9,0 0-3,0 0-2,11 12 0,-11-12 1,0 0-1,0 0 0,1 9 0,-1-9-4,0 0-1,0 0-2,0 0-1,-5-9 0,5 9-1,-1-15-1,3 1 0,3-4-1,4-4 0,8-6 0,4-4 0,10-1-1,10-6 1,10 3-1,7 1 1,8 2-1,5 6 1,3 6 0,3 10-1,-2 12 1,-8 17-1,-8 15 1,-14 20-1,-16 21 0,-20 17 0,-21 19 0,-21 7 0,-15 6 0,-16 4 0,-13-4 0,-9-8 1,-7-12-1,-3-9 1,6-19-1,1-11 1,7-13-1,7-17 1,9-14 0,12-17 0,12-15-1,16-16 1,15-11-1,17-7 0,14-4 1,14 2-1,15 4 0,11 13 0,15 10 0,7 16-1,8 16 1,3 9 0,3 13 0,2 6-1,-6 6 1,-2 1 0,-10-2 0,-7-5 0,-8-5-2,-13-8-2,-6-4-5,-18-15-21,1-7-11,-7-15 1,-1-8-2</inkml:trace>
  <inkml:trace contextRef="#ctx0" brushRef="#br1" timeOffset="219466">6511 6190 74,'18'-46'40,"-12"17"-1,-16 18 1,-7 24-33,-16 21-3,-10 22-2,-9 22 0,-3 19-1,1 19-1,9 4 1,17 5-1,17-11 0,22-12 1,20-13 0,22-22-1,18-20 1,12-26 0,11-21 0,3-20 0,-3-18 0,-6-16 0,-9-20 0,-19-15 1,-12-12 0,-20-13 1,-19-3-1,-19 3 1,-19 4-1,-14 12 1,-12 16-1,-10 20-1,-3 16-2,-2 21-1,6 10-7,7 23-33,11 9-2,10 13 1,7 12-2</inkml:trace>
  <inkml:trace contextRef="#ctx0" brushRef="#br1" timeOffset="222779">5404 8138 86,'13'-12'42,"5"-6"1,10 1-2,6-6-33,16-1-5,9 0 0,14 1-2,9 1 0,8 4-1,8 3 1,5 2 0,-2 3 0,-4 5 0,-7 3 0,-14 6 1,-11 2-1,-18 3-1,-14 4 0,-16 1 1,-14 1-1,-9-1 1,-11 2-1,-4-3-1,-4-1 1,-1 1 0,-1-6 1,-1-1-2,4-1 2,3-3-1,1-3 0,2-2 0,1-2 0,1-3 0,-4 1 0,-1-2 0,-7-2 0,-5 1 0,-4 0 1,-11 0-1,-8 3 0,-8 4 0,-7 1 0,-8 5 0,-3 5 0,-4 5 0,-5 6 0,5 5 1,0 6-1,5 4 1,4 6-1,7 7 1,6 3-1,9 10 1,7 8 0,8 8 0,8 12 0,11 7 0,7 11-1,12 1 0,10 5 0,10-1-1,12 0 1,9-2 0,12-9 0,10-2 0,12-9 0,9-6 0,16-7 0,7-9 0,10-10 0,9-10 0,7-13 0,7-13 0,4-15 0,1-12 0,-2-15 0,-3-14 1,-10-14-2,-11-15 1,-17-12 0,-18-9 0,-22-7-1,-18-1 1,-23 0 1,-23 8-1,-20 11 1,-19 15 0,-13 21-1,-8 21 1,-12 24-1,-3 18 0,-1 25-1,4 16 0,5 12 1,10 8-1,14 1 0,9 1 0,17-7 0,8-10-4,16-7-6,1-23-31,19-16-2,5-22 1,12-14-1</inkml:trace>
  <inkml:trace contextRef="#ctx0" brushRef="#br1" timeOffset="223680">7355 8308 83,'6'10'44,"-13"28"-3,-11 29 1,-13 23-32,-7 31-6,-7 25-2,-4 20-1,-2 9-1,11 4 0,12-7 0,17-12 0,20-23 1,24-18 1,28-28 0,24-23-1,21-27 0,19-25 0,4-25 0,14-26 0,-2-24-1,-6-27 0,-12-25 0,-14-20 1,-13-17 1,-25-9-1,-21 1 0,-32 4 1,-27 12 1,-26 18 0,-29 23-1,-24 22-1,-18 21 1,-11 24-4,-6 15-1,-1 10-6,14 12-34,2 4-1,10 6-1,6-1 0</inkml:trace>
  <inkml:trace contextRef="#ctx0" brushRef="#br1" timeOffset="229953">5239 12259 60,'-11'-6'40,"11"6"-1,-1 12 1,11 7-28,-6 7-7,4 10-2,-1 10-1,0 13-1,0 6 0,0 9 0,-2 1-1,-2 1 1,-1-3-1,1-6 0,-2-7 0,-1-10-2,1-3-1,-4-16-5,8 2-17,-6-17-16,1-16 2,0 0-3,0 0 3</inkml:trace>
  <inkml:trace contextRef="#ctx0" brushRef="#br1" timeOffset="230256">5655 12291 77,'54'-21'42,"10"5"0,0 3-1,7 6-31,-5 1-6,3 6-1,-7 5-1,-7 6-2,-11 10 1,-11 9-2,-13 7 0,-11 9-1,-19 10 0,-13 5 1,-14 6-1,-11 2 0,-5-1 0,-5-4 1,3-6 0,5-7 1,11-10 0,11-6 1,13-8 0,14-4 1,14-9 0,17-4 0,11-4 0,12-3 0,7-4 0,9-5-2,4 0-2,-2-7-1,1 1-4,-14-11-11,-2 6-24,-8-4 0,-4 2 0,-8-5 1</inkml:trace>
  <inkml:trace contextRef="#ctx0" brushRef="#br1" timeOffset="230691">7149 12346 67,'17'-14'41,"-3"0"-1,-11 2 1,-3 12-31,-11-12-5,-6 13-2,-4 8-1,-8 13-1,0 13-1,1 13 0,3 14-1,5 11 1,8 8-1,11 5 1,10-3-1,12-5 1,14-11-1,11-9 1,9-16 0,11-15 1,5-16-1,8-14 1,1-16 0,1-14 0,-5-15 0,-5-14 1,-7-12 1,-10-7 0,-12-7 0,-17-2 0,-15 2 0,-15 8 0,-17 11 0,-14 14-1,-21 17-2,-8 15 0,-6 15 0,-1 10-2,9 12-6,1-4-21,23 13-14,20-3 0,35 2-2,22 0 2</inkml:trace>
  <inkml:trace contextRef="#ctx0" brushRef="#br1" timeOffset="291923">5660 1590 26,'-6'11'32,"6"-11"2,0 0 1,0 0-13,18 5-13,-7-15-1,11 1 0,0-9 0,9-1-2,0-12 0,7-2-1,0-7-2,4 0-1,-3-4 0,-2 2-1,-2 0 0,-3 6-1,-6 5 1,-4 5-1,-6 8-1,-3 4 1,-13 14 0,14-5 0,-11 18 1,-2 11-1,-4 9 1,0 13-1,-3 11 1,-1 14 0,-2 12-1,0 6 0,-2 5 0,0 1 0,-2 2 0,3-5 1,0-9 0,2-5-1,0-13 0,2-7 1,2-12-1,0-10-1,3-10-1,0-8-2,3-2-4,-2-16-9,0 0-23,0 0 1,0 0-1,0 0 2</inkml:trace>
  <inkml:trace contextRef="#ctx0" brushRef="#br1" timeOffset="292375">5715 2451 56,'-37'18'38,"6"-2"-1,8-8 2,18 2-26,5-10-4,28-4-1,13-5-2,21 0-1,10-4 0,16 3-1,5-5-1,6 5-1,-3 0 0,-8 5-1,-12-1-1,-13 3-1,-10 2 0,-12 0-3,-6 5-2,-18-11-13,-5 7-22,-12 0-1,-20-15 0,-20 1 1</inkml:trace>
  <inkml:trace contextRef="#ctx0" brushRef="#br1" timeOffset="294539">5943 4553 30,'0'0'34,"12"10"2,-12-10 0,0 0-21,-14 9-2,-12-8-2,1 8-2,-14-1-2,1 8-2,-9 1-1,0 5-1,3 3-1,9 5-1,10 0 0,12 6 0,16-3 0,16 3-1,14-5 1,11 0-1,5-1 0,5-5 1,-4 0-1,-3-5 0,-11 1 0,-10-1 0,-17 1 0,-11 2 1,-14-2 0,-11 3 0,-10 0 0,-5 0 0,-1-3-1,-4-2-1,5-3-1,1-9-3,11 0-4,0-21-22,15-3-9,10-12 1,6-12-1</inkml:trace>
  <inkml:trace contextRef="#ctx0" brushRef="#br1" timeOffset="294932">5887 4544 59,'20'2'38,"2"4"0,7 5 0,-3-8-27,14 6-4,1-7-2,6-3-2,1-6 0,2-2-1,-5-3 0,-3 0 0,-5-3-1,-4 4-1,-6 1-4,-8-4-9,-5 13-27,-1 3 1,-1 2-2,-12-4 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9.75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21554 109 70,'-39'-9'39,"-7"9"-2,-2 21-9,-9 3-22,3 21 1,-5 9-2,7 13-2,7 1 0,13 1-2,19-5 0,14-9-1,22-9 1,19-17-1,14-14 0,11-16 1,2-12 0,1-8 1,-10-12-1,-6-4 1,-17-11 0,-13 0 1,-12-4-1,-10 6-1,-4 2 1,-5 7-1,0 8-1,3 9 0,4 20 0,0 0 0,15 22 0,1 10 0,3 6-1,4 4 1,8 1 0,2 0-1,4-6 2,4-9-2,-1-10 1,2-11 1,-4-10 0,-3-10 0,-8-10 0,-7-7 0,-5-11 0,-11-3-1,-5-3-1,-7-3-1,0 4-2,0 0-2,5 8-3,-2-5-4,12 18-7,-3-7-4,17 15-1,-8-4 2,17 13 7,-7 1 7,7 10 10,1 12 5,-5 7 10,6 22 7,-12 3 1,11 16 0,-17-1-6,9 13-5,-11-7-7,0 1-2,-2-8-3,-5-13-4,4-5-5,-11-17-8,9-12-23,-7-14 1,-6-11-2,-1-14 2</inkml:trace>
  <inkml:trace contextRef="#ctx0" brushRef="#br0" timeOffset="618">22183 305 54,'-42'-59'39,"6"10"-1,4 3 2,16 14-19,8 1-10,26 13-4,12 3-1,19 9-2,15 0-1,9 2 0,7 0 0,0 2-1,4 0 0,-12-1-3,-7 3 1,-11-3-1,-16 2 0,-8 0-1,-9 1 0,-4-2-1,-17 2-3,0 0-10,11 2-26,-11-2-1,-4 10 1,4-10-1</inkml:trace>
  <inkml:trace contextRef="#ctx0" brushRef="#br0" timeOffset="103783">6805 7701 55,'0'0'35,"-9"-15"-1,-4 8-3,-9-8-25,-2-3-4,-9-1-1,-6-1-1,-6-1 0,-9 2 1,-7-1-1,-8 0 1,-10 2-1,-8 1 1,-12 2-2,-10 0 2,-14 3-2,-11 0 1,-9 0 0,-12 2 0,-12 2 0,-6 2 1,-10-2 0,-8 2 1,-6 0-1,-3 0 1,-11 0 0,1-2 1,-5-2 0,0 2 1,-4-5-1,5 2 0,-3-2 0,4-1-2,5 1 2,8-2-2,2 0 0,11-1-1,8 2 1,14-2 0,13 3 0,15 0-1,7 3 1,13 6-1,17 5 0,9 6 1,14 7-2,6 6 0,5 11 1,7 9 1,11 7 0,5 9 0,0 8 1,5 11 0,-1 8 0,1 10 1,4 5-2,0 5 0,-2 3 0,1 8 1,1 1-2,4 0 1,1 4-1,6-6 1,6 0-1,3-2 2,10 2-3,4-9 1,8-3-1,10-5 2,10-5-2,11-6-1,9-4 1,14-10-2,9-8 2,12-5 1,16-6 0,11-1 1,10-12-1,13 2 2,10-6-2,12-3 2,11-7-2,10-2-1,5-3 0,8-4-1,10 0 0,6-5 1,6-2 1,8 3 0,5-3 0,8-1 1,8-3-1,4 2 1,4-4-1,2 5 0,1-2 0,2-4 1,-3 1-1,-2 0 0,-6 2 0,-7-4-1,-7 1 1,-11-4 0,-13 0 1,-14 2-2,-16-4 1,-18 0 0,-17 0 0,-14-3-1,-19-3 1,-14-2 0,-15-4 0,-11-2 0,-12-4 0,-8-7-1,-9-10 1,-7-4-3,-2-5 4,-5-10-4,-3-9 3,-3-9-1,-1-12 2,-4-9-2,-3-11 2,-1-7 0,-5-8-1,-4-3 1,-5-3-1,-7-2 0,-4 5 0,-9 5 0,-8 13 0,-10 9 0,-7 8 0,-11 14-1,-10 14 1,-6 11-1,-7 13 0,-6 14-1,-2 15-2,-7 8-3,9 16-33,-6 10 0,4 9 0,0 6 0</inkml:trace>
  <inkml:trace contextRef="#ctx0" brushRef="#br1" timeOffset="209401">7793 1883 16,'-12'-3'27,"12"3"2,0 0-2,-6-10-11,6 10-5,0 0-2,0 0-1,0 0-1,13-3-1,-13 3-2,0 0 0,12 3-1,-2 0 0,0 1-1,3 1 0,2 0 0,3 2 0,3 1 0,2 3 0,1-3 0,1 6-1,1-3 1,2 0-1,1 4-1,0-1 1,1 0-1,0 0 1,1 1-1,1-2 1,-1 2-1,2 0 1,0-1 1,3 1-1,0-1 1,4 3 0,2-3 0,6 3 0,3-1 0,4 0 0,5-1-1,4 2 1,4-4 0,4 2-2,1-4 2,3 1-2,0 0 1,5 0-1,0-2 1,2 1-1,1-1 1,2 0 0,0-1-1,4 0 2,1-3-1,2 0 0,-1-2 0,4 2 1,-2-4-1,3 0 0,0 0 0,2-2 0,1 0-1,-1 0 1,3-2 0,-2 0 0,3 1 0,2-1-1,-1-1 1,-1-1 0,2 0 0,1-1-1,-1 2 0,3-2 1,2-2-1,-4 2 0,4-5 0,-1 1 0,2 0 0,3 0 0,0-2 0,1 0-1,2 0 1,3-2 0,1 2 0,3-3 0,2-1-1,-1-3 2,2-1-2,4-4 2,4-5-1,1-1-1,2 0 1,1-2 0,2-1 0,1-2 0,1 2 0,-3-2 0,1 3 0,-2-2 0,-3-2 1,-4 2-1,-2-4 0,1 0 0,-1-4 0,-1 1 0,-4-3 0,1-4 0,-1 0 0,2-4-1,2 0 2,-3 0-1,-2 0 0,1-1 0,0 1 1,-2 4 0,-3-2-2,-1 2 1,-6 3 0,-2-2 0,-4 4-1,-2 0 1,-5-2 0,-3 1-1,-5-1 1,-4 5 0,-5 1 1,-3 0-1,-7 4 0,-4-1 0,-5 5 0,-4 2 0,-5 3-1,-7 3 1,-6-2 0,-7 7 0,-8 1-1,-8 0 1,-10 2-1,-11 3 1,-13 2 0,-10 1-1,-10 6 1,-10-5 0,-11 2 0,-8 2 0,-5 1 1,-4 0-1,-2 1 0,0 1 0,4 1 1,6 2-1,9 1 0,11 2 0,6-1 0,15 2-1,13-4 2,11-3-1,26 4 0,8-9-1,14-2 1,7-3 1,15-3-1,5-4 0,8 0-1,0-5 1,-2 5 0,-2-1 0,-5 1 0,-8 2 0,-8 1 0,-10 4 1,-11 0-1,-10 4 0,-10 2 0,-17 4 0,0 0 0,-4 14 0,-13 4 0,-8 5 1,-5 5-1,-6 11 1,-7 4 1,-1 8-1,-1 1 1,2 5-1,2 1 0,2-2 0,5-1 0,3-5 0,6-4-1,3-3 1,1-9 0,4-1 0,1-6 0,3-3-1,1-3 1,3 0-2,2-1 2,-2-2-1,5 0 1,0 0-1,0-2 0,3 3 0,0-2 0,0-3 0,1-2-2,-1-2-2,2 1-2,-1-11-17,0 0-20,-10-5-1,0 0 1,-4-3 0</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2.39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1985 166 51,'-82'-34'36,"-10"3"-1,-11 3-1,-16 4-23,-1 12-4,-10 8-3,-3 10-2,-7 15 0,0 12-2,-2 15 1,4 18 0,4 17-1,9 14 0,12 20 0,12 12 1,21 11-2,21 7 1,27 5 0,28-4-1,31-9 0,30-8 2,35-23-1,32-17 1,30-28 1,29-18 0,20-31 0,18-17 1,13-27 1,6-18-2,-4-19 1,-7-17 0,-16-13-1,-23-16-1,-27-13 1,-31-8 0,-36-7-1,-36-6 0,-35 3 0,-36 5 0,-31 8-1,-28 16 1,-24 19-1,-18 17-1,-13 26-1,-5 17-2,1 19-2,2 8-7,20 19-26,11 10 0,20 13-1,17 5 2</inkml:trace>
  <inkml:trace contextRef="#ctx0" brushRef="#br0" timeOffset="528">2777 1138 69,'98'21'37,"3"-4"-1,5 1 1,1 1-32,9 7-3,2 7-1,9 7-1,3 5 0,4 4-1,5 9 1,3 6 0,4 4 0,5 7 1,2 2-1,4 2 1,5 3 0,6 2 0,8-1 1,8-2-1,9-3 1,11 0 0,14-5-1,12-3 1,17-7-1,16-7 1,14-6-1,11-9 1,15-12-2,10-7 2,13-13-1,9-9 0,10-12-1,6-11 1,5-12 0,5-12-1,2-10 0,0-8 0,-5-11 0,-7-4 0,-10-9 0,-12 2 0,-20-2-1,-20 0 1,-24 5 0,-26 1 0,-33 7 0,-34 5-1,-38 5 2,-34 8 0,-34 7 0,-34 4 0,-32 8 1,-27 4-1,-23 7 0,-12 1 1,-7 4-2,2 0 1,6 0-1,17-2 1,22-4-1,24-3 0,27-4 1,24-2-2,23 1 1,13 2 0,9 5 0,-1 6 0,-5 10 0,-11 9 0,-18 9 0,-20 13 1,-21 8 0,-20 10 0,-18 7 0,-12 3 0,-11 7-1,-5-2 1,-3-1-1,3-4-1,5-7-1,8-6-1,13-8-1,8-9-3,17-1-10,5-13-25,17-6 2,7-9-2,13-7 3</inkml:trace>
  <inkml:trace contextRef="#ctx0" brushRef="#br0" timeOffset="1378">15169 716 67,'-5'20'39,"5"6"-1,1 11 1,8 15-29,-8 11-5,4 17 0,-3 10-2,3 11-1,-2 4 0,2 5 0,-2 3 0,1-1 0,-1-6-1,0-3 0,0-9-1,1-11-1,-2-9 0,0-14-3,2-12-5,-5-22-10,5-10-22,-4-16 0,22-27 0,-8-11 1</inkml:trace>
  <inkml:trace contextRef="#ctx0" brushRef="#br0" timeOffset="1637">15670 1255 68,'53'-58'41,"1"6"0,2 11 0,-7 6-25,10 16-9,-6 5-2,-5 13-3,-12 13 0,-10 9-2,-16 13 1,-15 12-1,-15 12 0,-17 7-1,-11 9 1,-7 1-1,-4 0 0,2-4 1,10-5 0,13-9 0,17-8 0,18-12 0,19-6 1,13-14-1,15-8-1,9-13-1,10-6-2,1-19-4,11-2-6,-8-20-11,8 0-8,-7-12-1,4 2 5,-16-10 12,1 8 9,-13 5 9,-14 4 7,-4 18 11,-20 9 10,-10 27 2,0 0-6,-14 26-7,-7 15-9,5 17-4,1 10-2,6 11-1,9-1-1,13 0 0,15-9-1,13-8 1,16-15-1,14-14 1,14-19-1,8-15 1,8-16 1,1-12 0,-6-17 0,-3-9 1,-16-13 0,-11-13 0,-22-7 1,-13-5 0,-27-2-1,-16 6 0,-23 7-1,-23 14-1,-15 15 1,-19 20-1,-6 19-1,-7 11-2,4 16-4,3-3-21,20 11-17,15-3 2,22-1-2,16-6 0</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16:06:57.874"/>
    </inkml:context>
    <inkml:brush xml:id="br0">
      <inkml:brushProperty name="width" value="0.05292" units="cm"/>
      <inkml:brushProperty name="height" value="0.05292" units="cm"/>
      <inkml:brushProperty name="color" value="#FF0000"/>
    </inkml:brush>
  </inkml:definitions>
  <inkml:trace contextRef="#ctx0" brushRef="#br0">6499 18430,'25'0,"-1"0,26 0,24-25,26 25,-1 0,-25-25,1 25,-1 0,-24 0,24 0,-24 0,24 0,-49 0,25 0,-1 0,-24 0,0 0,-25 0,25 0,-25 0,24 0,-24-25,25 25,0 0,-25 0,0-24,25 24,-25 0,0 0,25 0,-1 0,-24 0,25-25,-25 25,25 0,-25 0,0 0,25 0,0 0,-25 0,24 0,-24 0,0-25,25 25</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01.03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984 1116 54,'0'0'41,"-5"-17"-3,5 17 2,-13-13-30,13 13-6,-16 1-2,5 9-1,-1 10-1,1 8 1,-2 5-2,1 6 3,1 4-3,0 5 3,6-1-3,2 0 2,3-4-1,0-43-1,9 70 4,-9-70-4,22 45 4,-9-33-3,5-6 1,0-9-1,3-5 1,1-11 0,1-4-4,0-7 4,-2 1-3,2-5 3,-4 0 0,-1 5-1,-3-2 1,-2 7-1,-2 5 1,-4 8 0,-7 11-1,12-4 0,-7 13-1,2 7 0,-2 8 0,1 2 0,3 5-2,4-2 2,2 1 0,4-2 0,6-9 1,2-6 0,3-12 1,2-5-1,2-7 2,0-2-1,-2-10 0,-4-4 1,-7-1 0,-3-3 0,-7-3-1,-5 0 1,-4-1 0,-4 3-4,-2 5 1,-3 2-5,4 7-2,-7 1-24,9 7-7,1 10-5,2-12 5</inkml:trace>
  <inkml:trace contextRef="#ctx0" brushRef="#br0" timeOffset="613">1753 1394 5,'7'38'30,"4"-8"1,-6-2 1,-5-12-18,9-3-2,-9-13-2,0 0-1,0-15 0,3-2 0,-6-6 0,6-6-2,-2-10-1,4-4-2,2-3 0,5 0-2,2 1 1,2 4-2,0 5 0,-1 5-3,-1 8 2,-2 13-2,-3 8 0,-5 11 2,-3 9-3,-4 6 2,-2 8-1,-2 4 2,0 6-1,2-4 2,2 2 0,4-4-1,2-7 1,7-5 1,1-9-1,6-2-1,3-8 0,0-5-1,2-10-2,-1-4-1,3-2 0,-3-3-2,3 0 0,-5 0 2,0 0 2,-1 6 1,-2 2 3,0 6 0,-3 5 2,3 4 2,-4 5-1,3 3 0,-1 1-1,0 5-1,-2-2-1,2 1 0,-2-4-2,0-1-1,3-6-3,-5-9-6,10-3-30,-5-9 1,1-8-2,0-12 0</inkml:trace>
  <inkml:trace contextRef="#ctx0" brushRef="#br0" timeOffset="1190">2603 552 76,'7'-12'40,"-7"12"0,1 29-13,-9-1-20,1 15-3,-2 9-2,-4 11-2,1 11 0,1 4 0,2 2 0,6-6 1,7-2-1,8-12 1,8-11-1,10-7 2,10-15 0,11-12 0,1-10-1,3-7-1,2-10 1,-3-7 0,-4-3-1,-6-8-1,-11 4 1,-8 5-1,-7 0 2,-10 4-1,-8 17 1,0 0 0,-21 15-1,6 12 2,0 6-2,2 0 2,4 8-3,7 2 2,6-4-2,8-3 1,5-8-2,5-7-1,4-6-2,-5-9-9,4-6-29,-7-13 2,-2-4-1,-7-12 1</inkml:trace>
  <inkml:trace contextRef="#ctx0" brushRef="#br0" timeOffset="1652">2367 854 57,'-9'10'42,"9"-10"-1,35 20 1,2-14-30,12 2-7,3-7-1,7-2-2,1-4-3,-2-4-2,-6-3-4,-13-14-9,-2-1-26,-10-5 3,-7-4-3,-13-5 3</inkml:trace>
  <inkml:trace contextRef="#ctx0" brushRef="#br0" timeOffset="1864">2279 451 70,'-25'28'40,"12"-3"-2,11-7-2,14 2-43,-1-15-31,15-6 0,5-7-2,7-7 1</inkml:trace>
  <inkml:trace contextRef="#ctx0" brushRef="#br0" timeOffset="2226">3548 1069 23,'3'18'34,"5"9"1,0 5 0,2-5-21,2 5-10,-2-3-1,1-3 2,-4-7-1,0-6 2,-7-13-1,3-9 1,-9-7-1,4-9-1,-6-6 1,2-4-2,-4-6 1,4-1-2,1-5 1,7 6 0,4 0 0,7 8 0,2 4-2,6 6 1,1 8-3,5 3 1,2 7-3,-5 1-3,8 8-11,-5-10-24,3 0 0,-6-5-1,4-4 1</inkml:trace>
  <inkml:trace contextRef="#ctx0" brushRef="#br0" timeOffset="2578">4078 418 64,'14'-10'42,"6"1"-1,10 2-1,-1-5-28,12 7-8,3 1-3,1 8-1,0 3-1,-6 8-1,-7 9 0,-11 9 0,-12 14-2,-14 4 1,-17 13 0,-14 5 0,-14 9 1,-10 1 0,-1-1 1,-1 1 2,5-8 1,10-5 1,14-8 0,18-8 1,13-12-1,22-8 2,10-7-2,16-9 0,8-9-2,6-3 0,4-8-2,2-3-2,4-1-9,-17-8-29,4-6 1,-8-6-4,-4-3 4</inkml:trace>
  <inkml:trace contextRef="#ctx0" brushRef="#br0" timeOffset="3052">5246 151 63,'10'15'41,"-10"-15"-3,-10 5 0,-8-9-30,-2 2-6,-10 0-2,-6-2-1,-16 1-1,-12-1 1,-14 0 0,-12-2 1,-14-3-1,-17-2 2,-15-1-1,-18-2-1,-11-2 0,-15 0 1,-14-2-1,-13 3 1,-12 3 0,-10 4-1,-10 4 1,-7 6 0,-3 3 0,-2 6 0,0 7 0,7 7 0,7 7 0,11 6 1,15 3 0,17 1 1,18 4 0,24 3 0,18-5 1,27 1 0,19-8 0,24-1-1,18 0 0,22 1-1,14 0 0,15 0 0,9 6-2,8 5 2,3 9-2,3 3 0,2 7 1,-4 7 1,-4 6-2,-3 6 2,-3 2-1,-2-5 1,-3 6-2,-1-10 4,0-1-4,1-11-1,6-1 2,4-8-4,7-7 4,5-8-2,10-9 3,11-3-7,7-10 6,12-4 0,13-13 0,12-5 2,14-4-3,12-3-2,12-7 3,14-1-1,15-5 1,12 4-3,11-1 3,9 0 0,5 0 3,8-1 2,0 5-5,1 0 4,-6 6-4,-5-1 5,-11 4-4,-6 3 1,-8 7-4,-14 2-2,-11 5 4,-12 1-1,-15 2 1,-7 2-2,-13 1 1,-8-5 0,-13-1 1,-7-5 1,-10-4-1,-5 1-2,-6-11 2,-7-4 2,-3-9-2,-44 20 2,69-49-2,-41 14 2,-2-6-2,-1-9 3,-6-3-2,-2-6-1,-2-8 2,-5-6-5,1-10 5,-6-4-5,1-8 6,-3-6-3,-3-12 2,0 1-2,-6 1 2,3 1 1,-4 1-2,1 10 3,-1 7-4,-5 11-6,4 19-34,-14 18-4,-7 12 1,-14 15-1,43 17 44</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5.826"/>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 66,'29'-4'40,"11"-3"-2,14 0 1,3-1-31,18 6-4,7 3-1,9 7-3,6 5 1,5 7-1,8 4 0,4 9 0,8 2 0,6 9 0,4 3 0,4 7 0,3 4 0,5 6-1,2 4 1,5 5 0,2 3-1,3 0 2,5 4-2,6-2 1,4-2 0,8-1 0,7-1 1,7-3-1,10-6 0,8 0 0,7-4 1,12-4-1,10-4 1,9-1-1,7-9 0,11-2 1,6-8-1,10-8 0,13-12 1,8-7 0,10-8 0,10-9 0,8-10 0,8-6 0,2-8 0,4-5-1,-4-5 1,-2-6-2,-10-5 1,-11-3 0,-14-2-1,-14 1 1,-22 1-1,-19 1 1,-26 9-1,-25 1 2,-26 9-2,-24 6 2,-26 5-1,-23 6 0,-22 4 0,-21 5 0,-16 5 1,-16 4-2,-15 3 2,-10 1-2,-14 4 2,-8 0-1,-5 1 0,-5 1 0,-6-1 0,-3-1 1,1-3-1,3 0 1,3-4-1,5-1 0,4-4 0,7-1 0,11-6 0,10-3 0,13 0-1,9-5 1,10 1 0,8-1 0,9 0 0,4-1-1,2 5 1,-4 3 0,-4 1 0,-8 4 0,-9 3 1,-8 0-1,-14 3 0,-11 5 1,0 0-1,-26-4 1,0 4 0,-4 1-1,-4 0 1,-2 1-1,1 0 0,4 0 1,4 0-1,5 1 1,5-4-1,5 3 1,12-2 0,-12-1 0,12 1-1,0 0 1,0 0 0,0 0-1,0 0 1,0 0-1,0 0 1,0 0 0,0 0-1,0 0 1,-11-7-1,11 7 1,0 0-1,-9-4 0,9 4 1,-15-4-1,4 2 0,2 0 0,-4-3 0,0 3 0,0 0 0,2 0 0,1 0 0,10 2 0,-12-1 0,12 1-1,0 0 1,0 0 0,0 0-1,12 6 1,2 0 0,4-2-1,4 0 1,1 1 0,6-1 0,1 0 0,2-2 0,-1-3-1,0-3 2,1-1-2,-1 0 1,-1-1 0,-3-2 0,-4 3 0,-4-2 0,-7 0 0,-12 7 0,4-12-1,-4 12 1,-23-13 0,1 7 0,-8-4 0,-7 2-1,-6-2 1,-7 0 0,-5-1 0,-6-3 0,-6 3 0,-1-2 1,0 3-2,2 0 2,2 3-2,7 3 1,7-1 0,12 5 0,8 2-1,16 4 1,14-6 0,4 18-1,17-6 1,15 3 0,7 1 0,11 1 0,9 1 0,4-1-1,2-2 1,2-1 1,-1 0-1,-2-3 0,-4 2 0,-5-4 0,-6 3 0,-7-3 0,-5-2 0,-9 3 0,-8-1 0,-9 1 0,-7 4 0,-11 4 0,-7 3 0,-11 7 0,-7 3 1,-8 6-1,-5 5 0,-7 6 1,-2-1-1,-1 5 1,1-3-2,5 0 2,3-4-1,7-3 0,6-6 0,8-8-1,3-6 0,9-10-2,9-12-2,0 0-7,7-28-30,15-3 0,1-11 0,14-5 1</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6.5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163 212 75,'27'-26'39,"-3"-1"-1,-3 9 1,-13 0-32,10 16-3,-7 13 0,0 11-3,-8 12 1,-2 11-1,-3 6 0,1 4-1,-1 5-3,-5-11-7,5-2-29,-3-9 1,0-14-2,-1-13 2</inkml:trace>
  <inkml:trace contextRef="#ctx0" brushRef="#br0" timeOffset="207">0 242 81,'7'-26'39,"15"1"-1,18 7 0,13 0-33,12 5-2,8 1-4,2-1-4,5 6-30,-13 3-3,-8 3 0,-17 1-1</inkml:trace>
  <inkml:trace contextRef="#ctx0" brushRef="#br0" timeOffset="392">94 610 71,'-12'34'37,"16"-11"-1,19-10 1,12-13-32,15-7-4,10-4-3,4-13-8,12 0-17,-6-6-9,1-3 0,-8 1 0</inkml:trace>
  <inkml:trace contextRef="#ctx0" brushRef="#br0" timeOffset="516">776 412 32,'5'-10'34,"-5"10"2,-11-1-1,11 1-13,-13-1-5,13 1-5,-4-10-4,7 1-2,0-8-1,4-1-2,-2-3 0,2 1-1,0-2-1,2 4 1,-2 1-2,-1 7 1,-6 10-1,18 4-1,-5 10 1,3 3-1,6 8 0,5 2 0,8 2 1,5-1 0,6-6 0,1-6 1,2-8 0,-1-8 0,-4-10 1,-5-6 0,-8-8 0,-8-9-1,-8-8-1,-9-6-2,-2 1-5,-10-6-32,11 2-3,4-3 2,19-3-2</inkml:trace>
</inkml:ink>
</file>

<file path=ppt/ink/ink93.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45.58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1488 4794 75,'25'-3'38,"-5"5"-1,-10 3 1,-5 6-31,-13 3-4,-7 9 0,-15 5-1,-9 8-1,-11 8 0,-8 5 0,-7 6 0,-3 1-1,0 3 0,3-1 0,8-3 0,10-4 0,13-7 1,15-3-1,14-8 2,20-6-1,16-4 1,20-8 0,13-2-1,15-6 1,11-3-1,3-3 0,1-3 0,-5 1-1,-5-2 0,-13 1-1,-14 2-2,-13-1-3,-10 6-7,-18-4-24,-1 0-1,-15-1 0,8-9-1</inkml:trace>
  <inkml:trace contextRef="#ctx0" brushRef="#br0" timeOffset="382">2028 4857 57,'16'-68'37,"-2"9"0,-2 10 0,-4 6-17,3 14-12,-7 7-2,-4 22-4,5 9 1,-6 22-1,0 18 0,-1 19 0,0 20-1,0 17 0,-5 15 2,1 8-1,-1 4 1,-1 0 0,-4-3-1,1-10 0,-2-13 0,-1-12 1,1-13-2,0-10 0,1-14-1,1-7 1,1-12-2,1-9-1,5-4-3,-3-15-12,7 3-23,0-13-2,0 0 0,18-13 0</inkml:trace>
  <inkml:trace contextRef="#ctx0" brushRef="#br0" timeOffset="4425">1019 7352 40,'-14'20'33,"0"-5"1,-1-3-6,7 2-10,-3-11-5,11-3-2,0 0-3,5-17 0,6-7-2,11-3-1,8-13-1,11-9-1,10-8-1,11 0 0,8-2-1,6 3 0,6 2-1,1 9 1,-3 14-1,0 16 0,-7 17 0,-8 16 1,-11 17-1,-13 16 0,-16 13 0,-13 11 0,-19 6 1,-19 2-1,-13 4 0,-13-4 0,-7-6 0,-3-6 0,2-12 0,6-9 0,9-8 0,11-9 0,13-6 0,11-5 1,14-1-1,14 1 0,13 5 0,7 6 0,10 9-1,3 6 0,5 3 0,0 2 0,-4 0 0,-8-1-1,-8 0 2,-11-5-1,-10-4 2,-14-2 0,-16-1 0,-12-2 1,-13-1 0,-9-2 0,-10-6 0,-5-2 0,-6-8 0,0-5-1,4-6 0,3-3-1,5-6 0,7-2-2,9 3-4,3-7-12,15 9-23,11 2 1,13-4-2,8 17 2</inkml:trace>
  <inkml:trace contextRef="#ctx0" brushRef="#br0" timeOffset="5412">1198 9618 48,'0'0'37,"8"-21"-1,-2 5 0,2-12-19,7 5-8,3-11-2,12 3-1,4-7-2,14 0 0,7-3-1,11 2-1,5 2 0,2 4-1,0 6 0,-4 6-1,-2 9 0,-9 9 0,-7 11 0,-9 13 1,-9 13-1,-8 16-1,-9 18 1,-12 13 0,-11 13 0,-13 9-1,-9 5 0,-14 3 0,-10-3 0,-9-6 0,-8-11 0,-6-11 1,-5-10-1,-5-14 1,0-11 0,2-16 0,1-14 0,5-12 0,6-14 0,8-14 1,11-13 0,11-10-1,14-10 1,15-5 0,14 0 0,14 3 0,12 8 0,14 9-1,9 16 1,7 17-1,8 20 0,-1 18-1,2 16 1,1 13 0,1 9 0,-3 6 1,-2 2-1,-1-5 1,-7-7-1,-1-9 2,-6-11-2,-8-9 0,-6-11 0,-5-11-3,-3-8-7,-12-11-30,0-9 1,-5-9 0,-2-8-2</inkml:trace>
  <inkml:trace contextRef="#ctx0" brushRef="#br0" timeOffset="6289">1527 11016 35,'-1'-15'35,"-3"5"2,4 10-1,-12-6-14,-2 3-9,3 7-7,-3 5-2,2 12-2,-2 10 0,2 10 0,-2 14-1,3 8 0,1 8 0,2 8 0,2 0 0,1 1 0,0-7 1,1-3-2,-2-11 2,1-6-1,-1-9 1,1-7-1,0-7-1,0-8 1,0-6-1,0-4 0,5-12 0,-5 13-1,5-13 0,0 0-2,0 0-4,0 0-10,0 0-22,0 0-1,0 0 1,10 3 1</inkml:trace>
  <inkml:trace contextRef="#ctx0" brushRef="#br0" timeOffset="6985">1356 12788 44,'-24'-22'36,"1"-1"2,-3-2-3,6 4-22,-9-6-5,4 5-3,-3-2-2,3 5 1,-3 0-2,2 6 0,-1 2 0,2 6 0,-2 5-1,0 6 0,-2 9 0,-1 8-1,0 10 1,0 10-2,0 11 1,2 9 0,1 8 0,4 7 0,2 7-1,5 5 2,4 2-1,5-1 0,7 3 0,7-4 1,8-6-1,8-5 0,8-13 1,9-8-1,7-12 0,6-11 0,8-14 0,3-12 0,5-7 1,4-11-1,4-8 0,1-12 0,0-16 1,-2-8-1,-4-10 1,-3-6 0,-7-13 0,-10-3 0,-12-7 1,-11 1 0,-10 5 0,-11 3 0,-13 7 0,-12 7 0,-10 14-1,-10 10 0,-11 11 0,-6 10 0,-8 12-1,-4 9-1,3 7 0,0 3 0,6 8-3,5-4-1,13 11-8,2-6-28,16 5 0,7-6 0,11 0 0</inkml:trace>
  <inkml:trace contextRef="#ctx0" brushRef="#br1" timeOffset="106756">2738 4489 10,'-6'-11'27,"6"11"0,-4-13-4,-3-2-7,7 15-3,-14-24-1,9 10-2,-7-8 0,4 5-2,-6-9 0,4 6-1,-8-4-2,0-1-1,-5-1-1,-5 2-1,-5 1 0,-4 3-1,-9 1 0,-3 4 0,-7-2 0,-4 4-1,-7 0 0,0 2 0,-4 4 1,-4-1-1,-2 3-1,-4 0 2,-3 3-1,-1 0 1,-3 2-1,-5 6 0,0-1 1,2 5 0,-1 1 0,0 2-1,3 6 1,5 2 0,3 3-1,6 3 1,5 5-1,2 4 1,5 0-1,8 4 0,0 3 0,5 5 1,3 4-1,4-1 0,-2 6 2,7 3-1,3 4 0,3 5 1,3 3 0,2 2 0,6 0 0,6 2 0,5-2-1,5 1 0,4-2-1,6-1 1,3-1-1,5-2 1,5 1-1,2-2 0,6-4 0,0 0 1,3-3-1,1-2-1,6-5 1,0-3 0,4-2 0,5-5 0,2 1 0,7-3 0,4-2 0,10-4 2,4-2-2,6-1 1,2-3-1,6 0 1,4-3-1,5-3 1,4-2-1,0-1 0,1-1 0,5-6 0,4 0 0,3-6 0,4-2 0,2-3 0,1-4 1,0-3-1,0-3 1,0-2-1,1-3 1,-6-3-1,-5-7 1,-5-3-1,-7-4 1,-5-6 0,-7-7 0,-6-7 0,-10-8-1,-8-7 1,-13-7-1,-5-10 1,-11-7-1,-11-7 0,-8-5-1,-10-3 1,-9-5 0,-7 0 0,-5-4 0,-7 1 0,-5-2-1,-5 3 0,-3 0 1,-5-2 0,2 5 0,-10 4 0,-4 7 0,-11 5 0,-12 7-1,-19 12-3,-18 12-36,-33 12-2,-34 3 0,-31 4-1</inkml:trace>
  <inkml:trace contextRef="#ctx0" brushRef="#br1" timeOffset="112120">3765 6150 32,'0'0'33,"0"0"1,6 9 1,-6-9-15,0 0-6,0 0-3,0 0-3,0 0-1,0 0-1,0 0-2,0 0 0,0 0-1,0 0 0,0 0-1,0 0 0,0 0 0,0 0-1,0 0 1,0 0-1,0 0 0,0 0 0,0 0 1,0 0-2,0 0 1,0 0 0,0 0 0,0 0 0,0 0-1,0 0 1,0 0-1,0 0 0,0 0 0,0 0 0,0 0 1,0 0-1,0 0 0,0 0 0,0 0 1,0 0-1,0 0 1,0 0-1,0 0 0,0 0 0,0 0 0,0 0 0,0 0 0,0 0-1,0 0 2,0 0-1,0 0 0,0 0 0,0 0 0,0 0 0,0 0 0,0 0 0,0 0 0,0 0 0,0 0 1,0 0-1,0 0 0,0 0 0,0 0 0,0 0 1,0 0-2,0 0 2,0 0-2,0 0 1,0 0 0,0 0 0,0 0 0,0 0 0,0 0 0,0 0 0,0 0 0,0 0 0,0 0 0,0 0 0,0 0-1,0 0 1,0 0 0,0 0 0,0 0 0,0 0 0,0 0 0,0 0 0,10 3 0,-10-3 0,9 3 0,-9-3-1,17 7 1,-5-1 0,2-1 0,2 3 0,2 1-1,1-1 1,3 3 1,1-1-1,0 1 0,1 1 0,4 0 0,0 1-1,3 0 1,2 2 0,1-1 0,2 1 0,3 0 0,-1-2 0,1 0 0,-1-1 0,3 0 0,-5 0 0,-4-1-1,-4-1 0,-7-3-2,-1 3-1,-8-7-3,2 5-15,-14-8-19,0 0 1,2-15-1,-3 3 2</inkml:trace>
  <inkml:trace contextRef="#ctx0" brushRef="#br1" timeOffset="123104">1941 6339 72,'-107'-34'39,"-7"10"-2,-11 11 1,-14 12-30,4 14-4,-2 19-2,-2 16 0,5 21-1,2 17 0,6 21 0,6 22 0,7 19 0,11 22-1,12 15 0,11 15 0,16 13 0,16 10 0,19-1 0,17-5-1,25-6 1,21-15 1,23-15 0,21-17 0,19-28 1,22-19 0,17-28 1,18-21-1,15-31 1,13-23 0,9-31 0,7-26 0,6-30-1,-1-28 1,-4-26-1,-7-24 0,-10-23-1,-15-18 0,-21-15 0,-20-8 0,-26-4-1,-26-3 1,-29 7-1,-27 11 0,-28 19 0,-27 18 1,-23 19-1,-26 23 0,-19 20-1,-17 30 0,-13 20-2,-5 16-3,3 24-12,1 9-23,8 17-2,11 8 1,22 13 0</inkml:trace>
  <inkml:trace contextRef="#ctx0" brushRef="#br1" timeOffset="129547">1802 10819 46,'-27'-4'36,"-8"-1"0,-7-3-1,-4 2-23,-8-7-7,-4 5-2,-5 0-1,-3 3 0,-4 3 1,1 7 0,-3 0 0,1 9 0,0 2 1,2 9-1,-2 3-1,5 9 0,2 8-1,2 9 0,6 10-1,4 9 1,5 14-2,8 15 2,6 10-2,8 12 1,11 3-1,11 5 0,13-3 0,13-3-1,14-8 2,16-17-1,16-15 0,16-19 0,15-18 1,13-20 0,11-19 1,11-18-1,4-20 1,1-18-1,-3-17 2,-7-15-1,-8-12 0,-11-13 0,-18-11 1,-16-8 0,-25-4 0,-19 2 0,-23 1 1,-22 9-1,-26 9 0,-16 16 0,-16 18-2,-9 17 1,-8 19-2,-1 10-4,10 23-8,1 9-28,22 10 1,16 7-1,22 7 1</inkml:trace>
  <inkml:trace contextRef="#ctx0" brushRef="#br1" timeOffset="195050">2288 362 72,'-28'-65'39,"-13"2"-1,-8 5 1,-12 4-35,-7 6-4,-5 9-1,-10 12 1,-13 14 0,-14 19-1,-14 23 2,-10 25-1,-8 33 1,-7 27-1,-1 35 0,5 30 0,9 34 1,13 22-1,13 18 1,23 8-1,27-5 1,29-7 0,31-22 0,29-19 1,34-36-1,34-30 2,38-42-1,27-35 0,28-42 0,24-35 0,18-37-1,11-35 1,0-36-2,-1-33 0,-11-25 0,-17-18 1,-26-14-1,-30-7 0,-36-1 1,-35 8 1,-40 14-1,-35 25-1,-42 25 1,-36 27-2,-30 34 0,-26 30-2,-17 32-3,-16 19-6,9 33-29,-2 17 1,20 23-1,22 15 2</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3.6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1153 58,'3'11'39,"-3"-11"-2,6 20 1,4 1-31,1 3-2,6 11-1,3 4-2,6 8 1,0-1-1,4 0 0,-3-7 0,-2-1 0,-6-12 1,-5-4-1,-14-22 1,11 2-1,-15-21 1,-4-8-1,-4-11 1,1-9-2,-1-3 0,2-9 0,5 5 0,7 5-1,7 4 1,10 9-1,10 4-1,8 8 0,8 5-2,7 0-3,12 7-21,-1-8-13,6 0-1,-1-7-1,2 0 2</inkml:trace>
  <inkml:trace contextRef="#ctx0" brushRef="#br0" timeOffset="706">888 579 76,'11'-18'41,"10"-8"-2,4-14 1,9-5-34,4-13-1,6 0-1,-2-6-1,0 2-1,-5 5 1,-5 6-2,-5 12 1,-5 6-1,-7 11 0,-4 16 0,-8 17-1,-4 16 0,-4 17 0,-3 16 0,-1 13 0,-2 17 0,-1 14 0,0 2 0,2 1-1,-1-4 1,5-9 0,0-8-1,4-15-3,-2-13-3,8-7-18,-5-18-16,4-9 1,-3-13-2,0-11 2</inkml:trace>
  <inkml:trace contextRef="#ctx0" brushRef="#br0" timeOffset="1056">893 1380 94,'4'19'41,"15"-9"1,22 2-11,14-18-24,15 3-1,10-9-3,6-3-3,10 2-14,-1-10-25,0-8-3,-1-11 0,6-1-1</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0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622 484 67,'-17'-15'41,"-2"2"-1,-15-3 0,-7 11-28,-12-4-6,-2 10-2,-6 8-1,3 14-1,6 14 0,15 11-1,19 16 0,22 8-1,24 13 0,21 5 1,17 5-1,11-1 1,3-1 0,-3-2-1,-15-5 1,-16-4 1,-26 0-1,-24-4 1,-23 1-1,-22-5 1,-15-1-1,-12-8 0,-4-9-1,-2-7-1,9-15-2,4-13-4,13-12-10,8-28-25,16-21 1,11-26-2,16-23 2</inkml:trace>
  <inkml:trace contextRef="#ctx0" brushRef="#br0" timeOffset="327">268 522 67,'70'-90'42,"18"22"0,14 7 1,18 19-24,4 0-11,9 13-3,-1 1-2,-5 6-3,-11 2-3,-19-3-3,-12 6-25,-23-8-11,-12 2 1,-15-9-2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55.3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179 10476 17,'-17'-2'32,"-1"-1"-2,3-6-5,5 13-4,-3-14-8,13 10-1,-12-11-8,6 2-3,2-1-10,-3-6-17,0-5-7,5-1-2,-3-2 2</inkml:trace>
  <inkml:trace contextRef="#ctx0" brushRef="#br0" timeOffset="172">55 10234 24,'0'0'33,"-3"14"3,2-3-1,1 6-14,7 14-7,-6 3-5,7 11-7,0-1 1,1 7-3,0-7 2,0-2-2,-3-10 2,2-7-2,-3-14 3,-5-11 0,4-11 0,-3-14-1,-6-9 1,4-8 2,-3-9-2,1-8 1,-4-6-2,3 4 2,0 2-2,-1 13 1,3 4-1,4 10-2,6 9 0,10 13 0,10 10 0,5 5-1,5 2 0,3 0-2,9 1-5,-10-9-26,6-2-6,-8-8 0,2-8-2</inkml:trace>
  <inkml:trace contextRef="#ctx0" brushRef="#br0" timeOffset="694">753 9496 33,'0'0'35,"18"-11"1,-2-6-1,2-8-18,13 3-8,-4-8-1,7 3-3,-6-5-1,2 5 0,-5-1-1,-1 8 1,-8 2 0,-2 7-1,-14 11-1,11-11 0,-11 11-1,3 12 0,-5 8 0,0 10-1,-1 13 0,-2 15 0,-3 12 0,-1 18 0,-6 8 0,-2 7 0,-3 8 0,-2-3 1,-5-3-1,0-10 0,1-6 0,0-14-3,4-11 1,2-13-3,8-13-3,-5-16-15,11-7-16,6-15-3,0 0 2,-10-9 3</inkml:trace>
  <inkml:trace contextRef="#ctx0" brushRef="#br0" timeOffset="1048">644 10473 50,'-24'5'41,"3"0"1,3-3-1,8 2-17,10-4-13,14-5-6,9 3-1,13 0-1,7-1-2,12 7 1,8-5-2,7 5 1,-6-5-1,1 7 2,-4 5-4,-10-8-5,1 15-16,-17-11-23,-3 3 4,-10-8-5,-2-3 4</inkml:trace>
  <inkml:trace contextRef="#ctx0" brushRef="#br0" timeOffset="10399">-8 101 16,'0'0'29,"0"0"2,0 0-2,0 0-12,-9-4-3,9 4-4,0 0-1,0 0-1,0 0-1,0 0-4,8-15 0,-8 15-2,17-11 0,-6 5 0,6-2-1,2-1 0,8 2 0,1-2 0,4 3 1,1-1-1,2 1 0,1 3 0,1-2 1,2 3-1,-2 1 1,0 1-1,6 2-1,1 1 1,-2 3-1,3 0 1,0 6-1,1 0 0,0 2 1,0 3 0,-1 2 0,2 2 1,-1 1-1,0 3 1,0 0-1,-1 3 1,-2 4-1,-1 0 0,-4 6 0,-1-1 1,-4 4-1,-3 4-1,-3 1 2,-2 4-2,-1-1 2,-2 5-1,0 3 0,-1 3 0,3 4 0,0 0 1,0 4-1,3 0 0,1 5 1,1 4 0,0-2 0,2 4 0,0 1 0,-1 3 1,1 2-1,0 1 0,-2-1-1,1 1 1,-1 1 0,-2 1 0,-1-2 0,-2 1-1,-2-1 1,-4 2 0,-2 2 0,-3 2-1,-2 1 1,-4 2-1,-1 1 1,-1 2-1,-2 1 0,-1-1 1,-1-2-1,2 1 0,-2-1 1,1-2-1,-1 1 0,-1-1 1,2 3-1,-2 1 0,2 4 0,-2 2 1,0-2-1,-1 2 0,0 2 0,1 0 0,-3-2 0,0 1 0,-1-5 0,-2 1 0,-1 0 1,1-2-1,-2 2 1,-3-3-1,0 1 1,-4-2 0,-2 0 0,-2-1 0,-3-2-1,-3-2 1,-2-1-1,-2-2 1,-2-3-1,1-1 0,-1-1-1,-3-3 1,3-1 0,-2-1 0,0-3-1,0 0 1,-2-2 0,1-2 0,0-5 0,0 0 1,-2-4-1,1-6 0,2-3 0,3-7 0,0-6 0,3-3 0,2-7 1,4-7-2,5-6 1,3-2 0,3-6 1,10-10-1,-10 11 1,10-11-1,0 0 1,0 0 0,0 0 0,0 0 0,1-14 0,0 0 0,1-4-1,0-6 1,1-4-1,2-4 0,2-5 0,0-5 1,-2-1-1,1 2 0,0-3 0,0 3 1,-2-1-1,1 5 0,-2-1 0,1 4 0,0 5 0,-1 3 0,0 6 0,0 3 0,-2 6-1,1 2 1,-2 9 0,1-11-1,-1 11 1,0 0-1,0 0 1,0 0-1,-2 17 0,-1 1 0,-1 11 0,-1 10 1,-4 10-1,-2 9 2,-5 7-1,-2 7-1,-4 1 2,0 1-2,-1-4 1,-1-9 0,1-6 0,3-8 0,4-7-1,3-9 1,2-8 0,4-9 0,7-14 1,-7 14-1,7-14 0,0 0 1,21-5 0,-4-3 0,5 1 0,5-4 0,4-1-1,3-2 1,4-5-1,-2 1 0,0 0 0,2 0 0,0-1 0,9 1 0,2 2 0,3-1 0,0 5 0,-1-2 0,-2 4 0,-4-1-2,-4 2-4,-21-3-33,-2 2-3,-10-4 2,-7-3-3</inkml:trace>
  <inkml:trace contextRef="#ctx0" brushRef="#br0" timeOffset="16355">2033 2027 29,'-1'11'31,"1"-11"2,-4 10 0,4-10-13,0 0-7,19-5-2,-8-6-3,10 3-3,1-7 0,7 0-2,2 0-1,3-2 0,-3 0-2,-2 1-1,-2 6-2,-9-4-5,3 4-27,-9-1 0,-6-2-1,0-2 1</inkml:trace>
  <inkml:trace contextRef="#ctx0" brushRef="#br0" timeOffset="16607">2501 1352 61,'1'-12'36,"-1"12"-2,0 0 1,-11 20-22,4 4-7,6 14-2,-2 7-1,3 12-1,1 3 0,4 5 1,2 0-2,3-1 1,-1-6 0,4-6-2,-2-6 0,0-6-3,3-1-7,-7-6-27,4-3 1,-3-4-2,-1-3 1</inkml:trace>
  <inkml:trace contextRef="#ctx0" brushRef="#br0" timeOffset="17173">2241 3619 41,'10'-4'35,"2"0"0,0-2 0,-4-4-16,10 9-7,-7-6-6,6 4-2,-4-2-1,4 1-1,0-1-1,0-3-1,2 0-2,-3-8-5,6 2-24,-6-7-4,1-2-2,-1-2 2</inkml:trace>
  <inkml:trace contextRef="#ctx0" brushRef="#br0" timeOffset="17472">2539 3169 38,'0'0'31,"1"10"1,1 4-2,-1 1-17,12 12-2,-5 3-3,9 12 1,-4 1-3,6 13 0,-3-2-1,0 5-1,-3-2-3,-3-3-11,1 4-26,-2-3 0,-4-2-2,1 1 0</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5.3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241 1707 65,'0'0'37,"-7"-21"0,1 4 1,1-2-29,-5-7-2,7 1-3,0-2-1,6 4-1,5-1-1,8 3 0,8-2-1,7 3 1,5 3-1,5 3 1,-1 3 0,1 4-1,-6 1 1,-5 2-1,-7 2 0,-7 3 1,-4-2 1,-12 1 0,9 2-1,-9-2 1,-12 13 0,-4 0-1,-5 5 0,-6 6-1,-2 8 0,-3 7-1,4 7 0,3 4 0,7 2 0,9 0 1,10-1-1,10-6 1,4-7 0,8-11 0,1-10 1,3-13 0,0-13 0,-2-9 0,-2-10 1,-2-4-1,-3-4 1,-2 1-1,-4 3 0,-3 4-1,-1 7 0,-3 5-1,-1 5-1,-3 1-2,-1 10-4,-2-16-21,3 5-11,-2-3 1,0-5 0</inkml:trace>
  <inkml:trace contextRef="#ctx0" brushRef="#br0" timeOffset="701">497 930 39,'0'0'32,"0"0"3,-10 11-2,3 7-11,3 13-11,-4 4-5,5 8-2,1 1-2,5 5 1,4-6-1,6 0-1,7-9 0,1-6 0,4-9 0,5-7-1,-1-10 0,-1-6 1,-4-11-1,-5-7 0,-7-8 1,-10-4 0,-7-6 1,-10-5 0,-9-1 0,-8-2 0,-11 3-1,-9 2 0,-8 6 0,-1 2-1,-4 5-1,-4 6 0,7 4 0,2 6 0,11 3 0,10 3 1,10 4 0,11 3 0,18 1 0,0 10 1,17 1 0,13 2 0,7 1 0,11 3 0,9 2 0,4 1 0,1-3 1,-2 1-1,-5-2-1,-6-2 0,-5 2-3,-12-9-7,-1 2-29,-4-4 1,-5-3-1,-8-7 0</inkml:trace>
  <inkml:trace contextRef="#ctx0" brushRef="#br0" timeOffset="1228">524 693 66,'-12'9'34,"4"7"-1,1 5-2,7-2-27,9 4-1,4-1-1,7-3-1,8-5 0,5-4-2,1-7 1,-1-4 0,-3-6 0,-3-7 1,-5-4-1,-5-3 0,-14-3 0,-7-3 2,-16-4-1,-8-2 1,-13-3-1,-14 1 0,-13-2 1,-7 3 0,-5-1 0,-2 5 0,5 4-1,6 6 0,8 3 1,17 8 1,12 3-2,12 6 1,22 0-1,-2 18 1,22 2-1,15 5 0,11 5-1,12 3 1,9 4 0,7-2 1,1-1-1,6-7-1,-5-6 1,-5-6-1,-8-7 0,-11-4 0,-7-4-2,-10-6-2,-4 2-8,-20-9-26,-5-2 0,-12-6-1,-6-2 1</inkml:trace>
  <inkml:trace contextRef="#ctx0" brushRef="#br0" timeOffset="1752">527 470 65,'0'0'36,"-4"-11"1,2-1 0,-7-12-24,7 4-5,-4-7-1,1 3-3,0-4-1,3 5-1,0 0-1,3 6 0,5 2-1,5 5 0,3 5 0,7 1 0,9 6-1,5 3 0,5 3 0,1 3 1,1 3-1,0 2 1,0-1-1,-4 0 1,-9-1 0,-5-3 1,-6-3-1,-3-1 1,-15-7 0,10 2 0,-10-2 0,-16-14 0,-2 1 0,-7-4 0,-5-3-1,-10-4 2,-2-1-1,1-1 0,1 1 0,5 2 0,4 4-1,7 2 1,9 2 0,12 3-1,8 0 0,12 4-1,9 1 0,5 2 1,7 2-1,2 1 1,2 3-1,0 0 1,-2 1-1,-6 1 1,-4-2 0,-5-3-1,-1 0-3,-17-11-25,4 0-10,-14-8 0,-4-4-2</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8.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399 766 41,'9'5'32,"9"5"1,9 0 0,3-3-24,15 5-2,1-2 1,8 2 0,-2-4-2,-2 2-2,-6-5-1,-10 1 0,-12-5 0,-5 1 0,-17-2 0,0 0 0,-15-18-1,-8 10 1,-12-6 0,-10-3-1,-5-2-1,-1-2 0,0 1 1,5 2-1,6-4 0,8 0 0,13-3-1,11 1 1,7-1-1,5-2 0,3-1 0,2-5-1,-1 5-4,-6-9-11,-4 7-23,-2-3 0,-2 1-1,-7-3 1</inkml:trace>
  <inkml:trace contextRef="#ctx0" brushRef="#br0" timeOffset="417">-6 1 62,'-12'10'36,"12"-10"0,19 13 1,0-9-25,20 10-4,9 0-2,12 8 0,9 0-1,14 5-1,1 1-2,2 0 0,-6 1-1,-6-3 2,-10-2-2,-6-2 1,-12-6-1,-6-1-2,-13-4 1,-4-4-3,-7-2-1,-10-15-10,-1 0-26,-9-10 1,-1-5-2,-12-14 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84324"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ea typeface="ＭＳ Ｐゴシック" pitchFamily="-106" charset="-128"/>
              </a:defRPr>
            </a:lvl1pPr>
          </a:lstStyle>
          <a:p>
            <a:pPr>
              <a:defRPr/>
            </a:pPr>
            <a:fld id="{82183381-C8B9-4C43-AACB-12572E60EAED}" type="slidenum">
              <a:rPr lang="en-US"/>
              <a:pPr>
                <a:defRPr/>
              </a:pPr>
              <a:t>‹#›</a:t>
            </a:fld>
            <a:endParaRPr lang="en-US"/>
          </a:p>
        </p:txBody>
      </p:sp>
    </p:spTree>
    <p:extLst>
      <p:ext uri="{BB962C8B-B14F-4D97-AF65-F5344CB8AC3E}">
        <p14:creationId xmlns:p14="http://schemas.microsoft.com/office/powerpoint/2010/main" val="28398308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34"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12</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8621707-FA7D-4FB3-BB6C-721C8F28AC4F}" type="slidenum">
              <a:rPr lang="en-US" sz="1300">
                <a:latin typeface="Arial" pitchFamily="34" charset="0"/>
              </a:rPr>
              <a:pPr/>
              <a:t>151</a:t>
            </a:fld>
            <a:endParaRPr lang="en-US" sz="1300">
              <a:latin typeface="Arial" pitchFamily="34"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144DDA1-B8B6-4623-9BB1-4FCBF2CB6A2E}" type="slidenum">
              <a:rPr lang="en-US" sz="1300">
                <a:latin typeface="Arial" pitchFamily="34" charset="0"/>
              </a:rPr>
              <a:pPr/>
              <a:t>152</a:t>
            </a:fld>
            <a:endParaRPr lang="en-US" sz="1300">
              <a:latin typeface="Arial" pitchFamily="34" charset="0"/>
            </a:endParaRPr>
          </a:p>
        </p:txBody>
      </p:sp>
      <p:sp>
        <p:nvSpPr>
          <p:cNvPr id="273411" name="Rectangle 2"/>
          <p:cNvSpPr>
            <a:spLocks noGrp="1" noRot="1" noChangeAspect="1" noChangeArrowheads="1" noTextEdit="1"/>
          </p:cNvSpPr>
          <p:nvPr>
            <p:ph type="sldImg"/>
          </p:nvPr>
        </p:nvSpPr>
        <p:spPr>
          <a:solidFill>
            <a:srgbClr val="FFFFFF"/>
          </a:solidFill>
          <a:ln/>
        </p:spPr>
      </p:sp>
      <p:sp>
        <p:nvSpPr>
          <p:cNvPr id="27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EC96301-4D84-4A80-9F02-862A434E3E9F}" type="slidenum">
              <a:rPr lang="en-US" sz="1300">
                <a:latin typeface="Arial" pitchFamily="34" charset="0"/>
              </a:rPr>
              <a:pPr/>
              <a:t>153</a:t>
            </a:fld>
            <a:endParaRPr lang="en-US" sz="1300">
              <a:latin typeface="Arial" pitchFamily="34"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67D655-99A9-44EF-8BEB-351462948B43}" type="slidenum">
              <a:rPr lang="en-US" sz="1300">
                <a:latin typeface="Arial" pitchFamily="34" charset="0"/>
              </a:rPr>
              <a:pPr/>
              <a:t>154</a:t>
            </a:fld>
            <a:endParaRPr lang="en-US" sz="1300">
              <a:latin typeface="Arial" pitchFamily="34"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9BD12B-FD23-429D-AA16-4766501409AB}" type="slidenum">
              <a:rPr lang="en-US" sz="1300">
                <a:latin typeface="Arial" pitchFamily="34" charset="0"/>
              </a:rPr>
              <a:pPr/>
              <a:t>155</a:t>
            </a:fld>
            <a:endParaRPr lang="en-US" sz="130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13F56AC-1A56-4C15-985C-50C4B75DFD5F}" type="slidenum">
              <a:rPr lang="en-US" sz="1300">
                <a:latin typeface="Arial" pitchFamily="34" charset="0"/>
              </a:rPr>
              <a:pPr/>
              <a:t>156</a:t>
            </a:fld>
            <a:endParaRPr lang="en-US" sz="1300">
              <a:latin typeface="Arial" pitchFamily="34"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050302-9248-4FAA-8DF6-A91894D65A43}" type="slidenum">
              <a:rPr lang="en-US" sz="1300">
                <a:latin typeface="Arial" pitchFamily="34" charset="0"/>
              </a:rPr>
              <a:pPr/>
              <a:t>157</a:t>
            </a:fld>
            <a:endParaRPr lang="en-US" sz="130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E274C5-F41A-48BC-ABFC-8814F6304BE9}" type="slidenum">
              <a:rPr lang="en-US" sz="1300">
                <a:latin typeface="Arial" pitchFamily="34" charset="0"/>
              </a:rPr>
              <a:pPr/>
              <a:t>158</a:t>
            </a:fld>
            <a:endParaRPr lang="en-US" sz="130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70A92CF-58DE-4BEE-A1DA-0C664B0224F0}" type="slidenum">
              <a:rPr lang="en-US" sz="1300">
                <a:latin typeface="Arial" pitchFamily="34" charset="0"/>
              </a:rPr>
              <a:pPr/>
              <a:t>159</a:t>
            </a:fld>
            <a:endParaRPr lang="en-US" sz="1300">
              <a:latin typeface="Arial" pitchFamily="34"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6A7994-A2D1-451F-9773-521F27C94EAF}" type="slidenum">
              <a:rPr lang="en-US" sz="1300">
                <a:latin typeface="Arial" pitchFamily="34" charset="0"/>
              </a:rPr>
              <a:pPr/>
              <a:t>160</a:t>
            </a:fld>
            <a:endParaRPr lang="en-US" sz="130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13</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7A0512C-C415-489B-8CEA-2936B6C07BE5}" type="slidenum">
              <a:rPr lang="en-US" sz="1300">
                <a:latin typeface="Arial" pitchFamily="34" charset="0"/>
              </a:rPr>
              <a:pPr/>
              <a:t>161</a:t>
            </a:fld>
            <a:endParaRPr lang="en-US" sz="1300">
              <a:latin typeface="Arial" pitchFamily="34"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7C820BA-F3F9-49E4-B905-92109B5F9B96}" type="slidenum">
              <a:rPr lang="en-US" sz="1300">
                <a:latin typeface="Arial" pitchFamily="34" charset="0"/>
              </a:rPr>
              <a:pPr/>
              <a:t>162</a:t>
            </a:fld>
            <a:endParaRPr lang="en-US" sz="130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7532938-5ADF-413A-8454-C10EF9DDFF17}" type="slidenum">
              <a:rPr lang="en-US" sz="1300">
                <a:latin typeface="Arial" pitchFamily="34" charset="0"/>
              </a:rPr>
              <a:pPr/>
              <a:t>163</a:t>
            </a:fld>
            <a:endParaRPr lang="en-US" sz="1300">
              <a:latin typeface="Arial" pitchFamily="34"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C9EA3F6-74C6-4461-8E1F-D543629737FE}" type="slidenum">
              <a:rPr lang="en-US" sz="1300">
                <a:latin typeface="Arial" pitchFamily="34" charset="0"/>
              </a:rPr>
              <a:pPr/>
              <a:t>164</a:t>
            </a:fld>
            <a:endParaRPr lang="en-US" sz="1300">
              <a:latin typeface="Arial" pitchFamily="34"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1E61C93-D9E3-45CA-9B71-0CC3647A33EA}" type="slidenum">
              <a:rPr lang="en-US" sz="1300">
                <a:latin typeface="Arial" pitchFamily="34" charset="0"/>
              </a:rPr>
              <a:pPr/>
              <a:t>165</a:t>
            </a:fld>
            <a:endParaRPr lang="en-US" sz="1300">
              <a:latin typeface="Arial" pitchFamily="34"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A1C9A2-213D-4BE9-A443-8663A96E3CF9}" type="slidenum">
              <a:rPr lang="en-US" sz="1300">
                <a:latin typeface="Arial" pitchFamily="34" charset="0"/>
              </a:rPr>
              <a:pPr/>
              <a:t>166</a:t>
            </a:fld>
            <a:endParaRPr lang="en-US" sz="1300">
              <a:latin typeface="Arial" pitchFamily="34" charset="0"/>
            </a:endParaRPr>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2DDC9AA-B2CA-44CB-96FC-CDDF142C49D1}" type="slidenum">
              <a:rPr lang="en-US" sz="1300">
                <a:latin typeface="Arial" pitchFamily="34" charset="0"/>
              </a:rPr>
              <a:pPr/>
              <a:t>167</a:t>
            </a:fld>
            <a:endParaRPr lang="en-US" sz="1300">
              <a:latin typeface="Arial" pitchFamily="34"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5CCC62-68F3-4205-8D90-2CFB05CC70A6}" type="slidenum">
              <a:rPr lang="en-US" sz="1300">
                <a:latin typeface="Arial" pitchFamily="34" charset="0"/>
              </a:rPr>
              <a:pPr/>
              <a:t>168</a:t>
            </a:fld>
            <a:endParaRPr lang="en-US" sz="1300">
              <a:latin typeface="Arial" pitchFamily="34"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93455B0-91B9-4976-908E-986C6E9D005C}" type="slidenum">
              <a:rPr lang="en-US" sz="1300">
                <a:latin typeface="Arial" pitchFamily="34" charset="0"/>
              </a:rPr>
              <a:pPr/>
              <a:t>171</a:t>
            </a:fld>
            <a:endParaRPr lang="en-US" sz="1300">
              <a:latin typeface="Arial" pitchFamily="34"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47B687-06D5-43B6-911A-E7A8F212CD64}" type="slidenum">
              <a:rPr lang="en-US" sz="1300">
                <a:latin typeface="Arial" pitchFamily="34" charset="0"/>
              </a:rPr>
              <a:pPr/>
              <a:t>172</a:t>
            </a:fld>
            <a:endParaRPr lang="en-US" sz="1300">
              <a:latin typeface="Arial" pitchFamily="34"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5285527-DE63-4E1A-8FE2-4742B470B19E}" type="slidenum">
              <a:rPr lang="en-US" sz="1300">
                <a:latin typeface="Arial" pitchFamily="34" charset="0"/>
              </a:rPr>
              <a:pPr/>
              <a:t>14</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12A218-7614-4907-A309-EEC82C779A8C}" type="slidenum">
              <a:rPr lang="en-US" sz="1300">
                <a:latin typeface="Arial" pitchFamily="34" charset="0"/>
              </a:rPr>
              <a:pPr/>
              <a:t>173</a:t>
            </a:fld>
            <a:endParaRPr lang="en-US" sz="1300">
              <a:latin typeface="Arial" pitchFamily="34"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C6BC69-159C-437E-8267-69212D14EA03}" type="slidenum">
              <a:rPr lang="en-US" sz="1300">
                <a:latin typeface="Arial" pitchFamily="34" charset="0"/>
              </a:rPr>
              <a:pPr/>
              <a:t>174</a:t>
            </a:fld>
            <a:endParaRPr lang="en-US" sz="1300">
              <a:latin typeface="Arial" pitchFamily="34"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1F7460-9345-4657-B138-0DF0A5B73567}" type="slidenum">
              <a:rPr lang="en-US" sz="1300">
                <a:latin typeface="Arial" pitchFamily="34" charset="0"/>
              </a:rPr>
              <a:pPr/>
              <a:t>175</a:t>
            </a:fld>
            <a:endParaRPr lang="en-US" sz="1300">
              <a:latin typeface="Arial" pitchFamily="34"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BF15EB2-AFFD-416B-BF32-D8438AF19737}" type="slidenum">
              <a:rPr lang="en-US" sz="1300">
                <a:latin typeface="Arial" pitchFamily="34" charset="0"/>
              </a:rPr>
              <a:pPr/>
              <a:t>176</a:t>
            </a:fld>
            <a:endParaRPr lang="en-US" sz="1300">
              <a:latin typeface="Arial" pitchFamily="34"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C9750B-B852-4D9F-854B-794B8FBCB53E}" type="slidenum">
              <a:rPr lang="en-US" sz="1300">
                <a:latin typeface="Arial" pitchFamily="34" charset="0"/>
              </a:rPr>
              <a:pPr/>
              <a:t>177</a:t>
            </a:fld>
            <a:endParaRPr lang="en-US" sz="1300">
              <a:latin typeface="Arial" pitchFamily="34"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E45AF0-340C-477A-AEB4-F3420E303764}" type="slidenum">
              <a:rPr lang="en-US" sz="1300">
                <a:latin typeface="Arial" pitchFamily="34" charset="0"/>
              </a:rPr>
              <a:pPr/>
              <a:t>178</a:t>
            </a:fld>
            <a:endParaRPr lang="en-US" sz="1300">
              <a:latin typeface="Arial" pitchFamily="34"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8B4091C-2A4F-468D-8CCF-F63F24322867}" type="slidenum">
              <a:rPr lang="en-US" sz="1300">
                <a:latin typeface="Arial" pitchFamily="34" charset="0"/>
              </a:rPr>
              <a:pPr/>
              <a:t>180</a:t>
            </a:fld>
            <a:endParaRPr lang="en-US" sz="1300">
              <a:latin typeface="Arial" pitchFamily="34"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F104A5F-395D-4793-8D7C-82704C4D650E}" type="slidenum">
              <a:rPr lang="en-US" sz="1300">
                <a:latin typeface="Arial" pitchFamily="34" charset="0"/>
              </a:rPr>
              <a:pPr/>
              <a:t>181</a:t>
            </a:fld>
            <a:endParaRPr lang="en-US" sz="1300">
              <a:latin typeface="Arial" pitchFamily="34"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1BD1F0F-66B9-4DB5-B4AE-B2B414B15AE7}" type="slidenum">
              <a:rPr lang="en-US" sz="1300">
                <a:latin typeface="Arial" pitchFamily="34" charset="0"/>
              </a:rPr>
              <a:pPr/>
              <a:t>182</a:t>
            </a:fld>
            <a:endParaRPr lang="en-US" sz="1300">
              <a:latin typeface="Arial" pitchFamily="34"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3F4031E-3FCD-4B39-A7AC-FE95E2FA88B0}" type="slidenum">
              <a:rPr lang="en-US" sz="1300">
                <a:latin typeface="Arial" pitchFamily="34" charset="0"/>
              </a:rPr>
              <a:pPr/>
              <a:t>183</a:t>
            </a:fld>
            <a:endParaRPr lang="en-US" sz="1300">
              <a:latin typeface="Arial" pitchFamily="34" charset="0"/>
            </a:endParaRPr>
          </a:p>
        </p:txBody>
      </p:sp>
      <p:sp>
        <p:nvSpPr>
          <p:cNvPr id="302083" name="Rectangle 2"/>
          <p:cNvSpPr>
            <a:spLocks noGrp="1" noRot="1" noChangeAspect="1" noChangeArrowheads="1" noTextEdit="1"/>
          </p:cNvSpPr>
          <p:nvPr>
            <p:ph type="sldImg"/>
          </p:nvPr>
        </p:nvSpPr>
        <p:spPr>
          <a:solidFill>
            <a:srgbClr val="FFFFFF"/>
          </a:solidFill>
          <a:ln/>
        </p:spPr>
      </p:sp>
      <p:sp>
        <p:nvSpPr>
          <p:cNvPr id="302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15</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99244C-919B-4990-8767-D018227C66DE}" type="slidenum">
              <a:rPr lang="en-US" sz="1300">
                <a:latin typeface="Arial" pitchFamily="34" charset="0"/>
              </a:rPr>
              <a:pPr/>
              <a:t>188</a:t>
            </a:fld>
            <a:endParaRPr lang="en-US" sz="1300">
              <a:latin typeface="Arial" pitchFamily="34" charset="0"/>
            </a:endParaRPr>
          </a:p>
        </p:txBody>
      </p:sp>
      <p:sp>
        <p:nvSpPr>
          <p:cNvPr id="303107" name="Rectangle 2"/>
          <p:cNvSpPr>
            <a:spLocks noGrp="1" noRot="1" noChangeAspect="1" noChangeArrowheads="1" noTextEdit="1"/>
          </p:cNvSpPr>
          <p:nvPr>
            <p:ph type="sldImg"/>
          </p:nvPr>
        </p:nvSpPr>
        <p:spPr>
          <a:solidFill>
            <a:srgbClr val="FFFFFF"/>
          </a:solidFill>
          <a:ln/>
        </p:spPr>
      </p:sp>
      <p:sp>
        <p:nvSpPr>
          <p:cNvPr id="303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18</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19</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20</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B3D5E6-89DE-4D7F-831A-885FF175788B}" type="slidenum">
              <a:rPr lang="en-US" sz="1300">
                <a:latin typeface="Arial" pitchFamily="34" charset="0"/>
              </a:rPr>
              <a:pPr/>
              <a:t>22</a:t>
            </a:fld>
            <a:endParaRPr lang="en-US" sz="130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23</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24</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2</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25</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26</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5EB97-ABAA-4701-9D06-CA2444473CF0}" type="slidenum">
              <a:rPr lang="en-US" sz="1300">
                <a:latin typeface="Arial" pitchFamily="34" charset="0"/>
              </a:rPr>
              <a:pPr/>
              <a:t>27</a:t>
            </a:fld>
            <a:endParaRPr lang="en-US" sz="1300">
              <a:latin typeface="Arial" pitchFamily="34"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BB4CE58-A2FA-4C83-8330-753825074C8F}" type="slidenum">
              <a:rPr lang="en-US" sz="1300">
                <a:latin typeface="Arial" pitchFamily="34" charset="0"/>
              </a:rPr>
              <a:pPr/>
              <a:t>29</a:t>
            </a:fld>
            <a:endParaRPr lang="en-US" sz="1300">
              <a:latin typeface="Arial" pitchFamily="34"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30</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31</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33</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14A2D77-52F6-477F-95EC-239F9EE1149A}" type="slidenum">
              <a:rPr lang="en-US" sz="1300">
                <a:solidFill>
                  <a:srgbClr val="000000"/>
                </a:solidFill>
                <a:latin typeface="Arial" pitchFamily="34" charset="0"/>
              </a:rPr>
              <a:pPr/>
              <a:t>47</a:t>
            </a:fld>
            <a:endParaRPr lang="en-US" sz="130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48</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EEC3C1-5ED3-4FB3-8A7A-FD2E80543B7F}" type="slidenum">
              <a:rPr lang="en-US" sz="1300">
                <a:latin typeface="Arial" pitchFamily="34" charset="0"/>
              </a:rPr>
              <a:pPr/>
              <a:t>49</a:t>
            </a:fld>
            <a:endParaRPr lang="en-US" sz="1300">
              <a:latin typeface="Arial" pitchFamily="34"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73D36-BAD9-46EE-A13C-6CB89F8872BA}" type="slidenum">
              <a:rPr lang="en-US" sz="1300">
                <a:latin typeface="Arial" pitchFamily="34" charset="0"/>
              </a:rPr>
              <a:pPr/>
              <a:t>50</a:t>
            </a:fld>
            <a:endParaRPr lang="en-US" sz="1300">
              <a:latin typeface="Arial" pitchFamily="34"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57</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58</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latin typeface="Arial" charset="0"/>
              </a:rPr>
              <a:pPr/>
              <a:t>59</a:t>
            </a:fld>
            <a:endParaRPr lang="en-US" sz="1300">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60</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63</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9890C8-693A-466C-A7DE-70D041D68681}" type="slidenum">
              <a:rPr lang="en-US" sz="1300">
                <a:latin typeface="Arial" pitchFamily="34" charset="0"/>
              </a:rPr>
              <a:pPr/>
              <a:t>72</a:t>
            </a:fld>
            <a:endParaRPr lang="en-US" sz="130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CA3AD4B-CC1C-4A75-93D2-5DDE253B47FD}" type="slidenum">
              <a:rPr lang="en-US" sz="1300">
                <a:solidFill>
                  <a:srgbClr val="000000"/>
                </a:solidFill>
                <a:latin typeface="Arial" pitchFamily="34" charset="0"/>
              </a:rPr>
              <a:pPr/>
              <a:t>77</a:t>
            </a:fld>
            <a:endParaRPr lang="en-US" sz="1300">
              <a:solidFill>
                <a:srgbClr val="000000"/>
              </a:solidFill>
              <a:latin typeface="Arial" pitchFamily="34"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4A8020-B401-450E-8631-611F44C0FCAB}" type="slidenum">
              <a:rPr lang="en-US" sz="1300">
                <a:latin typeface="Arial" pitchFamily="34" charset="0"/>
              </a:rPr>
              <a:pPr/>
              <a:t>78</a:t>
            </a:fld>
            <a:endParaRPr lang="en-US" sz="130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7DE8CD-CEE2-4024-B3EF-324C9D0FF000}" type="slidenum">
              <a:rPr lang="en-US" sz="1300">
                <a:latin typeface="Arial" pitchFamily="34" charset="0"/>
              </a:rPr>
              <a:pPr/>
              <a:t>79</a:t>
            </a:fld>
            <a:endParaRPr lang="en-US" sz="1300">
              <a:latin typeface="Arial" pitchFamily="34"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5</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C3EAFCF-D83E-4051-9E79-751F43E4EDFA}" type="slidenum">
              <a:rPr lang="en-US" sz="1300">
                <a:latin typeface="Arial" pitchFamily="34" charset="0"/>
              </a:rPr>
              <a:pPr/>
              <a:t>80</a:t>
            </a:fld>
            <a:endParaRPr lang="en-US" sz="130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466A18F-E920-41F3-BEBA-1F5C854E2210}" type="slidenum">
              <a:rPr lang="en-US" sz="1300">
                <a:latin typeface="Arial" pitchFamily="34" charset="0"/>
              </a:rPr>
              <a:pPr/>
              <a:t>81</a:t>
            </a:fld>
            <a:endParaRPr lang="en-US" sz="130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CD9DEC-AA67-462D-A091-1F58F48C6F80}" type="slidenum">
              <a:rPr lang="en-US" sz="1300">
                <a:latin typeface="Arial" pitchFamily="34" charset="0"/>
              </a:rPr>
              <a:pPr/>
              <a:t>90</a:t>
            </a:fld>
            <a:endParaRPr lang="en-US" sz="130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37073E1-7D02-4887-BB24-D48CD2DECF0D}" type="slidenum">
              <a:rPr lang="en-US" sz="1300">
                <a:latin typeface="Arial" pitchFamily="34" charset="0"/>
              </a:rPr>
              <a:pPr/>
              <a:t>91</a:t>
            </a:fld>
            <a:endParaRPr lang="en-US" sz="130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EC2E2F-64F3-464C-836E-30E9AED3D381}" type="slidenum">
              <a:rPr lang="en-US" sz="1300">
                <a:latin typeface="Arial" pitchFamily="34" charset="0"/>
              </a:rPr>
              <a:pPr/>
              <a:t>92</a:t>
            </a:fld>
            <a:endParaRPr lang="en-US" sz="130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9CED53-4A73-4671-995A-0D9444DCBEC6}" type="slidenum">
              <a:rPr lang="en-US" sz="1300">
                <a:latin typeface="Arial" pitchFamily="34" charset="0"/>
              </a:rPr>
              <a:pPr/>
              <a:t>93</a:t>
            </a:fld>
            <a:endParaRPr lang="en-US" sz="130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6E5C957-3D01-4A7B-ADE7-75649EC2A730}" type="slidenum">
              <a:rPr lang="en-US" sz="1300">
                <a:latin typeface="Arial" pitchFamily="34" charset="0"/>
              </a:rPr>
              <a:pPr/>
              <a:t>97</a:t>
            </a:fld>
            <a:endParaRPr lang="en-US" sz="130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3898EBC-9D87-4089-8BE1-A97738792917}" type="slidenum">
              <a:rPr lang="en-US" sz="1300">
                <a:latin typeface="Arial" pitchFamily="34" charset="0"/>
              </a:rPr>
              <a:pPr/>
              <a:t>98</a:t>
            </a:fld>
            <a:endParaRPr lang="en-US" sz="1300">
              <a:latin typeface="Arial" pitchFamily="34"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620C0-68A3-4880-8F7E-663CBC916BCF}" type="slidenum">
              <a:rPr lang="en-US" sz="1300">
                <a:latin typeface="Arial" pitchFamily="34" charset="0"/>
              </a:rPr>
              <a:pPr/>
              <a:t>99</a:t>
            </a:fld>
            <a:endParaRPr lang="en-US" sz="130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FC30158-1D9B-48A0-A5AD-0323A5658F04}" type="slidenum">
              <a:rPr lang="en-US" sz="1300">
                <a:latin typeface="Arial" pitchFamily="34" charset="0"/>
              </a:rPr>
              <a:pPr/>
              <a:t>100</a:t>
            </a:fld>
            <a:endParaRPr lang="en-US" sz="130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6</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4A60234-4CC2-48FE-9901-8B61FC85F682}" type="slidenum">
              <a:rPr lang="en-US" sz="1300">
                <a:latin typeface="Arial" pitchFamily="34" charset="0"/>
              </a:rPr>
              <a:pPr/>
              <a:t>101</a:t>
            </a:fld>
            <a:endParaRPr lang="en-US" sz="130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D80D2B2-625C-4729-978B-1C28E5B8FDBD}" type="slidenum">
              <a:rPr lang="en-US" sz="1300">
                <a:latin typeface="Arial" pitchFamily="34" charset="0"/>
              </a:rPr>
              <a:pPr/>
              <a:t>102</a:t>
            </a:fld>
            <a:endParaRPr lang="en-US" sz="130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838D010-54F7-4E71-A596-91363EBF880B}" type="slidenum">
              <a:rPr lang="en-US" sz="1300">
                <a:latin typeface="Arial" pitchFamily="34" charset="0"/>
              </a:rPr>
              <a:pPr/>
              <a:t>103</a:t>
            </a:fld>
            <a:endParaRPr lang="en-US" sz="130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EDA6D0-D409-4632-8662-CB0ACCA34BDB}" type="slidenum">
              <a:rPr lang="en-US" sz="1300">
                <a:latin typeface="Arial" pitchFamily="34" charset="0"/>
              </a:rPr>
              <a:pPr/>
              <a:t>104</a:t>
            </a:fld>
            <a:endParaRPr lang="en-US" sz="1300">
              <a:latin typeface="Arial" pitchFamily="34"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C35436A-BAC7-41BA-9524-F511ACF05214}" type="slidenum">
              <a:rPr lang="en-US" sz="1300">
                <a:latin typeface="Arial" pitchFamily="34" charset="0"/>
              </a:rPr>
              <a:pPr/>
              <a:t>105</a:t>
            </a:fld>
            <a:endParaRPr lang="en-US" sz="130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FBBD269-2597-488F-874B-21057F798E01}" type="slidenum">
              <a:rPr lang="en-US" sz="1300">
                <a:latin typeface="Arial" pitchFamily="34" charset="0"/>
              </a:rPr>
              <a:pPr/>
              <a:t>106</a:t>
            </a:fld>
            <a:endParaRPr lang="en-US" sz="130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C326D2-1176-4B58-9267-4209D9074BAA}" type="slidenum">
              <a:rPr lang="en-US" sz="1300">
                <a:latin typeface="Arial" pitchFamily="34" charset="0"/>
              </a:rPr>
              <a:pPr/>
              <a:t>107</a:t>
            </a:fld>
            <a:endParaRPr lang="en-US" sz="130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FAB45D6-3B1B-48DD-ADDE-6AC9EBC54519}" type="slidenum">
              <a:rPr lang="en-US" sz="1300">
                <a:latin typeface="Arial" pitchFamily="34" charset="0"/>
              </a:rPr>
              <a:pPr/>
              <a:t>108</a:t>
            </a:fld>
            <a:endParaRPr lang="en-US" sz="130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97C463B-4583-4384-BAE8-9D6E67F2C2BB}" type="slidenum">
              <a:rPr lang="en-US" sz="1300">
                <a:latin typeface="Arial" pitchFamily="34" charset="0"/>
              </a:rPr>
              <a:pPr/>
              <a:t>109</a:t>
            </a:fld>
            <a:endParaRPr lang="en-US" sz="130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62CF87-31DB-4BD6-AD65-35852EA54166}" type="slidenum">
              <a:rPr lang="en-US" sz="1300">
                <a:latin typeface="Arial" pitchFamily="34" charset="0"/>
              </a:rPr>
              <a:pPr/>
              <a:t>110</a:t>
            </a:fld>
            <a:endParaRPr lang="en-US" sz="130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7</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608C328-1B38-4833-B20E-67F9A2C72D70}" type="slidenum">
              <a:rPr lang="en-US" sz="1300">
                <a:latin typeface="Arial" pitchFamily="34" charset="0"/>
              </a:rPr>
              <a:pPr/>
              <a:t>111</a:t>
            </a:fld>
            <a:endParaRPr lang="en-US" sz="130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B4F1B5-D636-4A60-971D-5A09DD9FB4F1}" type="slidenum">
              <a:rPr lang="en-US" sz="1300">
                <a:latin typeface="Arial" pitchFamily="34" charset="0"/>
              </a:rPr>
              <a:pPr/>
              <a:t>112</a:t>
            </a:fld>
            <a:endParaRPr lang="en-US" sz="130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03155F-8472-4B50-A5FB-8FE4D7D7E449}" type="slidenum">
              <a:rPr lang="en-US" sz="1300">
                <a:latin typeface="Arial" pitchFamily="34" charset="0"/>
              </a:rPr>
              <a:pPr/>
              <a:t>113</a:t>
            </a:fld>
            <a:endParaRPr lang="en-US" sz="1300">
              <a:latin typeface="Arial" pitchFamily="34" charset="0"/>
            </a:endParaRPr>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A1332F9-30A3-41EC-8609-69066DE9EE18}" type="slidenum">
              <a:rPr lang="en-US" sz="1300">
                <a:latin typeface="Arial" pitchFamily="34" charset="0"/>
              </a:rPr>
              <a:pPr/>
              <a:t>114</a:t>
            </a:fld>
            <a:endParaRPr lang="en-US" sz="1300">
              <a:latin typeface="Arial" pitchFamily="34"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D7131A8-138C-4DDF-9205-FC6EC747E0A3}" type="slidenum">
              <a:rPr lang="en-US" sz="1300">
                <a:latin typeface="Arial" pitchFamily="34" charset="0"/>
              </a:rPr>
              <a:pPr/>
              <a:t>115</a:t>
            </a:fld>
            <a:endParaRPr lang="en-US" sz="130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75BD5B0-3B0E-4EF4-B452-574C3F1C3CBD}" type="slidenum">
              <a:rPr lang="en-US" sz="1300">
                <a:latin typeface="Arial" pitchFamily="34" charset="0"/>
              </a:rPr>
              <a:pPr/>
              <a:t>116</a:t>
            </a:fld>
            <a:endParaRPr lang="en-US" sz="1300">
              <a:latin typeface="Arial" pitchFamily="34"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73B97C0-E6CD-4F08-85A5-4B30F8B753DA}" type="slidenum">
              <a:rPr lang="en-US" sz="1300">
                <a:latin typeface="Arial" pitchFamily="34" charset="0"/>
              </a:rPr>
              <a:pPr/>
              <a:t>117</a:t>
            </a:fld>
            <a:endParaRPr lang="en-US" sz="130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C4EF57-AA78-400C-9FF7-6891A540846B}" type="slidenum">
              <a:rPr lang="en-US" sz="1300">
                <a:latin typeface="Arial" pitchFamily="34" charset="0"/>
              </a:rPr>
              <a:pPr/>
              <a:t>118</a:t>
            </a:fld>
            <a:endParaRPr lang="en-US" sz="1300">
              <a:latin typeface="Arial" pitchFamily="34"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EE962A-DD7F-48D9-8634-5CC68E612BF4}" type="slidenum">
              <a:rPr lang="en-US" sz="1300">
                <a:latin typeface="Arial" pitchFamily="34" charset="0"/>
              </a:rPr>
              <a:pPr/>
              <a:t>119</a:t>
            </a:fld>
            <a:endParaRPr lang="en-US" sz="130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FBE192D-A6E6-4681-B9EF-A79D57FE0271}" type="slidenum">
              <a:rPr lang="en-US" sz="1300">
                <a:latin typeface="Arial" pitchFamily="34" charset="0"/>
              </a:rPr>
              <a:pPr/>
              <a:t>120</a:t>
            </a:fld>
            <a:endParaRPr lang="en-US" sz="130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8</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0D9AF02-7B7B-46DC-9718-710EA442595B}" type="slidenum">
              <a:rPr lang="en-US" sz="1300">
                <a:latin typeface="Arial" pitchFamily="34" charset="0"/>
              </a:rPr>
              <a:pPr/>
              <a:t>121</a:t>
            </a:fld>
            <a:endParaRPr lang="en-US" sz="130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6BA8F8-BD42-4153-B7F4-980973A6819F}" type="slidenum">
              <a:rPr lang="en-US" sz="1300">
                <a:latin typeface="Arial" pitchFamily="34" charset="0"/>
              </a:rPr>
              <a:pPr/>
              <a:t>122</a:t>
            </a:fld>
            <a:endParaRPr lang="en-US" sz="130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5C1B170-2CB5-4B04-A2F7-E91E394E0333}" type="slidenum">
              <a:rPr lang="en-US" sz="1300">
                <a:latin typeface="Arial" pitchFamily="34" charset="0"/>
              </a:rPr>
              <a:pPr/>
              <a:t>123</a:t>
            </a:fld>
            <a:endParaRPr lang="en-US" sz="1300">
              <a:latin typeface="Arial" pitchFamily="34" charset="0"/>
            </a:endParaRPr>
          </a:p>
        </p:txBody>
      </p:sp>
      <p:sp>
        <p:nvSpPr>
          <p:cNvPr id="243715" name="Rectangle 2"/>
          <p:cNvSpPr>
            <a:spLocks noGrp="1" noRot="1" noChangeAspect="1" noChangeArrowheads="1" noTextEdit="1"/>
          </p:cNvSpPr>
          <p:nvPr>
            <p:ph type="sldImg"/>
          </p:nvPr>
        </p:nvSpPr>
        <p:spPr>
          <a:solidFill>
            <a:srgbClr val="FFFFFF"/>
          </a:solidFill>
          <a:ln/>
        </p:spPr>
      </p:sp>
      <p:sp>
        <p:nvSpPr>
          <p:cNvPr id="243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37AFEA3-170B-4CD4-AF59-8346C1DA6BD2}" type="slidenum">
              <a:rPr lang="en-US" sz="1300">
                <a:latin typeface="Arial" pitchFamily="34" charset="0"/>
              </a:rPr>
              <a:pPr/>
              <a:t>124</a:t>
            </a:fld>
            <a:endParaRPr lang="en-US" sz="1300">
              <a:latin typeface="Arial" pitchFamily="34"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A9256C9-12AA-4845-A09B-6F7833C53DE4}" type="slidenum">
              <a:rPr lang="en-US" sz="1300">
                <a:latin typeface="Arial" pitchFamily="34" charset="0"/>
              </a:rPr>
              <a:pPr/>
              <a:t>125</a:t>
            </a:fld>
            <a:endParaRPr lang="en-US" sz="1300">
              <a:latin typeface="Arial" pitchFamily="34"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2D10E5-252A-4619-A3AB-D47F161F1EFB}" type="slidenum">
              <a:rPr lang="en-US" sz="1300">
                <a:latin typeface="Arial" pitchFamily="34" charset="0"/>
              </a:rPr>
              <a:pPr/>
              <a:t>126</a:t>
            </a:fld>
            <a:endParaRPr lang="en-US" sz="1300">
              <a:latin typeface="Arial" pitchFamily="34"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704CD4B-7CC4-4A42-97A2-2A3C2B08F929}" type="slidenum">
              <a:rPr lang="en-US" sz="1300">
                <a:latin typeface="Arial" pitchFamily="34" charset="0"/>
              </a:rPr>
              <a:pPr/>
              <a:t>127</a:t>
            </a:fld>
            <a:endParaRPr lang="en-US" sz="1300">
              <a:latin typeface="Arial" pitchFamily="34"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1646417-09DD-46AD-86F5-E5D45B2A05CD}" type="slidenum">
              <a:rPr lang="en-US" sz="1300">
                <a:latin typeface="Arial" pitchFamily="34" charset="0"/>
              </a:rPr>
              <a:pPr/>
              <a:t>128</a:t>
            </a:fld>
            <a:endParaRPr lang="en-US" sz="1300">
              <a:latin typeface="Arial" pitchFamily="34"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5DCAA81-55CA-4D6F-ADC0-3E37F599EDBC}" type="slidenum">
              <a:rPr lang="en-US" sz="1300">
                <a:latin typeface="Arial" pitchFamily="34" charset="0"/>
              </a:rPr>
              <a:pPr/>
              <a:t>129</a:t>
            </a:fld>
            <a:endParaRPr lang="en-US" sz="1300">
              <a:latin typeface="Arial" pitchFamily="34"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B8A1129-F43A-4DF5-96F4-99B16B983353}" type="slidenum">
              <a:rPr lang="en-US" sz="1300">
                <a:latin typeface="Arial" pitchFamily="34" charset="0"/>
              </a:rPr>
              <a:pPr/>
              <a:t>130</a:t>
            </a:fld>
            <a:endParaRPr lang="en-US" sz="130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20B8874-8D88-44CE-862E-BC6227854F77}" type="slidenum">
              <a:rPr lang="en-US" sz="1300">
                <a:latin typeface="Arial" pitchFamily="34" charset="0"/>
              </a:rPr>
              <a:pPr/>
              <a:t>131</a:t>
            </a:fld>
            <a:endParaRPr lang="en-US" sz="130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5CAAD62-9633-4E95-8803-F89A8F25B5C8}" type="slidenum">
              <a:rPr lang="en-US" sz="1300">
                <a:latin typeface="Arial" pitchFamily="34" charset="0"/>
              </a:rPr>
              <a:pPr/>
              <a:t>132</a:t>
            </a:fld>
            <a:endParaRPr lang="en-US" sz="130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C369579-C774-4421-8A67-1E51851E3F8C}" type="slidenum">
              <a:rPr lang="en-US" sz="1300">
                <a:latin typeface="Arial" pitchFamily="34" charset="0"/>
              </a:rPr>
              <a:pPr/>
              <a:t>133</a:t>
            </a:fld>
            <a:endParaRPr lang="en-US" sz="130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0D10BFB-E923-48AD-B74F-093F65BADA0A}" type="slidenum">
              <a:rPr lang="en-US" sz="1300">
                <a:latin typeface="Arial" pitchFamily="34" charset="0"/>
              </a:rPr>
              <a:pPr/>
              <a:t>134</a:t>
            </a:fld>
            <a:endParaRPr lang="en-US" sz="130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FD9A2F-7E24-4736-B456-162F2BD85926}" type="slidenum">
              <a:rPr lang="en-US" sz="1300">
                <a:latin typeface="Arial" pitchFamily="34" charset="0"/>
              </a:rPr>
              <a:pPr/>
              <a:t>135</a:t>
            </a:fld>
            <a:endParaRPr lang="en-US" sz="130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F0D65A7-74D7-4E6C-869F-CE3E379A5625}" type="slidenum">
              <a:rPr lang="en-US" sz="1300">
                <a:latin typeface="Arial" pitchFamily="34" charset="0"/>
              </a:rPr>
              <a:pPr/>
              <a:t>136</a:t>
            </a:fld>
            <a:endParaRPr lang="en-US" sz="1300">
              <a:latin typeface="Arial" pitchFamily="34"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a:p>
            <a:pPr eaLnBrk="1" hangingPunct="1"/>
            <a:r>
              <a:rPr lang="en-US" smtClean="0">
                <a:latin typeface="Arial" pitchFamily="34" charset="0"/>
              </a:rPr>
              <a:t>Don Gillies  - von Neumann's student</a:t>
            </a:r>
          </a:p>
          <a:p>
            <a:pPr eaLnBrk="1" hangingPunct="1"/>
            <a:endParaRPr lang="en-US" smtClean="0">
              <a:latin typeface="Arial" pitchFamily="34" charset="0"/>
            </a:endParaRPr>
          </a:p>
          <a:p>
            <a:pPr eaLnBrk="1" hangingPunct="1"/>
            <a:r>
              <a:rPr lang="en-US" smtClean="0">
                <a:latin typeface="Arial" pitchFamily="34" charset="0"/>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137</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AF90D6F-D9A0-4545-907D-4EB6DD119B33}" type="slidenum">
              <a:rPr lang="en-US" sz="1300">
                <a:latin typeface="Arial" pitchFamily="34" charset="0"/>
              </a:rPr>
              <a:pPr/>
              <a:t>138</a:t>
            </a:fld>
            <a:endParaRPr lang="en-US" sz="130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82495A-2F90-44D7-8740-07804BE8F468}" type="slidenum">
              <a:rPr lang="en-US" sz="1300">
                <a:latin typeface="Arial" pitchFamily="34" charset="0"/>
              </a:rPr>
              <a:pPr/>
              <a:t>139</a:t>
            </a:fld>
            <a:endParaRPr lang="en-US" sz="130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9F146C2-735B-4747-B818-A9E9CE27D2AA}" type="slidenum">
              <a:rPr lang="en-US" sz="1300">
                <a:latin typeface="Arial" pitchFamily="34" charset="0"/>
              </a:rPr>
              <a:pPr/>
              <a:t>140</a:t>
            </a:fld>
            <a:endParaRPr lang="en-US" sz="1300">
              <a:latin typeface="Arial" pitchFamily="34"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10</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7338A37-EED8-4F93-88E8-69370EA82CAA}" type="slidenum">
              <a:rPr lang="en-US" sz="1300">
                <a:latin typeface="Arial" pitchFamily="34" charset="0"/>
              </a:rPr>
              <a:pPr/>
              <a:t>141</a:t>
            </a:fld>
            <a:endParaRPr lang="en-US" sz="1300">
              <a:latin typeface="Arial" pitchFamily="34"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4C19152-FFF2-4712-A2D2-994DEBE9395D}" type="slidenum">
              <a:rPr lang="en-US" sz="1300">
                <a:latin typeface="Arial" pitchFamily="34" charset="0"/>
              </a:rPr>
              <a:pPr/>
              <a:t>142</a:t>
            </a:fld>
            <a:endParaRPr lang="en-US" sz="1300">
              <a:latin typeface="Arial" pitchFamily="34"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B57ED9F-0CF7-49A6-8ABC-77161D97B12B}" type="slidenum">
              <a:rPr lang="en-US" sz="1300">
                <a:latin typeface="Arial" pitchFamily="34" charset="0"/>
              </a:rPr>
              <a:pPr/>
              <a:t>143</a:t>
            </a:fld>
            <a:endParaRPr lang="en-US" sz="1300">
              <a:latin typeface="Arial" pitchFamily="34"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30C0C9-EE1B-4C2B-9ADF-CCA6DB11D663}" type="slidenum">
              <a:rPr lang="en-US" sz="1300">
                <a:latin typeface="Arial" pitchFamily="34" charset="0"/>
              </a:rPr>
              <a:pPr/>
              <a:t>144</a:t>
            </a:fld>
            <a:endParaRPr lang="en-US" sz="1300">
              <a:latin typeface="Arial" pitchFamily="34"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000F095-D50A-4EBA-BF3B-BA031E70858D}" type="slidenum">
              <a:rPr lang="en-US" sz="1300">
                <a:latin typeface="Arial" pitchFamily="34" charset="0"/>
              </a:rPr>
              <a:pPr/>
              <a:t>145</a:t>
            </a:fld>
            <a:endParaRPr lang="en-US" sz="1300">
              <a:latin typeface="Arial" pitchFamily="34"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F47828-01DD-476D-8BD3-B6E71BE128E1}" type="slidenum">
              <a:rPr lang="en-US" sz="1300">
                <a:latin typeface="Arial" pitchFamily="34" charset="0"/>
              </a:rPr>
              <a:pPr/>
              <a:t>146</a:t>
            </a:fld>
            <a:endParaRPr lang="en-US" sz="1300">
              <a:latin typeface="Arial" pitchFamily="34"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517D51-FEA1-47B5-8A1A-1B79321BBC16}" type="slidenum">
              <a:rPr lang="en-US" sz="1300">
                <a:latin typeface="Arial" pitchFamily="34" charset="0"/>
              </a:rPr>
              <a:pPr/>
              <a:t>147</a:t>
            </a:fld>
            <a:endParaRPr lang="en-US" sz="1300">
              <a:latin typeface="Arial" pitchFamily="34"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4EAE886-5748-442F-88CA-9C2ADC16DEAC}" type="slidenum">
              <a:rPr lang="en-US" sz="1300">
                <a:latin typeface="Arial" pitchFamily="34" charset="0"/>
              </a:rPr>
              <a:pPr/>
              <a:t>148</a:t>
            </a:fld>
            <a:endParaRPr lang="en-US" sz="1300">
              <a:latin typeface="Arial" pitchFamily="34"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9CF4B04-267A-4556-B844-3D201CC17220}" type="slidenum">
              <a:rPr lang="en-US" sz="1300">
                <a:latin typeface="Arial" pitchFamily="34" charset="0"/>
              </a:rPr>
              <a:pPr/>
              <a:t>149</a:t>
            </a:fld>
            <a:endParaRPr lang="en-US" sz="1300">
              <a:latin typeface="Arial" pitchFamily="34"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D647F5-A416-469E-9C8D-2B34AC142D84}" type="slidenum">
              <a:rPr lang="en-US" sz="1300">
                <a:latin typeface="Arial" pitchFamily="34" charset="0"/>
              </a:rPr>
              <a:pPr/>
              <a:t>150</a:t>
            </a:fld>
            <a:endParaRPr lang="en-US" sz="1300">
              <a:latin typeface="Arial" pitchFamily="34"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901038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16829835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314158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71FBAB-AA72-4F46-8323-1B4DE3527931}" type="slidenum">
              <a:rPr lang="en-US"/>
              <a:pPr>
                <a:defRPr/>
              </a:pPr>
              <a:t>‹#›</a:t>
            </a:fld>
            <a:endParaRPr lang="en-US"/>
          </a:p>
        </p:txBody>
      </p:sp>
    </p:spTree>
    <p:extLst>
      <p:ext uri="{BB962C8B-B14F-4D97-AF65-F5344CB8AC3E}">
        <p14:creationId xmlns:p14="http://schemas.microsoft.com/office/powerpoint/2010/main" val="7091962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3E896-8563-4DD6-8B7D-BDC0097D2A8D}" type="slidenum">
              <a:rPr lang="en-US"/>
              <a:pPr>
                <a:defRPr/>
              </a:pPr>
              <a:t>‹#›</a:t>
            </a:fld>
            <a:endParaRPr lang="en-US"/>
          </a:p>
        </p:txBody>
      </p:sp>
    </p:spTree>
    <p:extLst>
      <p:ext uri="{BB962C8B-B14F-4D97-AF65-F5344CB8AC3E}">
        <p14:creationId xmlns:p14="http://schemas.microsoft.com/office/powerpoint/2010/main" val="35811214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710B3F-9486-40BB-A727-92E024E6E184}" type="slidenum">
              <a:rPr lang="en-US"/>
              <a:pPr>
                <a:defRPr/>
              </a:pPr>
              <a:t>‹#›</a:t>
            </a:fld>
            <a:endParaRPr lang="en-US"/>
          </a:p>
        </p:txBody>
      </p:sp>
    </p:spTree>
    <p:extLst>
      <p:ext uri="{BB962C8B-B14F-4D97-AF65-F5344CB8AC3E}">
        <p14:creationId xmlns:p14="http://schemas.microsoft.com/office/powerpoint/2010/main" val="14336347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53F9C-125C-4B6E-B2FD-D4C4008E5AB7}" type="slidenum">
              <a:rPr lang="en-US"/>
              <a:pPr>
                <a:defRPr/>
              </a:pPr>
              <a:t>‹#›</a:t>
            </a:fld>
            <a:endParaRPr lang="en-US"/>
          </a:p>
        </p:txBody>
      </p:sp>
    </p:spTree>
    <p:extLst>
      <p:ext uri="{BB962C8B-B14F-4D97-AF65-F5344CB8AC3E}">
        <p14:creationId xmlns:p14="http://schemas.microsoft.com/office/powerpoint/2010/main" val="1748066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9C6F424-9579-45F6-807D-0FDFF7E8799B}" type="slidenum">
              <a:rPr lang="en-US"/>
              <a:pPr>
                <a:defRPr/>
              </a:pPr>
              <a:t>‹#›</a:t>
            </a:fld>
            <a:endParaRPr lang="en-US"/>
          </a:p>
        </p:txBody>
      </p:sp>
    </p:spTree>
    <p:extLst>
      <p:ext uri="{BB962C8B-B14F-4D97-AF65-F5344CB8AC3E}">
        <p14:creationId xmlns:p14="http://schemas.microsoft.com/office/powerpoint/2010/main" val="33318489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F622581-6663-4B44-B151-9EF40F7A147B}" type="slidenum">
              <a:rPr lang="en-US"/>
              <a:pPr>
                <a:defRPr/>
              </a:pPr>
              <a:t>‹#›</a:t>
            </a:fld>
            <a:endParaRPr lang="en-US"/>
          </a:p>
        </p:txBody>
      </p:sp>
    </p:spTree>
    <p:extLst>
      <p:ext uri="{BB962C8B-B14F-4D97-AF65-F5344CB8AC3E}">
        <p14:creationId xmlns:p14="http://schemas.microsoft.com/office/powerpoint/2010/main" val="31883849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D42C296-59F3-4A0D-8FED-D73E25B77283}" type="slidenum">
              <a:rPr lang="en-US"/>
              <a:pPr>
                <a:defRPr/>
              </a:pPr>
              <a:t>‹#›</a:t>
            </a:fld>
            <a:endParaRPr lang="en-US"/>
          </a:p>
        </p:txBody>
      </p:sp>
    </p:spTree>
    <p:extLst>
      <p:ext uri="{BB962C8B-B14F-4D97-AF65-F5344CB8AC3E}">
        <p14:creationId xmlns:p14="http://schemas.microsoft.com/office/powerpoint/2010/main" val="22695302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2F9B51-5CA6-444F-8502-444D19F6B439}" type="slidenum">
              <a:rPr lang="en-US"/>
              <a:pPr>
                <a:defRPr/>
              </a:pPr>
              <a:t>‹#›</a:t>
            </a:fld>
            <a:endParaRPr lang="en-US"/>
          </a:p>
        </p:txBody>
      </p:sp>
    </p:spTree>
    <p:extLst>
      <p:ext uri="{BB962C8B-B14F-4D97-AF65-F5344CB8AC3E}">
        <p14:creationId xmlns:p14="http://schemas.microsoft.com/office/powerpoint/2010/main" val="39559402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18109217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C881E8-5768-4308-80CE-A425892CFE07}" type="slidenum">
              <a:rPr lang="en-US"/>
              <a:pPr>
                <a:defRPr/>
              </a:pPr>
              <a:t>‹#›</a:t>
            </a:fld>
            <a:endParaRPr lang="en-US"/>
          </a:p>
        </p:txBody>
      </p:sp>
    </p:spTree>
    <p:extLst>
      <p:ext uri="{BB962C8B-B14F-4D97-AF65-F5344CB8AC3E}">
        <p14:creationId xmlns:p14="http://schemas.microsoft.com/office/powerpoint/2010/main" val="14730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2BC66C-E74C-4381-A512-523647E06192}" type="slidenum">
              <a:rPr lang="en-US"/>
              <a:pPr>
                <a:defRPr/>
              </a:pPr>
              <a:t>‹#›</a:t>
            </a:fld>
            <a:endParaRPr lang="en-US"/>
          </a:p>
        </p:txBody>
      </p:sp>
    </p:spTree>
    <p:extLst>
      <p:ext uri="{BB962C8B-B14F-4D97-AF65-F5344CB8AC3E}">
        <p14:creationId xmlns:p14="http://schemas.microsoft.com/office/powerpoint/2010/main" val="369029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FE3710-9D70-47A6-A02A-DA0F433393CB}" type="slidenum">
              <a:rPr lang="en-US"/>
              <a:pPr>
                <a:defRPr/>
              </a:pPr>
              <a:t>‹#›</a:t>
            </a:fld>
            <a:endParaRPr lang="en-US"/>
          </a:p>
        </p:txBody>
      </p:sp>
    </p:spTree>
    <p:extLst>
      <p:ext uri="{BB962C8B-B14F-4D97-AF65-F5344CB8AC3E}">
        <p14:creationId xmlns:p14="http://schemas.microsoft.com/office/powerpoint/2010/main" val="10055740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AFEAD5F-03A0-4767-9E8C-5216BDC86D4D}" type="slidenum">
              <a:rPr lang="en-US"/>
              <a:pPr>
                <a:defRPr/>
              </a:pPr>
              <a:t>‹#›</a:t>
            </a:fld>
            <a:endParaRPr lang="en-US"/>
          </a:p>
        </p:txBody>
      </p:sp>
    </p:spTree>
    <p:extLst>
      <p:ext uri="{BB962C8B-B14F-4D97-AF65-F5344CB8AC3E}">
        <p14:creationId xmlns:p14="http://schemas.microsoft.com/office/powerpoint/2010/main" val="406005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6B16B5-9907-4EE4-9D8A-894D458EF947}" type="slidenum">
              <a:rPr lang="en-US"/>
              <a:pPr>
                <a:defRPr/>
              </a:pPr>
              <a:t>‹#›</a:t>
            </a:fld>
            <a:endParaRPr lang="en-US"/>
          </a:p>
        </p:txBody>
      </p:sp>
    </p:spTree>
    <p:extLst>
      <p:ext uri="{BB962C8B-B14F-4D97-AF65-F5344CB8AC3E}">
        <p14:creationId xmlns:p14="http://schemas.microsoft.com/office/powerpoint/2010/main" val="13921561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3F6B04-53FF-4E7B-AEAA-A43690756B6E}" type="slidenum">
              <a:rPr lang="en-US"/>
              <a:pPr>
                <a:defRPr/>
              </a:pPr>
              <a:t>‹#›</a:t>
            </a:fld>
            <a:endParaRPr lang="en-US"/>
          </a:p>
        </p:txBody>
      </p:sp>
    </p:spTree>
    <p:extLst>
      <p:ext uri="{BB962C8B-B14F-4D97-AF65-F5344CB8AC3E}">
        <p14:creationId xmlns:p14="http://schemas.microsoft.com/office/powerpoint/2010/main" val="8850763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64AD21-5261-4AD3-A3E6-EC0D3859885C}" type="slidenum">
              <a:rPr lang="en-US"/>
              <a:pPr>
                <a:defRPr/>
              </a:pPr>
              <a:t>‹#›</a:t>
            </a:fld>
            <a:endParaRPr lang="en-US"/>
          </a:p>
        </p:txBody>
      </p:sp>
    </p:spTree>
    <p:extLst>
      <p:ext uri="{BB962C8B-B14F-4D97-AF65-F5344CB8AC3E}">
        <p14:creationId xmlns:p14="http://schemas.microsoft.com/office/powerpoint/2010/main" val="32822521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27FA577-F11F-4840-B8FC-96FDF69A437F}" type="slidenum">
              <a:rPr lang="en-US"/>
              <a:pPr>
                <a:defRPr/>
              </a:pPr>
              <a:t>‹#›</a:t>
            </a:fld>
            <a:endParaRPr lang="en-US"/>
          </a:p>
        </p:txBody>
      </p:sp>
    </p:spTree>
    <p:extLst>
      <p:ext uri="{BB962C8B-B14F-4D97-AF65-F5344CB8AC3E}">
        <p14:creationId xmlns:p14="http://schemas.microsoft.com/office/powerpoint/2010/main" val="1925831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DDB044A-D57B-4C8D-BA4D-E0351127E200}" type="slidenum">
              <a:rPr lang="en-US"/>
              <a:pPr>
                <a:defRPr/>
              </a:pPr>
              <a:t>‹#›</a:t>
            </a:fld>
            <a:endParaRPr lang="en-US"/>
          </a:p>
        </p:txBody>
      </p:sp>
    </p:spTree>
    <p:extLst>
      <p:ext uri="{BB962C8B-B14F-4D97-AF65-F5344CB8AC3E}">
        <p14:creationId xmlns:p14="http://schemas.microsoft.com/office/powerpoint/2010/main" val="1779702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D7A6477-7041-449B-95B0-E69136A05982}" type="slidenum">
              <a:rPr lang="en-US"/>
              <a:pPr>
                <a:defRPr/>
              </a:pPr>
              <a:t>‹#›</a:t>
            </a:fld>
            <a:endParaRPr lang="en-US"/>
          </a:p>
        </p:txBody>
      </p:sp>
    </p:spTree>
    <p:extLst>
      <p:ext uri="{BB962C8B-B14F-4D97-AF65-F5344CB8AC3E}">
        <p14:creationId xmlns:p14="http://schemas.microsoft.com/office/powerpoint/2010/main" val="2489998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27320746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6DFFC0-EAF7-41C2-BB3D-3CAAB439D832}" type="slidenum">
              <a:rPr lang="en-US"/>
              <a:pPr>
                <a:defRPr/>
              </a:pPr>
              <a:t>‹#›</a:t>
            </a:fld>
            <a:endParaRPr lang="en-US"/>
          </a:p>
        </p:txBody>
      </p:sp>
    </p:spTree>
    <p:extLst>
      <p:ext uri="{BB962C8B-B14F-4D97-AF65-F5344CB8AC3E}">
        <p14:creationId xmlns:p14="http://schemas.microsoft.com/office/powerpoint/2010/main" val="33971684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858EAA-79A1-4C86-A12A-C81445168FBF}" type="slidenum">
              <a:rPr lang="en-US"/>
              <a:pPr>
                <a:defRPr/>
              </a:pPr>
              <a:t>‹#›</a:t>
            </a:fld>
            <a:endParaRPr lang="en-US"/>
          </a:p>
        </p:txBody>
      </p:sp>
    </p:spTree>
    <p:extLst>
      <p:ext uri="{BB962C8B-B14F-4D97-AF65-F5344CB8AC3E}">
        <p14:creationId xmlns:p14="http://schemas.microsoft.com/office/powerpoint/2010/main" val="39312138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0D5D08-20B0-4CD0-9980-37BF7C98D0D0}" type="slidenum">
              <a:rPr lang="en-US"/>
              <a:pPr>
                <a:defRPr/>
              </a:pPr>
              <a:t>‹#›</a:t>
            </a:fld>
            <a:endParaRPr lang="en-US"/>
          </a:p>
        </p:txBody>
      </p:sp>
    </p:spTree>
    <p:extLst>
      <p:ext uri="{BB962C8B-B14F-4D97-AF65-F5344CB8AC3E}">
        <p14:creationId xmlns:p14="http://schemas.microsoft.com/office/powerpoint/2010/main" val="1365901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42FE20-6B1D-46E7-B0C1-27BB92195F62}" type="slidenum">
              <a:rPr lang="en-US"/>
              <a:pPr>
                <a:defRPr/>
              </a:pPr>
              <a:t>‹#›</a:t>
            </a:fld>
            <a:endParaRPr lang="en-US"/>
          </a:p>
        </p:txBody>
      </p:sp>
    </p:spTree>
    <p:extLst>
      <p:ext uri="{BB962C8B-B14F-4D97-AF65-F5344CB8AC3E}">
        <p14:creationId xmlns:p14="http://schemas.microsoft.com/office/powerpoint/2010/main" val="36858643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12220752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39580623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2075023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3391791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27895104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7553873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87B455FE-7DD2-4B82-B565-16C4D626D9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01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901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9011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06" charset="-128"/>
              </a:defRPr>
            </a:lvl1pPr>
          </a:lstStyle>
          <a:p>
            <a:pPr>
              <a:defRPr/>
            </a:pPr>
            <a:fld id="{E239F520-B311-4273-8ACB-E18070DEC3A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 Type="http://schemas.openxmlformats.org/officeDocument/2006/relationships/tags" Target="../tags/tag4.xml"/><Relationship Id="rId21" Type="http://schemas.openxmlformats.org/officeDocument/2006/relationships/tags" Target="../tags/tag22.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notesSlide" Target="../notesSlides/notesSlide1.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slideLayout" Target="../slideLayouts/slideLayout7.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image" Target="../media/image2.pn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image" Target="../media/image1.png"/></Relationships>
</file>

<file path=ppt/slides/_rels/slide10.xml.rels><?xml version="1.0" encoding="UTF-8" standalone="yes"?>
<Relationships xmlns="http://schemas.openxmlformats.org/package/2006/relationships"><Relationship Id="rId8" Type="http://schemas.openxmlformats.org/officeDocument/2006/relationships/notesSlide" Target="../notesSlides/notesSlide9.xml"/><Relationship Id="rId3" Type="http://schemas.openxmlformats.org/officeDocument/2006/relationships/tags" Target="../tags/tag144.xml"/><Relationship Id="rId7" Type="http://schemas.openxmlformats.org/officeDocument/2006/relationships/slideLayout" Target="../slideLayouts/slideLayout1.xml"/><Relationship Id="rId2" Type="http://schemas.openxmlformats.org/officeDocument/2006/relationships/tags" Target="../tags/tag143.xml"/><Relationship Id="rId1" Type="http://schemas.openxmlformats.org/officeDocument/2006/relationships/tags" Target="../tags/tag142.xml"/><Relationship Id="rId6" Type="http://schemas.openxmlformats.org/officeDocument/2006/relationships/tags" Target="../tags/tag147.xml"/><Relationship Id="rId5" Type="http://schemas.openxmlformats.org/officeDocument/2006/relationships/tags" Target="../tags/tag146.xml"/><Relationship Id="rId4" Type="http://schemas.openxmlformats.org/officeDocument/2006/relationships/tags" Target="../tags/tag145.xml"/><Relationship Id="rId9" Type="http://schemas.openxmlformats.org/officeDocument/2006/relationships/image" Target="../media/image15.png"/></Relationships>
</file>

<file path=ppt/slides/_rels/slide100.xml.rels><?xml version="1.0" encoding="UTF-8" standalone="yes"?>
<Relationships xmlns="http://schemas.openxmlformats.org/package/2006/relationships"><Relationship Id="rId3" Type="http://schemas.openxmlformats.org/officeDocument/2006/relationships/tags" Target="../tags/tag5534.xml"/><Relationship Id="rId7" Type="http://schemas.openxmlformats.org/officeDocument/2006/relationships/notesSlide" Target="../notesSlides/notesSlide49.xml"/><Relationship Id="rId2" Type="http://schemas.openxmlformats.org/officeDocument/2006/relationships/tags" Target="../tags/tag5533.xml"/><Relationship Id="rId1" Type="http://schemas.openxmlformats.org/officeDocument/2006/relationships/tags" Target="../tags/tag5532.xml"/><Relationship Id="rId6" Type="http://schemas.openxmlformats.org/officeDocument/2006/relationships/slideLayout" Target="../slideLayouts/slideLayout6.xml"/><Relationship Id="rId5" Type="http://schemas.openxmlformats.org/officeDocument/2006/relationships/tags" Target="../tags/tag5536.xml"/><Relationship Id="rId4" Type="http://schemas.openxmlformats.org/officeDocument/2006/relationships/tags" Target="../tags/tag5535.xml"/></Relationships>
</file>

<file path=ppt/slides/_rels/slide101.xml.rels><?xml version="1.0" encoding="UTF-8" standalone="yes"?>
<Relationships xmlns="http://schemas.openxmlformats.org/package/2006/relationships"><Relationship Id="rId8" Type="http://schemas.openxmlformats.org/officeDocument/2006/relationships/notesSlide" Target="../notesSlides/notesSlide50.xml"/><Relationship Id="rId3" Type="http://schemas.openxmlformats.org/officeDocument/2006/relationships/tags" Target="../tags/tag5539.xml"/><Relationship Id="rId7" Type="http://schemas.openxmlformats.org/officeDocument/2006/relationships/slideLayout" Target="../slideLayouts/slideLayout6.xml"/><Relationship Id="rId2" Type="http://schemas.openxmlformats.org/officeDocument/2006/relationships/tags" Target="../tags/tag5538.xml"/><Relationship Id="rId1" Type="http://schemas.openxmlformats.org/officeDocument/2006/relationships/tags" Target="../tags/tag5537.xml"/><Relationship Id="rId6" Type="http://schemas.openxmlformats.org/officeDocument/2006/relationships/tags" Target="../tags/tag5542.xml"/><Relationship Id="rId5" Type="http://schemas.openxmlformats.org/officeDocument/2006/relationships/tags" Target="../tags/tag5541.xml"/><Relationship Id="rId4" Type="http://schemas.openxmlformats.org/officeDocument/2006/relationships/tags" Target="../tags/tag5540.xml"/></Relationships>
</file>

<file path=ppt/slides/_rels/slide102.xml.rels><?xml version="1.0" encoding="UTF-8" standalone="yes"?>
<Relationships xmlns="http://schemas.openxmlformats.org/package/2006/relationships"><Relationship Id="rId3" Type="http://schemas.openxmlformats.org/officeDocument/2006/relationships/tags" Target="../tags/tag5545.xml"/><Relationship Id="rId7" Type="http://schemas.openxmlformats.org/officeDocument/2006/relationships/notesSlide" Target="../notesSlides/notesSlide51.xml"/><Relationship Id="rId2" Type="http://schemas.openxmlformats.org/officeDocument/2006/relationships/tags" Target="../tags/tag5544.xml"/><Relationship Id="rId1" Type="http://schemas.openxmlformats.org/officeDocument/2006/relationships/tags" Target="../tags/tag5543.xml"/><Relationship Id="rId6" Type="http://schemas.openxmlformats.org/officeDocument/2006/relationships/slideLayout" Target="../slideLayouts/slideLayout6.xml"/><Relationship Id="rId5" Type="http://schemas.openxmlformats.org/officeDocument/2006/relationships/tags" Target="../tags/tag5547.xml"/><Relationship Id="rId4" Type="http://schemas.openxmlformats.org/officeDocument/2006/relationships/tags" Target="../tags/tag5546.xml"/></Relationships>
</file>

<file path=ppt/slides/_rels/slide103.xml.rels><?xml version="1.0" encoding="UTF-8" standalone="yes"?>
<Relationships xmlns="http://schemas.openxmlformats.org/package/2006/relationships"><Relationship Id="rId8" Type="http://schemas.openxmlformats.org/officeDocument/2006/relationships/tags" Target="../tags/tag5555.xml"/><Relationship Id="rId13" Type="http://schemas.openxmlformats.org/officeDocument/2006/relationships/tags" Target="../tags/tag5560.xml"/><Relationship Id="rId18" Type="http://schemas.openxmlformats.org/officeDocument/2006/relationships/tags" Target="../tags/tag5565.xml"/><Relationship Id="rId26" Type="http://schemas.openxmlformats.org/officeDocument/2006/relationships/tags" Target="../tags/tag5573.xml"/><Relationship Id="rId39" Type="http://schemas.openxmlformats.org/officeDocument/2006/relationships/tags" Target="../tags/tag5586.xml"/><Relationship Id="rId3" Type="http://schemas.openxmlformats.org/officeDocument/2006/relationships/tags" Target="../tags/tag5550.xml"/><Relationship Id="rId21" Type="http://schemas.openxmlformats.org/officeDocument/2006/relationships/tags" Target="../tags/tag5568.xml"/><Relationship Id="rId34" Type="http://schemas.openxmlformats.org/officeDocument/2006/relationships/tags" Target="../tags/tag5581.xml"/><Relationship Id="rId42" Type="http://schemas.openxmlformats.org/officeDocument/2006/relationships/tags" Target="../tags/tag5589.xml"/><Relationship Id="rId47" Type="http://schemas.openxmlformats.org/officeDocument/2006/relationships/slideLayout" Target="../slideLayouts/slideLayout6.xml"/><Relationship Id="rId7" Type="http://schemas.openxmlformats.org/officeDocument/2006/relationships/tags" Target="../tags/tag5554.xml"/><Relationship Id="rId12" Type="http://schemas.openxmlformats.org/officeDocument/2006/relationships/tags" Target="../tags/tag5559.xml"/><Relationship Id="rId17" Type="http://schemas.openxmlformats.org/officeDocument/2006/relationships/tags" Target="../tags/tag5564.xml"/><Relationship Id="rId25" Type="http://schemas.openxmlformats.org/officeDocument/2006/relationships/tags" Target="../tags/tag5572.xml"/><Relationship Id="rId33" Type="http://schemas.openxmlformats.org/officeDocument/2006/relationships/tags" Target="../tags/tag5580.xml"/><Relationship Id="rId38" Type="http://schemas.openxmlformats.org/officeDocument/2006/relationships/tags" Target="../tags/tag5585.xml"/><Relationship Id="rId46" Type="http://schemas.openxmlformats.org/officeDocument/2006/relationships/tags" Target="../tags/tag5593.xml"/><Relationship Id="rId2" Type="http://schemas.openxmlformats.org/officeDocument/2006/relationships/tags" Target="../tags/tag5549.xml"/><Relationship Id="rId16" Type="http://schemas.openxmlformats.org/officeDocument/2006/relationships/tags" Target="../tags/tag5563.xml"/><Relationship Id="rId20" Type="http://schemas.openxmlformats.org/officeDocument/2006/relationships/tags" Target="../tags/tag5567.xml"/><Relationship Id="rId29" Type="http://schemas.openxmlformats.org/officeDocument/2006/relationships/tags" Target="../tags/tag5576.xml"/><Relationship Id="rId41" Type="http://schemas.openxmlformats.org/officeDocument/2006/relationships/tags" Target="../tags/tag5588.xml"/><Relationship Id="rId1" Type="http://schemas.openxmlformats.org/officeDocument/2006/relationships/tags" Target="../tags/tag5548.xml"/><Relationship Id="rId6" Type="http://schemas.openxmlformats.org/officeDocument/2006/relationships/tags" Target="../tags/tag5553.xml"/><Relationship Id="rId11" Type="http://schemas.openxmlformats.org/officeDocument/2006/relationships/tags" Target="../tags/tag5558.xml"/><Relationship Id="rId24" Type="http://schemas.openxmlformats.org/officeDocument/2006/relationships/tags" Target="../tags/tag5571.xml"/><Relationship Id="rId32" Type="http://schemas.openxmlformats.org/officeDocument/2006/relationships/tags" Target="../tags/tag5579.xml"/><Relationship Id="rId37" Type="http://schemas.openxmlformats.org/officeDocument/2006/relationships/tags" Target="../tags/tag5584.xml"/><Relationship Id="rId40" Type="http://schemas.openxmlformats.org/officeDocument/2006/relationships/tags" Target="../tags/tag5587.xml"/><Relationship Id="rId45" Type="http://schemas.openxmlformats.org/officeDocument/2006/relationships/tags" Target="../tags/tag5592.xml"/><Relationship Id="rId5" Type="http://schemas.openxmlformats.org/officeDocument/2006/relationships/tags" Target="../tags/tag5552.xml"/><Relationship Id="rId15" Type="http://schemas.openxmlformats.org/officeDocument/2006/relationships/tags" Target="../tags/tag5562.xml"/><Relationship Id="rId23" Type="http://schemas.openxmlformats.org/officeDocument/2006/relationships/tags" Target="../tags/tag5570.xml"/><Relationship Id="rId28" Type="http://schemas.openxmlformats.org/officeDocument/2006/relationships/tags" Target="../tags/tag5575.xml"/><Relationship Id="rId36" Type="http://schemas.openxmlformats.org/officeDocument/2006/relationships/tags" Target="../tags/tag5583.xml"/><Relationship Id="rId10" Type="http://schemas.openxmlformats.org/officeDocument/2006/relationships/tags" Target="../tags/tag5557.xml"/><Relationship Id="rId19" Type="http://schemas.openxmlformats.org/officeDocument/2006/relationships/tags" Target="../tags/tag5566.xml"/><Relationship Id="rId31" Type="http://schemas.openxmlformats.org/officeDocument/2006/relationships/tags" Target="../tags/tag5578.xml"/><Relationship Id="rId44" Type="http://schemas.openxmlformats.org/officeDocument/2006/relationships/tags" Target="../tags/tag5591.xml"/><Relationship Id="rId4" Type="http://schemas.openxmlformats.org/officeDocument/2006/relationships/tags" Target="../tags/tag5551.xml"/><Relationship Id="rId9" Type="http://schemas.openxmlformats.org/officeDocument/2006/relationships/tags" Target="../tags/tag5556.xml"/><Relationship Id="rId14" Type="http://schemas.openxmlformats.org/officeDocument/2006/relationships/tags" Target="../tags/tag5561.xml"/><Relationship Id="rId22" Type="http://schemas.openxmlformats.org/officeDocument/2006/relationships/tags" Target="../tags/tag5569.xml"/><Relationship Id="rId27" Type="http://schemas.openxmlformats.org/officeDocument/2006/relationships/tags" Target="../tags/tag5574.xml"/><Relationship Id="rId30" Type="http://schemas.openxmlformats.org/officeDocument/2006/relationships/tags" Target="../tags/tag5577.xml"/><Relationship Id="rId35" Type="http://schemas.openxmlformats.org/officeDocument/2006/relationships/tags" Target="../tags/tag5582.xml"/><Relationship Id="rId43" Type="http://schemas.openxmlformats.org/officeDocument/2006/relationships/tags" Target="../tags/tag5590.xml"/><Relationship Id="rId48" Type="http://schemas.openxmlformats.org/officeDocument/2006/relationships/notesSlide" Target="../notesSlides/notesSlide52.xml"/></Relationships>
</file>

<file path=ppt/slides/_rels/slide104.xml.rels><?xml version="1.0" encoding="UTF-8" standalone="yes"?>
<Relationships xmlns="http://schemas.openxmlformats.org/package/2006/relationships"><Relationship Id="rId8" Type="http://schemas.openxmlformats.org/officeDocument/2006/relationships/tags" Target="../tags/tag5601.xml"/><Relationship Id="rId13" Type="http://schemas.openxmlformats.org/officeDocument/2006/relationships/tags" Target="../tags/tag5606.xml"/><Relationship Id="rId18" Type="http://schemas.openxmlformats.org/officeDocument/2006/relationships/tags" Target="../tags/tag5611.xml"/><Relationship Id="rId26" Type="http://schemas.openxmlformats.org/officeDocument/2006/relationships/tags" Target="../tags/tag5619.xml"/><Relationship Id="rId39" Type="http://schemas.openxmlformats.org/officeDocument/2006/relationships/tags" Target="../tags/tag5632.xml"/><Relationship Id="rId3" Type="http://schemas.openxmlformats.org/officeDocument/2006/relationships/tags" Target="../tags/tag5596.xml"/><Relationship Id="rId21" Type="http://schemas.openxmlformats.org/officeDocument/2006/relationships/tags" Target="../tags/tag5614.xml"/><Relationship Id="rId34" Type="http://schemas.openxmlformats.org/officeDocument/2006/relationships/tags" Target="../tags/tag5627.xml"/><Relationship Id="rId42" Type="http://schemas.openxmlformats.org/officeDocument/2006/relationships/tags" Target="../tags/tag5635.xml"/><Relationship Id="rId47" Type="http://schemas.openxmlformats.org/officeDocument/2006/relationships/slideLayout" Target="../slideLayouts/slideLayout6.xml"/><Relationship Id="rId7" Type="http://schemas.openxmlformats.org/officeDocument/2006/relationships/tags" Target="../tags/tag5600.xml"/><Relationship Id="rId12" Type="http://schemas.openxmlformats.org/officeDocument/2006/relationships/tags" Target="../tags/tag5605.xml"/><Relationship Id="rId17" Type="http://schemas.openxmlformats.org/officeDocument/2006/relationships/tags" Target="../tags/tag5610.xml"/><Relationship Id="rId25" Type="http://schemas.openxmlformats.org/officeDocument/2006/relationships/tags" Target="../tags/tag5618.xml"/><Relationship Id="rId33" Type="http://schemas.openxmlformats.org/officeDocument/2006/relationships/tags" Target="../tags/tag5626.xml"/><Relationship Id="rId38" Type="http://schemas.openxmlformats.org/officeDocument/2006/relationships/tags" Target="../tags/tag5631.xml"/><Relationship Id="rId46" Type="http://schemas.openxmlformats.org/officeDocument/2006/relationships/tags" Target="../tags/tag5639.xml"/><Relationship Id="rId2" Type="http://schemas.openxmlformats.org/officeDocument/2006/relationships/tags" Target="../tags/tag5595.xml"/><Relationship Id="rId16" Type="http://schemas.openxmlformats.org/officeDocument/2006/relationships/tags" Target="../tags/tag5609.xml"/><Relationship Id="rId20" Type="http://schemas.openxmlformats.org/officeDocument/2006/relationships/tags" Target="../tags/tag5613.xml"/><Relationship Id="rId29" Type="http://schemas.openxmlformats.org/officeDocument/2006/relationships/tags" Target="../tags/tag5622.xml"/><Relationship Id="rId41" Type="http://schemas.openxmlformats.org/officeDocument/2006/relationships/tags" Target="../tags/tag5634.xml"/><Relationship Id="rId1" Type="http://schemas.openxmlformats.org/officeDocument/2006/relationships/tags" Target="../tags/tag5594.xml"/><Relationship Id="rId6" Type="http://schemas.openxmlformats.org/officeDocument/2006/relationships/tags" Target="../tags/tag5599.xml"/><Relationship Id="rId11" Type="http://schemas.openxmlformats.org/officeDocument/2006/relationships/tags" Target="../tags/tag5604.xml"/><Relationship Id="rId24" Type="http://schemas.openxmlformats.org/officeDocument/2006/relationships/tags" Target="../tags/tag5617.xml"/><Relationship Id="rId32" Type="http://schemas.openxmlformats.org/officeDocument/2006/relationships/tags" Target="../tags/tag5625.xml"/><Relationship Id="rId37" Type="http://schemas.openxmlformats.org/officeDocument/2006/relationships/tags" Target="../tags/tag5630.xml"/><Relationship Id="rId40" Type="http://schemas.openxmlformats.org/officeDocument/2006/relationships/tags" Target="../tags/tag5633.xml"/><Relationship Id="rId45" Type="http://schemas.openxmlformats.org/officeDocument/2006/relationships/tags" Target="../tags/tag5638.xml"/><Relationship Id="rId5" Type="http://schemas.openxmlformats.org/officeDocument/2006/relationships/tags" Target="../tags/tag5598.xml"/><Relationship Id="rId15" Type="http://schemas.openxmlformats.org/officeDocument/2006/relationships/tags" Target="../tags/tag5608.xml"/><Relationship Id="rId23" Type="http://schemas.openxmlformats.org/officeDocument/2006/relationships/tags" Target="../tags/tag5616.xml"/><Relationship Id="rId28" Type="http://schemas.openxmlformats.org/officeDocument/2006/relationships/tags" Target="../tags/tag5621.xml"/><Relationship Id="rId36" Type="http://schemas.openxmlformats.org/officeDocument/2006/relationships/tags" Target="../tags/tag5629.xml"/><Relationship Id="rId10" Type="http://schemas.openxmlformats.org/officeDocument/2006/relationships/tags" Target="../tags/tag5603.xml"/><Relationship Id="rId19" Type="http://schemas.openxmlformats.org/officeDocument/2006/relationships/tags" Target="../tags/tag5612.xml"/><Relationship Id="rId31" Type="http://schemas.openxmlformats.org/officeDocument/2006/relationships/tags" Target="../tags/tag5624.xml"/><Relationship Id="rId44" Type="http://schemas.openxmlformats.org/officeDocument/2006/relationships/tags" Target="../tags/tag5637.xml"/><Relationship Id="rId4" Type="http://schemas.openxmlformats.org/officeDocument/2006/relationships/tags" Target="../tags/tag5597.xml"/><Relationship Id="rId9" Type="http://schemas.openxmlformats.org/officeDocument/2006/relationships/tags" Target="../tags/tag5602.xml"/><Relationship Id="rId14" Type="http://schemas.openxmlformats.org/officeDocument/2006/relationships/tags" Target="../tags/tag5607.xml"/><Relationship Id="rId22" Type="http://schemas.openxmlformats.org/officeDocument/2006/relationships/tags" Target="../tags/tag5615.xml"/><Relationship Id="rId27" Type="http://schemas.openxmlformats.org/officeDocument/2006/relationships/tags" Target="../tags/tag5620.xml"/><Relationship Id="rId30" Type="http://schemas.openxmlformats.org/officeDocument/2006/relationships/tags" Target="../tags/tag5623.xml"/><Relationship Id="rId35" Type="http://schemas.openxmlformats.org/officeDocument/2006/relationships/tags" Target="../tags/tag5628.xml"/><Relationship Id="rId43" Type="http://schemas.openxmlformats.org/officeDocument/2006/relationships/tags" Target="../tags/tag5636.xml"/><Relationship Id="rId48" Type="http://schemas.openxmlformats.org/officeDocument/2006/relationships/notesSlide" Target="../notesSlides/notesSlide53.xml"/></Relationships>
</file>

<file path=ppt/slides/_rels/slide105.xml.rels><?xml version="1.0" encoding="UTF-8" standalone="yes"?>
<Relationships xmlns="http://schemas.openxmlformats.org/package/2006/relationships"><Relationship Id="rId8" Type="http://schemas.openxmlformats.org/officeDocument/2006/relationships/notesSlide" Target="../notesSlides/notesSlide54.xml"/><Relationship Id="rId3" Type="http://schemas.openxmlformats.org/officeDocument/2006/relationships/tags" Target="../tags/tag5642.xml"/><Relationship Id="rId7" Type="http://schemas.openxmlformats.org/officeDocument/2006/relationships/slideLayout" Target="../slideLayouts/slideLayout6.xml"/><Relationship Id="rId2" Type="http://schemas.openxmlformats.org/officeDocument/2006/relationships/tags" Target="../tags/tag5641.xml"/><Relationship Id="rId1" Type="http://schemas.openxmlformats.org/officeDocument/2006/relationships/tags" Target="../tags/tag5640.xml"/><Relationship Id="rId6" Type="http://schemas.openxmlformats.org/officeDocument/2006/relationships/tags" Target="../tags/tag5645.xml"/><Relationship Id="rId5" Type="http://schemas.openxmlformats.org/officeDocument/2006/relationships/tags" Target="../tags/tag5644.xml"/><Relationship Id="rId4" Type="http://schemas.openxmlformats.org/officeDocument/2006/relationships/tags" Target="../tags/tag564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tags" Target="../tags/tag5648.xml"/><Relationship Id="rId2" Type="http://schemas.openxmlformats.org/officeDocument/2006/relationships/tags" Target="../tags/tag5647.xml"/><Relationship Id="rId1" Type="http://schemas.openxmlformats.org/officeDocument/2006/relationships/tags" Target="../tags/tag5646.xml"/><Relationship Id="rId6" Type="http://schemas.openxmlformats.org/officeDocument/2006/relationships/notesSlide" Target="../notesSlides/notesSlide56.xml"/><Relationship Id="rId5" Type="http://schemas.openxmlformats.org/officeDocument/2006/relationships/slideLayout" Target="../slideLayouts/slideLayout6.xml"/><Relationship Id="rId4" Type="http://schemas.openxmlformats.org/officeDocument/2006/relationships/tags" Target="../tags/tag5649.xml"/></Relationships>
</file>

<file path=ppt/slides/_rels/slide108.xml.rels><?xml version="1.0" encoding="UTF-8" standalone="yes"?>
<Relationships xmlns="http://schemas.openxmlformats.org/package/2006/relationships"><Relationship Id="rId3" Type="http://schemas.openxmlformats.org/officeDocument/2006/relationships/tags" Target="../tags/tag5652.xml"/><Relationship Id="rId2" Type="http://schemas.openxmlformats.org/officeDocument/2006/relationships/tags" Target="../tags/tag5651.xml"/><Relationship Id="rId1" Type="http://schemas.openxmlformats.org/officeDocument/2006/relationships/tags" Target="../tags/tag5650.xml"/><Relationship Id="rId6" Type="http://schemas.openxmlformats.org/officeDocument/2006/relationships/notesSlide" Target="../notesSlides/notesSlide57.xml"/><Relationship Id="rId5" Type="http://schemas.openxmlformats.org/officeDocument/2006/relationships/slideLayout" Target="../slideLayouts/slideLayout6.xml"/><Relationship Id="rId4" Type="http://schemas.openxmlformats.org/officeDocument/2006/relationships/tags" Target="../tags/tag5653.xml"/></Relationships>
</file>

<file path=ppt/slides/_rels/slide109.xml.rels><?xml version="1.0" encoding="UTF-8" standalone="yes"?>
<Relationships xmlns="http://schemas.openxmlformats.org/package/2006/relationships"><Relationship Id="rId3" Type="http://schemas.openxmlformats.org/officeDocument/2006/relationships/tags" Target="../tags/tag5656.xml"/><Relationship Id="rId2" Type="http://schemas.openxmlformats.org/officeDocument/2006/relationships/tags" Target="../tags/tag5655.xml"/><Relationship Id="rId1" Type="http://schemas.openxmlformats.org/officeDocument/2006/relationships/tags" Target="../tags/tag5654.xml"/><Relationship Id="rId6" Type="http://schemas.openxmlformats.org/officeDocument/2006/relationships/notesSlide" Target="../notesSlides/notesSlide58.xml"/><Relationship Id="rId5" Type="http://schemas.openxmlformats.org/officeDocument/2006/relationships/slideLayout" Target="../slideLayouts/slideLayout6.xml"/><Relationship Id="rId4" Type="http://schemas.openxmlformats.org/officeDocument/2006/relationships/tags" Target="../tags/tag5657.xml"/></Relationships>
</file>

<file path=ppt/slides/_rels/slide11.xml.rels><?xml version="1.0" encoding="UTF-8" standalone="yes"?>
<Relationships xmlns="http://schemas.openxmlformats.org/package/2006/relationships"><Relationship Id="rId8" Type="http://schemas.openxmlformats.org/officeDocument/2006/relationships/tags" Target="../tags/tag155.xml"/><Relationship Id="rId13" Type="http://schemas.openxmlformats.org/officeDocument/2006/relationships/tags" Target="../tags/tag160.xml"/><Relationship Id="rId18" Type="http://schemas.openxmlformats.org/officeDocument/2006/relationships/slideLayout" Target="../slideLayouts/slideLayout7.xml"/><Relationship Id="rId3" Type="http://schemas.openxmlformats.org/officeDocument/2006/relationships/tags" Target="../tags/tag150.xml"/><Relationship Id="rId7" Type="http://schemas.openxmlformats.org/officeDocument/2006/relationships/tags" Target="../tags/tag154.xml"/><Relationship Id="rId12" Type="http://schemas.openxmlformats.org/officeDocument/2006/relationships/tags" Target="../tags/tag159.xml"/><Relationship Id="rId17" Type="http://schemas.openxmlformats.org/officeDocument/2006/relationships/tags" Target="../tags/tag164.xml"/><Relationship Id="rId2" Type="http://schemas.openxmlformats.org/officeDocument/2006/relationships/tags" Target="../tags/tag149.xml"/><Relationship Id="rId16" Type="http://schemas.openxmlformats.org/officeDocument/2006/relationships/tags" Target="../tags/tag163.xml"/><Relationship Id="rId1" Type="http://schemas.openxmlformats.org/officeDocument/2006/relationships/tags" Target="../tags/tag148.xml"/><Relationship Id="rId6" Type="http://schemas.openxmlformats.org/officeDocument/2006/relationships/tags" Target="../tags/tag153.xml"/><Relationship Id="rId11" Type="http://schemas.openxmlformats.org/officeDocument/2006/relationships/tags" Target="../tags/tag158.xml"/><Relationship Id="rId5" Type="http://schemas.openxmlformats.org/officeDocument/2006/relationships/tags" Target="../tags/tag152.xml"/><Relationship Id="rId15" Type="http://schemas.openxmlformats.org/officeDocument/2006/relationships/tags" Target="../tags/tag162.xml"/><Relationship Id="rId10" Type="http://schemas.openxmlformats.org/officeDocument/2006/relationships/tags" Target="../tags/tag157.xml"/><Relationship Id="rId19" Type="http://schemas.openxmlformats.org/officeDocument/2006/relationships/image" Target="../media/image16.jpeg"/><Relationship Id="rId4" Type="http://schemas.openxmlformats.org/officeDocument/2006/relationships/tags" Target="../tags/tag151.xml"/><Relationship Id="rId9" Type="http://schemas.openxmlformats.org/officeDocument/2006/relationships/tags" Target="../tags/tag156.xml"/><Relationship Id="rId14" Type="http://schemas.openxmlformats.org/officeDocument/2006/relationships/tags" Target="../tags/tag161.xml"/></Relationships>
</file>

<file path=ppt/slides/_rels/slide110.xml.rels><?xml version="1.0" encoding="UTF-8" standalone="yes"?>
<Relationships xmlns="http://schemas.openxmlformats.org/package/2006/relationships"><Relationship Id="rId3" Type="http://schemas.openxmlformats.org/officeDocument/2006/relationships/tags" Target="../tags/tag5660.xml"/><Relationship Id="rId2" Type="http://schemas.openxmlformats.org/officeDocument/2006/relationships/tags" Target="../tags/tag5659.xml"/><Relationship Id="rId1" Type="http://schemas.openxmlformats.org/officeDocument/2006/relationships/tags" Target="../tags/tag5658.xml"/><Relationship Id="rId6" Type="http://schemas.openxmlformats.org/officeDocument/2006/relationships/notesSlide" Target="../notesSlides/notesSlide59.xml"/><Relationship Id="rId5" Type="http://schemas.openxmlformats.org/officeDocument/2006/relationships/slideLayout" Target="../slideLayouts/slideLayout6.xml"/><Relationship Id="rId4" Type="http://schemas.openxmlformats.org/officeDocument/2006/relationships/tags" Target="../tags/tag5661.xml"/></Relationships>
</file>

<file path=ppt/slides/_rels/slide111.xml.rels><?xml version="1.0" encoding="UTF-8" standalone="yes"?>
<Relationships xmlns="http://schemas.openxmlformats.org/package/2006/relationships"><Relationship Id="rId3" Type="http://schemas.openxmlformats.org/officeDocument/2006/relationships/tags" Target="../tags/tag5664.xml"/><Relationship Id="rId2" Type="http://schemas.openxmlformats.org/officeDocument/2006/relationships/tags" Target="../tags/tag5663.xml"/><Relationship Id="rId1" Type="http://schemas.openxmlformats.org/officeDocument/2006/relationships/tags" Target="../tags/tag5662.xml"/><Relationship Id="rId6" Type="http://schemas.openxmlformats.org/officeDocument/2006/relationships/notesSlide" Target="../notesSlides/notesSlide60.xml"/><Relationship Id="rId5" Type="http://schemas.openxmlformats.org/officeDocument/2006/relationships/slideLayout" Target="../slideLayouts/slideLayout6.xml"/><Relationship Id="rId4" Type="http://schemas.openxmlformats.org/officeDocument/2006/relationships/tags" Target="../tags/tag5665.xml"/></Relationships>
</file>

<file path=ppt/slides/_rels/slide112.xml.rels><?xml version="1.0" encoding="UTF-8" standalone="yes"?>
<Relationships xmlns="http://schemas.openxmlformats.org/package/2006/relationships"><Relationship Id="rId3" Type="http://schemas.openxmlformats.org/officeDocument/2006/relationships/tags" Target="../tags/tag5668.xml"/><Relationship Id="rId2" Type="http://schemas.openxmlformats.org/officeDocument/2006/relationships/tags" Target="../tags/tag5667.xml"/><Relationship Id="rId1" Type="http://schemas.openxmlformats.org/officeDocument/2006/relationships/tags" Target="../tags/tag5666.xml"/><Relationship Id="rId6" Type="http://schemas.openxmlformats.org/officeDocument/2006/relationships/notesSlide" Target="../notesSlides/notesSlide61.xml"/><Relationship Id="rId5" Type="http://schemas.openxmlformats.org/officeDocument/2006/relationships/slideLayout" Target="../slideLayouts/slideLayout6.xml"/><Relationship Id="rId4" Type="http://schemas.openxmlformats.org/officeDocument/2006/relationships/tags" Target="../tags/tag5669.xml"/></Relationships>
</file>

<file path=ppt/slides/_rels/slide113.xml.rels><?xml version="1.0" encoding="UTF-8" standalone="yes"?>
<Relationships xmlns="http://schemas.openxmlformats.org/package/2006/relationships"><Relationship Id="rId3" Type="http://schemas.openxmlformats.org/officeDocument/2006/relationships/tags" Target="../tags/tag5672.xml"/><Relationship Id="rId2" Type="http://schemas.openxmlformats.org/officeDocument/2006/relationships/tags" Target="../tags/tag5671.xml"/><Relationship Id="rId1" Type="http://schemas.openxmlformats.org/officeDocument/2006/relationships/tags" Target="../tags/tag5670.xml"/><Relationship Id="rId6" Type="http://schemas.openxmlformats.org/officeDocument/2006/relationships/notesSlide" Target="../notesSlides/notesSlide62.xml"/><Relationship Id="rId5" Type="http://schemas.openxmlformats.org/officeDocument/2006/relationships/slideLayout" Target="../slideLayouts/slideLayout6.xml"/><Relationship Id="rId4" Type="http://schemas.openxmlformats.org/officeDocument/2006/relationships/tags" Target="../tags/tag5673.xml"/></Relationships>
</file>

<file path=ppt/slides/_rels/slide114.xml.rels><?xml version="1.0" encoding="UTF-8" standalone="yes"?>
<Relationships xmlns="http://schemas.openxmlformats.org/package/2006/relationships"><Relationship Id="rId3" Type="http://schemas.openxmlformats.org/officeDocument/2006/relationships/tags" Target="../tags/tag5676.xml"/><Relationship Id="rId2" Type="http://schemas.openxmlformats.org/officeDocument/2006/relationships/tags" Target="../tags/tag5675.xml"/><Relationship Id="rId1" Type="http://schemas.openxmlformats.org/officeDocument/2006/relationships/tags" Target="../tags/tag5674.xml"/><Relationship Id="rId6" Type="http://schemas.openxmlformats.org/officeDocument/2006/relationships/notesSlide" Target="../notesSlides/notesSlide63.xml"/><Relationship Id="rId5" Type="http://schemas.openxmlformats.org/officeDocument/2006/relationships/slideLayout" Target="../slideLayouts/slideLayout6.xml"/><Relationship Id="rId4" Type="http://schemas.openxmlformats.org/officeDocument/2006/relationships/tags" Target="../tags/tag5677.xml"/></Relationships>
</file>

<file path=ppt/slides/_rels/slide115.xml.rels><?xml version="1.0" encoding="UTF-8" standalone="yes"?>
<Relationships xmlns="http://schemas.openxmlformats.org/package/2006/relationships"><Relationship Id="rId3" Type="http://schemas.openxmlformats.org/officeDocument/2006/relationships/tags" Target="../tags/tag5680.xml"/><Relationship Id="rId2" Type="http://schemas.openxmlformats.org/officeDocument/2006/relationships/tags" Target="../tags/tag5679.xml"/><Relationship Id="rId1" Type="http://schemas.openxmlformats.org/officeDocument/2006/relationships/tags" Target="../tags/tag5678.xml"/><Relationship Id="rId6" Type="http://schemas.openxmlformats.org/officeDocument/2006/relationships/notesSlide" Target="../notesSlides/notesSlide64.xml"/><Relationship Id="rId5" Type="http://schemas.openxmlformats.org/officeDocument/2006/relationships/slideLayout" Target="../slideLayouts/slideLayout6.xml"/><Relationship Id="rId4" Type="http://schemas.openxmlformats.org/officeDocument/2006/relationships/tags" Target="../tags/tag5681.xml"/></Relationships>
</file>

<file path=ppt/slides/_rels/slide116.xml.rels><?xml version="1.0" encoding="UTF-8" standalone="yes"?>
<Relationships xmlns="http://schemas.openxmlformats.org/package/2006/relationships"><Relationship Id="rId3" Type="http://schemas.openxmlformats.org/officeDocument/2006/relationships/tags" Target="../tags/tag5684.xml"/><Relationship Id="rId2" Type="http://schemas.openxmlformats.org/officeDocument/2006/relationships/tags" Target="../tags/tag5683.xml"/><Relationship Id="rId1" Type="http://schemas.openxmlformats.org/officeDocument/2006/relationships/tags" Target="../tags/tag5682.xml"/><Relationship Id="rId6" Type="http://schemas.openxmlformats.org/officeDocument/2006/relationships/notesSlide" Target="../notesSlides/notesSlide65.xml"/><Relationship Id="rId5" Type="http://schemas.openxmlformats.org/officeDocument/2006/relationships/slideLayout" Target="../slideLayouts/slideLayout6.xml"/><Relationship Id="rId4" Type="http://schemas.openxmlformats.org/officeDocument/2006/relationships/tags" Target="../tags/tag5685.xml"/></Relationships>
</file>

<file path=ppt/slides/_rels/slide117.xml.rels><?xml version="1.0" encoding="UTF-8" standalone="yes"?>
<Relationships xmlns="http://schemas.openxmlformats.org/package/2006/relationships"><Relationship Id="rId3" Type="http://schemas.openxmlformats.org/officeDocument/2006/relationships/tags" Target="../tags/tag5688.xml"/><Relationship Id="rId2" Type="http://schemas.openxmlformats.org/officeDocument/2006/relationships/tags" Target="../tags/tag5687.xml"/><Relationship Id="rId1" Type="http://schemas.openxmlformats.org/officeDocument/2006/relationships/tags" Target="../tags/tag5686.xml"/><Relationship Id="rId6" Type="http://schemas.openxmlformats.org/officeDocument/2006/relationships/notesSlide" Target="../notesSlides/notesSlide66.xml"/><Relationship Id="rId5" Type="http://schemas.openxmlformats.org/officeDocument/2006/relationships/slideLayout" Target="../slideLayouts/slideLayout6.xml"/><Relationship Id="rId4" Type="http://schemas.openxmlformats.org/officeDocument/2006/relationships/tags" Target="../tags/tag5689.xml"/></Relationships>
</file>

<file path=ppt/slides/_rels/slide118.xml.rels><?xml version="1.0" encoding="UTF-8" standalone="yes"?>
<Relationships xmlns="http://schemas.openxmlformats.org/package/2006/relationships"><Relationship Id="rId3" Type="http://schemas.openxmlformats.org/officeDocument/2006/relationships/tags" Target="../tags/tag5692.xml"/><Relationship Id="rId2" Type="http://schemas.openxmlformats.org/officeDocument/2006/relationships/tags" Target="../tags/tag5691.xml"/><Relationship Id="rId1" Type="http://schemas.openxmlformats.org/officeDocument/2006/relationships/tags" Target="../tags/tag5690.xml"/><Relationship Id="rId6" Type="http://schemas.openxmlformats.org/officeDocument/2006/relationships/notesSlide" Target="../notesSlides/notesSlide67.xml"/><Relationship Id="rId5" Type="http://schemas.openxmlformats.org/officeDocument/2006/relationships/slideLayout" Target="../slideLayouts/slideLayout6.xml"/><Relationship Id="rId4" Type="http://schemas.openxmlformats.org/officeDocument/2006/relationships/tags" Target="../tags/tag5693.xml"/></Relationships>
</file>

<file path=ppt/slides/_rels/slide119.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5696.xml"/><Relationship Id="rId7" Type="http://schemas.openxmlformats.org/officeDocument/2006/relationships/tags" Target="../tags/tag5700.xml"/><Relationship Id="rId2" Type="http://schemas.openxmlformats.org/officeDocument/2006/relationships/tags" Target="../tags/tag5695.xml"/><Relationship Id="rId1" Type="http://schemas.openxmlformats.org/officeDocument/2006/relationships/tags" Target="../tags/tag5694.xml"/><Relationship Id="rId6" Type="http://schemas.openxmlformats.org/officeDocument/2006/relationships/tags" Target="../tags/tag5699.xml"/><Relationship Id="rId5" Type="http://schemas.openxmlformats.org/officeDocument/2006/relationships/tags" Target="../tags/tag5698.xml"/><Relationship Id="rId4" Type="http://schemas.openxmlformats.org/officeDocument/2006/relationships/tags" Target="../tags/tag5697.xml"/><Relationship Id="rId9" Type="http://schemas.openxmlformats.org/officeDocument/2006/relationships/notesSlide" Target="../notesSlides/notesSlide68.xml"/></Relationships>
</file>

<file path=ppt/slides/_rels/slide12.xml.rels><?xml version="1.0" encoding="UTF-8" standalone="yes"?>
<Relationships xmlns="http://schemas.openxmlformats.org/package/2006/relationships"><Relationship Id="rId8" Type="http://schemas.openxmlformats.org/officeDocument/2006/relationships/tags" Target="../tags/tag172.xml"/><Relationship Id="rId13" Type="http://schemas.openxmlformats.org/officeDocument/2006/relationships/slideLayout" Target="../slideLayouts/slideLayout6.xml"/><Relationship Id="rId18" Type="http://schemas.openxmlformats.org/officeDocument/2006/relationships/image" Target="../media/image18.png"/><Relationship Id="rId3" Type="http://schemas.openxmlformats.org/officeDocument/2006/relationships/tags" Target="../tags/tag167.xml"/><Relationship Id="rId7" Type="http://schemas.openxmlformats.org/officeDocument/2006/relationships/tags" Target="../tags/tag171.xml"/><Relationship Id="rId12" Type="http://schemas.openxmlformats.org/officeDocument/2006/relationships/tags" Target="../tags/tag176.xml"/><Relationship Id="rId17" Type="http://schemas.openxmlformats.org/officeDocument/2006/relationships/image" Target="../media/image17.png"/><Relationship Id="rId2" Type="http://schemas.openxmlformats.org/officeDocument/2006/relationships/tags" Target="../tags/tag166.xml"/><Relationship Id="rId16" Type="http://schemas.openxmlformats.org/officeDocument/2006/relationships/image" Target="../media/image4.png"/><Relationship Id="rId1" Type="http://schemas.openxmlformats.org/officeDocument/2006/relationships/tags" Target="../tags/tag165.xml"/><Relationship Id="rId6" Type="http://schemas.openxmlformats.org/officeDocument/2006/relationships/tags" Target="../tags/tag170.xml"/><Relationship Id="rId11" Type="http://schemas.openxmlformats.org/officeDocument/2006/relationships/tags" Target="../tags/tag175.xml"/><Relationship Id="rId5" Type="http://schemas.openxmlformats.org/officeDocument/2006/relationships/tags" Target="../tags/tag169.xml"/><Relationship Id="rId15" Type="http://schemas.openxmlformats.org/officeDocument/2006/relationships/image" Target="../media/image5.jpeg"/><Relationship Id="rId10" Type="http://schemas.openxmlformats.org/officeDocument/2006/relationships/tags" Target="../tags/tag174.xml"/><Relationship Id="rId19" Type="http://schemas.openxmlformats.org/officeDocument/2006/relationships/image" Target="../media/image19.png"/><Relationship Id="rId4" Type="http://schemas.openxmlformats.org/officeDocument/2006/relationships/tags" Target="../tags/tag168.xml"/><Relationship Id="rId9" Type="http://schemas.openxmlformats.org/officeDocument/2006/relationships/tags" Target="../tags/tag173.xml"/><Relationship Id="rId14" Type="http://schemas.openxmlformats.org/officeDocument/2006/relationships/notesSlide" Target="../notesSlides/notesSlide10.xml"/></Relationships>
</file>

<file path=ppt/slides/_rels/slide120.xml.rels><?xml version="1.0" encoding="UTF-8" standalone="yes"?>
<Relationships xmlns="http://schemas.openxmlformats.org/package/2006/relationships"><Relationship Id="rId8" Type="http://schemas.openxmlformats.org/officeDocument/2006/relationships/tags" Target="../tags/tag5708.xml"/><Relationship Id="rId13" Type="http://schemas.openxmlformats.org/officeDocument/2006/relationships/tags" Target="../tags/tag5713.xml"/><Relationship Id="rId3" Type="http://schemas.openxmlformats.org/officeDocument/2006/relationships/tags" Target="../tags/tag5703.xml"/><Relationship Id="rId7" Type="http://schemas.openxmlformats.org/officeDocument/2006/relationships/tags" Target="../tags/tag5707.xml"/><Relationship Id="rId12" Type="http://schemas.openxmlformats.org/officeDocument/2006/relationships/tags" Target="../tags/tag5712.xml"/><Relationship Id="rId2" Type="http://schemas.openxmlformats.org/officeDocument/2006/relationships/tags" Target="../tags/tag5702.xml"/><Relationship Id="rId16" Type="http://schemas.openxmlformats.org/officeDocument/2006/relationships/notesSlide" Target="../notesSlides/notesSlide69.xml"/><Relationship Id="rId1" Type="http://schemas.openxmlformats.org/officeDocument/2006/relationships/tags" Target="../tags/tag5701.xml"/><Relationship Id="rId6" Type="http://schemas.openxmlformats.org/officeDocument/2006/relationships/tags" Target="../tags/tag5706.xml"/><Relationship Id="rId11" Type="http://schemas.openxmlformats.org/officeDocument/2006/relationships/tags" Target="../tags/tag5711.xml"/><Relationship Id="rId5" Type="http://schemas.openxmlformats.org/officeDocument/2006/relationships/tags" Target="../tags/tag5705.xml"/><Relationship Id="rId15" Type="http://schemas.openxmlformats.org/officeDocument/2006/relationships/slideLayout" Target="../slideLayouts/slideLayout6.xml"/><Relationship Id="rId10" Type="http://schemas.openxmlformats.org/officeDocument/2006/relationships/tags" Target="../tags/tag5710.xml"/><Relationship Id="rId4" Type="http://schemas.openxmlformats.org/officeDocument/2006/relationships/tags" Target="../tags/tag5704.xml"/><Relationship Id="rId9" Type="http://schemas.openxmlformats.org/officeDocument/2006/relationships/tags" Target="../tags/tag5709.xml"/><Relationship Id="rId14" Type="http://schemas.openxmlformats.org/officeDocument/2006/relationships/tags" Target="../tags/tag5714.xml"/></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716.xml"/><Relationship Id="rId1" Type="http://schemas.openxmlformats.org/officeDocument/2006/relationships/tags" Target="../tags/tag5715.xml"/><Relationship Id="rId5" Type="http://schemas.openxmlformats.org/officeDocument/2006/relationships/image" Target="../media/image39.png"/><Relationship Id="rId4" Type="http://schemas.openxmlformats.org/officeDocument/2006/relationships/notesSlide" Target="../notesSlides/notesSlide70.xml"/></Relationships>
</file>

<file path=ppt/slides/_rels/slide122.xml.rels><?xml version="1.0" encoding="UTF-8" standalone="yes"?>
<Relationships xmlns="http://schemas.openxmlformats.org/package/2006/relationships"><Relationship Id="rId13" Type="http://schemas.openxmlformats.org/officeDocument/2006/relationships/tags" Target="../tags/tag5729.xml"/><Relationship Id="rId18" Type="http://schemas.openxmlformats.org/officeDocument/2006/relationships/tags" Target="../tags/tag5734.xml"/><Relationship Id="rId26" Type="http://schemas.openxmlformats.org/officeDocument/2006/relationships/tags" Target="../tags/tag5742.xml"/><Relationship Id="rId39" Type="http://schemas.openxmlformats.org/officeDocument/2006/relationships/tags" Target="../tags/tag5755.xml"/><Relationship Id="rId21" Type="http://schemas.openxmlformats.org/officeDocument/2006/relationships/tags" Target="../tags/tag5737.xml"/><Relationship Id="rId34" Type="http://schemas.openxmlformats.org/officeDocument/2006/relationships/tags" Target="../tags/tag5750.xml"/><Relationship Id="rId42" Type="http://schemas.openxmlformats.org/officeDocument/2006/relationships/tags" Target="../tags/tag5758.xml"/><Relationship Id="rId47" Type="http://schemas.openxmlformats.org/officeDocument/2006/relationships/tags" Target="../tags/tag5763.xml"/><Relationship Id="rId50" Type="http://schemas.openxmlformats.org/officeDocument/2006/relationships/tags" Target="../tags/tag5766.xml"/><Relationship Id="rId55" Type="http://schemas.openxmlformats.org/officeDocument/2006/relationships/tags" Target="../tags/tag5771.xml"/><Relationship Id="rId7" Type="http://schemas.openxmlformats.org/officeDocument/2006/relationships/tags" Target="../tags/tag5723.xml"/><Relationship Id="rId12" Type="http://schemas.openxmlformats.org/officeDocument/2006/relationships/tags" Target="../tags/tag5728.xml"/><Relationship Id="rId17" Type="http://schemas.openxmlformats.org/officeDocument/2006/relationships/tags" Target="../tags/tag5733.xml"/><Relationship Id="rId25" Type="http://schemas.openxmlformats.org/officeDocument/2006/relationships/tags" Target="../tags/tag5741.xml"/><Relationship Id="rId33" Type="http://schemas.openxmlformats.org/officeDocument/2006/relationships/tags" Target="../tags/tag5749.xml"/><Relationship Id="rId38" Type="http://schemas.openxmlformats.org/officeDocument/2006/relationships/tags" Target="../tags/tag5754.xml"/><Relationship Id="rId46" Type="http://schemas.openxmlformats.org/officeDocument/2006/relationships/tags" Target="../tags/tag5762.xml"/><Relationship Id="rId2" Type="http://schemas.openxmlformats.org/officeDocument/2006/relationships/tags" Target="../tags/tag5718.xml"/><Relationship Id="rId16" Type="http://schemas.openxmlformats.org/officeDocument/2006/relationships/tags" Target="../tags/tag5732.xml"/><Relationship Id="rId20" Type="http://schemas.openxmlformats.org/officeDocument/2006/relationships/tags" Target="../tags/tag5736.xml"/><Relationship Id="rId29" Type="http://schemas.openxmlformats.org/officeDocument/2006/relationships/tags" Target="../tags/tag5745.xml"/><Relationship Id="rId41" Type="http://schemas.openxmlformats.org/officeDocument/2006/relationships/tags" Target="../tags/tag5757.xml"/><Relationship Id="rId54" Type="http://schemas.openxmlformats.org/officeDocument/2006/relationships/tags" Target="../tags/tag5770.xml"/><Relationship Id="rId1" Type="http://schemas.openxmlformats.org/officeDocument/2006/relationships/tags" Target="../tags/tag5717.xml"/><Relationship Id="rId6" Type="http://schemas.openxmlformats.org/officeDocument/2006/relationships/tags" Target="../tags/tag5722.xml"/><Relationship Id="rId11" Type="http://schemas.openxmlformats.org/officeDocument/2006/relationships/tags" Target="../tags/tag5727.xml"/><Relationship Id="rId24" Type="http://schemas.openxmlformats.org/officeDocument/2006/relationships/tags" Target="../tags/tag5740.xml"/><Relationship Id="rId32" Type="http://schemas.openxmlformats.org/officeDocument/2006/relationships/tags" Target="../tags/tag5748.xml"/><Relationship Id="rId37" Type="http://schemas.openxmlformats.org/officeDocument/2006/relationships/tags" Target="../tags/tag5753.xml"/><Relationship Id="rId40" Type="http://schemas.openxmlformats.org/officeDocument/2006/relationships/tags" Target="../tags/tag5756.xml"/><Relationship Id="rId45" Type="http://schemas.openxmlformats.org/officeDocument/2006/relationships/tags" Target="../tags/tag5761.xml"/><Relationship Id="rId53" Type="http://schemas.openxmlformats.org/officeDocument/2006/relationships/tags" Target="../tags/tag5769.xml"/><Relationship Id="rId58" Type="http://schemas.openxmlformats.org/officeDocument/2006/relationships/notesSlide" Target="../notesSlides/notesSlide71.xml"/><Relationship Id="rId5" Type="http://schemas.openxmlformats.org/officeDocument/2006/relationships/tags" Target="../tags/tag5721.xml"/><Relationship Id="rId15" Type="http://schemas.openxmlformats.org/officeDocument/2006/relationships/tags" Target="../tags/tag5731.xml"/><Relationship Id="rId23" Type="http://schemas.openxmlformats.org/officeDocument/2006/relationships/tags" Target="../tags/tag5739.xml"/><Relationship Id="rId28" Type="http://schemas.openxmlformats.org/officeDocument/2006/relationships/tags" Target="../tags/tag5744.xml"/><Relationship Id="rId36" Type="http://schemas.openxmlformats.org/officeDocument/2006/relationships/tags" Target="../tags/tag5752.xml"/><Relationship Id="rId49" Type="http://schemas.openxmlformats.org/officeDocument/2006/relationships/tags" Target="../tags/tag5765.xml"/><Relationship Id="rId57" Type="http://schemas.openxmlformats.org/officeDocument/2006/relationships/slideLayout" Target="../slideLayouts/slideLayout1.xml"/><Relationship Id="rId10" Type="http://schemas.openxmlformats.org/officeDocument/2006/relationships/tags" Target="../tags/tag5726.xml"/><Relationship Id="rId19" Type="http://schemas.openxmlformats.org/officeDocument/2006/relationships/tags" Target="../tags/tag5735.xml"/><Relationship Id="rId31" Type="http://schemas.openxmlformats.org/officeDocument/2006/relationships/tags" Target="../tags/tag5747.xml"/><Relationship Id="rId44" Type="http://schemas.openxmlformats.org/officeDocument/2006/relationships/tags" Target="../tags/tag5760.xml"/><Relationship Id="rId52" Type="http://schemas.openxmlformats.org/officeDocument/2006/relationships/tags" Target="../tags/tag5768.xml"/><Relationship Id="rId4" Type="http://schemas.openxmlformats.org/officeDocument/2006/relationships/tags" Target="../tags/tag5720.xml"/><Relationship Id="rId9" Type="http://schemas.openxmlformats.org/officeDocument/2006/relationships/tags" Target="../tags/tag5725.xml"/><Relationship Id="rId14" Type="http://schemas.openxmlformats.org/officeDocument/2006/relationships/tags" Target="../tags/tag5730.xml"/><Relationship Id="rId22" Type="http://schemas.openxmlformats.org/officeDocument/2006/relationships/tags" Target="../tags/tag5738.xml"/><Relationship Id="rId27" Type="http://schemas.openxmlformats.org/officeDocument/2006/relationships/tags" Target="../tags/tag5743.xml"/><Relationship Id="rId30" Type="http://schemas.openxmlformats.org/officeDocument/2006/relationships/tags" Target="../tags/tag5746.xml"/><Relationship Id="rId35" Type="http://schemas.openxmlformats.org/officeDocument/2006/relationships/tags" Target="../tags/tag5751.xml"/><Relationship Id="rId43" Type="http://schemas.openxmlformats.org/officeDocument/2006/relationships/tags" Target="../tags/tag5759.xml"/><Relationship Id="rId48" Type="http://schemas.openxmlformats.org/officeDocument/2006/relationships/tags" Target="../tags/tag5764.xml"/><Relationship Id="rId56" Type="http://schemas.openxmlformats.org/officeDocument/2006/relationships/tags" Target="../tags/tag5772.xml"/><Relationship Id="rId8" Type="http://schemas.openxmlformats.org/officeDocument/2006/relationships/tags" Target="../tags/tag5724.xml"/><Relationship Id="rId51" Type="http://schemas.openxmlformats.org/officeDocument/2006/relationships/tags" Target="../tags/tag5767.xml"/><Relationship Id="rId3" Type="http://schemas.openxmlformats.org/officeDocument/2006/relationships/tags" Target="../tags/tag5719.xml"/></Relationships>
</file>

<file path=ppt/slides/_rels/slide123.xml.rels><?xml version="1.0" encoding="UTF-8" standalone="yes"?>
<Relationships xmlns="http://schemas.openxmlformats.org/package/2006/relationships"><Relationship Id="rId13" Type="http://schemas.openxmlformats.org/officeDocument/2006/relationships/tags" Target="../tags/tag5785.xml"/><Relationship Id="rId18" Type="http://schemas.openxmlformats.org/officeDocument/2006/relationships/tags" Target="../tags/tag5790.xml"/><Relationship Id="rId26" Type="http://schemas.openxmlformats.org/officeDocument/2006/relationships/tags" Target="../tags/tag5798.xml"/><Relationship Id="rId39" Type="http://schemas.openxmlformats.org/officeDocument/2006/relationships/tags" Target="../tags/tag5811.xml"/><Relationship Id="rId21" Type="http://schemas.openxmlformats.org/officeDocument/2006/relationships/tags" Target="../tags/tag5793.xml"/><Relationship Id="rId34" Type="http://schemas.openxmlformats.org/officeDocument/2006/relationships/tags" Target="../tags/tag5806.xml"/><Relationship Id="rId42" Type="http://schemas.openxmlformats.org/officeDocument/2006/relationships/tags" Target="../tags/tag5814.xml"/><Relationship Id="rId47" Type="http://schemas.openxmlformats.org/officeDocument/2006/relationships/tags" Target="../tags/tag5819.xml"/><Relationship Id="rId50" Type="http://schemas.openxmlformats.org/officeDocument/2006/relationships/tags" Target="../tags/tag5822.xml"/><Relationship Id="rId55" Type="http://schemas.openxmlformats.org/officeDocument/2006/relationships/tags" Target="../tags/tag5827.xml"/><Relationship Id="rId7" Type="http://schemas.openxmlformats.org/officeDocument/2006/relationships/tags" Target="../tags/tag5779.xml"/><Relationship Id="rId12" Type="http://schemas.openxmlformats.org/officeDocument/2006/relationships/tags" Target="../tags/tag5784.xml"/><Relationship Id="rId17" Type="http://schemas.openxmlformats.org/officeDocument/2006/relationships/tags" Target="../tags/tag5789.xml"/><Relationship Id="rId25" Type="http://schemas.openxmlformats.org/officeDocument/2006/relationships/tags" Target="../tags/tag5797.xml"/><Relationship Id="rId33" Type="http://schemas.openxmlformats.org/officeDocument/2006/relationships/tags" Target="../tags/tag5805.xml"/><Relationship Id="rId38" Type="http://schemas.openxmlformats.org/officeDocument/2006/relationships/tags" Target="../tags/tag5810.xml"/><Relationship Id="rId46" Type="http://schemas.openxmlformats.org/officeDocument/2006/relationships/tags" Target="../tags/tag5818.xml"/><Relationship Id="rId2" Type="http://schemas.openxmlformats.org/officeDocument/2006/relationships/tags" Target="../tags/tag5774.xml"/><Relationship Id="rId16" Type="http://schemas.openxmlformats.org/officeDocument/2006/relationships/tags" Target="../tags/tag5788.xml"/><Relationship Id="rId20" Type="http://schemas.openxmlformats.org/officeDocument/2006/relationships/tags" Target="../tags/tag5792.xml"/><Relationship Id="rId29" Type="http://schemas.openxmlformats.org/officeDocument/2006/relationships/tags" Target="../tags/tag5801.xml"/><Relationship Id="rId41" Type="http://schemas.openxmlformats.org/officeDocument/2006/relationships/tags" Target="../tags/tag5813.xml"/><Relationship Id="rId54" Type="http://schemas.openxmlformats.org/officeDocument/2006/relationships/tags" Target="../tags/tag5826.xml"/><Relationship Id="rId1" Type="http://schemas.openxmlformats.org/officeDocument/2006/relationships/tags" Target="../tags/tag5773.xml"/><Relationship Id="rId6" Type="http://schemas.openxmlformats.org/officeDocument/2006/relationships/tags" Target="../tags/tag5778.xml"/><Relationship Id="rId11" Type="http://schemas.openxmlformats.org/officeDocument/2006/relationships/tags" Target="../tags/tag5783.xml"/><Relationship Id="rId24" Type="http://schemas.openxmlformats.org/officeDocument/2006/relationships/tags" Target="../tags/tag5796.xml"/><Relationship Id="rId32" Type="http://schemas.openxmlformats.org/officeDocument/2006/relationships/tags" Target="../tags/tag5804.xml"/><Relationship Id="rId37" Type="http://schemas.openxmlformats.org/officeDocument/2006/relationships/tags" Target="../tags/tag5809.xml"/><Relationship Id="rId40" Type="http://schemas.openxmlformats.org/officeDocument/2006/relationships/tags" Target="../tags/tag5812.xml"/><Relationship Id="rId45" Type="http://schemas.openxmlformats.org/officeDocument/2006/relationships/tags" Target="../tags/tag5817.xml"/><Relationship Id="rId53" Type="http://schemas.openxmlformats.org/officeDocument/2006/relationships/tags" Target="../tags/tag5825.xml"/><Relationship Id="rId58" Type="http://schemas.openxmlformats.org/officeDocument/2006/relationships/notesSlide" Target="../notesSlides/notesSlide72.xml"/><Relationship Id="rId5" Type="http://schemas.openxmlformats.org/officeDocument/2006/relationships/tags" Target="../tags/tag5777.xml"/><Relationship Id="rId15" Type="http://schemas.openxmlformats.org/officeDocument/2006/relationships/tags" Target="../tags/tag5787.xml"/><Relationship Id="rId23" Type="http://schemas.openxmlformats.org/officeDocument/2006/relationships/tags" Target="../tags/tag5795.xml"/><Relationship Id="rId28" Type="http://schemas.openxmlformats.org/officeDocument/2006/relationships/tags" Target="../tags/tag5800.xml"/><Relationship Id="rId36" Type="http://schemas.openxmlformats.org/officeDocument/2006/relationships/tags" Target="../tags/tag5808.xml"/><Relationship Id="rId49" Type="http://schemas.openxmlformats.org/officeDocument/2006/relationships/tags" Target="../tags/tag5821.xml"/><Relationship Id="rId57" Type="http://schemas.openxmlformats.org/officeDocument/2006/relationships/slideLayout" Target="../slideLayouts/slideLayout1.xml"/><Relationship Id="rId10" Type="http://schemas.openxmlformats.org/officeDocument/2006/relationships/tags" Target="../tags/tag5782.xml"/><Relationship Id="rId19" Type="http://schemas.openxmlformats.org/officeDocument/2006/relationships/tags" Target="../tags/tag5791.xml"/><Relationship Id="rId31" Type="http://schemas.openxmlformats.org/officeDocument/2006/relationships/tags" Target="../tags/tag5803.xml"/><Relationship Id="rId44" Type="http://schemas.openxmlformats.org/officeDocument/2006/relationships/tags" Target="../tags/tag5816.xml"/><Relationship Id="rId52" Type="http://schemas.openxmlformats.org/officeDocument/2006/relationships/tags" Target="../tags/tag5824.xml"/><Relationship Id="rId4" Type="http://schemas.openxmlformats.org/officeDocument/2006/relationships/tags" Target="../tags/tag5776.xml"/><Relationship Id="rId9" Type="http://schemas.openxmlformats.org/officeDocument/2006/relationships/tags" Target="../tags/tag5781.xml"/><Relationship Id="rId14" Type="http://schemas.openxmlformats.org/officeDocument/2006/relationships/tags" Target="../tags/tag5786.xml"/><Relationship Id="rId22" Type="http://schemas.openxmlformats.org/officeDocument/2006/relationships/tags" Target="../tags/tag5794.xml"/><Relationship Id="rId27" Type="http://schemas.openxmlformats.org/officeDocument/2006/relationships/tags" Target="../tags/tag5799.xml"/><Relationship Id="rId30" Type="http://schemas.openxmlformats.org/officeDocument/2006/relationships/tags" Target="../tags/tag5802.xml"/><Relationship Id="rId35" Type="http://schemas.openxmlformats.org/officeDocument/2006/relationships/tags" Target="../tags/tag5807.xml"/><Relationship Id="rId43" Type="http://schemas.openxmlformats.org/officeDocument/2006/relationships/tags" Target="../tags/tag5815.xml"/><Relationship Id="rId48" Type="http://schemas.openxmlformats.org/officeDocument/2006/relationships/tags" Target="../tags/tag5820.xml"/><Relationship Id="rId56" Type="http://schemas.openxmlformats.org/officeDocument/2006/relationships/tags" Target="../tags/tag5828.xml"/><Relationship Id="rId8" Type="http://schemas.openxmlformats.org/officeDocument/2006/relationships/tags" Target="../tags/tag5780.xml"/><Relationship Id="rId51" Type="http://schemas.openxmlformats.org/officeDocument/2006/relationships/tags" Target="../tags/tag5823.xml"/><Relationship Id="rId3" Type="http://schemas.openxmlformats.org/officeDocument/2006/relationships/tags" Target="../tags/tag5775.xml"/></Relationships>
</file>

<file path=ppt/slides/_rels/slide124.xml.rels><?xml version="1.0" encoding="UTF-8" standalone="yes"?>
<Relationships xmlns="http://schemas.openxmlformats.org/package/2006/relationships"><Relationship Id="rId13" Type="http://schemas.openxmlformats.org/officeDocument/2006/relationships/tags" Target="../tags/tag5841.xml"/><Relationship Id="rId18" Type="http://schemas.openxmlformats.org/officeDocument/2006/relationships/tags" Target="../tags/tag5846.xml"/><Relationship Id="rId26" Type="http://schemas.openxmlformats.org/officeDocument/2006/relationships/tags" Target="../tags/tag5854.xml"/><Relationship Id="rId39" Type="http://schemas.openxmlformats.org/officeDocument/2006/relationships/tags" Target="../tags/tag5867.xml"/><Relationship Id="rId21" Type="http://schemas.openxmlformats.org/officeDocument/2006/relationships/tags" Target="../tags/tag5849.xml"/><Relationship Id="rId34" Type="http://schemas.openxmlformats.org/officeDocument/2006/relationships/tags" Target="../tags/tag5862.xml"/><Relationship Id="rId42" Type="http://schemas.openxmlformats.org/officeDocument/2006/relationships/tags" Target="../tags/tag5870.xml"/><Relationship Id="rId47" Type="http://schemas.openxmlformats.org/officeDocument/2006/relationships/tags" Target="../tags/tag5875.xml"/><Relationship Id="rId50" Type="http://schemas.openxmlformats.org/officeDocument/2006/relationships/tags" Target="../tags/tag5878.xml"/><Relationship Id="rId55" Type="http://schemas.openxmlformats.org/officeDocument/2006/relationships/tags" Target="../tags/tag5883.xml"/><Relationship Id="rId7" Type="http://schemas.openxmlformats.org/officeDocument/2006/relationships/tags" Target="../tags/tag5835.xml"/><Relationship Id="rId12" Type="http://schemas.openxmlformats.org/officeDocument/2006/relationships/tags" Target="../tags/tag5840.xml"/><Relationship Id="rId17" Type="http://schemas.openxmlformats.org/officeDocument/2006/relationships/tags" Target="../tags/tag5845.xml"/><Relationship Id="rId25" Type="http://schemas.openxmlformats.org/officeDocument/2006/relationships/tags" Target="../tags/tag5853.xml"/><Relationship Id="rId33" Type="http://schemas.openxmlformats.org/officeDocument/2006/relationships/tags" Target="../tags/tag5861.xml"/><Relationship Id="rId38" Type="http://schemas.openxmlformats.org/officeDocument/2006/relationships/tags" Target="../tags/tag5866.xml"/><Relationship Id="rId46" Type="http://schemas.openxmlformats.org/officeDocument/2006/relationships/tags" Target="../tags/tag5874.xml"/><Relationship Id="rId2" Type="http://schemas.openxmlformats.org/officeDocument/2006/relationships/tags" Target="../tags/tag5830.xml"/><Relationship Id="rId16" Type="http://schemas.openxmlformats.org/officeDocument/2006/relationships/tags" Target="../tags/tag5844.xml"/><Relationship Id="rId20" Type="http://schemas.openxmlformats.org/officeDocument/2006/relationships/tags" Target="../tags/tag5848.xml"/><Relationship Id="rId29" Type="http://schemas.openxmlformats.org/officeDocument/2006/relationships/tags" Target="../tags/tag5857.xml"/><Relationship Id="rId41" Type="http://schemas.openxmlformats.org/officeDocument/2006/relationships/tags" Target="../tags/tag5869.xml"/><Relationship Id="rId54" Type="http://schemas.openxmlformats.org/officeDocument/2006/relationships/tags" Target="../tags/tag5882.xml"/><Relationship Id="rId1" Type="http://schemas.openxmlformats.org/officeDocument/2006/relationships/tags" Target="../tags/tag5829.xml"/><Relationship Id="rId6" Type="http://schemas.openxmlformats.org/officeDocument/2006/relationships/tags" Target="../tags/tag5834.xml"/><Relationship Id="rId11" Type="http://schemas.openxmlformats.org/officeDocument/2006/relationships/tags" Target="../tags/tag5839.xml"/><Relationship Id="rId24" Type="http://schemas.openxmlformats.org/officeDocument/2006/relationships/tags" Target="../tags/tag5852.xml"/><Relationship Id="rId32" Type="http://schemas.openxmlformats.org/officeDocument/2006/relationships/tags" Target="../tags/tag5860.xml"/><Relationship Id="rId37" Type="http://schemas.openxmlformats.org/officeDocument/2006/relationships/tags" Target="../tags/tag5865.xml"/><Relationship Id="rId40" Type="http://schemas.openxmlformats.org/officeDocument/2006/relationships/tags" Target="../tags/tag5868.xml"/><Relationship Id="rId45" Type="http://schemas.openxmlformats.org/officeDocument/2006/relationships/tags" Target="../tags/tag5873.xml"/><Relationship Id="rId53" Type="http://schemas.openxmlformats.org/officeDocument/2006/relationships/tags" Target="../tags/tag5881.xml"/><Relationship Id="rId5" Type="http://schemas.openxmlformats.org/officeDocument/2006/relationships/tags" Target="../tags/tag5833.xml"/><Relationship Id="rId15" Type="http://schemas.openxmlformats.org/officeDocument/2006/relationships/tags" Target="../tags/tag5843.xml"/><Relationship Id="rId23" Type="http://schemas.openxmlformats.org/officeDocument/2006/relationships/tags" Target="../tags/tag5851.xml"/><Relationship Id="rId28" Type="http://schemas.openxmlformats.org/officeDocument/2006/relationships/tags" Target="../tags/tag5856.xml"/><Relationship Id="rId36" Type="http://schemas.openxmlformats.org/officeDocument/2006/relationships/tags" Target="../tags/tag5864.xml"/><Relationship Id="rId49" Type="http://schemas.openxmlformats.org/officeDocument/2006/relationships/tags" Target="../tags/tag5877.xml"/><Relationship Id="rId57" Type="http://schemas.openxmlformats.org/officeDocument/2006/relationships/notesSlide" Target="../notesSlides/notesSlide73.xml"/><Relationship Id="rId10" Type="http://schemas.openxmlformats.org/officeDocument/2006/relationships/tags" Target="../tags/tag5838.xml"/><Relationship Id="rId19" Type="http://schemas.openxmlformats.org/officeDocument/2006/relationships/tags" Target="../tags/tag5847.xml"/><Relationship Id="rId31" Type="http://schemas.openxmlformats.org/officeDocument/2006/relationships/tags" Target="../tags/tag5859.xml"/><Relationship Id="rId44" Type="http://schemas.openxmlformats.org/officeDocument/2006/relationships/tags" Target="../tags/tag5872.xml"/><Relationship Id="rId52" Type="http://schemas.openxmlformats.org/officeDocument/2006/relationships/tags" Target="../tags/tag5880.xml"/><Relationship Id="rId4" Type="http://schemas.openxmlformats.org/officeDocument/2006/relationships/tags" Target="../tags/tag5832.xml"/><Relationship Id="rId9" Type="http://schemas.openxmlformats.org/officeDocument/2006/relationships/tags" Target="../tags/tag5837.xml"/><Relationship Id="rId14" Type="http://schemas.openxmlformats.org/officeDocument/2006/relationships/tags" Target="../tags/tag5842.xml"/><Relationship Id="rId22" Type="http://schemas.openxmlformats.org/officeDocument/2006/relationships/tags" Target="../tags/tag5850.xml"/><Relationship Id="rId27" Type="http://schemas.openxmlformats.org/officeDocument/2006/relationships/tags" Target="../tags/tag5855.xml"/><Relationship Id="rId30" Type="http://schemas.openxmlformats.org/officeDocument/2006/relationships/tags" Target="../tags/tag5858.xml"/><Relationship Id="rId35" Type="http://schemas.openxmlformats.org/officeDocument/2006/relationships/tags" Target="../tags/tag5863.xml"/><Relationship Id="rId43" Type="http://schemas.openxmlformats.org/officeDocument/2006/relationships/tags" Target="../tags/tag5871.xml"/><Relationship Id="rId48" Type="http://schemas.openxmlformats.org/officeDocument/2006/relationships/tags" Target="../tags/tag5876.xml"/><Relationship Id="rId56" Type="http://schemas.openxmlformats.org/officeDocument/2006/relationships/slideLayout" Target="../slideLayouts/slideLayout1.xml"/><Relationship Id="rId8" Type="http://schemas.openxmlformats.org/officeDocument/2006/relationships/tags" Target="../tags/tag5836.xml"/><Relationship Id="rId51" Type="http://schemas.openxmlformats.org/officeDocument/2006/relationships/tags" Target="../tags/tag5879.xml"/><Relationship Id="rId3" Type="http://schemas.openxmlformats.org/officeDocument/2006/relationships/tags" Target="../tags/tag5831.xml"/></Relationships>
</file>

<file path=ppt/slides/_rels/slide125.xml.rels><?xml version="1.0" encoding="UTF-8" standalone="yes"?>
<Relationships xmlns="http://schemas.openxmlformats.org/package/2006/relationships"><Relationship Id="rId13" Type="http://schemas.openxmlformats.org/officeDocument/2006/relationships/tags" Target="../tags/tag5896.xml"/><Relationship Id="rId18" Type="http://schemas.openxmlformats.org/officeDocument/2006/relationships/tags" Target="../tags/tag5901.xml"/><Relationship Id="rId26" Type="http://schemas.openxmlformats.org/officeDocument/2006/relationships/tags" Target="../tags/tag5909.xml"/><Relationship Id="rId39" Type="http://schemas.openxmlformats.org/officeDocument/2006/relationships/tags" Target="../tags/tag5922.xml"/><Relationship Id="rId21" Type="http://schemas.openxmlformats.org/officeDocument/2006/relationships/tags" Target="../tags/tag5904.xml"/><Relationship Id="rId34" Type="http://schemas.openxmlformats.org/officeDocument/2006/relationships/tags" Target="../tags/tag5917.xml"/><Relationship Id="rId42" Type="http://schemas.openxmlformats.org/officeDocument/2006/relationships/tags" Target="../tags/tag5925.xml"/><Relationship Id="rId47" Type="http://schemas.openxmlformats.org/officeDocument/2006/relationships/tags" Target="../tags/tag5930.xml"/><Relationship Id="rId50" Type="http://schemas.openxmlformats.org/officeDocument/2006/relationships/tags" Target="../tags/tag5933.xml"/><Relationship Id="rId55" Type="http://schemas.openxmlformats.org/officeDocument/2006/relationships/tags" Target="../tags/tag5938.xml"/><Relationship Id="rId7" Type="http://schemas.openxmlformats.org/officeDocument/2006/relationships/tags" Target="../tags/tag5890.xml"/><Relationship Id="rId12" Type="http://schemas.openxmlformats.org/officeDocument/2006/relationships/tags" Target="../tags/tag5895.xml"/><Relationship Id="rId17" Type="http://schemas.openxmlformats.org/officeDocument/2006/relationships/tags" Target="../tags/tag5900.xml"/><Relationship Id="rId25" Type="http://schemas.openxmlformats.org/officeDocument/2006/relationships/tags" Target="../tags/tag5908.xml"/><Relationship Id="rId33" Type="http://schemas.openxmlformats.org/officeDocument/2006/relationships/tags" Target="../tags/tag5916.xml"/><Relationship Id="rId38" Type="http://schemas.openxmlformats.org/officeDocument/2006/relationships/tags" Target="../tags/tag5921.xml"/><Relationship Id="rId46" Type="http://schemas.openxmlformats.org/officeDocument/2006/relationships/tags" Target="../tags/tag5929.xml"/><Relationship Id="rId2" Type="http://schemas.openxmlformats.org/officeDocument/2006/relationships/tags" Target="../tags/tag5885.xml"/><Relationship Id="rId16" Type="http://schemas.openxmlformats.org/officeDocument/2006/relationships/tags" Target="../tags/tag5899.xml"/><Relationship Id="rId20" Type="http://schemas.openxmlformats.org/officeDocument/2006/relationships/tags" Target="../tags/tag5903.xml"/><Relationship Id="rId29" Type="http://schemas.openxmlformats.org/officeDocument/2006/relationships/tags" Target="../tags/tag5912.xml"/><Relationship Id="rId41" Type="http://schemas.openxmlformats.org/officeDocument/2006/relationships/tags" Target="../tags/tag5924.xml"/><Relationship Id="rId54" Type="http://schemas.openxmlformats.org/officeDocument/2006/relationships/tags" Target="../tags/tag5937.xml"/><Relationship Id="rId1" Type="http://schemas.openxmlformats.org/officeDocument/2006/relationships/tags" Target="../tags/tag5884.xml"/><Relationship Id="rId6" Type="http://schemas.openxmlformats.org/officeDocument/2006/relationships/tags" Target="../tags/tag5889.xml"/><Relationship Id="rId11" Type="http://schemas.openxmlformats.org/officeDocument/2006/relationships/tags" Target="../tags/tag5894.xml"/><Relationship Id="rId24" Type="http://schemas.openxmlformats.org/officeDocument/2006/relationships/tags" Target="../tags/tag5907.xml"/><Relationship Id="rId32" Type="http://schemas.openxmlformats.org/officeDocument/2006/relationships/tags" Target="../tags/tag5915.xml"/><Relationship Id="rId37" Type="http://schemas.openxmlformats.org/officeDocument/2006/relationships/tags" Target="../tags/tag5920.xml"/><Relationship Id="rId40" Type="http://schemas.openxmlformats.org/officeDocument/2006/relationships/tags" Target="../tags/tag5923.xml"/><Relationship Id="rId45" Type="http://schemas.openxmlformats.org/officeDocument/2006/relationships/tags" Target="../tags/tag5928.xml"/><Relationship Id="rId53" Type="http://schemas.openxmlformats.org/officeDocument/2006/relationships/tags" Target="../tags/tag5936.xml"/><Relationship Id="rId5" Type="http://schemas.openxmlformats.org/officeDocument/2006/relationships/tags" Target="../tags/tag5888.xml"/><Relationship Id="rId15" Type="http://schemas.openxmlformats.org/officeDocument/2006/relationships/tags" Target="../tags/tag5898.xml"/><Relationship Id="rId23" Type="http://schemas.openxmlformats.org/officeDocument/2006/relationships/tags" Target="../tags/tag5906.xml"/><Relationship Id="rId28" Type="http://schemas.openxmlformats.org/officeDocument/2006/relationships/tags" Target="../tags/tag5911.xml"/><Relationship Id="rId36" Type="http://schemas.openxmlformats.org/officeDocument/2006/relationships/tags" Target="../tags/tag5919.xml"/><Relationship Id="rId49" Type="http://schemas.openxmlformats.org/officeDocument/2006/relationships/tags" Target="../tags/tag5932.xml"/><Relationship Id="rId57" Type="http://schemas.openxmlformats.org/officeDocument/2006/relationships/notesSlide" Target="../notesSlides/notesSlide74.xml"/><Relationship Id="rId10" Type="http://schemas.openxmlformats.org/officeDocument/2006/relationships/tags" Target="../tags/tag5893.xml"/><Relationship Id="rId19" Type="http://schemas.openxmlformats.org/officeDocument/2006/relationships/tags" Target="../tags/tag5902.xml"/><Relationship Id="rId31" Type="http://schemas.openxmlformats.org/officeDocument/2006/relationships/tags" Target="../tags/tag5914.xml"/><Relationship Id="rId44" Type="http://schemas.openxmlformats.org/officeDocument/2006/relationships/tags" Target="../tags/tag5927.xml"/><Relationship Id="rId52" Type="http://schemas.openxmlformats.org/officeDocument/2006/relationships/tags" Target="../tags/tag5935.xml"/><Relationship Id="rId4" Type="http://schemas.openxmlformats.org/officeDocument/2006/relationships/tags" Target="../tags/tag5887.xml"/><Relationship Id="rId9" Type="http://schemas.openxmlformats.org/officeDocument/2006/relationships/tags" Target="../tags/tag5892.xml"/><Relationship Id="rId14" Type="http://schemas.openxmlformats.org/officeDocument/2006/relationships/tags" Target="../tags/tag5897.xml"/><Relationship Id="rId22" Type="http://schemas.openxmlformats.org/officeDocument/2006/relationships/tags" Target="../tags/tag5905.xml"/><Relationship Id="rId27" Type="http://schemas.openxmlformats.org/officeDocument/2006/relationships/tags" Target="../tags/tag5910.xml"/><Relationship Id="rId30" Type="http://schemas.openxmlformats.org/officeDocument/2006/relationships/tags" Target="../tags/tag5913.xml"/><Relationship Id="rId35" Type="http://schemas.openxmlformats.org/officeDocument/2006/relationships/tags" Target="../tags/tag5918.xml"/><Relationship Id="rId43" Type="http://schemas.openxmlformats.org/officeDocument/2006/relationships/tags" Target="../tags/tag5926.xml"/><Relationship Id="rId48" Type="http://schemas.openxmlformats.org/officeDocument/2006/relationships/tags" Target="../tags/tag5931.xml"/><Relationship Id="rId56" Type="http://schemas.openxmlformats.org/officeDocument/2006/relationships/slideLayout" Target="../slideLayouts/slideLayout1.xml"/><Relationship Id="rId8" Type="http://schemas.openxmlformats.org/officeDocument/2006/relationships/tags" Target="../tags/tag5891.xml"/><Relationship Id="rId51" Type="http://schemas.openxmlformats.org/officeDocument/2006/relationships/tags" Target="../tags/tag5934.xml"/><Relationship Id="rId3" Type="http://schemas.openxmlformats.org/officeDocument/2006/relationships/tags" Target="../tags/tag5886.xml"/></Relationships>
</file>

<file path=ppt/slides/_rels/slide126.xml.rels><?xml version="1.0" encoding="UTF-8" standalone="yes"?>
<Relationships xmlns="http://schemas.openxmlformats.org/package/2006/relationships"><Relationship Id="rId13" Type="http://schemas.openxmlformats.org/officeDocument/2006/relationships/tags" Target="../tags/tag5951.xml"/><Relationship Id="rId18" Type="http://schemas.openxmlformats.org/officeDocument/2006/relationships/tags" Target="../tags/tag5956.xml"/><Relationship Id="rId26" Type="http://schemas.openxmlformats.org/officeDocument/2006/relationships/tags" Target="../tags/tag5964.xml"/><Relationship Id="rId39" Type="http://schemas.openxmlformats.org/officeDocument/2006/relationships/tags" Target="../tags/tag5977.xml"/><Relationship Id="rId21" Type="http://schemas.openxmlformats.org/officeDocument/2006/relationships/tags" Target="../tags/tag5959.xml"/><Relationship Id="rId34" Type="http://schemas.openxmlformats.org/officeDocument/2006/relationships/tags" Target="../tags/tag5972.xml"/><Relationship Id="rId42" Type="http://schemas.openxmlformats.org/officeDocument/2006/relationships/tags" Target="../tags/tag5980.xml"/><Relationship Id="rId47" Type="http://schemas.openxmlformats.org/officeDocument/2006/relationships/tags" Target="../tags/tag5985.xml"/><Relationship Id="rId50" Type="http://schemas.openxmlformats.org/officeDocument/2006/relationships/tags" Target="../tags/tag5988.xml"/><Relationship Id="rId55" Type="http://schemas.openxmlformats.org/officeDocument/2006/relationships/tags" Target="../tags/tag5993.xml"/><Relationship Id="rId7" Type="http://schemas.openxmlformats.org/officeDocument/2006/relationships/tags" Target="../tags/tag5945.xml"/><Relationship Id="rId12" Type="http://schemas.openxmlformats.org/officeDocument/2006/relationships/tags" Target="../tags/tag5950.xml"/><Relationship Id="rId17" Type="http://schemas.openxmlformats.org/officeDocument/2006/relationships/tags" Target="../tags/tag5955.xml"/><Relationship Id="rId25" Type="http://schemas.openxmlformats.org/officeDocument/2006/relationships/tags" Target="../tags/tag5963.xml"/><Relationship Id="rId33" Type="http://schemas.openxmlformats.org/officeDocument/2006/relationships/tags" Target="../tags/tag5971.xml"/><Relationship Id="rId38" Type="http://schemas.openxmlformats.org/officeDocument/2006/relationships/tags" Target="../tags/tag5976.xml"/><Relationship Id="rId46" Type="http://schemas.openxmlformats.org/officeDocument/2006/relationships/tags" Target="../tags/tag5984.xml"/><Relationship Id="rId2" Type="http://schemas.openxmlformats.org/officeDocument/2006/relationships/tags" Target="../tags/tag5940.xml"/><Relationship Id="rId16" Type="http://schemas.openxmlformats.org/officeDocument/2006/relationships/tags" Target="../tags/tag5954.xml"/><Relationship Id="rId20" Type="http://schemas.openxmlformats.org/officeDocument/2006/relationships/tags" Target="../tags/tag5958.xml"/><Relationship Id="rId29" Type="http://schemas.openxmlformats.org/officeDocument/2006/relationships/tags" Target="../tags/tag5967.xml"/><Relationship Id="rId41" Type="http://schemas.openxmlformats.org/officeDocument/2006/relationships/tags" Target="../tags/tag5979.xml"/><Relationship Id="rId54" Type="http://schemas.openxmlformats.org/officeDocument/2006/relationships/tags" Target="../tags/tag5992.xml"/><Relationship Id="rId1" Type="http://schemas.openxmlformats.org/officeDocument/2006/relationships/tags" Target="../tags/tag5939.xml"/><Relationship Id="rId6" Type="http://schemas.openxmlformats.org/officeDocument/2006/relationships/tags" Target="../tags/tag5944.xml"/><Relationship Id="rId11" Type="http://schemas.openxmlformats.org/officeDocument/2006/relationships/tags" Target="../tags/tag5949.xml"/><Relationship Id="rId24" Type="http://schemas.openxmlformats.org/officeDocument/2006/relationships/tags" Target="../tags/tag5962.xml"/><Relationship Id="rId32" Type="http://schemas.openxmlformats.org/officeDocument/2006/relationships/tags" Target="../tags/tag5970.xml"/><Relationship Id="rId37" Type="http://schemas.openxmlformats.org/officeDocument/2006/relationships/tags" Target="../tags/tag5975.xml"/><Relationship Id="rId40" Type="http://schemas.openxmlformats.org/officeDocument/2006/relationships/tags" Target="../tags/tag5978.xml"/><Relationship Id="rId45" Type="http://schemas.openxmlformats.org/officeDocument/2006/relationships/tags" Target="../tags/tag5983.xml"/><Relationship Id="rId53" Type="http://schemas.openxmlformats.org/officeDocument/2006/relationships/tags" Target="../tags/tag5991.xml"/><Relationship Id="rId5" Type="http://schemas.openxmlformats.org/officeDocument/2006/relationships/tags" Target="../tags/tag5943.xml"/><Relationship Id="rId15" Type="http://schemas.openxmlformats.org/officeDocument/2006/relationships/tags" Target="../tags/tag5953.xml"/><Relationship Id="rId23" Type="http://schemas.openxmlformats.org/officeDocument/2006/relationships/tags" Target="../tags/tag5961.xml"/><Relationship Id="rId28" Type="http://schemas.openxmlformats.org/officeDocument/2006/relationships/tags" Target="../tags/tag5966.xml"/><Relationship Id="rId36" Type="http://schemas.openxmlformats.org/officeDocument/2006/relationships/tags" Target="../tags/tag5974.xml"/><Relationship Id="rId49" Type="http://schemas.openxmlformats.org/officeDocument/2006/relationships/tags" Target="../tags/tag5987.xml"/><Relationship Id="rId57" Type="http://schemas.openxmlformats.org/officeDocument/2006/relationships/notesSlide" Target="../notesSlides/notesSlide75.xml"/><Relationship Id="rId10" Type="http://schemas.openxmlformats.org/officeDocument/2006/relationships/tags" Target="../tags/tag5948.xml"/><Relationship Id="rId19" Type="http://schemas.openxmlformats.org/officeDocument/2006/relationships/tags" Target="../tags/tag5957.xml"/><Relationship Id="rId31" Type="http://schemas.openxmlformats.org/officeDocument/2006/relationships/tags" Target="../tags/tag5969.xml"/><Relationship Id="rId44" Type="http://schemas.openxmlformats.org/officeDocument/2006/relationships/tags" Target="../tags/tag5982.xml"/><Relationship Id="rId52" Type="http://schemas.openxmlformats.org/officeDocument/2006/relationships/tags" Target="../tags/tag5990.xml"/><Relationship Id="rId4" Type="http://schemas.openxmlformats.org/officeDocument/2006/relationships/tags" Target="../tags/tag5942.xml"/><Relationship Id="rId9" Type="http://schemas.openxmlformats.org/officeDocument/2006/relationships/tags" Target="../tags/tag5947.xml"/><Relationship Id="rId14" Type="http://schemas.openxmlformats.org/officeDocument/2006/relationships/tags" Target="../tags/tag5952.xml"/><Relationship Id="rId22" Type="http://schemas.openxmlformats.org/officeDocument/2006/relationships/tags" Target="../tags/tag5960.xml"/><Relationship Id="rId27" Type="http://schemas.openxmlformats.org/officeDocument/2006/relationships/tags" Target="../tags/tag5965.xml"/><Relationship Id="rId30" Type="http://schemas.openxmlformats.org/officeDocument/2006/relationships/tags" Target="../tags/tag5968.xml"/><Relationship Id="rId35" Type="http://schemas.openxmlformats.org/officeDocument/2006/relationships/tags" Target="../tags/tag5973.xml"/><Relationship Id="rId43" Type="http://schemas.openxmlformats.org/officeDocument/2006/relationships/tags" Target="../tags/tag5981.xml"/><Relationship Id="rId48" Type="http://schemas.openxmlformats.org/officeDocument/2006/relationships/tags" Target="../tags/tag5986.xml"/><Relationship Id="rId56" Type="http://schemas.openxmlformats.org/officeDocument/2006/relationships/slideLayout" Target="../slideLayouts/slideLayout1.xml"/><Relationship Id="rId8" Type="http://schemas.openxmlformats.org/officeDocument/2006/relationships/tags" Target="../tags/tag5946.xml"/><Relationship Id="rId51" Type="http://schemas.openxmlformats.org/officeDocument/2006/relationships/tags" Target="../tags/tag5989.xml"/><Relationship Id="rId3" Type="http://schemas.openxmlformats.org/officeDocument/2006/relationships/tags" Target="../tags/tag5941.xml"/></Relationships>
</file>

<file path=ppt/slides/_rels/slide127.xml.rels><?xml version="1.0" encoding="UTF-8" standalone="yes"?>
<Relationships xmlns="http://schemas.openxmlformats.org/package/2006/relationships"><Relationship Id="rId13" Type="http://schemas.openxmlformats.org/officeDocument/2006/relationships/tags" Target="../tags/tag6006.xml"/><Relationship Id="rId18" Type="http://schemas.openxmlformats.org/officeDocument/2006/relationships/tags" Target="../tags/tag6011.xml"/><Relationship Id="rId26" Type="http://schemas.openxmlformats.org/officeDocument/2006/relationships/tags" Target="../tags/tag6019.xml"/><Relationship Id="rId39" Type="http://schemas.openxmlformats.org/officeDocument/2006/relationships/tags" Target="../tags/tag6032.xml"/><Relationship Id="rId21" Type="http://schemas.openxmlformats.org/officeDocument/2006/relationships/tags" Target="../tags/tag6014.xml"/><Relationship Id="rId34" Type="http://schemas.openxmlformats.org/officeDocument/2006/relationships/tags" Target="../tags/tag6027.xml"/><Relationship Id="rId42" Type="http://schemas.openxmlformats.org/officeDocument/2006/relationships/tags" Target="../tags/tag6035.xml"/><Relationship Id="rId47" Type="http://schemas.openxmlformats.org/officeDocument/2006/relationships/tags" Target="../tags/tag6040.xml"/><Relationship Id="rId50" Type="http://schemas.openxmlformats.org/officeDocument/2006/relationships/tags" Target="../tags/tag6043.xml"/><Relationship Id="rId55" Type="http://schemas.openxmlformats.org/officeDocument/2006/relationships/tags" Target="../tags/tag6048.xml"/><Relationship Id="rId7" Type="http://schemas.openxmlformats.org/officeDocument/2006/relationships/tags" Target="../tags/tag6000.xml"/><Relationship Id="rId12" Type="http://schemas.openxmlformats.org/officeDocument/2006/relationships/tags" Target="../tags/tag6005.xml"/><Relationship Id="rId17" Type="http://schemas.openxmlformats.org/officeDocument/2006/relationships/tags" Target="../tags/tag6010.xml"/><Relationship Id="rId25" Type="http://schemas.openxmlformats.org/officeDocument/2006/relationships/tags" Target="../tags/tag6018.xml"/><Relationship Id="rId33" Type="http://schemas.openxmlformats.org/officeDocument/2006/relationships/tags" Target="../tags/tag6026.xml"/><Relationship Id="rId38" Type="http://schemas.openxmlformats.org/officeDocument/2006/relationships/tags" Target="../tags/tag6031.xml"/><Relationship Id="rId46" Type="http://schemas.openxmlformats.org/officeDocument/2006/relationships/tags" Target="../tags/tag6039.xml"/><Relationship Id="rId2" Type="http://schemas.openxmlformats.org/officeDocument/2006/relationships/tags" Target="../tags/tag5995.xml"/><Relationship Id="rId16" Type="http://schemas.openxmlformats.org/officeDocument/2006/relationships/tags" Target="../tags/tag6009.xml"/><Relationship Id="rId20" Type="http://schemas.openxmlformats.org/officeDocument/2006/relationships/tags" Target="../tags/tag6013.xml"/><Relationship Id="rId29" Type="http://schemas.openxmlformats.org/officeDocument/2006/relationships/tags" Target="../tags/tag6022.xml"/><Relationship Id="rId41" Type="http://schemas.openxmlformats.org/officeDocument/2006/relationships/tags" Target="../tags/tag6034.xml"/><Relationship Id="rId54" Type="http://schemas.openxmlformats.org/officeDocument/2006/relationships/tags" Target="../tags/tag6047.xml"/><Relationship Id="rId1" Type="http://schemas.openxmlformats.org/officeDocument/2006/relationships/tags" Target="../tags/tag5994.xml"/><Relationship Id="rId6" Type="http://schemas.openxmlformats.org/officeDocument/2006/relationships/tags" Target="../tags/tag5999.xml"/><Relationship Id="rId11" Type="http://schemas.openxmlformats.org/officeDocument/2006/relationships/tags" Target="../tags/tag6004.xml"/><Relationship Id="rId24" Type="http://schemas.openxmlformats.org/officeDocument/2006/relationships/tags" Target="../tags/tag6017.xml"/><Relationship Id="rId32" Type="http://schemas.openxmlformats.org/officeDocument/2006/relationships/tags" Target="../tags/tag6025.xml"/><Relationship Id="rId37" Type="http://schemas.openxmlformats.org/officeDocument/2006/relationships/tags" Target="../tags/tag6030.xml"/><Relationship Id="rId40" Type="http://schemas.openxmlformats.org/officeDocument/2006/relationships/tags" Target="../tags/tag6033.xml"/><Relationship Id="rId45" Type="http://schemas.openxmlformats.org/officeDocument/2006/relationships/tags" Target="../tags/tag6038.xml"/><Relationship Id="rId53" Type="http://schemas.openxmlformats.org/officeDocument/2006/relationships/tags" Target="../tags/tag6046.xml"/><Relationship Id="rId5" Type="http://schemas.openxmlformats.org/officeDocument/2006/relationships/tags" Target="../tags/tag5998.xml"/><Relationship Id="rId15" Type="http://schemas.openxmlformats.org/officeDocument/2006/relationships/tags" Target="../tags/tag6008.xml"/><Relationship Id="rId23" Type="http://schemas.openxmlformats.org/officeDocument/2006/relationships/tags" Target="../tags/tag6016.xml"/><Relationship Id="rId28" Type="http://schemas.openxmlformats.org/officeDocument/2006/relationships/tags" Target="../tags/tag6021.xml"/><Relationship Id="rId36" Type="http://schemas.openxmlformats.org/officeDocument/2006/relationships/tags" Target="../tags/tag6029.xml"/><Relationship Id="rId49" Type="http://schemas.openxmlformats.org/officeDocument/2006/relationships/tags" Target="../tags/tag6042.xml"/><Relationship Id="rId57" Type="http://schemas.openxmlformats.org/officeDocument/2006/relationships/notesSlide" Target="../notesSlides/notesSlide76.xml"/><Relationship Id="rId10" Type="http://schemas.openxmlformats.org/officeDocument/2006/relationships/tags" Target="../tags/tag6003.xml"/><Relationship Id="rId19" Type="http://schemas.openxmlformats.org/officeDocument/2006/relationships/tags" Target="../tags/tag6012.xml"/><Relationship Id="rId31" Type="http://schemas.openxmlformats.org/officeDocument/2006/relationships/tags" Target="../tags/tag6024.xml"/><Relationship Id="rId44" Type="http://schemas.openxmlformats.org/officeDocument/2006/relationships/tags" Target="../tags/tag6037.xml"/><Relationship Id="rId52" Type="http://schemas.openxmlformats.org/officeDocument/2006/relationships/tags" Target="../tags/tag6045.xml"/><Relationship Id="rId4" Type="http://schemas.openxmlformats.org/officeDocument/2006/relationships/tags" Target="../tags/tag5997.xml"/><Relationship Id="rId9" Type="http://schemas.openxmlformats.org/officeDocument/2006/relationships/tags" Target="../tags/tag6002.xml"/><Relationship Id="rId14" Type="http://schemas.openxmlformats.org/officeDocument/2006/relationships/tags" Target="../tags/tag6007.xml"/><Relationship Id="rId22" Type="http://schemas.openxmlformats.org/officeDocument/2006/relationships/tags" Target="../tags/tag6015.xml"/><Relationship Id="rId27" Type="http://schemas.openxmlformats.org/officeDocument/2006/relationships/tags" Target="../tags/tag6020.xml"/><Relationship Id="rId30" Type="http://schemas.openxmlformats.org/officeDocument/2006/relationships/tags" Target="../tags/tag6023.xml"/><Relationship Id="rId35" Type="http://schemas.openxmlformats.org/officeDocument/2006/relationships/tags" Target="../tags/tag6028.xml"/><Relationship Id="rId43" Type="http://schemas.openxmlformats.org/officeDocument/2006/relationships/tags" Target="../tags/tag6036.xml"/><Relationship Id="rId48" Type="http://schemas.openxmlformats.org/officeDocument/2006/relationships/tags" Target="../tags/tag6041.xml"/><Relationship Id="rId56" Type="http://schemas.openxmlformats.org/officeDocument/2006/relationships/slideLayout" Target="../slideLayouts/slideLayout1.xml"/><Relationship Id="rId8" Type="http://schemas.openxmlformats.org/officeDocument/2006/relationships/tags" Target="../tags/tag6001.xml"/><Relationship Id="rId51" Type="http://schemas.openxmlformats.org/officeDocument/2006/relationships/tags" Target="../tags/tag6044.xml"/><Relationship Id="rId3" Type="http://schemas.openxmlformats.org/officeDocument/2006/relationships/tags" Target="../tags/tag5996.xml"/></Relationships>
</file>

<file path=ppt/slides/_rels/slide128.xml.rels><?xml version="1.0" encoding="UTF-8" standalone="yes"?>
<Relationships xmlns="http://schemas.openxmlformats.org/package/2006/relationships"><Relationship Id="rId13" Type="http://schemas.openxmlformats.org/officeDocument/2006/relationships/tags" Target="../tags/tag6061.xml"/><Relationship Id="rId18" Type="http://schemas.openxmlformats.org/officeDocument/2006/relationships/tags" Target="../tags/tag6066.xml"/><Relationship Id="rId26" Type="http://schemas.openxmlformats.org/officeDocument/2006/relationships/tags" Target="../tags/tag6074.xml"/><Relationship Id="rId39" Type="http://schemas.openxmlformats.org/officeDocument/2006/relationships/tags" Target="../tags/tag6087.xml"/><Relationship Id="rId21" Type="http://schemas.openxmlformats.org/officeDocument/2006/relationships/tags" Target="../tags/tag6069.xml"/><Relationship Id="rId34" Type="http://schemas.openxmlformats.org/officeDocument/2006/relationships/tags" Target="../tags/tag6082.xml"/><Relationship Id="rId42" Type="http://schemas.openxmlformats.org/officeDocument/2006/relationships/tags" Target="../tags/tag6090.xml"/><Relationship Id="rId47" Type="http://schemas.openxmlformats.org/officeDocument/2006/relationships/tags" Target="../tags/tag6095.xml"/><Relationship Id="rId50" Type="http://schemas.openxmlformats.org/officeDocument/2006/relationships/tags" Target="../tags/tag6098.xml"/><Relationship Id="rId55" Type="http://schemas.openxmlformats.org/officeDocument/2006/relationships/tags" Target="../tags/tag6103.xml"/><Relationship Id="rId7" Type="http://schemas.openxmlformats.org/officeDocument/2006/relationships/tags" Target="../tags/tag6055.xml"/><Relationship Id="rId12" Type="http://schemas.openxmlformats.org/officeDocument/2006/relationships/tags" Target="../tags/tag6060.xml"/><Relationship Id="rId17" Type="http://schemas.openxmlformats.org/officeDocument/2006/relationships/tags" Target="../tags/tag6065.xml"/><Relationship Id="rId25" Type="http://schemas.openxmlformats.org/officeDocument/2006/relationships/tags" Target="../tags/tag6073.xml"/><Relationship Id="rId33" Type="http://schemas.openxmlformats.org/officeDocument/2006/relationships/tags" Target="../tags/tag6081.xml"/><Relationship Id="rId38" Type="http://schemas.openxmlformats.org/officeDocument/2006/relationships/tags" Target="../tags/tag6086.xml"/><Relationship Id="rId46" Type="http://schemas.openxmlformats.org/officeDocument/2006/relationships/tags" Target="../tags/tag6094.xml"/><Relationship Id="rId2" Type="http://schemas.openxmlformats.org/officeDocument/2006/relationships/tags" Target="../tags/tag6050.xml"/><Relationship Id="rId16" Type="http://schemas.openxmlformats.org/officeDocument/2006/relationships/tags" Target="../tags/tag6064.xml"/><Relationship Id="rId20" Type="http://schemas.openxmlformats.org/officeDocument/2006/relationships/tags" Target="../tags/tag6068.xml"/><Relationship Id="rId29" Type="http://schemas.openxmlformats.org/officeDocument/2006/relationships/tags" Target="../tags/tag6077.xml"/><Relationship Id="rId41" Type="http://schemas.openxmlformats.org/officeDocument/2006/relationships/tags" Target="../tags/tag6089.xml"/><Relationship Id="rId54" Type="http://schemas.openxmlformats.org/officeDocument/2006/relationships/tags" Target="../tags/tag6102.xml"/><Relationship Id="rId1" Type="http://schemas.openxmlformats.org/officeDocument/2006/relationships/tags" Target="../tags/tag6049.xml"/><Relationship Id="rId6" Type="http://schemas.openxmlformats.org/officeDocument/2006/relationships/tags" Target="../tags/tag6054.xml"/><Relationship Id="rId11" Type="http://schemas.openxmlformats.org/officeDocument/2006/relationships/tags" Target="../tags/tag6059.xml"/><Relationship Id="rId24" Type="http://schemas.openxmlformats.org/officeDocument/2006/relationships/tags" Target="../tags/tag6072.xml"/><Relationship Id="rId32" Type="http://schemas.openxmlformats.org/officeDocument/2006/relationships/tags" Target="../tags/tag6080.xml"/><Relationship Id="rId37" Type="http://schemas.openxmlformats.org/officeDocument/2006/relationships/tags" Target="../tags/tag6085.xml"/><Relationship Id="rId40" Type="http://schemas.openxmlformats.org/officeDocument/2006/relationships/tags" Target="../tags/tag6088.xml"/><Relationship Id="rId45" Type="http://schemas.openxmlformats.org/officeDocument/2006/relationships/tags" Target="../tags/tag6093.xml"/><Relationship Id="rId53" Type="http://schemas.openxmlformats.org/officeDocument/2006/relationships/tags" Target="../tags/tag6101.xml"/><Relationship Id="rId5" Type="http://schemas.openxmlformats.org/officeDocument/2006/relationships/tags" Target="../tags/tag6053.xml"/><Relationship Id="rId15" Type="http://schemas.openxmlformats.org/officeDocument/2006/relationships/tags" Target="../tags/tag6063.xml"/><Relationship Id="rId23" Type="http://schemas.openxmlformats.org/officeDocument/2006/relationships/tags" Target="../tags/tag6071.xml"/><Relationship Id="rId28" Type="http://schemas.openxmlformats.org/officeDocument/2006/relationships/tags" Target="../tags/tag6076.xml"/><Relationship Id="rId36" Type="http://schemas.openxmlformats.org/officeDocument/2006/relationships/tags" Target="../tags/tag6084.xml"/><Relationship Id="rId49" Type="http://schemas.openxmlformats.org/officeDocument/2006/relationships/tags" Target="../tags/tag6097.xml"/><Relationship Id="rId57" Type="http://schemas.openxmlformats.org/officeDocument/2006/relationships/notesSlide" Target="../notesSlides/notesSlide77.xml"/><Relationship Id="rId10" Type="http://schemas.openxmlformats.org/officeDocument/2006/relationships/tags" Target="../tags/tag6058.xml"/><Relationship Id="rId19" Type="http://schemas.openxmlformats.org/officeDocument/2006/relationships/tags" Target="../tags/tag6067.xml"/><Relationship Id="rId31" Type="http://schemas.openxmlformats.org/officeDocument/2006/relationships/tags" Target="../tags/tag6079.xml"/><Relationship Id="rId44" Type="http://schemas.openxmlformats.org/officeDocument/2006/relationships/tags" Target="../tags/tag6092.xml"/><Relationship Id="rId52" Type="http://schemas.openxmlformats.org/officeDocument/2006/relationships/tags" Target="../tags/tag6100.xml"/><Relationship Id="rId4" Type="http://schemas.openxmlformats.org/officeDocument/2006/relationships/tags" Target="../tags/tag6052.xml"/><Relationship Id="rId9" Type="http://schemas.openxmlformats.org/officeDocument/2006/relationships/tags" Target="../tags/tag6057.xml"/><Relationship Id="rId14" Type="http://schemas.openxmlformats.org/officeDocument/2006/relationships/tags" Target="../tags/tag6062.xml"/><Relationship Id="rId22" Type="http://schemas.openxmlformats.org/officeDocument/2006/relationships/tags" Target="../tags/tag6070.xml"/><Relationship Id="rId27" Type="http://schemas.openxmlformats.org/officeDocument/2006/relationships/tags" Target="../tags/tag6075.xml"/><Relationship Id="rId30" Type="http://schemas.openxmlformats.org/officeDocument/2006/relationships/tags" Target="../tags/tag6078.xml"/><Relationship Id="rId35" Type="http://schemas.openxmlformats.org/officeDocument/2006/relationships/tags" Target="../tags/tag6083.xml"/><Relationship Id="rId43" Type="http://schemas.openxmlformats.org/officeDocument/2006/relationships/tags" Target="../tags/tag6091.xml"/><Relationship Id="rId48" Type="http://schemas.openxmlformats.org/officeDocument/2006/relationships/tags" Target="../tags/tag6096.xml"/><Relationship Id="rId56" Type="http://schemas.openxmlformats.org/officeDocument/2006/relationships/slideLayout" Target="../slideLayouts/slideLayout1.xml"/><Relationship Id="rId8" Type="http://schemas.openxmlformats.org/officeDocument/2006/relationships/tags" Target="../tags/tag6056.xml"/><Relationship Id="rId51" Type="http://schemas.openxmlformats.org/officeDocument/2006/relationships/tags" Target="../tags/tag6099.xml"/><Relationship Id="rId3" Type="http://schemas.openxmlformats.org/officeDocument/2006/relationships/tags" Target="../tags/tag6051.xml"/></Relationships>
</file>

<file path=ppt/slides/_rels/slide129.xml.rels><?xml version="1.0" encoding="UTF-8" standalone="yes"?>
<Relationships xmlns="http://schemas.openxmlformats.org/package/2006/relationships"><Relationship Id="rId13" Type="http://schemas.openxmlformats.org/officeDocument/2006/relationships/tags" Target="../tags/tag6116.xml"/><Relationship Id="rId18" Type="http://schemas.openxmlformats.org/officeDocument/2006/relationships/tags" Target="../tags/tag6121.xml"/><Relationship Id="rId26" Type="http://schemas.openxmlformats.org/officeDocument/2006/relationships/tags" Target="../tags/tag6129.xml"/><Relationship Id="rId39" Type="http://schemas.openxmlformats.org/officeDocument/2006/relationships/tags" Target="../tags/tag6142.xml"/><Relationship Id="rId21" Type="http://schemas.openxmlformats.org/officeDocument/2006/relationships/tags" Target="../tags/tag6124.xml"/><Relationship Id="rId34" Type="http://schemas.openxmlformats.org/officeDocument/2006/relationships/tags" Target="../tags/tag6137.xml"/><Relationship Id="rId42" Type="http://schemas.openxmlformats.org/officeDocument/2006/relationships/tags" Target="../tags/tag6145.xml"/><Relationship Id="rId47" Type="http://schemas.openxmlformats.org/officeDocument/2006/relationships/tags" Target="../tags/tag6150.xml"/><Relationship Id="rId50" Type="http://schemas.openxmlformats.org/officeDocument/2006/relationships/tags" Target="../tags/tag6153.xml"/><Relationship Id="rId55" Type="http://schemas.openxmlformats.org/officeDocument/2006/relationships/tags" Target="../tags/tag6158.xml"/><Relationship Id="rId7" Type="http://schemas.openxmlformats.org/officeDocument/2006/relationships/tags" Target="../tags/tag6110.xml"/><Relationship Id="rId12" Type="http://schemas.openxmlformats.org/officeDocument/2006/relationships/tags" Target="../tags/tag6115.xml"/><Relationship Id="rId17" Type="http://schemas.openxmlformats.org/officeDocument/2006/relationships/tags" Target="../tags/tag6120.xml"/><Relationship Id="rId25" Type="http://schemas.openxmlformats.org/officeDocument/2006/relationships/tags" Target="../tags/tag6128.xml"/><Relationship Id="rId33" Type="http://schemas.openxmlformats.org/officeDocument/2006/relationships/tags" Target="../tags/tag6136.xml"/><Relationship Id="rId38" Type="http://schemas.openxmlformats.org/officeDocument/2006/relationships/tags" Target="../tags/tag6141.xml"/><Relationship Id="rId46" Type="http://schemas.openxmlformats.org/officeDocument/2006/relationships/tags" Target="../tags/tag6149.xml"/><Relationship Id="rId2" Type="http://schemas.openxmlformats.org/officeDocument/2006/relationships/tags" Target="../tags/tag6105.xml"/><Relationship Id="rId16" Type="http://schemas.openxmlformats.org/officeDocument/2006/relationships/tags" Target="../tags/tag6119.xml"/><Relationship Id="rId20" Type="http://schemas.openxmlformats.org/officeDocument/2006/relationships/tags" Target="../tags/tag6123.xml"/><Relationship Id="rId29" Type="http://schemas.openxmlformats.org/officeDocument/2006/relationships/tags" Target="../tags/tag6132.xml"/><Relationship Id="rId41" Type="http://schemas.openxmlformats.org/officeDocument/2006/relationships/tags" Target="../tags/tag6144.xml"/><Relationship Id="rId54" Type="http://schemas.openxmlformats.org/officeDocument/2006/relationships/tags" Target="../tags/tag6157.xml"/><Relationship Id="rId1" Type="http://schemas.openxmlformats.org/officeDocument/2006/relationships/tags" Target="../tags/tag6104.xml"/><Relationship Id="rId6" Type="http://schemas.openxmlformats.org/officeDocument/2006/relationships/tags" Target="../tags/tag6109.xml"/><Relationship Id="rId11" Type="http://schemas.openxmlformats.org/officeDocument/2006/relationships/tags" Target="../tags/tag6114.xml"/><Relationship Id="rId24" Type="http://schemas.openxmlformats.org/officeDocument/2006/relationships/tags" Target="../tags/tag6127.xml"/><Relationship Id="rId32" Type="http://schemas.openxmlformats.org/officeDocument/2006/relationships/tags" Target="../tags/tag6135.xml"/><Relationship Id="rId37" Type="http://schemas.openxmlformats.org/officeDocument/2006/relationships/tags" Target="../tags/tag6140.xml"/><Relationship Id="rId40" Type="http://schemas.openxmlformats.org/officeDocument/2006/relationships/tags" Target="../tags/tag6143.xml"/><Relationship Id="rId45" Type="http://schemas.openxmlformats.org/officeDocument/2006/relationships/tags" Target="../tags/tag6148.xml"/><Relationship Id="rId53" Type="http://schemas.openxmlformats.org/officeDocument/2006/relationships/tags" Target="../tags/tag6156.xml"/><Relationship Id="rId5" Type="http://schemas.openxmlformats.org/officeDocument/2006/relationships/tags" Target="../tags/tag6108.xml"/><Relationship Id="rId15" Type="http://schemas.openxmlformats.org/officeDocument/2006/relationships/tags" Target="../tags/tag6118.xml"/><Relationship Id="rId23" Type="http://schemas.openxmlformats.org/officeDocument/2006/relationships/tags" Target="../tags/tag6126.xml"/><Relationship Id="rId28" Type="http://schemas.openxmlformats.org/officeDocument/2006/relationships/tags" Target="../tags/tag6131.xml"/><Relationship Id="rId36" Type="http://schemas.openxmlformats.org/officeDocument/2006/relationships/tags" Target="../tags/tag6139.xml"/><Relationship Id="rId49" Type="http://schemas.openxmlformats.org/officeDocument/2006/relationships/tags" Target="../tags/tag6152.xml"/><Relationship Id="rId57" Type="http://schemas.openxmlformats.org/officeDocument/2006/relationships/notesSlide" Target="../notesSlides/notesSlide78.xml"/><Relationship Id="rId10" Type="http://schemas.openxmlformats.org/officeDocument/2006/relationships/tags" Target="../tags/tag6113.xml"/><Relationship Id="rId19" Type="http://schemas.openxmlformats.org/officeDocument/2006/relationships/tags" Target="../tags/tag6122.xml"/><Relationship Id="rId31" Type="http://schemas.openxmlformats.org/officeDocument/2006/relationships/tags" Target="../tags/tag6134.xml"/><Relationship Id="rId44" Type="http://schemas.openxmlformats.org/officeDocument/2006/relationships/tags" Target="../tags/tag6147.xml"/><Relationship Id="rId52" Type="http://schemas.openxmlformats.org/officeDocument/2006/relationships/tags" Target="../tags/tag6155.xml"/><Relationship Id="rId4" Type="http://schemas.openxmlformats.org/officeDocument/2006/relationships/tags" Target="../tags/tag6107.xml"/><Relationship Id="rId9" Type="http://schemas.openxmlformats.org/officeDocument/2006/relationships/tags" Target="../tags/tag6112.xml"/><Relationship Id="rId14" Type="http://schemas.openxmlformats.org/officeDocument/2006/relationships/tags" Target="../tags/tag6117.xml"/><Relationship Id="rId22" Type="http://schemas.openxmlformats.org/officeDocument/2006/relationships/tags" Target="../tags/tag6125.xml"/><Relationship Id="rId27" Type="http://schemas.openxmlformats.org/officeDocument/2006/relationships/tags" Target="../tags/tag6130.xml"/><Relationship Id="rId30" Type="http://schemas.openxmlformats.org/officeDocument/2006/relationships/tags" Target="../tags/tag6133.xml"/><Relationship Id="rId35" Type="http://schemas.openxmlformats.org/officeDocument/2006/relationships/tags" Target="../tags/tag6138.xml"/><Relationship Id="rId43" Type="http://schemas.openxmlformats.org/officeDocument/2006/relationships/tags" Target="../tags/tag6146.xml"/><Relationship Id="rId48" Type="http://schemas.openxmlformats.org/officeDocument/2006/relationships/tags" Target="../tags/tag6151.xml"/><Relationship Id="rId56" Type="http://schemas.openxmlformats.org/officeDocument/2006/relationships/slideLayout" Target="../slideLayouts/slideLayout1.xml"/><Relationship Id="rId8" Type="http://schemas.openxmlformats.org/officeDocument/2006/relationships/tags" Target="../tags/tag6111.xml"/><Relationship Id="rId51" Type="http://schemas.openxmlformats.org/officeDocument/2006/relationships/tags" Target="../tags/tag6154.xml"/><Relationship Id="rId3" Type="http://schemas.openxmlformats.org/officeDocument/2006/relationships/tags" Target="../tags/tag6106.xml"/></Relationships>
</file>

<file path=ppt/slides/_rels/slide13.xml.rels><?xml version="1.0" encoding="UTF-8" standalone="yes"?>
<Relationships xmlns="http://schemas.openxmlformats.org/package/2006/relationships"><Relationship Id="rId8" Type="http://schemas.openxmlformats.org/officeDocument/2006/relationships/tags" Target="../tags/tag184.xml"/><Relationship Id="rId13" Type="http://schemas.openxmlformats.org/officeDocument/2006/relationships/notesSlide" Target="../notesSlides/notesSlide11.xml"/><Relationship Id="rId3" Type="http://schemas.openxmlformats.org/officeDocument/2006/relationships/tags" Target="../tags/tag179.xml"/><Relationship Id="rId7" Type="http://schemas.openxmlformats.org/officeDocument/2006/relationships/tags" Target="../tags/tag183.xml"/><Relationship Id="rId12" Type="http://schemas.openxmlformats.org/officeDocument/2006/relationships/slideLayout" Target="../slideLayouts/slideLayout6.xml"/><Relationship Id="rId2" Type="http://schemas.openxmlformats.org/officeDocument/2006/relationships/tags" Target="../tags/tag178.xml"/><Relationship Id="rId16" Type="http://schemas.openxmlformats.org/officeDocument/2006/relationships/image" Target="../media/image4.png"/><Relationship Id="rId1" Type="http://schemas.openxmlformats.org/officeDocument/2006/relationships/tags" Target="../tags/tag177.xml"/><Relationship Id="rId6" Type="http://schemas.openxmlformats.org/officeDocument/2006/relationships/tags" Target="../tags/tag182.xml"/><Relationship Id="rId11" Type="http://schemas.openxmlformats.org/officeDocument/2006/relationships/tags" Target="../tags/tag187.xml"/><Relationship Id="rId5" Type="http://schemas.openxmlformats.org/officeDocument/2006/relationships/tags" Target="../tags/tag181.xml"/><Relationship Id="rId15" Type="http://schemas.openxmlformats.org/officeDocument/2006/relationships/image" Target="../media/image21.png"/><Relationship Id="rId10" Type="http://schemas.openxmlformats.org/officeDocument/2006/relationships/tags" Target="../tags/tag186.xml"/><Relationship Id="rId4" Type="http://schemas.openxmlformats.org/officeDocument/2006/relationships/tags" Target="../tags/tag180.xml"/><Relationship Id="rId9" Type="http://schemas.openxmlformats.org/officeDocument/2006/relationships/tags" Target="../tags/tag185.xml"/><Relationship Id="rId14" Type="http://schemas.openxmlformats.org/officeDocument/2006/relationships/image" Target="../media/image20.png"/></Relationships>
</file>

<file path=ppt/slides/_rels/slide130.xml.rels><?xml version="1.0" encoding="UTF-8" standalone="yes"?>
<Relationships xmlns="http://schemas.openxmlformats.org/package/2006/relationships"><Relationship Id="rId13" Type="http://schemas.openxmlformats.org/officeDocument/2006/relationships/tags" Target="../tags/tag6171.xml"/><Relationship Id="rId18" Type="http://schemas.openxmlformats.org/officeDocument/2006/relationships/tags" Target="../tags/tag6176.xml"/><Relationship Id="rId26" Type="http://schemas.openxmlformats.org/officeDocument/2006/relationships/tags" Target="../tags/tag6184.xml"/><Relationship Id="rId39" Type="http://schemas.openxmlformats.org/officeDocument/2006/relationships/tags" Target="../tags/tag6197.xml"/><Relationship Id="rId21" Type="http://schemas.openxmlformats.org/officeDocument/2006/relationships/tags" Target="../tags/tag6179.xml"/><Relationship Id="rId34" Type="http://schemas.openxmlformats.org/officeDocument/2006/relationships/tags" Target="../tags/tag6192.xml"/><Relationship Id="rId42" Type="http://schemas.openxmlformats.org/officeDocument/2006/relationships/tags" Target="../tags/tag6200.xml"/><Relationship Id="rId47" Type="http://schemas.openxmlformats.org/officeDocument/2006/relationships/tags" Target="../tags/tag6205.xml"/><Relationship Id="rId50" Type="http://schemas.openxmlformats.org/officeDocument/2006/relationships/tags" Target="../tags/tag6208.xml"/><Relationship Id="rId55" Type="http://schemas.openxmlformats.org/officeDocument/2006/relationships/tags" Target="../tags/tag6213.xml"/><Relationship Id="rId7" Type="http://schemas.openxmlformats.org/officeDocument/2006/relationships/tags" Target="../tags/tag6165.xml"/><Relationship Id="rId12" Type="http://schemas.openxmlformats.org/officeDocument/2006/relationships/tags" Target="../tags/tag6170.xml"/><Relationship Id="rId17" Type="http://schemas.openxmlformats.org/officeDocument/2006/relationships/tags" Target="../tags/tag6175.xml"/><Relationship Id="rId25" Type="http://schemas.openxmlformats.org/officeDocument/2006/relationships/tags" Target="../tags/tag6183.xml"/><Relationship Id="rId33" Type="http://schemas.openxmlformats.org/officeDocument/2006/relationships/tags" Target="../tags/tag6191.xml"/><Relationship Id="rId38" Type="http://schemas.openxmlformats.org/officeDocument/2006/relationships/tags" Target="../tags/tag6196.xml"/><Relationship Id="rId46" Type="http://schemas.openxmlformats.org/officeDocument/2006/relationships/tags" Target="../tags/tag6204.xml"/><Relationship Id="rId2" Type="http://schemas.openxmlformats.org/officeDocument/2006/relationships/tags" Target="../tags/tag6160.xml"/><Relationship Id="rId16" Type="http://schemas.openxmlformats.org/officeDocument/2006/relationships/tags" Target="../tags/tag6174.xml"/><Relationship Id="rId20" Type="http://schemas.openxmlformats.org/officeDocument/2006/relationships/tags" Target="../tags/tag6178.xml"/><Relationship Id="rId29" Type="http://schemas.openxmlformats.org/officeDocument/2006/relationships/tags" Target="../tags/tag6187.xml"/><Relationship Id="rId41" Type="http://schemas.openxmlformats.org/officeDocument/2006/relationships/tags" Target="../tags/tag6199.xml"/><Relationship Id="rId54" Type="http://schemas.openxmlformats.org/officeDocument/2006/relationships/tags" Target="../tags/tag6212.xml"/><Relationship Id="rId1" Type="http://schemas.openxmlformats.org/officeDocument/2006/relationships/tags" Target="../tags/tag6159.xml"/><Relationship Id="rId6" Type="http://schemas.openxmlformats.org/officeDocument/2006/relationships/tags" Target="../tags/tag6164.xml"/><Relationship Id="rId11" Type="http://schemas.openxmlformats.org/officeDocument/2006/relationships/tags" Target="../tags/tag6169.xml"/><Relationship Id="rId24" Type="http://schemas.openxmlformats.org/officeDocument/2006/relationships/tags" Target="../tags/tag6182.xml"/><Relationship Id="rId32" Type="http://schemas.openxmlformats.org/officeDocument/2006/relationships/tags" Target="../tags/tag6190.xml"/><Relationship Id="rId37" Type="http://schemas.openxmlformats.org/officeDocument/2006/relationships/tags" Target="../tags/tag6195.xml"/><Relationship Id="rId40" Type="http://schemas.openxmlformats.org/officeDocument/2006/relationships/tags" Target="../tags/tag6198.xml"/><Relationship Id="rId45" Type="http://schemas.openxmlformats.org/officeDocument/2006/relationships/tags" Target="../tags/tag6203.xml"/><Relationship Id="rId53" Type="http://schemas.openxmlformats.org/officeDocument/2006/relationships/tags" Target="../tags/tag6211.xml"/><Relationship Id="rId5" Type="http://schemas.openxmlformats.org/officeDocument/2006/relationships/tags" Target="../tags/tag6163.xml"/><Relationship Id="rId15" Type="http://schemas.openxmlformats.org/officeDocument/2006/relationships/tags" Target="../tags/tag6173.xml"/><Relationship Id="rId23" Type="http://schemas.openxmlformats.org/officeDocument/2006/relationships/tags" Target="../tags/tag6181.xml"/><Relationship Id="rId28" Type="http://schemas.openxmlformats.org/officeDocument/2006/relationships/tags" Target="../tags/tag6186.xml"/><Relationship Id="rId36" Type="http://schemas.openxmlformats.org/officeDocument/2006/relationships/tags" Target="../tags/tag6194.xml"/><Relationship Id="rId49" Type="http://schemas.openxmlformats.org/officeDocument/2006/relationships/tags" Target="../tags/tag6207.xml"/><Relationship Id="rId57" Type="http://schemas.openxmlformats.org/officeDocument/2006/relationships/notesSlide" Target="../notesSlides/notesSlide79.xml"/><Relationship Id="rId10" Type="http://schemas.openxmlformats.org/officeDocument/2006/relationships/tags" Target="../tags/tag6168.xml"/><Relationship Id="rId19" Type="http://schemas.openxmlformats.org/officeDocument/2006/relationships/tags" Target="../tags/tag6177.xml"/><Relationship Id="rId31" Type="http://schemas.openxmlformats.org/officeDocument/2006/relationships/tags" Target="../tags/tag6189.xml"/><Relationship Id="rId44" Type="http://schemas.openxmlformats.org/officeDocument/2006/relationships/tags" Target="../tags/tag6202.xml"/><Relationship Id="rId52" Type="http://schemas.openxmlformats.org/officeDocument/2006/relationships/tags" Target="../tags/tag6210.xml"/><Relationship Id="rId4" Type="http://schemas.openxmlformats.org/officeDocument/2006/relationships/tags" Target="../tags/tag6162.xml"/><Relationship Id="rId9" Type="http://schemas.openxmlformats.org/officeDocument/2006/relationships/tags" Target="../tags/tag6167.xml"/><Relationship Id="rId14" Type="http://schemas.openxmlformats.org/officeDocument/2006/relationships/tags" Target="../tags/tag6172.xml"/><Relationship Id="rId22" Type="http://schemas.openxmlformats.org/officeDocument/2006/relationships/tags" Target="../tags/tag6180.xml"/><Relationship Id="rId27" Type="http://schemas.openxmlformats.org/officeDocument/2006/relationships/tags" Target="../tags/tag6185.xml"/><Relationship Id="rId30" Type="http://schemas.openxmlformats.org/officeDocument/2006/relationships/tags" Target="../tags/tag6188.xml"/><Relationship Id="rId35" Type="http://schemas.openxmlformats.org/officeDocument/2006/relationships/tags" Target="../tags/tag6193.xml"/><Relationship Id="rId43" Type="http://schemas.openxmlformats.org/officeDocument/2006/relationships/tags" Target="../tags/tag6201.xml"/><Relationship Id="rId48" Type="http://schemas.openxmlformats.org/officeDocument/2006/relationships/tags" Target="../tags/tag6206.xml"/><Relationship Id="rId56" Type="http://schemas.openxmlformats.org/officeDocument/2006/relationships/slideLayout" Target="../slideLayouts/slideLayout1.xml"/><Relationship Id="rId8" Type="http://schemas.openxmlformats.org/officeDocument/2006/relationships/tags" Target="../tags/tag6166.xml"/><Relationship Id="rId51" Type="http://schemas.openxmlformats.org/officeDocument/2006/relationships/tags" Target="../tags/tag6209.xml"/><Relationship Id="rId3" Type="http://schemas.openxmlformats.org/officeDocument/2006/relationships/tags" Target="../tags/tag6161.xml"/></Relationships>
</file>

<file path=ppt/slides/_rels/slide131.xml.rels><?xml version="1.0" encoding="UTF-8" standalone="yes"?>
<Relationships xmlns="http://schemas.openxmlformats.org/package/2006/relationships"><Relationship Id="rId8" Type="http://schemas.openxmlformats.org/officeDocument/2006/relationships/tags" Target="../tags/tag6221.xml"/><Relationship Id="rId13" Type="http://schemas.openxmlformats.org/officeDocument/2006/relationships/tags" Target="../tags/tag6226.xml"/><Relationship Id="rId3" Type="http://schemas.openxmlformats.org/officeDocument/2006/relationships/tags" Target="../tags/tag6216.xml"/><Relationship Id="rId7" Type="http://schemas.openxmlformats.org/officeDocument/2006/relationships/tags" Target="../tags/tag6220.xml"/><Relationship Id="rId12" Type="http://schemas.openxmlformats.org/officeDocument/2006/relationships/tags" Target="../tags/tag6225.xml"/><Relationship Id="rId2" Type="http://schemas.openxmlformats.org/officeDocument/2006/relationships/tags" Target="../tags/tag6215.xml"/><Relationship Id="rId1" Type="http://schemas.openxmlformats.org/officeDocument/2006/relationships/tags" Target="../tags/tag6214.xml"/><Relationship Id="rId6" Type="http://schemas.openxmlformats.org/officeDocument/2006/relationships/tags" Target="../tags/tag6219.xml"/><Relationship Id="rId11" Type="http://schemas.openxmlformats.org/officeDocument/2006/relationships/tags" Target="../tags/tag6224.xml"/><Relationship Id="rId5" Type="http://schemas.openxmlformats.org/officeDocument/2006/relationships/tags" Target="../tags/tag6218.xml"/><Relationship Id="rId15" Type="http://schemas.openxmlformats.org/officeDocument/2006/relationships/notesSlide" Target="../notesSlides/notesSlide80.xml"/><Relationship Id="rId10" Type="http://schemas.openxmlformats.org/officeDocument/2006/relationships/tags" Target="../tags/tag6223.xml"/><Relationship Id="rId4" Type="http://schemas.openxmlformats.org/officeDocument/2006/relationships/tags" Target="../tags/tag6217.xml"/><Relationship Id="rId9" Type="http://schemas.openxmlformats.org/officeDocument/2006/relationships/tags" Target="../tags/tag6222.xml"/><Relationship Id="rId14"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6.xml"/><Relationship Id="rId1" Type="http://schemas.openxmlformats.org/officeDocument/2006/relationships/tags" Target="../tags/tag6227.xml"/><Relationship Id="rId5" Type="http://schemas.openxmlformats.org/officeDocument/2006/relationships/image" Target="../media/image41.png"/><Relationship Id="rId4" Type="http://schemas.openxmlformats.org/officeDocument/2006/relationships/image" Target="../media/image40.png"/></Relationships>
</file>

<file path=ppt/slides/_rels/slide133.xml.rels><?xml version="1.0" encoding="UTF-8" standalone="yes"?>
<Relationships xmlns="http://schemas.openxmlformats.org/package/2006/relationships"><Relationship Id="rId3" Type="http://schemas.openxmlformats.org/officeDocument/2006/relationships/tags" Target="../tags/tag6230.xml"/><Relationship Id="rId7" Type="http://schemas.openxmlformats.org/officeDocument/2006/relationships/image" Target="../media/image36.jpeg"/><Relationship Id="rId2" Type="http://schemas.openxmlformats.org/officeDocument/2006/relationships/tags" Target="../tags/tag6229.xml"/><Relationship Id="rId1" Type="http://schemas.openxmlformats.org/officeDocument/2006/relationships/tags" Target="../tags/tag6228.xml"/><Relationship Id="rId6" Type="http://schemas.openxmlformats.org/officeDocument/2006/relationships/image" Target="../media/image35.jpeg"/><Relationship Id="rId5" Type="http://schemas.openxmlformats.org/officeDocument/2006/relationships/notesSlide" Target="../notesSlides/notesSlide82.xml"/><Relationship Id="rId4"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8" Type="http://schemas.openxmlformats.org/officeDocument/2006/relationships/tags" Target="../tags/tag6238.xml"/><Relationship Id="rId13" Type="http://schemas.openxmlformats.org/officeDocument/2006/relationships/image" Target="../media/image42.jpeg"/><Relationship Id="rId3" Type="http://schemas.openxmlformats.org/officeDocument/2006/relationships/tags" Target="../tags/tag6233.xml"/><Relationship Id="rId7" Type="http://schemas.openxmlformats.org/officeDocument/2006/relationships/tags" Target="../tags/tag6237.xml"/><Relationship Id="rId12" Type="http://schemas.openxmlformats.org/officeDocument/2006/relationships/notesSlide" Target="../notesSlides/notesSlide83.xml"/><Relationship Id="rId2" Type="http://schemas.openxmlformats.org/officeDocument/2006/relationships/tags" Target="../tags/tag6232.xml"/><Relationship Id="rId1" Type="http://schemas.openxmlformats.org/officeDocument/2006/relationships/tags" Target="../tags/tag6231.xml"/><Relationship Id="rId6" Type="http://schemas.openxmlformats.org/officeDocument/2006/relationships/tags" Target="../tags/tag6236.xml"/><Relationship Id="rId11" Type="http://schemas.openxmlformats.org/officeDocument/2006/relationships/slideLayout" Target="../slideLayouts/slideLayout6.xml"/><Relationship Id="rId5" Type="http://schemas.openxmlformats.org/officeDocument/2006/relationships/tags" Target="../tags/tag6235.xml"/><Relationship Id="rId10" Type="http://schemas.openxmlformats.org/officeDocument/2006/relationships/tags" Target="../tags/tag6240.xml"/><Relationship Id="rId4" Type="http://schemas.openxmlformats.org/officeDocument/2006/relationships/tags" Target="../tags/tag6234.xml"/><Relationship Id="rId9" Type="http://schemas.openxmlformats.org/officeDocument/2006/relationships/tags" Target="../tags/tag6239.xml"/></Relationships>
</file>

<file path=ppt/slides/_rels/slide13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242.xml"/><Relationship Id="rId1" Type="http://schemas.openxmlformats.org/officeDocument/2006/relationships/tags" Target="../tags/tag6241.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notesSlide" Target="../notesSlides/notesSlide84.xml"/></Relationships>
</file>

<file path=ppt/slides/_rels/slide136.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tags" Target="../tags/tag6245.xml"/><Relationship Id="rId7" Type="http://schemas.openxmlformats.org/officeDocument/2006/relationships/notesSlide" Target="../notesSlides/notesSlide85.xml"/><Relationship Id="rId2" Type="http://schemas.openxmlformats.org/officeDocument/2006/relationships/tags" Target="../tags/tag6244.xml"/><Relationship Id="rId1" Type="http://schemas.openxmlformats.org/officeDocument/2006/relationships/tags" Target="../tags/tag6243.xml"/><Relationship Id="rId6" Type="http://schemas.openxmlformats.org/officeDocument/2006/relationships/slideLayout" Target="../slideLayouts/slideLayout6.xml"/><Relationship Id="rId5" Type="http://schemas.openxmlformats.org/officeDocument/2006/relationships/tags" Target="../tags/tag6247.xml"/><Relationship Id="rId4" Type="http://schemas.openxmlformats.org/officeDocument/2006/relationships/tags" Target="../tags/tag6246.xml"/><Relationship Id="rId9" Type="http://schemas.openxmlformats.org/officeDocument/2006/relationships/image" Target="../media/image46.png"/></Relationships>
</file>

<file path=ppt/slides/_rels/slide137.xml.rels><?xml version="1.0" encoding="UTF-8" standalone="yes"?>
<Relationships xmlns="http://schemas.openxmlformats.org/package/2006/relationships"><Relationship Id="rId8" Type="http://schemas.openxmlformats.org/officeDocument/2006/relationships/image" Target="../media/image47.jpeg"/><Relationship Id="rId3" Type="http://schemas.openxmlformats.org/officeDocument/2006/relationships/tags" Target="../tags/tag6250.xml"/><Relationship Id="rId7" Type="http://schemas.openxmlformats.org/officeDocument/2006/relationships/notesSlide" Target="../notesSlides/notesSlide86.xml"/><Relationship Id="rId2" Type="http://schemas.openxmlformats.org/officeDocument/2006/relationships/tags" Target="../tags/tag6249.xml"/><Relationship Id="rId1" Type="http://schemas.openxmlformats.org/officeDocument/2006/relationships/tags" Target="../tags/tag6248.xml"/><Relationship Id="rId6" Type="http://schemas.openxmlformats.org/officeDocument/2006/relationships/slideLayout" Target="../slideLayouts/slideLayout1.xml"/><Relationship Id="rId5" Type="http://schemas.openxmlformats.org/officeDocument/2006/relationships/tags" Target="../tags/tag6252.xml"/><Relationship Id="rId4" Type="http://schemas.openxmlformats.org/officeDocument/2006/relationships/tags" Target="../tags/tag6251.xml"/></Relationships>
</file>

<file path=ppt/slides/_rels/slide138.xml.rels><?xml version="1.0" encoding="UTF-8" standalone="yes"?>
<Relationships xmlns="http://schemas.openxmlformats.org/package/2006/relationships"><Relationship Id="rId8" Type="http://schemas.openxmlformats.org/officeDocument/2006/relationships/notesSlide" Target="../notesSlides/notesSlide87.xml"/><Relationship Id="rId3" Type="http://schemas.openxmlformats.org/officeDocument/2006/relationships/tags" Target="../tags/tag6255.xml"/><Relationship Id="rId7" Type="http://schemas.openxmlformats.org/officeDocument/2006/relationships/slideLayout" Target="../slideLayouts/slideLayout1.xml"/><Relationship Id="rId2" Type="http://schemas.openxmlformats.org/officeDocument/2006/relationships/tags" Target="../tags/tag6254.xml"/><Relationship Id="rId1" Type="http://schemas.openxmlformats.org/officeDocument/2006/relationships/tags" Target="../tags/tag6253.xml"/><Relationship Id="rId6" Type="http://schemas.openxmlformats.org/officeDocument/2006/relationships/tags" Target="../tags/tag6258.xml"/><Relationship Id="rId5" Type="http://schemas.openxmlformats.org/officeDocument/2006/relationships/tags" Target="../tags/tag6257.xml"/><Relationship Id="rId4" Type="http://schemas.openxmlformats.org/officeDocument/2006/relationships/tags" Target="../tags/tag6256.xml"/><Relationship Id="rId9" Type="http://schemas.openxmlformats.org/officeDocument/2006/relationships/image" Target="../media/image48.jpeg"/></Relationships>
</file>

<file path=ppt/slides/_rels/slide1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260.xml"/><Relationship Id="rId1" Type="http://schemas.openxmlformats.org/officeDocument/2006/relationships/tags" Target="../tags/tag6259.xml"/><Relationship Id="rId5" Type="http://schemas.openxmlformats.org/officeDocument/2006/relationships/image" Target="../media/image48.jpeg"/><Relationship Id="rId4" Type="http://schemas.openxmlformats.org/officeDocument/2006/relationships/notesSlide" Target="../notesSlides/notesSlide88.xml"/></Relationships>
</file>

<file path=ppt/slides/_rels/slide14.xml.rels><?xml version="1.0" encoding="UTF-8" standalone="yes"?>
<Relationships xmlns="http://schemas.openxmlformats.org/package/2006/relationships"><Relationship Id="rId8" Type="http://schemas.openxmlformats.org/officeDocument/2006/relationships/tags" Target="../tags/tag195.xml"/><Relationship Id="rId13" Type="http://schemas.openxmlformats.org/officeDocument/2006/relationships/tags" Target="../tags/tag200.xml"/><Relationship Id="rId18" Type="http://schemas.openxmlformats.org/officeDocument/2006/relationships/tags" Target="../tags/tag205.xml"/><Relationship Id="rId26" Type="http://schemas.openxmlformats.org/officeDocument/2006/relationships/tags" Target="../tags/tag213.xml"/><Relationship Id="rId3" Type="http://schemas.openxmlformats.org/officeDocument/2006/relationships/tags" Target="../tags/tag190.xml"/><Relationship Id="rId21" Type="http://schemas.openxmlformats.org/officeDocument/2006/relationships/tags" Target="../tags/tag208.xml"/><Relationship Id="rId34" Type="http://schemas.openxmlformats.org/officeDocument/2006/relationships/slideLayout" Target="../slideLayouts/slideLayout28.xml"/><Relationship Id="rId7" Type="http://schemas.openxmlformats.org/officeDocument/2006/relationships/tags" Target="../tags/tag194.xml"/><Relationship Id="rId12" Type="http://schemas.openxmlformats.org/officeDocument/2006/relationships/tags" Target="../tags/tag199.xml"/><Relationship Id="rId17" Type="http://schemas.openxmlformats.org/officeDocument/2006/relationships/tags" Target="../tags/tag204.xml"/><Relationship Id="rId25" Type="http://schemas.openxmlformats.org/officeDocument/2006/relationships/tags" Target="../tags/tag212.xml"/><Relationship Id="rId33" Type="http://schemas.openxmlformats.org/officeDocument/2006/relationships/tags" Target="../tags/tag220.xml"/><Relationship Id="rId2" Type="http://schemas.openxmlformats.org/officeDocument/2006/relationships/tags" Target="../tags/tag189.xml"/><Relationship Id="rId16" Type="http://schemas.openxmlformats.org/officeDocument/2006/relationships/tags" Target="../tags/tag203.xml"/><Relationship Id="rId20" Type="http://schemas.openxmlformats.org/officeDocument/2006/relationships/tags" Target="../tags/tag207.xml"/><Relationship Id="rId29" Type="http://schemas.openxmlformats.org/officeDocument/2006/relationships/tags" Target="../tags/tag216.xml"/><Relationship Id="rId1" Type="http://schemas.openxmlformats.org/officeDocument/2006/relationships/tags" Target="../tags/tag188.xml"/><Relationship Id="rId6" Type="http://schemas.openxmlformats.org/officeDocument/2006/relationships/tags" Target="../tags/tag193.xml"/><Relationship Id="rId11" Type="http://schemas.openxmlformats.org/officeDocument/2006/relationships/tags" Target="../tags/tag198.xml"/><Relationship Id="rId24" Type="http://schemas.openxmlformats.org/officeDocument/2006/relationships/tags" Target="../tags/tag211.xml"/><Relationship Id="rId32" Type="http://schemas.openxmlformats.org/officeDocument/2006/relationships/tags" Target="../tags/tag219.xml"/><Relationship Id="rId5" Type="http://schemas.openxmlformats.org/officeDocument/2006/relationships/tags" Target="../tags/tag192.xml"/><Relationship Id="rId15" Type="http://schemas.openxmlformats.org/officeDocument/2006/relationships/tags" Target="../tags/tag202.xml"/><Relationship Id="rId23" Type="http://schemas.openxmlformats.org/officeDocument/2006/relationships/tags" Target="../tags/tag210.xml"/><Relationship Id="rId28" Type="http://schemas.openxmlformats.org/officeDocument/2006/relationships/tags" Target="../tags/tag215.xml"/><Relationship Id="rId10" Type="http://schemas.openxmlformats.org/officeDocument/2006/relationships/tags" Target="../tags/tag197.xml"/><Relationship Id="rId19" Type="http://schemas.openxmlformats.org/officeDocument/2006/relationships/tags" Target="../tags/tag206.xml"/><Relationship Id="rId31" Type="http://schemas.openxmlformats.org/officeDocument/2006/relationships/tags" Target="../tags/tag218.xml"/><Relationship Id="rId4" Type="http://schemas.openxmlformats.org/officeDocument/2006/relationships/tags" Target="../tags/tag191.xml"/><Relationship Id="rId9" Type="http://schemas.openxmlformats.org/officeDocument/2006/relationships/tags" Target="../tags/tag196.xml"/><Relationship Id="rId14" Type="http://schemas.openxmlformats.org/officeDocument/2006/relationships/tags" Target="../tags/tag201.xml"/><Relationship Id="rId22" Type="http://schemas.openxmlformats.org/officeDocument/2006/relationships/tags" Target="../tags/tag209.xml"/><Relationship Id="rId27" Type="http://schemas.openxmlformats.org/officeDocument/2006/relationships/tags" Target="../tags/tag214.xml"/><Relationship Id="rId30" Type="http://schemas.openxmlformats.org/officeDocument/2006/relationships/tags" Target="../tags/tag217.xml"/><Relationship Id="rId35" Type="http://schemas.openxmlformats.org/officeDocument/2006/relationships/notesSlide" Target="../notesSlides/notesSlide12.xml"/></Relationships>
</file>

<file path=ppt/slides/_rels/slide140.xml.rels><?xml version="1.0" encoding="UTF-8" standalone="yes"?>
<Relationships xmlns="http://schemas.openxmlformats.org/package/2006/relationships"><Relationship Id="rId13" Type="http://schemas.openxmlformats.org/officeDocument/2006/relationships/tags" Target="../tags/tag6272.xml"/><Relationship Id="rId18" Type="http://schemas.openxmlformats.org/officeDocument/2006/relationships/tags" Target="../tags/tag6277.xml"/><Relationship Id="rId26" Type="http://schemas.openxmlformats.org/officeDocument/2006/relationships/tags" Target="../tags/tag6285.xml"/><Relationship Id="rId39" Type="http://schemas.openxmlformats.org/officeDocument/2006/relationships/tags" Target="../tags/tag6298.xml"/><Relationship Id="rId21" Type="http://schemas.openxmlformats.org/officeDocument/2006/relationships/tags" Target="../tags/tag6280.xml"/><Relationship Id="rId34" Type="http://schemas.openxmlformats.org/officeDocument/2006/relationships/tags" Target="../tags/tag6293.xml"/><Relationship Id="rId42" Type="http://schemas.openxmlformats.org/officeDocument/2006/relationships/tags" Target="../tags/tag6301.xml"/><Relationship Id="rId47" Type="http://schemas.openxmlformats.org/officeDocument/2006/relationships/tags" Target="../tags/tag6306.xml"/><Relationship Id="rId50" Type="http://schemas.openxmlformats.org/officeDocument/2006/relationships/tags" Target="../tags/tag6309.xml"/><Relationship Id="rId55" Type="http://schemas.openxmlformats.org/officeDocument/2006/relationships/tags" Target="../tags/tag6314.xml"/><Relationship Id="rId63" Type="http://schemas.openxmlformats.org/officeDocument/2006/relationships/tags" Target="../tags/tag6322.xml"/><Relationship Id="rId68" Type="http://schemas.openxmlformats.org/officeDocument/2006/relationships/tags" Target="../tags/tag6327.xml"/><Relationship Id="rId76" Type="http://schemas.openxmlformats.org/officeDocument/2006/relationships/tags" Target="../tags/tag6335.xml"/><Relationship Id="rId84" Type="http://schemas.openxmlformats.org/officeDocument/2006/relationships/tags" Target="../tags/tag6343.xml"/><Relationship Id="rId89" Type="http://schemas.openxmlformats.org/officeDocument/2006/relationships/slideLayout" Target="../slideLayouts/slideLayout2.xml"/><Relationship Id="rId7" Type="http://schemas.openxmlformats.org/officeDocument/2006/relationships/tags" Target="../tags/tag6266.xml"/><Relationship Id="rId71" Type="http://schemas.openxmlformats.org/officeDocument/2006/relationships/tags" Target="../tags/tag6330.xml"/><Relationship Id="rId92" Type="http://schemas.openxmlformats.org/officeDocument/2006/relationships/oleObject" Target="../embeddings/oleObject1.bin"/><Relationship Id="rId2" Type="http://schemas.openxmlformats.org/officeDocument/2006/relationships/tags" Target="../tags/tag6261.xml"/><Relationship Id="rId16" Type="http://schemas.openxmlformats.org/officeDocument/2006/relationships/tags" Target="../tags/tag6275.xml"/><Relationship Id="rId29" Type="http://schemas.openxmlformats.org/officeDocument/2006/relationships/tags" Target="../tags/tag6288.xml"/><Relationship Id="rId11" Type="http://schemas.openxmlformats.org/officeDocument/2006/relationships/tags" Target="../tags/tag6270.xml"/><Relationship Id="rId24" Type="http://schemas.openxmlformats.org/officeDocument/2006/relationships/tags" Target="../tags/tag6283.xml"/><Relationship Id="rId32" Type="http://schemas.openxmlformats.org/officeDocument/2006/relationships/tags" Target="../tags/tag6291.xml"/><Relationship Id="rId37" Type="http://schemas.openxmlformats.org/officeDocument/2006/relationships/tags" Target="../tags/tag6296.xml"/><Relationship Id="rId40" Type="http://schemas.openxmlformats.org/officeDocument/2006/relationships/tags" Target="../tags/tag6299.xml"/><Relationship Id="rId45" Type="http://schemas.openxmlformats.org/officeDocument/2006/relationships/tags" Target="../tags/tag6304.xml"/><Relationship Id="rId53" Type="http://schemas.openxmlformats.org/officeDocument/2006/relationships/tags" Target="../tags/tag6312.xml"/><Relationship Id="rId58" Type="http://schemas.openxmlformats.org/officeDocument/2006/relationships/tags" Target="../tags/tag6317.xml"/><Relationship Id="rId66" Type="http://schemas.openxmlformats.org/officeDocument/2006/relationships/tags" Target="../tags/tag6325.xml"/><Relationship Id="rId74" Type="http://schemas.openxmlformats.org/officeDocument/2006/relationships/tags" Target="../tags/tag6333.xml"/><Relationship Id="rId79" Type="http://schemas.openxmlformats.org/officeDocument/2006/relationships/tags" Target="../tags/tag6338.xml"/><Relationship Id="rId87" Type="http://schemas.openxmlformats.org/officeDocument/2006/relationships/tags" Target="../tags/tag6346.xml"/><Relationship Id="rId5" Type="http://schemas.openxmlformats.org/officeDocument/2006/relationships/tags" Target="../tags/tag6264.xml"/><Relationship Id="rId61" Type="http://schemas.openxmlformats.org/officeDocument/2006/relationships/tags" Target="../tags/tag6320.xml"/><Relationship Id="rId82" Type="http://schemas.openxmlformats.org/officeDocument/2006/relationships/tags" Target="../tags/tag6341.xml"/><Relationship Id="rId90" Type="http://schemas.openxmlformats.org/officeDocument/2006/relationships/notesSlide" Target="../notesSlides/notesSlide89.xml"/><Relationship Id="rId95" Type="http://schemas.openxmlformats.org/officeDocument/2006/relationships/image" Target="../media/image51.jpeg"/><Relationship Id="rId19" Type="http://schemas.openxmlformats.org/officeDocument/2006/relationships/tags" Target="../tags/tag6278.xml"/><Relationship Id="rId14" Type="http://schemas.openxmlformats.org/officeDocument/2006/relationships/tags" Target="../tags/tag6273.xml"/><Relationship Id="rId22" Type="http://schemas.openxmlformats.org/officeDocument/2006/relationships/tags" Target="../tags/tag6281.xml"/><Relationship Id="rId27" Type="http://schemas.openxmlformats.org/officeDocument/2006/relationships/tags" Target="../tags/tag6286.xml"/><Relationship Id="rId30" Type="http://schemas.openxmlformats.org/officeDocument/2006/relationships/tags" Target="../tags/tag6289.xml"/><Relationship Id="rId35" Type="http://schemas.openxmlformats.org/officeDocument/2006/relationships/tags" Target="../tags/tag6294.xml"/><Relationship Id="rId43" Type="http://schemas.openxmlformats.org/officeDocument/2006/relationships/tags" Target="../tags/tag6302.xml"/><Relationship Id="rId48" Type="http://schemas.openxmlformats.org/officeDocument/2006/relationships/tags" Target="../tags/tag6307.xml"/><Relationship Id="rId56" Type="http://schemas.openxmlformats.org/officeDocument/2006/relationships/tags" Target="../tags/tag6315.xml"/><Relationship Id="rId64" Type="http://schemas.openxmlformats.org/officeDocument/2006/relationships/tags" Target="../tags/tag6323.xml"/><Relationship Id="rId69" Type="http://schemas.openxmlformats.org/officeDocument/2006/relationships/tags" Target="../tags/tag6328.xml"/><Relationship Id="rId77" Type="http://schemas.openxmlformats.org/officeDocument/2006/relationships/tags" Target="../tags/tag6336.xml"/><Relationship Id="rId8" Type="http://schemas.openxmlformats.org/officeDocument/2006/relationships/tags" Target="../tags/tag6267.xml"/><Relationship Id="rId51" Type="http://schemas.openxmlformats.org/officeDocument/2006/relationships/tags" Target="../tags/tag6310.xml"/><Relationship Id="rId72" Type="http://schemas.openxmlformats.org/officeDocument/2006/relationships/tags" Target="../tags/tag6331.xml"/><Relationship Id="rId80" Type="http://schemas.openxmlformats.org/officeDocument/2006/relationships/tags" Target="../tags/tag6339.xml"/><Relationship Id="rId85" Type="http://schemas.openxmlformats.org/officeDocument/2006/relationships/tags" Target="../tags/tag6344.xml"/><Relationship Id="rId93" Type="http://schemas.openxmlformats.org/officeDocument/2006/relationships/image" Target="../media/image49.wmf"/><Relationship Id="rId3" Type="http://schemas.openxmlformats.org/officeDocument/2006/relationships/tags" Target="../tags/tag6262.xml"/><Relationship Id="rId12" Type="http://schemas.openxmlformats.org/officeDocument/2006/relationships/tags" Target="../tags/tag6271.xml"/><Relationship Id="rId17" Type="http://schemas.openxmlformats.org/officeDocument/2006/relationships/tags" Target="../tags/tag6276.xml"/><Relationship Id="rId25" Type="http://schemas.openxmlformats.org/officeDocument/2006/relationships/tags" Target="../tags/tag6284.xml"/><Relationship Id="rId33" Type="http://schemas.openxmlformats.org/officeDocument/2006/relationships/tags" Target="../tags/tag6292.xml"/><Relationship Id="rId38" Type="http://schemas.openxmlformats.org/officeDocument/2006/relationships/tags" Target="../tags/tag6297.xml"/><Relationship Id="rId46" Type="http://schemas.openxmlformats.org/officeDocument/2006/relationships/tags" Target="../tags/tag6305.xml"/><Relationship Id="rId59" Type="http://schemas.openxmlformats.org/officeDocument/2006/relationships/tags" Target="../tags/tag6318.xml"/><Relationship Id="rId67" Type="http://schemas.openxmlformats.org/officeDocument/2006/relationships/tags" Target="../tags/tag6326.xml"/><Relationship Id="rId20" Type="http://schemas.openxmlformats.org/officeDocument/2006/relationships/tags" Target="../tags/tag6279.xml"/><Relationship Id="rId41" Type="http://schemas.openxmlformats.org/officeDocument/2006/relationships/tags" Target="../tags/tag6300.xml"/><Relationship Id="rId54" Type="http://schemas.openxmlformats.org/officeDocument/2006/relationships/tags" Target="../tags/tag6313.xml"/><Relationship Id="rId62" Type="http://schemas.openxmlformats.org/officeDocument/2006/relationships/tags" Target="../tags/tag6321.xml"/><Relationship Id="rId70" Type="http://schemas.openxmlformats.org/officeDocument/2006/relationships/tags" Target="../tags/tag6329.xml"/><Relationship Id="rId75" Type="http://schemas.openxmlformats.org/officeDocument/2006/relationships/tags" Target="../tags/tag6334.xml"/><Relationship Id="rId83" Type="http://schemas.openxmlformats.org/officeDocument/2006/relationships/tags" Target="../tags/tag6342.xml"/><Relationship Id="rId88" Type="http://schemas.openxmlformats.org/officeDocument/2006/relationships/tags" Target="../tags/tag6347.xml"/><Relationship Id="rId91" Type="http://schemas.openxmlformats.org/officeDocument/2006/relationships/image" Target="../media/image50.jpeg"/><Relationship Id="rId1" Type="http://schemas.openxmlformats.org/officeDocument/2006/relationships/vmlDrawing" Target="../drawings/vmlDrawing1.vml"/><Relationship Id="rId6" Type="http://schemas.openxmlformats.org/officeDocument/2006/relationships/tags" Target="../tags/tag6265.xml"/><Relationship Id="rId15" Type="http://schemas.openxmlformats.org/officeDocument/2006/relationships/tags" Target="../tags/tag6274.xml"/><Relationship Id="rId23" Type="http://schemas.openxmlformats.org/officeDocument/2006/relationships/tags" Target="../tags/tag6282.xml"/><Relationship Id="rId28" Type="http://schemas.openxmlformats.org/officeDocument/2006/relationships/tags" Target="../tags/tag6287.xml"/><Relationship Id="rId36" Type="http://schemas.openxmlformats.org/officeDocument/2006/relationships/tags" Target="../tags/tag6295.xml"/><Relationship Id="rId49" Type="http://schemas.openxmlformats.org/officeDocument/2006/relationships/tags" Target="../tags/tag6308.xml"/><Relationship Id="rId57" Type="http://schemas.openxmlformats.org/officeDocument/2006/relationships/tags" Target="../tags/tag6316.xml"/><Relationship Id="rId10" Type="http://schemas.openxmlformats.org/officeDocument/2006/relationships/tags" Target="../tags/tag6269.xml"/><Relationship Id="rId31" Type="http://schemas.openxmlformats.org/officeDocument/2006/relationships/tags" Target="../tags/tag6290.xml"/><Relationship Id="rId44" Type="http://schemas.openxmlformats.org/officeDocument/2006/relationships/tags" Target="../tags/tag6303.xml"/><Relationship Id="rId52" Type="http://schemas.openxmlformats.org/officeDocument/2006/relationships/tags" Target="../tags/tag6311.xml"/><Relationship Id="rId60" Type="http://schemas.openxmlformats.org/officeDocument/2006/relationships/tags" Target="../tags/tag6319.xml"/><Relationship Id="rId65" Type="http://schemas.openxmlformats.org/officeDocument/2006/relationships/tags" Target="../tags/tag6324.xml"/><Relationship Id="rId73" Type="http://schemas.openxmlformats.org/officeDocument/2006/relationships/tags" Target="../tags/tag6332.xml"/><Relationship Id="rId78" Type="http://schemas.openxmlformats.org/officeDocument/2006/relationships/tags" Target="../tags/tag6337.xml"/><Relationship Id="rId81" Type="http://schemas.openxmlformats.org/officeDocument/2006/relationships/tags" Target="../tags/tag6340.xml"/><Relationship Id="rId86" Type="http://schemas.openxmlformats.org/officeDocument/2006/relationships/tags" Target="../tags/tag6345.xml"/><Relationship Id="rId94" Type="http://schemas.openxmlformats.org/officeDocument/2006/relationships/oleObject" Target="../embeddings/oleObject2.bin"/><Relationship Id="rId4" Type="http://schemas.openxmlformats.org/officeDocument/2006/relationships/tags" Target="../tags/tag6263.xml"/><Relationship Id="rId9" Type="http://schemas.openxmlformats.org/officeDocument/2006/relationships/tags" Target="../tags/tag6268.xml"/></Relationships>
</file>

<file path=ppt/slides/_rels/slide141.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tags" Target="../tags/tag6350.xml"/><Relationship Id="rId7" Type="http://schemas.openxmlformats.org/officeDocument/2006/relationships/notesSlide" Target="../notesSlides/notesSlide90.xml"/><Relationship Id="rId2" Type="http://schemas.openxmlformats.org/officeDocument/2006/relationships/tags" Target="../tags/tag6349.xml"/><Relationship Id="rId1" Type="http://schemas.openxmlformats.org/officeDocument/2006/relationships/tags" Target="../tags/tag6348.xml"/><Relationship Id="rId6" Type="http://schemas.openxmlformats.org/officeDocument/2006/relationships/slideLayout" Target="../slideLayouts/slideLayout6.xml"/><Relationship Id="rId5" Type="http://schemas.openxmlformats.org/officeDocument/2006/relationships/tags" Target="../tags/tag6352.xml"/><Relationship Id="rId10" Type="http://schemas.openxmlformats.org/officeDocument/2006/relationships/image" Target="../media/image54.jpeg"/><Relationship Id="rId4" Type="http://schemas.openxmlformats.org/officeDocument/2006/relationships/tags" Target="../tags/tag6351.xml"/><Relationship Id="rId9" Type="http://schemas.openxmlformats.org/officeDocument/2006/relationships/image" Target="../media/image53.jpeg"/></Relationships>
</file>

<file path=ppt/slides/_rels/slide142.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tags" Target="../tags/tag6355.xml"/><Relationship Id="rId7" Type="http://schemas.openxmlformats.org/officeDocument/2006/relationships/notesSlide" Target="../notesSlides/notesSlide91.xml"/><Relationship Id="rId2" Type="http://schemas.openxmlformats.org/officeDocument/2006/relationships/tags" Target="../tags/tag6354.xml"/><Relationship Id="rId1" Type="http://schemas.openxmlformats.org/officeDocument/2006/relationships/tags" Target="../tags/tag6353.xml"/><Relationship Id="rId6" Type="http://schemas.openxmlformats.org/officeDocument/2006/relationships/slideLayout" Target="../slideLayouts/slideLayout6.xml"/><Relationship Id="rId5" Type="http://schemas.openxmlformats.org/officeDocument/2006/relationships/tags" Target="../tags/tag6357.xml"/><Relationship Id="rId4" Type="http://schemas.openxmlformats.org/officeDocument/2006/relationships/tags" Target="../tags/tag6356.xml"/></Relationships>
</file>

<file path=ppt/slides/_rels/slide143.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tags" Target="../tags/tag6360.xml"/><Relationship Id="rId7" Type="http://schemas.openxmlformats.org/officeDocument/2006/relationships/notesSlide" Target="../notesSlides/notesSlide92.xml"/><Relationship Id="rId2" Type="http://schemas.openxmlformats.org/officeDocument/2006/relationships/tags" Target="../tags/tag6359.xml"/><Relationship Id="rId1" Type="http://schemas.openxmlformats.org/officeDocument/2006/relationships/tags" Target="../tags/tag6358.xml"/><Relationship Id="rId6" Type="http://schemas.openxmlformats.org/officeDocument/2006/relationships/slideLayout" Target="../slideLayouts/slideLayout6.xml"/><Relationship Id="rId5" Type="http://schemas.openxmlformats.org/officeDocument/2006/relationships/tags" Target="../tags/tag6362.xml"/><Relationship Id="rId4" Type="http://schemas.openxmlformats.org/officeDocument/2006/relationships/tags" Target="../tags/tag6361.xml"/><Relationship Id="rId9" Type="http://schemas.openxmlformats.org/officeDocument/2006/relationships/image" Target="../media/image55.jpeg"/></Relationships>
</file>

<file path=ppt/slides/_rels/slide144.xml.rels><?xml version="1.0" encoding="UTF-8" standalone="yes"?>
<Relationships xmlns="http://schemas.openxmlformats.org/package/2006/relationships"><Relationship Id="rId8" Type="http://schemas.openxmlformats.org/officeDocument/2006/relationships/tags" Target="../tags/tag6370.xml"/><Relationship Id="rId13" Type="http://schemas.openxmlformats.org/officeDocument/2006/relationships/tags" Target="../tags/tag6375.xml"/><Relationship Id="rId3" Type="http://schemas.openxmlformats.org/officeDocument/2006/relationships/tags" Target="../tags/tag6365.xml"/><Relationship Id="rId7" Type="http://schemas.openxmlformats.org/officeDocument/2006/relationships/tags" Target="../tags/tag6369.xml"/><Relationship Id="rId12" Type="http://schemas.openxmlformats.org/officeDocument/2006/relationships/tags" Target="../tags/tag6374.xml"/><Relationship Id="rId2" Type="http://schemas.openxmlformats.org/officeDocument/2006/relationships/tags" Target="../tags/tag6364.xml"/><Relationship Id="rId16" Type="http://schemas.openxmlformats.org/officeDocument/2006/relationships/notesSlide" Target="../notesSlides/notesSlide93.xml"/><Relationship Id="rId1" Type="http://schemas.openxmlformats.org/officeDocument/2006/relationships/tags" Target="../tags/tag6363.xml"/><Relationship Id="rId6" Type="http://schemas.openxmlformats.org/officeDocument/2006/relationships/tags" Target="../tags/tag6368.xml"/><Relationship Id="rId11" Type="http://schemas.openxmlformats.org/officeDocument/2006/relationships/tags" Target="../tags/tag6373.xml"/><Relationship Id="rId5" Type="http://schemas.openxmlformats.org/officeDocument/2006/relationships/tags" Target="../tags/tag6367.xml"/><Relationship Id="rId15" Type="http://schemas.openxmlformats.org/officeDocument/2006/relationships/slideLayout" Target="../slideLayouts/slideLayout2.xml"/><Relationship Id="rId10" Type="http://schemas.openxmlformats.org/officeDocument/2006/relationships/tags" Target="../tags/tag6372.xml"/><Relationship Id="rId4" Type="http://schemas.openxmlformats.org/officeDocument/2006/relationships/tags" Target="../tags/tag6366.xml"/><Relationship Id="rId9" Type="http://schemas.openxmlformats.org/officeDocument/2006/relationships/tags" Target="../tags/tag6371.xml"/><Relationship Id="rId14" Type="http://schemas.openxmlformats.org/officeDocument/2006/relationships/tags" Target="../tags/tag6376.xml"/></Relationships>
</file>

<file path=ppt/slides/_rels/slide145.xml.rels><?xml version="1.0" encoding="UTF-8" standalone="yes"?>
<Relationships xmlns="http://schemas.openxmlformats.org/package/2006/relationships"><Relationship Id="rId13" Type="http://schemas.openxmlformats.org/officeDocument/2006/relationships/tags" Target="../tags/tag6388.xml"/><Relationship Id="rId18" Type="http://schemas.openxmlformats.org/officeDocument/2006/relationships/tags" Target="../tags/tag6393.xml"/><Relationship Id="rId26" Type="http://schemas.openxmlformats.org/officeDocument/2006/relationships/tags" Target="../tags/tag6401.xml"/><Relationship Id="rId39" Type="http://schemas.openxmlformats.org/officeDocument/2006/relationships/tags" Target="../tags/tag6414.xml"/><Relationship Id="rId21" Type="http://schemas.openxmlformats.org/officeDocument/2006/relationships/tags" Target="../tags/tag6396.xml"/><Relationship Id="rId34" Type="http://schemas.openxmlformats.org/officeDocument/2006/relationships/tags" Target="../tags/tag6409.xml"/><Relationship Id="rId42" Type="http://schemas.openxmlformats.org/officeDocument/2006/relationships/tags" Target="../tags/tag6417.xml"/><Relationship Id="rId47" Type="http://schemas.openxmlformats.org/officeDocument/2006/relationships/tags" Target="../tags/tag6422.xml"/><Relationship Id="rId50" Type="http://schemas.openxmlformats.org/officeDocument/2006/relationships/tags" Target="../tags/tag6425.xml"/><Relationship Id="rId55" Type="http://schemas.openxmlformats.org/officeDocument/2006/relationships/tags" Target="../tags/tag6430.xml"/><Relationship Id="rId63" Type="http://schemas.openxmlformats.org/officeDocument/2006/relationships/tags" Target="../tags/tag6438.xml"/><Relationship Id="rId68" Type="http://schemas.openxmlformats.org/officeDocument/2006/relationships/tags" Target="../tags/tag6443.xml"/><Relationship Id="rId76" Type="http://schemas.openxmlformats.org/officeDocument/2006/relationships/tags" Target="../tags/tag6451.xml"/><Relationship Id="rId84" Type="http://schemas.openxmlformats.org/officeDocument/2006/relationships/tags" Target="../tags/tag6459.xml"/><Relationship Id="rId89" Type="http://schemas.openxmlformats.org/officeDocument/2006/relationships/slideLayout" Target="../slideLayouts/slideLayout2.xml"/><Relationship Id="rId7" Type="http://schemas.openxmlformats.org/officeDocument/2006/relationships/tags" Target="../tags/tag6382.xml"/><Relationship Id="rId71" Type="http://schemas.openxmlformats.org/officeDocument/2006/relationships/tags" Target="../tags/tag6446.xml"/><Relationship Id="rId92" Type="http://schemas.openxmlformats.org/officeDocument/2006/relationships/oleObject" Target="../embeddings/oleObject3.bin"/><Relationship Id="rId2" Type="http://schemas.openxmlformats.org/officeDocument/2006/relationships/tags" Target="../tags/tag6377.xml"/><Relationship Id="rId16" Type="http://schemas.openxmlformats.org/officeDocument/2006/relationships/tags" Target="../tags/tag6391.xml"/><Relationship Id="rId29" Type="http://schemas.openxmlformats.org/officeDocument/2006/relationships/tags" Target="../tags/tag6404.xml"/><Relationship Id="rId11" Type="http://schemas.openxmlformats.org/officeDocument/2006/relationships/tags" Target="../tags/tag6386.xml"/><Relationship Id="rId24" Type="http://schemas.openxmlformats.org/officeDocument/2006/relationships/tags" Target="../tags/tag6399.xml"/><Relationship Id="rId32" Type="http://schemas.openxmlformats.org/officeDocument/2006/relationships/tags" Target="../tags/tag6407.xml"/><Relationship Id="rId37" Type="http://schemas.openxmlformats.org/officeDocument/2006/relationships/tags" Target="../tags/tag6412.xml"/><Relationship Id="rId40" Type="http://schemas.openxmlformats.org/officeDocument/2006/relationships/tags" Target="../tags/tag6415.xml"/><Relationship Id="rId45" Type="http://schemas.openxmlformats.org/officeDocument/2006/relationships/tags" Target="../tags/tag6420.xml"/><Relationship Id="rId53" Type="http://schemas.openxmlformats.org/officeDocument/2006/relationships/tags" Target="../tags/tag6428.xml"/><Relationship Id="rId58" Type="http://schemas.openxmlformats.org/officeDocument/2006/relationships/tags" Target="../tags/tag6433.xml"/><Relationship Id="rId66" Type="http://schemas.openxmlformats.org/officeDocument/2006/relationships/tags" Target="../tags/tag6441.xml"/><Relationship Id="rId74" Type="http://schemas.openxmlformats.org/officeDocument/2006/relationships/tags" Target="../tags/tag6449.xml"/><Relationship Id="rId79" Type="http://schemas.openxmlformats.org/officeDocument/2006/relationships/tags" Target="../tags/tag6454.xml"/><Relationship Id="rId87" Type="http://schemas.openxmlformats.org/officeDocument/2006/relationships/tags" Target="../tags/tag6462.xml"/><Relationship Id="rId5" Type="http://schemas.openxmlformats.org/officeDocument/2006/relationships/tags" Target="../tags/tag6380.xml"/><Relationship Id="rId61" Type="http://schemas.openxmlformats.org/officeDocument/2006/relationships/tags" Target="../tags/tag6436.xml"/><Relationship Id="rId82" Type="http://schemas.openxmlformats.org/officeDocument/2006/relationships/tags" Target="../tags/tag6457.xml"/><Relationship Id="rId90" Type="http://schemas.openxmlformats.org/officeDocument/2006/relationships/notesSlide" Target="../notesSlides/notesSlide94.xml"/><Relationship Id="rId95" Type="http://schemas.openxmlformats.org/officeDocument/2006/relationships/image" Target="../media/image56.jpeg"/><Relationship Id="rId19" Type="http://schemas.openxmlformats.org/officeDocument/2006/relationships/tags" Target="../tags/tag6394.xml"/><Relationship Id="rId14" Type="http://schemas.openxmlformats.org/officeDocument/2006/relationships/tags" Target="../tags/tag6389.xml"/><Relationship Id="rId22" Type="http://schemas.openxmlformats.org/officeDocument/2006/relationships/tags" Target="../tags/tag6397.xml"/><Relationship Id="rId27" Type="http://schemas.openxmlformats.org/officeDocument/2006/relationships/tags" Target="../tags/tag6402.xml"/><Relationship Id="rId30" Type="http://schemas.openxmlformats.org/officeDocument/2006/relationships/tags" Target="../tags/tag6405.xml"/><Relationship Id="rId35" Type="http://schemas.openxmlformats.org/officeDocument/2006/relationships/tags" Target="../tags/tag6410.xml"/><Relationship Id="rId43" Type="http://schemas.openxmlformats.org/officeDocument/2006/relationships/tags" Target="../tags/tag6418.xml"/><Relationship Id="rId48" Type="http://schemas.openxmlformats.org/officeDocument/2006/relationships/tags" Target="../tags/tag6423.xml"/><Relationship Id="rId56" Type="http://schemas.openxmlformats.org/officeDocument/2006/relationships/tags" Target="../tags/tag6431.xml"/><Relationship Id="rId64" Type="http://schemas.openxmlformats.org/officeDocument/2006/relationships/tags" Target="../tags/tag6439.xml"/><Relationship Id="rId69" Type="http://schemas.openxmlformats.org/officeDocument/2006/relationships/tags" Target="../tags/tag6444.xml"/><Relationship Id="rId77" Type="http://schemas.openxmlformats.org/officeDocument/2006/relationships/tags" Target="../tags/tag6452.xml"/><Relationship Id="rId8" Type="http://schemas.openxmlformats.org/officeDocument/2006/relationships/tags" Target="../tags/tag6383.xml"/><Relationship Id="rId51" Type="http://schemas.openxmlformats.org/officeDocument/2006/relationships/tags" Target="../tags/tag6426.xml"/><Relationship Id="rId72" Type="http://schemas.openxmlformats.org/officeDocument/2006/relationships/tags" Target="../tags/tag6447.xml"/><Relationship Id="rId80" Type="http://schemas.openxmlformats.org/officeDocument/2006/relationships/tags" Target="../tags/tag6455.xml"/><Relationship Id="rId85" Type="http://schemas.openxmlformats.org/officeDocument/2006/relationships/tags" Target="../tags/tag6460.xml"/><Relationship Id="rId93" Type="http://schemas.openxmlformats.org/officeDocument/2006/relationships/image" Target="../media/image49.wmf"/><Relationship Id="rId3" Type="http://schemas.openxmlformats.org/officeDocument/2006/relationships/tags" Target="../tags/tag6378.xml"/><Relationship Id="rId12" Type="http://schemas.openxmlformats.org/officeDocument/2006/relationships/tags" Target="../tags/tag6387.xml"/><Relationship Id="rId17" Type="http://schemas.openxmlformats.org/officeDocument/2006/relationships/tags" Target="../tags/tag6392.xml"/><Relationship Id="rId25" Type="http://schemas.openxmlformats.org/officeDocument/2006/relationships/tags" Target="../tags/tag6400.xml"/><Relationship Id="rId33" Type="http://schemas.openxmlformats.org/officeDocument/2006/relationships/tags" Target="../tags/tag6408.xml"/><Relationship Id="rId38" Type="http://schemas.openxmlformats.org/officeDocument/2006/relationships/tags" Target="../tags/tag6413.xml"/><Relationship Id="rId46" Type="http://schemas.openxmlformats.org/officeDocument/2006/relationships/tags" Target="../tags/tag6421.xml"/><Relationship Id="rId59" Type="http://schemas.openxmlformats.org/officeDocument/2006/relationships/tags" Target="../tags/tag6434.xml"/><Relationship Id="rId67" Type="http://schemas.openxmlformats.org/officeDocument/2006/relationships/tags" Target="../tags/tag6442.xml"/><Relationship Id="rId20" Type="http://schemas.openxmlformats.org/officeDocument/2006/relationships/tags" Target="../tags/tag6395.xml"/><Relationship Id="rId41" Type="http://schemas.openxmlformats.org/officeDocument/2006/relationships/tags" Target="../tags/tag6416.xml"/><Relationship Id="rId54" Type="http://schemas.openxmlformats.org/officeDocument/2006/relationships/tags" Target="../tags/tag6429.xml"/><Relationship Id="rId62" Type="http://schemas.openxmlformats.org/officeDocument/2006/relationships/tags" Target="../tags/tag6437.xml"/><Relationship Id="rId70" Type="http://schemas.openxmlformats.org/officeDocument/2006/relationships/tags" Target="../tags/tag6445.xml"/><Relationship Id="rId75" Type="http://schemas.openxmlformats.org/officeDocument/2006/relationships/tags" Target="../tags/tag6450.xml"/><Relationship Id="rId83" Type="http://schemas.openxmlformats.org/officeDocument/2006/relationships/tags" Target="../tags/tag6458.xml"/><Relationship Id="rId88" Type="http://schemas.openxmlformats.org/officeDocument/2006/relationships/tags" Target="../tags/tag6463.xml"/><Relationship Id="rId91" Type="http://schemas.openxmlformats.org/officeDocument/2006/relationships/image" Target="../media/image50.jpeg"/><Relationship Id="rId1" Type="http://schemas.openxmlformats.org/officeDocument/2006/relationships/vmlDrawing" Target="../drawings/vmlDrawing2.vml"/><Relationship Id="rId6" Type="http://schemas.openxmlformats.org/officeDocument/2006/relationships/tags" Target="../tags/tag6381.xml"/><Relationship Id="rId15" Type="http://schemas.openxmlformats.org/officeDocument/2006/relationships/tags" Target="../tags/tag6390.xml"/><Relationship Id="rId23" Type="http://schemas.openxmlformats.org/officeDocument/2006/relationships/tags" Target="../tags/tag6398.xml"/><Relationship Id="rId28" Type="http://schemas.openxmlformats.org/officeDocument/2006/relationships/tags" Target="../tags/tag6403.xml"/><Relationship Id="rId36" Type="http://schemas.openxmlformats.org/officeDocument/2006/relationships/tags" Target="../tags/tag6411.xml"/><Relationship Id="rId49" Type="http://schemas.openxmlformats.org/officeDocument/2006/relationships/tags" Target="../tags/tag6424.xml"/><Relationship Id="rId57" Type="http://schemas.openxmlformats.org/officeDocument/2006/relationships/tags" Target="../tags/tag6432.xml"/><Relationship Id="rId10" Type="http://schemas.openxmlformats.org/officeDocument/2006/relationships/tags" Target="../tags/tag6385.xml"/><Relationship Id="rId31" Type="http://schemas.openxmlformats.org/officeDocument/2006/relationships/tags" Target="../tags/tag6406.xml"/><Relationship Id="rId44" Type="http://schemas.openxmlformats.org/officeDocument/2006/relationships/tags" Target="../tags/tag6419.xml"/><Relationship Id="rId52" Type="http://schemas.openxmlformats.org/officeDocument/2006/relationships/tags" Target="../tags/tag6427.xml"/><Relationship Id="rId60" Type="http://schemas.openxmlformats.org/officeDocument/2006/relationships/tags" Target="../tags/tag6435.xml"/><Relationship Id="rId65" Type="http://schemas.openxmlformats.org/officeDocument/2006/relationships/tags" Target="../tags/tag6440.xml"/><Relationship Id="rId73" Type="http://schemas.openxmlformats.org/officeDocument/2006/relationships/tags" Target="../tags/tag6448.xml"/><Relationship Id="rId78" Type="http://schemas.openxmlformats.org/officeDocument/2006/relationships/tags" Target="../tags/tag6453.xml"/><Relationship Id="rId81" Type="http://schemas.openxmlformats.org/officeDocument/2006/relationships/tags" Target="../tags/tag6456.xml"/><Relationship Id="rId86" Type="http://schemas.openxmlformats.org/officeDocument/2006/relationships/tags" Target="../tags/tag6461.xml"/><Relationship Id="rId94" Type="http://schemas.openxmlformats.org/officeDocument/2006/relationships/oleObject" Target="../embeddings/oleObject4.bin"/><Relationship Id="rId4" Type="http://schemas.openxmlformats.org/officeDocument/2006/relationships/tags" Target="../tags/tag6379.xml"/><Relationship Id="rId9" Type="http://schemas.openxmlformats.org/officeDocument/2006/relationships/tags" Target="../tags/tag6384.xml"/></Relationships>
</file>

<file path=ppt/slides/_rels/slide146.xml.rels><?xml version="1.0" encoding="UTF-8" standalone="yes"?>
<Relationships xmlns="http://schemas.openxmlformats.org/package/2006/relationships"><Relationship Id="rId8" Type="http://schemas.openxmlformats.org/officeDocument/2006/relationships/tags" Target="../tags/tag6471.xml"/><Relationship Id="rId13" Type="http://schemas.openxmlformats.org/officeDocument/2006/relationships/tags" Target="../tags/tag6476.xml"/><Relationship Id="rId3" Type="http://schemas.openxmlformats.org/officeDocument/2006/relationships/tags" Target="../tags/tag6466.xml"/><Relationship Id="rId7" Type="http://schemas.openxmlformats.org/officeDocument/2006/relationships/tags" Target="../tags/tag6470.xml"/><Relationship Id="rId12" Type="http://schemas.openxmlformats.org/officeDocument/2006/relationships/tags" Target="../tags/tag6475.xml"/><Relationship Id="rId2" Type="http://schemas.openxmlformats.org/officeDocument/2006/relationships/tags" Target="../tags/tag6465.xml"/><Relationship Id="rId1" Type="http://schemas.openxmlformats.org/officeDocument/2006/relationships/tags" Target="../tags/tag6464.xml"/><Relationship Id="rId6" Type="http://schemas.openxmlformats.org/officeDocument/2006/relationships/tags" Target="../tags/tag6469.xml"/><Relationship Id="rId11" Type="http://schemas.openxmlformats.org/officeDocument/2006/relationships/tags" Target="../tags/tag6474.xml"/><Relationship Id="rId5" Type="http://schemas.openxmlformats.org/officeDocument/2006/relationships/tags" Target="../tags/tag6468.xml"/><Relationship Id="rId15" Type="http://schemas.openxmlformats.org/officeDocument/2006/relationships/notesSlide" Target="../notesSlides/notesSlide95.xml"/><Relationship Id="rId10" Type="http://schemas.openxmlformats.org/officeDocument/2006/relationships/tags" Target="../tags/tag6473.xml"/><Relationship Id="rId4" Type="http://schemas.openxmlformats.org/officeDocument/2006/relationships/tags" Target="../tags/tag6467.xml"/><Relationship Id="rId9" Type="http://schemas.openxmlformats.org/officeDocument/2006/relationships/tags" Target="../tags/tag6472.xml"/><Relationship Id="rId14"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8" Type="http://schemas.openxmlformats.org/officeDocument/2006/relationships/tags" Target="../tags/tag6484.xml"/><Relationship Id="rId13" Type="http://schemas.openxmlformats.org/officeDocument/2006/relationships/slideLayout" Target="../slideLayouts/slideLayout7.xml"/><Relationship Id="rId3" Type="http://schemas.openxmlformats.org/officeDocument/2006/relationships/tags" Target="../tags/tag6479.xml"/><Relationship Id="rId7" Type="http://schemas.openxmlformats.org/officeDocument/2006/relationships/tags" Target="../tags/tag6483.xml"/><Relationship Id="rId12" Type="http://schemas.openxmlformats.org/officeDocument/2006/relationships/tags" Target="../tags/tag6488.xml"/><Relationship Id="rId2" Type="http://schemas.openxmlformats.org/officeDocument/2006/relationships/tags" Target="../tags/tag6478.xml"/><Relationship Id="rId1" Type="http://schemas.openxmlformats.org/officeDocument/2006/relationships/tags" Target="../tags/tag6477.xml"/><Relationship Id="rId6" Type="http://schemas.openxmlformats.org/officeDocument/2006/relationships/tags" Target="../tags/tag6482.xml"/><Relationship Id="rId11" Type="http://schemas.openxmlformats.org/officeDocument/2006/relationships/tags" Target="../tags/tag6487.xml"/><Relationship Id="rId5" Type="http://schemas.openxmlformats.org/officeDocument/2006/relationships/tags" Target="../tags/tag6481.xml"/><Relationship Id="rId10" Type="http://schemas.openxmlformats.org/officeDocument/2006/relationships/tags" Target="../tags/tag6486.xml"/><Relationship Id="rId4" Type="http://schemas.openxmlformats.org/officeDocument/2006/relationships/tags" Target="../tags/tag6480.xml"/><Relationship Id="rId9" Type="http://schemas.openxmlformats.org/officeDocument/2006/relationships/tags" Target="../tags/tag6485.xml"/><Relationship Id="rId14" Type="http://schemas.openxmlformats.org/officeDocument/2006/relationships/notesSlide" Target="../notesSlides/notesSlide96.xml"/></Relationships>
</file>

<file path=ppt/slides/_rels/slide148.xml.rels><?xml version="1.0" encoding="UTF-8" standalone="yes"?>
<Relationships xmlns="http://schemas.openxmlformats.org/package/2006/relationships"><Relationship Id="rId8" Type="http://schemas.openxmlformats.org/officeDocument/2006/relationships/tags" Target="../tags/tag6496.xml"/><Relationship Id="rId13" Type="http://schemas.openxmlformats.org/officeDocument/2006/relationships/tags" Target="../tags/tag6501.xml"/><Relationship Id="rId18" Type="http://schemas.openxmlformats.org/officeDocument/2006/relationships/tags" Target="../tags/tag6506.xml"/><Relationship Id="rId3" Type="http://schemas.openxmlformats.org/officeDocument/2006/relationships/tags" Target="../tags/tag6491.xml"/><Relationship Id="rId7" Type="http://schemas.openxmlformats.org/officeDocument/2006/relationships/tags" Target="../tags/tag6495.xml"/><Relationship Id="rId12" Type="http://schemas.openxmlformats.org/officeDocument/2006/relationships/tags" Target="../tags/tag6500.xml"/><Relationship Id="rId17" Type="http://schemas.openxmlformats.org/officeDocument/2006/relationships/tags" Target="../tags/tag6505.xml"/><Relationship Id="rId2" Type="http://schemas.openxmlformats.org/officeDocument/2006/relationships/tags" Target="../tags/tag6490.xml"/><Relationship Id="rId16" Type="http://schemas.openxmlformats.org/officeDocument/2006/relationships/tags" Target="../tags/tag6504.xml"/><Relationship Id="rId20" Type="http://schemas.openxmlformats.org/officeDocument/2006/relationships/notesSlide" Target="../notesSlides/notesSlide97.xml"/><Relationship Id="rId1" Type="http://schemas.openxmlformats.org/officeDocument/2006/relationships/tags" Target="../tags/tag6489.xml"/><Relationship Id="rId6" Type="http://schemas.openxmlformats.org/officeDocument/2006/relationships/tags" Target="../tags/tag6494.xml"/><Relationship Id="rId11" Type="http://schemas.openxmlformats.org/officeDocument/2006/relationships/tags" Target="../tags/tag6499.xml"/><Relationship Id="rId5" Type="http://schemas.openxmlformats.org/officeDocument/2006/relationships/tags" Target="../tags/tag6493.xml"/><Relationship Id="rId15" Type="http://schemas.openxmlformats.org/officeDocument/2006/relationships/tags" Target="../tags/tag6503.xml"/><Relationship Id="rId10" Type="http://schemas.openxmlformats.org/officeDocument/2006/relationships/tags" Target="../tags/tag6498.xml"/><Relationship Id="rId19" Type="http://schemas.openxmlformats.org/officeDocument/2006/relationships/slideLayout" Target="../slideLayouts/slideLayout7.xml"/><Relationship Id="rId4" Type="http://schemas.openxmlformats.org/officeDocument/2006/relationships/tags" Target="../tags/tag6492.xml"/><Relationship Id="rId9" Type="http://schemas.openxmlformats.org/officeDocument/2006/relationships/tags" Target="../tags/tag6497.xml"/><Relationship Id="rId14" Type="http://schemas.openxmlformats.org/officeDocument/2006/relationships/tags" Target="../tags/tag6502.xml"/></Relationships>
</file>

<file path=ppt/slides/_rels/slide149.xml.rels><?xml version="1.0" encoding="UTF-8" standalone="yes"?>
<Relationships xmlns="http://schemas.openxmlformats.org/package/2006/relationships"><Relationship Id="rId8" Type="http://schemas.openxmlformats.org/officeDocument/2006/relationships/tags" Target="../tags/tag6514.xml"/><Relationship Id="rId13" Type="http://schemas.openxmlformats.org/officeDocument/2006/relationships/tags" Target="../tags/tag6519.xml"/><Relationship Id="rId18" Type="http://schemas.openxmlformats.org/officeDocument/2006/relationships/tags" Target="../tags/tag6524.xml"/><Relationship Id="rId3" Type="http://schemas.openxmlformats.org/officeDocument/2006/relationships/tags" Target="../tags/tag6509.xml"/><Relationship Id="rId21" Type="http://schemas.openxmlformats.org/officeDocument/2006/relationships/notesSlide" Target="../notesSlides/notesSlide98.xml"/><Relationship Id="rId7" Type="http://schemas.openxmlformats.org/officeDocument/2006/relationships/tags" Target="../tags/tag6513.xml"/><Relationship Id="rId12" Type="http://schemas.openxmlformats.org/officeDocument/2006/relationships/tags" Target="../tags/tag6518.xml"/><Relationship Id="rId17" Type="http://schemas.openxmlformats.org/officeDocument/2006/relationships/tags" Target="../tags/tag6523.xml"/><Relationship Id="rId2" Type="http://schemas.openxmlformats.org/officeDocument/2006/relationships/tags" Target="../tags/tag6508.xml"/><Relationship Id="rId16" Type="http://schemas.openxmlformats.org/officeDocument/2006/relationships/tags" Target="../tags/tag6522.xml"/><Relationship Id="rId20" Type="http://schemas.openxmlformats.org/officeDocument/2006/relationships/slideLayout" Target="../slideLayouts/slideLayout6.xml"/><Relationship Id="rId1" Type="http://schemas.openxmlformats.org/officeDocument/2006/relationships/tags" Target="../tags/tag6507.xml"/><Relationship Id="rId6" Type="http://schemas.openxmlformats.org/officeDocument/2006/relationships/tags" Target="../tags/tag6512.xml"/><Relationship Id="rId11" Type="http://schemas.openxmlformats.org/officeDocument/2006/relationships/tags" Target="../tags/tag6517.xml"/><Relationship Id="rId5" Type="http://schemas.openxmlformats.org/officeDocument/2006/relationships/tags" Target="../tags/tag6511.xml"/><Relationship Id="rId15" Type="http://schemas.openxmlformats.org/officeDocument/2006/relationships/tags" Target="../tags/tag6521.xml"/><Relationship Id="rId10" Type="http://schemas.openxmlformats.org/officeDocument/2006/relationships/tags" Target="../tags/tag6516.xml"/><Relationship Id="rId19" Type="http://schemas.openxmlformats.org/officeDocument/2006/relationships/tags" Target="../tags/tag6525.xml"/><Relationship Id="rId4" Type="http://schemas.openxmlformats.org/officeDocument/2006/relationships/tags" Target="../tags/tag6510.xml"/><Relationship Id="rId9" Type="http://schemas.openxmlformats.org/officeDocument/2006/relationships/tags" Target="../tags/tag6515.xml"/><Relationship Id="rId14" Type="http://schemas.openxmlformats.org/officeDocument/2006/relationships/tags" Target="../tags/tag6520.xml"/></Relationships>
</file>

<file path=ppt/slides/_rels/slide15.xml.rels><?xml version="1.0" encoding="UTF-8" standalone="yes"?>
<Relationships xmlns="http://schemas.openxmlformats.org/package/2006/relationships"><Relationship Id="rId13" Type="http://schemas.openxmlformats.org/officeDocument/2006/relationships/tags" Target="../tags/tag233.xml"/><Relationship Id="rId18" Type="http://schemas.openxmlformats.org/officeDocument/2006/relationships/tags" Target="../tags/tag238.xml"/><Relationship Id="rId26" Type="http://schemas.openxmlformats.org/officeDocument/2006/relationships/tags" Target="../tags/tag246.xml"/><Relationship Id="rId39" Type="http://schemas.openxmlformats.org/officeDocument/2006/relationships/tags" Target="../tags/tag259.xml"/><Relationship Id="rId21" Type="http://schemas.openxmlformats.org/officeDocument/2006/relationships/tags" Target="../tags/tag241.xml"/><Relationship Id="rId34" Type="http://schemas.openxmlformats.org/officeDocument/2006/relationships/tags" Target="../tags/tag254.xml"/><Relationship Id="rId42" Type="http://schemas.openxmlformats.org/officeDocument/2006/relationships/tags" Target="../tags/tag262.xml"/><Relationship Id="rId47" Type="http://schemas.openxmlformats.org/officeDocument/2006/relationships/tags" Target="../tags/tag267.xml"/><Relationship Id="rId50" Type="http://schemas.openxmlformats.org/officeDocument/2006/relationships/tags" Target="../tags/tag270.xml"/><Relationship Id="rId55" Type="http://schemas.openxmlformats.org/officeDocument/2006/relationships/notesSlide" Target="../notesSlides/notesSlide13.xml"/><Relationship Id="rId7" Type="http://schemas.openxmlformats.org/officeDocument/2006/relationships/tags" Target="../tags/tag227.xml"/><Relationship Id="rId12" Type="http://schemas.openxmlformats.org/officeDocument/2006/relationships/tags" Target="../tags/tag232.xml"/><Relationship Id="rId17" Type="http://schemas.openxmlformats.org/officeDocument/2006/relationships/tags" Target="../tags/tag237.xml"/><Relationship Id="rId25" Type="http://schemas.openxmlformats.org/officeDocument/2006/relationships/tags" Target="../tags/tag245.xml"/><Relationship Id="rId33" Type="http://schemas.openxmlformats.org/officeDocument/2006/relationships/tags" Target="../tags/tag253.xml"/><Relationship Id="rId38" Type="http://schemas.openxmlformats.org/officeDocument/2006/relationships/tags" Target="../tags/tag258.xml"/><Relationship Id="rId46" Type="http://schemas.openxmlformats.org/officeDocument/2006/relationships/tags" Target="../tags/tag266.xml"/><Relationship Id="rId2" Type="http://schemas.openxmlformats.org/officeDocument/2006/relationships/tags" Target="../tags/tag222.xml"/><Relationship Id="rId16" Type="http://schemas.openxmlformats.org/officeDocument/2006/relationships/tags" Target="../tags/tag236.xml"/><Relationship Id="rId20" Type="http://schemas.openxmlformats.org/officeDocument/2006/relationships/tags" Target="../tags/tag240.xml"/><Relationship Id="rId29" Type="http://schemas.openxmlformats.org/officeDocument/2006/relationships/tags" Target="../tags/tag249.xml"/><Relationship Id="rId41" Type="http://schemas.openxmlformats.org/officeDocument/2006/relationships/tags" Target="../tags/tag261.xml"/><Relationship Id="rId54" Type="http://schemas.openxmlformats.org/officeDocument/2006/relationships/slideLayout" Target="../slideLayouts/slideLayout28.xml"/><Relationship Id="rId1" Type="http://schemas.openxmlformats.org/officeDocument/2006/relationships/tags" Target="../tags/tag221.xml"/><Relationship Id="rId6" Type="http://schemas.openxmlformats.org/officeDocument/2006/relationships/tags" Target="../tags/tag226.xml"/><Relationship Id="rId11" Type="http://schemas.openxmlformats.org/officeDocument/2006/relationships/tags" Target="../tags/tag231.xml"/><Relationship Id="rId24" Type="http://schemas.openxmlformats.org/officeDocument/2006/relationships/tags" Target="../tags/tag244.xml"/><Relationship Id="rId32" Type="http://schemas.openxmlformats.org/officeDocument/2006/relationships/tags" Target="../tags/tag252.xml"/><Relationship Id="rId37" Type="http://schemas.openxmlformats.org/officeDocument/2006/relationships/tags" Target="../tags/tag257.xml"/><Relationship Id="rId40" Type="http://schemas.openxmlformats.org/officeDocument/2006/relationships/tags" Target="../tags/tag260.xml"/><Relationship Id="rId45" Type="http://schemas.openxmlformats.org/officeDocument/2006/relationships/tags" Target="../tags/tag265.xml"/><Relationship Id="rId53" Type="http://schemas.openxmlformats.org/officeDocument/2006/relationships/tags" Target="../tags/tag273.xml"/><Relationship Id="rId5" Type="http://schemas.openxmlformats.org/officeDocument/2006/relationships/tags" Target="../tags/tag225.xml"/><Relationship Id="rId15" Type="http://schemas.openxmlformats.org/officeDocument/2006/relationships/tags" Target="../tags/tag235.xml"/><Relationship Id="rId23" Type="http://schemas.openxmlformats.org/officeDocument/2006/relationships/tags" Target="../tags/tag243.xml"/><Relationship Id="rId28" Type="http://schemas.openxmlformats.org/officeDocument/2006/relationships/tags" Target="../tags/tag248.xml"/><Relationship Id="rId36" Type="http://schemas.openxmlformats.org/officeDocument/2006/relationships/tags" Target="../tags/tag256.xml"/><Relationship Id="rId49" Type="http://schemas.openxmlformats.org/officeDocument/2006/relationships/tags" Target="../tags/tag269.xml"/><Relationship Id="rId10" Type="http://schemas.openxmlformats.org/officeDocument/2006/relationships/tags" Target="../tags/tag230.xml"/><Relationship Id="rId19" Type="http://schemas.openxmlformats.org/officeDocument/2006/relationships/tags" Target="../tags/tag239.xml"/><Relationship Id="rId31" Type="http://schemas.openxmlformats.org/officeDocument/2006/relationships/tags" Target="../tags/tag251.xml"/><Relationship Id="rId44" Type="http://schemas.openxmlformats.org/officeDocument/2006/relationships/tags" Target="../tags/tag264.xml"/><Relationship Id="rId52" Type="http://schemas.openxmlformats.org/officeDocument/2006/relationships/tags" Target="../tags/tag272.xml"/><Relationship Id="rId4" Type="http://schemas.openxmlformats.org/officeDocument/2006/relationships/tags" Target="../tags/tag224.xml"/><Relationship Id="rId9" Type="http://schemas.openxmlformats.org/officeDocument/2006/relationships/tags" Target="../tags/tag229.xml"/><Relationship Id="rId14" Type="http://schemas.openxmlformats.org/officeDocument/2006/relationships/tags" Target="../tags/tag234.xml"/><Relationship Id="rId22" Type="http://schemas.openxmlformats.org/officeDocument/2006/relationships/tags" Target="../tags/tag242.xml"/><Relationship Id="rId27" Type="http://schemas.openxmlformats.org/officeDocument/2006/relationships/tags" Target="../tags/tag247.xml"/><Relationship Id="rId30" Type="http://schemas.openxmlformats.org/officeDocument/2006/relationships/tags" Target="../tags/tag250.xml"/><Relationship Id="rId35" Type="http://schemas.openxmlformats.org/officeDocument/2006/relationships/tags" Target="../tags/tag255.xml"/><Relationship Id="rId43" Type="http://schemas.openxmlformats.org/officeDocument/2006/relationships/tags" Target="../tags/tag263.xml"/><Relationship Id="rId48" Type="http://schemas.openxmlformats.org/officeDocument/2006/relationships/tags" Target="../tags/tag268.xml"/><Relationship Id="rId8" Type="http://schemas.openxmlformats.org/officeDocument/2006/relationships/tags" Target="../tags/tag228.xml"/><Relationship Id="rId51" Type="http://schemas.openxmlformats.org/officeDocument/2006/relationships/tags" Target="../tags/tag271.xml"/><Relationship Id="rId3" Type="http://schemas.openxmlformats.org/officeDocument/2006/relationships/tags" Target="../tags/tag223.xml"/></Relationships>
</file>

<file path=ppt/slides/_rels/slide150.xml.rels><?xml version="1.0" encoding="UTF-8" standalone="yes"?>
<Relationships xmlns="http://schemas.openxmlformats.org/package/2006/relationships"><Relationship Id="rId3" Type="http://schemas.openxmlformats.org/officeDocument/2006/relationships/tags" Target="../tags/tag6528.xml"/><Relationship Id="rId2" Type="http://schemas.openxmlformats.org/officeDocument/2006/relationships/tags" Target="../tags/tag6527.xml"/><Relationship Id="rId1" Type="http://schemas.openxmlformats.org/officeDocument/2006/relationships/tags" Target="../tags/tag6526.xml"/><Relationship Id="rId6" Type="http://schemas.openxmlformats.org/officeDocument/2006/relationships/notesSlide" Target="../notesSlides/notesSlide99.xml"/><Relationship Id="rId5" Type="http://schemas.openxmlformats.org/officeDocument/2006/relationships/slideLayout" Target="../slideLayouts/slideLayout6.xml"/><Relationship Id="rId4" Type="http://schemas.openxmlformats.org/officeDocument/2006/relationships/tags" Target="../tags/tag6529.xml"/></Relationships>
</file>

<file path=ppt/slides/_rels/slide151.xml.rels><?xml version="1.0" encoding="UTF-8" standalone="yes"?>
<Relationships xmlns="http://schemas.openxmlformats.org/package/2006/relationships"><Relationship Id="rId13" Type="http://schemas.openxmlformats.org/officeDocument/2006/relationships/tags" Target="../tags/tag6542.xml"/><Relationship Id="rId18" Type="http://schemas.openxmlformats.org/officeDocument/2006/relationships/tags" Target="../tags/tag6547.xml"/><Relationship Id="rId26" Type="http://schemas.openxmlformats.org/officeDocument/2006/relationships/tags" Target="../tags/tag6555.xml"/><Relationship Id="rId39" Type="http://schemas.openxmlformats.org/officeDocument/2006/relationships/tags" Target="../tags/tag6568.xml"/><Relationship Id="rId21" Type="http://schemas.openxmlformats.org/officeDocument/2006/relationships/tags" Target="../tags/tag6550.xml"/><Relationship Id="rId34" Type="http://schemas.openxmlformats.org/officeDocument/2006/relationships/tags" Target="../tags/tag6563.xml"/><Relationship Id="rId42" Type="http://schemas.openxmlformats.org/officeDocument/2006/relationships/tags" Target="../tags/tag6571.xml"/><Relationship Id="rId47" Type="http://schemas.openxmlformats.org/officeDocument/2006/relationships/tags" Target="../tags/tag6576.xml"/><Relationship Id="rId50" Type="http://schemas.openxmlformats.org/officeDocument/2006/relationships/tags" Target="../tags/tag6579.xml"/><Relationship Id="rId55" Type="http://schemas.openxmlformats.org/officeDocument/2006/relationships/notesSlide" Target="../notesSlides/notesSlide100.xml"/><Relationship Id="rId7" Type="http://schemas.openxmlformats.org/officeDocument/2006/relationships/tags" Target="../tags/tag6536.xml"/><Relationship Id="rId12" Type="http://schemas.openxmlformats.org/officeDocument/2006/relationships/tags" Target="../tags/tag6541.xml"/><Relationship Id="rId17" Type="http://schemas.openxmlformats.org/officeDocument/2006/relationships/tags" Target="../tags/tag6546.xml"/><Relationship Id="rId25" Type="http://schemas.openxmlformats.org/officeDocument/2006/relationships/tags" Target="../tags/tag6554.xml"/><Relationship Id="rId33" Type="http://schemas.openxmlformats.org/officeDocument/2006/relationships/tags" Target="../tags/tag6562.xml"/><Relationship Id="rId38" Type="http://schemas.openxmlformats.org/officeDocument/2006/relationships/tags" Target="../tags/tag6567.xml"/><Relationship Id="rId46" Type="http://schemas.openxmlformats.org/officeDocument/2006/relationships/tags" Target="../tags/tag6575.xml"/><Relationship Id="rId2" Type="http://schemas.openxmlformats.org/officeDocument/2006/relationships/tags" Target="../tags/tag6531.xml"/><Relationship Id="rId16" Type="http://schemas.openxmlformats.org/officeDocument/2006/relationships/tags" Target="../tags/tag6545.xml"/><Relationship Id="rId20" Type="http://schemas.openxmlformats.org/officeDocument/2006/relationships/tags" Target="../tags/tag6549.xml"/><Relationship Id="rId29" Type="http://schemas.openxmlformats.org/officeDocument/2006/relationships/tags" Target="../tags/tag6558.xml"/><Relationship Id="rId41" Type="http://schemas.openxmlformats.org/officeDocument/2006/relationships/tags" Target="../tags/tag6570.xml"/><Relationship Id="rId54" Type="http://schemas.openxmlformats.org/officeDocument/2006/relationships/slideLayout" Target="../slideLayouts/slideLayout6.xml"/><Relationship Id="rId1" Type="http://schemas.openxmlformats.org/officeDocument/2006/relationships/tags" Target="../tags/tag6530.xml"/><Relationship Id="rId6" Type="http://schemas.openxmlformats.org/officeDocument/2006/relationships/tags" Target="../tags/tag6535.xml"/><Relationship Id="rId11" Type="http://schemas.openxmlformats.org/officeDocument/2006/relationships/tags" Target="../tags/tag6540.xml"/><Relationship Id="rId24" Type="http://schemas.openxmlformats.org/officeDocument/2006/relationships/tags" Target="../tags/tag6553.xml"/><Relationship Id="rId32" Type="http://schemas.openxmlformats.org/officeDocument/2006/relationships/tags" Target="../tags/tag6561.xml"/><Relationship Id="rId37" Type="http://schemas.openxmlformats.org/officeDocument/2006/relationships/tags" Target="../tags/tag6566.xml"/><Relationship Id="rId40" Type="http://schemas.openxmlformats.org/officeDocument/2006/relationships/tags" Target="../tags/tag6569.xml"/><Relationship Id="rId45" Type="http://schemas.openxmlformats.org/officeDocument/2006/relationships/tags" Target="../tags/tag6574.xml"/><Relationship Id="rId53" Type="http://schemas.openxmlformats.org/officeDocument/2006/relationships/tags" Target="../tags/tag6582.xml"/><Relationship Id="rId5" Type="http://schemas.openxmlformats.org/officeDocument/2006/relationships/tags" Target="../tags/tag6534.xml"/><Relationship Id="rId15" Type="http://schemas.openxmlformats.org/officeDocument/2006/relationships/tags" Target="../tags/tag6544.xml"/><Relationship Id="rId23" Type="http://schemas.openxmlformats.org/officeDocument/2006/relationships/tags" Target="../tags/tag6552.xml"/><Relationship Id="rId28" Type="http://schemas.openxmlformats.org/officeDocument/2006/relationships/tags" Target="../tags/tag6557.xml"/><Relationship Id="rId36" Type="http://schemas.openxmlformats.org/officeDocument/2006/relationships/tags" Target="../tags/tag6565.xml"/><Relationship Id="rId49" Type="http://schemas.openxmlformats.org/officeDocument/2006/relationships/tags" Target="../tags/tag6578.xml"/><Relationship Id="rId10" Type="http://schemas.openxmlformats.org/officeDocument/2006/relationships/tags" Target="../tags/tag6539.xml"/><Relationship Id="rId19" Type="http://schemas.openxmlformats.org/officeDocument/2006/relationships/tags" Target="../tags/tag6548.xml"/><Relationship Id="rId31" Type="http://schemas.openxmlformats.org/officeDocument/2006/relationships/tags" Target="../tags/tag6560.xml"/><Relationship Id="rId44" Type="http://schemas.openxmlformats.org/officeDocument/2006/relationships/tags" Target="../tags/tag6573.xml"/><Relationship Id="rId52" Type="http://schemas.openxmlformats.org/officeDocument/2006/relationships/tags" Target="../tags/tag6581.xml"/><Relationship Id="rId4" Type="http://schemas.openxmlformats.org/officeDocument/2006/relationships/tags" Target="../tags/tag6533.xml"/><Relationship Id="rId9" Type="http://schemas.openxmlformats.org/officeDocument/2006/relationships/tags" Target="../tags/tag6538.xml"/><Relationship Id="rId14" Type="http://schemas.openxmlformats.org/officeDocument/2006/relationships/tags" Target="../tags/tag6543.xml"/><Relationship Id="rId22" Type="http://schemas.openxmlformats.org/officeDocument/2006/relationships/tags" Target="../tags/tag6551.xml"/><Relationship Id="rId27" Type="http://schemas.openxmlformats.org/officeDocument/2006/relationships/tags" Target="../tags/tag6556.xml"/><Relationship Id="rId30" Type="http://schemas.openxmlformats.org/officeDocument/2006/relationships/tags" Target="../tags/tag6559.xml"/><Relationship Id="rId35" Type="http://schemas.openxmlformats.org/officeDocument/2006/relationships/tags" Target="../tags/tag6564.xml"/><Relationship Id="rId43" Type="http://schemas.openxmlformats.org/officeDocument/2006/relationships/tags" Target="../tags/tag6572.xml"/><Relationship Id="rId48" Type="http://schemas.openxmlformats.org/officeDocument/2006/relationships/tags" Target="../tags/tag6577.xml"/><Relationship Id="rId8" Type="http://schemas.openxmlformats.org/officeDocument/2006/relationships/tags" Target="../tags/tag6537.xml"/><Relationship Id="rId51" Type="http://schemas.openxmlformats.org/officeDocument/2006/relationships/tags" Target="../tags/tag6580.xml"/><Relationship Id="rId3" Type="http://schemas.openxmlformats.org/officeDocument/2006/relationships/tags" Target="../tags/tag653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8" Type="http://schemas.openxmlformats.org/officeDocument/2006/relationships/tags" Target="../tags/tag6590.xml"/><Relationship Id="rId13" Type="http://schemas.openxmlformats.org/officeDocument/2006/relationships/tags" Target="../tags/tag6595.xml"/><Relationship Id="rId18" Type="http://schemas.openxmlformats.org/officeDocument/2006/relationships/tags" Target="../tags/tag6600.xml"/><Relationship Id="rId3" Type="http://schemas.openxmlformats.org/officeDocument/2006/relationships/tags" Target="../tags/tag6585.xml"/><Relationship Id="rId21" Type="http://schemas.openxmlformats.org/officeDocument/2006/relationships/notesSlide" Target="../notesSlides/notesSlide102.xml"/><Relationship Id="rId7" Type="http://schemas.openxmlformats.org/officeDocument/2006/relationships/tags" Target="../tags/tag6589.xml"/><Relationship Id="rId12" Type="http://schemas.openxmlformats.org/officeDocument/2006/relationships/tags" Target="../tags/tag6594.xml"/><Relationship Id="rId17" Type="http://schemas.openxmlformats.org/officeDocument/2006/relationships/tags" Target="../tags/tag6599.xml"/><Relationship Id="rId2" Type="http://schemas.openxmlformats.org/officeDocument/2006/relationships/tags" Target="../tags/tag6584.xml"/><Relationship Id="rId16" Type="http://schemas.openxmlformats.org/officeDocument/2006/relationships/tags" Target="../tags/tag6598.xml"/><Relationship Id="rId20" Type="http://schemas.openxmlformats.org/officeDocument/2006/relationships/slideLayout" Target="../slideLayouts/slideLayout6.xml"/><Relationship Id="rId1" Type="http://schemas.openxmlformats.org/officeDocument/2006/relationships/tags" Target="../tags/tag6583.xml"/><Relationship Id="rId6" Type="http://schemas.openxmlformats.org/officeDocument/2006/relationships/tags" Target="../tags/tag6588.xml"/><Relationship Id="rId11" Type="http://schemas.openxmlformats.org/officeDocument/2006/relationships/tags" Target="../tags/tag6593.xml"/><Relationship Id="rId5" Type="http://schemas.openxmlformats.org/officeDocument/2006/relationships/tags" Target="../tags/tag6587.xml"/><Relationship Id="rId15" Type="http://schemas.openxmlformats.org/officeDocument/2006/relationships/tags" Target="../tags/tag6597.xml"/><Relationship Id="rId10" Type="http://schemas.openxmlformats.org/officeDocument/2006/relationships/tags" Target="../tags/tag6592.xml"/><Relationship Id="rId19" Type="http://schemas.openxmlformats.org/officeDocument/2006/relationships/tags" Target="../tags/tag6601.xml"/><Relationship Id="rId4" Type="http://schemas.openxmlformats.org/officeDocument/2006/relationships/tags" Target="../tags/tag6586.xml"/><Relationship Id="rId9" Type="http://schemas.openxmlformats.org/officeDocument/2006/relationships/tags" Target="../tags/tag6591.xml"/><Relationship Id="rId14" Type="http://schemas.openxmlformats.org/officeDocument/2006/relationships/tags" Target="../tags/tag6596.xml"/></Relationships>
</file>

<file path=ppt/slides/_rels/slide154.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tags" Target="../tags/tag6604.xml"/><Relationship Id="rId7" Type="http://schemas.openxmlformats.org/officeDocument/2006/relationships/notesSlide" Target="../notesSlides/notesSlide103.xml"/><Relationship Id="rId2" Type="http://schemas.openxmlformats.org/officeDocument/2006/relationships/tags" Target="../tags/tag6603.xml"/><Relationship Id="rId1" Type="http://schemas.openxmlformats.org/officeDocument/2006/relationships/tags" Target="../tags/tag6602.xml"/><Relationship Id="rId6" Type="http://schemas.openxmlformats.org/officeDocument/2006/relationships/slideLayout" Target="../slideLayouts/slideLayout6.xml"/><Relationship Id="rId5" Type="http://schemas.openxmlformats.org/officeDocument/2006/relationships/tags" Target="../tags/tag6606.xml"/><Relationship Id="rId4" Type="http://schemas.openxmlformats.org/officeDocument/2006/relationships/tags" Target="../tags/tag6605.xml"/></Relationships>
</file>

<file path=ppt/slides/_rels/slide155.xml.rels><?xml version="1.0" encoding="UTF-8" standalone="yes"?>
<Relationships xmlns="http://schemas.openxmlformats.org/package/2006/relationships"><Relationship Id="rId13" Type="http://schemas.openxmlformats.org/officeDocument/2006/relationships/tags" Target="../tags/tag6619.xml"/><Relationship Id="rId18" Type="http://schemas.openxmlformats.org/officeDocument/2006/relationships/tags" Target="../tags/tag6624.xml"/><Relationship Id="rId26" Type="http://schemas.openxmlformats.org/officeDocument/2006/relationships/tags" Target="../tags/tag6632.xml"/><Relationship Id="rId39" Type="http://schemas.openxmlformats.org/officeDocument/2006/relationships/tags" Target="../tags/tag6645.xml"/><Relationship Id="rId21" Type="http://schemas.openxmlformats.org/officeDocument/2006/relationships/tags" Target="../tags/tag6627.xml"/><Relationship Id="rId34" Type="http://schemas.openxmlformats.org/officeDocument/2006/relationships/tags" Target="../tags/tag6640.xml"/><Relationship Id="rId42" Type="http://schemas.openxmlformats.org/officeDocument/2006/relationships/tags" Target="../tags/tag6648.xml"/><Relationship Id="rId47" Type="http://schemas.openxmlformats.org/officeDocument/2006/relationships/tags" Target="../tags/tag6653.xml"/><Relationship Id="rId50" Type="http://schemas.openxmlformats.org/officeDocument/2006/relationships/tags" Target="../tags/tag6656.xml"/><Relationship Id="rId55" Type="http://schemas.openxmlformats.org/officeDocument/2006/relationships/tags" Target="../tags/tag6661.xml"/><Relationship Id="rId7" Type="http://schemas.openxmlformats.org/officeDocument/2006/relationships/tags" Target="../tags/tag6613.xml"/><Relationship Id="rId12" Type="http://schemas.openxmlformats.org/officeDocument/2006/relationships/tags" Target="../tags/tag6618.xml"/><Relationship Id="rId17" Type="http://schemas.openxmlformats.org/officeDocument/2006/relationships/tags" Target="../tags/tag6623.xml"/><Relationship Id="rId25" Type="http://schemas.openxmlformats.org/officeDocument/2006/relationships/tags" Target="../tags/tag6631.xml"/><Relationship Id="rId33" Type="http://schemas.openxmlformats.org/officeDocument/2006/relationships/tags" Target="../tags/tag6639.xml"/><Relationship Id="rId38" Type="http://schemas.openxmlformats.org/officeDocument/2006/relationships/tags" Target="../tags/tag6644.xml"/><Relationship Id="rId46" Type="http://schemas.openxmlformats.org/officeDocument/2006/relationships/tags" Target="../tags/tag6652.xml"/><Relationship Id="rId59" Type="http://schemas.openxmlformats.org/officeDocument/2006/relationships/slideLayout" Target="../slideLayouts/slideLayout1.xml"/><Relationship Id="rId2" Type="http://schemas.openxmlformats.org/officeDocument/2006/relationships/tags" Target="../tags/tag6608.xml"/><Relationship Id="rId16" Type="http://schemas.openxmlformats.org/officeDocument/2006/relationships/tags" Target="../tags/tag6622.xml"/><Relationship Id="rId20" Type="http://schemas.openxmlformats.org/officeDocument/2006/relationships/tags" Target="../tags/tag6626.xml"/><Relationship Id="rId29" Type="http://schemas.openxmlformats.org/officeDocument/2006/relationships/tags" Target="../tags/tag6635.xml"/><Relationship Id="rId41" Type="http://schemas.openxmlformats.org/officeDocument/2006/relationships/tags" Target="../tags/tag6647.xml"/><Relationship Id="rId54" Type="http://schemas.openxmlformats.org/officeDocument/2006/relationships/tags" Target="../tags/tag6660.xml"/><Relationship Id="rId1" Type="http://schemas.openxmlformats.org/officeDocument/2006/relationships/tags" Target="../tags/tag6607.xml"/><Relationship Id="rId6" Type="http://schemas.openxmlformats.org/officeDocument/2006/relationships/tags" Target="../tags/tag6612.xml"/><Relationship Id="rId11" Type="http://schemas.openxmlformats.org/officeDocument/2006/relationships/tags" Target="../tags/tag6617.xml"/><Relationship Id="rId24" Type="http://schemas.openxmlformats.org/officeDocument/2006/relationships/tags" Target="../tags/tag6630.xml"/><Relationship Id="rId32" Type="http://schemas.openxmlformats.org/officeDocument/2006/relationships/tags" Target="../tags/tag6638.xml"/><Relationship Id="rId37" Type="http://schemas.openxmlformats.org/officeDocument/2006/relationships/tags" Target="../tags/tag6643.xml"/><Relationship Id="rId40" Type="http://schemas.openxmlformats.org/officeDocument/2006/relationships/tags" Target="../tags/tag6646.xml"/><Relationship Id="rId45" Type="http://schemas.openxmlformats.org/officeDocument/2006/relationships/tags" Target="../tags/tag6651.xml"/><Relationship Id="rId53" Type="http://schemas.openxmlformats.org/officeDocument/2006/relationships/tags" Target="../tags/tag6659.xml"/><Relationship Id="rId58" Type="http://schemas.openxmlformats.org/officeDocument/2006/relationships/tags" Target="../tags/tag6664.xml"/><Relationship Id="rId5" Type="http://schemas.openxmlformats.org/officeDocument/2006/relationships/tags" Target="../tags/tag6611.xml"/><Relationship Id="rId15" Type="http://schemas.openxmlformats.org/officeDocument/2006/relationships/tags" Target="../tags/tag6621.xml"/><Relationship Id="rId23" Type="http://schemas.openxmlformats.org/officeDocument/2006/relationships/tags" Target="../tags/tag6629.xml"/><Relationship Id="rId28" Type="http://schemas.openxmlformats.org/officeDocument/2006/relationships/tags" Target="../tags/tag6634.xml"/><Relationship Id="rId36" Type="http://schemas.openxmlformats.org/officeDocument/2006/relationships/tags" Target="../tags/tag6642.xml"/><Relationship Id="rId49" Type="http://schemas.openxmlformats.org/officeDocument/2006/relationships/tags" Target="../tags/tag6655.xml"/><Relationship Id="rId57" Type="http://schemas.openxmlformats.org/officeDocument/2006/relationships/tags" Target="../tags/tag6663.xml"/><Relationship Id="rId10" Type="http://schemas.openxmlformats.org/officeDocument/2006/relationships/tags" Target="../tags/tag6616.xml"/><Relationship Id="rId19" Type="http://schemas.openxmlformats.org/officeDocument/2006/relationships/tags" Target="../tags/tag6625.xml"/><Relationship Id="rId31" Type="http://schemas.openxmlformats.org/officeDocument/2006/relationships/tags" Target="../tags/tag6637.xml"/><Relationship Id="rId44" Type="http://schemas.openxmlformats.org/officeDocument/2006/relationships/tags" Target="../tags/tag6650.xml"/><Relationship Id="rId52" Type="http://schemas.openxmlformats.org/officeDocument/2006/relationships/tags" Target="../tags/tag6658.xml"/><Relationship Id="rId60" Type="http://schemas.openxmlformats.org/officeDocument/2006/relationships/notesSlide" Target="../notesSlides/notesSlide104.xml"/><Relationship Id="rId4" Type="http://schemas.openxmlformats.org/officeDocument/2006/relationships/tags" Target="../tags/tag6610.xml"/><Relationship Id="rId9" Type="http://schemas.openxmlformats.org/officeDocument/2006/relationships/tags" Target="../tags/tag6615.xml"/><Relationship Id="rId14" Type="http://schemas.openxmlformats.org/officeDocument/2006/relationships/tags" Target="../tags/tag6620.xml"/><Relationship Id="rId22" Type="http://schemas.openxmlformats.org/officeDocument/2006/relationships/tags" Target="../tags/tag6628.xml"/><Relationship Id="rId27" Type="http://schemas.openxmlformats.org/officeDocument/2006/relationships/tags" Target="../tags/tag6633.xml"/><Relationship Id="rId30" Type="http://schemas.openxmlformats.org/officeDocument/2006/relationships/tags" Target="../tags/tag6636.xml"/><Relationship Id="rId35" Type="http://schemas.openxmlformats.org/officeDocument/2006/relationships/tags" Target="../tags/tag6641.xml"/><Relationship Id="rId43" Type="http://schemas.openxmlformats.org/officeDocument/2006/relationships/tags" Target="../tags/tag6649.xml"/><Relationship Id="rId48" Type="http://schemas.openxmlformats.org/officeDocument/2006/relationships/tags" Target="../tags/tag6654.xml"/><Relationship Id="rId56" Type="http://schemas.openxmlformats.org/officeDocument/2006/relationships/tags" Target="../tags/tag6662.xml"/><Relationship Id="rId8" Type="http://schemas.openxmlformats.org/officeDocument/2006/relationships/tags" Target="../tags/tag6614.xml"/><Relationship Id="rId51" Type="http://schemas.openxmlformats.org/officeDocument/2006/relationships/tags" Target="../tags/tag6657.xml"/><Relationship Id="rId3" Type="http://schemas.openxmlformats.org/officeDocument/2006/relationships/tags" Target="../tags/tag6609.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6" Type="http://schemas.openxmlformats.org/officeDocument/2006/relationships/tags" Target="../tags/tag6690.xml"/><Relationship Id="rId117" Type="http://schemas.openxmlformats.org/officeDocument/2006/relationships/tags" Target="../tags/tag6781.xml"/><Relationship Id="rId21" Type="http://schemas.openxmlformats.org/officeDocument/2006/relationships/tags" Target="../tags/tag6685.xml"/><Relationship Id="rId42" Type="http://schemas.openxmlformats.org/officeDocument/2006/relationships/tags" Target="../tags/tag6706.xml"/><Relationship Id="rId47" Type="http://schemas.openxmlformats.org/officeDocument/2006/relationships/tags" Target="../tags/tag6711.xml"/><Relationship Id="rId63" Type="http://schemas.openxmlformats.org/officeDocument/2006/relationships/tags" Target="../tags/tag6727.xml"/><Relationship Id="rId68" Type="http://schemas.openxmlformats.org/officeDocument/2006/relationships/tags" Target="../tags/tag6732.xml"/><Relationship Id="rId84" Type="http://schemas.openxmlformats.org/officeDocument/2006/relationships/tags" Target="../tags/tag6748.xml"/><Relationship Id="rId89" Type="http://schemas.openxmlformats.org/officeDocument/2006/relationships/tags" Target="../tags/tag6753.xml"/><Relationship Id="rId112" Type="http://schemas.openxmlformats.org/officeDocument/2006/relationships/tags" Target="../tags/tag6776.xml"/><Relationship Id="rId133" Type="http://schemas.openxmlformats.org/officeDocument/2006/relationships/tags" Target="../tags/tag6797.xml"/><Relationship Id="rId138" Type="http://schemas.openxmlformats.org/officeDocument/2006/relationships/tags" Target="../tags/tag6802.xml"/><Relationship Id="rId16" Type="http://schemas.openxmlformats.org/officeDocument/2006/relationships/tags" Target="../tags/tag6680.xml"/><Relationship Id="rId107" Type="http://schemas.openxmlformats.org/officeDocument/2006/relationships/tags" Target="../tags/tag6771.xml"/><Relationship Id="rId11" Type="http://schemas.openxmlformats.org/officeDocument/2006/relationships/tags" Target="../tags/tag6675.xml"/><Relationship Id="rId32" Type="http://schemas.openxmlformats.org/officeDocument/2006/relationships/tags" Target="../tags/tag6696.xml"/><Relationship Id="rId37" Type="http://schemas.openxmlformats.org/officeDocument/2006/relationships/tags" Target="../tags/tag6701.xml"/><Relationship Id="rId53" Type="http://schemas.openxmlformats.org/officeDocument/2006/relationships/tags" Target="../tags/tag6717.xml"/><Relationship Id="rId58" Type="http://schemas.openxmlformats.org/officeDocument/2006/relationships/tags" Target="../tags/tag6722.xml"/><Relationship Id="rId74" Type="http://schemas.openxmlformats.org/officeDocument/2006/relationships/tags" Target="../tags/tag6738.xml"/><Relationship Id="rId79" Type="http://schemas.openxmlformats.org/officeDocument/2006/relationships/tags" Target="../tags/tag6743.xml"/><Relationship Id="rId102" Type="http://schemas.openxmlformats.org/officeDocument/2006/relationships/tags" Target="../tags/tag6766.xml"/><Relationship Id="rId123" Type="http://schemas.openxmlformats.org/officeDocument/2006/relationships/tags" Target="../tags/tag6787.xml"/><Relationship Id="rId128" Type="http://schemas.openxmlformats.org/officeDocument/2006/relationships/tags" Target="../tags/tag6792.xml"/><Relationship Id="rId144" Type="http://schemas.openxmlformats.org/officeDocument/2006/relationships/tags" Target="../tags/tag6808.xml"/><Relationship Id="rId5" Type="http://schemas.openxmlformats.org/officeDocument/2006/relationships/tags" Target="../tags/tag6669.xml"/><Relationship Id="rId90" Type="http://schemas.openxmlformats.org/officeDocument/2006/relationships/tags" Target="../tags/tag6754.xml"/><Relationship Id="rId95" Type="http://schemas.openxmlformats.org/officeDocument/2006/relationships/tags" Target="../tags/tag6759.xml"/><Relationship Id="rId22" Type="http://schemas.openxmlformats.org/officeDocument/2006/relationships/tags" Target="../tags/tag6686.xml"/><Relationship Id="rId27" Type="http://schemas.openxmlformats.org/officeDocument/2006/relationships/tags" Target="../tags/tag6691.xml"/><Relationship Id="rId43" Type="http://schemas.openxmlformats.org/officeDocument/2006/relationships/tags" Target="../tags/tag6707.xml"/><Relationship Id="rId48" Type="http://schemas.openxmlformats.org/officeDocument/2006/relationships/tags" Target="../tags/tag6712.xml"/><Relationship Id="rId64" Type="http://schemas.openxmlformats.org/officeDocument/2006/relationships/tags" Target="../tags/tag6728.xml"/><Relationship Id="rId69" Type="http://schemas.openxmlformats.org/officeDocument/2006/relationships/tags" Target="../tags/tag6733.xml"/><Relationship Id="rId113" Type="http://schemas.openxmlformats.org/officeDocument/2006/relationships/tags" Target="../tags/tag6777.xml"/><Relationship Id="rId118" Type="http://schemas.openxmlformats.org/officeDocument/2006/relationships/tags" Target="../tags/tag6782.xml"/><Relationship Id="rId134" Type="http://schemas.openxmlformats.org/officeDocument/2006/relationships/tags" Target="../tags/tag6798.xml"/><Relationship Id="rId139" Type="http://schemas.openxmlformats.org/officeDocument/2006/relationships/tags" Target="../tags/tag6803.xml"/><Relationship Id="rId80" Type="http://schemas.openxmlformats.org/officeDocument/2006/relationships/tags" Target="../tags/tag6744.xml"/><Relationship Id="rId85" Type="http://schemas.openxmlformats.org/officeDocument/2006/relationships/tags" Target="../tags/tag6749.xml"/><Relationship Id="rId3" Type="http://schemas.openxmlformats.org/officeDocument/2006/relationships/tags" Target="../tags/tag6667.xml"/><Relationship Id="rId12" Type="http://schemas.openxmlformats.org/officeDocument/2006/relationships/tags" Target="../tags/tag6676.xml"/><Relationship Id="rId17" Type="http://schemas.openxmlformats.org/officeDocument/2006/relationships/tags" Target="../tags/tag6681.xml"/><Relationship Id="rId25" Type="http://schemas.openxmlformats.org/officeDocument/2006/relationships/tags" Target="../tags/tag6689.xml"/><Relationship Id="rId33" Type="http://schemas.openxmlformats.org/officeDocument/2006/relationships/tags" Target="../tags/tag6697.xml"/><Relationship Id="rId38" Type="http://schemas.openxmlformats.org/officeDocument/2006/relationships/tags" Target="../tags/tag6702.xml"/><Relationship Id="rId46" Type="http://schemas.openxmlformats.org/officeDocument/2006/relationships/tags" Target="../tags/tag6710.xml"/><Relationship Id="rId59" Type="http://schemas.openxmlformats.org/officeDocument/2006/relationships/tags" Target="../tags/tag6723.xml"/><Relationship Id="rId67" Type="http://schemas.openxmlformats.org/officeDocument/2006/relationships/tags" Target="../tags/tag6731.xml"/><Relationship Id="rId103" Type="http://schemas.openxmlformats.org/officeDocument/2006/relationships/tags" Target="../tags/tag6767.xml"/><Relationship Id="rId108" Type="http://schemas.openxmlformats.org/officeDocument/2006/relationships/tags" Target="../tags/tag6772.xml"/><Relationship Id="rId116" Type="http://schemas.openxmlformats.org/officeDocument/2006/relationships/tags" Target="../tags/tag6780.xml"/><Relationship Id="rId124" Type="http://schemas.openxmlformats.org/officeDocument/2006/relationships/tags" Target="../tags/tag6788.xml"/><Relationship Id="rId129" Type="http://schemas.openxmlformats.org/officeDocument/2006/relationships/tags" Target="../tags/tag6793.xml"/><Relationship Id="rId137" Type="http://schemas.openxmlformats.org/officeDocument/2006/relationships/tags" Target="../tags/tag6801.xml"/><Relationship Id="rId20" Type="http://schemas.openxmlformats.org/officeDocument/2006/relationships/tags" Target="../tags/tag6684.xml"/><Relationship Id="rId41" Type="http://schemas.openxmlformats.org/officeDocument/2006/relationships/tags" Target="../tags/tag6705.xml"/><Relationship Id="rId54" Type="http://schemas.openxmlformats.org/officeDocument/2006/relationships/tags" Target="../tags/tag6718.xml"/><Relationship Id="rId62" Type="http://schemas.openxmlformats.org/officeDocument/2006/relationships/tags" Target="../tags/tag6726.xml"/><Relationship Id="rId70" Type="http://schemas.openxmlformats.org/officeDocument/2006/relationships/tags" Target="../tags/tag6734.xml"/><Relationship Id="rId75" Type="http://schemas.openxmlformats.org/officeDocument/2006/relationships/tags" Target="../tags/tag6739.xml"/><Relationship Id="rId83" Type="http://schemas.openxmlformats.org/officeDocument/2006/relationships/tags" Target="../tags/tag6747.xml"/><Relationship Id="rId88" Type="http://schemas.openxmlformats.org/officeDocument/2006/relationships/tags" Target="../tags/tag6752.xml"/><Relationship Id="rId91" Type="http://schemas.openxmlformats.org/officeDocument/2006/relationships/tags" Target="../tags/tag6755.xml"/><Relationship Id="rId96" Type="http://schemas.openxmlformats.org/officeDocument/2006/relationships/tags" Target="../tags/tag6760.xml"/><Relationship Id="rId111" Type="http://schemas.openxmlformats.org/officeDocument/2006/relationships/tags" Target="../tags/tag6775.xml"/><Relationship Id="rId132" Type="http://schemas.openxmlformats.org/officeDocument/2006/relationships/tags" Target="../tags/tag6796.xml"/><Relationship Id="rId140" Type="http://schemas.openxmlformats.org/officeDocument/2006/relationships/tags" Target="../tags/tag6804.xml"/><Relationship Id="rId145" Type="http://schemas.openxmlformats.org/officeDocument/2006/relationships/tags" Target="../tags/tag6809.xml"/><Relationship Id="rId1" Type="http://schemas.openxmlformats.org/officeDocument/2006/relationships/tags" Target="../tags/tag6665.xml"/><Relationship Id="rId6" Type="http://schemas.openxmlformats.org/officeDocument/2006/relationships/tags" Target="../tags/tag6670.xml"/><Relationship Id="rId15" Type="http://schemas.openxmlformats.org/officeDocument/2006/relationships/tags" Target="../tags/tag6679.xml"/><Relationship Id="rId23" Type="http://schemas.openxmlformats.org/officeDocument/2006/relationships/tags" Target="../tags/tag6687.xml"/><Relationship Id="rId28" Type="http://schemas.openxmlformats.org/officeDocument/2006/relationships/tags" Target="../tags/tag6692.xml"/><Relationship Id="rId36" Type="http://schemas.openxmlformats.org/officeDocument/2006/relationships/tags" Target="../tags/tag6700.xml"/><Relationship Id="rId49" Type="http://schemas.openxmlformats.org/officeDocument/2006/relationships/tags" Target="../tags/tag6713.xml"/><Relationship Id="rId57" Type="http://schemas.openxmlformats.org/officeDocument/2006/relationships/tags" Target="../tags/tag6721.xml"/><Relationship Id="rId106" Type="http://schemas.openxmlformats.org/officeDocument/2006/relationships/tags" Target="../tags/tag6770.xml"/><Relationship Id="rId114" Type="http://schemas.openxmlformats.org/officeDocument/2006/relationships/tags" Target="../tags/tag6778.xml"/><Relationship Id="rId119" Type="http://schemas.openxmlformats.org/officeDocument/2006/relationships/tags" Target="../tags/tag6783.xml"/><Relationship Id="rId127" Type="http://schemas.openxmlformats.org/officeDocument/2006/relationships/tags" Target="../tags/tag6791.xml"/><Relationship Id="rId10" Type="http://schemas.openxmlformats.org/officeDocument/2006/relationships/tags" Target="../tags/tag6674.xml"/><Relationship Id="rId31" Type="http://schemas.openxmlformats.org/officeDocument/2006/relationships/tags" Target="../tags/tag6695.xml"/><Relationship Id="rId44" Type="http://schemas.openxmlformats.org/officeDocument/2006/relationships/tags" Target="../tags/tag6708.xml"/><Relationship Id="rId52" Type="http://schemas.openxmlformats.org/officeDocument/2006/relationships/tags" Target="../tags/tag6716.xml"/><Relationship Id="rId60" Type="http://schemas.openxmlformats.org/officeDocument/2006/relationships/tags" Target="../tags/tag6724.xml"/><Relationship Id="rId65" Type="http://schemas.openxmlformats.org/officeDocument/2006/relationships/tags" Target="../tags/tag6729.xml"/><Relationship Id="rId73" Type="http://schemas.openxmlformats.org/officeDocument/2006/relationships/tags" Target="../tags/tag6737.xml"/><Relationship Id="rId78" Type="http://schemas.openxmlformats.org/officeDocument/2006/relationships/tags" Target="../tags/tag6742.xml"/><Relationship Id="rId81" Type="http://schemas.openxmlformats.org/officeDocument/2006/relationships/tags" Target="../tags/tag6745.xml"/><Relationship Id="rId86" Type="http://schemas.openxmlformats.org/officeDocument/2006/relationships/tags" Target="../tags/tag6750.xml"/><Relationship Id="rId94" Type="http://schemas.openxmlformats.org/officeDocument/2006/relationships/tags" Target="../tags/tag6758.xml"/><Relationship Id="rId99" Type="http://schemas.openxmlformats.org/officeDocument/2006/relationships/tags" Target="../tags/tag6763.xml"/><Relationship Id="rId101" Type="http://schemas.openxmlformats.org/officeDocument/2006/relationships/tags" Target="../tags/tag6765.xml"/><Relationship Id="rId122" Type="http://schemas.openxmlformats.org/officeDocument/2006/relationships/tags" Target="../tags/tag6786.xml"/><Relationship Id="rId130" Type="http://schemas.openxmlformats.org/officeDocument/2006/relationships/tags" Target="../tags/tag6794.xml"/><Relationship Id="rId135" Type="http://schemas.openxmlformats.org/officeDocument/2006/relationships/tags" Target="../tags/tag6799.xml"/><Relationship Id="rId143" Type="http://schemas.openxmlformats.org/officeDocument/2006/relationships/tags" Target="../tags/tag6807.xml"/><Relationship Id="rId4" Type="http://schemas.openxmlformats.org/officeDocument/2006/relationships/tags" Target="../tags/tag6668.xml"/><Relationship Id="rId9" Type="http://schemas.openxmlformats.org/officeDocument/2006/relationships/tags" Target="../tags/tag6673.xml"/><Relationship Id="rId13" Type="http://schemas.openxmlformats.org/officeDocument/2006/relationships/tags" Target="../tags/tag6677.xml"/><Relationship Id="rId18" Type="http://schemas.openxmlformats.org/officeDocument/2006/relationships/tags" Target="../tags/tag6682.xml"/><Relationship Id="rId39" Type="http://schemas.openxmlformats.org/officeDocument/2006/relationships/tags" Target="../tags/tag6703.xml"/><Relationship Id="rId109" Type="http://schemas.openxmlformats.org/officeDocument/2006/relationships/tags" Target="../tags/tag6773.xml"/><Relationship Id="rId34" Type="http://schemas.openxmlformats.org/officeDocument/2006/relationships/tags" Target="../tags/tag6698.xml"/><Relationship Id="rId50" Type="http://schemas.openxmlformats.org/officeDocument/2006/relationships/tags" Target="../tags/tag6714.xml"/><Relationship Id="rId55" Type="http://schemas.openxmlformats.org/officeDocument/2006/relationships/tags" Target="../tags/tag6719.xml"/><Relationship Id="rId76" Type="http://schemas.openxmlformats.org/officeDocument/2006/relationships/tags" Target="../tags/tag6740.xml"/><Relationship Id="rId97" Type="http://schemas.openxmlformats.org/officeDocument/2006/relationships/tags" Target="../tags/tag6761.xml"/><Relationship Id="rId104" Type="http://schemas.openxmlformats.org/officeDocument/2006/relationships/tags" Target="../tags/tag6768.xml"/><Relationship Id="rId120" Type="http://schemas.openxmlformats.org/officeDocument/2006/relationships/tags" Target="../tags/tag6784.xml"/><Relationship Id="rId125" Type="http://schemas.openxmlformats.org/officeDocument/2006/relationships/tags" Target="../tags/tag6789.xml"/><Relationship Id="rId141" Type="http://schemas.openxmlformats.org/officeDocument/2006/relationships/tags" Target="../tags/tag6805.xml"/><Relationship Id="rId146" Type="http://schemas.openxmlformats.org/officeDocument/2006/relationships/slideLayout" Target="../slideLayouts/slideLayout1.xml"/><Relationship Id="rId7" Type="http://schemas.openxmlformats.org/officeDocument/2006/relationships/tags" Target="../tags/tag6671.xml"/><Relationship Id="rId71" Type="http://schemas.openxmlformats.org/officeDocument/2006/relationships/tags" Target="../tags/tag6735.xml"/><Relationship Id="rId92" Type="http://schemas.openxmlformats.org/officeDocument/2006/relationships/tags" Target="../tags/tag6756.xml"/><Relationship Id="rId2" Type="http://schemas.openxmlformats.org/officeDocument/2006/relationships/tags" Target="../tags/tag6666.xml"/><Relationship Id="rId29" Type="http://schemas.openxmlformats.org/officeDocument/2006/relationships/tags" Target="../tags/tag6693.xml"/><Relationship Id="rId24" Type="http://schemas.openxmlformats.org/officeDocument/2006/relationships/tags" Target="../tags/tag6688.xml"/><Relationship Id="rId40" Type="http://schemas.openxmlformats.org/officeDocument/2006/relationships/tags" Target="../tags/tag6704.xml"/><Relationship Id="rId45" Type="http://schemas.openxmlformats.org/officeDocument/2006/relationships/tags" Target="../tags/tag6709.xml"/><Relationship Id="rId66" Type="http://schemas.openxmlformats.org/officeDocument/2006/relationships/tags" Target="../tags/tag6730.xml"/><Relationship Id="rId87" Type="http://schemas.openxmlformats.org/officeDocument/2006/relationships/tags" Target="../tags/tag6751.xml"/><Relationship Id="rId110" Type="http://schemas.openxmlformats.org/officeDocument/2006/relationships/tags" Target="../tags/tag6774.xml"/><Relationship Id="rId115" Type="http://schemas.openxmlformats.org/officeDocument/2006/relationships/tags" Target="../tags/tag6779.xml"/><Relationship Id="rId131" Type="http://schemas.openxmlformats.org/officeDocument/2006/relationships/tags" Target="../tags/tag6795.xml"/><Relationship Id="rId136" Type="http://schemas.openxmlformats.org/officeDocument/2006/relationships/tags" Target="../tags/tag6800.xml"/><Relationship Id="rId61" Type="http://schemas.openxmlformats.org/officeDocument/2006/relationships/tags" Target="../tags/tag6725.xml"/><Relationship Id="rId82" Type="http://schemas.openxmlformats.org/officeDocument/2006/relationships/tags" Target="../tags/tag6746.xml"/><Relationship Id="rId19" Type="http://schemas.openxmlformats.org/officeDocument/2006/relationships/tags" Target="../tags/tag6683.xml"/><Relationship Id="rId14" Type="http://schemas.openxmlformats.org/officeDocument/2006/relationships/tags" Target="../tags/tag6678.xml"/><Relationship Id="rId30" Type="http://schemas.openxmlformats.org/officeDocument/2006/relationships/tags" Target="../tags/tag6694.xml"/><Relationship Id="rId35" Type="http://schemas.openxmlformats.org/officeDocument/2006/relationships/tags" Target="../tags/tag6699.xml"/><Relationship Id="rId56" Type="http://schemas.openxmlformats.org/officeDocument/2006/relationships/tags" Target="../tags/tag6720.xml"/><Relationship Id="rId77" Type="http://schemas.openxmlformats.org/officeDocument/2006/relationships/tags" Target="../tags/tag6741.xml"/><Relationship Id="rId100" Type="http://schemas.openxmlformats.org/officeDocument/2006/relationships/tags" Target="../tags/tag6764.xml"/><Relationship Id="rId105" Type="http://schemas.openxmlformats.org/officeDocument/2006/relationships/tags" Target="../tags/tag6769.xml"/><Relationship Id="rId126" Type="http://schemas.openxmlformats.org/officeDocument/2006/relationships/tags" Target="../tags/tag6790.xml"/><Relationship Id="rId147" Type="http://schemas.openxmlformats.org/officeDocument/2006/relationships/notesSlide" Target="../notesSlides/notesSlide106.xml"/><Relationship Id="rId8" Type="http://schemas.openxmlformats.org/officeDocument/2006/relationships/tags" Target="../tags/tag6672.xml"/><Relationship Id="rId51" Type="http://schemas.openxmlformats.org/officeDocument/2006/relationships/tags" Target="../tags/tag6715.xml"/><Relationship Id="rId72" Type="http://schemas.openxmlformats.org/officeDocument/2006/relationships/tags" Target="../tags/tag6736.xml"/><Relationship Id="rId93" Type="http://schemas.openxmlformats.org/officeDocument/2006/relationships/tags" Target="../tags/tag6757.xml"/><Relationship Id="rId98" Type="http://schemas.openxmlformats.org/officeDocument/2006/relationships/tags" Target="../tags/tag6762.xml"/><Relationship Id="rId121" Type="http://schemas.openxmlformats.org/officeDocument/2006/relationships/tags" Target="../tags/tag6785.xml"/><Relationship Id="rId142" Type="http://schemas.openxmlformats.org/officeDocument/2006/relationships/tags" Target="../tags/tag6806.xml"/></Relationships>
</file>

<file path=ppt/slides/_rels/slide158.xml.rels><?xml version="1.0" encoding="UTF-8" standalone="yes"?>
<Relationships xmlns="http://schemas.openxmlformats.org/package/2006/relationships"><Relationship Id="rId117" Type="http://schemas.openxmlformats.org/officeDocument/2006/relationships/tags" Target="../tags/tag6926.xml"/><Relationship Id="rId21" Type="http://schemas.openxmlformats.org/officeDocument/2006/relationships/tags" Target="../tags/tag6830.xml"/><Relationship Id="rId42" Type="http://schemas.openxmlformats.org/officeDocument/2006/relationships/tags" Target="../tags/tag6851.xml"/><Relationship Id="rId63" Type="http://schemas.openxmlformats.org/officeDocument/2006/relationships/tags" Target="../tags/tag6872.xml"/><Relationship Id="rId84" Type="http://schemas.openxmlformats.org/officeDocument/2006/relationships/tags" Target="../tags/tag6893.xml"/><Relationship Id="rId138" Type="http://schemas.openxmlformats.org/officeDocument/2006/relationships/tags" Target="../tags/tag6947.xml"/><Relationship Id="rId159" Type="http://schemas.openxmlformats.org/officeDocument/2006/relationships/tags" Target="../tags/tag6968.xml"/><Relationship Id="rId170" Type="http://schemas.openxmlformats.org/officeDocument/2006/relationships/tags" Target="../tags/tag6979.xml"/><Relationship Id="rId191" Type="http://schemas.openxmlformats.org/officeDocument/2006/relationships/tags" Target="../tags/tag7000.xml"/><Relationship Id="rId205" Type="http://schemas.openxmlformats.org/officeDocument/2006/relationships/tags" Target="../tags/tag7014.xml"/><Relationship Id="rId226" Type="http://schemas.openxmlformats.org/officeDocument/2006/relationships/tags" Target="../tags/tag7035.xml"/><Relationship Id="rId247" Type="http://schemas.openxmlformats.org/officeDocument/2006/relationships/tags" Target="../tags/tag7056.xml"/><Relationship Id="rId107" Type="http://schemas.openxmlformats.org/officeDocument/2006/relationships/tags" Target="../tags/tag6916.xml"/><Relationship Id="rId268" Type="http://schemas.openxmlformats.org/officeDocument/2006/relationships/tags" Target="../tags/tag7077.xml"/><Relationship Id="rId11" Type="http://schemas.openxmlformats.org/officeDocument/2006/relationships/tags" Target="../tags/tag6820.xml"/><Relationship Id="rId32" Type="http://schemas.openxmlformats.org/officeDocument/2006/relationships/tags" Target="../tags/tag6841.xml"/><Relationship Id="rId53" Type="http://schemas.openxmlformats.org/officeDocument/2006/relationships/tags" Target="../tags/tag6862.xml"/><Relationship Id="rId74" Type="http://schemas.openxmlformats.org/officeDocument/2006/relationships/tags" Target="../tags/tag6883.xml"/><Relationship Id="rId128" Type="http://schemas.openxmlformats.org/officeDocument/2006/relationships/tags" Target="../tags/tag6937.xml"/><Relationship Id="rId149" Type="http://schemas.openxmlformats.org/officeDocument/2006/relationships/tags" Target="../tags/tag6958.xml"/><Relationship Id="rId5" Type="http://schemas.openxmlformats.org/officeDocument/2006/relationships/tags" Target="../tags/tag6814.xml"/><Relationship Id="rId95" Type="http://schemas.openxmlformats.org/officeDocument/2006/relationships/tags" Target="../tags/tag6904.xml"/><Relationship Id="rId160" Type="http://schemas.openxmlformats.org/officeDocument/2006/relationships/tags" Target="../tags/tag6969.xml"/><Relationship Id="rId181" Type="http://schemas.openxmlformats.org/officeDocument/2006/relationships/tags" Target="../tags/tag6990.xml"/><Relationship Id="rId216" Type="http://schemas.openxmlformats.org/officeDocument/2006/relationships/tags" Target="../tags/tag7025.xml"/><Relationship Id="rId237" Type="http://schemas.openxmlformats.org/officeDocument/2006/relationships/tags" Target="../tags/tag7046.xml"/><Relationship Id="rId258" Type="http://schemas.openxmlformats.org/officeDocument/2006/relationships/tags" Target="../tags/tag7067.xml"/><Relationship Id="rId22" Type="http://schemas.openxmlformats.org/officeDocument/2006/relationships/tags" Target="../tags/tag6831.xml"/><Relationship Id="rId43" Type="http://schemas.openxmlformats.org/officeDocument/2006/relationships/tags" Target="../tags/tag6852.xml"/><Relationship Id="rId64" Type="http://schemas.openxmlformats.org/officeDocument/2006/relationships/tags" Target="../tags/tag6873.xml"/><Relationship Id="rId118" Type="http://schemas.openxmlformats.org/officeDocument/2006/relationships/tags" Target="../tags/tag6927.xml"/><Relationship Id="rId139" Type="http://schemas.openxmlformats.org/officeDocument/2006/relationships/tags" Target="../tags/tag6948.xml"/><Relationship Id="rId85" Type="http://schemas.openxmlformats.org/officeDocument/2006/relationships/tags" Target="../tags/tag6894.xml"/><Relationship Id="rId150" Type="http://schemas.openxmlformats.org/officeDocument/2006/relationships/tags" Target="../tags/tag6959.xml"/><Relationship Id="rId171" Type="http://schemas.openxmlformats.org/officeDocument/2006/relationships/tags" Target="../tags/tag6980.xml"/><Relationship Id="rId192" Type="http://schemas.openxmlformats.org/officeDocument/2006/relationships/tags" Target="../tags/tag7001.xml"/><Relationship Id="rId206" Type="http://schemas.openxmlformats.org/officeDocument/2006/relationships/tags" Target="../tags/tag7015.xml"/><Relationship Id="rId227" Type="http://schemas.openxmlformats.org/officeDocument/2006/relationships/tags" Target="../tags/tag7036.xml"/><Relationship Id="rId248" Type="http://schemas.openxmlformats.org/officeDocument/2006/relationships/tags" Target="../tags/tag7057.xml"/><Relationship Id="rId269" Type="http://schemas.openxmlformats.org/officeDocument/2006/relationships/tags" Target="../tags/tag7078.xml"/><Relationship Id="rId12" Type="http://schemas.openxmlformats.org/officeDocument/2006/relationships/tags" Target="../tags/tag6821.xml"/><Relationship Id="rId33" Type="http://schemas.openxmlformats.org/officeDocument/2006/relationships/tags" Target="../tags/tag6842.xml"/><Relationship Id="rId108" Type="http://schemas.openxmlformats.org/officeDocument/2006/relationships/tags" Target="../tags/tag6917.xml"/><Relationship Id="rId129" Type="http://schemas.openxmlformats.org/officeDocument/2006/relationships/tags" Target="../tags/tag6938.xml"/><Relationship Id="rId54" Type="http://schemas.openxmlformats.org/officeDocument/2006/relationships/tags" Target="../tags/tag6863.xml"/><Relationship Id="rId75" Type="http://schemas.openxmlformats.org/officeDocument/2006/relationships/tags" Target="../tags/tag6884.xml"/><Relationship Id="rId96" Type="http://schemas.openxmlformats.org/officeDocument/2006/relationships/tags" Target="../tags/tag6905.xml"/><Relationship Id="rId140" Type="http://schemas.openxmlformats.org/officeDocument/2006/relationships/tags" Target="../tags/tag6949.xml"/><Relationship Id="rId161" Type="http://schemas.openxmlformats.org/officeDocument/2006/relationships/tags" Target="../tags/tag6970.xml"/><Relationship Id="rId182" Type="http://schemas.openxmlformats.org/officeDocument/2006/relationships/tags" Target="../tags/tag6991.xml"/><Relationship Id="rId217" Type="http://schemas.openxmlformats.org/officeDocument/2006/relationships/tags" Target="../tags/tag7026.xml"/><Relationship Id="rId6" Type="http://schemas.openxmlformats.org/officeDocument/2006/relationships/tags" Target="../tags/tag6815.xml"/><Relationship Id="rId238" Type="http://schemas.openxmlformats.org/officeDocument/2006/relationships/tags" Target="../tags/tag7047.xml"/><Relationship Id="rId259" Type="http://schemas.openxmlformats.org/officeDocument/2006/relationships/tags" Target="../tags/tag7068.xml"/><Relationship Id="rId23" Type="http://schemas.openxmlformats.org/officeDocument/2006/relationships/tags" Target="../tags/tag6832.xml"/><Relationship Id="rId119" Type="http://schemas.openxmlformats.org/officeDocument/2006/relationships/tags" Target="../tags/tag6928.xml"/><Relationship Id="rId270" Type="http://schemas.openxmlformats.org/officeDocument/2006/relationships/tags" Target="../tags/tag7079.xml"/><Relationship Id="rId44" Type="http://schemas.openxmlformats.org/officeDocument/2006/relationships/tags" Target="../tags/tag6853.xml"/><Relationship Id="rId60" Type="http://schemas.openxmlformats.org/officeDocument/2006/relationships/tags" Target="../tags/tag6869.xml"/><Relationship Id="rId65" Type="http://schemas.openxmlformats.org/officeDocument/2006/relationships/tags" Target="../tags/tag6874.xml"/><Relationship Id="rId81" Type="http://schemas.openxmlformats.org/officeDocument/2006/relationships/tags" Target="../tags/tag6890.xml"/><Relationship Id="rId86" Type="http://schemas.openxmlformats.org/officeDocument/2006/relationships/tags" Target="../tags/tag6895.xml"/><Relationship Id="rId130" Type="http://schemas.openxmlformats.org/officeDocument/2006/relationships/tags" Target="../tags/tag6939.xml"/><Relationship Id="rId135" Type="http://schemas.openxmlformats.org/officeDocument/2006/relationships/tags" Target="../tags/tag6944.xml"/><Relationship Id="rId151" Type="http://schemas.openxmlformats.org/officeDocument/2006/relationships/tags" Target="../tags/tag6960.xml"/><Relationship Id="rId156" Type="http://schemas.openxmlformats.org/officeDocument/2006/relationships/tags" Target="../tags/tag6965.xml"/><Relationship Id="rId177" Type="http://schemas.openxmlformats.org/officeDocument/2006/relationships/tags" Target="../tags/tag6986.xml"/><Relationship Id="rId198" Type="http://schemas.openxmlformats.org/officeDocument/2006/relationships/tags" Target="../tags/tag7007.xml"/><Relationship Id="rId172" Type="http://schemas.openxmlformats.org/officeDocument/2006/relationships/tags" Target="../tags/tag6981.xml"/><Relationship Id="rId193" Type="http://schemas.openxmlformats.org/officeDocument/2006/relationships/tags" Target="../tags/tag7002.xml"/><Relationship Id="rId202" Type="http://schemas.openxmlformats.org/officeDocument/2006/relationships/tags" Target="../tags/tag7011.xml"/><Relationship Id="rId207" Type="http://schemas.openxmlformats.org/officeDocument/2006/relationships/tags" Target="../tags/tag7016.xml"/><Relationship Id="rId223" Type="http://schemas.openxmlformats.org/officeDocument/2006/relationships/tags" Target="../tags/tag7032.xml"/><Relationship Id="rId228" Type="http://schemas.openxmlformats.org/officeDocument/2006/relationships/tags" Target="../tags/tag7037.xml"/><Relationship Id="rId244" Type="http://schemas.openxmlformats.org/officeDocument/2006/relationships/tags" Target="../tags/tag7053.xml"/><Relationship Id="rId249" Type="http://schemas.openxmlformats.org/officeDocument/2006/relationships/tags" Target="../tags/tag7058.xml"/><Relationship Id="rId13" Type="http://schemas.openxmlformats.org/officeDocument/2006/relationships/tags" Target="../tags/tag6822.xml"/><Relationship Id="rId18" Type="http://schemas.openxmlformats.org/officeDocument/2006/relationships/tags" Target="../tags/tag6827.xml"/><Relationship Id="rId39" Type="http://schemas.openxmlformats.org/officeDocument/2006/relationships/tags" Target="../tags/tag6848.xml"/><Relationship Id="rId109" Type="http://schemas.openxmlformats.org/officeDocument/2006/relationships/tags" Target="../tags/tag6918.xml"/><Relationship Id="rId260" Type="http://schemas.openxmlformats.org/officeDocument/2006/relationships/tags" Target="../tags/tag7069.xml"/><Relationship Id="rId265" Type="http://schemas.openxmlformats.org/officeDocument/2006/relationships/tags" Target="../tags/tag7074.xml"/><Relationship Id="rId34" Type="http://schemas.openxmlformats.org/officeDocument/2006/relationships/tags" Target="../tags/tag6843.xml"/><Relationship Id="rId50" Type="http://schemas.openxmlformats.org/officeDocument/2006/relationships/tags" Target="../tags/tag6859.xml"/><Relationship Id="rId55" Type="http://schemas.openxmlformats.org/officeDocument/2006/relationships/tags" Target="../tags/tag6864.xml"/><Relationship Id="rId76" Type="http://schemas.openxmlformats.org/officeDocument/2006/relationships/tags" Target="../tags/tag6885.xml"/><Relationship Id="rId97" Type="http://schemas.openxmlformats.org/officeDocument/2006/relationships/tags" Target="../tags/tag6906.xml"/><Relationship Id="rId104" Type="http://schemas.openxmlformats.org/officeDocument/2006/relationships/tags" Target="../tags/tag6913.xml"/><Relationship Id="rId120" Type="http://schemas.openxmlformats.org/officeDocument/2006/relationships/tags" Target="../tags/tag6929.xml"/><Relationship Id="rId125" Type="http://schemas.openxmlformats.org/officeDocument/2006/relationships/tags" Target="../tags/tag6934.xml"/><Relationship Id="rId141" Type="http://schemas.openxmlformats.org/officeDocument/2006/relationships/tags" Target="../tags/tag6950.xml"/><Relationship Id="rId146" Type="http://schemas.openxmlformats.org/officeDocument/2006/relationships/tags" Target="../tags/tag6955.xml"/><Relationship Id="rId167" Type="http://schemas.openxmlformats.org/officeDocument/2006/relationships/tags" Target="../tags/tag6976.xml"/><Relationship Id="rId188" Type="http://schemas.openxmlformats.org/officeDocument/2006/relationships/tags" Target="../tags/tag6997.xml"/><Relationship Id="rId7" Type="http://schemas.openxmlformats.org/officeDocument/2006/relationships/tags" Target="../tags/tag6816.xml"/><Relationship Id="rId71" Type="http://schemas.openxmlformats.org/officeDocument/2006/relationships/tags" Target="../tags/tag6880.xml"/><Relationship Id="rId92" Type="http://schemas.openxmlformats.org/officeDocument/2006/relationships/tags" Target="../tags/tag6901.xml"/><Relationship Id="rId162" Type="http://schemas.openxmlformats.org/officeDocument/2006/relationships/tags" Target="../tags/tag6971.xml"/><Relationship Id="rId183" Type="http://schemas.openxmlformats.org/officeDocument/2006/relationships/tags" Target="../tags/tag6992.xml"/><Relationship Id="rId213" Type="http://schemas.openxmlformats.org/officeDocument/2006/relationships/tags" Target="../tags/tag7022.xml"/><Relationship Id="rId218" Type="http://schemas.openxmlformats.org/officeDocument/2006/relationships/tags" Target="../tags/tag7027.xml"/><Relationship Id="rId234" Type="http://schemas.openxmlformats.org/officeDocument/2006/relationships/tags" Target="../tags/tag7043.xml"/><Relationship Id="rId239" Type="http://schemas.openxmlformats.org/officeDocument/2006/relationships/tags" Target="../tags/tag7048.xml"/><Relationship Id="rId2" Type="http://schemas.openxmlformats.org/officeDocument/2006/relationships/tags" Target="../tags/tag6811.xml"/><Relationship Id="rId29" Type="http://schemas.openxmlformats.org/officeDocument/2006/relationships/tags" Target="../tags/tag6838.xml"/><Relationship Id="rId250" Type="http://schemas.openxmlformats.org/officeDocument/2006/relationships/tags" Target="../tags/tag7059.xml"/><Relationship Id="rId255" Type="http://schemas.openxmlformats.org/officeDocument/2006/relationships/tags" Target="../tags/tag7064.xml"/><Relationship Id="rId271" Type="http://schemas.openxmlformats.org/officeDocument/2006/relationships/tags" Target="../tags/tag7080.xml"/><Relationship Id="rId276" Type="http://schemas.openxmlformats.org/officeDocument/2006/relationships/notesSlide" Target="../notesSlides/notesSlide107.xml"/><Relationship Id="rId24" Type="http://schemas.openxmlformats.org/officeDocument/2006/relationships/tags" Target="../tags/tag6833.xml"/><Relationship Id="rId40" Type="http://schemas.openxmlformats.org/officeDocument/2006/relationships/tags" Target="../tags/tag6849.xml"/><Relationship Id="rId45" Type="http://schemas.openxmlformats.org/officeDocument/2006/relationships/tags" Target="../tags/tag6854.xml"/><Relationship Id="rId66" Type="http://schemas.openxmlformats.org/officeDocument/2006/relationships/tags" Target="../tags/tag6875.xml"/><Relationship Id="rId87" Type="http://schemas.openxmlformats.org/officeDocument/2006/relationships/tags" Target="../tags/tag6896.xml"/><Relationship Id="rId110" Type="http://schemas.openxmlformats.org/officeDocument/2006/relationships/tags" Target="../tags/tag6919.xml"/><Relationship Id="rId115" Type="http://schemas.openxmlformats.org/officeDocument/2006/relationships/tags" Target="../tags/tag6924.xml"/><Relationship Id="rId131" Type="http://schemas.openxmlformats.org/officeDocument/2006/relationships/tags" Target="../tags/tag6940.xml"/><Relationship Id="rId136" Type="http://schemas.openxmlformats.org/officeDocument/2006/relationships/tags" Target="../tags/tag6945.xml"/><Relationship Id="rId157" Type="http://schemas.openxmlformats.org/officeDocument/2006/relationships/tags" Target="../tags/tag6966.xml"/><Relationship Id="rId178" Type="http://schemas.openxmlformats.org/officeDocument/2006/relationships/tags" Target="../tags/tag6987.xml"/><Relationship Id="rId61" Type="http://schemas.openxmlformats.org/officeDocument/2006/relationships/tags" Target="../tags/tag6870.xml"/><Relationship Id="rId82" Type="http://schemas.openxmlformats.org/officeDocument/2006/relationships/tags" Target="../tags/tag6891.xml"/><Relationship Id="rId152" Type="http://schemas.openxmlformats.org/officeDocument/2006/relationships/tags" Target="../tags/tag6961.xml"/><Relationship Id="rId173" Type="http://schemas.openxmlformats.org/officeDocument/2006/relationships/tags" Target="../tags/tag6982.xml"/><Relationship Id="rId194" Type="http://schemas.openxmlformats.org/officeDocument/2006/relationships/tags" Target="../tags/tag7003.xml"/><Relationship Id="rId199" Type="http://schemas.openxmlformats.org/officeDocument/2006/relationships/tags" Target="../tags/tag7008.xml"/><Relationship Id="rId203" Type="http://schemas.openxmlformats.org/officeDocument/2006/relationships/tags" Target="../tags/tag7012.xml"/><Relationship Id="rId208" Type="http://schemas.openxmlformats.org/officeDocument/2006/relationships/tags" Target="../tags/tag7017.xml"/><Relationship Id="rId229" Type="http://schemas.openxmlformats.org/officeDocument/2006/relationships/tags" Target="../tags/tag7038.xml"/><Relationship Id="rId19" Type="http://schemas.openxmlformats.org/officeDocument/2006/relationships/tags" Target="../tags/tag6828.xml"/><Relationship Id="rId224" Type="http://schemas.openxmlformats.org/officeDocument/2006/relationships/tags" Target="../tags/tag7033.xml"/><Relationship Id="rId240" Type="http://schemas.openxmlformats.org/officeDocument/2006/relationships/tags" Target="../tags/tag7049.xml"/><Relationship Id="rId245" Type="http://schemas.openxmlformats.org/officeDocument/2006/relationships/tags" Target="../tags/tag7054.xml"/><Relationship Id="rId261" Type="http://schemas.openxmlformats.org/officeDocument/2006/relationships/tags" Target="../tags/tag7070.xml"/><Relationship Id="rId266" Type="http://schemas.openxmlformats.org/officeDocument/2006/relationships/tags" Target="../tags/tag7075.xml"/><Relationship Id="rId14" Type="http://schemas.openxmlformats.org/officeDocument/2006/relationships/tags" Target="../tags/tag6823.xml"/><Relationship Id="rId30" Type="http://schemas.openxmlformats.org/officeDocument/2006/relationships/tags" Target="../tags/tag6839.xml"/><Relationship Id="rId35" Type="http://schemas.openxmlformats.org/officeDocument/2006/relationships/tags" Target="../tags/tag6844.xml"/><Relationship Id="rId56" Type="http://schemas.openxmlformats.org/officeDocument/2006/relationships/tags" Target="../tags/tag6865.xml"/><Relationship Id="rId77" Type="http://schemas.openxmlformats.org/officeDocument/2006/relationships/tags" Target="../tags/tag6886.xml"/><Relationship Id="rId100" Type="http://schemas.openxmlformats.org/officeDocument/2006/relationships/tags" Target="../tags/tag6909.xml"/><Relationship Id="rId105" Type="http://schemas.openxmlformats.org/officeDocument/2006/relationships/tags" Target="../tags/tag6914.xml"/><Relationship Id="rId126" Type="http://schemas.openxmlformats.org/officeDocument/2006/relationships/tags" Target="../tags/tag6935.xml"/><Relationship Id="rId147" Type="http://schemas.openxmlformats.org/officeDocument/2006/relationships/tags" Target="../tags/tag6956.xml"/><Relationship Id="rId168" Type="http://schemas.openxmlformats.org/officeDocument/2006/relationships/tags" Target="../tags/tag6977.xml"/><Relationship Id="rId8" Type="http://schemas.openxmlformats.org/officeDocument/2006/relationships/tags" Target="../tags/tag6817.xml"/><Relationship Id="rId51" Type="http://schemas.openxmlformats.org/officeDocument/2006/relationships/tags" Target="../tags/tag6860.xml"/><Relationship Id="rId72" Type="http://schemas.openxmlformats.org/officeDocument/2006/relationships/tags" Target="../tags/tag6881.xml"/><Relationship Id="rId93" Type="http://schemas.openxmlformats.org/officeDocument/2006/relationships/tags" Target="../tags/tag6902.xml"/><Relationship Id="rId98" Type="http://schemas.openxmlformats.org/officeDocument/2006/relationships/tags" Target="../tags/tag6907.xml"/><Relationship Id="rId121" Type="http://schemas.openxmlformats.org/officeDocument/2006/relationships/tags" Target="../tags/tag6930.xml"/><Relationship Id="rId142" Type="http://schemas.openxmlformats.org/officeDocument/2006/relationships/tags" Target="../tags/tag6951.xml"/><Relationship Id="rId163" Type="http://schemas.openxmlformats.org/officeDocument/2006/relationships/tags" Target="../tags/tag6972.xml"/><Relationship Id="rId184" Type="http://schemas.openxmlformats.org/officeDocument/2006/relationships/tags" Target="../tags/tag6993.xml"/><Relationship Id="rId189" Type="http://schemas.openxmlformats.org/officeDocument/2006/relationships/tags" Target="../tags/tag6998.xml"/><Relationship Id="rId219" Type="http://schemas.openxmlformats.org/officeDocument/2006/relationships/tags" Target="../tags/tag7028.xml"/><Relationship Id="rId3" Type="http://schemas.openxmlformats.org/officeDocument/2006/relationships/tags" Target="../tags/tag6812.xml"/><Relationship Id="rId214" Type="http://schemas.openxmlformats.org/officeDocument/2006/relationships/tags" Target="../tags/tag7023.xml"/><Relationship Id="rId230" Type="http://schemas.openxmlformats.org/officeDocument/2006/relationships/tags" Target="../tags/tag7039.xml"/><Relationship Id="rId235" Type="http://schemas.openxmlformats.org/officeDocument/2006/relationships/tags" Target="../tags/tag7044.xml"/><Relationship Id="rId251" Type="http://schemas.openxmlformats.org/officeDocument/2006/relationships/tags" Target="../tags/tag7060.xml"/><Relationship Id="rId256" Type="http://schemas.openxmlformats.org/officeDocument/2006/relationships/tags" Target="../tags/tag7065.xml"/><Relationship Id="rId25" Type="http://schemas.openxmlformats.org/officeDocument/2006/relationships/tags" Target="../tags/tag6834.xml"/><Relationship Id="rId46" Type="http://schemas.openxmlformats.org/officeDocument/2006/relationships/tags" Target="../tags/tag6855.xml"/><Relationship Id="rId67" Type="http://schemas.openxmlformats.org/officeDocument/2006/relationships/tags" Target="../tags/tag6876.xml"/><Relationship Id="rId116" Type="http://schemas.openxmlformats.org/officeDocument/2006/relationships/tags" Target="../tags/tag6925.xml"/><Relationship Id="rId137" Type="http://schemas.openxmlformats.org/officeDocument/2006/relationships/tags" Target="../tags/tag6946.xml"/><Relationship Id="rId158" Type="http://schemas.openxmlformats.org/officeDocument/2006/relationships/tags" Target="../tags/tag6967.xml"/><Relationship Id="rId272" Type="http://schemas.openxmlformats.org/officeDocument/2006/relationships/tags" Target="../tags/tag7081.xml"/><Relationship Id="rId20" Type="http://schemas.openxmlformats.org/officeDocument/2006/relationships/tags" Target="../tags/tag6829.xml"/><Relationship Id="rId41" Type="http://schemas.openxmlformats.org/officeDocument/2006/relationships/tags" Target="../tags/tag6850.xml"/><Relationship Id="rId62" Type="http://schemas.openxmlformats.org/officeDocument/2006/relationships/tags" Target="../tags/tag6871.xml"/><Relationship Id="rId83" Type="http://schemas.openxmlformats.org/officeDocument/2006/relationships/tags" Target="../tags/tag6892.xml"/><Relationship Id="rId88" Type="http://schemas.openxmlformats.org/officeDocument/2006/relationships/tags" Target="../tags/tag6897.xml"/><Relationship Id="rId111" Type="http://schemas.openxmlformats.org/officeDocument/2006/relationships/tags" Target="../tags/tag6920.xml"/><Relationship Id="rId132" Type="http://schemas.openxmlformats.org/officeDocument/2006/relationships/tags" Target="../tags/tag6941.xml"/><Relationship Id="rId153" Type="http://schemas.openxmlformats.org/officeDocument/2006/relationships/tags" Target="../tags/tag6962.xml"/><Relationship Id="rId174" Type="http://schemas.openxmlformats.org/officeDocument/2006/relationships/tags" Target="../tags/tag6983.xml"/><Relationship Id="rId179" Type="http://schemas.openxmlformats.org/officeDocument/2006/relationships/tags" Target="../tags/tag6988.xml"/><Relationship Id="rId195" Type="http://schemas.openxmlformats.org/officeDocument/2006/relationships/tags" Target="../tags/tag7004.xml"/><Relationship Id="rId209" Type="http://schemas.openxmlformats.org/officeDocument/2006/relationships/tags" Target="../tags/tag7018.xml"/><Relationship Id="rId190" Type="http://schemas.openxmlformats.org/officeDocument/2006/relationships/tags" Target="../tags/tag6999.xml"/><Relationship Id="rId204" Type="http://schemas.openxmlformats.org/officeDocument/2006/relationships/tags" Target="../tags/tag7013.xml"/><Relationship Id="rId220" Type="http://schemas.openxmlformats.org/officeDocument/2006/relationships/tags" Target="../tags/tag7029.xml"/><Relationship Id="rId225" Type="http://schemas.openxmlformats.org/officeDocument/2006/relationships/tags" Target="../tags/tag7034.xml"/><Relationship Id="rId241" Type="http://schemas.openxmlformats.org/officeDocument/2006/relationships/tags" Target="../tags/tag7050.xml"/><Relationship Id="rId246" Type="http://schemas.openxmlformats.org/officeDocument/2006/relationships/tags" Target="../tags/tag7055.xml"/><Relationship Id="rId267" Type="http://schemas.openxmlformats.org/officeDocument/2006/relationships/tags" Target="../tags/tag7076.xml"/><Relationship Id="rId15" Type="http://schemas.openxmlformats.org/officeDocument/2006/relationships/tags" Target="../tags/tag6824.xml"/><Relationship Id="rId36" Type="http://schemas.openxmlformats.org/officeDocument/2006/relationships/tags" Target="../tags/tag6845.xml"/><Relationship Id="rId57" Type="http://schemas.openxmlformats.org/officeDocument/2006/relationships/tags" Target="../tags/tag6866.xml"/><Relationship Id="rId106" Type="http://schemas.openxmlformats.org/officeDocument/2006/relationships/tags" Target="../tags/tag6915.xml"/><Relationship Id="rId127" Type="http://schemas.openxmlformats.org/officeDocument/2006/relationships/tags" Target="../tags/tag6936.xml"/><Relationship Id="rId262" Type="http://schemas.openxmlformats.org/officeDocument/2006/relationships/tags" Target="../tags/tag7071.xml"/><Relationship Id="rId10" Type="http://schemas.openxmlformats.org/officeDocument/2006/relationships/tags" Target="../tags/tag6819.xml"/><Relationship Id="rId31" Type="http://schemas.openxmlformats.org/officeDocument/2006/relationships/tags" Target="../tags/tag6840.xml"/><Relationship Id="rId52" Type="http://schemas.openxmlformats.org/officeDocument/2006/relationships/tags" Target="../tags/tag6861.xml"/><Relationship Id="rId73" Type="http://schemas.openxmlformats.org/officeDocument/2006/relationships/tags" Target="../tags/tag6882.xml"/><Relationship Id="rId78" Type="http://schemas.openxmlformats.org/officeDocument/2006/relationships/tags" Target="../tags/tag6887.xml"/><Relationship Id="rId94" Type="http://schemas.openxmlformats.org/officeDocument/2006/relationships/tags" Target="../tags/tag6903.xml"/><Relationship Id="rId99" Type="http://schemas.openxmlformats.org/officeDocument/2006/relationships/tags" Target="../tags/tag6908.xml"/><Relationship Id="rId101" Type="http://schemas.openxmlformats.org/officeDocument/2006/relationships/tags" Target="../tags/tag6910.xml"/><Relationship Id="rId122" Type="http://schemas.openxmlformats.org/officeDocument/2006/relationships/tags" Target="../tags/tag6931.xml"/><Relationship Id="rId143" Type="http://schemas.openxmlformats.org/officeDocument/2006/relationships/tags" Target="../tags/tag6952.xml"/><Relationship Id="rId148" Type="http://schemas.openxmlformats.org/officeDocument/2006/relationships/tags" Target="../tags/tag6957.xml"/><Relationship Id="rId164" Type="http://schemas.openxmlformats.org/officeDocument/2006/relationships/tags" Target="../tags/tag6973.xml"/><Relationship Id="rId169" Type="http://schemas.openxmlformats.org/officeDocument/2006/relationships/tags" Target="../tags/tag6978.xml"/><Relationship Id="rId185" Type="http://schemas.openxmlformats.org/officeDocument/2006/relationships/tags" Target="../tags/tag6994.xml"/><Relationship Id="rId4" Type="http://schemas.openxmlformats.org/officeDocument/2006/relationships/tags" Target="../tags/tag6813.xml"/><Relationship Id="rId9" Type="http://schemas.openxmlformats.org/officeDocument/2006/relationships/tags" Target="../tags/tag6818.xml"/><Relationship Id="rId180" Type="http://schemas.openxmlformats.org/officeDocument/2006/relationships/tags" Target="../tags/tag6989.xml"/><Relationship Id="rId210" Type="http://schemas.openxmlformats.org/officeDocument/2006/relationships/tags" Target="../tags/tag7019.xml"/><Relationship Id="rId215" Type="http://schemas.openxmlformats.org/officeDocument/2006/relationships/tags" Target="../tags/tag7024.xml"/><Relationship Id="rId236" Type="http://schemas.openxmlformats.org/officeDocument/2006/relationships/tags" Target="../tags/tag7045.xml"/><Relationship Id="rId257" Type="http://schemas.openxmlformats.org/officeDocument/2006/relationships/tags" Target="../tags/tag7066.xml"/><Relationship Id="rId26" Type="http://schemas.openxmlformats.org/officeDocument/2006/relationships/tags" Target="../tags/tag6835.xml"/><Relationship Id="rId231" Type="http://schemas.openxmlformats.org/officeDocument/2006/relationships/tags" Target="../tags/tag7040.xml"/><Relationship Id="rId252" Type="http://schemas.openxmlformats.org/officeDocument/2006/relationships/tags" Target="../tags/tag7061.xml"/><Relationship Id="rId273" Type="http://schemas.openxmlformats.org/officeDocument/2006/relationships/tags" Target="../tags/tag7082.xml"/><Relationship Id="rId47" Type="http://schemas.openxmlformats.org/officeDocument/2006/relationships/tags" Target="../tags/tag6856.xml"/><Relationship Id="rId68" Type="http://schemas.openxmlformats.org/officeDocument/2006/relationships/tags" Target="../tags/tag6877.xml"/><Relationship Id="rId89" Type="http://schemas.openxmlformats.org/officeDocument/2006/relationships/tags" Target="../tags/tag6898.xml"/><Relationship Id="rId112" Type="http://schemas.openxmlformats.org/officeDocument/2006/relationships/tags" Target="../tags/tag6921.xml"/><Relationship Id="rId133" Type="http://schemas.openxmlformats.org/officeDocument/2006/relationships/tags" Target="../tags/tag6942.xml"/><Relationship Id="rId154" Type="http://schemas.openxmlformats.org/officeDocument/2006/relationships/tags" Target="../tags/tag6963.xml"/><Relationship Id="rId175" Type="http://schemas.openxmlformats.org/officeDocument/2006/relationships/tags" Target="../tags/tag6984.xml"/><Relationship Id="rId196" Type="http://schemas.openxmlformats.org/officeDocument/2006/relationships/tags" Target="../tags/tag7005.xml"/><Relationship Id="rId200" Type="http://schemas.openxmlformats.org/officeDocument/2006/relationships/tags" Target="../tags/tag7009.xml"/><Relationship Id="rId16" Type="http://schemas.openxmlformats.org/officeDocument/2006/relationships/tags" Target="../tags/tag6825.xml"/><Relationship Id="rId221" Type="http://schemas.openxmlformats.org/officeDocument/2006/relationships/tags" Target="../tags/tag7030.xml"/><Relationship Id="rId242" Type="http://schemas.openxmlformats.org/officeDocument/2006/relationships/tags" Target="../tags/tag7051.xml"/><Relationship Id="rId263" Type="http://schemas.openxmlformats.org/officeDocument/2006/relationships/tags" Target="../tags/tag7072.xml"/><Relationship Id="rId37" Type="http://schemas.openxmlformats.org/officeDocument/2006/relationships/tags" Target="../tags/tag6846.xml"/><Relationship Id="rId58" Type="http://schemas.openxmlformats.org/officeDocument/2006/relationships/tags" Target="../tags/tag6867.xml"/><Relationship Id="rId79" Type="http://schemas.openxmlformats.org/officeDocument/2006/relationships/tags" Target="../tags/tag6888.xml"/><Relationship Id="rId102" Type="http://schemas.openxmlformats.org/officeDocument/2006/relationships/tags" Target="../tags/tag6911.xml"/><Relationship Id="rId123" Type="http://schemas.openxmlformats.org/officeDocument/2006/relationships/tags" Target="../tags/tag6932.xml"/><Relationship Id="rId144" Type="http://schemas.openxmlformats.org/officeDocument/2006/relationships/tags" Target="../tags/tag6953.xml"/><Relationship Id="rId90" Type="http://schemas.openxmlformats.org/officeDocument/2006/relationships/tags" Target="../tags/tag6899.xml"/><Relationship Id="rId165" Type="http://schemas.openxmlformats.org/officeDocument/2006/relationships/tags" Target="../tags/tag6974.xml"/><Relationship Id="rId186" Type="http://schemas.openxmlformats.org/officeDocument/2006/relationships/tags" Target="../tags/tag6995.xml"/><Relationship Id="rId211" Type="http://schemas.openxmlformats.org/officeDocument/2006/relationships/tags" Target="../tags/tag7020.xml"/><Relationship Id="rId232" Type="http://schemas.openxmlformats.org/officeDocument/2006/relationships/tags" Target="../tags/tag7041.xml"/><Relationship Id="rId253" Type="http://schemas.openxmlformats.org/officeDocument/2006/relationships/tags" Target="../tags/tag7062.xml"/><Relationship Id="rId274" Type="http://schemas.openxmlformats.org/officeDocument/2006/relationships/tags" Target="../tags/tag7083.xml"/><Relationship Id="rId27" Type="http://schemas.openxmlformats.org/officeDocument/2006/relationships/tags" Target="../tags/tag6836.xml"/><Relationship Id="rId48" Type="http://schemas.openxmlformats.org/officeDocument/2006/relationships/tags" Target="../tags/tag6857.xml"/><Relationship Id="rId69" Type="http://schemas.openxmlformats.org/officeDocument/2006/relationships/tags" Target="../tags/tag6878.xml"/><Relationship Id="rId113" Type="http://schemas.openxmlformats.org/officeDocument/2006/relationships/tags" Target="../tags/tag6922.xml"/><Relationship Id="rId134" Type="http://schemas.openxmlformats.org/officeDocument/2006/relationships/tags" Target="../tags/tag6943.xml"/><Relationship Id="rId80" Type="http://schemas.openxmlformats.org/officeDocument/2006/relationships/tags" Target="../tags/tag6889.xml"/><Relationship Id="rId155" Type="http://schemas.openxmlformats.org/officeDocument/2006/relationships/tags" Target="../tags/tag6964.xml"/><Relationship Id="rId176" Type="http://schemas.openxmlformats.org/officeDocument/2006/relationships/tags" Target="../tags/tag6985.xml"/><Relationship Id="rId197" Type="http://schemas.openxmlformats.org/officeDocument/2006/relationships/tags" Target="../tags/tag7006.xml"/><Relationship Id="rId201" Type="http://schemas.openxmlformats.org/officeDocument/2006/relationships/tags" Target="../tags/tag7010.xml"/><Relationship Id="rId222" Type="http://schemas.openxmlformats.org/officeDocument/2006/relationships/tags" Target="../tags/tag7031.xml"/><Relationship Id="rId243" Type="http://schemas.openxmlformats.org/officeDocument/2006/relationships/tags" Target="../tags/tag7052.xml"/><Relationship Id="rId264" Type="http://schemas.openxmlformats.org/officeDocument/2006/relationships/tags" Target="../tags/tag7073.xml"/><Relationship Id="rId17" Type="http://schemas.openxmlformats.org/officeDocument/2006/relationships/tags" Target="../tags/tag6826.xml"/><Relationship Id="rId38" Type="http://schemas.openxmlformats.org/officeDocument/2006/relationships/tags" Target="../tags/tag6847.xml"/><Relationship Id="rId59" Type="http://schemas.openxmlformats.org/officeDocument/2006/relationships/tags" Target="../tags/tag6868.xml"/><Relationship Id="rId103" Type="http://schemas.openxmlformats.org/officeDocument/2006/relationships/tags" Target="../tags/tag6912.xml"/><Relationship Id="rId124" Type="http://schemas.openxmlformats.org/officeDocument/2006/relationships/tags" Target="../tags/tag6933.xml"/><Relationship Id="rId70" Type="http://schemas.openxmlformats.org/officeDocument/2006/relationships/tags" Target="../tags/tag6879.xml"/><Relationship Id="rId91" Type="http://schemas.openxmlformats.org/officeDocument/2006/relationships/tags" Target="../tags/tag6900.xml"/><Relationship Id="rId145" Type="http://schemas.openxmlformats.org/officeDocument/2006/relationships/tags" Target="../tags/tag6954.xml"/><Relationship Id="rId166" Type="http://schemas.openxmlformats.org/officeDocument/2006/relationships/tags" Target="../tags/tag6975.xml"/><Relationship Id="rId187" Type="http://schemas.openxmlformats.org/officeDocument/2006/relationships/tags" Target="../tags/tag6996.xml"/><Relationship Id="rId1" Type="http://schemas.openxmlformats.org/officeDocument/2006/relationships/tags" Target="../tags/tag6810.xml"/><Relationship Id="rId212" Type="http://schemas.openxmlformats.org/officeDocument/2006/relationships/tags" Target="../tags/tag7021.xml"/><Relationship Id="rId233" Type="http://schemas.openxmlformats.org/officeDocument/2006/relationships/tags" Target="../tags/tag7042.xml"/><Relationship Id="rId254" Type="http://schemas.openxmlformats.org/officeDocument/2006/relationships/tags" Target="../tags/tag7063.xml"/><Relationship Id="rId28" Type="http://schemas.openxmlformats.org/officeDocument/2006/relationships/tags" Target="../tags/tag6837.xml"/><Relationship Id="rId49" Type="http://schemas.openxmlformats.org/officeDocument/2006/relationships/tags" Target="../tags/tag6858.xml"/><Relationship Id="rId114" Type="http://schemas.openxmlformats.org/officeDocument/2006/relationships/tags" Target="../tags/tag6923.xml"/><Relationship Id="rId275"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7085.xml"/><Relationship Id="rId1" Type="http://schemas.openxmlformats.org/officeDocument/2006/relationships/tags" Target="../tags/tag7084.xml"/><Relationship Id="rId5" Type="http://schemas.openxmlformats.org/officeDocument/2006/relationships/image" Target="../media/image57.png"/><Relationship Id="rId4" Type="http://schemas.openxmlformats.org/officeDocument/2006/relationships/notesSlide" Target="../notesSlides/notesSlide108.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74.xml"/></Relationships>
</file>

<file path=ppt/slides/_rels/slide160.xml.rels><?xml version="1.0" encoding="UTF-8" standalone="yes"?>
<Relationships xmlns="http://schemas.openxmlformats.org/package/2006/relationships"><Relationship Id="rId3" Type="http://schemas.openxmlformats.org/officeDocument/2006/relationships/tags" Target="../tags/tag7088.xml"/><Relationship Id="rId2" Type="http://schemas.openxmlformats.org/officeDocument/2006/relationships/tags" Target="../tags/tag7087.xml"/><Relationship Id="rId1" Type="http://schemas.openxmlformats.org/officeDocument/2006/relationships/tags" Target="../tags/tag7086.xml"/><Relationship Id="rId5" Type="http://schemas.openxmlformats.org/officeDocument/2006/relationships/notesSlide" Target="../notesSlides/notesSlide109.xml"/><Relationship Id="rId4" Type="http://schemas.openxmlformats.org/officeDocument/2006/relationships/slideLayout" Target="../slideLayouts/slideLayout12.xml"/></Relationships>
</file>

<file path=ppt/slides/_rels/slide161.xml.rels><?xml version="1.0" encoding="UTF-8" standalone="yes"?>
<Relationships xmlns="http://schemas.openxmlformats.org/package/2006/relationships"><Relationship Id="rId8" Type="http://schemas.openxmlformats.org/officeDocument/2006/relationships/tags" Target="../tags/tag7096.xml"/><Relationship Id="rId13" Type="http://schemas.openxmlformats.org/officeDocument/2006/relationships/tags" Target="../tags/tag7101.xml"/><Relationship Id="rId18" Type="http://schemas.openxmlformats.org/officeDocument/2006/relationships/tags" Target="../tags/tag7106.xml"/><Relationship Id="rId26" Type="http://schemas.openxmlformats.org/officeDocument/2006/relationships/tags" Target="../tags/tag7114.xml"/><Relationship Id="rId3" Type="http://schemas.openxmlformats.org/officeDocument/2006/relationships/tags" Target="../tags/tag7091.xml"/><Relationship Id="rId21" Type="http://schemas.openxmlformats.org/officeDocument/2006/relationships/tags" Target="../tags/tag7109.xml"/><Relationship Id="rId34" Type="http://schemas.openxmlformats.org/officeDocument/2006/relationships/image" Target="../media/image58.png"/><Relationship Id="rId7" Type="http://schemas.openxmlformats.org/officeDocument/2006/relationships/tags" Target="../tags/tag7095.xml"/><Relationship Id="rId12" Type="http://schemas.openxmlformats.org/officeDocument/2006/relationships/tags" Target="../tags/tag7100.xml"/><Relationship Id="rId17" Type="http://schemas.openxmlformats.org/officeDocument/2006/relationships/tags" Target="../tags/tag7105.xml"/><Relationship Id="rId25" Type="http://schemas.openxmlformats.org/officeDocument/2006/relationships/tags" Target="../tags/tag7113.xml"/><Relationship Id="rId33" Type="http://schemas.openxmlformats.org/officeDocument/2006/relationships/notesSlide" Target="../notesSlides/notesSlide110.xml"/><Relationship Id="rId2" Type="http://schemas.openxmlformats.org/officeDocument/2006/relationships/tags" Target="../tags/tag7090.xml"/><Relationship Id="rId16" Type="http://schemas.openxmlformats.org/officeDocument/2006/relationships/tags" Target="../tags/tag7104.xml"/><Relationship Id="rId20" Type="http://schemas.openxmlformats.org/officeDocument/2006/relationships/tags" Target="../tags/tag7108.xml"/><Relationship Id="rId29" Type="http://schemas.openxmlformats.org/officeDocument/2006/relationships/tags" Target="../tags/tag7117.xml"/><Relationship Id="rId1" Type="http://schemas.openxmlformats.org/officeDocument/2006/relationships/tags" Target="../tags/tag7089.xml"/><Relationship Id="rId6" Type="http://schemas.openxmlformats.org/officeDocument/2006/relationships/tags" Target="../tags/tag7094.xml"/><Relationship Id="rId11" Type="http://schemas.openxmlformats.org/officeDocument/2006/relationships/tags" Target="../tags/tag7099.xml"/><Relationship Id="rId24" Type="http://schemas.openxmlformats.org/officeDocument/2006/relationships/tags" Target="../tags/tag7112.xml"/><Relationship Id="rId32" Type="http://schemas.openxmlformats.org/officeDocument/2006/relationships/slideLayout" Target="../slideLayouts/slideLayout18.xml"/><Relationship Id="rId5" Type="http://schemas.openxmlformats.org/officeDocument/2006/relationships/tags" Target="../tags/tag7093.xml"/><Relationship Id="rId15" Type="http://schemas.openxmlformats.org/officeDocument/2006/relationships/tags" Target="../tags/tag7103.xml"/><Relationship Id="rId23" Type="http://schemas.openxmlformats.org/officeDocument/2006/relationships/tags" Target="../tags/tag7111.xml"/><Relationship Id="rId28" Type="http://schemas.openxmlformats.org/officeDocument/2006/relationships/tags" Target="../tags/tag7116.xml"/><Relationship Id="rId36" Type="http://schemas.openxmlformats.org/officeDocument/2006/relationships/image" Target="../media/image60.png"/><Relationship Id="rId10" Type="http://schemas.openxmlformats.org/officeDocument/2006/relationships/tags" Target="../tags/tag7098.xml"/><Relationship Id="rId19" Type="http://schemas.openxmlformats.org/officeDocument/2006/relationships/tags" Target="../tags/tag7107.xml"/><Relationship Id="rId31" Type="http://schemas.openxmlformats.org/officeDocument/2006/relationships/tags" Target="../tags/tag7119.xml"/><Relationship Id="rId4" Type="http://schemas.openxmlformats.org/officeDocument/2006/relationships/tags" Target="../tags/tag7092.xml"/><Relationship Id="rId9" Type="http://schemas.openxmlformats.org/officeDocument/2006/relationships/tags" Target="../tags/tag7097.xml"/><Relationship Id="rId14" Type="http://schemas.openxmlformats.org/officeDocument/2006/relationships/tags" Target="../tags/tag7102.xml"/><Relationship Id="rId22" Type="http://schemas.openxmlformats.org/officeDocument/2006/relationships/tags" Target="../tags/tag7110.xml"/><Relationship Id="rId27" Type="http://schemas.openxmlformats.org/officeDocument/2006/relationships/tags" Target="../tags/tag7115.xml"/><Relationship Id="rId30" Type="http://schemas.openxmlformats.org/officeDocument/2006/relationships/tags" Target="../tags/tag7118.xml"/><Relationship Id="rId35" Type="http://schemas.openxmlformats.org/officeDocument/2006/relationships/image" Target="../media/image59.png"/></Relationships>
</file>

<file path=ppt/slides/_rels/slide162.xml.rels><?xml version="1.0" encoding="UTF-8" standalone="yes"?>
<Relationships xmlns="http://schemas.openxmlformats.org/package/2006/relationships"><Relationship Id="rId13" Type="http://schemas.openxmlformats.org/officeDocument/2006/relationships/tags" Target="../tags/tag7132.xml"/><Relationship Id="rId18" Type="http://schemas.openxmlformats.org/officeDocument/2006/relationships/tags" Target="../tags/tag7137.xml"/><Relationship Id="rId26" Type="http://schemas.openxmlformats.org/officeDocument/2006/relationships/tags" Target="../tags/tag7145.xml"/><Relationship Id="rId39" Type="http://schemas.openxmlformats.org/officeDocument/2006/relationships/tags" Target="../tags/tag7158.xml"/><Relationship Id="rId21" Type="http://schemas.openxmlformats.org/officeDocument/2006/relationships/tags" Target="../tags/tag7140.xml"/><Relationship Id="rId34" Type="http://schemas.openxmlformats.org/officeDocument/2006/relationships/tags" Target="../tags/tag7153.xml"/><Relationship Id="rId42" Type="http://schemas.openxmlformats.org/officeDocument/2006/relationships/tags" Target="../tags/tag7161.xml"/><Relationship Id="rId47" Type="http://schemas.openxmlformats.org/officeDocument/2006/relationships/tags" Target="../tags/tag7166.xml"/><Relationship Id="rId50" Type="http://schemas.openxmlformats.org/officeDocument/2006/relationships/tags" Target="../tags/tag7169.xml"/><Relationship Id="rId55" Type="http://schemas.openxmlformats.org/officeDocument/2006/relationships/tags" Target="../tags/tag7174.xml"/><Relationship Id="rId7" Type="http://schemas.openxmlformats.org/officeDocument/2006/relationships/tags" Target="../tags/tag7126.xml"/><Relationship Id="rId12" Type="http://schemas.openxmlformats.org/officeDocument/2006/relationships/tags" Target="../tags/tag7131.xml"/><Relationship Id="rId17" Type="http://schemas.openxmlformats.org/officeDocument/2006/relationships/tags" Target="../tags/tag7136.xml"/><Relationship Id="rId25" Type="http://schemas.openxmlformats.org/officeDocument/2006/relationships/tags" Target="../tags/tag7144.xml"/><Relationship Id="rId33" Type="http://schemas.openxmlformats.org/officeDocument/2006/relationships/tags" Target="../tags/tag7152.xml"/><Relationship Id="rId38" Type="http://schemas.openxmlformats.org/officeDocument/2006/relationships/tags" Target="../tags/tag7157.xml"/><Relationship Id="rId46" Type="http://schemas.openxmlformats.org/officeDocument/2006/relationships/tags" Target="../tags/tag7165.xml"/><Relationship Id="rId2" Type="http://schemas.openxmlformats.org/officeDocument/2006/relationships/tags" Target="../tags/tag7121.xml"/><Relationship Id="rId16" Type="http://schemas.openxmlformats.org/officeDocument/2006/relationships/tags" Target="../tags/tag7135.xml"/><Relationship Id="rId20" Type="http://schemas.openxmlformats.org/officeDocument/2006/relationships/tags" Target="../tags/tag7139.xml"/><Relationship Id="rId29" Type="http://schemas.openxmlformats.org/officeDocument/2006/relationships/tags" Target="../tags/tag7148.xml"/><Relationship Id="rId41" Type="http://schemas.openxmlformats.org/officeDocument/2006/relationships/tags" Target="../tags/tag7160.xml"/><Relationship Id="rId54" Type="http://schemas.openxmlformats.org/officeDocument/2006/relationships/tags" Target="../tags/tag7173.xml"/><Relationship Id="rId1" Type="http://schemas.openxmlformats.org/officeDocument/2006/relationships/tags" Target="../tags/tag7120.xml"/><Relationship Id="rId6" Type="http://schemas.openxmlformats.org/officeDocument/2006/relationships/tags" Target="../tags/tag7125.xml"/><Relationship Id="rId11" Type="http://schemas.openxmlformats.org/officeDocument/2006/relationships/tags" Target="../tags/tag7130.xml"/><Relationship Id="rId24" Type="http://schemas.openxmlformats.org/officeDocument/2006/relationships/tags" Target="../tags/tag7143.xml"/><Relationship Id="rId32" Type="http://schemas.openxmlformats.org/officeDocument/2006/relationships/tags" Target="../tags/tag7151.xml"/><Relationship Id="rId37" Type="http://schemas.openxmlformats.org/officeDocument/2006/relationships/tags" Target="../tags/tag7156.xml"/><Relationship Id="rId40" Type="http://schemas.openxmlformats.org/officeDocument/2006/relationships/tags" Target="../tags/tag7159.xml"/><Relationship Id="rId45" Type="http://schemas.openxmlformats.org/officeDocument/2006/relationships/tags" Target="../tags/tag7164.xml"/><Relationship Id="rId53" Type="http://schemas.openxmlformats.org/officeDocument/2006/relationships/tags" Target="../tags/tag7172.xml"/><Relationship Id="rId58" Type="http://schemas.openxmlformats.org/officeDocument/2006/relationships/notesSlide" Target="../notesSlides/notesSlide111.xml"/><Relationship Id="rId5" Type="http://schemas.openxmlformats.org/officeDocument/2006/relationships/tags" Target="../tags/tag7124.xml"/><Relationship Id="rId15" Type="http://schemas.openxmlformats.org/officeDocument/2006/relationships/tags" Target="../tags/tag7134.xml"/><Relationship Id="rId23" Type="http://schemas.openxmlformats.org/officeDocument/2006/relationships/tags" Target="../tags/tag7142.xml"/><Relationship Id="rId28" Type="http://schemas.openxmlformats.org/officeDocument/2006/relationships/tags" Target="../tags/tag7147.xml"/><Relationship Id="rId36" Type="http://schemas.openxmlformats.org/officeDocument/2006/relationships/tags" Target="../tags/tag7155.xml"/><Relationship Id="rId49" Type="http://schemas.openxmlformats.org/officeDocument/2006/relationships/tags" Target="../tags/tag7168.xml"/><Relationship Id="rId57" Type="http://schemas.openxmlformats.org/officeDocument/2006/relationships/slideLayout" Target="../slideLayouts/slideLayout12.xml"/><Relationship Id="rId10" Type="http://schemas.openxmlformats.org/officeDocument/2006/relationships/tags" Target="../tags/tag7129.xml"/><Relationship Id="rId19" Type="http://schemas.openxmlformats.org/officeDocument/2006/relationships/tags" Target="../tags/tag7138.xml"/><Relationship Id="rId31" Type="http://schemas.openxmlformats.org/officeDocument/2006/relationships/tags" Target="../tags/tag7150.xml"/><Relationship Id="rId44" Type="http://schemas.openxmlformats.org/officeDocument/2006/relationships/tags" Target="../tags/tag7163.xml"/><Relationship Id="rId52" Type="http://schemas.openxmlformats.org/officeDocument/2006/relationships/tags" Target="../tags/tag7171.xml"/><Relationship Id="rId4" Type="http://schemas.openxmlformats.org/officeDocument/2006/relationships/tags" Target="../tags/tag7123.xml"/><Relationship Id="rId9" Type="http://schemas.openxmlformats.org/officeDocument/2006/relationships/tags" Target="../tags/tag7128.xml"/><Relationship Id="rId14" Type="http://schemas.openxmlformats.org/officeDocument/2006/relationships/tags" Target="../tags/tag7133.xml"/><Relationship Id="rId22" Type="http://schemas.openxmlformats.org/officeDocument/2006/relationships/tags" Target="../tags/tag7141.xml"/><Relationship Id="rId27" Type="http://schemas.openxmlformats.org/officeDocument/2006/relationships/tags" Target="../tags/tag7146.xml"/><Relationship Id="rId30" Type="http://schemas.openxmlformats.org/officeDocument/2006/relationships/tags" Target="../tags/tag7149.xml"/><Relationship Id="rId35" Type="http://schemas.openxmlformats.org/officeDocument/2006/relationships/tags" Target="../tags/tag7154.xml"/><Relationship Id="rId43" Type="http://schemas.openxmlformats.org/officeDocument/2006/relationships/tags" Target="../tags/tag7162.xml"/><Relationship Id="rId48" Type="http://schemas.openxmlformats.org/officeDocument/2006/relationships/tags" Target="../tags/tag7167.xml"/><Relationship Id="rId56" Type="http://schemas.openxmlformats.org/officeDocument/2006/relationships/tags" Target="../tags/tag7175.xml"/><Relationship Id="rId8" Type="http://schemas.openxmlformats.org/officeDocument/2006/relationships/tags" Target="../tags/tag7127.xml"/><Relationship Id="rId51" Type="http://schemas.openxmlformats.org/officeDocument/2006/relationships/tags" Target="../tags/tag7170.xml"/><Relationship Id="rId3" Type="http://schemas.openxmlformats.org/officeDocument/2006/relationships/tags" Target="../tags/tag7122.xml"/></Relationships>
</file>

<file path=ppt/slides/_rels/slide163.xml.rels><?xml version="1.0" encoding="UTF-8" standalone="yes"?>
<Relationships xmlns="http://schemas.openxmlformats.org/package/2006/relationships"><Relationship Id="rId3" Type="http://schemas.openxmlformats.org/officeDocument/2006/relationships/tags" Target="../tags/tag7178.xml"/><Relationship Id="rId7" Type="http://schemas.openxmlformats.org/officeDocument/2006/relationships/image" Target="../media/image61.png"/><Relationship Id="rId2" Type="http://schemas.openxmlformats.org/officeDocument/2006/relationships/tags" Target="../tags/tag7177.xml"/><Relationship Id="rId1" Type="http://schemas.openxmlformats.org/officeDocument/2006/relationships/tags" Target="../tags/tag7176.xml"/><Relationship Id="rId6" Type="http://schemas.openxmlformats.org/officeDocument/2006/relationships/notesSlide" Target="../notesSlides/notesSlide112.xml"/><Relationship Id="rId5" Type="http://schemas.openxmlformats.org/officeDocument/2006/relationships/slideLayout" Target="../slideLayouts/slideLayout18.xml"/><Relationship Id="rId4" Type="http://schemas.openxmlformats.org/officeDocument/2006/relationships/tags" Target="../tags/tag7179.xml"/></Relationships>
</file>

<file path=ppt/slides/_rels/slide164.xml.rels><?xml version="1.0" encoding="UTF-8" standalone="yes"?>
<Relationships xmlns="http://schemas.openxmlformats.org/package/2006/relationships"><Relationship Id="rId13" Type="http://schemas.openxmlformats.org/officeDocument/2006/relationships/tags" Target="../tags/tag7192.xml"/><Relationship Id="rId18" Type="http://schemas.openxmlformats.org/officeDocument/2006/relationships/tags" Target="../tags/tag7197.xml"/><Relationship Id="rId26" Type="http://schemas.openxmlformats.org/officeDocument/2006/relationships/tags" Target="../tags/tag7205.xml"/><Relationship Id="rId39" Type="http://schemas.openxmlformats.org/officeDocument/2006/relationships/tags" Target="../tags/tag7218.xml"/><Relationship Id="rId21" Type="http://schemas.openxmlformats.org/officeDocument/2006/relationships/tags" Target="../tags/tag7200.xml"/><Relationship Id="rId34" Type="http://schemas.openxmlformats.org/officeDocument/2006/relationships/tags" Target="../tags/tag7213.xml"/><Relationship Id="rId42" Type="http://schemas.openxmlformats.org/officeDocument/2006/relationships/tags" Target="../tags/tag7221.xml"/><Relationship Id="rId47" Type="http://schemas.openxmlformats.org/officeDocument/2006/relationships/tags" Target="../tags/tag7226.xml"/><Relationship Id="rId50" Type="http://schemas.openxmlformats.org/officeDocument/2006/relationships/tags" Target="../tags/tag7229.xml"/><Relationship Id="rId55" Type="http://schemas.openxmlformats.org/officeDocument/2006/relationships/tags" Target="../tags/tag7234.xml"/><Relationship Id="rId63" Type="http://schemas.openxmlformats.org/officeDocument/2006/relationships/notesSlide" Target="../notesSlides/notesSlide113.xml"/><Relationship Id="rId7" Type="http://schemas.openxmlformats.org/officeDocument/2006/relationships/tags" Target="../tags/tag7186.xml"/><Relationship Id="rId2" Type="http://schemas.openxmlformats.org/officeDocument/2006/relationships/tags" Target="../tags/tag7181.xml"/><Relationship Id="rId16" Type="http://schemas.openxmlformats.org/officeDocument/2006/relationships/tags" Target="../tags/tag7195.xml"/><Relationship Id="rId20" Type="http://schemas.openxmlformats.org/officeDocument/2006/relationships/tags" Target="../tags/tag7199.xml"/><Relationship Id="rId29" Type="http://schemas.openxmlformats.org/officeDocument/2006/relationships/tags" Target="../tags/tag7208.xml"/><Relationship Id="rId41" Type="http://schemas.openxmlformats.org/officeDocument/2006/relationships/tags" Target="../tags/tag7220.xml"/><Relationship Id="rId54" Type="http://schemas.openxmlformats.org/officeDocument/2006/relationships/tags" Target="../tags/tag7233.xml"/><Relationship Id="rId62" Type="http://schemas.openxmlformats.org/officeDocument/2006/relationships/slideLayout" Target="../slideLayouts/slideLayout17.xml"/><Relationship Id="rId1" Type="http://schemas.openxmlformats.org/officeDocument/2006/relationships/tags" Target="../tags/tag7180.xml"/><Relationship Id="rId6" Type="http://schemas.openxmlformats.org/officeDocument/2006/relationships/tags" Target="../tags/tag7185.xml"/><Relationship Id="rId11" Type="http://schemas.openxmlformats.org/officeDocument/2006/relationships/tags" Target="../tags/tag7190.xml"/><Relationship Id="rId24" Type="http://schemas.openxmlformats.org/officeDocument/2006/relationships/tags" Target="../tags/tag7203.xml"/><Relationship Id="rId32" Type="http://schemas.openxmlformats.org/officeDocument/2006/relationships/tags" Target="../tags/tag7211.xml"/><Relationship Id="rId37" Type="http://schemas.openxmlformats.org/officeDocument/2006/relationships/tags" Target="../tags/tag7216.xml"/><Relationship Id="rId40" Type="http://schemas.openxmlformats.org/officeDocument/2006/relationships/tags" Target="../tags/tag7219.xml"/><Relationship Id="rId45" Type="http://schemas.openxmlformats.org/officeDocument/2006/relationships/tags" Target="../tags/tag7224.xml"/><Relationship Id="rId53" Type="http://schemas.openxmlformats.org/officeDocument/2006/relationships/tags" Target="../tags/tag7232.xml"/><Relationship Id="rId58" Type="http://schemas.openxmlformats.org/officeDocument/2006/relationships/tags" Target="../tags/tag7237.xml"/><Relationship Id="rId5" Type="http://schemas.openxmlformats.org/officeDocument/2006/relationships/tags" Target="../tags/tag7184.xml"/><Relationship Id="rId15" Type="http://schemas.openxmlformats.org/officeDocument/2006/relationships/tags" Target="../tags/tag7194.xml"/><Relationship Id="rId23" Type="http://schemas.openxmlformats.org/officeDocument/2006/relationships/tags" Target="../tags/tag7202.xml"/><Relationship Id="rId28" Type="http://schemas.openxmlformats.org/officeDocument/2006/relationships/tags" Target="../tags/tag7207.xml"/><Relationship Id="rId36" Type="http://schemas.openxmlformats.org/officeDocument/2006/relationships/tags" Target="../tags/tag7215.xml"/><Relationship Id="rId49" Type="http://schemas.openxmlformats.org/officeDocument/2006/relationships/tags" Target="../tags/tag7228.xml"/><Relationship Id="rId57" Type="http://schemas.openxmlformats.org/officeDocument/2006/relationships/tags" Target="../tags/tag7236.xml"/><Relationship Id="rId61" Type="http://schemas.openxmlformats.org/officeDocument/2006/relationships/tags" Target="../tags/tag7240.xml"/><Relationship Id="rId10" Type="http://schemas.openxmlformats.org/officeDocument/2006/relationships/tags" Target="../tags/tag7189.xml"/><Relationship Id="rId19" Type="http://schemas.openxmlformats.org/officeDocument/2006/relationships/tags" Target="../tags/tag7198.xml"/><Relationship Id="rId31" Type="http://schemas.openxmlformats.org/officeDocument/2006/relationships/tags" Target="../tags/tag7210.xml"/><Relationship Id="rId44" Type="http://schemas.openxmlformats.org/officeDocument/2006/relationships/tags" Target="../tags/tag7223.xml"/><Relationship Id="rId52" Type="http://schemas.openxmlformats.org/officeDocument/2006/relationships/tags" Target="../tags/tag7231.xml"/><Relationship Id="rId60" Type="http://schemas.openxmlformats.org/officeDocument/2006/relationships/tags" Target="../tags/tag7239.xml"/><Relationship Id="rId4" Type="http://schemas.openxmlformats.org/officeDocument/2006/relationships/tags" Target="../tags/tag7183.xml"/><Relationship Id="rId9" Type="http://schemas.openxmlformats.org/officeDocument/2006/relationships/tags" Target="../tags/tag7188.xml"/><Relationship Id="rId14" Type="http://schemas.openxmlformats.org/officeDocument/2006/relationships/tags" Target="../tags/tag7193.xml"/><Relationship Id="rId22" Type="http://schemas.openxmlformats.org/officeDocument/2006/relationships/tags" Target="../tags/tag7201.xml"/><Relationship Id="rId27" Type="http://schemas.openxmlformats.org/officeDocument/2006/relationships/tags" Target="../tags/tag7206.xml"/><Relationship Id="rId30" Type="http://schemas.openxmlformats.org/officeDocument/2006/relationships/tags" Target="../tags/tag7209.xml"/><Relationship Id="rId35" Type="http://schemas.openxmlformats.org/officeDocument/2006/relationships/tags" Target="../tags/tag7214.xml"/><Relationship Id="rId43" Type="http://schemas.openxmlformats.org/officeDocument/2006/relationships/tags" Target="../tags/tag7222.xml"/><Relationship Id="rId48" Type="http://schemas.openxmlformats.org/officeDocument/2006/relationships/tags" Target="../tags/tag7227.xml"/><Relationship Id="rId56" Type="http://schemas.openxmlformats.org/officeDocument/2006/relationships/tags" Target="../tags/tag7235.xml"/><Relationship Id="rId8" Type="http://schemas.openxmlformats.org/officeDocument/2006/relationships/tags" Target="../tags/tag7187.xml"/><Relationship Id="rId51" Type="http://schemas.openxmlformats.org/officeDocument/2006/relationships/tags" Target="../tags/tag7230.xml"/><Relationship Id="rId3" Type="http://schemas.openxmlformats.org/officeDocument/2006/relationships/tags" Target="../tags/tag7182.xml"/><Relationship Id="rId12" Type="http://schemas.openxmlformats.org/officeDocument/2006/relationships/tags" Target="../tags/tag7191.xml"/><Relationship Id="rId17" Type="http://schemas.openxmlformats.org/officeDocument/2006/relationships/tags" Target="../tags/tag7196.xml"/><Relationship Id="rId25" Type="http://schemas.openxmlformats.org/officeDocument/2006/relationships/tags" Target="../tags/tag7204.xml"/><Relationship Id="rId33" Type="http://schemas.openxmlformats.org/officeDocument/2006/relationships/tags" Target="../tags/tag7212.xml"/><Relationship Id="rId38" Type="http://schemas.openxmlformats.org/officeDocument/2006/relationships/tags" Target="../tags/tag7217.xml"/><Relationship Id="rId46" Type="http://schemas.openxmlformats.org/officeDocument/2006/relationships/tags" Target="../tags/tag7225.xml"/><Relationship Id="rId59" Type="http://schemas.openxmlformats.org/officeDocument/2006/relationships/tags" Target="../tags/tag7238.xml"/></Relationships>
</file>

<file path=ppt/slides/_rels/slide165.xml.rels><?xml version="1.0" encoding="UTF-8" standalone="yes"?>
<Relationships xmlns="http://schemas.openxmlformats.org/package/2006/relationships"><Relationship Id="rId8" Type="http://schemas.openxmlformats.org/officeDocument/2006/relationships/tags" Target="../tags/tag7248.xml"/><Relationship Id="rId13" Type="http://schemas.openxmlformats.org/officeDocument/2006/relationships/tags" Target="../tags/tag7253.xml"/><Relationship Id="rId3" Type="http://schemas.openxmlformats.org/officeDocument/2006/relationships/tags" Target="../tags/tag7243.xml"/><Relationship Id="rId7" Type="http://schemas.openxmlformats.org/officeDocument/2006/relationships/tags" Target="../tags/tag7247.xml"/><Relationship Id="rId12" Type="http://schemas.openxmlformats.org/officeDocument/2006/relationships/tags" Target="../tags/tag7252.xml"/><Relationship Id="rId2" Type="http://schemas.openxmlformats.org/officeDocument/2006/relationships/tags" Target="../tags/tag7242.xml"/><Relationship Id="rId16" Type="http://schemas.openxmlformats.org/officeDocument/2006/relationships/notesSlide" Target="../notesSlides/notesSlide114.xml"/><Relationship Id="rId1" Type="http://schemas.openxmlformats.org/officeDocument/2006/relationships/tags" Target="../tags/tag7241.xml"/><Relationship Id="rId6" Type="http://schemas.openxmlformats.org/officeDocument/2006/relationships/tags" Target="../tags/tag7246.xml"/><Relationship Id="rId11" Type="http://schemas.openxmlformats.org/officeDocument/2006/relationships/tags" Target="../tags/tag7251.xml"/><Relationship Id="rId5" Type="http://schemas.openxmlformats.org/officeDocument/2006/relationships/tags" Target="../tags/tag7245.xml"/><Relationship Id="rId15" Type="http://schemas.openxmlformats.org/officeDocument/2006/relationships/slideLayout" Target="../slideLayouts/slideLayout13.xml"/><Relationship Id="rId10" Type="http://schemas.openxmlformats.org/officeDocument/2006/relationships/tags" Target="../tags/tag7250.xml"/><Relationship Id="rId4" Type="http://schemas.openxmlformats.org/officeDocument/2006/relationships/tags" Target="../tags/tag7244.xml"/><Relationship Id="rId9" Type="http://schemas.openxmlformats.org/officeDocument/2006/relationships/tags" Target="../tags/tag7249.xml"/><Relationship Id="rId14" Type="http://schemas.openxmlformats.org/officeDocument/2006/relationships/tags" Target="../tags/tag7254.xml"/></Relationships>
</file>

<file path=ppt/slides/_rels/slide166.xml.rels><?xml version="1.0" encoding="UTF-8" standalone="yes"?>
<Relationships xmlns="http://schemas.openxmlformats.org/package/2006/relationships"><Relationship Id="rId8" Type="http://schemas.openxmlformats.org/officeDocument/2006/relationships/tags" Target="../tags/tag7262.xml"/><Relationship Id="rId13" Type="http://schemas.openxmlformats.org/officeDocument/2006/relationships/tags" Target="../tags/tag7267.xml"/><Relationship Id="rId18" Type="http://schemas.openxmlformats.org/officeDocument/2006/relationships/tags" Target="../tags/tag7272.xml"/><Relationship Id="rId3" Type="http://schemas.openxmlformats.org/officeDocument/2006/relationships/tags" Target="../tags/tag7257.xml"/><Relationship Id="rId21" Type="http://schemas.openxmlformats.org/officeDocument/2006/relationships/tags" Target="../tags/tag7275.xml"/><Relationship Id="rId7" Type="http://schemas.openxmlformats.org/officeDocument/2006/relationships/tags" Target="../tags/tag7261.xml"/><Relationship Id="rId12" Type="http://schemas.openxmlformats.org/officeDocument/2006/relationships/tags" Target="../tags/tag7266.xml"/><Relationship Id="rId17" Type="http://schemas.openxmlformats.org/officeDocument/2006/relationships/tags" Target="../tags/tag7271.xml"/><Relationship Id="rId2" Type="http://schemas.openxmlformats.org/officeDocument/2006/relationships/tags" Target="../tags/tag7256.xml"/><Relationship Id="rId16" Type="http://schemas.openxmlformats.org/officeDocument/2006/relationships/tags" Target="../tags/tag7270.xml"/><Relationship Id="rId20" Type="http://schemas.openxmlformats.org/officeDocument/2006/relationships/tags" Target="../tags/tag7274.xml"/><Relationship Id="rId1" Type="http://schemas.openxmlformats.org/officeDocument/2006/relationships/tags" Target="../tags/tag7255.xml"/><Relationship Id="rId6" Type="http://schemas.openxmlformats.org/officeDocument/2006/relationships/tags" Target="../tags/tag7260.xml"/><Relationship Id="rId11" Type="http://schemas.openxmlformats.org/officeDocument/2006/relationships/tags" Target="../tags/tag7265.xml"/><Relationship Id="rId5" Type="http://schemas.openxmlformats.org/officeDocument/2006/relationships/tags" Target="../tags/tag7259.xml"/><Relationship Id="rId15" Type="http://schemas.openxmlformats.org/officeDocument/2006/relationships/tags" Target="../tags/tag7269.xml"/><Relationship Id="rId23" Type="http://schemas.openxmlformats.org/officeDocument/2006/relationships/notesSlide" Target="../notesSlides/notesSlide115.xml"/><Relationship Id="rId10" Type="http://schemas.openxmlformats.org/officeDocument/2006/relationships/tags" Target="../tags/tag7264.xml"/><Relationship Id="rId19" Type="http://schemas.openxmlformats.org/officeDocument/2006/relationships/tags" Target="../tags/tag7273.xml"/><Relationship Id="rId4" Type="http://schemas.openxmlformats.org/officeDocument/2006/relationships/tags" Target="../tags/tag7258.xml"/><Relationship Id="rId9" Type="http://schemas.openxmlformats.org/officeDocument/2006/relationships/tags" Target="../tags/tag7263.xml"/><Relationship Id="rId14" Type="http://schemas.openxmlformats.org/officeDocument/2006/relationships/tags" Target="../tags/tag7268.xml"/><Relationship Id="rId22" Type="http://schemas.openxmlformats.org/officeDocument/2006/relationships/slideLayout" Target="../slideLayouts/slideLayout18.xml"/></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18.xml"/><Relationship Id="rId1" Type="http://schemas.openxmlformats.org/officeDocument/2006/relationships/tags" Target="../tags/tag7276.xml"/></Relationships>
</file>

<file path=ppt/slides/_rels/slide168.xml.rels><?xml version="1.0" encoding="UTF-8" standalone="yes"?>
<Relationships xmlns="http://schemas.openxmlformats.org/package/2006/relationships"><Relationship Id="rId8" Type="http://schemas.openxmlformats.org/officeDocument/2006/relationships/tags" Target="../tags/tag7284.xml"/><Relationship Id="rId13" Type="http://schemas.openxmlformats.org/officeDocument/2006/relationships/tags" Target="../tags/tag7289.xml"/><Relationship Id="rId18" Type="http://schemas.openxmlformats.org/officeDocument/2006/relationships/tags" Target="../tags/tag7294.xml"/><Relationship Id="rId26" Type="http://schemas.openxmlformats.org/officeDocument/2006/relationships/tags" Target="../tags/tag7302.xml"/><Relationship Id="rId3" Type="http://schemas.openxmlformats.org/officeDocument/2006/relationships/tags" Target="../tags/tag7279.xml"/><Relationship Id="rId21" Type="http://schemas.openxmlformats.org/officeDocument/2006/relationships/tags" Target="../tags/tag7297.xml"/><Relationship Id="rId34" Type="http://schemas.openxmlformats.org/officeDocument/2006/relationships/slideLayout" Target="../slideLayouts/slideLayout18.xml"/><Relationship Id="rId7" Type="http://schemas.openxmlformats.org/officeDocument/2006/relationships/tags" Target="../tags/tag7283.xml"/><Relationship Id="rId12" Type="http://schemas.openxmlformats.org/officeDocument/2006/relationships/tags" Target="../tags/tag7288.xml"/><Relationship Id="rId17" Type="http://schemas.openxmlformats.org/officeDocument/2006/relationships/tags" Target="../tags/tag7293.xml"/><Relationship Id="rId25" Type="http://schemas.openxmlformats.org/officeDocument/2006/relationships/tags" Target="../tags/tag7301.xml"/><Relationship Id="rId33" Type="http://schemas.openxmlformats.org/officeDocument/2006/relationships/tags" Target="../tags/tag7309.xml"/><Relationship Id="rId2" Type="http://schemas.openxmlformats.org/officeDocument/2006/relationships/tags" Target="../tags/tag7278.xml"/><Relationship Id="rId16" Type="http://schemas.openxmlformats.org/officeDocument/2006/relationships/tags" Target="../tags/tag7292.xml"/><Relationship Id="rId20" Type="http://schemas.openxmlformats.org/officeDocument/2006/relationships/tags" Target="../tags/tag7296.xml"/><Relationship Id="rId29" Type="http://schemas.openxmlformats.org/officeDocument/2006/relationships/tags" Target="../tags/tag7305.xml"/><Relationship Id="rId1" Type="http://schemas.openxmlformats.org/officeDocument/2006/relationships/tags" Target="../tags/tag7277.xml"/><Relationship Id="rId6" Type="http://schemas.openxmlformats.org/officeDocument/2006/relationships/tags" Target="../tags/tag7282.xml"/><Relationship Id="rId11" Type="http://schemas.openxmlformats.org/officeDocument/2006/relationships/tags" Target="../tags/tag7287.xml"/><Relationship Id="rId24" Type="http://schemas.openxmlformats.org/officeDocument/2006/relationships/tags" Target="../tags/tag7300.xml"/><Relationship Id="rId32" Type="http://schemas.openxmlformats.org/officeDocument/2006/relationships/tags" Target="../tags/tag7308.xml"/><Relationship Id="rId5" Type="http://schemas.openxmlformats.org/officeDocument/2006/relationships/tags" Target="../tags/tag7281.xml"/><Relationship Id="rId15" Type="http://schemas.openxmlformats.org/officeDocument/2006/relationships/tags" Target="../tags/tag7291.xml"/><Relationship Id="rId23" Type="http://schemas.openxmlformats.org/officeDocument/2006/relationships/tags" Target="../tags/tag7299.xml"/><Relationship Id="rId28" Type="http://schemas.openxmlformats.org/officeDocument/2006/relationships/tags" Target="../tags/tag7304.xml"/><Relationship Id="rId36" Type="http://schemas.openxmlformats.org/officeDocument/2006/relationships/image" Target="../media/image1.png"/><Relationship Id="rId10" Type="http://schemas.openxmlformats.org/officeDocument/2006/relationships/tags" Target="../tags/tag7286.xml"/><Relationship Id="rId19" Type="http://schemas.openxmlformats.org/officeDocument/2006/relationships/tags" Target="../tags/tag7295.xml"/><Relationship Id="rId31" Type="http://schemas.openxmlformats.org/officeDocument/2006/relationships/tags" Target="../tags/tag7307.xml"/><Relationship Id="rId4" Type="http://schemas.openxmlformats.org/officeDocument/2006/relationships/tags" Target="../tags/tag7280.xml"/><Relationship Id="rId9" Type="http://schemas.openxmlformats.org/officeDocument/2006/relationships/tags" Target="../tags/tag7285.xml"/><Relationship Id="rId14" Type="http://schemas.openxmlformats.org/officeDocument/2006/relationships/tags" Target="../tags/tag7290.xml"/><Relationship Id="rId22" Type="http://schemas.openxmlformats.org/officeDocument/2006/relationships/tags" Target="../tags/tag7298.xml"/><Relationship Id="rId27" Type="http://schemas.openxmlformats.org/officeDocument/2006/relationships/tags" Target="../tags/tag7303.xml"/><Relationship Id="rId30" Type="http://schemas.openxmlformats.org/officeDocument/2006/relationships/tags" Target="../tags/tag7306.xml"/><Relationship Id="rId35" Type="http://schemas.openxmlformats.org/officeDocument/2006/relationships/notesSlide" Target="../notesSlides/notesSlide117.xml"/></Relationships>
</file>

<file path=ppt/slides/_rels/slide1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8.xml"/><Relationship Id="rId1" Type="http://schemas.openxmlformats.org/officeDocument/2006/relationships/tags" Target="../tags/tag7310.xml"/><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6.xml"/><Relationship Id="rId1" Type="http://schemas.openxmlformats.org/officeDocument/2006/relationships/tags" Target="../tags/tag275.xml"/></Relationships>
</file>

<file path=ppt/slides/_rels/slide1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18.xml"/><Relationship Id="rId1" Type="http://schemas.openxmlformats.org/officeDocument/2006/relationships/tags" Target="../tags/tag7311.xml"/><Relationship Id="rId5" Type="http://schemas.openxmlformats.org/officeDocument/2006/relationships/image" Target="../media/image5.jpeg"/><Relationship Id="rId4" Type="http://schemas.openxmlformats.org/officeDocument/2006/relationships/image" Target="../media/image4.png"/></Relationships>
</file>

<file path=ppt/slides/_rels/slide171.xml.rels><?xml version="1.0" encoding="UTF-8" standalone="yes"?>
<Relationships xmlns="http://schemas.openxmlformats.org/package/2006/relationships"><Relationship Id="rId8" Type="http://schemas.openxmlformats.org/officeDocument/2006/relationships/tags" Target="../tags/tag7319.xml"/><Relationship Id="rId13" Type="http://schemas.openxmlformats.org/officeDocument/2006/relationships/tags" Target="../tags/tag7324.xml"/><Relationship Id="rId18" Type="http://schemas.openxmlformats.org/officeDocument/2006/relationships/tags" Target="../tags/tag7329.xml"/><Relationship Id="rId26" Type="http://schemas.openxmlformats.org/officeDocument/2006/relationships/tags" Target="../tags/tag7337.xml"/><Relationship Id="rId3" Type="http://schemas.openxmlformats.org/officeDocument/2006/relationships/tags" Target="../tags/tag7314.xml"/><Relationship Id="rId21" Type="http://schemas.openxmlformats.org/officeDocument/2006/relationships/tags" Target="../tags/tag7332.xml"/><Relationship Id="rId7" Type="http://schemas.openxmlformats.org/officeDocument/2006/relationships/tags" Target="../tags/tag7318.xml"/><Relationship Id="rId12" Type="http://schemas.openxmlformats.org/officeDocument/2006/relationships/tags" Target="../tags/tag7323.xml"/><Relationship Id="rId17" Type="http://schemas.openxmlformats.org/officeDocument/2006/relationships/tags" Target="../tags/tag7328.xml"/><Relationship Id="rId25" Type="http://schemas.openxmlformats.org/officeDocument/2006/relationships/tags" Target="../tags/tag7336.xml"/><Relationship Id="rId2" Type="http://schemas.openxmlformats.org/officeDocument/2006/relationships/tags" Target="../tags/tag7313.xml"/><Relationship Id="rId16" Type="http://schemas.openxmlformats.org/officeDocument/2006/relationships/tags" Target="../tags/tag7327.xml"/><Relationship Id="rId20" Type="http://schemas.openxmlformats.org/officeDocument/2006/relationships/tags" Target="../tags/tag7331.xml"/><Relationship Id="rId29" Type="http://schemas.openxmlformats.org/officeDocument/2006/relationships/tags" Target="../tags/tag7340.xml"/><Relationship Id="rId1" Type="http://schemas.openxmlformats.org/officeDocument/2006/relationships/tags" Target="../tags/tag7312.xml"/><Relationship Id="rId6" Type="http://schemas.openxmlformats.org/officeDocument/2006/relationships/tags" Target="../tags/tag7317.xml"/><Relationship Id="rId11" Type="http://schemas.openxmlformats.org/officeDocument/2006/relationships/tags" Target="../tags/tag7322.xml"/><Relationship Id="rId24" Type="http://schemas.openxmlformats.org/officeDocument/2006/relationships/tags" Target="../tags/tag7335.xml"/><Relationship Id="rId32" Type="http://schemas.openxmlformats.org/officeDocument/2006/relationships/image" Target="../media/image5.jpeg"/><Relationship Id="rId5" Type="http://schemas.openxmlformats.org/officeDocument/2006/relationships/tags" Target="../tags/tag7316.xml"/><Relationship Id="rId15" Type="http://schemas.openxmlformats.org/officeDocument/2006/relationships/tags" Target="../tags/tag7326.xml"/><Relationship Id="rId23" Type="http://schemas.openxmlformats.org/officeDocument/2006/relationships/tags" Target="../tags/tag7334.xml"/><Relationship Id="rId28" Type="http://schemas.openxmlformats.org/officeDocument/2006/relationships/tags" Target="../tags/tag7339.xml"/><Relationship Id="rId10" Type="http://schemas.openxmlformats.org/officeDocument/2006/relationships/tags" Target="../tags/tag7321.xml"/><Relationship Id="rId19" Type="http://schemas.openxmlformats.org/officeDocument/2006/relationships/tags" Target="../tags/tag7330.xml"/><Relationship Id="rId31" Type="http://schemas.openxmlformats.org/officeDocument/2006/relationships/notesSlide" Target="../notesSlides/notesSlide118.xml"/><Relationship Id="rId4" Type="http://schemas.openxmlformats.org/officeDocument/2006/relationships/tags" Target="../tags/tag7315.xml"/><Relationship Id="rId9" Type="http://schemas.openxmlformats.org/officeDocument/2006/relationships/tags" Target="../tags/tag7320.xml"/><Relationship Id="rId14" Type="http://schemas.openxmlformats.org/officeDocument/2006/relationships/tags" Target="../tags/tag7325.xml"/><Relationship Id="rId22" Type="http://schemas.openxmlformats.org/officeDocument/2006/relationships/tags" Target="../tags/tag7333.xml"/><Relationship Id="rId27" Type="http://schemas.openxmlformats.org/officeDocument/2006/relationships/tags" Target="../tags/tag7338.xml"/><Relationship Id="rId30" Type="http://schemas.openxmlformats.org/officeDocument/2006/relationships/slideLayout" Target="../slideLayouts/slideLayout17.xml"/></Relationships>
</file>

<file path=ppt/slides/_rels/slide172.xml.rels><?xml version="1.0" encoding="UTF-8" standalone="yes"?>
<Relationships xmlns="http://schemas.openxmlformats.org/package/2006/relationships"><Relationship Id="rId13" Type="http://schemas.openxmlformats.org/officeDocument/2006/relationships/tags" Target="../tags/tag7353.xml"/><Relationship Id="rId18" Type="http://schemas.openxmlformats.org/officeDocument/2006/relationships/tags" Target="../tags/tag7358.xml"/><Relationship Id="rId26" Type="http://schemas.openxmlformats.org/officeDocument/2006/relationships/tags" Target="../tags/tag7366.xml"/><Relationship Id="rId39" Type="http://schemas.openxmlformats.org/officeDocument/2006/relationships/tags" Target="../tags/tag7379.xml"/><Relationship Id="rId3" Type="http://schemas.openxmlformats.org/officeDocument/2006/relationships/tags" Target="../tags/tag7343.xml"/><Relationship Id="rId21" Type="http://schemas.openxmlformats.org/officeDocument/2006/relationships/tags" Target="../tags/tag7361.xml"/><Relationship Id="rId34" Type="http://schemas.openxmlformats.org/officeDocument/2006/relationships/tags" Target="../tags/tag7374.xml"/><Relationship Id="rId42" Type="http://schemas.openxmlformats.org/officeDocument/2006/relationships/tags" Target="../tags/tag7382.xml"/><Relationship Id="rId47" Type="http://schemas.openxmlformats.org/officeDocument/2006/relationships/tags" Target="../tags/tag7387.xml"/><Relationship Id="rId50" Type="http://schemas.openxmlformats.org/officeDocument/2006/relationships/tags" Target="../tags/tag7390.xml"/><Relationship Id="rId7" Type="http://schemas.openxmlformats.org/officeDocument/2006/relationships/tags" Target="../tags/tag7347.xml"/><Relationship Id="rId12" Type="http://schemas.openxmlformats.org/officeDocument/2006/relationships/tags" Target="../tags/tag7352.xml"/><Relationship Id="rId17" Type="http://schemas.openxmlformats.org/officeDocument/2006/relationships/tags" Target="../tags/tag7357.xml"/><Relationship Id="rId25" Type="http://schemas.openxmlformats.org/officeDocument/2006/relationships/tags" Target="../tags/tag7365.xml"/><Relationship Id="rId33" Type="http://schemas.openxmlformats.org/officeDocument/2006/relationships/tags" Target="../tags/tag7373.xml"/><Relationship Id="rId38" Type="http://schemas.openxmlformats.org/officeDocument/2006/relationships/tags" Target="../tags/tag7378.xml"/><Relationship Id="rId46" Type="http://schemas.openxmlformats.org/officeDocument/2006/relationships/tags" Target="../tags/tag7386.xml"/><Relationship Id="rId2" Type="http://schemas.openxmlformats.org/officeDocument/2006/relationships/tags" Target="../tags/tag7342.xml"/><Relationship Id="rId16" Type="http://schemas.openxmlformats.org/officeDocument/2006/relationships/tags" Target="../tags/tag7356.xml"/><Relationship Id="rId20" Type="http://schemas.openxmlformats.org/officeDocument/2006/relationships/tags" Target="../tags/tag7360.xml"/><Relationship Id="rId29" Type="http://schemas.openxmlformats.org/officeDocument/2006/relationships/tags" Target="../tags/tag7369.xml"/><Relationship Id="rId41" Type="http://schemas.openxmlformats.org/officeDocument/2006/relationships/tags" Target="../tags/tag7381.xml"/><Relationship Id="rId1" Type="http://schemas.openxmlformats.org/officeDocument/2006/relationships/tags" Target="../tags/tag7341.xml"/><Relationship Id="rId6" Type="http://schemas.openxmlformats.org/officeDocument/2006/relationships/tags" Target="../tags/tag7346.xml"/><Relationship Id="rId11" Type="http://schemas.openxmlformats.org/officeDocument/2006/relationships/tags" Target="../tags/tag7351.xml"/><Relationship Id="rId24" Type="http://schemas.openxmlformats.org/officeDocument/2006/relationships/tags" Target="../tags/tag7364.xml"/><Relationship Id="rId32" Type="http://schemas.openxmlformats.org/officeDocument/2006/relationships/tags" Target="../tags/tag7372.xml"/><Relationship Id="rId37" Type="http://schemas.openxmlformats.org/officeDocument/2006/relationships/tags" Target="../tags/tag7377.xml"/><Relationship Id="rId40" Type="http://schemas.openxmlformats.org/officeDocument/2006/relationships/tags" Target="../tags/tag7380.xml"/><Relationship Id="rId45" Type="http://schemas.openxmlformats.org/officeDocument/2006/relationships/tags" Target="../tags/tag7385.xml"/><Relationship Id="rId53" Type="http://schemas.openxmlformats.org/officeDocument/2006/relationships/image" Target="../media/image5.jpeg"/><Relationship Id="rId5" Type="http://schemas.openxmlformats.org/officeDocument/2006/relationships/tags" Target="../tags/tag7345.xml"/><Relationship Id="rId15" Type="http://schemas.openxmlformats.org/officeDocument/2006/relationships/tags" Target="../tags/tag7355.xml"/><Relationship Id="rId23" Type="http://schemas.openxmlformats.org/officeDocument/2006/relationships/tags" Target="../tags/tag7363.xml"/><Relationship Id="rId28" Type="http://schemas.openxmlformats.org/officeDocument/2006/relationships/tags" Target="../tags/tag7368.xml"/><Relationship Id="rId36" Type="http://schemas.openxmlformats.org/officeDocument/2006/relationships/tags" Target="../tags/tag7376.xml"/><Relationship Id="rId49" Type="http://schemas.openxmlformats.org/officeDocument/2006/relationships/tags" Target="../tags/tag7389.xml"/><Relationship Id="rId10" Type="http://schemas.openxmlformats.org/officeDocument/2006/relationships/tags" Target="../tags/tag7350.xml"/><Relationship Id="rId19" Type="http://schemas.openxmlformats.org/officeDocument/2006/relationships/tags" Target="../tags/tag7359.xml"/><Relationship Id="rId31" Type="http://schemas.openxmlformats.org/officeDocument/2006/relationships/tags" Target="../tags/tag7371.xml"/><Relationship Id="rId44" Type="http://schemas.openxmlformats.org/officeDocument/2006/relationships/tags" Target="../tags/tag7384.xml"/><Relationship Id="rId52" Type="http://schemas.openxmlformats.org/officeDocument/2006/relationships/notesSlide" Target="../notesSlides/notesSlide119.xml"/><Relationship Id="rId4" Type="http://schemas.openxmlformats.org/officeDocument/2006/relationships/tags" Target="../tags/tag7344.xml"/><Relationship Id="rId9" Type="http://schemas.openxmlformats.org/officeDocument/2006/relationships/tags" Target="../tags/tag7349.xml"/><Relationship Id="rId14" Type="http://schemas.openxmlformats.org/officeDocument/2006/relationships/tags" Target="../tags/tag7354.xml"/><Relationship Id="rId22" Type="http://schemas.openxmlformats.org/officeDocument/2006/relationships/tags" Target="../tags/tag7362.xml"/><Relationship Id="rId27" Type="http://schemas.openxmlformats.org/officeDocument/2006/relationships/tags" Target="../tags/tag7367.xml"/><Relationship Id="rId30" Type="http://schemas.openxmlformats.org/officeDocument/2006/relationships/tags" Target="../tags/tag7370.xml"/><Relationship Id="rId35" Type="http://schemas.openxmlformats.org/officeDocument/2006/relationships/tags" Target="../tags/tag7375.xml"/><Relationship Id="rId43" Type="http://schemas.openxmlformats.org/officeDocument/2006/relationships/tags" Target="../tags/tag7383.xml"/><Relationship Id="rId48" Type="http://schemas.openxmlformats.org/officeDocument/2006/relationships/tags" Target="../tags/tag7388.xml"/><Relationship Id="rId8" Type="http://schemas.openxmlformats.org/officeDocument/2006/relationships/tags" Target="../tags/tag7348.xml"/><Relationship Id="rId51" Type="http://schemas.openxmlformats.org/officeDocument/2006/relationships/slideLayout" Target="../slideLayouts/slideLayout17.xml"/></Relationships>
</file>

<file path=ppt/slides/_rels/slide173.xml.rels><?xml version="1.0" encoding="UTF-8" standalone="yes"?>
<Relationships xmlns="http://schemas.openxmlformats.org/package/2006/relationships"><Relationship Id="rId13" Type="http://schemas.openxmlformats.org/officeDocument/2006/relationships/tags" Target="../tags/tag7403.xml"/><Relationship Id="rId18" Type="http://schemas.openxmlformats.org/officeDocument/2006/relationships/tags" Target="../tags/tag7408.xml"/><Relationship Id="rId26" Type="http://schemas.openxmlformats.org/officeDocument/2006/relationships/tags" Target="../tags/tag7416.xml"/><Relationship Id="rId39" Type="http://schemas.openxmlformats.org/officeDocument/2006/relationships/tags" Target="../tags/tag7429.xml"/><Relationship Id="rId21" Type="http://schemas.openxmlformats.org/officeDocument/2006/relationships/tags" Target="../tags/tag7411.xml"/><Relationship Id="rId34" Type="http://schemas.openxmlformats.org/officeDocument/2006/relationships/tags" Target="../tags/tag7424.xml"/><Relationship Id="rId42" Type="http://schemas.openxmlformats.org/officeDocument/2006/relationships/tags" Target="../tags/tag7432.xml"/><Relationship Id="rId47" Type="http://schemas.openxmlformats.org/officeDocument/2006/relationships/tags" Target="../tags/tag7437.xml"/><Relationship Id="rId50" Type="http://schemas.openxmlformats.org/officeDocument/2006/relationships/tags" Target="../tags/tag7440.xml"/><Relationship Id="rId55" Type="http://schemas.openxmlformats.org/officeDocument/2006/relationships/tags" Target="../tags/tag7445.xml"/><Relationship Id="rId63" Type="http://schemas.openxmlformats.org/officeDocument/2006/relationships/tags" Target="../tags/tag7453.xml"/><Relationship Id="rId7" Type="http://schemas.openxmlformats.org/officeDocument/2006/relationships/tags" Target="../tags/tag7397.xml"/><Relationship Id="rId2" Type="http://schemas.openxmlformats.org/officeDocument/2006/relationships/tags" Target="../tags/tag7392.xml"/><Relationship Id="rId16" Type="http://schemas.openxmlformats.org/officeDocument/2006/relationships/tags" Target="../tags/tag7406.xml"/><Relationship Id="rId29" Type="http://schemas.openxmlformats.org/officeDocument/2006/relationships/tags" Target="../tags/tag7419.xml"/><Relationship Id="rId1" Type="http://schemas.openxmlformats.org/officeDocument/2006/relationships/tags" Target="../tags/tag7391.xml"/><Relationship Id="rId6" Type="http://schemas.openxmlformats.org/officeDocument/2006/relationships/tags" Target="../tags/tag7396.xml"/><Relationship Id="rId11" Type="http://schemas.openxmlformats.org/officeDocument/2006/relationships/tags" Target="../tags/tag7401.xml"/><Relationship Id="rId24" Type="http://schemas.openxmlformats.org/officeDocument/2006/relationships/tags" Target="../tags/tag7414.xml"/><Relationship Id="rId32" Type="http://schemas.openxmlformats.org/officeDocument/2006/relationships/tags" Target="../tags/tag7422.xml"/><Relationship Id="rId37" Type="http://schemas.openxmlformats.org/officeDocument/2006/relationships/tags" Target="../tags/tag7427.xml"/><Relationship Id="rId40" Type="http://schemas.openxmlformats.org/officeDocument/2006/relationships/tags" Target="../tags/tag7430.xml"/><Relationship Id="rId45" Type="http://schemas.openxmlformats.org/officeDocument/2006/relationships/tags" Target="../tags/tag7435.xml"/><Relationship Id="rId53" Type="http://schemas.openxmlformats.org/officeDocument/2006/relationships/tags" Target="../tags/tag7443.xml"/><Relationship Id="rId58" Type="http://schemas.openxmlformats.org/officeDocument/2006/relationships/tags" Target="../tags/tag7448.xml"/><Relationship Id="rId66" Type="http://schemas.openxmlformats.org/officeDocument/2006/relationships/notesSlide" Target="../notesSlides/notesSlide120.xml"/><Relationship Id="rId5" Type="http://schemas.openxmlformats.org/officeDocument/2006/relationships/tags" Target="../tags/tag7395.xml"/><Relationship Id="rId15" Type="http://schemas.openxmlformats.org/officeDocument/2006/relationships/tags" Target="../tags/tag7405.xml"/><Relationship Id="rId23" Type="http://schemas.openxmlformats.org/officeDocument/2006/relationships/tags" Target="../tags/tag7413.xml"/><Relationship Id="rId28" Type="http://schemas.openxmlformats.org/officeDocument/2006/relationships/tags" Target="../tags/tag7418.xml"/><Relationship Id="rId36" Type="http://schemas.openxmlformats.org/officeDocument/2006/relationships/tags" Target="../tags/tag7426.xml"/><Relationship Id="rId49" Type="http://schemas.openxmlformats.org/officeDocument/2006/relationships/tags" Target="../tags/tag7439.xml"/><Relationship Id="rId57" Type="http://schemas.openxmlformats.org/officeDocument/2006/relationships/tags" Target="../tags/tag7447.xml"/><Relationship Id="rId61" Type="http://schemas.openxmlformats.org/officeDocument/2006/relationships/tags" Target="../tags/tag7451.xml"/><Relationship Id="rId10" Type="http://schemas.openxmlformats.org/officeDocument/2006/relationships/tags" Target="../tags/tag7400.xml"/><Relationship Id="rId19" Type="http://schemas.openxmlformats.org/officeDocument/2006/relationships/tags" Target="../tags/tag7409.xml"/><Relationship Id="rId31" Type="http://schemas.openxmlformats.org/officeDocument/2006/relationships/tags" Target="../tags/tag7421.xml"/><Relationship Id="rId44" Type="http://schemas.openxmlformats.org/officeDocument/2006/relationships/tags" Target="../tags/tag7434.xml"/><Relationship Id="rId52" Type="http://schemas.openxmlformats.org/officeDocument/2006/relationships/tags" Target="../tags/tag7442.xml"/><Relationship Id="rId60" Type="http://schemas.openxmlformats.org/officeDocument/2006/relationships/tags" Target="../tags/tag7450.xml"/><Relationship Id="rId65" Type="http://schemas.openxmlformats.org/officeDocument/2006/relationships/slideLayout" Target="../slideLayouts/slideLayout17.xml"/><Relationship Id="rId4" Type="http://schemas.openxmlformats.org/officeDocument/2006/relationships/tags" Target="../tags/tag7394.xml"/><Relationship Id="rId9" Type="http://schemas.openxmlformats.org/officeDocument/2006/relationships/tags" Target="../tags/tag7399.xml"/><Relationship Id="rId14" Type="http://schemas.openxmlformats.org/officeDocument/2006/relationships/tags" Target="../tags/tag7404.xml"/><Relationship Id="rId22" Type="http://schemas.openxmlformats.org/officeDocument/2006/relationships/tags" Target="../tags/tag7412.xml"/><Relationship Id="rId27" Type="http://schemas.openxmlformats.org/officeDocument/2006/relationships/tags" Target="../tags/tag7417.xml"/><Relationship Id="rId30" Type="http://schemas.openxmlformats.org/officeDocument/2006/relationships/tags" Target="../tags/tag7420.xml"/><Relationship Id="rId35" Type="http://schemas.openxmlformats.org/officeDocument/2006/relationships/tags" Target="../tags/tag7425.xml"/><Relationship Id="rId43" Type="http://schemas.openxmlformats.org/officeDocument/2006/relationships/tags" Target="../tags/tag7433.xml"/><Relationship Id="rId48" Type="http://schemas.openxmlformats.org/officeDocument/2006/relationships/tags" Target="../tags/tag7438.xml"/><Relationship Id="rId56" Type="http://schemas.openxmlformats.org/officeDocument/2006/relationships/tags" Target="../tags/tag7446.xml"/><Relationship Id="rId64" Type="http://schemas.openxmlformats.org/officeDocument/2006/relationships/tags" Target="../tags/tag7454.xml"/><Relationship Id="rId8" Type="http://schemas.openxmlformats.org/officeDocument/2006/relationships/tags" Target="../tags/tag7398.xml"/><Relationship Id="rId51" Type="http://schemas.openxmlformats.org/officeDocument/2006/relationships/tags" Target="../tags/tag7441.xml"/><Relationship Id="rId3" Type="http://schemas.openxmlformats.org/officeDocument/2006/relationships/tags" Target="../tags/tag7393.xml"/><Relationship Id="rId12" Type="http://schemas.openxmlformats.org/officeDocument/2006/relationships/tags" Target="../tags/tag7402.xml"/><Relationship Id="rId17" Type="http://schemas.openxmlformats.org/officeDocument/2006/relationships/tags" Target="../tags/tag7407.xml"/><Relationship Id="rId25" Type="http://schemas.openxmlformats.org/officeDocument/2006/relationships/tags" Target="../tags/tag7415.xml"/><Relationship Id="rId33" Type="http://schemas.openxmlformats.org/officeDocument/2006/relationships/tags" Target="../tags/tag7423.xml"/><Relationship Id="rId38" Type="http://schemas.openxmlformats.org/officeDocument/2006/relationships/tags" Target="../tags/tag7428.xml"/><Relationship Id="rId46" Type="http://schemas.openxmlformats.org/officeDocument/2006/relationships/tags" Target="../tags/tag7436.xml"/><Relationship Id="rId59" Type="http://schemas.openxmlformats.org/officeDocument/2006/relationships/tags" Target="../tags/tag7449.xml"/><Relationship Id="rId67" Type="http://schemas.openxmlformats.org/officeDocument/2006/relationships/image" Target="../media/image5.jpeg"/><Relationship Id="rId20" Type="http://schemas.openxmlformats.org/officeDocument/2006/relationships/tags" Target="../tags/tag7410.xml"/><Relationship Id="rId41" Type="http://schemas.openxmlformats.org/officeDocument/2006/relationships/tags" Target="../tags/tag7431.xml"/><Relationship Id="rId54" Type="http://schemas.openxmlformats.org/officeDocument/2006/relationships/tags" Target="../tags/tag7444.xml"/><Relationship Id="rId62" Type="http://schemas.openxmlformats.org/officeDocument/2006/relationships/tags" Target="../tags/tag7452.xml"/></Relationships>
</file>

<file path=ppt/slides/_rels/slide174.xml.rels><?xml version="1.0" encoding="UTF-8" standalone="yes"?>
<Relationships xmlns="http://schemas.openxmlformats.org/package/2006/relationships"><Relationship Id="rId8" Type="http://schemas.openxmlformats.org/officeDocument/2006/relationships/tags" Target="../tags/tag7462.xml"/><Relationship Id="rId13" Type="http://schemas.openxmlformats.org/officeDocument/2006/relationships/tags" Target="../tags/tag7467.xml"/><Relationship Id="rId18" Type="http://schemas.openxmlformats.org/officeDocument/2006/relationships/tags" Target="../tags/tag7472.xml"/><Relationship Id="rId26" Type="http://schemas.openxmlformats.org/officeDocument/2006/relationships/tags" Target="../tags/tag7480.xml"/><Relationship Id="rId3" Type="http://schemas.openxmlformats.org/officeDocument/2006/relationships/tags" Target="../tags/tag7457.xml"/><Relationship Id="rId21" Type="http://schemas.openxmlformats.org/officeDocument/2006/relationships/tags" Target="../tags/tag7475.xml"/><Relationship Id="rId34" Type="http://schemas.openxmlformats.org/officeDocument/2006/relationships/tags" Target="../tags/tag7488.xml"/><Relationship Id="rId7" Type="http://schemas.openxmlformats.org/officeDocument/2006/relationships/tags" Target="../tags/tag7461.xml"/><Relationship Id="rId12" Type="http://schemas.openxmlformats.org/officeDocument/2006/relationships/tags" Target="../tags/tag7466.xml"/><Relationship Id="rId17" Type="http://schemas.openxmlformats.org/officeDocument/2006/relationships/tags" Target="../tags/tag7471.xml"/><Relationship Id="rId25" Type="http://schemas.openxmlformats.org/officeDocument/2006/relationships/tags" Target="../tags/tag7479.xml"/><Relationship Id="rId33" Type="http://schemas.openxmlformats.org/officeDocument/2006/relationships/tags" Target="../tags/tag7487.xml"/><Relationship Id="rId2" Type="http://schemas.openxmlformats.org/officeDocument/2006/relationships/tags" Target="../tags/tag7456.xml"/><Relationship Id="rId16" Type="http://schemas.openxmlformats.org/officeDocument/2006/relationships/tags" Target="../tags/tag7470.xml"/><Relationship Id="rId20" Type="http://schemas.openxmlformats.org/officeDocument/2006/relationships/tags" Target="../tags/tag7474.xml"/><Relationship Id="rId29" Type="http://schemas.openxmlformats.org/officeDocument/2006/relationships/tags" Target="../tags/tag7483.xml"/><Relationship Id="rId1" Type="http://schemas.openxmlformats.org/officeDocument/2006/relationships/tags" Target="../tags/tag7455.xml"/><Relationship Id="rId6" Type="http://schemas.openxmlformats.org/officeDocument/2006/relationships/tags" Target="../tags/tag7460.xml"/><Relationship Id="rId11" Type="http://schemas.openxmlformats.org/officeDocument/2006/relationships/tags" Target="../tags/tag7465.xml"/><Relationship Id="rId24" Type="http://schemas.openxmlformats.org/officeDocument/2006/relationships/tags" Target="../tags/tag7478.xml"/><Relationship Id="rId32" Type="http://schemas.openxmlformats.org/officeDocument/2006/relationships/tags" Target="../tags/tag7486.xml"/><Relationship Id="rId5" Type="http://schemas.openxmlformats.org/officeDocument/2006/relationships/tags" Target="../tags/tag7459.xml"/><Relationship Id="rId15" Type="http://schemas.openxmlformats.org/officeDocument/2006/relationships/tags" Target="../tags/tag7469.xml"/><Relationship Id="rId23" Type="http://schemas.openxmlformats.org/officeDocument/2006/relationships/tags" Target="../tags/tag7477.xml"/><Relationship Id="rId28" Type="http://schemas.openxmlformats.org/officeDocument/2006/relationships/tags" Target="../tags/tag7482.xml"/><Relationship Id="rId36" Type="http://schemas.openxmlformats.org/officeDocument/2006/relationships/notesSlide" Target="../notesSlides/notesSlide121.xml"/><Relationship Id="rId10" Type="http://schemas.openxmlformats.org/officeDocument/2006/relationships/tags" Target="../tags/tag7464.xml"/><Relationship Id="rId19" Type="http://schemas.openxmlformats.org/officeDocument/2006/relationships/tags" Target="../tags/tag7473.xml"/><Relationship Id="rId31" Type="http://schemas.openxmlformats.org/officeDocument/2006/relationships/tags" Target="../tags/tag7485.xml"/><Relationship Id="rId4" Type="http://schemas.openxmlformats.org/officeDocument/2006/relationships/tags" Target="../tags/tag7458.xml"/><Relationship Id="rId9" Type="http://schemas.openxmlformats.org/officeDocument/2006/relationships/tags" Target="../tags/tag7463.xml"/><Relationship Id="rId14" Type="http://schemas.openxmlformats.org/officeDocument/2006/relationships/tags" Target="../tags/tag7468.xml"/><Relationship Id="rId22" Type="http://schemas.openxmlformats.org/officeDocument/2006/relationships/tags" Target="../tags/tag7476.xml"/><Relationship Id="rId27" Type="http://schemas.openxmlformats.org/officeDocument/2006/relationships/tags" Target="../tags/tag7481.xml"/><Relationship Id="rId30" Type="http://schemas.openxmlformats.org/officeDocument/2006/relationships/tags" Target="../tags/tag7484.xml"/><Relationship Id="rId35" Type="http://schemas.openxmlformats.org/officeDocument/2006/relationships/slideLayout" Target="../slideLayouts/slideLayout17.xml"/></Relationships>
</file>

<file path=ppt/slides/_rels/slide175.xml.rels><?xml version="1.0" encoding="UTF-8" standalone="yes"?>
<Relationships xmlns="http://schemas.openxmlformats.org/package/2006/relationships"><Relationship Id="rId8" Type="http://schemas.openxmlformats.org/officeDocument/2006/relationships/tags" Target="../tags/tag7496.xml"/><Relationship Id="rId13" Type="http://schemas.openxmlformats.org/officeDocument/2006/relationships/tags" Target="../tags/tag7501.xml"/><Relationship Id="rId18" Type="http://schemas.openxmlformats.org/officeDocument/2006/relationships/tags" Target="../tags/tag7506.xml"/><Relationship Id="rId26" Type="http://schemas.openxmlformats.org/officeDocument/2006/relationships/tags" Target="../tags/tag7514.xml"/><Relationship Id="rId3" Type="http://schemas.openxmlformats.org/officeDocument/2006/relationships/tags" Target="../tags/tag7491.xml"/><Relationship Id="rId21" Type="http://schemas.openxmlformats.org/officeDocument/2006/relationships/tags" Target="../tags/tag7509.xml"/><Relationship Id="rId34" Type="http://schemas.openxmlformats.org/officeDocument/2006/relationships/tags" Target="../tags/tag7522.xml"/><Relationship Id="rId7" Type="http://schemas.openxmlformats.org/officeDocument/2006/relationships/tags" Target="../tags/tag7495.xml"/><Relationship Id="rId12" Type="http://schemas.openxmlformats.org/officeDocument/2006/relationships/tags" Target="../tags/tag7500.xml"/><Relationship Id="rId17" Type="http://schemas.openxmlformats.org/officeDocument/2006/relationships/tags" Target="../tags/tag7505.xml"/><Relationship Id="rId25" Type="http://schemas.openxmlformats.org/officeDocument/2006/relationships/tags" Target="../tags/tag7513.xml"/><Relationship Id="rId33" Type="http://schemas.openxmlformats.org/officeDocument/2006/relationships/tags" Target="../tags/tag7521.xml"/><Relationship Id="rId2" Type="http://schemas.openxmlformats.org/officeDocument/2006/relationships/tags" Target="../tags/tag7490.xml"/><Relationship Id="rId16" Type="http://schemas.openxmlformats.org/officeDocument/2006/relationships/tags" Target="../tags/tag7504.xml"/><Relationship Id="rId20" Type="http://schemas.openxmlformats.org/officeDocument/2006/relationships/tags" Target="../tags/tag7508.xml"/><Relationship Id="rId29" Type="http://schemas.openxmlformats.org/officeDocument/2006/relationships/tags" Target="../tags/tag7517.xml"/><Relationship Id="rId1" Type="http://schemas.openxmlformats.org/officeDocument/2006/relationships/tags" Target="../tags/tag7489.xml"/><Relationship Id="rId6" Type="http://schemas.openxmlformats.org/officeDocument/2006/relationships/tags" Target="../tags/tag7494.xml"/><Relationship Id="rId11" Type="http://schemas.openxmlformats.org/officeDocument/2006/relationships/tags" Target="../tags/tag7499.xml"/><Relationship Id="rId24" Type="http://schemas.openxmlformats.org/officeDocument/2006/relationships/tags" Target="../tags/tag7512.xml"/><Relationship Id="rId32" Type="http://schemas.openxmlformats.org/officeDocument/2006/relationships/tags" Target="../tags/tag7520.xml"/><Relationship Id="rId37" Type="http://schemas.openxmlformats.org/officeDocument/2006/relationships/image" Target="../media/image62.png"/><Relationship Id="rId5" Type="http://schemas.openxmlformats.org/officeDocument/2006/relationships/tags" Target="../tags/tag7493.xml"/><Relationship Id="rId15" Type="http://schemas.openxmlformats.org/officeDocument/2006/relationships/tags" Target="../tags/tag7503.xml"/><Relationship Id="rId23" Type="http://schemas.openxmlformats.org/officeDocument/2006/relationships/tags" Target="../tags/tag7511.xml"/><Relationship Id="rId28" Type="http://schemas.openxmlformats.org/officeDocument/2006/relationships/tags" Target="../tags/tag7516.xml"/><Relationship Id="rId36" Type="http://schemas.openxmlformats.org/officeDocument/2006/relationships/notesSlide" Target="../notesSlides/notesSlide122.xml"/><Relationship Id="rId10" Type="http://schemas.openxmlformats.org/officeDocument/2006/relationships/tags" Target="../tags/tag7498.xml"/><Relationship Id="rId19" Type="http://schemas.openxmlformats.org/officeDocument/2006/relationships/tags" Target="../tags/tag7507.xml"/><Relationship Id="rId31" Type="http://schemas.openxmlformats.org/officeDocument/2006/relationships/tags" Target="../tags/tag7519.xml"/><Relationship Id="rId4" Type="http://schemas.openxmlformats.org/officeDocument/2006/relationships/tags" Target="../tags/tag7492.xml"/><Relationship Id="rId9" Type="http://schemas.openxmlformats.org/officeDocument/2006/relationships/tags" Target="../tags/tag7497.xml"/><Relationship Id="rId14" Type="http://schemas.openxmlformats.org/officeDocument/2006/relationships/tags" Target="../tags/tag7502.xml"/><Relationship Id="rId22" Type="http://schemas.openxmlformats.org/officeDocument/2006/relationships/tags" Target="../tags/tag7510.xml"/><Relationship Id="rId27" Type="http://schemas.openxmlformats.org/officeDocument/2006/relationships/tags" Target="../tags/tag7515.xml"/><Relationship Id="rId30" Type="http://schemas.openxmlformats.org/officeDocument/2006/relationships/tags" Target="../tags/tag7518.xml"/><Relationship Id="rId35" Type="http://schemas.openxmlformats.org/officeDocument/2006/relationships/slideLayout" Target="../slideLayouts/slideLayout17.xml"/></Relationships>
</file>

<file path=ppt/slides/_rels/slide176.xml.rels><?xml version="1.0" encoding="UTF-8" standalone="yes"?>
<Relationships xmlns="http://schemas.openxmlformats.org/package/2006/relationships"><Relationship Id="rId8" Type="http://schemas.openxmlformats.org/officeDocument/2006/relationships/tags" Target="../tags/tag7530.xml"/><Relationship Id="rId13" Type="http://schemas.openxmlformats.org/officeDocument/2006/relationships/tags" Target="../tags/tag7535.xml"/><Relationship Id="rId18" Type="http://schemas.openxmlformats.org/officeDocument/2006/relationships/tags" Target="../tags/tag7540.xml"/><Relationship Id="rId26" Type="http://schemas.openxmlformats.org/officeDocument/2006/relationships/tags" Target="../tags/tag7548.xml"/><Relationship Id="rId3" Type="http://schemas.openxmlformats.org/officeDocument/2006/relationships/tags" Target="../tags/tag7525.xml"/><Relationship Id="rId21" Type="http://schemas.openxmlformats.org/officeDocument/2006/relationships/tags" Target="../tags/tag7543.xml"/><Relationship Id="rId7" Type="http://schemas.openxmlformats.org/officeDocument/2006/relationships/tags" Target="../tags/tag7529.xml"/><Relationship Id="rId12" Type="http://schemas.openxmlformats.org/officeDocument/2006/relationships/tags" Target="../tags/tag7534.xml"/><Relationship Id="rId17" Type="http://schemas.openxmlformats.org/officeDocument/2006/relationships/tags" Target="../tags/tag7539.xml"/><Relationship Id="rId25" Type="http://schemas.openxmlformats.org/officeDocument/2006/relationships/tags" Target="../tags/tag7547.xml"/><Relationship Id="rId2" Type="http://schemas.openxmlformats.org/officeDocument/2006/relationships/tags" Target="../tags/tag7524.xml"/><Relationship Id="rId16" Type="http://schemas.openxmlformats.org/officeDocument/2006/relationships/tags" Target="../tags/tag7538.xml"/><Relationship Id="rId20" Type="http://schemas.openxmlformats.org/officeDocument/2006/relationships/tags" Target="../tags/tag7542.xml"/><Relationship Id="rId29" Type="http://schemas.openxmlformats.org/officeDocument/2006/relationships/slideLayout" Target="../slideLayouts/slideLayout17.xml"/><Relationship Id="rId1" Type="http://schemas.openxmlformats.org/officeDocument/2006/relationships/tags" Target="../tags/tag7523.xml"/><Relationship Id="rId6" Type="http://schemas.openxmlformats.org/officeDocument/2006/relationships/tags" Target="../tags/tag7528.xml"/><Relationship Id="rId11" Type="http://schemas.openxmlformats.org/officeDocument/2006/relationships/tags" Target="../tags/tag7533.xml"/><Relationship Id="rId24" Type="http://schemas.openxmlformats.org/officeDocument/2006/relationships/tags" Target="../tags/tag7546.xml"/><Relationship Id="rId5" Type="http://schemas.openxmlformats.org/officeDocument/2006/relationships/tags" Target="../tags/tag7527.xml"/><Relationship Id="rId15" Type="http://schemas.openxmlformats.org/officeDocument/2006/relationships/tags" Target="../tags/tag7537.xml"/><Relationship Id="rId23" Type="http://schemas.openxmlformats.org/officeDocument/2006/relationships/tags" Target="../tags/tag7545.xml"/><Relationship Id="rId28" Type="http://schemas.openxmlformats.org/officeDocument/2006/relationships/tags" Target="../tags/tag7550.xml"/><Relationship Id="rId10" Type="http://schemas.openxmlformats.org/officeDocument/2006/relationships/tags" Target="../tags/tag7532.xml"/><Relationship Id="rId19" Type="http://schemas.openxmlformats.org/officeDocument/2006/relationships/tags" Target="../tags/tag7541.xml"/><Relationship Id="rId4" Type="http://schemas.openxmlformats.org/officeDocument/2006/relationships/tags" Target="../tags/tag7526.xml"/><Relationship Id="rId9" Type="http://schemas.openxmlformats.org/officeDocument/2006/relationships/tags" Target="../tags/tag7531.xml"/><Relationship Id="rId14" Type="http://schemas.openxmlformats.org/officeDocument/2006/relationships/tags" Target="../tags/tag7536.xml"/><Relationship Id="rId22" Type="http://schemas.openxmlformats.org/officeDocument/2006/relationships/tags" Target="../tags/tag7544.xml"/><Relationship Id="rId27" Type="http://schemas.openxmlformats.org/officeDocument/2006/relationships/tags" Target="../tags/tag7549.xml"/><Relationship Id="rId30" Type="http://schemas.openxmlformats.org/officeDocument/2006/relationships/notesSlide" Target="../notesSlides/notesSlide123.xml"/></Relationships>
</file>

<file path=ppt/slides/_rels/slide177.xml.rels><?xml version="1.0" encoding="UTF-8" standalone="yes"?>
<Relationships xmlns="http://schemas.openxmlformats.org/package/2006/relationships"><Relationship Id="rId8" Type="http://schemas.openxmlformats.org/officeDocument/2006/relationships/tags" Target="../tags/tag7558.xml"/><Relationship Id="rId13" Type="http://schemas.openxmlformats.org/officeDocument/2006/relationships/tags" Target="../tags/tag7563.xml"/><Relationship Id="rId18" Type="http://schemas.openxmlformats.org/officeDocument/2006/relationships/tags" Target="../tags/tag7568.xml"/><Relationship Id="rId26" Type="http://schemas.openxmlformats.org/officeDocument/2006/relationships/tags" Target="../tags/tag7576.xml"/><Relationship Id="rId3" Type="http://schemas.openxmlformats.org/officeDocument/2006/relationships/tags" Target="../tags/tag7553.xml"/><Relationship Id="rId21" Type="http://schemas.openxmlformats.org/officeDocument/2006/relationships/tags" Target="../tags/tag7571.xml"/><Relationship Id="rId7" Type="http://schemas.openxmlformats.org/officeDocument/2006/relationships/tags" Target="../tags/tag7557.xml"/><Relationship Id="rId12" Type="http://schemas.openxmlformats.org/officeDocument/2006/relationships/tags" Target="../tags/tag7562.xml"/><Relationship Id="rId17" Type="http://schemas.openxmlformats.org/officeDocument/2006/relationships/tags" Target="../tags/tag7567.xml"/><Relationship Id="rId25" Type="http://schemas.openxmlformats.org/officeDocument/2006/relationships/tags" Target="../tags/tag7575.xml"/><Relationship Id="rId33" Type="http://schemas.openxmlformats.org/officeDocument/2006/relationships/notesSlide" Target="../notesSlides/notesSlide124.xml"/><Relationship Id="rId2" Type="http://schemas.openxmlformats.org/officeDocument/2006/relationships/tags" Target="../tags/tag7552.xml"/><Relationship Id="rId16" Type="http://schemas.openxmlformats.org/officeDocument/2006/relationships/tags" Target="../tags/tag7566.xml"/><Relationship Id="rId20" Type="http://schemas.openxmlformats.org/officeDocument/2006/relationships/tags" Target="../tags/tag7570.xml"/><Relationship Id="rId29" Type="http://schemas.openxmlformats.org/officeDocument/2006/relationships/tags" Target="../tags/tag7579.xml"/><Relationship Id="rId1" Type="http://schemas.openxmlformats.org/officeDocument/2006/relationships/tags" Target="../tags/tag7551.xml"/><Relationship Id="rId6" Type="http://schemas.openxmlformats.org/officeDocument/2006/relationships/tags" Target="../tags/tag7556.xml"/><Relationship Id="rId11" Type="http://schemas.openxmlformats.org/officeDocument/2006/relationships/tags" Target="../tags/tag7561.xml"/><Relationship Id="rId24" Type="http://schemas.openxmlformats.org/officeDocument/2006/relationships/tags" Target="../tags/tag7574.xml"/><Relationship Id="rId32" Type="http://schemas.openxmlformats.org/officeDocument/2006/relationships/slideLayout" Target="../slideLayouts/slideLayout17.xml"/><Relationship Id="rId5" Type="http://schemas.openxmlformats.org/officeDocument/2006/relationships/tags" Target="../tags/tag7555.xml"/><Relationship Id="rId15" Type="http://schemas.openxmlformats.org/officeDocument/2006/relationships/tags" Target="../tags/tag7565.xml"/><Relationship Id="rId23" Type="http://schemas.openxmlformats.org/officeDocument/2006/relationships/tags" Target="../tags/tag7573.xml"/><Relationship Id="rId28" Type="http://schemas.openxmlformats.org/officeDocument/2006/relationships/tags" Target="../tags/tag7578.xml"/><Relationship Id="rId10" Type="http://schemas.openxmlformats.org/officeDocument/2006/relationships/tags" Target="../tags/tag7560.xml"/><Relationship Id="rId19" Type="http://schemas.openxmlformats.org/officeDocument/2006/relationships/tags" Target="../tags/tag7569.xml"/><Relationship Id="rId31" Type="http://schemas.openxmlformats.org/officeDocument/2006/relationships/tags" Target="../tags/tag7581.xml"/><Relationship Id="rId4" Type="http://schemas.openxmlformats.org/officeDocument/2006/relationships/tags" Target="../tags/tag7554.xml"/><Relationship Id="rId9" Type="http://schemas.openxmlformats.org/officeDocument/2006/relationships/tags" Target="../tags/tag7559.xml"/><Relationship Id="rId14" Type="http://schemas.openxmlformats.org/officeDocument/2006/relationships/tags" Target="../tags/tag7564.xml"/><Relationship Id="rId22" Type="http://schemas.openxmlformats.org/officeDocument/2006/relationships/tags" Target="../tags/tag7572.xml"/><Relationship Id="rId27" Type="http://schemas.openxmlformats.org/officeDocument/2006/relationships/tags" Target="../tags/tag7577.xml"/><Relationship Id="rId30" Type="http://schemas.openxmlformats.org/officeDocument/2006/relationships/tags" Target="../tags/tag7580.xml"/></Relationships>
</file>

<file path=ppt/slides/_rels/slide178.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tags" Target="../tags/tag7584.xml"/><Relationship Id="rId7" Type="http://schemas.openxmlformats.org/officeDocument/2006/relationships/notesSlide" Target="../notesSlides/notesSlide125.xml"/><Relationship Id="rId2" Type="http://schemas.openxmlformats.org/officeDocument/2006/relationships/tags" Target="../tags/tag7583.xml"/><Relationship Id="rId1" Type="http://schemas.openxmlformats.org/officeDocument/2006/relationships/tags" Target="../tags/tag7582.xml"/><Relationship Id="rId6" Type="http://schemas.openxmlformats.org/officeDocument/2006/relationships/slideLayout" Target="../slideLayouts/slideLayout17.xml"/><Relationship Id="rId5" Type="http://schemas.openxmlformats.org/officeDocument/2006/relationships/tags" Target="../tags/tag7586.xml"/><Relationship Id="rId4" Type="http://schemas.openxmlformats.org/officeDocument/2006/relationships/tags" Target="../tags/tag7585.xml"/><Relationship Id="rId9" Type="http://schemas.openxmlformats.org/officeDocument/2006/relationships/image" Target="../media/image24.png"/></Relationships>
</file>

<file path=ppt/slides/_rels/slide179.xml.rels><?xml version="1.0" encoding="UTF-8" standalone="yes"?>
<Relationships xmlns="http://schemas.openxmlformats.org/package/2006/relationships"><Relationship Id="rId8" Type="http://schemas.openxmlformats.org/officeDocument/2006/relationships/tags" Target="../tags/tag7594.xml"/><Relationship Id="rId13" Type="http://schemas.openxmlformats.org/officeDocument/2006/relationships/tags" Target="../tags/tag7599.xml"/><Relationship Id="rId3" Type="http://schemas.openxmlformats.org/officeDocument/2006/relationships/tags" Target="../tags/tag7589.xml"/><Relationship Id="rId7" Type="http://schemas.openxmlformats.org/officeDocument/2006/relationships/tags" Target="../tags/tag7593.xml"/><Relationship Id="rId12" Type="http://schemas.openxmlformats.org/officeDocument/2006/relationships/tags" Target="../tags/tag7598.xml"/><Relationship Id="rId2" Type="http://schemas.openxmlformats.org/officeDocument/2006/relationships/tags" Target="../tags/tag7588.xml"/><Relationship Id="rId16" Type="http://schemas.openxmlformats.org/officeDocument/2006/relationships/slideLayout" Target="../slideLayouts/slideLayout12.xml"/><Relationship Id="rId1" Type="http://schemas.openxmlformats.org/officeDocument/2006/relationships/tags" Target="../tags/tag7587.xml"/><Relationship Id="rId6" Type="http://schemas.openxmlformats.org/officeDocument/2006/relationships/tags" Target="../tags/tag7592.xml"/><Relationship Id="rId11" Type="http://schemas.openxmlformats.org/officeDocument/2006/relationships/tags" Target="../tags/tag7597.xml"/><Relationship Id="rId5" Type="http://schemas.openxmlformats.org/officeDocument/2006/relationships/tags" Target="../tags/tag7591.xml"/><Relationship Id="rId15" Type="http://schemas.openxmlformats.org/officeDocument/2006/relationships/tags" Target="../tags/tag7601.xml"/><Relationship Id="rId10" Type="http://schemas.openxmlformats.org/officeDocument/2006/relationships/tags" Target="../tags/tag7596.xml"/><Relationship Id="rId4" Type="http://schemas.openxmlformats.org/officeDocument/2006/relationships/tags" Target="../tags/tag7590.xml"/><Relationship Id="rId9" Type="http://schemas.openxmlformats.org/officeDocument/2006/relationships/tags" Target="../tags/tag7595.xml"/><Relationship Id="rId14" Type="http://schemas.openxmlformats.org/officeDocument/2006/relationships/tags" Target="../tags/tag7600.xml"/></Relationships>
</file>

<file path=ppt/slides/_rels/slide18.xml.rels><?xml version="1.0" encoding="UTF-8" standalone="yes"?>
<Relationships xmlns="http://schemas.openxmlformats.org/package/2006/relationships"><Relationship Id="rId8" Type="http://schemas.openxmlformats.org/officeDocument/2006/relationships/tags" Target="../tags/tag283.xml"/><Relationship Id="rId13" Type="http://schemas.openxmlformats.org/officeDocument/2006/relationships/tags" Target="../tags/tag288.xml"/><Relationship Id="rId18" Type="http://schemas.openxmlformats.org/officeDocument/2006/relationships/tags" Target="../tags/tag293.xml"/><Relationship Id="rId26" Type="http://schemas.openxmlformats.org/officeDocument/2006/relationships/slideLayout" Target="../slideLayouts/slideLayout6.xml"/><Relationship Id="rId3" Type="http://schemas.openxmlformats.org/officeDocument/2006/relationships/tags" Target="../tags/tag278.xml"/><Relationship Id="rId21" Type="http://schemas.openxmlformats.org/officeDocument/2006/relationships/tags" Target="../tags/tag296.xml"/><Relationship Id="rId7" Type="http://schemas.openxmlformats.org/officeDocument/2006/relationships/tags" Target="../tags/tag282.xml"/><Relationship Id="rId12" Type="http://schemas.openxmlformats.org/officeDocument/2006/relationships/tags" Target="../tags/tag287.xml"/><Relationship Id="rId17" Type="http://schemas.openxmlformats.org/officeDocument/2006/relationships/tags" Target="../tags/tag292.xml"/><Relationship Id="rId25" Type="http://schemas.openxmlformats.org/officeDocument/2006/relationships/tags" Target="../tags/tag300.xml"/><Relationship Id="rId2" Type="http://schemas.openxmlformats.org/officeDocument/2006/relationships/tags" Target="../tags/tag277.xml"/><Relationship Id="rId16" Type="http://schemas.openxmlformats.org/officeDocument/2006/relationships/tags" Target="../tags/tag291.xml"/><Relationship Id="rId20" Type="http://schemas.openxmlformats.org/officeDocument/2006/relationships/tags" Target="../tags/tag295.xml"/><Relationship Id="rId1" Type="http://schemas.openxmlformats.org/officeDocument/2006/relationships/tags" Target="../tags/tag276.xml"/><Relationship Id="rId6" Type="http://schemas.openxmlformats.org/officeDocument/2006/relationships/tags" Target="../tags/tag281.xml"/><Relationship Id="rId11" Type="http://schemas.openxmlformats.org/officeDocument/2006/relationships/tags" Target="../tags/tag286.xml"/><Relationship Id="rId24" Type="http://schemas.openxmlformats.org/officeDocument/2006/relationships/tags" Target="../tags/tag299.xml"/><Relationship Id="rId5" Type="http://schemas.openxmlformats.org/officeDocument/2006/relationships/tags" Target="../tags/tag280.xml"/><Relationship Id="rId15" Type="http://schemas.openxmlformats.org/officeDocument/2006/relationships/tags" Target="../tags/tag290.xml"/><Relationship Id="rId23" Type="http://schemas.openxmlformats.org/officeDocument/2006/relationships/tags" Target="../tags/tag298.xml"/><Relationship Id="rId10" Type="http://schemas.openxmlformats.org/officeDocument/2006/relationships/tags" Target="../tags/tag285.xml"/><Relationship Id="rId19" Type="http://schemas.openxmlformats.org/officeDocument/2006/relationships/tags" Target="../tags/tag294.xml"/><Relationship Id="rId4" Type="http://schemas.openxmlformats.org/officeDocument/2006/relationships/tags" Target="../tags/tag279.xml"/><Relationship Id="rId9" Type="http://schemas.openxmlformats.org/officeDocument/2006/relationships/tags" Target="../tags/tag284.xml"/><Relationship Id="rId14" Type="http://schemas.openxmlformats.org/officeDocument/2006/relationships/tags" Target="../tags/tag289.xml"/><Relationship Id="rId22" Type="http://schemas.openxmlformats.org/officeDocument/2006/relationships/tags" Target="../tags/tag297.xml"/><Relationship Id="rId27" Type="http://schemas.openxmlformats.org/officeDocument/2006/relationships/notesSlide" Target="../notesSlides/notesSlide14.xml"/></Relationships>
</file>

<file path=ppt/slides/_rels/slide180.xml.rels><?xml version="1.0" encoding="UTF-8" standalone="yes"?>
<Relationships xmlns="http://schemas.openxmlformats.org/package/2006/relationships"><Relationship Id="rId8" Type="http://schemas.openxmlformats.org/officeDocument/2006/relationships/tags" Target="../tags/tag7609.xml"/><Relationship Id="rId13" Type="http://schemas.openxmlformats.org/officeDocument/2006/relationships/tags" Target="../tags/tag7614.xml"/><Relationship Id="rId18" Type="http://schemas.openxmlformats.org/officeDocument/2006/relationships/tags" Target="../tags/tag7619.xml"/><Relationship Id="rId3" Type="http://schemas.openxmlformats.org/officeDocument/2006/relationships/tags" Target="../tags/tag7604.xml"/><Relationship Id="rId21" Type="http://schemas.openxmlformats.org/officeDocument/2006/relationships/tags" Target="../tags/tag7622.xml"/><Relationship Id="rId7" Type="http://schemas.openxmlformats.org/officeDocument/2006/relationships/tags" Target="../tags/tag7608.xml"/><Relationship Id="rId12" Type="http://schemas.openxmlformats.org/officeDocument/2006/relationships/tags" Target="../tags/tag7613.xml"/><Relationship Id="rId17" Type="http://schemas.openxmlformats.org/officeDocument/2006/relationships/tags" Target="../tags/tag7618.xml"/><Relationship Id="rId25" Type="http://schemas.openxmlformats.org/officeDocument/2006/relationships/image" Target="../media/image63.jpeg"/><Relationship Id="rId2" Type="http://schemas.openxmlformats.org/officeDocument/2006/relationships/tags" Target="../tags/tag7603.xml"/><Relationship Id="rId16" Type="http://schemas.openxmlformats.org/officeDocument/2006/relationships/tags" Target="../tags/tag7617.xml"/><Relationship Id="rId20" Type="http://schemas.openxmlformats.org/officeDocument/2006/relationships/tags" Target="../tags/tag7621.xml"/><Relationship Id="rId1" Type="http://schemas.openxmlformats.org/officeDocument/2006/relationships/tags" Target="../tags/tag7602.xml"/><Relationship Id="rId6" Type="http://schemas.openxmlformats.org/officeDocument/2006/relationships/tags" Target="../tags/tag7607.xml"/><Relationship Id="rId11" Type="http://schemas.openxmlformats.org/officeDocument/2006/relationships/tags" Target="../tags/tag7612.xml"/><Relationship Id="rId24" Type="http://schemas.openxmlformats.org/officeDocument/2006/relationships/notesSlide" Target="../notesSlides/notesSlide126.xml"/><Relationship Id="rId5" Type="http://schemas.openxmlformats.org/officeDocument/2006/relationships/tags" Target="../tags/tag7606.xml"/><Relationship Id="rId15" Type="http://schemas.openxmlformats.org/officeDocument/2006/relationships/tags" Target="../tags/tag7616.xml"/><Relationship Id="rId23" Type="http://schemas.openxmlformats.org/officeDocument/2006/relationships/slideLayout" Target="../slideLayouts/slideLayout17.xml"/><Relationship Id="rId10" Type="http://schemas.openxmlformats.org/officeDocument/2006/relationships/tags" Target="../tags/tag7611.xml"/><Relationship Id="rId19" Type="http://schemas.openxmlformats.org/officeDocument/2006/relationships/tags" Target="../tags/tag7620.xml"/><Relationship Id="rId4" Type="http://schemas.openxmlformats.org/officeDocument/2006/relationships/tags" Target="../tags/tag7605.xml"/><Relationship Id="rId9" Type="http://schemas.openxmlformats.org/officeDocument/2006/relationships/tags" Target="../tags/tag7610.xml"/><Relationship Id="rId14" Type="http://schemas.openxmlformats.org/officeDocument/2006/relationships/tags" Target="../tags/tag7615.xml"/><Relationship Id="rId22" Type="http://schemas.openxmlformats.org/officeDocument/2006/relationships/tags" Target="../tags/tag7623.xml"/></Relationships>
</file>

<file path=ppt/slides/_rels/slide181.xml.rels><?xml version="1.0" encoding="UTF-8" standalone="yes"?>
<Relationships xmlns="http://schemas.openxmlformats.org/package/2006/relationships"><Relationship Id="rId8" Type="http://schemas.openxmlformats.org/officeDocument/2006/relationships/tags" Target="../tags/tag7631.xml"/><Relationship Id="rId13" Type="http://schemas.openxmlformats.org/officeDocument/2006/relationships/tags" Target="../tags/tag7636.xml"/><Relationship Id="rId18" Type="http://schemas.openxmlformats.org/officeDocument/2006/relationships/tags" Target="../tags/tag7641.xml"/><Relationship Id="rId26" Type="http://schemas.openxmlformats.org/officeDocument/2006/relationships/tags" Target="../tags/tag7649.xml"/><Relationship Id="rId3" Type="http://schemas.openxmlformats.org/officeDocument/2006/relationships/tags" Target="../tags/tag7626.xml"/><Relationship Id="rId21" Type="http://schemas.openxmlformats.org/officeDocument/2006/relationships/tags" Target="../tags/tag7644.xml"/><Relationship Id="rId34" Type="http://schemas.openxmlformats.org/officeDocument/2006/relationships/notesSlide" Target="../notesSlides/notesSlide127.xml"/><Relationship Id="rId7" Type="http://schemas.openxmlformats.org/officeDocument/2006/relationships/tags" Target="../tags/tag7630.xml"/><Relationship Id="rId12" Type="http://schemas.openxmlformats.org/officeDocument/2006/relationships/tags" Target="../tags/tag7635.xml"/><Relationship Id="rId17" Type="http://schemas.openxmlformats.org/officeDocument/2006/relationships/tags" Target="../tags/tag7640.xml"/><Relationship Id="rId25" Type="http://schemas.openxmlformats.org/officeDocument/2006/relationships/tags" Target="../tags/tag7648.xml"/><Relationship Id="rId33" Type="http://schemas.openxmlformats.org/officeDocument/2006/relationships/slideLayout" Target="../slideLayouts/slideLayout17.xml"/><Relationship Id="rId2" Type="http://schemas.openxmlformats.org/officeDocument/2006/relationships/tags" Target="../tags/tag7625.xml"/><Relationship Id="rId16" Type="http://schemas.openxmlformats.org/officeDocument/2006/relationships/tags" Target="../tags/tag7639.xml"/><Relationship Id="rId20" Type="http://schemas.openxmlformats.org/officeDocument/2006/relationships/tags" Target="../tags/tag7643.xml"/><Relationship Id="rId29" Type="http://schemas.openxmlformats.org/officeDocument/2006/relationships/tags" Target="../tags/tag7652.xml"/><Relationship Id="rId1" Type="http://schemas.openxmlformats.org/officeDocument/2006/relationships/tags" Target="../tags/tag7624.xml"/><Relationship Id="rId6" Type="http://schemas.openxmlformats.org/officeDocument/2006/relationships/tags" Target="../tags/tag7629.xml"/><Relationship Id="rId11" Type="http://schemas.openxmlformats.org/officeDocument/2006/relationships/tags" Target="../tags/tag7634.xml"/><Relationship Id="rId24" Type="http://schemas.openxmlformats.org/officeDocument/2006/relationships/tags" Target="../tags/tag7647.xml"/><Relationship Id="rId32" Type="http://schemas.openxmlformats.org/officeDocument/2006/relationships/tags" Target="../tags/tag7655.xml"/><Relationship Id="rId5" Type="http://schemas.openxmlformats.org/officeDocument/2006/relationships/tags" Target="../tags/tag7628.xml"/><Relationship Id="rId15" Type="http://schemas.openxmlformats.org/officeDocument/2006/relationships/tags" Target="../tags/tag7638.xml"/><Relationship Id="rId23" Type="http://schemas.openxmlformats.org/officeDocument/2006/relationships/tags" Target="../tags/tag7646.xml"/><Relationship Id="rId28" Type="http://schemas.openxmlformats.org/officeDocument/2006/relationships/tags" Target="../tags/tag7651.xml"/><Relationship Id="rId10" Type="http://schemas.openxmlformats.org/officeDocument/2006/relationships/tags" Target="../tags/tag7633.xml"/><Relationship Id="rId19" Type="http://schemas.openxmlformats.org/officeDocument/2006/relationships/tags" Target="../tags/tag7642.xml"/><Relationship Id="rId31" Type="http://schemas.openxmlformats.org/officeDocument/2006/relationships/tags" Target="../tags/tag7654.xml"/><Relationship Id="rId4" Type="http://schemas.openxmlformats.org/officeDocument/2006/relationships/tags" Target="../tags/tag7627.xml"/><Relationship Id="rId9" Type="http://schemas.openxmlformats.org/officeDocument/2006/relationships/tags" Target="../tags/tag7632.xml"/><Relationship Id="rId14" Type="http://schemas.openxmlformats.org/officeDocument/2006/relationships/tags" Target="../tags/tag7637.xml"/><Relationship Id="rId22" Type="http://schemas.openxmlformats.org/officeDocument/2006/relationships/tags" Target="../tags/tag7645.xml"/><Relationship Id="rId27" Type="http://schemas.openxmlformats.org/officeDocument/2006/relationships/tags" Target="../tags/tag7650.xml"/><Relationship Id="rId30" Type="http://schemas.openxmlformats.org/officeDocument/2006/relationships/tags" Target="../tags/tag7653.xml"/></Relationships>
</file>

<file path=ppt/slides/_rels/slide182.xml.rels><?xml version="1.0" encoding="UTF-8" standalone="yes"?>
<Relationships xmlns="http://schemas.openxmlformats.org/package/2006/relationships"><Relationship Id="rId8" Type="http://schemas.openxmlformats.org/officeDocument/2006/relationships/tags" Target="../tags/tag7663.xml"/><Relationship Id="rId13" Type="http://schemas.openxmlformats.org/officeDocument/2006/relationships/tags" Target="../tags/tag7668.xml"/><Relationship Id="rId18" Type="http://schemas.openxmlformats.org/officeDocument/2006/relationships/tags" Target="../tags/tag7673.xml"/><Relationship Id="rId26" Type="http://schemas.openxmlformats.org/officeDocument/2006/relationships/tags" Target="../tags/tag7681.xml"/><Relationship Id="rId3" Type="http://schemas.openxmlformats.org/officeDocument/2006/relationships/tags" Target="../tags/tag7658.xml"/><Relationship Id="rId21" Type="http://schemas.openxmlformats.org/officeDocument/2006/relationships/tags" Target="../tags/tag7676.xml"/><Relationship Id="rId34" Type="http://schemas.openxmlformats.org/officeDocument/2006/relationships/tags" Target="../tags/tag7689.xml"/><Relationship Id="rId7" Type="http://schemas.openxmlformats.org/officeDocument/2006/relationships/tags" Target="../tags/tag7662.xml"/><Relationship Id="rId12" Type="http://schemas.openxmlformats.org/officeDocument/2006/relationships/tags" Target="../tags/tag7667.xml"/><Relationship Id="rId17" Type="http://schemas.openxmlformats.org/officeDocument/2006/relationships/tags" Target="../tags/tag7672.xml"/><Relationship Id="rId25" Type="http://schemas.openxmlformats.org/officeDocument/2006/relationships/tags" Target="../tags/tag7680.xml"/><Relationship Id="rId33" Type="http://schemas.openxmlformats.org/officeDocument/2006/relationships/tags" Target="../tags/tag7688.xml"/><Relationship Id="rId2" Type="http://schemas.openxmlformats.org/officeDocument/2006/relationships/tags" Target="../tags/tag7657.xml"/><Relationship Id="rId16" Type="http://schemas.openxmlformats.org/officeDocument/2006/relationships/tags" Target="../tags/tag7671.xml"/><Relationship Id="rId20" Type="http://schemas.openxmlformats.org/officeDocument/2006/relationships/tags" Target="../tags/tag7675.xml"/><Relationship Id="rId29" Type="http://schemas.openxmlformats.org/officeDocument/2006/relationships/tags" Target="../tags/tag7684.xml"/><Relationship Id="rId1" Type="http://schemas.openxmlformats.org/officeDocument/2006/relationships/tags" Target="../tags/tag7656.xml"/><Relationship Id="rId6" Type="http://schemas.openxmlformats.org/officeDocument/2006/relationships/tags" Target="../tags/tag7661.xml"/><Relationship Id="rId11" Type="http://schemas.openxmlformats.org/officeDocument/2006/relationships/tags" Target="../tags/tag7666.xml"/><Relationship Id="rId24" Type="http://schemas.openxmlformats.org/officeDocument/2006/relationships/tags" Target="../tags/tag7679.xml"/><Relationship Id="rId32" Type="http://schemas.openxmlformats.org/officeDocument/2006/relationships/tags" Target="../tags/tag7687.xml"/><Relationship Id="rId37" Type="http://schemas.openxmlformats.org/officeDocument/2006/relationships/notesSlide" Target="../notesSlides/notesSlide128.xml"/><Relationship Id="rId5" Type="http://schemas.openxmlformats.org/officeDocument/2006/relationships/tags" Target="../tags/tag7660.xml"/><Relationship Id="rId15" Type="http://schemas.openxmlformats.org/officeDocument/2006/relationships/tags" Target="../tags/tag7670.xml"/><Relationship Id="rId23" Type="http://schemas.openxmlformats.org/officeDocument/2006/relationships/tags" Target="../tags/tag7678.xml"/><Relationship Id="rId28" Type="http://schemas.openxmlformats.org/officeDocument/2006/relationships/tags" Target="../tags/tag7683.xml"/><Relationship Id="rId36" Type="http://schemas.openxmlformats.org/officeDocument/2006/relationships/slideLayout" Target="../slideLayouts/slideLayout17.xml"/><Relationship Id="rId10" Type="http://schemas.openxmlformats.org/officeDocument/2006/relationships/tags" Target="../tags/tag7665.xml"/><Relationship Id="rId19" Type="http://schemas.openxmlformats.org/officeDocument/2006/relationships/tags" Target="../tags/tag7674.xml"/><Relationship Id="rId31" Type="http://schemas.openxmlformats.org/officeDocument/2006/relationships/tags" Target="../tags/tag7686.xml"/><Relationship Id="rId4" Type="http://schemas.openxmlformats.org/officeDocument/2006/relationships/tags" Target="../tags/tag7659.xml"/><Relationship Id="rId9" Type="http://schemas.openxmlformats.org/officeDocument/2006/relationships/tags" Target="../tags/tag7664.xml"/><Relationship Id="rId14" Type="http://schemas.openxmlformats.org/officeDocument/2006/relationships/tags" Target="../tags/tag7669.xml"/><Relationship Id="rId22" Type="http://schemas.openxmlformats.org/officeDocument/2006/relationships/tags" Target="../tags/tag7677.xml"/><Relationship Id="rId27" Type="http://schemas.openxmlformats.org/officeDocument/2006/relationships/tags" Target="../tags/tag7682.xml"/><Relationship Id="rId30" Type="http://schemas.openxmlformats.org/officeDocument/2006/relationships/tags" Target="../tags/tag7685.xml"/><Relationship Id="rId35" Type="http://schemas.openxmlformats.org/officeDocument/2006/relationships/tags" Target="../tags/tag7690.xml"/></Relationships>
</file>

<file path=ppt/slides/_rels/slide183.xml.rels><?xml version="1.0" encoding="UTF-8" standalone="yes"?>
<Relationships xmlns="http://schemas.openxmlformats.org/package/2006/relationships"><Relationship Id="rId13" Type="http://schemas.openxmlformats.org/officeDocument/2006/relationships/tags" Target="../tags/tag7703.xml"/><Relationship Id="rId18" Type="http://schemas.openxmlformats.org/officeDocument/2006/relationships/tags" Target="../tags/tag7708.xml"/><Relationship Id="rId26" Type="http://schemas.openxmlformats.org/officeDocument/2006/relationships/tags" Target="../tags/tag7716.xml"/><Relationship Id="rId39" Type="http://schemas.openxmlformats.org/officeDocument/2006/relationships/tags" Target="../tags/tag7729.xml"/><Relationship Id="rId21" Type="http://schemas.openxmlformats.org/officeDocument/2006/relationships/tags" Target="../tags/tag7711.xml"/><Relationship Id="rId34" Type="http://schemas.openxmlformats.org/officeDocument/2006/relationships/tags" Target="../tags/tag7724.xml"/><Relationship Id="rId42" Type="http://schemas.openxmlformats.org/officeDocument/2006/relationships/tags" Target="../tags/tag7732.xml"/><Relationship Id="rId47" Type="http://schemas.openxmlformats.org/officeDocument/2006/relationships/tags" Target="../tags/tag7737.xml"/><Relationship Id="rId50" Type="http://schemas.openxmlformats.org/officeDocument/2006/relationships/tags" Target="../tags/tag7740.xml"/><Relationship Id="rId55" Type="http://schemas.openxmlformats.org/officeDocument/2006/relationships/tags" Target="../tags/tag7745.xml"/><Relationship Id="rId63" Type="http://schemas.openxmlformats.org/officeDocument/2006/relationships/notesSlide" Target="../notesSlides/notesSlide129.xml"/><Relationship Id="rId7" Type="http://schemas.openxmlformats.org/officeDocument/2006/relationships/tags" Target="../tags/tag7697.xml"/><Relationship Id="rId2" Type="http://schemas.openxmlformats.org/officeDocument/2006/relationships/tags" Target="../tags/tag7692.xml"/><Relationship Id="rId16" Type="http://schemas.openxmlformats.org/officeDocument/2006/relationships/tags" Target="../tags/tag7706.xml"/><Relationship Id="rId20" Type="http://schemas.openxmlformats.org/officeDocument/2006/relationships/tags" Target="../tags/tag7710.xml"/><Relationship Id="rId29" Type="http://schemas.openxmlformats.org/officeDocument/2006/relationships/tags" Target="../tags/tag7719.xml"/><Relationship Id="rId41" Type="http://schemas.openxmlformats.org/officeDocument/2006/relationships/tags" Target="../tags/tag7731.xml"/><Relationship Id="rId54" Type="http://schemas.openxmlformats.org/officeDocument/2006/relationships/tags" Target="../tags/tag7744.xml"/><Relationship Id="rId62" Type="http://schemas.openxmlformats.org/officeDocument/2006/relationships/slideLayout" Target="../slideLayouts/slideLayout17.xml"/><Relationship Id="rId1" Type="http://schemas.openxmlformats.org/officeDocument/2006/relationships/tags" Target="../tags/tag7691.xml"/><Relationship Id="rId6" Type="http://schemas.openxmlformats.org/officeDocument/2006/relationships/tags" Target="../tags/tag7696.xml"/><Relationship Id="rId11" Type="http://schemas.openxmlformats.org/officeDocument/2006/relationships/tags" Target="../tags/tag7701.xml"/><Relationship Id="rId24" Type="http://schemas.openxmlformats.org/officeDocument/2006/relationships/tags" Target="../tags/tag7714.xml"/><Relationship Id="rId32" Type="http://schemas.openxmlformats.org/officeDocument/2006/relationships/tags" Target="../tags/tag7722.xml"/><Relationship Id="rId37" Type="http://schemas.openxmlformats.org/officeDocument/2006/relationships/tags" Target="../tags/tag7727.xml"/><Relationship Id="rId40" Type="http://schemas.openxmlformats.org/officeDocument/2006/relationships/tags" Target="../tags/tag7730.xml"/><Relationship Id="rId45" Type="http://schemas.openxmlformats.org/officeDocument/2006/relationships/tags" Target="../tags/tag7735.xml"/><Relationship Id="rId53" Type="http://schemas.openxmlformats.org/officeDocument/2006/relationships/tags" Target="../tags/tag7743.xml"/><Relationship Id="rId58" Type="http://schemas.openxmlformats.org/officeDocument/2006/relationships/tags" Target="../tags/tag7748.xml"/><Relationship Id="rId5" Type="http://schemas.openxmlformats.org/officeDocument/2006/relationships/tags" Target="../tags/tag7695.xml"/><Relationship Id="rId15" Type="http://schemas.openxmlformats.org/officeDocument/2006/relationships/tags" Target="../tags/tag7705.xml"/><Relationship Id="rId23" Type="http://schemas.openxmlformats.org/officeDocument/2006/relationships/tags" Target="../tags/tag7713.xml"/><Relationship Id="rId28" Type="http://schemas.openxmlformats.org/officeDocument/2006/relationships/tags" Target="../tags/tag7718.xml"/><Relationship Id="rId36" Type="http://schemas.openxmlformats.org/officeDocument/2006/relationships/tags" Target="../tags/tag7726.xml"/><Relationship Id="rId49" Type="http://schemas.openxmlformats.org/officeDocument/2006/relationships/tags" Target="../tags/tag7739.xml"/><Relationship Id="rId57" Type="http://schemas.openxmlformats.org/officeDocument/2006/relationships/tags" Target="../tags/tag7747.xml"/><Relationship Id="rId61" Type="http://schemas.openxmlformats.org/officeDocument/2006/relationships/tags" Target="../tags/tag7751.xml"/><Relationship Id="rId10" Type="http://schemas.openxmlformats.org/officeDocument/2006/relationships/tags" Target="../tags/tag7700.xml"/><Relationship Id="rId19" Type="http://schemas.openxmlformats.org/officeDocument/2006/relationships/tags" Target="../tags/tag7709.xml"/><Relationship Id="rId31" Type="http://schemas.openxmlformats.org/officeDocument/2006/relationships/tags" Target="../tags/tag7721.xml"/><Relationship Id="rId44" Type="http://schemas.openxmlformats.org/officeDocument/2006/relationships/tags" Target="../tags/tag7734.xml"/><Relationship Id="rId52" Type="http://schemas.openxmlformats.org/officeDocument/2006/relationships/tags" Target="../tags/tag7742.xml"/><Relationship Id="rId60" Type="http://schemas.openxmlformats.org/officeDocument/2006/relationships/tags" Target="../tags/tag7750.xml"/><Relationship Id="rId4" Type="http://schemas.openxmlformats.org/officeDocument/2006/relationships/tags" Target="../tags/tag7694.xml"/><Relationship Id="rId9" Type="http://schemas.openxmlformats.org/officeDocument/2006/relationships/tags" Target="../tags/tag7699.xml"/><Relationship Id="rId14" Type="http://schemas.openxmlformats.org/officeDocument/2006/relationships/tags" Target="../tags/tag7704.xml"/><Relationship Id="rId22" Type="http://schemas.openxmlformats.org/officeDocument/2006/relationships/tags" Target="../tags/tag7712.xml"/><Relationship Id="rId27" Type="http://schemas.openxmlformats.org/officeDocument/2006/relationships/tags" Target="../tags/tag7717.xml"/><Relationship Id="rId30" Type="http://schemas.openxmlformats.org/officeDocument/2006/relationships/tags" Target="../tags/tag7720.xml"/><Relationship Id="rId35" Type="http://schemas.openxmlformats.org/officeDocument/2006/relationships/tags" Target="../tags/tag7725.xml"/><Relationship Id="rId43" Type="http://schemas.openxmlformats.org/officeDocument/2006/relationships/tags" Target="../tags/tag7733.xml"/><Relationship Id="rId48" Type="http://schemas.openxmlformats.org/officeDocument/2006/relationships/tags" Target="../tags/tag7738.xml"/><Relationship Id="rId56" Type="http://schemas.openxmlformats.org/officeDocument/2006/relationships/tags" Target="../tags/tag7746.xml"/><Relationship Id="rId8" Type="http://schemas.openxmlformats.org/officeDocument/2006/relationships/tags" Target="../tags/tag7698.xml"/><Relationship Id="rId51" Type="http://schemas.openxmlformats.org/officeDocument/2006/relationships/tags" Target="../tags/tag7741.xml"/><Relationship Id="rId3" Type="http://schemas.openxmlformats.org/officeDocument/2006/relationships/tags" Target="../tags/tag7693.xml"/><Relationship Id="rId12" Type="http://schemas.openxmlformats.org/officeDocument/2006/relationships/tags" Target="../tags/tag7702.xml"/><Relationship Id="rId17" Type="http://schemas.openxmlformats.org/officeDocument/2006/relationships/tags" Target="../tags/tag7707.xml"/><Relationship Id="rId25" Type="http://schemas.openxmlformats.org/officeDocument/2006/relationships/tags" Target="../tags/tag7715.xml"/><Relationship Id="rId33" Type="http://schemas.openxmlformats.org/officeDocument/2006/relationships/tags" Target="../tags/tag7723.xml"/><Relationship Id="rId38" Type="http://schemas.openxmlformats.org/officeDocument/2006/relationships/tags" Target="../tags/tag7728.xml"/><Relationship Id="rId46" Type="http://schemas.openxmlformats.org/officeDocument/2006/relationships/tags" Target="../tags/tag7736.xml"/><Relationship Id="rId59" Type="http://schemas.openxmlformats.org/officeDocument/2006/relationships/tags" Target="../tags/tag7749.xml"/></Relationships>
</file>

<file path=ppt/slides/_rels/slide184.xml.rels><?xml version="1.0" encoding="UTF-8" standalone="yes"?>
<Relationships xmlns="http://schemas.openxmlformats.org/package/2006/relationships"><Relationship Id="rId8" Type="http://schemas.openxmlformats.org/officeDocument/2006/relationships/tags" Target="../tags/tag7759.xml"/><Relationship Id="rId13" Type="http://schemas.openxmlformats.org/officeDocument/2006/relationships/tags" Target="../tags/tag7764.xml"/><Relationship Id="rId18" Type="http://schemas.openxmlformats.org/officeDocument/2006/relationships/tags" Target="../tags/tag7769.xml"/><Relationship Id="rId26" Type="http://schemas.openxmlformats.org/officeDocument/2006/relationships/tags" Target="../tags/tag7777.xml"/><Relationship Id="rId3" Type="http://schemas.openxmlformats.org/officeDocument/2006/relationships/tags" Target="../tags/tag7754.xml"/><Relationship Id="rId21" Type="http://schemas.openxmlformats.org/officeDocument/2006/relationships/tags" Target="../tags/tag7772.xml"/><Relationship Id="rId34" Type="http://schemas.openxmlformats.org/officeDocument/2006/relationships/slideLayout" Target="../slideLayouts/slideLayout12.xml"/><Relationship Id="rId7" Type="http://schemas.openxmlformats.org/officeDocument/2006/relationships/tags" Target="../tags/tag7758.xml"/><Relationship Id="rId12" Type="http://schemas.openxmlformats.org/officeDocument/2006/relationships/tags" Target="../tags/tag7763.xml"/><Relationship Id="rId17" Type="http://schemas.openxmlformats.org/officeDocument/2006/relationships/tags" Target="../tags/tag7768.xml"/><Relationship Id="rId25" Type="http://schemas.openxmlformats.org/officeDocument/2006/relationships/tags" Target="../tags/tag7776.xml"/><Relationship Id="rId33" Type="http://schemas.openxmlformats.org/officeDocument/2006/relationships/tags" Target="../tags/tag7784.xml"/><Relationship Id="rId2" Type="http://schemas.openxmlformats.org/officeDocument/2006/relationships/tags" Target="../tags/tag7753.xml"/><Relationship Id="rId16" Type="http://schemas.openxmlformats.org/officeDocument/2006/relationships/tags" Target="../tags/tag7767.xml"/><Relationship Id="rId20" Type="http://schemas.openxmlformats.org/officeDocument/2006/relationships/tags" Target="../tags/tag7771.xml"/><Relationship Id="rId29" Type="http://schemas.openxmlformats.org/officeDocument/2006/relationships/tags" Target="../tags/tag7780.xml"/><Relationship Id="rId1" Type="http://schemas.openxmlformats.org/officeDocument/2006/relationships/tags" Target="../tags/tag7752.xml"/><Relationship Id="rId6" Type="http://schemas.openxmlformats.org/officeDocument/2006/relationships/tags" Target="../tags/tag7757.xml"/><Relationship Id="rId11" Type="http://schemas.openxmlformats.org/officeDocument/2006/relationships/tags" Target="../tags/tag7762.xml"/><Relationship Id="rId24" Type="http://schemas.openxmlformats.org/officeDocument/2006/relationships/tags" Target="../tags/tag7775.xml"/><Relationship Id="rId32" Type="http://schemas.openxmlformats.org/officeDocument/2006/relationships/tags" Target="../tags/tag7783.xml"/><Relationship Id="rId5" Type="http://schemas.openxmlformats.org/officeDocument/2006/relationships/tags" Target="../tags/tag7756.xml"/><Relationship Id="rId15" Type="http://schemas.openxmlformats.org/officeDocument/2006/relationships/tags" Target="../tags/tag7766.xml"/><Relationship Id="rId23" Type="http://schemas.openxmlformats.org/officeDocument/2006/relationships/tags" Target="../tags/tag7774.xml"/><Relationship Id="rId28" Type="http://schemas.openxmlformats.org/officeDocument/2006/relationships/tags" Target="../tags/tag7779.xml"/><Relationship Id="rId10" Type="http://schemas.openxmlformats.org/officeDocument/2006/relationships/tags" Target="../tags/tag7761.xml"/><Relationship Id="rId19" Type="http://schemas.openxmlformats.org/officeDocument/2006/relationships/tags" Target="../tags/tag7770.xml"/><Relationship Id="rId31" Type="http://schemas.openxmlformats.org/officeDocument/2006/relationships/tags" Target="../tags/tag7782.xml"/><Relationship Id="rId4" Type="http://schemas.openxmlformats.org/officeDocument/2006/relationships/tags" Target="../tags/tag7755.xml"/><Relationship Id="rId9" Type="http://schemas.openxmlformats.org/officeDocument/2006/relationships/tags" Target="../tags/tag7760.xml"/><Relationship Id="rId14" Type="http://schemas.openxmlformats.org/officeDocument/2006/relationships/tags" Target="../tags/tag7765.xml"/><Relationship Id="rId22" Type="http://schemas.openxmlformats.org/officeDocument/2006/relationships/tags" Target="../tags/tag7773.xml"/><Relationship Id="rId27" Type="http://schemas.openxmlformats.org/officeDocument/2006/relationships/tags" Target="../tags/tag7778.xml"/><Relationship Id="rId30" Type="http://schemas.openxmlformats.org/officeDocument/2006/relationships/tags" Target="../tags/tag7781.xml"/></Relationships>
</file>

<file path=ppt/slides/_rels/slide185.xml.rels><?xml version="1.0" encoding="UTF-8" standalone="yes"?>
<Relationships xmlns="http://schemas.openxmlformats.org/package/2006/relationships"><Relationship Id="rId3" Type="http://schemas.openxmlformats.org/officeDocument/2006/relationships/tags" Target="../tags/tag7787.xml"/><Relationship Id="rId2" Type="http://schemas.openxmlformats.org/officeDocument/2006/relationships/tags" Target="../tags/tag7786.xml"/><Relationship Id="rId1" Type="http://schemas.openxmlformats.org/officeDocument/2006/relationships/tags" Target="../tags/tag7785.xml"/><Relationship Id="rId4" Type="http://schemas.openxmlformats.org/officeDocument/2006/relationships/slideLayout" Target="../slideLayouts/slideLayout12.xml"/></Relationships>
</file>

<file path=ppt/slides/_rels/slide186.xml.rels><?xml version="1.0" encoding="UTF-8" standalone="yes"?>
<Relationships xmlns="http://schemas.openxmlformats.org/package/2006/relationships"><Relationship Id="rId8" Type="http://schemas.openxmlformats.org/officeDocument/2006/relationships/tags" Target="../tags/tag7795.xml"/><Relationship Id="rId13" Type="http://schemas.openxmlformats.org/officeDocument/2006/relationships/tags" Target="../tags/tag7800.xml"/><Relationship Id="rId18" Type="http://schemas.openxmlformats.org/officeDocument/2006/relationships/tags" Target="../tags/tag7805.xml"/><Relationship Id="rId26" Type="http://schemas.openxmlformats.org/officeDocument/2006/relationships/tags" Target="../tags/tag7813.xml"/><Relationship Id="rId3" Type="http://schemas.openxmlformats.org/officeDocument/2006/relationships/tags" Target="../tags/tag7790.xml"/><Relationship Id="rId21" Type="http://schemas.openxmlformats.org/officeDocument/2006/relationships/tags" Target="../tags/tag7808.xml"/><Relationship Id="rId34" Type="http://schemas.openxmlformats.org/officeDocument/2006/relationships/tags" Target="../tags/tag7821.xml"/><Relationship Id="rId7" Type="http://schemas.openxmlformats.org/officeDocument/2006/relationships/tags" Target="../tags/tag7794.xml"/><Relationship Id="rId12" Type="http://schemas.openxmlformats.org/officeDocument/2006/relationships/tags" Target="../tags/tag7799.xml"/><Relationship Id="rId17" Type="http://schemas.openxmlformats.org/officeDocument/2006/relationships/tags" Target="../tags/tag7804.xml"/><Relationship Id="rId25" Type="http://schemas.openxmlformats.org/officeDocument/2006/relationships/tags" Target="../tags/tag7812.xml"/><Relationship Id="rId33" Type="http://schemas.openxmlformats.org/officeDocument/2006/relationships/tags" Target="../tags/tag7820.xml"/><Relationship Id="rId2" Type="http://schemas.openxmlformats.org/officeDocument/2006/relationships/tags" Target="../tags/tag7789.xml"/><Relationship Id="rId16" Type="http://schemas.openxmlformats.org/officeDocument/2006/relationships/tags" Target="../tags/tag7803.xml"/><Relationship Id="rId20" Type="http://schemas.openxmlformats.org/officeDocument/2006/relationships/tags" Target="../tags/tag7807.xml"/><Relationship Id="rId29" Type="http://schemas.openxmlformats.org/officeDocument/2006/relationships/tags" Target="../tags/tag7816.xml"/><Relationship Id="rId1" Type="http://schemas.openxmlformats.org/officeDocument/2006/relationships/tags" Target="../tags/tag7788.xml"/><Relationship Id="rId6" Type="http://schemas.openxmlformats.org/officeDocument/2006/relationships/tags" Target="../tags/tag7793.xml"/><Relationship Id="rId11" Type="http://schemas.openxmlformats.org/officeDocument/2006/relationships/tags" Target="../tags/tag7798.xml"/><Relationship Id="rId24" Type="http://schemas.openxmlformats.org/officeDocument/2006/relationships/tags" Target="../tags/tag7811.xml"/><Relationship Id="rId32" Type="http://schemas.openxmlformats.org/officeDocument/2006/relationships/tags" Target="../tags/tag7819.xml"/><Relationship Id="rId5" Type="http://schemas.openxmlformats.org/officeDocument/2006/relationships/tags" Target="../tags/tag7792.xml"/><Relationship Id="rId15" Type="http://schemas.openxmlformats.org/officeDocument/2006/relationships/tags" Target="../tags/tag7802.xml"/><Relationship Id="rId23" Type="http://schemas.openxmlformats.org/officeDocument/2006/relationships/tags" Target="../tags/tag7810.xml"/><Relationship Id="rId28" Type="http://schemas.openxmlformats.org/officeDocument/2006/relationships/tags" Target="../tags/tag7815.xml"/><Relationship Id="rId36" Type="http://schemas.openxmlformats.org/officeDocument/2006/relationships/slideLayout" Target="../slideLayouts/slideLayout12.xml"/><Relationship Id="rId10" Type="http://schemas.openxmlformats.org/officeDocument/2006/relationships/tags" Target="../tags/tag7797.xml"/><Relationship Id="rId19" Type="http://schemas.openxmlformats.org/officeDocument/2006/relationships/tags" Target="../tags/tag7806.xml"/><Relationship Id="rId31" Type="http://schemas.openxmlformats.org/officeDocument/2006/relationships/tags" Target="../tags/tag7818.xml"/><Relationship Id="rId4" Type="http://schemas.openxmlformats.org/officeDocument/2006/relationships/tags" Target="../tags/tag7791.xml"/><Relationship Id="rId9" Type="http://schemas.openxmlformats.org/officeDocument/2006/relationships/tags" Target="../tags/tag7796.xml"/><Relationship Id="rId14" Type="http://schemas.openxmlformats.org/officeDocument/2006/relationships/tags" Target="../tags/tag7801.xml"/><Relationship Id="rId22" Type="http://schemas.openxmlformats.org/officeDocument/2006/relationships/tags" Target="../tags/tag7809.xml"/><Relationship Id="rId27" Type="http://schemas.openxmlformats.org/officeDocument/2006/relationships/tags" Target="../tags/tag7814.xml"/><Relationship Id="rId30" Type="http://schemas.openxmlformats.org/officeDocument/2006/relationships/tags" Target="../tags/tag7817.xml"/><Relationship Id="rId35" Type="http://schemas.openxmlformats.org/officeDocument/2006/relationships/tags" Target="../tags/tag7822.xml"/></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7823.xml"/></Relationships>
</file>

<file path=ppt/slides/_rels/slide188.xml.rels><?xml version="1.0" encoding="UTF-8" standalone="yes"?>
<Relationships xmlns="http://schemas.openxmlformats.org/package/2006/relationships"><Relationship Id="rId8" Type="http://schemas.openxmlformats.org/officeDocument/2006/relationships/image" Target="../media/image233.emf"/><Relationship Id="rId3" Type="http://schemas.openxmlformats.org/officeDocument/2006/relationships/notesSlide" Target="../notesSlides/notesSlide130.xml"/><Relationship Id="rId7" Type="http://schemas.openxmlformats.org/officeDocument/2006/relationships/customXml" Target="../ink/ink178.xml"/><Relationship Id="rId2" Type="http://schemas.openxmlformats.org/officeDocument/2006/relationships/slideLayout" Target="../slideLayouts/slideLayout17.xml"/><Relationship Id="rId1" Type="http://schemas.openxmlformats.org/officeDocument/2006/relationships/tags" Target="../tags/tag7824.xml"/><Relationship Id="rId6" Type="http://schemas.openxmlformats.org/officeDocument/2006/relationships/image" Target="../media/image232.emf"/><Relationship Id="rId5" Type="http://schemas.openxmlformats.org/officeDocument/2006/relationships/customXml" Target="../ink/ink177.xml"/><Relationship Id="rId10" Type="http://schemas.openxmlformats.org/officeDocument/2006/relationships/image" Target="../media/image234.emf"/><Relationship Id="rId4" Type="http://schemas.openxmlformats.org/officeDocument/2006/relationships/image" Target="../media/image34.png"/><Relationship Id="rId9" Type="http://schemas.openxmlformats.org/officeDocument/2006/relationships/customXml" Target="../ink/ink179.xml"/></Relationships>
</file>

<file path=ppt/slides/_rels/slide19.xml.rels><?xml version="1.0" encoding="UTF-8" standalone="yes"?>
<Relationships xmlns="http://schemas.openxmlformats.org/package/2006/relationships"><Relationship Id="rId8" Type="http://schemas.openxmlformats.org/officeDocument/2006/relationships/tags" Target="../tags/tag308.xml"/><Relationship Id="rId13" Type="http://schemas.openxmlformats.org/officeDocument/2006/relationships/tags" Target="../tags/tag313.xml"/><Relationship Id="rId18" Type="http://schemas.openxmlformats.org/officeDocument/2006/relationships/tags" Target="../tags/tag318.xml"/><Relationship Id="rId26" Type="http://schemas.openxmlformats.org/officeDocument/2006/relationships/slideLayout" Target="../slideLayouts/slideLayout6.xml"/><Relationship Id="rId3" Type="http://schemas.openxmlformats.org/officeDocument/2006/relationships/tags" Target="../tags/tag303.xml"/><Relationship Id="rId21" Type="http://schemas.openxmlformats.org/officeDocument/2006/relationships/tags" Target="../tags/tag321.xml"/><Relationship Id="rId7" Type="http://schemas.openxmlformats.org/officeDocument/2006/relationships/tags" Target="../tags/tag307.xml"/><Relationship Id="rId12" Type="http://schemas.openxmlformats.org/officeDocument/2006/relationships/tags" Target="../tags/tag312.xml"/><Relationship Id="rId17" Type="http://schemas.openxmlformats.org/officeDocument/2006/relationships/tags" Target="../tags/tag317.xml"/><Relationship Id="rId25" Type="http://schemas.openxmlformats.org/officeDocument/2006/relationships/tags" Target="../tags/tag325.xml"/><Relationship Id="rId2" Type="http://schemas.openxmlformats.org/officeDocument/2006/relationships/tags" Target="../tags/tag302.xml"/><Relationship Id="rId16" Type="http://schemas.openxmlformats.org/officeDocument/2006/relationships/tags" Target="../tags/tag316.xml"/><Relationship Id="rId20" Type="http://schemas.openxmlformats.org/officeDocument/2006/relationships/tags" Target="../tags/tag320.xml"/><Relationship Id="rId29" Type="http://schemas.openxmlformats.org/officeDocument/2006/relationships/image" Target="../media/image40.emf"/><Relationship Id="rId1" Type="http://schemas.openxmlformats.org/officeDocument/2006/relationships/tags" Target="../tags/tag301.xml"/><Relationship Id="rId6" Type="http://schemas.openxmlformats.org/officeDocument/2006/relationships/tags" Target="../tags/tag306.xml"/><Relationship Id="rId11" Type="http://schemas.openxmlformats.org/officeDocument/2006/relationships/tags" Target="../tags/tag311.xml"/><Relationship Id="rId24" Type="http://schemas.openxmlformats.org/officeDocument/2006/relationships/tags" Target="../tags/tag324.xml"/><Relationship Id="rId5" Type="http://schemas.openxmlformats.org/officeDocument/2006/relationships/tags" Target="../tags/tag305.xml"/><Relationship Id="rId15" Type="http://schemas.openxmlformats.org/officeDocument/2006/relationships/tags" Target="../tags/tag315.xml"/><Relationship Id="rId23" Type="http://schemas.openxmlformats.org/officeDocument/2006/relationships/tags" Target="../tags/tag323.xml"/><Relationship Id="rId28" Type="http://schemas.openxmlformats.org/officeDocument/2006/relationships/customXml" Target="../ink/ink2.xml"/><Relationship Id="rId10" Type="http://schemas.openxmlformats.org/officeDocument/2006/relationships/tags" Target="../tags/tag310.xml"/><Relationship Id="rId19" Type="http://schemas.openxmlformats.org/officeDocument/2006/relationships/tags" Target="../tags/tag319.xml"/><Relationship Id="rId4" Type="http://schemas.openxmlformats.org/officeDocument/2006/relationships/tags" Target="../tags/tag304.xml"/><Relationship Id="rId9" Type="http://schemas.openxmlformats.org/officeDocument/2006/relationships/tags" Target="../tags/tag309.xml"/><Relationship Id="rId14" Type="http://schemas.openxmlformats.org/officeDocument/2006/relationships/tags" Target="../tags/tag314.xml"/><Relationship Id="rId22" Type="http://schemas.openxmlformats.org/officeDocument/2006/relationships/tags" Target="../tags/tag322.xml"/><Relationship Id="rId27" Type="http://schemas.openxmlformats.org/officeDocument/2006/relationships/notesSlide" Target="../notesSlides/notesSlide15.xml"/></Relationships>
</file>

<file path=ppt/slides/_rels/slide2.xml.rels><?xml version="1.0" encoding="UTF-8" standalone="yes"?>
<Relationships xmlns="http://schemas.openxmlformats.org/package/2006/relationships"><Relationship Id="rId8" Type="http://schemas.openxmlformats.org/officeDocument/2006/relationships/tags" Target="../tags/tag36.xml"/><Relationship Id="rId13" Type="http://schemas.openxmlformats.org/officeDocument/2006/relationships/tags" Target="../tags/tag41.xml"/><Relationship Id="rId18" Type="http://schemas.openxmlformats.org/officeDocument/2006/relationships/tags" Target="../tags/tag46.xml"/><Relationship Id="rId26" Type="http://schemas.openxmlformats.org/officeDocument/2006/relationships/tags" Target="../tags/tag54.xml"/><Relationship Id="rId3" Type="http://schemas.openxmlformats.org/officeDocument/2006/relationships/tags" Target="../tags/tag31.xml"/><Relationship Id="rId21" Type="http://schemas.openxmlformats.org/officeDocument/2006/relationships/tags" Target="../tags/tag49.xml"/><Relationship Id="rId34" Type="http://schemas.openxmlformats.org/officeDocument/2006/relationships/image" Target="../media/image42.emf"/><Relationship Id="rId7" Type="http://schemas.openxmlformats.org/officeDocument/2006/relationships/tags" Target="../tags/tag35.xml"/><Relationship Id="rId12" Type="http://schemas.openxmlformats.org/officeDocument/2006/relationships/tags" Target="../tags/tag40.xml"/><Relationship Id="rId17" Type="http://schemas.openxmlformats.org/officeDocument/2006/relationships/tags" Target="../tags/tag45.xml"/><Relationship Id="rId25" Type="http://schemas.openxmlformats.org/officeDocument/2006/relationships/tags" Target="../tags/tag53.xml"/><Relationship Id="rId33" Type="http://schemas.openxmlformats.org/officeDocument/2006/relationships/customXml" Target="../ink/ink1.xml"/><Relationship Id="rId2" Type="http://schemas.openxmlformats.org/officeDocument/2006/relationships/tags" Target="../tags/tag30.xml"/><Relationship Id="rId16" Type="http://schemas.openxmlformats.org/officeDocument/2006/relationships/tags" Target="../tags/tag44.xml"/><Relationship Id="rId20" Type="http://schemas.openxmlformats.org/officeDocument/2006/relationships/tags" Target="../tags/tag48.xml"/><Relationship Id="rId29" Type="http://schemas.openxmlformats.org/officeDocument/2006/relationships/tags" Target="../tags/tag57.xml"/><Relationship Id="rId1" Type="http://schemas.openxmlformats.org/officeDocument/2006/relationships/tags" Target="../tags/tag29.xml"/><Relationship Id="rId6" Type="http://schemas.openxmlformats.org/officeDocument/2006/relationships/tags" Target="../tags/tag34.xml"/><Relationship Id="rId11" Type="http://schemas.openxmlformats.org/officeDocument/2006/relationships/tags" Target="../tags/tag39.xml"/><Relationship Id="rId24" Type="http://schemas.openxmlformats.org/officeDocument/2006/relationships/tags" Target="../tags/tag52.xml"/><Relationship Id="rId32" Type="http://schemas.openxmlformats.org/officeDocument/2006/relationships/notesSlide" Target="../notesSlides/notesSlide2.xml"/><Relationship Id="rId5" Type="http://schemas.openxmlformats.org/officeDocument/2006/relationships/tags" Target="../tags/tag33.xml"/><Relationship Id="rId15" Type="http://schemas.openxmlformats.org/officeDocument/2006/relationships/tags" Target="../tags/tag43.xml"/><Relationship Id="rId23" Type="http://schemas.openxmlformats.org/officeDocument/2006/relationships/tags" Target="../tags/tag51.xml"/><Relationship Id="rId28" Type="http://schemas.openxmlformats.org/officeDocument/2006/relationships/tags" Target="../tags/tag56.xml"/><Relationship Id="rId10" Type="http://schemas.openxmlformats.org/officeDocument/2006/relationships/tags" Target="../tags/tag38.xml"/><Relationship Id="rId19" Type="http://schemas.openxmlformats.org/officeDocument/2006/relationships/tags" Target="../tags/tag47.xml"/><Relationship Id="rId31" Type="http://schemas.openxmlformats.org/officeDocument/2006/relationships/slideLayout" Target="../slideLayouts/slideLayout6.xml"/><Relationship Id="rId4" Type="http://schemas.openxmlformats.org/officeDocument/2006/relationships/tags" Target="../tags/tag32.xml"/><Relationship Id="rId9" Type="http://schemas.openxmlformats.org/officeDocument/2006/relationships/tags" Target="../tags/tag37.xml"/><Relationship Id="rId14" Type="http://schemas.openxmlformats.org/officeDocument/2006/relationships/tags" Target="../tags/tag42.xml"/><Relationship Id="rId22" Type="http://schemas.openxmlformats.org/officeDocument/2006/relationships/tags" Target="../tags/tag50.xml"/><Relationship Id="rId27" Type="http://schemas.openxmlformats.org/officeDocument/2006/relationships/tags" Target="../tags/tag55.xml"/><Relationship Id="rId30" Type="http://schemas.openxmlformats.org/officeDocument/2006/relationships/tags" Target="../tags/tag58.xml"/></Relationships>
</file>

<file path=ppt/slides/_rels/slide20.xml.rels><?xml version="1.0" encoding="UTF-8" standalone="yes"?>
<Relationships xmlns="http://schemas.openxmlformats.org/package/2006/relationships"><Relationship Id="rId8" Type="http://schemas.openxmlformats.org/officeDocument/2006/relationships/tags" Target="../tags/tag333.xml"/><Relationship Id="rId13" Type="http://schemas.openxmlformats.org/officeDocument/2006/relationships/tags" Target="../tags/tag338.xml"/><Relationship Id="rId18" Type="http://schemas.openxmlformats.org/officeDocument/2006/relationships/tags" Target="../tags/tag343.xml"/><Relationship Id="rId3" Type="http://schemas.openxmlformats.org/officeDocument/2006/relationships/tags" Target="../tags/tag328.xml"/><Relationship Id="rId21" Type="http://schemas.openxmlformats.org/officeDocument/2006/relationships/tags" Target="../tags/tag346.xml"/><Relationship Id="rId7" Type="http://schemas.openxmlformats.org/officeDocument/2006/relationships/tags" Target="../tags/tag332.xml"/><Relationship Id="rId12" Type="http://schemas.openxmlformats.org/officeDocument/2006/relationships/tags" Target="../tags/tag337.xml"/><Relationship Id="rId17" Type="http://schemas.openxmlformats.org/officeDocument/2006/relationships/tags" Target="../tags/tag342.xml"/><Relationship Id="rId25" Type="http://schemas.openxmlformats.org/officeDocument/2006/relationships/notesSlide" Target="../notesSlides/notesSlide16.xml"/><Relationship Id="rId2" Type="http://schemas.openxmlformats.org/officeDocument/2006/relationships/tags" Target="../tags/tag327.xml"/><Relationship Id="rId16" Type="http://schemas.openxmlformats.org/officeDocument/2006/relationships/tags" Target="../tags/tag341.xml"/><Relationship Id="rId20" Type="http://schemas.openxmlformats.org/officeDocument/2006/relationships/tags" Target="../tags/tag345.xml"/><Relationship Id="rId1" Type="http://schemas.openxmlformats.org/officeDocument/2006/relationships/tags" Target="../tags/tag326.xml"/><Relationship Id="rId6" Type="http://schemas.openxmlformats.org/officeDocument/2006/relationships/tags" Target="../tags/tag331.xml"/><Relationship Id="rId11" Type="http://schemas.openxmlformats.org/officeDocument/2006/relationships/tags" Target="../tags/tag336.xml"/><Relationship Id="rId24" Type="http://schemas.openxmlformats.org/officeDocument/2006/relationships/slideLayout" Target="../slideLayouts/slideLayout6.xml"/><Relationship Id="rId5" Type="http://schemas.openxmlformats.org/officeDocument/2006/relationships/tags" Target="../tags/tag330.xml"/><Relationship Id="rId15" Type="http://schemas.openxmlformats.org/officeDocument/2006/relationships/tags" Target="../tags/tag340.xml"/><Relationship Id="rId23" Type="http://schemas.openxmlformats.org/officeDocument/2006/relationships/tags" Target="../tags/tag348.xml"/><Relationship Id="rId10" Type="http://schemas.openxmlformats.org/officeDocument/2006/relationships/tags" Target="../tags/tag335.xml"/><Relationship Id="rId19" Type="http://schemas.openxmlformats.org/officeDocument/2006/relationships/tags" Target="../tags/tag344.xml"/><Relationship Id="rId4" Type="http://schemas.openxmlformats.org/officeDocument/2006/relationships/tags" Target="../tags/tag329.xml"/><Relationship Id="rId9" Type="http://schemas.openxmlformats.org/officeDocument/2006/relationships/tags" Target="../tags/tag334.xml"/><Relationship Id="rId14" Type="http://schemas.openxmlformats.org/officeDocument/2006/relationships/tags" Target="../tags/tag339.xml"/><Relationship Id="rId22" Type="http://schemas.openxmlformats.org/officeDocument/2006/relationships/tags" Target="../tags/tag347.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49.xml"/></Relationships>
</file>

<file path=ppt/slides/_rels/slide22.xml.rels><?xml version="1.0" encoding="UTF-8" standalone="yes"?>
<Relationships xmlns="http://schemas.openxmlformats.org/package/2006/relationships"><Relationship Id="rId8" Type="http://schemas.openxmlformats.org/officeDocument/2006/relationships/tags" Target="../tags/tag357.xml"/><Relationship Id="rId13" Type="http://schemas.openxmlformats.org/officeDocument/2006/relationships/tags" Target="../tags/tag362.xml"/><Relationship Id="rId18" Type="http://schemas.openxmlformats.org/officeDocument/2006/relationships/tags" Target="../tags/tag367.xml"/><Relationship Id="rId26" Type="http://schemas.openxmlformats.org/officeDocument/2006/relationships/tags" Target="../tags/tag375.xml"/><Relationship Id="rId39" Type="http://schemas.openxmlformats.org/officeDocument/2006/relationships/notesSlide" Target="../notesSlides/notesSlide17.xml"/><Relationship Id="rId3" Type="http://schemas.openxmlformats.org/officeDocument/2006/relationships/tags" Target="../tags/tag352.xml"/><Relationship Id="rId21" Type="http://schemas.openxmlformats.org/officeDocument/2006/relationships/tags" Target="../tags/tag370.xml"/><Relationship Id="rId34" Type="http://schemas.openxmlformats.org/officeDocument/2006/relationships/tags" Target="../tags/tag383.xml"/><Relationship Id="rId7" Type="http://schemas.openxmlformats.org/officeDocument/2006/relationships/tags" Target="../tags/tag356.xml"/><Relationship Id="rId12" Type="http://schemas.openxmlformats.org/officeDocument/2006/relationships/tags" Target="../tags/tag361.xml"/><Relationship Id="rId17" Type="http://schemas.openxmlformats.org/officeDocument/2006/relationships/tags" Target="../tags/tag366.xml"/><Relationship Id="rId25" Type="http://schemas.openxmlformats.org/officeDocument/2006/relationships/tags" Target="../tags/tag374.xml"/><Relationship Id="rId33" Type="http://schemas.openxmlformats.org/officeDocument/2006/relationships/tags" Target="../tags/tag382.xml"/><Relationship Id="rId38" Type="http://schemas.openxmlformats.org/officeDocument/2006/relationships/slideLayout" Target="../slideLayouts/slideLayout6.xml"/><Relationship Id="rId2" Type="http://schemas.openxmlformats.org/officeDocument/2006/relationships/tags" Target="../tags/tag351.xml"/><Relationship Id="rId16" Type="http://schemas.openxmlformats.org/officeDocument/2006/relationships/tags" Target="../tags/tag365.xml"/><Relationship Id="rId20" Type="http://schemas.openxmlformats.org/officeDocument/2006/relationships/tags" Target="../tags/tag369.xml"/><Relationship Id="rId29" Type="http://schemas.openxmlformats.org/officeDocument/2006/relationships/tags" Target="../tags/tag378.xml"/><Relationship Id="rId1" Type="http://schemas.openxmlformats.org/officeDocument/2006/relationships/tags" Target="../tags/tag350.xml"/><Relationship Id="rId6" Type="http://schemas.openxmlformats.org/officeDocument/2006/relationships/tags" Target="../tags/tag355.xml"/><Relationship Id="rId11" Type="http://schemas.openxmlformats.org/officeDocument/2006/relationships/tags" Target="../tags/tag360.xml"/><Relationship Id="rId24" Type="http://schemas.openxmlformats.org/officeDocument/2006/relationships/tags" Target="../tags/tag373.xml"/><Relationship Id="rId32" Type="http://schemas.openxmlformats.org/officeDocument/2006/relationships/tags" Target="../tags/tag381.xml"/><Relationship Id="rId37" Type="http://schemas.openxmlformats.org/officeDocument/2006/relationships/tags" Target="../tags/tag386.xml"/><Relationship Id="rId5" Type="http://schemas.openxmlformats.org/officeDocument/2006/relationships/tags" Target="../tags/tag354.xml"/><Relationship Id="rId15" Type="http://schemas.openxmlformats.org/officeDocument/2006/relationships/tags" Target="../tags/tag364.xml"/><Relationship Id="rId23" Type="http://schemas.openxmlformats.org/officeDocument/2006/relationships/tags" Target="../tags/tag372.xml"/><Relationship Id="rId28" Type="http://schemas.openxmlformats.org/officeDocument/2006/relationships/tags" Target="../tags/tag377.xml"/><Relationship Id="rId36" Type="http://schemas.openxmlformats.org/officeDocument/2006/relationships/tags" Target="../tags/tag385.xml"/><Relationship Id="rId10" Type="http://schemas.openxmlformats.org/officeDocument/2006/relationships/tags" Target="../tags/tag359.xml"/><Relationship Id="rId19" Type="http://schemas.openxmlformats.org/officeDocument/2006/relationships/tags" Target="../tags/tag368.xml"/><Relationship Id="rId31" Type="http://schemas.openxmlformats.org/officeDocument/2006/relationships/tags" Target="../tags/tag380.xml"/><Relationship Id="rId4" Type="http://schemas.openxmlformats.org/officeDocument/2006/relationships/tags" Target="../tags/tag353.xml"/><Relationship Id="rId9" Type="http://schemas.openxmlformats.org/officeDocument/2006/relationships/tags" Target="../tags/tag358.xml"/><Relationship Id="rId14" Type="http://schemas.openxmlformats.org/officeDocument/2006/relationships/tags" Target="../tags/tag363.xml"/><Relationship Id="rId22" Type="http://schemas.openxmlformats.org/officeDocument/2006/relationships/tags" Target="../tags/tag371.xml"/><Relationship Id="rId27" Type="http://schemas.openxmlformats.org/officeDocument/2006/relationships/tags" Target="../tags/tag376.xml"/><Relationship Id="rId30" Type="http://schemas.openxmlformats.org/officeDocument/2006/relationships/tags" Target="../tags/tag379.xml"/><Relationship Id="rId35" Type="http://schemas.openxmlformats.org/officeDocument/2006/relationships/tags" Target="../tags/tag384.xml"/></Relationships>
</file>

<file path=ppt/slides/_rels/slide23.xml.rels><?xml version="1.0" encoding="UTF-8" standalone="yes"?>
<Relationships xmlns="http://schemas.openxmlformats.org/package/2006/relationships"><Relationship Id="rId8" Type="http://schemas.openxmlformats.org/officeDocument/2006/relationships/tags" Target="../tags/tag394.xml"/><Relationship Id="rId13" Type="http://schemas.openxmlformats.org/officeDocument/2006/relationships/tags" Target="../tags/tag399.xml"/><Relationship Id="rId18" Type="http://schemas.openxmlformats.org/officeDocument/2006/relationships/tags" Target="../tags/tag404.xml"/><Relationship Id="rId26" Type="http://schemas.openxmlformats.org/officeDocument/2006/relationships/tags" Target="../tags/tag412.xml"/><Relationship Id="rId39" Type="http://schemas.openxmlformats.org/officeDocument/2006/relationships/notesSlide" Target="../notesSlides/notesSlide18.xml"/><Relationship Id="rId3" Type="http://schemas.openxmlformats.org/officeDocument/2006/relationships/tags" Target="../tags/tag389.xml"/><Relationship Id="rId21" Type="http://schemas.openxmlformats.org/officeDocument/2006/relationships/tags" Target="../tags/tag407.xml"/><Relationship Id="rId34" Type="http://schemas.openxmlformats.org/officeDocument/2006/relationships/tags" Target="../tags/tag420.xml"/><Relationship Id="rId7" Type="http://schemas.openxmlformats.org/officeDocument/2006/relationships/tags" Target="../tags/tag393.xml"/><Relationship Id="rId12" Type="http://schemas.openxmlformats.org/officeDocument/2006/relationships/tags" Target="../tags/tag398.xml"/><Relationship Id="rId17" Type="http://schemas.openxmlformats.org/officeDocument/2006/relationships/tags" Target="../tags/tag403.xml"/><Relationship Id="rId25" Type="http://schemas.openxmlformats.org/officeDocument/2006/relationships/tags" Target="../tags/tag411.xml"/><Relationship Id="rId33" Type="http://schemas.openxmlformats.org/officeDocument/2006/relationships/tags" Target="../tags/tag419.xml"/><Relationship Id="rId38" Type="http://schemas.openxmlformats.org/officeDocument/2006/relationships/slideLayout" Target="../slideLayouts/slideLayout6.xml"/><Relationship Id="rId2" Type="http://schemas.openxmlformats.org/officeDocument/2006/relationships/tags" Target="../tags/tag388.xml"/><Relationship Id="rId16" Type="http://schemas.openxmlformats.org/officeDocument/2006/relationships/tags" Target="../tags/tag402.xml"/><Relationship Id="rId20" Type="http://schemas.openxmlformats.org/officeDocument/2006/relationships/tags" Target="../tags/tag406.xml"/><Relationship Id="rId29" Type="http://schemas.openxmlformats.org/officeDocument/2006/relationships/tags" Target="../tags/tag415.xml"/><Relationship Id="rId1" Type="http://schemas.openxmlformats.org/officeDocument/2006/relationships/tags" Target="../tags/tag387.xml"/><Relationship Id="rId6" Type="http://schemas.openxmlformats.org/officeDocument/2006/relationships/tags" Target="../tags/tag392.xml"/><Relationship Id="rId11" Type="http://schemas.openxmlformats.org/officeDocument/2006/relationships/tags" Target="../tags/tag397.xml"/><Relationship Id="rId24" Type="http://schemas.openxmlformats.org/officeDocument/2006/relationships/tags" Target="../tags/tag410.xml"/><Relationship Id="rId32" Type="http://schemas.openxmlformats.org/officeDocument/2006/relationships/tags" Target="../tags/tag418.xml"/><Relationship Id="rId37" Type="http://schemas.openxmlformats.org/officeDocument/2006/relationships/tags" Target="../tags/tag423.xml"/><Relationship Id="rId5" Type="http://schemas.openxmlformats.org/officeDocument/2006/relationships/tags" Target="../tags/tag391.xml"/><Relationship Id="rId15" Type="http://schemas.openxmlformats.org/officeDocument/2006/relationships/tags" Target="../tags/tag401.xml"/><Relationship Id="rId23" Type="http://schemas.openxmlformats.org/officeDocument/2006/relationships/tags" Target="../tags/tag409.xml"/><Relationship Id="rId28" Type="http://schemas.openxmlformats.org/officeDocument/2006/relationships/tags" Target="../tags/tag414.xml"/><Relationship Id="rId36" Type="http://schemas.openxmlformats.org/officeDocument/2006/relationships/tags" Target="../tags/tag422.xml"/><Relationship Id="rId10" Type="http://schemas.openxmlformats.org/officeDocument/2006/relationships/tags" Target="../tags/tag396.xml"/><Relationship Id="rId19" Type="http://schemas.openxmlformats.org/officeDocument/2006/relationships/tags" Target="../tags/tag405.xml"/><Relationship Id="rId31" Type="http://schemas.openxmlformats.org/officeDocument/2006/relationships/tags" Target="../tags/tag417.xml"/><Relationship Id="rId4" Type="http://schemas.openxmlformats.org/officeDocument/2006/relationships/tags" Target="../tags/tag390.xml"/><Relationship Id="rId9" Type="http://schemas.openxmlformats.org/officeDocument/2006/relationships/tags" Target="../tags/tag395.xml"/><Relationship Id="rId14" Type="http://schemas.openxmlformats.org/officeDocument/2006/relationships/tags" Target="../tags/tag400.xml"/><Relationship Id="rId22" Type="http://schemas.openxmlformats.org/officeDocument/2006/relationships/tags" Target="../tags/tag408.xml"/><Relationship Id="rId27" Type="http://schemas.openxmlformats.org/officeDocument/2006/relationships/tags" Target="../tags/tag413.xml"/><Relationship Id="rId30" Type="http://schemas.openxmlformats.org/officeDocument/2006/relationships/tags" Target="../tags/tag416.xml"/><Relationship Id="rId35" Type="http://schemas.openxmlformats.org/officeDocument/2006/relationships/tags" Target="../tags/tag421.xml"/></Relationships>
</file>

<file path=ppt/slides/_rels/slide24.xml.rels><?xml version="1.0" encoding="UTF-8" standalone="yes"?>
<Relationships xmlns="http://schemas.openxmlformats.org/package/2006/relationships"><Relationship Id="rId8" Type="http://schemas.openxmlformats.org/officeDocument/2006/relationships/tags" Target="../tags/tag431.xml"/><Relationship Id="rId13" Type="http://schemas.openxmlformats.org/officeDocument/2006/relationships/tags" Target="../tags/tag436.xml"/><Relationship Id="rId18" Type="http://schemas.openxmlformats.org/officeDocument/2006/relationships/tags" Target="../tags/tag441.xml"/><Relationship Id="rId26" Type="http://schemas.openxmlformats.org/officeDocument/2006/relationships/tags" Target="../tags/tag449.xml"/><Relationship Id="rId39" Type="http://schemas.openxmlformats.org/officeDocument/2006/relationships/notesSlide" Target="../notesSlides/notesSlide19.xml"/><Relationship Id="rId3" Type="http://schemas.openxmlformats.org/officeDocument/2006/relationships/tags" Target="../tags/tag426.xml"/><Relationship Id="rId21" Type="http://schemas.openxmlformats.org/officeDocument/2006/relationships/tags" Target="../tags/tag444.xml"/><Relationship Id="rId34" Type="http://schemas.openxmlformats.org/officeDocument/2006/relationships/tags" Target="../tags/tag457.xml"/><Relationship Id="rId7" Type="http://schemas.openxmlformats.org/officeDocument/2006/relationships/tags" Target="../tags/tag430.xml"/><Relationship Id="rId12" Type="http://schemas.openxmlformats.org/officeDocument/2006/relationships/tags" Target="../tags/tag435.xml"/><Relationship Id="rId17" Type="http://schemas.openxmlformats.org/officeDocument/2006/relationships/tags" Target="../tags/tag440.xml"/><Relationship Id="rId25" Type="http://schemas.openxmlformats.org/officeDocument/2006/relationships/tags" Target="../tags/tag448.xml"/><Relationship Id="rId33" Type="http://schemas.openxmlformats.org/officeDocument/2006/relationships/tags" Target="../tags/tag456.xml"/><Relationship Id="rId38" Type="http://schemas.openxmlformats.org/officeDocument/2006/relationships/slideLayout" Target="../slideLayouts/slideLayout6.xml"/><Relationship Id="rId2" Type="http://schemas.openxmlformats.org/officeDocument/2006/relationships/tags" Target="../tags/tag425.xml"/><Relationship Id="rId16" Type="http://schemas.openxmlformats.org/officeDocument/2006/relationships/tags" Target="../tags/tag439.xml"/><Relationship Id="rId20" Type="http://schemas.openxmlformats.org/officeDocument/2006/relationships/tags" Target="../tags/tag443.xml"/><Relationship Id="rId29" Type="http://schemas.openxmlformats.org/officeDocument/2006/relationships/tags" Target="../tags/tag452.xml"/><Relationship Id="rId1" Type="http://schemas.openxmlformats.org/officeDocument/2006/relationships/tags" Target="../tags/tag424.xml"/><Relationship Id="rId6" Type="http://schemas.openxmlformats.org/officeDocument/2006/relationships/tags" Target="../tags/tag429.xml"/><Relationship Id="rId11" Type="http://schemas.openxmlformats.org/officeDocument/2006/relationships/tags" Target="../tags/tag434.xml"/><Relationship Id="rId24" Type="http://schemas.openxmlformats.org/officeDocument/2006/relationships/tags" Target="../tags/tag447.xml"/><Relationship Id="rId32" Type="http://schemas.openxmlformats.org/officeDocument/2006/relationships/tags" Target="../tags/tag455.xml"/><Relationship Id="rId37" Type="http://schemas.openxmlformats.org/officeDocument/2006/relationships/tags" Target="../tags/tag460.xml"/><Relationship Id="rId5" Type="http://schemas.openxmlformats.org/officeDocument/2006/relationships/tags" Target="../tags/tag428.xml"/><Relationship Id="rId15" Type="http://schemas.openxmlformats.org/officeDocument/2006/relationships/tags" Target="../tags/tag438.xml"/><Relationship Id="rId23" Type="http://schemas.openxmlformats.org/officeDocument/2006/relationships/tags" Target="../tags/tag446.xml"/><Relationship Id="rId28" Type="http://schemas.openxmlformats.org/officeDocument/2006/relationships/tags" Target="../tags/tag451.xml"/><Relationship Id="rId36" Type="http://schemas.openxmlformats.org/officeDocument/2006/relationships/tags" Target="../tags/tag459.xml"/><Relationship Id="rId10" Type="http://schemas.openxmlformats.org/officeDocument/2006/relationships/tags" Target="../tags/tag433.xml"/><Relationship Id="rId19" Type="http://schemas.openxmlformats.org/officeDocument/2006/relationships/tags" Target="../tags/tag442.xml"/><Relationship Id="rId31" Type="http://schemas.openxmlformats.org/officeDocument/2006/relationships/tags" Target="../tags/tag454.xml"/><Relationship Id="rId4" Type="http://schemas.openxmlformats.org/officeDocument/2006/relationships/tags" Target="../tags/tag427.xml"/><Relationship Id="rId9" Type="http://schemas.openxmlformats.org/officeDocument/2006/relationships/tags" Target="../tags/tag432.xml"/><Relationship Id="rId14" Type="http://schemas.openxmlformats.org/officeDocument/2006/relationships/tags" Target="../tags/tag437.xml"/><Relationship Id="rId22" Type="http://schemas.openxmlformats.org/officeDocument/2006/relationships/tags" Target="../tags/tag445.xml"/><Relationship Id="rId27" Type="http://schemas.openxmlformats.org/officeDocument/2006/relationships/tags" Target="../tags/tag450.xml"/><Relationship Id="rId30" Type="http://schemas.openxmlformats.org/officeDocument/2006/relationships/tags" Target="../tags/tag453.xml"/><Relationship Id="rId35" Type="http://schemas.openxmlformats.org/officeDocument/2006/relationships/tags" Target="../tags/tag458.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62.xml"/><Relationship Id="rId1" Type="http://schemas.openxmlformats.org/officeDocument/2006/relationships/tags" Target="../tags/tag461.xml"/><Relationship Id="rId4" Type="http://schemas.openxmlformats.org/officeDocument/2006/relationships/notesSlide" Target="../notesSlides/notesSlide20.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64.xml"/><Relationship Id="rId1" Type="http://schemas.openxmlformats.org/officeDocument/2006/relationships/tags" Target="../tags/tag463.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notesSlide" Target="../notesSlides/notesSlide21.xml"/></Relationships>
</file>

<file path=ppt/slides/_rels/slide27.xml.rels><?xml version="1.0" encoding="UTF-8" standalone="yes"?>
<Relationships xmlns="http://schemas.openxmlformats.org/package/2006/relationships"><Relationship Id="rId8" Type="http://schemas.openxmlformats.org/officeDocument/2006/relationships/tags" Target="../tags/tag472.xml"/><Relationship Id="rId13" Type="http://schemas.openxmlformats.org/officeDocument/2006/relationships/tags" Target="../tags/tag477.xml"/><Relationship Id="rId3" Type="http://schemas.openxmlformats.org/officeDocument/2006/relationships/tags" Target="../tags/tag467.xml"/><Relationship Id="rId7" Type="http://schemas.openxmlformats.org/officeDocument/2006/relationships/tags" Target="../tags/tag471.xml"/><Relationship Id="rId12" Type="http://schemas.openxmlformats.org/officeDocument/2006/relationships/tags" Target="../tags/tag476.xml"/><Relationship Id="rId2" Type="http://schemas.openxmlformats.org/officeDocument/2006/relationships/tags" Target="../tags/tag466.xml"/><Relationship Id="rId1" Type="http://schemas.openxmlformats.org/officeDocument/2006/relationships/tags" Target="../tags/tag465.xml"/><Relationship Id="rId6" Type="http://schemas.openxmlformats.org/officeDocument/2006/relationships/tags" Target="../tags/tag470.xml"/><Relationship Id="rId11" Type="http://schemas.openxmlformats.org/officeDocument/2006/relationships/tags" Target="../tags/tag475.xml"/><Relationship Id="rId5" Type="http://schemas.openxmlformats.org/officeDocument/2006/relationships/tags" Target="../tags/tag469.xml"/><Relationship Id="rId15" Type="http://schemas.openxmlformats.org/officeDocument/2006/relationships/notesSlide" Target="../notesSlides/notesSlide22.xml"/><Relationship Id="rId10" Type="http://schemas.openxmlformats.org/officeDocument/2006/relationships/tags" Target="../tags/tag474.xml"/><Relationship Id="rId4" Type="http://schemas.openxmlformats.org/officeDocument/2006/relationships/tags" Target="../tags/tag468.xml"/><Relationship Id="rId9" Type="http://schemas.openxmlformats.org/officeDocument/2006/relationships/tags" Target="../tags/tag473.xml"/><Relationship Id="rId14"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8" Type="http://schemas.openxmlformats.org/officeDocument/2006/relationships/tags" Target="../tags/tag485.xml"/><Relationship Id="rId13" Type="http://schemas.openxmlformats.org/officeDocument/2006/relationships/tags" Target="../tags/tag490.xml"/><Relationship Id="rId3" Type="http://schemas.openxmlformats.org/officeDocument/2006/relationships/tags" Target="../tags/tag480.xml"/><Relationship Id="rId7" Type="http://schemas.openxmlformats.org/officeDocument/2006/relationships/tags" Target="../tags/tag484.xml"/><Relationship Id="rId12" Type="http://schemas.openxmlformats.org/officeDocument/2006/relationships/tags" Target="../tags/tag489.xml"/><Relationship Id="rId2" Type="http://schemas.openxmlformats.org/officeDocument/2006/relationships/tags" Target="../tags/tag479.xml"/><Relationship Id="rId16" Type="http://schemas.openxmlformats.org/officeDocument/2006/relationships/slideLayout" Target="../slideLayouts/slideLayout1.xml"/><Relationship Id="rId1" Type="http://schemas.openxmlformats.org/officeDocument/2006/relationships/tags" Target="../tags/tag478.xml"/><Relationship Id="rId6" Type="http://schemas.openxmlformats.org/officeDocument/2006/relationships/tags" Target="../tags/tag483.xml"/><Relationship Id="rId11" Type="http://schemas.openxmlformats.org/officeDocument/2006/relationships/tags" Target="../tags/tag488.xml"/><Relationship Id="rId5" Type="http://schemas.openxmlformats.org/officeDocument/2006/relationships/tags" Target="../tags/tag482.xml"/><Relationship Id="rId15" Type="http://schemas.openxmlformats.org/officeDocument/2006/relationships/tags" Target="../tags/tag492.xml"/><Relationship Id="rId10" Type="http://schemas.openxmlformats.org/officeDocument/2006/relationships/tags" Target="../tags/tag487.xml"/><Relationship Id="rId4" Type="http://schemas.openxmlformats.org/officeDocument/2006/relationships/tags" Target="../tags/tag481.xml"/><Relationship Id="rId9" Type="http://schemas.openxmlformats.org/officeDocument/2006/relationships/tags" Target="../tags/tag486.xml"/><Relationship Id="rId14" Type="http://schemas.openxmlformats.org/officeDocument/2006/relationships/tags" Target="../tags/tag491.xml"/></Relationships>
</file>

<file path=ppt/slides/_rels/slide29.xml.rels><?xml version="1.0" encoding="UTF-8" standalone="yes"?>
<Relationships xmlns="http://schemas.openxmlformats.org/package/2006/relationships"><Relationship Id="rId8" Type="http://schemas.openxmlformats.org/officeDocument/2006/relationships/tags" Target="../tags/tag500.xml"/><Relationship Id="rId13" Type="http://schemas.openxmlformats.org/officeDocument/2006/relationships/tags" Target="../tags/tag505.xml"/><Relationship Id="rId18" Type="http://schemas.openxmlformats.org/officeDocument/2006/relationships/tags" Target="../tags/tag510.xml"/><Relationship Id="rId3" Type="http://schemas.openxmlformats.org/officeDocument/2006/relationships/tags" Target="../tags/tag495.xml"/><Relationship Id="rId21" Type="http://schemas.openxmlformats.org/officeDocument/2006/relationships/image" Target="../media/image25.png"/><Relationship Id="rId7" Type="http://schemas.openxmlformats.org/officeDocument/2006/relationships/tags" Target="../tags/tag499.xml"/><Relationship Id="rId12" Type="http://schemas.openxmlformats.org/officeDocument/2006/relationships/tags" Target="../tags/tag504.xml"/><Relationship Id="rId17" Type="http://schemas.openxmlformats.org/officeDocument/2006/relationships/tags" Target="../tags/tag509.xml"/><Relationship Id="rId2" Type="http://schemas.openxmlformats.org/officeDocument/2006/relationships/tags" Target="../tags/tag494.xml"/><Relationship Id="rId16" Type="http://schemas.openxmlformats.org/officeDocument/2006/relationships/tags" Target="../tags/tag508.xml"/><Relationship Id="rId20" Type="http://schemas.openxmlformats.org/officeDocument/2006/relationships/notesSlide" Target="../notesSlides/notesSlide23.xml"/><Relationship Id="rId1" Type="http://schemas.openxmlformats.org/officeDocument/2006/relationships/tags" Target="../tags/tag493.xml"/><Relationship Id="rId6" Type="http://schemas.openxmlformats.org/officeDocument/2006/relationships/tags" Target="../tags/tag498.xml"/><Relationship Id="rId11" Type="http://schemas.openxmlformats.org/officeDocument/2006/relationships/tags" Target="../tags/tag503.xml"/><Relationship Id="rId5" Type="http://schemas.openxmlformats.org/officeDocument/2006/relationships/tags" Target="../tags/tag497.xml"/><Relationship Id="rId15" Type="http://schemas.openxmlformats.org/officeDocument/2006/relationships/tags" Target="../tags/tag507.xml"/><Relationship Id="rId10" Type="http://schemas.openxmlformats.org/officeDocument/2006/relationships/tags" Target="../tags/tag502.xml"/><Relationship Id="rId19" Type="http://schemas.openxmlformats.org/officeDocument/2006/relationships/slideLayout" Target="../slideLayouts/slideLayout6.xml"/><Relationship Id="rId4" Type="http://schemas.openxmlformats.org/officeDocument/2006/relationships/tags" Target="../tags/tag496.xml"/><Relationship Id="rId9" Type="http://schemas.openxmlformats.org/officeDocument/2006/relationships/tags" Target="../tags/tag501.xml"/><Relationship Id="rId14" Type="http://schemas.openxmlformats.org/officeDocument/2006/relationships/tags" Target="../tags/tag506.xml"/></Relationships>
</file>

<file path=ppt/slides/_rels/slide3.xml.rels><?xml version="1.0" encoding="UTF-8" standalone="yes"?>
<Relationships xmlns="http://schemas.openxmlformats.org/package/2006/relationships"><Relationship Id="rId8" Type="http://schemas.openxmlformats.org/officeDocument/2006/relationships/tags" Target="../tags/tag66.xml"/><Relationship Id="rId13" Type="http://schemas.openxmlformats.org/officeDocument/2006/relationships/tags" Target="../tags/tag71.xml"/><Relationship Id="rId18" Type="http://schemas.openxmlformats.org/officeDocument/2006/relationships/tags" Target="../tags/tag76.xml"/><Relationship Id="rId26" Type="http://schemas.openxmlformats.org/officeDocument/2006/relationships/tags" Target="../tags/tag84.xml"/><Relationship Id="rId39" Type="http://schemas.openxmlformats.org/officeDocument/2006/relationships/notesSlide" Target="../notesSlides/notesSlide3.xml"/><Relationship Id="rId3" Type="http://schemas.openxmlformats.org/officeDocument/2006/relationships/tags" Target="../tags/tag61.xml"/><Relationship Id="rId21" Type="http://schemas.openxmlformats.org/officeDocument/2006/relationships/tags" Target="../tags/tag79.xml"/><Relationship Id="rId34" Type="http://schemas.openxmlformats.org/officeDocument/2006/relationships/tags" Target="../tags/tag92.xml"/><Relationship Id="rId7" Type="http://schemas.openxmlformats.org/officeDocument/2006/relationships/tags" Target="../tags/tag65.xml"/><Relationship Id="rId12" Type="http://schemas.openxmlformats.org/officeDocument/2006/relationships/tags" Target="../tags/tag70.xml"/><Relationship Id="rId17" Type="http://schemas.openxmlformats.org/officeDocument/2006/relationships/tags" Target="../tags/tag75.xml"/><Relationship Id="rId25" Type="http://schemas.openxmlformats.org/officeDocument/2006/relationships/tags" Target="../tags/tag83.xml"/><Relationship Id="rId33" Type="http://schemas.openxmlformats.org/officeDocument/2006/relationships/tags" Target="../tags/tag91.xml"/><Relationship Id="rId38" Type="http://schemas.openxmlformats.org/officeDocument/2006/relationships/slideLayout" Target="../slideLayouts/slideLayout6.xml"/><Relationship Id="rId2" Type="http://schemas.openxmlformats.org/officeDocument/2006/relationships/tags" Target="../tags/tag60.xml"/><Relationship Id="rId16" Type="http://schemas.openxmlformats.org/officeDocument/2006/relationships/tags" Target="../tags/tag74.xml"/><Relationship Id="rId20" Type="http://schemas.openxmlformats.org/officeDocument/2006/relationships/tags" Target="../tags/tag78.xml"/><Relationship Id="rId29" Type="http://schemas.openxmlformats.org/officeDocument/2006/relationships/tags" Target="../tags/tag87.xml"/><Relationship Id="rId1" Type="http://schemas.openxmlformats.org/officeDocument/2006/relationships/tags" Target="../tags/tag59.xml"/><Relationship Id="rId6" Type="http://schemas.openxmlformats.org/officeDocument/2006/relationships/tags" Target="../tags/tag64.xml"/><Relationship Id="rId11" Type="http://schemas.openxmlformats.org/officeDocument/2006/relationships/tags" Target="../tags/tag69.xml"/><Relationship Id="rId24" Type="http://schemas.openxmlformats.org/officeDocument/2006/relationships/tags" Target="../tags/tag82.xml"/><Relationship Id="rId32" Type="http://schemas.openxmlformats.org/officeDocument/2006/relationships/tags" Target="../tags/tag90.xml"/><Relationship Id="rId37" Type="http://schemas.openxmlformats.org/officeDocument/2006/relationships/tags" Target="../tags/tag95.xml"/><Relationship Id="rId5" Type="http://schemas.openxmlformats.org/officeDocument/2006/relationships/tags" Target="../tags/tag63.xml"/><Relationship Id="rId15" Type="http://schemas.openxmlformats.org/officeDocument/2006/relationships/tags" Target="../tags/tag73.xml"/><Relationship Id="rId23" Type="http://schemas.openxmlformats.org/officeDocument/2006/relationships/tags" Target="../tags/tag81.xml"/><Relationship Id="rId28" Type="http://schemas.openxmlformats.org/officeDocument/2006/relationships/tags" Target="../tags/tag86.xml"/><Relationship Id="rId36" Type="http://schemas.openxmlformats.org/officeDocument/2006/relationships/tags" Target="../tags/tag94.xml"/><Relationship Id="rId10" Type="http://schemas.openxmlformats.org/officeDocument/2006/relationships/tags" Target="../tags/tag68.xml"/><Relationship Id="rId19" Type="http://schemas.openxmlformats.org/officeDocument/2006/relationships/tags" Target="../tags/tag77.xml"/><Relationship Id="rId31" Type="http://schemas.openxmlformats.org/officeDocument/2006/relationships/tags" Target="../tags/tag89.xml"/><Relationship Id="rId4" Type="http://schemas.openxmlformats.org/officeDocument/2006/relationships/tags" Target="../tags/tag62.xml"/><Relationship Id="rId9" Type="http://schemas.openxmlformats.org/officeDocument/2006/relationships/tags" Target="../tags/tag67.xml"/><Relationship Id="rId14" Type="http://schemas.openxmlformats.org/officeDocument/2006/relationships/tags" Target="../tags/tag72.xml"/><Relationship Id="rId22" Type="http://schemas.openxmlformats.org/officeDocument/2006/relationships/tags" Target="../tags/tag80.xml"/><Relationship Id="rId27" Type="http://schemas.openxmlformats.org/officeDocument/2006/relationships/tags" Target="../tags/tag85.xml"/><Relationship Id="rId30" Type="http://schemas.openxmlformats.org/officeDocument/2006/relationships/tags" Target="../tags/tag88.xml"/><Relationship Id="rId35" Type="http://schemas.openxmlformats.org/officeDocument/2006/relationships/tags" Target="../tags/tag93.xml"/></Relationships>
</file>

<file path=ppt/slides/_rels/slide30.xml.rels><?xml version="1.0" encoding="UTF-8" standalone="yes"?>
<Relationships xmlns="http://schemas.openxmlformats.org/package/2006/relationships"><Relationship Id="rId8" Type="http://schemas.openxmlformats.org/officeDocument/2006/relationships/tags" Target="../tags/tag518.xml"/><Relationship Id="rId13" Type="http://schemas.openxmlformats.org/officeDocument/2006/relationships/tags" Target="../tags/tag523.xml"/><Relationship Id="rId18" Type="http://schemas.openxmlformats.org/officeDocument/2006/relationships/tags" Target="../tags/tag528.xml"/><Relationship Id="rId3" Type="http://schemas.openxmlformats.org/officeDocument/2006/relationships/tags" Target="../tags/tag513.xml"/><Relationship Id="rId21" Type="http://schemas.openxmlformats.org/officeDocument/2006/relationships/tags" Target="../tags/tag531.xml"/><Relationship Id="rId7" Type="http://schemas.openxmlformats.org/officeDocument/2006/relationships/tags" Target="../tags/tag517.xml"/><Relationship Id="rId12" Type="http://schemas.openxmlformats.org/officeDocument/2006/relationships/tags" Target="../tags/tag522.xml"/><Relationship Id="rId17" Type="http://schemas.openxmlformats.org/officeDocument/2006/relationships/tags" Target="../tags/tag527.xml"/><Relationship Id="rId25" Type="http://schemas.openxmlformats.org/officeDocument/2006/relationships/notesSlide" Target="../notesSlides/notesSlide24.xml"/><Relationship Id="rId2" Type="http://schemas.openxmlformats.org/officeDocument/2006/relationships/tags" Target="../tags/tag512.xml"/><Relationship Id="rId16" Type="http://schemas.openxmlformats.org/officeDocument/2006/relationships/tags" Target="../tags/tag526.xml"/><Relationship Id="rId20" Type="http://schemas.openxmlformats.org/officeDocument/2006/relationships/tags" Target="../tags/tag530.xml"/><Relationship Id="rId1" Type="http://schemas.openxmlformats.org/officeDocument/2006/relationships/tags" Target="../tags/tag511.xml"/><Relationship Id="rId6" Type="http://schemas.openxmlformats.org/officeDocument/2006/relationships/tags" Target="../tags/tag516.xml"/><Relationship Id="rId11" Type="http://schemas.openxmlformats.org/officeDocument/2006/relationships/tags" Target="../tags/tag521.xml"/><Relationship Id="rId24" Type="http://schemas.openxmlformats.org/officeDocument/2006/relationships/slideLayout" Target="../slideLayouts/slideLayout6.xml"/><Relationship Id="rId5" Type="http://schemas.openxmlformats.org/officeDocument/2006/relationships/tags" Target="../tags/tag515.xml"/><Relationship Id="rId15" Type="http://schemas.openxmlformats.org/officeDocument/2006/relationships/tags" Target="../tags/tag525.xml"/><Relationship Id="rId23" Type="http://schemas.openxmlformats.org/officeDocument/2006/relationships/tags" Target="../tags/tag533.xml"/><Relationship Id="rId10" Type="http://schemas.openxmlformats.org/officeDocument/2006/relationships/tags" Target="../tags/tag520.xml"/><Relationship Id="rId19" Type="http://schemas.openxmlformats.org/officeDocument/2006/relationships/tags" Target="../tags/tag529.xml"/><Relationship Id="rId4" Type="http://schemas.openxmlformats.org/officeDocument/2006/relationships/tags" Target="../tags/tag514.xml"/><Relationship Id="rId9" Type="http://schemas.openxmlformats.org/officeDocument/2006/relationships/tags" Target="../tags/tag519.xml"/><Relationship Id="rId14" Type="http://schemas.openxmlformats.org/officeDocument/2006/relationships/tags" Target="../tags/tag524.xml"/><Relationship Id="rId22" Type="http://schemas.openxmlformats.org/officeDocument/2006/relationships/tags" Target="../tags/tag532.xml"/></Relationships>
</file>

<file path=ppt/slides/_rels/slide31.xml.rels><?xml version="1.0" encoding="UTF-8" standalone="yes"?>
<Relationships xmlns="http://schemas.openxmlformats.org/package/2006/relationships"><Relationship Id="rId8" Type="http://schemas.openxmlformats.org/officeDocument/2006/relationships/tags" Target="../tags/tag541.xml"/><Relationship Id="rId13" Type="http://schemas.openxmlformats.org/officeDocument/2006/relationships/tags" Target="../tags/tag546.xml"/><Relationship Id="rId18" Type="http://schemas.openxmlformats.org/officeDocument/2006/relationships/tags" Target="../tags/tag551.xml"/><Relationship Id="rId26" Type="http://schemas.openxmlformats.org/officeDocument/2006/relationships/tags" Target="../tags/tag559.xml"/><Relationship Id="rId3" Type="http://schemas.openxmlformats.org/officeDocument/2006/relationships/tags" Target="../tags/tag536.xml"/><Relationship Id="rId21" Type="http://schemas.openxmlformats.org/officeDocument/2006/relationships/tags" Target="../tags/tag554.xml"/><Relationship Id="rId7" Type="http://schemas.openxmlformats.org/officeDocument/2006/relationships/tags" Target="../tags/tag540.xml"/><Relationship Id="rId12" Type="http://schemas.openxmlformats.org/officeDocument/2006/relationships/tags" Target="../tags/tag545.xml"/><Relationship Id="rId17" Type="http://schemas.openxmlformats.org/officeDocument/2006/relationships/tags" Target="../tags/tag550.xml"/><Relationship Id="rId25" Type="http://schemas.openxmlformats.org/officeDocument/2006/relationships/tags" Target="../tags/tag558.xml"/><Relationship Id="rId33" Type="http://schemas.openxmlformats.org/officeDocument/2006/relationships/notesSlide" Target="../notesSlides/notesSlide25.xml"/><Relationship Id="rId2" Type="http://schemas.openxmlformats.org/officeDocument/2006/relationships/tags" Target="../tags/tag535.xml"/><Relationship Id="rId16" Type="http://schemas.openxmlformats.org/officeDocument/2006/relationships/tags" Target="../tags/tag549.xml"/><Relationship Id="rId20" Type="http://schemas.openxmlformats.org/officeDocument/2006/relationships/tags" Target="../tags/tag553.xml"/><Relationship Id="rId29" Type="http://schemas.openxmlformats.org/officeDocument/2006/relationships/tags" Target="../tags/tag562.xml"/><Relationship Id="rId1" Type="http://schemas.openxmlformats.org/officeDocument/2006/relationships/tags" Target="../tags/tag534.xml"/><Relationship Id="rId6" Type="http://schemas.openxmlformats.org/officeDocument/2006/relationships/tags" Target="../tags/tag539.xml"/><Relationship Id="rId11" Type="http://schemas.openxmlformats.org/officeDocument/2006/relationships/tags" Target="../tags/tag544.xml"/><Relationship Id="rId24" Type="http://schemas.openxmlformats.org/officeDocument/2006/relationships/tags" Target="../tags/tag557.xml"/><Relationship Id="rId32" Type="http://schemas.openxmlformats.org/officeDocument/2006/relationships/slideLayout" Target="../slideLayouts/slideLayout6.xml"/><Relationship Id="rId5" Type="http://schemas.openxmlformats.org/officeDocument/2006/relationships/tags" Target="../tags/tag538.xml"/><Relationship Id="rId15" Type="http://schemas.openxmlformats.org/officeDocument/2006/relationships/tags" Target="../tags/tag548.xml"/><Relationship Id="rId23" Type="http://schemas.openxmlformats.org/officeDocument/2006/relationships/tags" Target="../tags/tag556.xml"/><Relationship Id="rId28" Type="http://schemas.openxmlformats.org/officeDocument/2006/relationships/tags" Target="../tags/tag561.xml"/><Relationship Id="rId10" Type="http://schemas.openxmlformats.org/officeDocument/2006/relationships/tags" Target="../tags/tag543.xml"/><Relationship Id="rId19" Type="http://schemas.openxmlformats.org/officeDocument/2006/relationships/tags" Target="../tags/tag552.xml"/><Relationship Id="rId31" Type="http://schemas.openxmlformats.org/officeDocument/2006/relationships/tags" Target="../tags/tag564.xml"/><Relationship Id="rId4" Type="http://schemas.openxmlformats.org/officeDocument/2006/relationships/tags" Target="../tags/tag537.xml"/><Relationship Id="rId9" Type="http://schemas.openxmlformats.org/officeDocument/2006/relationships/tags" Target="../tags/tag542.xml"/><Relationship Id="rId14" Type="http://schemas.openxmlformats.org/officeDocument/2006/relationships/tags" Target="../tags/tag547.xml"/><Relationship Id="rId22" Type="http://schemas.openxmlformats.org/officeDocument/2006/relationships/tags" Target="../tags/tag555.xml"/><Relationship Id="rId27" Type="http://schemas.openxmlformats.org/officeDocument/2006/relationships/tags" Target="../tags/tag560.xml"/><Relationship Id="rId30" Type="http://schemas.openxmlformats.org/officeDocument/2006/relationships/tags" Target="../tags/tag563.xml"/></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3" Type="http://schemas.openxmlformats.org/officeDocument/2006/relationships/tags" Target="../tags/tag577.xml"/><Relationship Id="rId18" Type="http://schemas.openxmlformats.org/officeDocument/2006/relationships/tags" Target="../tags/tag582.xml"/><Relationship Id="rId26" Type="http://schemas.openxmlformats.org/officeDocument/2006/relationships/tags" Target="../tags/tag590.xml"/><Relationship Id="rId39" Type="http://schemas.openxmlformats.org/officeDocument/2006/relationships/tags" Target="../tags/tag603.xml"/><Relationship Id="rId21" Type="http://schemas.openxmlformats.org/officeDocument/2006/relationships/tags" Target="../tags/tag585.xml"/><Relationship Id="rId34" Type="http://schemas.openxmlformats.org/officeDocument/2006/relationships/tags" Target="../tags/tag598.xml"/><Relationship Id="rId42" Type="http://schemas.openxmlformats.org/officeDocument/2006/relationships/tags" Target="../tags/tag606.xml"/><Relationship Id="rId47" Type="http://schemas.openxmlformats.org/officeDocument/2006/relationships/tags" Target="../tags/tag611.xml"/><Relationship Id="rId50" Type="http://schemas.openxmlformats.org/officeDocument/2006/relationships/tags" Target="../tags/tag614.xml"/><Relationship Id="rId55" Type="http://schemas.openxmlformats.org/officeDocument/2006/relationships/tags" Target="../tags/tag619.xml"/><Relationship Id="rId7" Type="http://schemas.openxmlformats.org/officeDocument/2006/relationships/tags" Target="../tags/tag571.xml"/><Relationship Id="rId2" Type="http://schemas.openxmlformats.org/officeDocument/2006/relationships/tags" Target="../tags/tag566.xml"/><Relationship Id="rId16" Type="http://schemas.openxmlformats.org/officeDocument/2006/relationships/tags" Target="../tags/tag580.xml"/><Relationship Id="rId20" Type="http://schemas.openxmlformats.org/officeDocument/2006/relationships/tags" Target="../tags/tag584.xml"/><Relationship Id="rId29" Type="http://schemas.openxmlformats.org/officeDocument/2006/relationships/tags" Target="../tags/tag593.xml"/><Relationship Id="rId41" Type="http://schemas.openxmlformats.org/officeDocument/2006/relationships/tags" Target="../tags/tag605.xml"/><Relationship Id="rId54" Type="http://schemas.openxmlformats.org/officeDocument/2006/relationships/tags" Target="../tags/tag618.xml"/><Relationship Id="rId62" Type="http://schemas.openxmlformats.org/officeDocument/2006/relationships/notesSlide" Target="../notesSlides/notesSlide26.xml"/><Relationship Id="rId1" Type="http://schemas.openxmlformats.org/officeDocument/2006/relationships/tags" Target="../tags/tag565.xml"/><Relationship Id="rId6" Type="http://schemas.openxmlformats.org/officeDocument/2006/relationships/tags" Target="../tags/tag570.xml"/><Relationship Id="rId11" Type="http://schemas.openxmlformats.org/officeDocument/2006/relationships/tags" Target="../tags/tag575.xml"/><Relationship Id="rId24" Type="http://schemas.openxmlformats.org/officeDocument/2006/relationships/tags" Target="../tags/tag588.xml"/><Relationship Id="rId32" Type="http://schemas.openxmlformats.org/officeDocument/2006/relationships/tags" Target="../tags/tag596.xml"/><Relationship Id="rId37" Type="http://schemas.openxmlformats.org/officeDocument/2006/relationships/tags" Target="../tags/tag601.xml"/><Relationship Id="rId40" Type="http://schemas.openxmlformats.org/officeDocument/2006/relationships/tags" Target="../tags/tag604.xml"/><Relationship Id="rId45" Type="http://schemas.openxmlformats.org/officeDocument/2006/relationships/tags" Target="../tags/tag609.xml"/><Relationship Id="rId53" Type="http://schemas.openxmlformats.org/officeDocument/2006/relationships/tags" Target="../tags/tag617.xml"/><Relationship Id="rId58" Type="http://schemas.openxmlformats.org/officeDocument/2006/relationships/tags" Target="../tags/tag622.xml"/><Relationship Id="rId5" Type="http://schemas.openxmlformats.org/officeDocument/2006/relationships/tags" Target="../tags/tag569.xml"/><Relationship Id="rId15" Type="http://schemas.openxmlformats.org/officeDocument/2006/relationships/tags" Target="../tags/tag579.xml"/><Relationship Id="rId23" Type="http://schemas.openxmlformats.org/officeDocument/2006/relationships/tags" Target="../tags/tag587.xml"/><Relationship Id="rId28" Type="http://schemas.openxmlformats.org/officeDocument/2006/relationships/tags" Target="../tags/tag592.xml"/><Relationship Id="rId36" Type="http://schemas.openxmlformats.org/officeDocument/2006/relationships/tags" Target="../tags/tag600.xml"/><Relationship Id="rId49" Type="http://schemas.openxmlformats.org/officeDocument/2006/relationships/tags" Target="../tags/tag613.xml"/><Relationship Id="rId57" Type="http://schemas.openxmlformats.org/officeDocument/2006/relationships/tags" Target="../tags/tag621.xml"/><Relationship Id="rId61" Type="http://schemas.openxmlformats.org/officeDocument/2006/relationships/slideLayout" Target="../slideLayouts/slideLayout6.xml"/><Relationship Id="rId10" Type="http://schemas.openxmlformats.org/officeDocument/2006/relationships/tags" Target="../tags/tag574.xml"/><Relationship Id="rId19" Type="http://schemas.openxmlformats.org/officeDocument/2006/relationships/tags" Target="../tags/tag583.xml"/><Relationship Id="rId31" Type="http://schemas.openxmlformats.org/officeDocument/2006/relationships/tags" Target="../tags/tag595.xml"/><Relationship Id="rId44" Type="http://schemas.openxmlformats.org/officeDocument/2006/relationships/tags" Target="../tags/tag608.xml"/><Relationship Id="rId52" Type="http://schemas.openxmlformats.org/officeDocument/2006/relationships/tags" Target="../tags/tag616.xml"/><Relationship Id="rId60" Type="http://schemas.openxmlformats.org/officeDocument/2006/relationships/tags" Target="../tags/tag624.xml"/><Relationship Id="rId4" Type="http://schemas.openxmlformats.org/officeDocument/2006/relationships/tags" Target="../tags/tag568.xml"/><Relationship Id="rId9" Type="http://schemas.openxmlformats.org/officeDocument/2006/relationships/tags" Target="../tags/tag573.xml"/><Relationship Id="rId14" Type="http://schemas.openxmlformats.org/officeDocument/2006/relationships/tags" Target="../tags/tag578.xml"/><Relationship Id="rId22" Type="http://schemas.openxmlformats.org/officeDocument/2006/relationships/tags" Target="../tags/tag586.xml"/><Relationship Id="rId27" Type="http://schemas.openxmlformats.org/officeDocument/2006/relationships/tags" Target="../tags/tag591.xml"/><Relationship Id="rId30" Type="http://schemas.openxmlformats.org/officeDocument/2006/relationships/tags" Target="../tags/tag594.xml"/><Relationship Id="rId35" Type="http://schemas.openxmlformats.org/officeDocument/2006/relationships/tags" Target="../tags/tag599.xml"/><Relationship Id="rId43" Type="http://schemas.openxmlformats.org/officeDocument/2006/relationships/tags" Target="../tags/tag607.xml"/><Relationship Id="rId48" Type="http://schemas.openxmlformats.org/officeDocument/2006/relationships/tags" Target="../tags/tag612.xml"/><Relationship Id="rId56" Type="http://schemas.openxmlformats.org/officeDocument/2006/relationships/tags" Target="../tags/tag620.xml"/><Relationship Id="rId8" Type="http://schemas.openxmlformats.org/officeDocument/2006/relationships/tags" Target="../tags/tag572.xml"/><Relationship Id="rId51" Type="http://schemas.openxmlformats.org/officeDocument/2006/relationships/tags" Target="../tags/tag615.xml"/><Relationship Id="rId3" Type="http://schemas.openxmlformats.org/officeDocument/2006/relationships/tags" Target="../tags/tag567.xml"/><Relationship Id="rId12" Type="http://schemas.openxmlformats.org/officeDocument/2006/relationships/tags" Target="../tags/tag576.xml"/><Relationship Id="rId17" Type="http://schemas.openxmlformats.org/officeDocument/2006/relationships/tags" Target="../tags/tag581.xml"/><Relationship Id="rId25" Type="http://schemas.openxmlformats.org/officeDocument/2006/relationships/tags" Target="../tags/tag589.xml"/><Relationship Id="rId33" Type="http://schemas.openxmlformats.org/officeDocument/2006/relationships/tags" Target="../tags/tag597.xml"/><Relationship Id="rId38" Type="http://schemas.openxmlformats.org/officeDocument/2006/relationships/tags" Target="../tags/tag602.xml"/><Relationship Id="rId46" Type="http://schemas.openxmlformats.org/officeDocument/2006/relationships/tags" Target="../tags/tag610.xml"/><Relationship Id="rId59" Type="http://schemas.openxmlformats.org/officeDocument/2006/relationships/tags" Target="../tags/tag623.xml"/></Relationships>
</file>

<file path=ppt/slides/_rels/slide34.xml.rels><?xml version="1.0" encoding="UTF-8" standalone="yes"?>
<Relationships xmlns="http://schemas.openxmlformats.org/package/2006/relationships"><Relationship Id="rId13" Type="http://schemas.openxmlformats.org/officeDocument/2006/relationships/tags" Target="../tags/tag637.xml"/><Relationship Id="rId18" Type="http://schemas.openxmlformats.org/officeDocument/2006/relationships/tags" Target="../tags/tag642.xml"/><Relationship Id="rId26" Type="http://schemas.openxmlformats.org/officeDocument/2006/relationships/tags" Target="../tags/tag650.xml"/><Relationship Id="rId39" Type="http://schemas.openxmlformats.org/officeDocument/2006/relationships/tags" Target="../tags/tag663.xml"/><Relationship Id="rId21" Type="http://schemas.openxmlformats.org/officeDocument/2006/relationships/tags" Target="../tags/tag645.xml"/><Relationship Id="rId34" Type="http://schemas.openxmlformats.org/officeDocument/2006/relationships/tags" Target="../tags/tag658.xml"/><Relationship Id="rId42" Type="http://schemas.openxmlformats.org/officeDocument/2006/relationships/tags" Target="../tags/tag666.xml"/><Relationship Id="rId47" Type="http://schemas.openxmlformats.org/officeDocument/2006/relationships/tags" Target="../tags/tag671.xml"/><Relationship Id="rId50" Type="http://schemas.openxmlformats.org/officeDocument/2006/relationships/tags" Target="../tags/tag674.xml"/><Relationship Id="rId55" Type="http://schemas.openxmlformats.org/officeDocument/2006/relationships/tags" Target="../tags/tag679.xml"/><Relationship Id="rId63" Type="http://schemas.openxmlformats.org/officeDocument/2006/relationships/tags" Target="../tags/tag687.xml"/><Relationship Id="rId68" Type="http://schemas.openxmlformats.org/officeDocument/2006/relationships/tags" Target="../tags/tag692.xml"/><Relationship Id="rId76" Type="http://schemas.openxmlformats.org/officeDocument/2006/relationships/tags" Target="../tags/tag700.xml"/><Relationship Id="rId7" Type="http://schemas.openxmlformats.org/officeDocument/2006/relationships/tags" Target="../tags/tag631.xml"/><Relationship Id="rId71" Type="http://schemas.openxmlformats.org/officeDocument/2006/relationships/tags" Target="../tags/tag695.xml"/><Relationship Id="rId2" Type="http://schemas.openxmlformats.org/officeDocument/2006/relationships/tags" Target="../tags/tag626.xml"/><Relationship Id="rId16" Type="http://schemas.openxmlformats.org/officeDocument/2006/relationships/tags" Target="../tags/tag640.xml"/><Relationship Id="rId29" Type="http://schemas.openxmlformats.org/officeDocument/2006/relationships/tags" Target="../tags/tag653.xml"/><Relationship Id="rId11" Type="http://schemas.openxmlformats.org/officeDocument/2006/relationships/tags" Target="../tags/tag635.xml"/><Relationship Id="rId24" Type="http://schemas.openxmlformats.org/officeDocument/2006/relationships/tags" Target="../tags/tag648.xml"/><Relationship Id="rId32" Type="http://schemas.openxmlformats.org/officeDocument/2006/relationships/tags" Target="../tags/tag656.xml"/><Relationship Id="rId37" Type="http://schemas.openxmlformats.org/officeDocument/2006/relationships/tags" Target="../tags/tag661.xml"/><Relationship Id="rId40" Type="http://schemas.openxmlformats.org/officeDocument/2006/relationships/tags" Target="../tags/tag664.xml"/><Relationship Id="rId45" Type="http://schemas.openxmlformats.org/officeDocument/2006/relationships/tags" Target="../tags/tag669.xml"/><Relationship Id="rId53" Type="http://schemas.openxmlformats.org/officeDocument/2006/relationships/tags" Target="../tags/tag677.xml"/><Relationship Id="rId58" Type="http://schemas.openxmlformats.org/officeDocument/2006/relationships/tags" Target="../tags/tag682.xml"/><Relationship Id="rId66" Type="http://schemas.openxmlformats.org/officeDocument/2006/relationships/tags" Target="../tags/tag690.xml"/><Relationship Id="rId74" Type="http://schemas.openxmlformats.org/officeDocument/2006/relationships/tags" Target="../tags/tag698.xml"/><Relationship Id="rId79" Type="http://schemas.openxmlformats.org/officeDocument/2006/relationships/tags" Target="../tags/tag703.xml"/><Relationship Id="rId5" Type="http://schemas.openxmlformats.org/officeDocument/2006/relationships/tags" Target="../tags/tag629.xml"/><Relationship Id="rId61" Type="http://schemas.openxmlformats.org/officeDocument/2006/relationships/tags" Target="../tags/tag685.xml"/><Relationship Id="rId10" Type="http://schemas.openxmlformats.org/officeDocument/2006/relationships/tags" Target="../tags/tag634.xml"/><Relationship Id="rId19" Type="http://schemas.openxmlformats.org/officeDocument/2006/relationships/tags" Target="../tags/tag643.xml"/><Relationship Id="rId31" Type="http://schemas.openxmlformats.org/officeDocument/2006/relationships/tags" Target="../tags/tag655.xml"/><Relationship Id="rId44" Type="http://schemas.openxmlformats.org/officeDocument/2006/relationships/tags" Target="../tags/tag668.xml"/><Relationship Id="rId52" Type="http://schemas.openxmlformats.org/officeDocument/2006/relationships/tags" Target="../tags/tag676.xml"/><Relationship Id="rId60" Type="http://schemas.openxmlformats.org/officeDocument/2006/relationships/tags" Target="../tags/tag684.xml"/><Relationship Id="rId65" Type="http://schemas.openxmlformats.org/officeDocument/2006/relationships/tags" Target="../tags/tag689.xml"/><Relationship Id="rId73" Type="http://schemas.openxmlformats.org/officeDocument/2006/relationships/tags" Target="../tags/tag697.xml"/><Relationship Id="rId78" Type="http://schemas.openxmlformats.org/officeDocument/2006/relationships/tags" Target="../tags/tag702.xml"/><Relationship Id="rId4" Type="http://schemas.openxmlformats.org/officeDocument/2006/relationships/tags" Target="../tags/tag628.xml"/><Relationship Id="rId9" Type="http://schemas.openxmlformats.org/officeDocument/2006/relationships/tags" Target="../tags/tag633.xml"/><Relationship Id="rId14" Type="http://schemas.openxmlformats.org/officeDocument/2006/relationships/tags" Target="../tags/tag638.xml"/><Relationship Id="rId22" Type="http://schemas.openxmlformats.org/officeDocument/2006/relationships/tags" Target="../tags/tag646.xml"/><Relationship Id="rId27" Type="http://schemas.openxmlformats.org/officeDocument/2006/relationships/tags" Target="../tags/tag651.xml"/><Relationship Id="rId30" Type="http://schemas.openxmlformats.org/officeDocument/2006/relationships/tags" Target="../tags/tag654.xml"/><Relationship Id="rId35" Type="http://schemas.openxmlformats.org/officeDocument/2006/relationships/tags" Target="../tags/tag659.xml"/><Relationship Id="rId43" Type="http://schemas.openxmlformats.org/officeDocument/2006/relationships/tags" Target="../tags/tag667.xml"/><Relationship Id="rId48" Type="http://schemas.openxmlformats.org/officeDocument/2006/relationships/tags" Target="../tags/tag672.xml"/><Relationship Id="rId56" Type="http://schemas.openxmlformats.org/officeDocument/2006/relationships/tags" Target="../tags/tag680.xml"/><Relationship Id="rId64" Type="http://schemas.openxmlformats.org/officeDocument/2006/relationships/tags" Target="../tags/tag688.xml"/><Relationship Id="rId69" Type="http://schemas.openxmlformats.org/officeDocument/2006/relationships/tags" Target="../tags/tag693.xml"/><Relationship Id="rId77" Type="http://schemas.openxmlformats.org/officeDocument/2006/relationships/tags" Target="../tags/tag701.xml"/><Relationship Id="rId8" Type="http://schemas.openxmlformats.org/officeDocument/2006/relationships/tags" Target="../tags/tag632.xml"/><Relationship Id="rId51" Type="http://schemas.openxmlformats.org/officeDocument/2006/relationships/tags" Target="../tags/tag675.xml"/><Relationship Id="rId72" Type="http://schemas.openxmlformats.org/officeDocument/2006/relationships/tags" Target="../tags/tag696.xml"/><Relationship Id="rId80" Type="http://schemas.openxmlformats.org/officeDocument/2006/relationships/slideLayout" Target="../slideLayouts/slideLayout1.xml"/><Relationship Id="rId3" Type="http://schemas.openxmlformats.org/officeDocument/2006/relationships/tags" Target="../tags/tag627.xml"/><Relationship Id="rId12" Type="http://schemas.openxmlformats.org/officeDocument/2006/relationships/tags" Target="../tags/tag636.xml"/><Relationship Id="rId17" Type="http://schemas.openxmlformats.org/officeDocument/2006/relationships/tags" Target="../tags/tag641.xml"/><Relationship Id="rId25" Type="http://schemas.openxmlformats.org/officeDocument/2006/relationships/tags" Target="../tags/tag649.xml"/><Relationship Id="rId33" Type="http://schemas.openxmlformats.org/officeDocument/2006/relationships/tags" Target="../tags/tag657.xml"/><Relationship Id="rId38" Type="http://schemas.openxmlformats.org/officeDocument/2006/relationships/tags" Target="../tags/tag662.xml"/><Relationship Id="rId46" Type="http://schemas.openxmlformats.org/officeDocument/2006/relationships/tags" Target="../tags/tag670.xml"/><Relationship Id="rId59" Type="http://schemas.openxmlformats.org/officeDocument/2006/relationships/tags" Target="../tags/tag683.xml"/><Relationship Id="rId67" Type="http://schemas.openxmlformats.org/officeDocument/2006/relationships/tags" Target="../tags/tag691.xml"/><Relationship Id="rId20" Type="http://schemas.openxmlformats.org/officeDocument/2006/relationships/tags" Target="../tags/tag644.xml"/><Relationship Id="rId41" Type="http://schemas.openxmlformats.org/officeDocument/2006/relationships/tags" Target="../tags/tag665.xml"/><Relationship Id="rId54" Type="http://schemas.openxmlformats.org/officeDocument/2006/relationships/tags" Target="../tags/tag678.xml"/><Relationship Id="rId62" Type="http://schemas.openxmlformats.org/officeDocument/2006/relationships/tags" Target="../tags/tag686.xml"/><Relationship Id="rId70" Type="http://schemas.openxmlformats.org/officeDocument/2006/relationships/tags" Target="../tags/tag694.xml"/><Relationship Id="rId75" Type="http://schemas.openxmlformats.org/officeDocument/2006/relationships/tags" Target="../tags/tag699.xml"/><Relationship Id="rId1" Type="http://schemas.openxmlformats.org/officeDocument/2006/relationships/tags" Target="../tags/tag625.xml"/><Relationship Id="rId6" Type="http://schemas.openxmlformats.org/officeDocument/2006/relationships/tags" Target="../tags/tag630.xml"/><Relationship Id="rId15" Type="http://schemas.openxmlformats.org/officeDocument/2006/relationships/tags" Target="../tags/tag639.xml"/><Relationship Id="rId23" Type="http://schemas.openxmlformats.org/officeDocument/2006/relationships/tags" Target="../tags/tag647.xml"/><Relationship Id="rId28" Type="http://schemas.openxmlformats.org/officeDocument/2006/relationships/tags" Target="../tags/tag652.xml"/><Relationship Id="rId36" Type="http://schemas.openxmlformats.org/officeDocument/2006/relationships/tags" Target="../tags/tag660.xml"/><Relationship Id="rId49" Type="http://schemas.openxmlformats.org/officeDocument/2006/relationships/tags" Target="../tags/tag673.xml"/><Relationship Id="rId57" Type="http://schemas.openxmlformats.org/officeDocument/2006/relationships/tags" Target="../tags/tag681.xml"/></Relationships>
</file>

<file path=ppt/slides/_rels/slide35.xml.rels><?xml version="1.0" encoding="UTF-8" standalone="yes"?>
<Relationships xmlns="http://schemas.openxmlformats.org/package/2006/relationships"><Relationship Id="rId13" Type="http://schemas.openxmlformats.org/officeDocument/2006/relationships/tags" Target="../tags/tag716.xml"/><Relationship Id="rId18" Type="http://schemas.openxmlformats.org/officeDocument/2006/relationships/tags" Target="../tags/tag721.xml"/><Relationship Id="rId26" Type="http://schemas.openxmlformats.org/officeDocument/2006/relationships/tags" Target="../tags/tag729.xml"/><Relationship Id="rId39" Type="http://schemas.openxmlformats.org/officeDocument/2006/relationships/tags" Target="../tags/tag742.xml"/><Relationship Id="rId21" Type="http://schemas.openxmlformats.org/officeDocument/2006/relationships/tags" Target="../tags/tag724.xml"/><Relationship Id="rId34" Type="http://schemas.openxmlformats.org/officeDocument/2006/relationships/tags" Target="../tags/tag737.xml"/><Relationship Id="rId42" Type="http://schemas.openxmlformats.org/officeDocument/2006/relationships/tags" Target="../tags/tag745.xml"/><Relationship Id="rId47" Type="http://schemas.openxmlformats.org/officeDocument/2006/relationships/tags" Target="../tags/tag750.xml"/><Relationship Id="rId50" Type="http://schemas.openxmlformats.org/officeDocument/2006/relationships/tags" Target="../tags/tag753.xml"/><Relationship Id="rId55" Type="http://schemas.openxmlformats.org/officeDocument/2006/relationships/tags" Target="../tags/tag758.xml"/><Relationship Id="rId63" Type="http://schemas.openxmlformats.org/officeDocument/2006/relationships/tags" Target="../tags/tag766.xml"/><Relationship Id="rId68" Type="http://schemas.openxmlformats.org/officeDocument/2006/relationships/tags" Target="../tags/tag771.xml"/><Relationship Id="rId76" Type="http://schemas.openxmlformats.org/officeDocument/2006/relationships/tags" Target="../tags/tag779.xml"/><Relationship Id="rId7" Type="http://schemas.openxmlformats.org/officeDocument/2006/relationships/tags" Target="../tags/tag710.xml"/><Relationship Id="rId71" Type="http://schemas.openxmlformats.org/officeDocument/2006/relationships/tags" Target="../tags/tag774.xml"/><Relationship Id="rId2" Type="http://schemas.openxmlformats.org/officeDocument/2006/relationships/tags" Target="../tags/tag705.xml"/><Relationship Id="rId16" Type="http://schemas.openxmlformats.org/officeDocument/2006/relationships/tags" Target="../tags/tag719.xml"/><Relationship Id="rId29" Type="http://schemas.openxmlformats.org/officeDocument/2006/relationships/tags" Target="../tags/tag732.xml"/><Relationship Id="rId11" Type="http://schemas.openxmlformats.org/officeDocument/2006/relationships/tags" Target="../tags/tag714.xml"/><Relationship Id="rId24" Type="http://schemas.openxmlformats.org/officeDocument/2006/relationships/tags" Target="../tags/tag727.xml"/><Relationship Id="rId32" Type="http://schemas.openxmlformats.org/officeDocument/2006/relationships/tags" Target="../tags/tag735.xml"/><Relationship Id="rId37" Type="http://schemas.openxmlformats.org/officeDocument/2006/relationships/tags" Target="../tags/tag740.xml"/><Relationship Id="rId40" Type="http://schemas.openxmlformats.org/officeDocument/2006/relationships/tags" Target="../tags/tag743.xml"/><Relationship Id="rId45" Type="http://schemas.openxmlformats.org/officeDocument/2006/relationships/tags" Target="../tags/tag748.xml"/><Relationship Id="rId53" Type="http://schemas.openxmlformats.org/officeDocument/2006/relationships/tags" Target="../tags/tag756.xml"/><Relationship Id="rId58" Type="http://schemas.openxmlformats.org/officeDocument/2006/relationships/tags" Target="../tags/tag761.xml"/><Relationship Id="rId66" Type="http://schemas.openxmlformats.org/officeDocument/2006/relationships/tags" Target="../tags/tag769.xml"/><Relationship Id="rId74" Type="http://schemas.openxmlformats.org/officeDocument/2006/relationships/tags" Target="../tags/tag777.xml"/><Relationship Id="rId79" Type="http://schemas.openxmlformats.org/officeDocument/2006/relationships/tags" Target="../tags/tag782.xml"/><Relationship Id="rId5" Type="http://schemas.openxmlformats.org/officeDocument/2006/relationships/tags" Target="../tags/tag708.xml"/><Relationship Id="rId61" Type="http://schemas.openxmlformats.org/officeDocument/2006/relationships/tags" Target="../tags/tag764.xml"/><Relationship Id="rId82" Type="http://schemas.openxmlformats.org/officeDocument/2006/relationships/image" Target="../media/image55.emf"/><Relationship Id="rId10" Type="http://schemas.openxmlformats.org/officeDocument/2006/relationships/tags" Target="../tags/tag713.xml"/><Relationship Id="rId19" Type="http://schemas.openxmlformats.org/officeDocument/2006/relationships/tags" Target="../tags/tag722.xml"/><Relationship Id="rId31" Type="http://schemas.openxmlformats.org/officeDocument/2006/relationships/tags" Target="../tags/tag734.xml"/><Relationship Id="rId44" Type="http://schemas.openxmlformats.org/officeDocument/2006/relationships/tags" Target="../tags/tag747.xml"/><Relationship Id="rId52" Type="http://schemas.openxmlformats.org/officeDocument/2006/relationships/tags" Target="../tags/tag755.xml"/><Relationship Id="rId60" Type="http://schemas.openxmlformats.org/officeDocument/2006/relationships/tags" Target="../tags/tag763.xml"/><Relationship Id="rId65" Type="http://schemas.openxmlformats.org/officeDocument/2006/relationships/tags" Target="../tags/tag768.xml"/><Relationship Id="rId73" Type="http://schemas.openxmlformats.org/officeDocument/2006/relationships/tags" Target="../tags/tag776.xml"/><Relationship Id="rId78" Type="http://schemas.openxmlformats.org/officeDocument/2006/relationships/tags" Target="../tags/tag781.xml"/><Relationship Id="rId81" Type="http://schemas.openxmlformats.org/officeDocument/2006/relationships/customXml" Target="../ink/ink3.xml"/><Relationship Id="rId4" Type="http://schemas.openxmlformats.org/officeDocument/2006/relationships/tags" Target="../tags/tag707.xml"/><Relationship Id="rId9" Type="http://schemas.openxmlformats.org/officeDocument/2006/relationships/tags" Target="../tags/tag712.xml"/><Relationship Id="rId14" Type="http://schemas.openxmlformats.org/officeDocument/2006/relationships/tags" Target="../tags/tag717.xml"/><Relationship Id="rId22" Type="http://schemas.openxmlformats.org/officeDocument/2006/relationships/tags" Target="../tags/tag725.xml"/><Relationship Id="rId27" Type="http://schemas.openxmlformats.org/officeDocument/2006/relationships/tags" Target="../tags/tag730.xml"/><Relationship Id="rId30" Type="http://schemas.openxmlformats.org/officeDocument/2006/relationships/tags" Target="../tags/tag733.xml"/><Relationship Id="rId35" Type="http://schemas.openxmlformats.org/officeDocument/2006/relationships/tags" Target="../tags/tag738.xml"/><Relationship Id="rId43" Type="http://schemas.openxmlformats.org/officeDocument/2006/relationships/tags" Target="../tags/tag746.xml"/><Relationship Id="rId48" Type="http://schemas.openxmlformats.org/officeDocument/2006/relationships/tags" Target="../tags/tag751.xml"/><Relationship Id="rId56" Type="http://schemas.openxmlformats.org/officeDocument/2006/relationships/tags" Target="../tags/tag759.xml"/><Relationship Id="rId64" Type="http://schemas.openxmlformats.org/officeDocument/2006/relationships/tags" Target="../tags/tag767.xml"/><Relationship Id="rId69" Type="http://schemas.openxmlformats.org/officeDocument/2006/relationships/tags" Target="../tags/tag772.xml"/><Relationship Id="rId77" Type="http://schemas.openxmlformats.org/officeDocument/2006/relationships/tags" Target="../tags/tag780.xml"/><Relationship Id="rId8" Type="http://schemas.openxmlformats.org/officeDocument/2006/relationships/tags" Target="../tags/tag711.xml"/><Relationship Id="rId51" Type="http://schemas.openxmlformats.org/officeDocument/2006/relationships/tags" Target="../tags/tag754.xml"/><Relationship Id="rId72" Type="http://schemas.openxmlformats.org/officeDocument/2006/relationships/tags" Target="../tags/tag775.xml"/><Relationship Id="rId80" Type="http://schemas.openxmlformats.org/officeDocument/2006/relationships/slideLayout" Target="../slideLayouts/slideLayout1.xml"/><Relationship Id="rId3" Type="http://schemas.openxmlformats.org/officeDocument/2006/relationships/tags" Target="../tags/tag706.xml"/><Relationship Id="rId12" Type="http://schemas.openxmlformats.org/officeDocument/2006/relationships/tags" Target="../tags/tag715.xml"/><Relationship Id="rId17" Type="http://schemas.openxmlformats.org/officeDocument/2006/relationships/tags" Target="../tags/tag720.xml"/><Relationship Id="rId25" Type="http://schemas.openxmlformats.org/officeDocument/2006/relationships/tags" Target="../tags/tag728.xml"/><Relationship Id="rId33" Type="http://schemas.openxmlformats.org/officeDocument/2006/relationships/tags" Target="../tags/tag736.xml"/><Relationship Id="rId38" Type="http://schemas.openxmlformats.org/officeDocument/2006/relationships/tags" Target="../tags/tag741.xml"/><Relationship Id="rId46" Type="http://schemas.openxmlformats.org/officeDocument/2006/relationships/tags" Target="../tags/tag749.xml"/><Relationship Id="rId59" Type="http://schemas.openxmlformats.org/officeDocument/2006/relationships/tags" Target="../tags/tag762.xml"/><Relationship Id="rId67" Type="http://schemas.openxmlformats.org/officeDocument/2006/relationships/tags" Target="../tags/tag770.xml"/><Relationship Id="rId20" Type="http://schemas.openxmlformats.org/officeDocument/2006/relationships/tags" Target="../tags/tag723.xml"/><Relationship Id="rId41" Type="http://schemas.openxmlformats.org/officeDocument/2006/relationships/tags" Target="../tags/tag744.xml"/><Relationship Id="rId54" Type="http://schemas.openxmlformats.org/officeDocument/2006/relationships/tags" Target="../tags/tag757.xml"/><Relationship Id="rId62" Type="http://schemas.openxmlformats.org/officeDocument/2006/relationships/tags" Target="../tags/tag765.xml"/><Relationship Id="rId70" Type="http://schemas.openxmlformats.org/officeDocument/2006/relationships/tags" Target="../tags/tag773.xml"/><Relationship Id="rId75" Type="http://schemas.openxmlformats.org/officeDocument/2006/relationships/tags" Target="../tags/tag778.xml"/><Relationship Id="rId1" Type="http://schemas.openxmlformats.org/officeDocument/2006/relationships/tags" Target="../tags/tag704.xml"/><Relationship Id="rId6" Type="http://schemas.openxmlformats.org/officeDocument/2006/relationships/tags" Target="../tags/tag709.xml"/><Relationship Id="rId15" Type="http://schemas.openxmlformats.org/officeDocument/2006/relationships/tags" Target="../tags/tag718.xml"/><Relationship Id="rId23" Type="http://schemas.openxmlformats.org/officeDocument/2006/relationships/tags" Target="../tags/tag726.xml"/><Relationship Id="rId28" Type="http://schemas.openxmlformats.org/officeDocument/2006/relationships/tags" Target="../tags/tag731.xml"/><Relationship Id="rId36" Type="http://schemas.openxmlformats.org/officeDocument/2006/relationships/tags" Target="../tags/tag739.xml"/><Relationship Id="rId49" Type="http://schemas.openxmlformats.org/officeDocument/2006/relationships/tags" Target="../tags/tag752.xml"/><Relationship Id="rId57" Type="http://schemas.openxmlformats.org/officeDocument/2006/relationships/tags" Target="../tags/tag760.xml"/></Relationships>
</file>

<file path=ppt/slides/_rels/slide36.xml.rels><?xml version="1.0" encoding="UTF-8" standalone="yes"?>
<Relationships xmlns="http://schemas.openxmlformats.org/package/2006/relationships"><Relationship Id="rId8" Type="http://schemas.openxmlformats.org/officeDocument/2006/relationships/tags" Target="../tags/tag790.xml"/><Relationship Id="rId13" Type="http://schemas.openxmlformats.org/officeDocument/2006/relationships/tags" Target="../tags/tag795.xml"/><Relationship Id="rId18" Type="http://schemas.openxmlformats.org/officeDocument/2006/relationships/tags" Target="../tags/tag800.xml"/><Relationship Id="rId26" Type="http://schemas.openxmlformats.org/officeDocument/2006/relationships/tags" Target="../tags/tag808.xml"/><Relationship Id="rId39" Type="http://schemas.openxmlformats.org/officeDocument/2006/relationships/slideLayout" Target="../slideLayouts/slideLayout1.xml"/><Relationship Id="rId3" Type="http://schemas.openxmlformats.org/officeDocument/2006/relationships/tags" Target="../tags/tag785.xml"/><Relationship Id="rId21" Type="http://schemas.openxmlformats.org/officeDocument/2006/relationships/tags" Target="../tags/tag803.xml"/><Relationship Id="rId34" Type="http://schemas.openxmlformats.org/officeDocument/2006/relationships/tags" Target="../tags/tag816.xml"/><Relationship Id="rId7" Type="http://schemas.openxmlformats.org/officeDocument/2006/relationships/tags" Target="../tags/tag789.xml"/><Relationship Id="rId12" Type="http://schemas.openxmlformats.org/officeDocument/2006/relationships/tags" Target="../tags/tag794.xml"/><Relationship Id="rId17" Type="http://schemas.openxmlformats.org/officeDocument/2006/relationships/tags" Target="../tags/tag799.xml"/><Relationship Id="rId25" Type="http://schemas.openxmlformats.org/officeDocument/2006/relationships/tags" Target="../tags/tag807.xml"/><Relationship Id="rId33" Type="http://schemas.openxmlformats.org/officeDocument/2006/relationships/tags" Target="../tags/tag815.xml"/><Relationship Id="rId38" Type="http://schemas.openxmlformats.org/officeDocument/2006/relationships/tags" Target="../tags/tag820.xml"/><Relationship Id="rId2" Type="http://schemas.openxmlformats.org/officeDocument/2006/relationships/tags" Target="../tags/tag784.xml"/><Relationship Id="rId16" Type="http://schemas.openxmlformats.org/officeDocument/2006/relationships/tags" Target="../tags/tag798.xml"/><Relationship Id="rId20" Type="http://schemas.openxmlformats.org/officeDocument/2006/relationships/tags" Target="../tags/tag802.xml"/><Relationship Id="rId29" Type="http://schemas.openxmlformats.org/officeDocument/2006/relationships/tags" Target="../tags/tag811.xml"/><Relationship Id="rId41" Type="http://schemas.openxmlformats.org/officeDocument/2006/relationships/image" Target="../media/image330.emf"/><Relationship Id="rId1" Type="http://schemas.openxmlformats.org/officeDocument/2006/relationships/tags" Target="../tags/tag783.xml"/><Relationship Id="rId6" Type="http://schemas.openxmlformats.org/officeDocument/2006/relationships/tags" Target="../tags/tag788.xml"/><Relationship Id="rId11" Type="http://schemas.openxmlformats.org/officeDocument/2006/relationships/tags" Target="../tags/tag793.xml"/><Relationship Id="rId24" Type="http://schemas.openxmlformats.org/officeDocument/2006/relationships/tags" Target="../tags/tag806.xml"/><Relationship Id="rId32" Type="http://schemas.openxmlformats.org/officeDocument/2006/relationships/tags" Target="../tags/tag814.xml"/><Relationship Id="rId37" Type="http://schemas.openxmlformats.org/officeDocument/2006/relationships/tags" Target="../tags/tag819.xml"/><Relationship Id="rId40" Type="http://schemas.openxmlformats.org/officeDocument/2006/relationships/customXml" Target="../ink/ink4.xml"/><Relationship Id="rId5" Type="http://schemas.openxmlformats.org/officeDocument/2006/relationships/tags" Target="../tags/tag787.xml"/><Relationship Id="rId15" Type="http://schemas.openxmlformats.org/officeDocument/2006/relationships/tags" Target="../tags/tag797.xml"/><Relationship Id="rId23" Type="http://schemas.openxmlformats.org/officeDocument/2006/relationships/tags" Target="../tags/tag805.xml"/><Relationship Id="rId28" Type="http://schemas.openxmlformats.org/officeDocument/2006/relationships/tags" Target="../tags/tag810.xml"/><Relationship Id="rId36" Type="http://schemas.openxmlformats.org/officeDocument/2006/relationships/tags" Target="../tags/tag818.xml"/><Relationship Id="rId10" Type="http://schemas.openxmlformats.org/officeDocument/2006/relationships/tags" Target="../tags/tag792.xml"/><Relationship Id="rId19" Type="http://schemas.openxmlformats.org/officeDocument/2006/relationships/tags" Target="../tags/tag801.xml"/><Relationship Id="rId31" Type="http://schemas.openxmlformats.org/officeDocument/2006/relationships/tags" Target="../tags/tag813.xml"/><Relationship Id="rId4" Type="http://schemas.openxmlformats.org/officeDocument/2006/relationships/tags" Target="../tags/tag786.xml"/><Relationship Id="rId9" Type="http://schemas.openxmlformats.org/officeDocument/2006/relationships/tags" Target="../tags/tag791.xml"/><Relationship Id="rId14" Type="http://schemas.openxmlformats.org/officeDocument/2006/relationships/tags" Target="../tags/tag796.xml"/><Relationship Id="rId22" Type="http://schemas.openxmlformats.org/officeDocument/2006/relationships/tags" Target="../tags/tag804.xml"/><Relationship Id="rId27" Type="http://schemas.openxmlformats.org/officeDocument/2006/relationships/tags" Target="../tags/tag809.xml"/><Relationship Id="rId30" Type="http://schemas.openxmlformats.org/officeDocument/2006/relationships/tags" Target="../tags/tag812.xml"/><Relationship Id="rId35" Type="http://schemas.openxmlformats.org/officeDocument/2006/relationships/tags" Target="../tags/tag817.xml"/></Relationships>
</file>

<file path=ppt/slides/_rels/slide37.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customXml" Target="../ink/ink5.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8" Type="http://schemas.openxmlformats.org/officeDocument/2006/relationships/tags" Target="../tags/tag828.xml"/><Relationship Id="rId13" Type="http://schemas.openxmlformats.org/officeDocument/2006/relationships/tags" Target="../tags/tag833.xml"/><Relationship Id="rId18" Type="http://schemas.openxmlformats.org/officeDocument/2006/relationships/tags" Target="../tags/tag838.xml"/><Relationship Id="rId26" Type="http://schemas.openxmlformats.org/officeDocument/2006/relationships/tags" Target="../tags/tag846.xml"/><Relationship Id="rId3" Type="http://schemas.openxmlformats.org/officeDocument/2006/relationships/tags" Target="../tags/tag823.xml"/><Relationship Id="rId21" Type="http://schemas.openxmlformats.org/officeDocument/2006/relationships/tags" Target="../tags/tag841.xml"/><Relationship Id="rId7" Type="http://schemas.openxmlformats.org/officeDocument/2006/relationships/tags" Target="../tags/tag827.xml"/><Relationship Id="rId12" Type="http://schemas.openxmlformats.org/officeDocument/2006/relationships/tags" Target="../tags/tag832.xml"/><Relationship Id="rId17" Type="http://schemas.openxmlformats.org/officeDocument/2006/relationships/tags" Target="../tags/tag837.xml"/><Relationship Id="rId25" Type="http://schemas.openxmlformats.org/officeDocument/2006/relationships/tags" Target="../tags/tag845.xml"/><Relationship Id="rId2" Type="http://schemas.openxmlformats.org/officeDocument/2006/relationships/tags" Target="../tags/tag822.xml"/><Relationship Id="rId16" Type="http://schemas.openxmlformats.org/officeDocument/2006/relationships/tags" Target="../tags/tag836.xml"/><Relationship Id="rId20" Type="http://schemas.openxmlformats.org/officeDocument/2006/relationships/tags" Target="../tags/tag840.xml"/><Relationship Id="rId29" Type="http://schemas.openxmlformats.org/officeDocument/2006/relationships/slideLayout" Target="../slideLayouts/slideLayout1.xml"/><Relationship Id="rId1" Type="http://schemas.openxmlformats.org/officeDocument/2006/relationships/tags" Target="../tags/tag821.xml"/><Relationship Id="rId6" Type="http://schemas.openxmlformats.org/officeDocument/2006/relationships/tags" Target="../tags/tag826.xml"/><Relationship Id="rId11" Type="http://schemas.openxmlformats.org/officeDocument/2006/relationships/tags" Target="../tags/tag831.xml"/><Relationship Id="rId24" Type="http://schemas.openxmlformats.org/officeDocument/2006/relationships/tags" Target="../tags/tag844.xml"/><Relationship Id="rId5" Type="http://schemas.openxmlformats.org/officeDocument/2006/relationships/tags" Target="../tags/tag825.xml"/><Relationship Id="rId15" Type="http://schemas.openxmlformats.org/officeDocument/2006/relationships/tags" Target="../tags/tag835.xml"/><Relationship Id="rId23" Type="http://schemas.openxmlformats.org/officeDocument/2006/relationships/tags" Target="../tags/tag843.xml"/><Relationship Id="rId28" Type="http://schemas.openxmlformats.org/officeDocument/2006/relationships/tags" Target="../tags/tag848.xml"/><Relationship Id="rId10" Type="http://schemas.openxmlformats.org/officeDocument/2006/relationships/tags" Target="../tags/tag830.xml"/><Relationship Id="rId19" Type="http://schemas.openxmlformats.org/officeDocument/2006/relationships/tags" Target="../tags/tag839.xml"/><Relationship Id="rId4" Type="http://schemas.openxmlformats.org/officeDocument/2006/relationships/tags" Target="../tags/tag824.xml"/><Relationship Id="rId9" Type="http://schemas.openxmlformats.org/officeDocument/2006/relationships/tags" Target="../tags/tag829.xml"/><Relationship Id="rId14" Type="http://schemas.openxmlformats.org/officeDocument/2006/relationships/tags" Target="../tags/tag834.xml"/><Relationship Id="rId22" Type="http://schemas.openxmlformats.org/officeDocument/2006/relationships/tags" Target="../tags/tag842.xml"/><Relationship Id="rId27" Type="http://schemas.openxmlformats.org/officeDocument/2006/relationships/tags" Target="../tags/tag847.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7.xml"/><Relationship Id="rId1" Type="http://schemas.openxmlformats.org/officeDocument/2006/relationships/tags" Target="../tags/tag96.xml"/><Relationship Id="rId5" Type="http://schemas.openxmlformats.org/officeDocument/2006/relationships/image" Target="../media/image5.jpe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8" Type="http://schemas.openxmlformats.org/officeDocument/2006/relationships/tags" Target="../tags/tag856.xml"/><Relationship Id="rId13" Type="http://schemas.openxmlformats.org/officeDocument/2006/relationships/tags" Target="../tags/tag861.xml"/><Relationship Id="rId18" Type="http://schemas.openxmlformats.org/officeDocument/2006/relationships/tags" Target="../tags/tag866.xml"/><Relationship Id="rId26" Type="http://schemas.openxmlformats.org/officeDocument/2006/relationships/tags" Target="../tags/tag874.xml"/><Relationship Id="rId3" Type="http://schemas.openxmlformats.org/officeDocument/2006/relationships/tags" Target="../tags/tag851.xml"/><Relationship Id="rId21" Type="http://schemas.openxmlformats.org/officeDocument/2006/relationships/tags" Target="../tags/tag869.xml"/><Relationship Id="rId7" Type="http://schemas.openxmlformats.org/officeDocument/2006/relationships/tags" Target="../tags/tag855.xml"/><Relationship Id="rId12" Type="http://schemas.openxmlformats.org/officeDocument/2006/relationships/tags" Target="../tags/tag860.xml"/><Relationship Id="rId17" Type="http://schemas.openxmlformats.org/officeDocument/2006/relationships/tags" Target="../tags/tag865.xml"/><Relationship Id="rId25" Type="http://schemas.openxmlformats.org/officeDocument/2006/relationships/tags" Target="../tags/tag873.xml"/><Relationship Id="rId2" Type="http://schemas.openxmlformats.org/officeDocument/2006/relationships/tags" Target="../tags/tag850.xml"/><Relationship Id="rId16" Type="http://schemas.openxmlformats.org/officeDocument/2006/relationships/tags" Target="../tags/tag864.xml"/><Relationship Id="rId20" Type="http://schemas.openxmlformats.org/officeDocument/2006/relationships/tags" Target="../tags/tag868.xml"/><Relationship Id="rId29" Type="http://schemas.openxmlformats.org/officeDocument/2006/relationships/slideLayout" Target="../slideLayouts/slideLayout1.xml"/><Relationship Id="rId1" Type="http://schemas.openxmlformats.org/officeDocument/2006/relationships/tags" Target="../tags/tag849.xml"/><Relationship Id="rId6" Type="http://schemas.openxmlformats.org/officeDocument/2006/relationships/tags" Target="../tags/tag854.xml"/><Relationship Id="rId11" Type="http://schemas.openxmlformats.org/officeDocument/2006/relationships/tags" Target="../tags/tag859.xml"/><Relationship Id="rId24" Type="http://schemas.openxmlformats.org/officeDocument/2006/relationships/tags" Target="../tags/tag872.xml"/><Relationship Id="rId5" Type="http://schemas.openxmlformats.org/officeDocument/2006/relationships/tags" Target="../tags/tag853.xml"/><Relationship Id="rId15" Type="http://schemas.openxmlformats.org/officeDocument/2006/relationships/tags" Target="../tags/tag863.xml"/><Relationship Id="rId23" Type="http://schemas.openxmlformats.org/officeDocument/2006/relationships/tags" Target="../tags/tag871.xml"/><Relationship Id="rId28" Type="http://schemas.openxmlformats.org/officeDocument/2006/relationships/tags" Target="../tags/tag876.xml"/><Relationship Id="rId10" Type="http://schemas.openxmlformats.org/officeDocument/2006/relationships/tags" Target="../tags/tag858.xml"/><Relationship Id="rId19" Type="http://schemas.openxmlformats.org/officeDocument/2006/relationships/tags" Target="../tags/tag867.xml"/><Relationship Id="rId31" Type="http://schemas.openxmlformats.org/officeDocument/2006/relationships/image" Target="../media/image57.emf"/><Relationship Id="rId4" Type="http://schemas.openxmlformats.org/officeDocument/2006/relationships/tags" Target="../tags/tag852.xml"/><Relationship Id="rId9" Type="http://schemas.openxmlformats.org/officeDocument/2006/relationships/tags" Target="../tags/tag857.xml"/><Relationship Id="rId14" Type="http://schemas.openxmlformats.org/officeDocument/2006/relationships/tags" Target="../tags/tag862.xml"/><Relationship Id="rId22" Type="http://schemas.openxmlformats.org/officeDocument/2006/relationships/tags" Target="../tags/tag870.xml"/><Relationship Id="rId27" Type="http://schemas.openxmlformats.org/officeDocument/2006/relationships/tags" Target="../tags/tag875.xml"/><Relationship Id="rId30" Type="http://schemas.openxmlformats.org/officeDocument/2006/relationships/customXml" Target="../ink/ink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87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79.xml"/><Relationship Id="rId1" Type="http://schemas.openxmlformats.org/officeDocument/2006/relationships/tags" Target="../tags/tag878.xml"/><Relationship Id="rId4" Type="http://schemas.openxmlformats.org/officeDocument/2006/relationships/image" Target="../media/image28.png"/></Relationships>
</file>

<file path=ppt/slides/_rels/slide45.xml.rels><?xml version="1.0" encoding="UTF-8" standalone="yes"?>
<Relationships xmlns="http://schemas.openxmlformats.org/package/2006/relationships"><Relationship Id="rId117" Type="http://schemas.openxmlformats.org/officeDocument/2006/relationships/tags" Target="../tags/tag996.xml"/><Relationship Id="rId21" Type="http://schemas.openxmlformats.org/officeDocument/2006/relationships/tags" Target="../tags/tag900.xml"/><Relationship Id="rId42" Type="http://schemas.openxmlformats.org/officeDocument/2006/relationships/tags" Target="../tags/tag921.xml"/><Relationship Id="rId63" Type="http://schemas.openxmlformats.org/officeDocument/2006/relationships/tags" Target="../tags/tag942.xml"/><Relationship Id="rId84" Type="http://schemas.openxmlformats.org/officeDocument/2006/relationships/tags" Target="../tags/tag963.xml"/><Relationship Id="rId138" Type="http://schemas.openxmlformats.org/officeDocument/2006/relationships/tags" Target="../tags/tag1017.xml"/><Relationship Id="rId159" Type="http://schemas.openxmlformats.org/officeDocument/2006/relationships/tags" Target="../tags/tag1038.xml"/><Relationship Id="rId170" Type="http://schemas.openxmlformats.org/officeDocument/2006/relationships/tags" Target="../tags/tag1049.xml"/><Relationship Id="rId191" Type="http://schemas.openxmlformats.org/officeDocument/2006/relationships/tags" Target="../tags/tag1070.xml"/><Relationship Id="rId205" Type="http://schemas.openxmlformats.org/officeDocument/2006/relationships/tags" Target="../tags/tag1084.xml"/><Relationship Id="rId226" Type="http://schemas.openxmlformats.org/officeDocument/2006/relationships/tags" Target="../tags/tag1105.xml"/><Relationship Id="rId247" Type="http://schemas.openxmlformats.org/officeDocument/2006/relationships/tags" Target="../tags/tag1126.xml"/><Relationship Id="rId107" Type="http://schemas.openxmlformats.org/officeDocument/2006/relationships/tags" Target="../tags/tag986.xml"/><Relationship Id="rId268" Type="http://schemas.openxmlformats.org/officeDocument/2006/relationships/tags" Target="../tags/tag1147.xml"/><Relationship Id="rId11" Type="http://schemas.openxmlformats.org/officeDocument/2006/relationships/tags" Target="../tags/tag890.xml"/><Relationship Id="rId32" Type="http://schemas.openxmlformats.org/officeDocument/2006/relationships/tags" Target="../tags/tag911.xml"/><Relationship Id="rId53" Type="http://schemas.openxmlformats.org/officeDocument/2006/relationships/tags" Target="../tags/tag932.xml"/><Relationship Id="rId74" Type="http://schemas.openxmlformats.org/officeDocument/2006/relationships/tags" Target="../tags/tag953.xml"/><Relationship Id="rId128" Type="http://schemas.openxmlformats.org/officeDocument/2006/relationships/tags" Target="../tags/tag1007.xml"/><Relationship Id="rId149" Type="http://schemas.openxmlformats.org/officeDocument/2006/relationships/tags" Target="../tags/tag1028.xml"/><Relationship Id="rId5" Type="http://schemas.openxmlformats.org/officeDocument/2006/relationships/tags" Target="../tags/tag884.xml"/><Relationship Id="rId95" Type="http://schemas.openxmlformats.org/officeDocument/2006/relationships/tags" Target="../tags/tag974.xml"/><Relationship Id="rId160" Type="http://schemas.openxmlformats.org/officeDocument/2006/relationships/tags" Target="../tags/tag1039.xml"/><Relationship Id="rId181" Type="http://schemas.openxmlformats.org/officeDocument/2006/relationships/tags" Target="../tags/tag1060.xml"/><Relationship Id="rId216" Type="http://schemas.openxmlformats.org/officeDocument/2006/relationships/tags" Target="../tags/tag1095.xml"/><Relationship Id="rId237" Type="http://schemas.openxmlformats.org/officeDocument/2006/relationships/tags" Target="../tags/tag1116.xml"/><Relationship Id="rId258" Type="http://schemas.openxmlformats.org/officeDocument/2006/relationships/tags" Target="../tags/tag1137.xml"/><Relationship Id="rId279" Type="http://schemas.openxmlformats.org/officeDocument/2006/relationships/image" Target="../media/image33.emf"/><Relationship Id="rId22" Type="http://schemas.openxmlformats.org/officeDocument/2006/relationships/tags" Target="../tags/tag901.xml"/><Relationship Id="rId43" Type="http://schemas.openxmlformats.org/officeDocument/2006/relationships/tags" Target="../tags/tag922.xml"/><Relationship Id="rId64" Type="http://schemas.openxmlformats.org/officeDocument/2006/relationships/tags" Target="../tags/tag943.xml"/><Relationship Id="rId118" Type="http://schemas.openxmlformats.org/officeDocument/2006/relationships/tags" Target="../tags/tag997.xml"/><Relationship Id="rId139" Type="http://schemas.openxmlformats.org/officeDocument/2006/relationships/tags" Target="../tags/tag1018.xml"/><Relationship Id="rId85" Type="http://schemas.openxmlformats.org/officeDocument/2006/relationships/tags" Target="../tags/tag964.xml"/><Relationship Id="rId150" Type="http://schemas.openxmlformats.org/officeDocument/2006/relationships/tags" Target="../tags/tag1029.xml"/><Relationship Id="rId171" Type="http://schemas.openxmlformats.org/officeDocument/2006/relationships/tags" Target="../tags/tag1050.xml"/><Relationship Id="rId192" Type="http://schemas.openxmlformats.org/officeDocument/2006/relationships/tags" Target="../tags/tag1071.xml"/><Relationship Id="rId206" Type="http://schemas.openxmlformats.org/officeDocument/2006/relationships/tags" Target="../tags/tag1085.xml"/><Relationship Id="rId227" Type="http://schemas.openxmlformats.org/officeDocument/2006/relationships/tags" Target="../tags/tag1106.xml"/><Relationship Id="rId248" Type="http://schemas.openxmlformats.org/officeDocument/2006/relationships/tags" Target="../tags/tag1127.xml"/><Relationship Id="rId269" Type="http://schemas.openxmlformats.org/officeDocument/2006/relationships/tags" Target="../tags/tag1148.xml"/><Relationship Id="rId12" Type="http://schemas.openxmlformats.org/officeDocument/2006/relationships/tags" Target="../tags/tag891.xml"/><Relationship Id="rId33" Type="http://schemas.openxmlformats.org/officeDocument/2006/relationships/tags" Target="../tags/tag912.xml"/><Relationship Id="rId108" Type="http://schemas.openxmlformats.org/officeDocument/2006/relationships/tags" Target="../tags/tag987.xml"/><Relationship Id="rId129" Type="http://schemas.openxmlformats.org/officeDocument/2006/relationships/tags" Target="../tags/tag1008.xml"/><Relationship Id="rId54" Type="http://schemas.openxmlformats.org/officeDocument/2006/relationships/tags" Target="../tags/tag933.xml"/><Relationship Id="rId75" Type="http://schemas.openxmlformats.org/officeDocument/2006/relationships/tags" Target="../tags/tag954.xml"/><Relationship Id="rId96" Type="http://schemas.openxmlformats.org/officeDocument/2006/relationships/tags" Target="../tags/tag975.xml"/><Relationship Id="rId140" Type="http://schemas.openxmlformats.org/officeDocument/2006/relationships/tags" Target="../tags/tag1019.xml"/><Relationship Id="rId161" Type="http://schemas.openxmlformats.org/officeDocument/2006/relationships/tags" Target="../tags/tag1040.xml"/><Relationship Id="rId182" Type="http://schemas.openxmlformats.org/officeDocument/2006/relationships/tags" Target="../tags/tag1061.xml"/><Relationship Id="rId217" Type="http://schemas.openxmlformats.org/officeDocument/2006/relationships/tags" Target="../tags/tag1096.xml"/><Relationship Id="rId6" Type="http://schemas.openxmlformats.org/officeDocument/2006/relationships/tags" Target="../tags/tag885.xml"/><Relationship Id="rId238" Type="http://schemas.openxmlformats.org/officeDocument/2006/relationships/tags" Target="../tags/tag1117.xml"/><Relationship Id="rId259" Type="http://schemas.openxmlformats.org/officeDocument/2006/relationships/tags" Target="../tags/tag1138.xml"/><Relationship Id="rId23" Type="http://schemas.openxmlformats.org/officeDocument/2006/relationships/tags" Target="../tags/tag902.xml"/><Relationship Id="rId119" Type="http://schemas.openxmlformats.org/officeDocument/2006/relationships/tags" Target="../tags/tag998.xml"/><Relationship Id="rId270" Type="http://schemas.openxmlformats.org/officeDocument/2006/relationships/tags" Target="../tags/tag1149.xml"/><Relationship Id="rId44" Type="http://schemas.openxmlformats.org/officeDocument/2006/relationships/tags" Target="../tags/tag923.xml"/><Relationship Id="rId65" Type="http://schemas.openxmlformats.org/officeDocument/2006/relationships/tags" Target="../tags/tag944.xml"/><Relationship Id="rId86" Type="http://schemas.openxmlformats.org/officeDocument/2006/relationships/tags" Target="../tags/tag965.xml"/><Relationship Id="rId130" Type="http://schemas.openxmlformats.org/officeDocument/2006/relationships/tags" Target="../tags/tag1009.xml"/><Relationship Id="rId151" Type="http://schemas.openxmlformats.org/officeDocument/2006/relationships/tags" Target="../tags/tag1030.xml"/><Relationship Id="rId172" Type="http://schemas.openxmlformats.org/officeDocument/2006/relationships/tags" Target="../tags/tag1051.xml"/><Relationship Id="rId193" Type="http://schemas.openxmlformats.org/officeDocument/2006/relationships/tags" Target="../tags/tag1072.xml"/><Relationship Id="rId202" Type="http://schemas.openxmlformats.org/officeDocument/2006/relationships/tags" Target="../tags/tag1081.xml"/><Relationship Id="rId207" Type="http://schemas.openxmlformats.org/officeDocument/2006/relationships/tags" Target="../tags/tag1086.xml"/><Relationship Id="rId223" Type="http://schemas.openxmlformats.org/officeDocument/2006/relationships/tags" Target="../tags/tag1102.xml"/><Relationship Id="rId228" Type="http://schemas.openxmlformats.org/officeDocument/2006/relationships/tags" Target="../tags/tag1107.xml"/><Relationship Id="rId244" Type="http://schemas.openxmlformats.org/officeDocument/2006/relationships/tags" Target="../tags/tag1123.xml"/><Relationship Id="rId249" Type="http://schemas.openxmlformats.org/officeDocument/2006/relationships/tags" Target="../tags/tag1128.xml"/><Relationship Id="rId13" Type="http://schemas.openxmlformats.org/officeDocument/2006/relationships/tags" Target="../tags/tag892.xml"/><Relationship Id="rId18" Type="http://schemas.openxmlformats.org/officeDocument/2006/relationships/tags" Target="../tags/tag897.xml"/><Relationship Id="rId39" Type="http://schemas.openxmlformats.org/officeDocument/2006/relationships/tags" Target="../tags/tag918.xml"/><Relationship Id="rId109" Type="http://schemas.openxmlformats.org/officeDocument/2006/relationships/tags" Target="../tags/tag988.xml"/><Relationship Id="rId260" Type="http://schemas.openxmlformats.org/officeDocument/2006/relationships/tags" Target="../tags/tag1139.xml"/><Relationship Id="rId265" Type="http://schemas.openxmlformats.org/officeDocument/2006/relationships/tags" Target="../tags/tag1144.xml"/><Relationship Id="rId34" Type="http://schemas.openxmlformats.org/officeDocument/2006/relationships/tags" Target="../tags/tag913.xml"/><Relationship Id="rId50" Type="http://schemas.openxmlformats.org/officeDocument/2006/relationships/tags" Target="../tags/tag929.xml"/><Relationship Id="rId55" Type="http://schemas.openxmlformats.org/officeDocument/2006/relationships/tags" Target="../tags/tag934.xml"/><Relationship Id="rId76" Type="http://schemas.openxmlformats.org/officeDocument/2006/relationships/tags" Target="../tags/tag955.xml"/><Relationship Id="rId97" Type="http://schemas.openxmlformats.org/officeDocument/2006/relationships/tags" Target="../tags/tag976.xml"/><Relationship Id="rId104" Type="http://schemas.openxmlformats.org/officeDocument/2006/relationships/tags" Target="../tags/tag983.xml"/><Relationship Id="rId120" Type="http://schemas.openxmlformats.org/officeDocument/2006/relationships/tags" Target="../tags/tag999.xml"/><Relationship Id="rId125" Type="http://schemas.openxmlformats.org/officeDocument/2006/relationships/tags" Target="../tags/tag1004.xml"/><Relationship Id="rId141" Type="http://schemas.openxmlformats.org/officeDocument/2006/relationships/tags" Target="../tags/tag1020.xml"/><Relationship Id="rId146" Type="http://schemas.openxmlformats.org/officeDocument/2006/relationships/tags" Target="../tags/tag1025.xml"/><Relationship Id="rId167" Type="http://schemas.openxmlformats.org/officeDocument/2006/relationships/tags" Target="../tags/tag1046.xml"/><Relationship Id="rId188" Type="http://schemas.openxmlformats.org/officeDocument/2006/relationships/tags" Target="../tags/tag1067.xml"/><Relationship Id="rId7" Type="http://schemas.openxmlformats.org/officeDocument/2006/relationships/tags" Target="../tags/tag886.xml"/><Relationship Id="rId71" Type="http://schemas.openxmlformats.org/officeDocument/2006/relationships/tags" Target="../tags/tag950.xml"/><Relationship Id="rId92" Type="http://schemas.openxmlformats.org/officeDocument/2006/relationships/tags" Target="../tags/tag971.xml"/><Relationship Id="rId162" Type="http://schemas.openxmlformats.org/officeDocument/2006/relationships/tags" Target="../tags/tag1041.xml"/><Relationship Id="rId183" Type="http://schemas.openxmlformats.org/officeDocument/2006/relationships/tags" Target="../tags/tag1062.xml"/><Relationship Id="rId213" Type="http://schemas.openxmlformats.org/officeDocument/2006/relationships/tags" Target="../tags/tag1092.xml"/><Relationship Id="rId218" Type="http://schemas.openxmlformats.org/officeDocument/2006/relationships/tags" Target="../tags/tag1097.xml"/><Relationship Id="rId234" Type="http://schemas.openxmlformats.org/officeDocument/2006/relationships/tags" Target="../tags/tag1113.xml"/><Relationship Id="rId239" Type="http://schemas.openxmlformats.org/officeDocument/2006/relationships/tags" Target="../tags/tag1118.xml"/><Relationship Id="rId2" Type="http://schemas.openxmlformats.org/officeDocument/2006/relationships/tags" Target="../tags/tag881.xml"/><Relationship Id="rId29" Type="http://schemas.openxmlformats.org/officeDocument/2006/relationships/tags" Target="../tags/tag908.xml"/><Relationship Id="rId250" Type="http://schemas.openxmlformats.org/officeDocument/2006/relationships/tags" Target="../tags/tag1129.xml"/><Relationship Id="rId255" Type="http://schemas.openxmlformats.org/officeDocument/2006/relationships/tags" Target="../tags/tag1134.xml"/><Relationship Id="rId271" Type="http://schemas.openxmlformats.org/officeDocument/2006/relationships/tags" Target="../tags/tag1150.xml"/><Relationship Id="rId276" Type="http://schemas.openxmlformats.org/officeDocument/2006/relationships/tags" Target="../tags/tag1155.xml"/><Relationship Id="rId24" Type="http://schemas.openxmlformats.org/officeDocument/2006/relationships/tags" Target="../tags/tag903.xml"/><Relationship Id="rId40" Type="http://schemas.openxmlformats.org/officeDocument/2006/relationships/tags" Target="../tags/tag919.xml"/><Relationship Id="rId45" Type="http://schemas.openxmlformats.org/officeDocument/2006/relationships/tags" Target="../tags/tag924.xml"/><Relationship Id="rId66" Type="http://schemas.openxmlformats.org/officeDocument/2006/relationships/tags" Target="../tags/tag945.xml"/><Relationship Id="rId87" Type="http://schemas.openxmlformats.org/officeDocument/2006/relationships/tags" Target="../tags/tag966.xml"/><Relationship Id="rId110" Type="http://schemas.openxmlformats.org/officeDocument/2006/relationships/tags" Target="../tags/tag989.xml"/><Relationship Id="rId115" Type="http://schemas.openxmlformats.org/officeDocument/2006/relationships/tags" Target="../tags/tag994.xml"/><Relationship Id="rId131" Type="http://schemas.openxmlformats.org/officeDocument/2006/relationships/tags" Target="../tags/tag1010.xml"/><Relationship Id="rId136" Type="http://schemas.openxmlformats.org/officeDocument/2006/relationships/tags" Target="../tags/tag1015.xml"/><Relationship Id="rId157" Type="http://schemas.openxmlformats.org/officeDocument/2006/relationships/tags" Target="../tags/tag1036.xml"/><Relationship Id="rId178" Type="http://schemas.openxmlformats.org/officeDocument/2006/relationships/tags" Target="../tags/tag1057.xml"/><Relationship Id="rId61" Type="http://schemas.openxmlformats.org/officeDocument/2006/relationships/tags" Target="../tags/tag940.xml"/><Relationship Id="rId82" Type="http://schemas.openxmlformats.org/officeDocument/2006/relationships/tags" Target="../tags/tag961.xml"/><Relationship Id="rId152" Type="http://schemas.openxmlformats.org/officeDocument/2006/relationships/tags" Target="../tags/tag1031.xml"/><Relationship Id="rId173" Type="http://schemas.openxmlformats.org/officeDocument/2006/relationships/tags" Target="../tags/tag1052.xml"/><Relationship Id="rId194" Type="http://schemas.openxmlformats.org/officeDocument/2006/relationships/tags" Target="../tags/tag1073.xml"/><Relationship Id="rId199" Type="http://schemas.openxmlformats.org/officeDocument/2006/relationships/tags" Target="../tags/tag1078.xml"/><Relationship Id="rId203" Type="http://schemas.openxmlformats.org/officeDocument/2006/relationships/tags" Target="../tags/tag1082.xml"/><Relationship Id="rId208" Type="http://schemas.openxmlformats.org/officeDocument/2006/relationships/tags" Target="../tags/tag1087.xml"/><Relationship Id="rId229" Type="http://schemas.openxmlformats.org/officeDocument/2006/relationships/tags" Target="../tags/tag1108.xml"/><Relationship Id="rId19" Type="http://schemas.openxmlformats.org/officeDocument/2006/relationships/tags" Target="../tags/tag898.xml"/><Relationship Id="rId224" Type="http://schemas.openxmlformats.org/officeDocument/2006/relationships/tags" Target="../tags/tag1103.xml"/><Relationship Id="rId240" Type="http://schemas.openxmlformats.org/officeDocument/2006/relationships/tags" Target="../tags/tag1119.xml"/><Relationship Id="rId245" Type="http://schemas.openxmlformats.org/officeDocument/2006/relationships/tags" Target="../tags/tag1124.xml"/><Relationship Id="rId261" Type="http://schemas.openxmlformats.org/officeDocument/2006/relationships/tags" Target="../tags/tag1140.xml"/><Relationship Id="rId266" Type="http://schemas.openxmlformats.org/officeDocument/2006/relationships/tags" Target="../tags/tag1145.xml"/><Relationship Id="rId14" Type="http://schemas.openxmlformats.org/officeDocument/2006/relationships/tags" Target="../tags/tag893.xml"/><Relationship Id="rId30" Type="http://schemas.openxmlformats.org/officeDocument/2006/relationships/tags" Target="../tags/tag909.xml"/><Relationship Id="rId35" Type="http://schemas.openxmlformats.org/officeDocument/2006/relationships/tags" Target="../tags/tag914.xml"/><Relationship Id="rId56" Type="http://schemas.openxmlformats.org/officeDocument/2006/relationships/tags" Target="../tags/tag935.xml"/><Relationship Id="rId77" Type="http://schemas.openxmlformats.org/officeDocument/2006/relationships/tags" Target="../tags/tag956.xml"/><Relationship Id="rId100" Type="http://schemas.openxmlformats.org/officeDocument/2006/relationships/tags" Target="../tags/tag979.xml"/><Relationship Id="rId105" Type="http://schemas.openxmlformats.org/officeDocument/2006/relationships/tags" Target="../tags/tag984.xml"/><Relationship Id="rId126" Type="http://schemas.openxmlformats.org/officeDocument/2006/relationships/tags" Target="../tags/tag1005.xml"/><Relationship Id="rId147" Type="http://schemas.openxmlformats.org/officeDocument/2006/relationships/tags" Target="../tags/tag1026.xml"/><Relationship Id="rId168" Type="http://schemas.openxmlformats.org/officeDocument/2006/relationships/tags" Target="../tags/tag1047.xml"/><Relationship Id="rId8" Type="http://schemas.openxmlformats.org/officeDocument/2006/relationships/tags" Target="../tags/tag887.xml"/><Relationship Id="rId51" Type="http://schemas.openxmlformats.org/officeDocument/2006/relationships/tags" Target="../tags/tag930.xml"/><Relationship Id="rId72" Type="http://schemas.openxmlformats.org/officeDocument/2006/relationships/tags" Target="../tags/tag951.xml"/><Relationship Id="rId93" Type="http://schemas.openxmlformats.org/officeDocument/2006/relationships/tags" Target="../tags/tag972.xml"/><Relationship Id="rId98" Type="http://schemas.openxmlformats.org/officeDocument/2006/relationships/tags" Target="../tags/tag977.xml"/><Relationship Id="rId121" Type="http://schemas.openxmlformats.org/officeDocument/2006/relationships/tags" Target="../tags/tag1000.xml"/><Relationship Id="rId142" Type="http://schemas.openxmlformats.org/officeDocument/2006/relationships/tags" Target="../tags/tag1021.xml"/><Relationship Id="rId163" Type="http://schemas.openxmlformats.org/officeDocument/2006/relationships/tags" Target="../tags/tag1042.xml"/><Relationship Id="rId184" Type="http://schemas.openxmlformats.org/officeDocument/2006/relationships/tags" Target="../tags/tag1063.xml"/><Relationship Id="rId189" Type="http://schemas.openxmlformats.org/officeDocument/2006/relationships/tags" Target="../tags/tag1068.xml"/><Relationship Id="rId219" Type="http://schemas.openxmlformats.org/officeDocument/2006/relationships/tags" Target="../tags/tag1098.xml"/><Relationship Id="rId3" Type="http://schemas.openxmlformats.org/officeDocument/2006/relationships/tags" Target="../tags/tag882.xml"/><Relationship Id="rId214" Type="http://schemas.openxmlformats.org/officeDocument/2006/relationships/tags" Target="../tags/tag1093.xml"/><Relationship Id="rId230" Type="http://schemas.openxmlformats.org/officeDocument/2006/relationships/tags" Target="../tags/tag1109.xml"/><Relationship Id="rId235" Type="http://schemas.openxmlformats.org/officeDocument/2006/relationships/tags" Target="../tags/tag1114.xml"/><Relationship Id="rId251" Type="http://schemas.openxmlformats.org/officeDocument/2006/relationships/tags" Target="../tags/tag1130.xml"/><Relationship Id="rId256" Type="http://schemas.openxmlformats.org/officeDocument/2006/relationships/tags" Target="../tags/tag1135.xml"/><Relationship Id="rId277" Type="http://schemas.openxmlformats.org/officeDocument/2006/relationships/slideLayout" Target="../slideLayouts/slideLayout7.xml"/><Relationship Id="rId25" Type="http://schemas.openxmlformats.org/officeDocument/2006/relationships/tags" Target="../tags/tag904.xml"/><Relationship Id="rId46" Type="http://schemas.openxmlformats.org/officeDocument/2006/relationships/tags" Target="../tags/tag925.xml"/><Relationship Id="rId67" Type="http://schemas.openxmlformats.org/officeDocument/2006/relationships/tags" Target="../tags/tag946.xml"/><Relationship Id="rId116" Type="http://schemas.openxmlformats.org/officeDocument/2006/relationships/tags" Target="../tags/tag995.xml"/><Relationship Id="rId137" Type="http://schemas.openxmlformats.org/officeDocument/2006/relationships/tags" Target="../tags/tag1016.xml"/><Relationship Id="rId158" Type="http://schemas.openxmlformats.org/officeDocument/2006/relationships/tags" Target="../tags/tag1037.xml"/><Relationship Id="rId272" Type="http://schemas.openxmlformats.org/officeDocument/2006/relationships/tags" Target="../tags/tag1151.xml"/><Relationship Id="rId20" Type="http://schemas.openxmlformats.org/officeDocument/2006/relationships/tags" Target="../tags/tag899.xml"/><Relationship Id="rId41" Type="http://schemas.openxmlformats.org/officeDocument/2006/relationships/tags" Target="../tags/tag920.xml"/><Relationship Id="rId62" Type="http://schemas.openxmlformats.org/officeDocument/2006/relationships/tags" Target="../tags/tag941.xml"/><Relationship Id="rId83" Type="http://schemas.openxmlformats.org/officeDocument/2006/relationships/tags" Target="../tags/tag962.xml"/><Relationship Id="rId88" Type="http://schemas.openxmlformats.org/officeDocument/2006/relationships/tags" Target="../tags/tag967.xml"/><Relationship Id="rId111" Type="http://schemas.openxmlformats.org/officeDocument/2006/relationships/tags" Target="../tags/tag990.xml"/><Relationship Id="rId132" Type="http://schemas.openxmlformats.org/officeDocument/2006/relationships/tags" Target="../tags/tag1011.xml"/><Relationship Id="rId153" Type="http://schemas.openxmlformats.org/officeDocument/2006/relationships/tags" Target="../tags/tag1032.xml"/><Relationship Id="rId174" Type="http://schemas.openxmlformats.org/officeDocument/2006/relationships/tags" Target="../tags/tag1053.xml"/><Relationship Id="rId179" Type="http://schemas.openxmlformats.org/officeDocument/2006/relationships/tags" Target="../tags/tag1058.xml"/><Relationship Id="rId195" Type="http://schemas.openxmlformats.org/officeDocument/2006/relationships/tags" Target="../tags/tag1074.xml"/><Relationship Id="rId209" Type="http://schemas.openxmlformats.org/officeDocument/2006/relationships/tags" Target="../tags/tag1088.xml"/><Relationship Id="rId190" Type="http://schemas.openxmlformats.org/officeDocument/2006/relationships/tags" Target="../tags/tag1069.xml"/><Relationship Id="rId204" Type="http://schemas.openxmlformats.org/officeDocument/2006/relationships/tags" Target="../tags/tag1083.xml"/><Relationship Id="rId220" Type="http://schemas.openxmlformats.org/officeDocument/2006/relationships/tags" Target="../tags/tag1099.xml"/><Relationship Id="rId225" Type="http://schemas.openxmlformats.org/officeDocument/2006/relationships/tags" Target="../tags/tag1104.xml"/><Relationship Id="rId241" Type="http://schemas.openxmlformats.org/officeDocument/2006/relationships/tags" Target="../tags/tag1120.xml"/><Relationship Id="rId246" Type="http://schemas.openxmlformats.org/officeDocument/2006/relationships/tags" Target="../tags/tag1125.xml"/><Relationship Id="rId267" Type="http://schemas.openxmlformats.org/officeDocument/2006/relationships/tags" Target="../tags/tag1146.xml"/><Relationship Id="rId15" Type="http://schemas.openxmlformats.org/officeDocument/2006/relationships/tags" Target="../tags/tag894.xml"/><Relationship Id="rId36" Type="http://schemas.openxmlformats.org/officeDocument/2006/relationships/tags" Target="../tags/tag915.xml"/><Relationship Id="rId57" Type="http://schemas.openxmlformats.org/officeDocument/2006/relationships/tags" Target="../tags/tag936.xml"/><Relationship Id="rId106" Type="http://schemas.openxmlformats.org/officeDocument/2006/relationships/tags" Target="../tags/tag985.xml"/><Relationship Id="rId127" Type="http://schemas.openxmlformats.org/officeDocument/2006/relationships/tags" Target="../tags/tag1006.xml"/><Relationship Id="rId262" Type="http://schemas.openxmlformats.org/officeDocument/2006/relationships/tags" Target="../tags/tag1141.xml"/><Relationship Id="rId10" Type="http://schemas.openxmlformats.org/officeDocument/2006/relationships/tags" Target="../tags/tag889.xml"/><Relationship Id="rId31" Type="http://schemas.openxmlformats.org/officeDocument/2006/relationships/tags" Target="../tags/tag910.xml"/><Relationship Id="rId52" Type="http://schemas.openxmlformats.org/officeDocument/2006/relationships/tags" Target="../tags/tag931.xml"/><Relationship Id="rId73" Type="http://schemas.openxmlformats.org/officeDocument/2006/relationships/tags" Target="../tags/tag952.xml"/><Relationship Id="rId78" Type="http://schemas.openxmlformats.org/officeDocument/2006/relationships/tags" Target="../tags/tag957.xml"/><Relationship Id="rId94" Type="http://schemas.openxmlformats.org/officeDocument/2006/relationships/tags" Target="../tags/tag973.xml"/><Relationship Id="rId99" Type="http://schemas.openxmlformats.org/officeDocument/2006/relationships/tags" Target="../tags/tag978.xml"/><Relationship Id="rId101" Type="http://schemas.openxmlformats.org/officeDocument/2006/relationships/tags" Target="../tags/tag980.xml"/><Relationship Id="rId122" Type="http://schemas.openxmlformats.org/officeDocument/2006/relationships/tags" Target="../tags/tag1001.xml"/><Relationship Id="rId143" Type="http://schemas.openxmlformats.org/officeDocument/2006/relationships/tags" Target="../tags/tag1022.xml"/><Relationship Id="rId148" Type="http://schemas.openxmlformats.org/officeDocument/2006/relationships/tags" Target="../tags/tag1027.xml"/><Relationship Id="rId164" Type="http://schemas.openxmlformats.org/officeDocument/2006/relationships/tags" Target="../tags/tag1043.xml"/><Relationship Id="rId169" Type="http://schemas.openxmlformats.org/officeDocument/2006/relationships/tags" Target="../tags/tag1048.xml"/><Relationship Id="rId185" Type="http://schemas.openxmlformats.org/officeDocument/2006/relationships/tags" Target="../tags/tag1064.xml"/><Relationship Id="rId4" Type="http://schemas.openxmlformats.org/officeDocument/2006/relationships/tags" Target="../tags/tag883.xml"/><Relationship Id="rId9" Type="http://schemas.openxmlformats.org/officeDocument/2006/relationships/tags" Target="../tags/tag888.xml"/><Relationship Id="rId180" Type="http://schemas.openxmlformats.org/officeDocument/2006/relationships/tags" Target="../tags/tag1059.xml"/><Relationship Id="rId210" Type="http://schemas.openxmlformats.org/officeDocument/2006/relationships/tags" Target="../tags/tag1089.xml"/><Relationship Id="rId215" Type="http://schemas.openxmlformats.org/officeDocument/2006/relationships/tags" Target="../tags/tag1094.xml"/><Relationship Id="rId236" Type="http://schemas.openxmlformats.org/officeDocument/2006/relationships/tags" Target="../tags/tag1115.xml"/><Relationship Id="rId257" Type="http://schemas.openxmlformats.org/officeDocument/2006/relationships/tags" Target="../tags/tag1136.xml"/><Relationship Id="rId278" Type="http://schemas.openxmlformats.org/officeDocument/2006/relationships/customXml" Target="../ink/ink7.xml"/><Relationship Id="rId26" Type="http://schemas.openxmlformats.org/officeDocument/2006/relationships/tags" Target="../tags/tag905.xml"/><Relationship Id="rId231" Type="http://schemas.openxmlformats.org/officeDocument/2006/relationships/tags" Target="../tags/tag1110.xml"/><Relationship Id="rId252" Type="http://schemas.openxmlformats.org/officeDocument/2006/relationships/tags" Target="../tags/tag1131.xml"/><Relationship Id="rId273" Type="http://schemas.openxmlformats.org/officeDocument/2006/relationships/tags" Target="../tags/tag1152.xml"/><Relationship Id="rId47" Type="http://schemas.openxmlformats.org/officeDocument/2006/relationships/tags" Target="../tags/tag926.xml"/><Relationship Id="rId68" Type="http://schemas.openxmlformats.org/officeDocument/2006/relationships/tags" Target="../tags/tag947.xml"/><Relationship Id="rId89" Type="http://schemas.openxmlformats.org/officeDocument/2006/relationships/tags" Target="../tags/tag968.xml"/><Relationship Id="rId112" Type="http://schemas.openxmlformats.org/officeDocument/2006/relationships/tags" Target="../tags/tag991.xml"/><Relationship Id="rId133" Type="http://schemas.openxmlformats.org/officeDocument/2006/relationships/tags" Target="../tags/tag1012.xml"/><Relationship Id="rId154" Type="http://schemas.openxmlformats.org/officeDocument/2006/relationships/tags" Target="../tags/tag1033.xml"/><Relationship Id="rId175" Type="http://schemas.openxmlformats.org/officeDocument/2006/relationships/tags" Target="../tags/tag1054.xml"/><Relationship Id="rId196" Type="http://schemas.openxmlformats.org/officeDocument/2006/relationships/tags" Target="../tags/tag1075.xml"/><Relationship Id="rId200" Type="http://schemas.openxmlformats.org/officeDocument/2006/relationships/tags" Target="../tags/tag1079.xml"/><Relationship Id="rId16" Type="http://schemas.openxmlformats.org/officeDocument/2006/relationships/tags" Target="../tags/tag895.xml"/><Relationship Id="rId221" Type="http://schemas.openxmlformats.org/officeDocument/2006/relationships/tags" Target="../tags/tag1100.xml"/><Relationship Id="rId242" Type="http://schemas.openxmlformats.org/officeDocument/2006/relationships/tags" Target="../tags/tag1121.xml"/><Relationship Id="rId263" Type="http://schemas.openxmlformats.org/officeDocument/2006/relationships/tags" Target="../tags/tag1142.xml"/><Relationship Id="rId37" Type="http://schemas.openxmlformats.org/officeDocument/2006/relationships/tags" Target="../tags/tag916.xml"/><Relationship Id="rId58" Type="http://schemas.openxmlformats.org/officeDocument/2006/relationships/tags" Target="../tags/tag937.xml"/><Relationship Id="rId79" Type="http://schemas.openxmlformats.org/officeDocument/2006/relationships/tags" Target="../tags/tag958.xml"/><Relationship Id="rId102" Type="http://schemas.openxmlformats.org/officeDocument/2006/relationships/tags" Target="../tags/tag981.xml"/><Relationship Id="rId123" Type="http://schemas.openxmlformats.org/officeDocument/2006/relationships/tags" Target="../tags/tag1002.xml"/><Relationship Id="rId144" Type="http://schemas.openxmlformats.org/officeDocument/2006/relationships/tags" Target="../tags/tag1023.xml"/><Relationship Id="rId90" Type="http://schemas.openxmlformats.org/officeDocument/2006/relationships/tags" Target="../tags/tag969.xml"/><Relationship Id="rId165" Type="http://schemas.openxmlformats.org/officeDocument/2006/relationships/tags" Target="../tags/tag1044.xml"/><Relationship Id="rId186" Type="http://schemas.openxmlformats.org/officeDocument/2006/relationships/tags" Target="../tags/tag1065.xml"/><Relationship Id="rId211" Type="http://schemas.openxmlformats.org/officeDocument/2006/relationships/tags" Target="../tags/tag1090.xml"/><Relationship Id="rId232" Type="http://schemas.openxmlformats.org/officeDocument/2006/relationships/tags" Target="../tags/tag1111.xml"/><Relationship Id="rId253" Type="http://schemas.openxmlformats.org/officeDocument/2006/relationships/tags" Target="../tags/tag1132.xml"/><Relationship Id="rId274" Type="http://schemas.openxmlformats.org/officeDocument/2006/relationships/tags" Target="../tags/tag1153.xml"/><Relationship Id="rId27" Type="http://schemas.openxmlformats.org/officeDocument/2006/relationships/tags" Target="../tags/tag906.xml"/><Relationship Id="rId48" Type="http://schemas.openxmlformats.org/officeDocument/2006/relationships/tags" Target="../tags/tag927.xml"/><Relationship Id="rId69" Type="http://schemas.openxmlformats.org/officeDocument/2006/relationships/tags" Target="../tags/tag948.xml"/><Relationship Id="rId113" Type="http://schemas.openxmlformats.org/officeDocument/2006/relationships/tags" Target="../tags/tag992.xml"/><Relationship Id="rId134" Type="http://schemas.openxmlformats.org/officeDocument/2006/relationships/tags" Target="../tags/tag1013.xml"/><Relationship Id="rId80" Type="http://schemas.openxmlformats.org/officeDocument/2006/relationships/tags" Target="../tags/tag959.xml"/><Relationship Id="rId155" Type="http://schemas.openxmlformats.org/officeDocument/2006/relationships/tags" Target="../tags/tag1034.xml"/><Relationship Id="rId176" Type="http://schemas.openxmlformats.org/officeDocument/2006/relationships/tags" Target="../tags/tag1055.xml"/><Relationship Id="rId197" Type="http://schemas.openxmlformats.org/officeDocument/2006/relationships/tags" Target="../tags/tag1076.xml"/><Relationship Id="rId201" Type="http://schemas.openxmlformats.org/officeDocument/2006/relationships/tags" Target="../tags/tag1080.xml"/><Relationship Id="rId222" Type="http://schemas.openxmlformats.org/officeDocument/2006/relationships/tags" Target="../tags/tag1101.xml"/><Relationship Id="rId243" Type="http://schemas.openxmlformats.org/officeDocument/2006/relationships/tags" Target="../tags/tag1122.xml"/><Relationship Id="rId264" Type="http://schemas.openxmlformats.org/officeDocument/2006/relationships/tags" Target="../tags/tag1143.xml"/><Relationship Id="rId17" Type="http://schemas.openxmlformats.org/officeDocument/2006/relationships/tags" Target="../tags/tag896.xml"/><Relationship Id="rId38" Type="http://schemas.openxmlformats.org/officeDocument/2006/relationships/tags" Target="../tags/tag917.xml"/><Relationship Id="rId59" Type="http://schemas.openxmlformats.org/officeDocument/2006/relationships/tags" Target="../tags/tag938.xml"/><Relationship Id="rId103" Type="http://schemas.openxmlformats.org/officeDocument/2006/relationships/tags" Target="../tags/tag982.xml"/><Relationship Id="rId124" Type="http://schemas.openxmlformats.org/officeDocument/2006/relationships/tags" Target="../tags/tag1003.xml"/><Relationship Id="rId70" Type="http://schemas.openxmlformats.org/officeDocument/2006/relationships/tags" Target="../tags/tag949.xml"/><Relationship Id="rId91" Type="http://schemas.openxmlformats.org/officeDocument/2006/relationships/tags" Target="../tags/tag970.xml"/><Relationship Id="rId145" Type="http://schemas.openxmlformats.org/officeDocument/2006/relationships/tags" Target="../tags/tag1024.xml"/><Relationship Id="rId166" Type="http://schemas.openxmlformats.org/officeDocument/2006/relationships/tags" Target="../tags/tag1045.xml"/><Relationship Id="rId187" Type="http://schemas.openxmlformats.org/officeDocument/2006/relationships/tags" Target="../tags/tag1066.xml"/><Relationship Id="rId1" Type="http://schemas.openxmlformats.org/officeDocument/2006/relationships/tags" Target="../tags/tag880.xml"/><Relationship Id="rId212" Type="http://schemas.openxmlformats.org/officeDocument/2006/relationships/tags" Target="../tags/tag1091.xml"/><Relationship Id="rId233" Type="http://schemas.openxmlformats.org/officeDocument/2006/relationships/tags" Target="../tags/tag1112.xml"/><Relationship Id="rId254" Type="http://schemas.openxmlformats.org/officeDocument/2006/relationships/tags" Target="../tags/tag1133.xml"/><Relationship Id="rId28" Type="http://schemas.openxmlformats.org/officeDocument/2006/relationships/tags" Target="../tags/tag907.xml"/><Relationship Id="rId49" Type="http://schemas.openxmlformats.org/officeDocument/2006/relationships/tags" Target="../tags/tag928.xml"/><Relationship Id="rId114" Type="http://schemas.openxmlformats.org/officeDocument/2006/relationships/tags" Target="../tags/tag993.xml"/><Relationship Id="rId275" Type="http://schemas.openxmlformats.org/officeDocument/2006/relationships/tags" Target="../tags/tag1154.xml"/><Relationship Id="rId60" Type="http://schemas.openxmlformats.org/officeDocument/2006/relationships/tags" Target="../tags/tag939.xml"/><Relationship Id="rId81" Type="http://schemas.openxmlformats.org/officeDocument/2006/relationships/tags" Target="../tags/tag960.xml"/><Relationship Id="rId135" Type="http://schemas.openxmlformats.org/officeDocument/2006/relationships/tags" Target="../tags/tag1014.xml"/><Relationship Id="rId156" Type="http://schemas.openxmlformats.org/officeDocument/2006/relationships/tags" Target="../tags/tag1035.xml"/><Relationship Id="rId177" Type="http://schemas.openxmlformats.org/officeDocument/2006/relationships/tags" Target="../tags/tag1056.xml"/><Relationship Id="rId198" Type="http://schemas.openxmlformats.org/officeDocument/2006/relationships/tags" Target="../tags/tag1077.xml"/></Relationships>
</file>

<file path=ppt/slides/_rels/slide46.xml.rels><?xml version="1.0" encoding="UTF-8" standalone="yes"?>
<Relationships xmlns="http://schemas.openxmlformats.org/package/2006/relationships"><Relationship Id="rId117" Type="http://schemas.openxmlformats.org/officeDocument/2006/relationships/tags" Target="../tags/tag1272.xml"/><Relationship Id="rId21" Type="http://schemas.openxmlformats.org/officeDocument/2006/relationships/tags" Target="../tags/tag1176.xml"/><Relationship Id="rId42" Type="http://schemas.openxmlformats.org/officeDocument/2006/relationships/tags" Target="../tags/tag1197.xml"/><Relationship Id="rId63" Type="http://schemas.openxmlformats.org/officeDocument/2006/relationships/tags" Target="../tags/tag1218.xml"/><Relationship Id="rId84" Type="http://schemas.openxmlformats.org/officeDocument/2006/relationships/tags" Target="../tags/tag1239.xml"/><Relationship Id="rId138" Type="http://schemas.openxmlformats.org/officeDocument/2006/relationships/tags" Target="../tags/tag1293.xml"/><Relationship Id="rId159" Type="http://schemas.openxmlformats.org/officeDocument/2006/relationships/tags" Target="../tags/tag1314.xml"/><Relationship Id="rId170" Type="http://schemas.openxmlformats.org/officeDocument/2006/relationships/tags" Target="../tags/tag1325.xml"/><Relationship Id="rId191" Type="http://schemas.openxmlformats.org/officeDocument/2006/relationships/tags" Target="../tags/tag1346.xml"/><Relationship Id="rId205" Type="http://schemas.openxmlformats.org/officeDocument/2006/relationships/tags" Target="../tags/tag1360.xml"/><Relationship Id="rId226" Type="http://schemas.openxmlformats.org/officeDocument/2006/relationships/tags" Target="../tags/tag1381.xml"/><Relationship Id="rId247" Type="http://schemas.openxmlformats.org/officeDocument/2006/relationships/tags" Target="../tags/tag1402.xml"/><Relationship Id="rId107" Type="http://schemas.openxmlformats.org/officeDocument/2006/relationships/tags" Target="../tags/tag1262.xml"/><Relationship Id="rId268" Type="http://schemas.openxmlformats.org/officeDocument/2006/relationships/tags" Target="../tags/tag1423.xml"/><Relationship Id="rId11" Type="http://schemas.openxmlformats.org/officeDocument/2006/relationships/tags" Target="../tags/tag1166.xml"/><Relationship Id="rId32" Type="http://schemas.openxmlformats.org/officeDocument/2006/relationships/tags" Target="../tags/tag1187.xml"/><Relationship Id="rId53" Type="http://schemas.openxmlformats.org/officeDocument/2006/relationships/tags" Target="../tags/tag1208.xml"/><Relationship Id="rId74" Type="http://schemas.openxmlformats.org/officeDocument/2006/relationships/tags" Target="../tags/tag1229.xml"/><Relationship Id="rId128" Type="http://schemas.openxmlformats.org/officeDocument/2006/relationships/tags" Target="../tags/tag1283.xml"/><Relationship Id="rId149" Type="http://schemas.openxmlformats.org/officeDocument/2006/relationships/tags" Target="../tags/tag1304.xml"/><Relationship Id="rId5" Type="http://schemas.openxmlformats.org/officeDocument/2006/relationships/tags" Target="../tags/tag1160.xml"/><Relationship Id="rId95" Type="http://schemas.openxmlformats.org/officeDocument/2006/relationships/tags" Target="../tags/tag1250.xml"/><Relationship Id="rId160" Type="http://schemas.openxmlformats.org/officeDocument/2006/relationships/tags" Target="../tags/tag1315.xml"/><Relationship Id="rId181" Type="http://schemas.openxmlformats.org/officeDocument/2006/relationships/tags" Target="../tags/tag1336.xml"/><Relationship Id="rId216" Type="http://schemas.openxmlformats.org/officeDocument/2006/relationships/tags" Target="../tags/tag1371.xml"/><Relationship Id="rId237" Type="http://schemas.openxmlformats.org/officeDocument/2006/relationships/tags" Target="../tags/tag1392.xml"/><Relationship Id="rId258" Type="http://schemas.openxmlformats.org/officeDocument/2006/relationships/tags" Target="../tags/tag1413.xml"/><Relationship Id="rId22" Type="http://schemas.openxmlformats.org/officeDocument/2006/relationships/tags" Target="../tags/tag1177.xml"/><Relationship Id="rId43" Type="http://schemas.openxmlformats.org/officeDocument/2006/relationships/tags" Target="../tags/tag1198.xml"/><Relationship Id="rId64" Type="http://schemas.openxmlformats.org/officeDocument/2006/relationships/tags" Target="../tags/tag1219.xml"/><Relationship Id="rId118" Type="http://schemas.openxmlformats.org/officeDocument/2006/relationships/tags" Target="../tags/tag1273.xml"/><Relationship Id="rId139" Type="http://schemas.openxmlformats.org/officeDocument/2006/relationships/tags" Target="../tags/tag1294.xml"/><Relationship Id="rId85" Type="http://schemas.openxmlformats.org/officeDocument/2006/relationships/tags" Target="../tags/tag1240.xml"/><Relationship Id="rId150" Type="http://schemas.openxmlformats.org/officeDocument/2006/relationships/tags" Target="../tags/tag1305.xml"/><Relationship Id="rId171" Type="http://schemas.openxmlformats.org/officeDocument/2006/relationships/tags" Target="../tags/tag1326.xml"/><Relationship Id="rId192" Type="http://schemas.openxmlformats.org/officeDocument/2006/relationships/tags" Target="../tags/tag1347.xml"/><Relationship Id="rId206" Type="http://schemas.openxmlformats.org/officeDocument/2006/relationships/tags" Target="../tags/tag1361.xml"/><Relationship Id="rId227" Type="http://schemas.openxmlformats.org/officeDocument/2006/relationships/tags" Target="../tags/tag1382.xml"/><Relationship Id="rId248" Type="http://schemas.openxmlformats.org/officeDocument/2006/relationships/tags" Target="../tags/tag1403.xml"/><Relationship Id="rId269" Type="http://schemas.openxmlformats.org/officeDocument/2006/relationships/slideLayout" Target="../slideLayouts/slideLayout7.xml"/><Relationship Id="rId12" Type="http://schemas.openxmlformats.org/officeDocument/2006/relationships/tags" Target="../tags/tag1167.xml"/><Relationship Id="rId33" Type="http://schemas.openxmlformats.org/officeDocument/2006/relationships/tags" Target="../tags/tag1188.xml"/><Relationship Id="rId108" Type="http://schemas.openxmlformats.org/officeDocument/2006/relationships/tags" Target="../tags/tag1263.xml"/><Relationship Id="rId129" Type="http://schemas.openxmlformats.org/officeDocument/2006/relationships/tags" Target="../tags/tag1284.xml"/><Relationship Id="rId54" Type="http://schemas.openxmlformats.org/officeDocument/2006/relationships/tags" Target="../tags/tag1209.xml"/><Relationship Id="rId75" Type="http://schemas.openxmlformats.org/officeDocument/2006/relationships/tags" Target="../tags/tag1230.xml"/><Relationship Id="rId96" Type="http://schemas.openxmlformats.org/officeDocument/2006/relationships/tags" Target="../tags/tag1251.xml"/><Relationship Id="rId140" Type="http://schemas.openxmlformats.org/officeDocument/2006/relationships/tags" Target="../tags/tag1295.xml"/><Relationship Id="rId161" Type="http://schemas.openxmlformats.org/officeDocument/2006/relationships/tags" Target="../tags/tag1316.xml"/><Relationship Id="rId182" Type="http://schemas.openxmlformats.org/officeDocument/2006/relationships/tags" Target="../tags/tag1337.xml"/><Relationship Id="rId217" Type="http://schemas.openxmlformats.org/officeDocument/2006/relationships/tags" Target="../tags/tag1372.xml"/><Relationship Id="rId6" Type="http://schemas.openxmlformats.org/officeDocument/2006/relationships/tags" Target="../tags/tag1161.xml"/><Relationship Id="rId238" Type="http://schemas.openxmlformats.org/officeDocument/2006/relationships/tags" Target="../tags/tag1393.xml"/><Relationship Id="rId259" Type="http://schemas.openxmlformats.org/officeDocument/2006/relationships/tags" Target="../tags/tag1414.xml"/><Relationship Id="rId23" Type="http://schemas.openxmlformats.org/officeDocument/2006/relationships/tags" Target="../tags/tag1178.xml"/><Relationship Id="rId119" Type="http://schemas.openxmlformats.org/officeDocument/2006/relationships/tags" Target="../tags/tag1274.xml"/><Relationship Id="rId270" Type="http://schemas.openxmlformats.org/officeDocument/2006/relationships/customXml" Target="../ink/ink8.xml"/><Relationship Id="rId44" Type="http://schemas.openxmlformats.org/officeDocument/2006/relationships/tags" Target="../tags/tag1199.xml"/><Relationship Id="rId60" Type="http://schemas.openxmlformats.org/officeDocument/2006/relationships/tags" Target="../tags/tag1215.xml"/><Relationship Id="rId65" Type="http://schemas.openxmlformats.org/officeDocument/2006/relationships/tags" Target="../tags/tag1220.xml"/><Relationship Id="rId81" Type="http://schemas.openxmlformats.org/officeDocument/2006/relationships/tags" Target="../tags/tag1236.xml"/><Relationship Id="rId86" Type="http://schemas.openxmlformats.org/officeDocument/2006/relationships/tags" Target="../tags/tag1241.xml"/><Relationship Id="rId130" Type="http://schemas.openxmlformats.org/officeDocument/2006/relationships/tags" Target="../tags/tag1285.xml"/><Relationship Id="rId135" Type="http://schemas.openxmlformats.org/officeDocument/2006/relationships/tags" Target="../tags/tag1290.xml"/><Relationship Id="rId151" Type="http://schemas.openxmlformats.org/officeDocument/2006/relationships/tags" Target="../tags/tag1306.xml"/><Relationship Id="rId156" Type="http://schemas.openxmlformats.org/officeDocument/2006/relationships/tags" Target="../tags/tag1311.xml"/><Relationship Id="rId177" Type="http://schemas.openxmlformats.org/officeDocument/2006/relationships/tags" Target="../tags/tag1332.xml"/><Relationship Id="rId198" Type="http://schemas.openxmlformats.org/officeDocument/2006/relationships/tags" Target="../tags/tag1353.xml"/><Relationship Id="rId172" Type="http://schemas.openxmlformats.org/officeDocument/2006/relationships/tags" Target="../tags/tag1327.xml"/><Relationship Id="rId193" Type="http://schemas.openxmlformats.org/officeDocument/2006/relationships/tags" Target="../tags/tag1348.xml"/><Relationship Id="rId202" Type="http://schemas.openxmlformats.org/officeDocument/2006/relationships/tags" Target="../tags/tag1357.xml"/><Relationship Id="rId207" Type="http://schemas.openxmlformats.org/officeDocument/2006/relationships/tags" Target="../tags/tag1362.xml"/><Relationship Id="rId223" Type="http://schemas.openxmlformats.org/officeDocument/2006/relationships/tags" Target="../tags/tag1378.xml"/><Relationship Id="rId228" Type="http://schemas.openxmlformats.org/officeDocument/2006/relationships/tags" Target="../tags/tag1383.xml"/><Relationship Id="rId244" Type="http://schemas.openxmlformats.org/officeDocument/2006/relationships/tags" Target="../tags/tag1399.xml"/><Relationship Id="rId249" Type="http://schemas.openxmlformats.org/officeDocument/2006/relationships/tags" Target="../tags/tag1404.xml"/><Relationship Id="rId13" Type="http://schemas.openxmlformats.org/officeDocument/2006/relationships/tags" Target="../tags/tag1168.xml"/><Relationship Id="rId18" Type="http://schemas.openxmlformats.org/officeDocument/2006/relationships/tags" Target="../tags/tag1173.xml"/><Relationship Id="rId39" Type="http://schemas.openxmlformats.org/officeDocument/2006/relationships/tags" Target="../tags/tag1194.xml"/><Relationship Id="rId109" Type="http://schemas.openxmlformats.org/officeDocument/2006/relationships/tags" Target="../tags/tag1264.xml"/><Relationship Id="rId260" Type="http://schemas.openxmlformats.org/officeDocument/2006/relationships/tags" Target="../tags/tag1415.xml"/><Relationship Id="rId265" Type="http://schemas.openxmlformats.org/officeDocument/2006/relationships/tags" Target="../tags/tag1420.xml"/><Relationship Id="rId34" Type="http://schemas.openxmlformats.org/officeDocument/2006/relationships/tags" Target="../tags/tag1189.xml"/><Relationship Id="rId50" Type="http://schemas.openxmlformats.org/officeDocument/2006/relationships/tags" Target="../tags/tag1205.xml"/><Relationship Id="rId55" Type="http://schemas.openxmlformats.org/officeDocument/2006/relationships/tags" Target="../tags/tag1210.xml"/><Relationship Id="rId76" Type="http://schemas.openxmlformats.org/officeDocument/2006/relationships/tags" Target="../tags/tag1231.xml"/><Relationship Id="rId97" Type="http://schemas.openxmlformats.org/officeDocument/2006/relationships/tags" Target="../tags/tag1252.xml"/><Relationship Id="rId104" Type="http://schemas.openxmlformats.org/officeDocument/2006/relationships/tags" Target="../tags/tag1259.xml"/><Relationship Id="rId120" Type="http://schemas.openxmlformats.org/officeDocument/2006/relationships/tags" Target="../tags/tag1275.xml"/><Relationship Id="rId125" Type="http://schemas.openxmlformats.org/officeDocument/2006/relationships/tags" Target="../tags/tag1280.xml"/><Relationship Id="rId141" Type="http://schemas.openxmlformats.org/officeDocument/2006/relationships/tags" Target="../tags/tag1296.xml"/><Relationship Id="rId146" Type="http://schemas.openxmlformats.org/officeDocument/2006/relationships/tags" Target="../tags/tag1301.xml"/><Relationship Id="rId167" Type="http://schemas.openxmlformats.org/officeDocument/2006/relationships/tags" Target="../tags/tag1322.xml"/><Relationship Id="rId188" Type="http://schemas.openxmlformats.org/officeDocument/2006/relationships/tags" Target="../tags/tag1343.xml"/><Relationship Id="rId7" Type="http://schemas.openxmlformats.org/officeDocument/2006/relationships/tags" Target="../tags/tag1162.xml"/><Relationship Id="rId71" Type="http://schemas.openxmlformats.org/officeDocument/2006/relationships/tags" Target="../tags/tag1226.xml"/><Relationship Id="rId92" Type="http://schemas.openxmlformats.org/officeDocument/2006/relationships/tags" Target="../tags/tag1247.xml"/><Relationship Id="rId162" Type="http://schemas.openxmlformats.org/officeDocument/2006/relationships/tags" Target="../tags/tag1317.xml"/><Relationship Id="rId183" Type="http://schemas.openxmlformats.org/officeDocument/2006/relationships/tags" Target="../tags/tag1338.xml"/><Relationship Id="rId213" Type="http://schemas.openxmlformats.org/officeDocument/2006/relationships/tags" Target="../tags/tag1368.xml"/><Relationship Id="rId218" Type="http://schemas.openxmlformats.org/officeDocument/2006/relationships/tags" Target="../tags/tag1373.xml"/><Relationship Id="rId234" Type="http://schemas.openxmlformats.org/officeDocument/2006/relationships/tags" Target="../tags/tag1389.xml"/><Relationship Id="rId239" Type="http://schemas.openxmlformats.org/officeDocument/2006/relationships/tags" Target="../tags/tag1394.xml"/><Relationship Id="rId2" Type="http://schemas.openxmlformats.org/officeDocument/2006/relationships/tags" Target="../tags/tag1157.xml"/><Relationship Id="rId29" Type="http://schemas.openxmlformats.org/officeDocument/2006/relationships/tags" Target="../tags/tag1184.xml"/><Relationship Id="rId250" Type="http://schemas.openxmlformats.org/officeDocument/2006/relationships/tags" Target="../tags/tag1405.xml"/><Relationship Id="rId255" Type="http://schemas.openxmlformats.org/officeDocument/2006/relationships/tags" Target="../tags/tag1410.xml"/><Relationship Id="rId271" Type="http://schemas.openxmlformats.org/officeDocument/2006/relationships/image" Target="../media/image34.emf"/><Relationship Id="rId24" Type="http://schemas.openxmlformats.org/officeDocument/2006/relationships/tags" Target="../tags/tag1179.xml"/><Relationship Id="rId40" Type="http://schemas.openxmlformats.org/officeDocument/2006/relationships/tags" Target="../tags/tag1195.xml"/><Relationship Id="rId45" Type="http://schemas.openxmlformats.org/officeDocument/2006/relationships/tags" Target="../tags/tag1200.xml"/><Relationship Id="rId66" Type="http://schemas.openxmlformats.org/officeDocument/2006/relationships/tags" Target="../tags/tag1221.xml"/><Relationship Id="rId87" Type="http://schemas.openxmlformats.org/officeDocument/2006/relationships/tags" Target="../tags/tag1242.xml"/><Relationship Id="rId110" Type="http://schemas.openxmlformats.org/officeDocument/2006/relationships/tags" Target="../tags/tag1265.xml"/><Relationship Id="rId115" Type="http://schemas.openxmlformats.org/officeDocument/2006/relationships/tags" Target="../tags/tag1270.xml"/><Relationship Id="rId131" Type="http://schemas.openxmlformats.org/officeDocument/2006/relationships/tags" Target="../tags/tag1286.xml"/><Relationship Id="rId136" Type="http://schemas.openxmlformats.org/officeDocument/2006/relationships/tags" Target="../tags/tag1291.xml"/><Relationship Id="rId157" Type="http://schemas.openxmlformats.org/officeDocument/2006/relationships/tags" Target="../tags/tag1312.xml"/><Relationship Id="rId178" Type="http://schemas.openxmlformats.org/officeDocument/2006/relationships/tags" Target="../tags/tag1333.xml"/><Relationship Id="rId61" Type="http://schemas.openxmlformats.org/officeDocument/2006/relationships/tags" Target="../tags/tag1216.xml"/><Relationship Id="rId82" Type="http://schemas.openxmlformats.org/officeDocument/2006/relationships/tags" Target="../tags/tag1237.xml"/><Relationship Id="rId152" Type="http://schemas.openxmlformats.org/officeDocument/2006/relationships/tags" Target="../tags/tag1307.xml"/><Relationship Id="rId173" Type="http://schemas.openxmlformats.org/officeDocument/2006/relationships/tags" Target="../tags/tag1328.xml"/><Relationship Id="rId194" Type="http://schemas.openxmlformats.org/officeDocument/2006/relationships/tags" Target="../tags/tag1349.xml"/><Relationship Id="rId199" Type="http://schemas.openxmlformats.org/officeDocument/2006/relationships/tags" Target="../tags/tag1354.xml"/><Relationship Id="rId203" Type="http://schemas.openxmlformats.org/officeDocument/2006/relationships/tags" Target="../tags/tag1358.xml"/><Relationship Id="rId208" Type="http://schemas.openxmlformats.org/officeDocument/2006/relationships/tags" Target="../tags/tag1363.xml"/><Relationship Id="rId229" Type="http://schemas.openxmlformats.org/officeDocument/2006/relationships/tags" Target="../tags/tag1384.xml"/><Relationship Id="rId19" Type="http://schemas.openxmlformats.org/officeDocument/2006/relationships/tags" Target="../tags/tag1174.xml"/><Relationship Id="rId224" Type="http://schemas.openxmlformats.org/officeDocument/2006/relationships/tags" Target="../tags/tag1379.xml"/><Relationship Id="rId240" Type="http://schemas.openxmlformats.org/officeDocument/2006/relationships/tags" Target="../tags/tag1395.xml"/><Relationship Id="rId245" Type="http://schemas.openxmlformats.org/officeDocument/2006/relationships/tags" Target="../tags/tag1400.xml"/><Relationship Id="rId261" Type="http://schemas.openxmlformats.org/officeDocument/2006/relationships/tags" Target="../tags/tag1416.xml"/><Relationship Id="rId266" Type="http://schemas.openxmlformats.org/officeDocument/2006/relationships/tags" Target="../tags/tag1421.xml"/><Relationship Id="rId14" Type="http://schemas.openxmlformats.org/officeDocument/2006/relationships/tags" Target="../tags/tag1169.xml"/><Relationship Id="rId30" Type="http://schemas.openxmlformats.org/officeDocument/2006/relationships/tags" Target="../tags/tag1185.xml"/><Relationship Id="rId35" Type="http://schemas.openxmlformats.org/officeDocument/2006/relationships/tags" Target="../tags/tag1190.xml"/><Relationship Id="rId56" Type="http://schemas.openxmlformats.org/officeDocument/2006/relationships/tags" Target="../tags/tag1211.xml"/><Relationship Id="rId77" Type="http://schemas.openxmlformats.org/officeDocument/2006/relationships/tags" Target="../tags/tag1232.xml"/><Relationship Id="rId100" Type="http://schemas.openxmlformats.org/officeDocument/2006/relationships/tags" Target="../tags/tag1255.xml"/><Relationship Id="rId105" Type="http://schemas.openxmlformats.org/officeDocument/2006/relationships/tags" Target="../tags/tag1260.xml"/><Relationship Id="rId126" Type="http://schemas.openxmlformats.org/officeDocument/2006/relationships/tags" Target="../tags/tag1281.xml"/><Relationship Id="rId147" Type="http://schemas.openxmlformats.org/officeDocument/2006/relationships/tags" Target="../tags/tag1302.xml"/><Relationship Id="rId168" Type="http://schemas.openxmlformats.org/officeDocument/2006/relationships/tags" Target="../tags/tag1323.xml"/><Relationship Id="rId8" Type="http://schemas.openxmlformats.org/officeDocument/2006/relationships/tags" Target="../tags/tag1163.xml"/><Relationship Id="rId51" Type="http://schemas.openxmlformats.org/officeDocument/2006/relationships/tags" Target="../tags/tag1206.xml"/><Relationship Id="rId72" Type="http://schemas.openxmlformats.org/officeDocument/2006/relationships/tags" Target="../tags/tag1227.xml"/><Relationship Id="rId93" Type="http://schemas.openxmlformats.org/officeDocument/2006/relationships/tags" Target="../tags/tag1248.xml"/><Relationship Id="rId98" Type="http://schemas.openxmlformats.org/officeDocument/2006/relationships/tags" Target="../tags/tag1253.xml"/><Relationship Id="rId121" Type="http://schemas.openxmlformats.org/officeDocument/2006/relationships/tags" Target="../tags/tag1276.xml"/><Relationship Id="rId142" Type="http://schemas.openxmlformats.org/officeDocument/2006/relationships/tags" Target="../tags/tag1297.xml"/><Relationship Id="rId163" Type="http://schemas.openxmlformats.org/officeDocument/2006/relationships/tags" Target="../tags/tag1318.xml"/><Relationship Id="rId184" Type="http://schemas.openxmlformats.org/officeDocument/2006/relationships/tags" Target="../tags/tag1339.xml"/><Relationship Id="rId189" Type="http://schemas.openxmlformats.org/officeDocument/2006/relationships/tags" Target="../tags/tag1344.xml"/><Relationship Id="rId219" Type="http://schemas.openxmlformats.org/officeDocument/2006/relationships/tags" Target="../tags/tag1374.xml"/><Relationship Id="rId3" Type="http://schemas.openxmlformats.org/officeDocument/2006/relationships/tags" Target="../tags/tag1158.xml"/><Relationship Id="rId214" Type="http://schemas.openxmlformats.org/officeDocument/2006/relationships/tags" Target="../tags/tag1369.xml"/><Relationship Id="rId230" Type="http://schemas.openxmlformats.org/officeDocument/2006/relationships/tags" Target="../tags/tag1385.xml"/><Relationship Id="rId235" Type="http://schemas.openxmlformats.org/officeDocument/2006/relationships/tags" Target="../tags/tag1390.xml"/><Relationship Id="rId251" Type="http://schemas.openxmlformats.org/officeDocument/2006/relationships/tags" Target="../tags/tag1406.xml"/><Relationship Id="rId256" Type="http://schemas.openxmlformats.org/officeDocument/2006/relationships/tags" Target="../tags/tag1411.xml"/><Relationship Id="rId25" Type="http://schemas.openxmlformats.org/officeDocument/2006/relationships/tags" Target="../tags/tag1180.xml"/><Relationship Id="rId46" Type="http://schemas.openxmlformats.org/officeDocument/2006/relationships/tags" Target="../tags/tag1201.xml"/><Relationship Id="rId67" Type="http://schemas.openxmlformats.org/officeDocument/2006/relationships/tags" Target="../tags/tag1222.xml"/><Relationship Id="rId116" Type="http://schemas.openxmlformats.org/officeDocument/2006/relationships/tags" Target="../tags/tag1271.xml"/><Relationship Id="rId137" Type="http://schemas.openxmlformats.org/officeDocument/2006/relationships/tags" Target="../tags/tag1292.xml"/><Relationship Id="rId158" Type="http://schemas.openxmlformats.org/officeDocument/2006/relationships/tags" Target="../tags/tag1313.xml"/><Relationship Id="rId20" Type="http://schemas.openxmlformats.org/officeDocument/2006/relationships/tags" Target="../tags/tag1175.xml"/><Relationship Id="rId41" Type="http://schemas.openxmlformats.org/officeDocument/2006/relationships/tags" Target="../tags/tag1196.xml"/><Relationship Id="rId62" Type="http://schemas.openxmlformats.org/officeDocument/2006/relationships/tags" Target="../tags/tag1217.xml"/><Relationship Id="rId83" Type="http://schemas.openxmlformats.org/officeDocument/2006/relationships/tags" Target="../tags/tag1238.xml"/><Relationship Id="rId88" Type="http://schemas.openxmlformats.org/officeDocument/2006/relationships/tags" Target="../tags/tag1243.xml"/><Relationship Id="rId111" Type="http://schemas.openxmlformats.org/officeDocument/2006/relationships/tags" Target="../tags/tag1266.xml"/><Relationship Id="rId132" Type="http://schemas.openxmlformats.org/officeDocument/2006/relationships/tags" Target="../tags/tag1287.xml"/><Relationship Id="rId153" Type="http://schemas.openxmlformats.org/officeDocument/2006/relationships/tags" Target="../tags/tag1308.xml"/><Relationship Id="rId174" Type="http://schemas.openxmlformats.org/officeDocument/2006/relationships/tags" Target="../tags/tag1329.xml"/><Relationship Id="rId179" Type="http://schemas.openxmlformats.org/officeDocument/2006/relationships/tags" Target="../tags/tag1334.xml"/><Relationship Id="rId195" Type="http://schemas.openxmlformats.org/officeDocument/2006/relationships/tags" Target="../tags/tag1350.xml"/><Relationship Id="rId209" Type="http://schemas.openxmlformats.org/officeDocument/2006/relationships/tags" Target="../tags/tag1364.xml"/><Relationship Id="rId190" Type="http://schemas.openxmlformats.org/officeDocument/2006/relationships/tags" Target="../tags/tag1345.xml"/><Relationship Id="rId204" Type="http://schemas.openxmlformats.org/officeDocument/2006/relationships/tags" Target="../tags/tag1359.xml"/><Relationship Id="rId220" Type="http://schemas.openxmlformats.org/officeDocument/2006/relationships/tags" Target="../tags/tag1375.xml"/><Relationship Id="rId225" Type="http://schemas.openxmlformats.org/officeDocument/2006/relationships/tags" Target="../tags/tag1380.xml"/><Relationship Id="rId241" Type="http://schemas.openxmlformats.org/officeDocument/2006/relationships/tags" Target="../tags/tag1396.xml"/><Relationship Id="rId246" Type="http://schemas.openxmlformats.org/officeDocument/2006/relationships/tags" Target="../tags/tag1401.xml"/><Relationship Id="rId267" Type="http://schemas.openxmlformats.org/officeDocument/2006/relationships/tags" Target="../tags/tag1422.xml"/><Relationship Id="rId15" Type="http://schemas.openxmlformats.org/officeDocument/2006/relationships/tags" Target="../tags/tag1170.xml"/><Relationship Id="rId36" Type="http://schemas.openxmlformats.org/officeDocument/2006/relationships/tags" Target="../tags/tag1191.xml"/><Relationship Id="rId57" Type="http://schemas.openxmlformats.org/officeDocument/2006/relationships/tags" Target="../tags/tag1212.xml"/><Relationship Id="rId106" Type="http://schemas.openxmlformats.org/officeDocument/2006/relationships/tags" Target="../tags/tag1261.xml"/><Relationship Id="rId127" Type="http://schemas.openxmlformats.org/officeDocument/2006/relationships/tags" Target="../tags/tag1282.xml"/><Relationship Id="rId262" Type="http://schemas.openxmlformats.org/officeDocument/2006/relationships/tags" Target="../tags/tag1417.xml"/><Relationship Id="rId10" Type="http://schemas.openxmlformats.org/officeDocument/2006/relationships/tags" Target="../tags/tag1165.xml"/><Relationship Id="rId31" Type="http://schemas.openxmlformats.org/officeDocument/2006/relationships/tags" Target="../tags/tag1186.xml"/><Relationship Id="rId52" Type="http://schemas.openxmlformats.org/officeDocument/2006/relationships/tags" Target="../tags/tag1207.xml"/><Relationship Id="rId73" Type="http://schemas.openxmlformats.org/officeDocument/2006/relationships/tags" Target="../tags/tag1228.xml"/><Relationship Id="rId78" Type="http://schemas.openxmlformats.org/officeDocument/2006/relationships/tags" Target="../tags/tag1233.xml"/><Relationship Id="rId94" Type="http://schemas.openxmlformats.org/officeDocument/2006/relationships/tags" Target="../tags/tag1249.xml"/><Relationship Id="rId99" Type="http://schemas.openxmlformats.org/officeDocument/2006/relationships/tags" Target="../tags/tag1254.xml"/><Relationship Id="rId101" Type="http://schemas.openxmlformats.org/officeDocument/2006/relationships/tags" Target="../tags/tag1256.xml"/><Relationship Id="rId122" Type="http://schemas.openxmlformats.org/officeDocument/2006/relationships/tags" Target="../tags/tag1277.xml"/><Relationship Id="rId143" Type="http://schemas.openxmlformats.org/officeDocument/2006/relationships/tags" Target="../tags/tag1298.xml"/><Relationship Id="rId148" Type="http://schemas.openxmlformats.org/officeDocument/2006/relationships/tags" Target="../tags/tag1303.xml"/><Relationship Id="rId164" Type="http://schemas.openxmlformats.org/officeDocument/2006/relationships/tags" Target="../tags/tag1319.xml"/><Relationship Id="rId169" Type="http://schemas.openxmlformats.org/officeDocument/2006/relationships/tags" Target="../tags/tag1324.xml"/><Relationship Id="rId185" Type="http://schemas.openxmlformats.org/officeDocument/2006/relationships/tags" Target="../tags/tag1340.xml"/><Relationship Id="rId4" Type="http://schemas.openxmlformats.org/officeDocument/2006/relationships/tags" Target="../tags/tag1159.xml"/><Relationship Id="rId9" Type="http://schemas.openxmlformats.org/officeDocument/2006/relationships/tags" Target="../tags/tag1164.xml"/><Relationship Id="rId180" Type="http://schemas.openxmlformats.org/officeDocument/2006/relationships/tags" Target="../tags/tag1335.xml"/><Relationship Id="rId210" Type="http://schemas.openxmlformats.org/officeDocument/2006/relationships/tags" Target="../tags/tag1365.xml"/><Relationship Id="rId215" Type="http://schemas.openxmlformats.org/officeDocument/2006/relationships/tags" Target="../tags/tag1370.xml"/><Relationship Id="rId236" Type="http://schemas.openxmlformats.org/officeDocument/2006/relationships/tags" Target="../tags/tag1391.xml"/><Relationship Id="rId257" Type="http://schemas.openxmlformats.org/officeDocument/2006/relationships/tags" Target="../tags/tag1412.xml"/><Relationship Id="rId26" Type="http://schemas.openxmlformats.org/officeDocument/2006/relationships/tags" Target="../tags/tag1181.xml"/><Relationship Id="rId231" Type="http://schemas.openxmlformats.org/officeDocument/2006/relationships/tags" Target="../tags/tag1386.xml"/><Relationship Id="rId252" Type="http://schemas.openxmlformats.org/officeDocument/2006/relationships/tags" Target="../tags/tag1407.xml"/><Relationship Id="rId47" Type="http://schemas.openxmlformats.org/officeDocument/2006/relationships/tags" Target="../tags/tag1202.xml"/><Relationship Id="rId68" Type="http://schemas.openxmlformats.org/officeDocument/2006/relationships/tags" Target="../tags/tag1223.xml"/><Relationship Id="rId89" Type="http://schemas.openxmlformats.org/officeDocument/2006/relationships/tags" Target="../tags/tag1244.xml"/><Relationship Id="rId112" Type="http://schemas.openxmlformats.org/officeDocument/2006/relationships/tags" Target="../tags/tag1267.xml"/><Relationship Id="rId133" Type="http://schemas.openxmlformats.org/officeDocument/2006/relationships/tags" Target="../tags/tag1288.xml"/><Relationship Id="rId154" Type="http://schemas.openxmlformats.org/officeDocument/2006/relationships/tags" Target="../tags/tag1309.xml"/><Relationship Id="rId175" Type="http://schemas.openxmlformats.org/officeDocument/2006/relationships/tags" Target="../tags/tag1330.xml"/><Relationship Id="rId196" Type="http://schemas.openxmlformats.org/officeDocument/2006/relationships/tags" Target="../tags/tag1351.xml"/><Relationship Id="rId200" Type="http://schemas.openxmlformats.org/officeDocument/2006/relationships/tags" Target="../tags/tag1355.xml"/><Relationship Id="rId16" Type="http://schemas.openxmlformats.org/officeDocument/2006/relationships/tags" Target="../tags/tag1171.xml"/><Relationship Id="rId221" Type="http://schemas.openxmlformats.org/officeDocument/2006/relationships/tags" Target="../tags/tag1376.xml"/><Relationship Id="rId242" Type="http://schemas.openxmlformats.org/officeDocument/2006/relationships/tags" Target="../tags/tag1397.xml"/><Relationship Id="rId263" Type="http://schemas.openxmlformats.org/officeDocument/2006/relationships/tags" Target="../tags/tag1418.xml"/><Relationship Id="rId37" Type="http://schemas.openxmlformats.org/officeDocument/2006/relationships/tags" Target="../tags/tag1192.xml"/><Relationship Id="rId58" Type="http://schemas.openxmlformats.org/officeDocument/2006/relationships/tags" Target="../tags/tag1213.xml"/><Relationship Id="rId79" Type="http://schemas.openxmlformats.org/officeDocument/2006/relationships/tags" Target="../tags/tag1234.xml"/><Relationship Id="rId102" Type="http://schemas.openxmlformats.org/officeDocument/2006/relationships/tags" Target="../tags/tag1257.xml"/><Relationship Id="rId123" Type="http://schemas.openxmlformats.org/officeDocument/2006/relationships/tags" Target="../tags/tag1278.xml"/><Relationship Id="rId144" Type="http://schemas.openxmlformats.org/officeDocument/2006/relationships/tags" Target="../tags/tag1299.xml"/><Relationship Id="rId90" Type="http://schemas.openxmlformats.org/officeDocument/2006/relationships/tags" Target="../tags/tag1245.xml"/><Relationship Id="rId165" Type="http://schemas.openxmlformats.org/officeDocument/2006/relationships/tags" Target="../tags/tag1320.xml"/><Relationship Id="rId186" Type="http://schemas.openxmlformats.org/officeDocument/2006/relationships/tags" Target="../tags/tag1341.xml"/><Relationship Id="rId211" Type="http://schemas.openxmlformats.org/officeDocument/2006/relationships/tags" Target="../tags/tag1366.xml"/><Relationship Id="rId232" Type="http://schemas.openxmlformats.org/officeDocument/2006/relationships/tags" Target="../tags/tag1387.xml"/><Relationship Id="rId253" Type="http://schemas.openxmlformats.org/officeDocument/2006/relationships/tags" Target="../tags/tag1408.xml"/><Relationship Id="rId27" Type="http://schemas.openxmlformats.org/officeDocument/2006/relationships/tags" Target="../tags/tag1182.xml"/><Relationship Id="rId48" Type="http://schemas.openxmlformats.org/officeDocument/2006/relationships/tags" Target="../tags/tag1203.xml"/><Relationship Id="rId69" Type="http://schemas.openxmlformats.org/officeDocument/2006/relationships/tags" Target="../tags/tag1224.xml"/><Relationship Id="rId113" Type="http://schemas.openxmlformats.org/officeDocument/2006/relationships/tags" Target="../tags/tag1268.xml"/><Relationship Id="rId134" Type="http://schemas.openxmlformats.org/officeDocument/2006/relationships/tags" Target="../tags/tag1289.xml"/><Relationship Id="rId80" Type="http://schemas.openxmlformats.org/officeDocument/2006/relationships/tags" Target="../tags/tag1235.xml"/><Relationship Id="rId155" Type="http://schemas.openxmlformats.org/officeDocument/2006/relationships/tags" Target="../tags/tag1310.xml"/><Relationship Id="rId176" Type="http://schemas.openxmlformats.org/officeDocument/2006/relationships/tags" Target="../tags/tag1331.xml"/><Relationship Id="rId197" Type="http://schemas.openxmlformats.org/officeDocument/2006/relationships/tags" Target="../tags/tag1352.xml"/><Relationship Id="rId201" Type="http://schemas.openxmlformats.org/officeDocument/2006/relationships/tags" Target="../tags/tag1356.xml"/><Relationship Id="rId222" Type="http://schemas.openxmlformats.org/officeDocument/2006/relationships/tags" Target="../tags/tag1377.xml"/><Relationship Id="rId243" Type="http://schemas.openxmlformats.org/officeDocument/2006/relationships/tags" Target="../tags/tag1398.xml"/><Relationship Id="rId264" Type="http://schemas.openxmlformats.org/officeDocument/2006/relationships/tags" Target="../tags/tag1419.xml"/><Relationship Id="rId17" Type="http://schemas.openxmlformats.org/officeDocument/2006/relationships/tags" Target="../tags/tag1172.xml"/><Relationship Id="rId38" Type="http://schemas.openxmlformats.org/officeDocument/2006/relationships/tags" Target="../tags/tag1193.xml"/><Relationship Id="rId59" Type="http://schemas.openxmlformats.org/officeDocument/2006/relationships/tags" Target="../tags/tag1214.xml"/><Relationship Id="rId103" Type="http://schemas.openxmlformats.org/officeDocument/2006/relationships/tags" Target="../tags/tag1258.xml"/><Relationship Id="rId124" Type="http://schemas.openxmlformats.org/officeDocument/2006/relationships/tags" Target="../tags/tag1279.xml"/><Relationship Id="rId70" Type="http://schemas.openxmlformats.org/officeDocument/2006/relationships/tags" Target="../tags/tag1225.xml"/><Relationship Id="rId91" Type="http://schemas.openxmlformats.org/officeDocument/2006/relationships/tags" Target="../tags/tag1246.xml"/><Relationship Id="rId145" Type="http://schemas.openxmlformats.org/officeDocument/2006/relationships/tags" Target="../tags/tag1300.xml"/><Relationship Id="rId166" Type="http://schemas.openxmlformats.org/officeDocument/2006/relationships/tags" Target="../tags/tag1321.xml"/><Relationship Id="rId187" Type="http://schemas.openxmlformats.org/officeDocument/2006/relationships/tags" Target="../tags/tag1342.xml"/><Relationship Id="rId1" Type="http://schemas.openxmlformats.org/officeDocument/2006/relationships/tags" Target="../tags/tag1156.xml"/><Relationship Id="rId212" Type="http://schemas.openxmlformats.org/officeDocument/2006/relationships/tags" Target="../tags/tag1367.xml"/><Relationship Id="rId233" Type="http://schemas.openxmlformats.org/officeDocument/2006/relationships/tags" Target="../tags/tag1388.xml"/><Relationship Id="rId254" Type="http://schemas.openxmlformats.org/officeDocument/2006/relationships/tags" Target="../tags/tag1409.xml"/><Relationship Id="rId28" Type="http://schemas.openxmlformats.org/officeDocument/2006/relationships/tags" Target="../tags/tag1183.xml"/><Relationship Id="rId49" Type="http://schemas.openxmlformats.org/officeDocument/2006/relationships/tags" Target="../tags/tag1204.xml"/><Relationship Id="rId114" Type="http://schemas.openxmlformats.org/officeDocument/2006/relationships/tags" Target="../tags/tag1269.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xml"/><Relationship Id="rId1" Type="http://schemas.openxmlformats.org/officeDocument/2006/relationships/tags" Target="../tags/tag1424.xml"/></Relationships>
</file>

<file path=ppt/slides/_rels/slide48.xml.rels><?xml version="1.0" encoding="UTF-8" standalone="yes"?>
<Relationships xmlns="http://schemas.openxmlformats.org/package/2006/relationships"><Relationship Id="rId8" Type="http://schemas.openxmlformats.org/officeDocument/2006/relationships/tags" Target="../tags/tag1432.xml"/><Relationship Id="rId13" Type="http://schemas.openxmlformats.org/officeDocument/2006/relationships/slideLayout" Target="../slideLayouts/slideLayout6.xml"/><Relationship Id="rId3" Type="http://schemas.openxmlformats.org/officeDocument/2006/relationships/tags" Target="../tags/tag1427.xml"/><Relationship Id="rId7" Type="http://schemas.openxmlformats.org/officeDocument/2006/relationships/tags" Target="../tags/tag1431.xml"/><Relationship Id="rId12" Type="http://schemas.openxmlformats.org/officeDocument/2006/relationships/tags" Target="../tags/tag1436.xml"/><Relationship Id="rId2" Type="http://schemas.openxmlformats.org/officeDocument/2006/relationships/tags" Target="../tags/tag1426.xml"/><Relationship Id="rId16" Type="http://schemas.openxmlformats.org/officeDocument/2006/relationships/image" Target="../media/image9.png"/><Relationship Id="rId1" Type="http://schemas.openxmlformats.org/officeDocument/2006/relationships/tags" Target="../tags/tag1425.xml"/><Relationship Id="rId6" Type="http://schemas.openxmlformats.org/officeDocument/2006/relationships/tags" Target="../tags/tag1430.xml"/><Relationship Id="rId11" Type="http://schemas.openxmlformats.org/officeDocument/2006/relationships/tags" Target="../tags/tag1435.xml"/><Relationship Id="rId5" Type="http://schemas.openxmlformats.org/officeDocument/2006/relationships/tags" Target="../tags/tag1429.xml"/><Relationship Id="rId15" Type="http://schemas.openxmlformats.org/officeDocument/2006/relationships/image" Target="../media/image5.jpeg"/><Relationship Id="rId10" Type="http://schemas.openxmlformats.org/officeDocument/2006/relationships/tags" Target="../tags/tag1434.xml"/><Relationship Id="rId4" Type="http://schemas.openxmlformats.org/officeDocument/2006/relationships/tags" Target="../tags/tag1428.xml"/><Relationship Id="rId9" Type="http://schemas.openxmlformats.org/officeDocument/2006/relationships/tags" Target="../tags/tag1433.xml"/><Relationship Id="rId14" Type="http://schemas.openxmlformats.org/officeDocument/2006/relationships/notesSlide" Target="../notesSlides/notesSlide28.xml"/></Relationships>
</file>

<file path=ppt/slides/_rels/slide49.xml.rels><?xml version="1.0" encoding="UTF-8" standalone="yes"?>
<Relationships xmlns="http://schemas.openxmlformats.org/package/2006/relationships"><Relationship Id="rId8" Type="http://schemas.openxmlformats.org/officeDocument/2006/relationships/tags" Target="../tags/tag1444.xml"/><Relationship Id="rId13" Type="http://schemas.openxmlformats.org/officeDocument/2006/relationships/tags" Target="../tags/tag1449.xml"/><Relationship Id="rId18" Type="http://schemas.openxmlformats.org/officeDocument/2006/relationships/tags" Target="../tags/tag1454.xml"/><Relationship Id="rId26" Type="http://schemas.openxmlformats.org/officeDocument/2006/relationships/tags" Target="../tags/tag1462.xml"/><Relationship Id="rId39" Type="http://schemas.openxmlformats.org/officeDocument/2006/relationships/tags" Target="../tags/tag1475.xml"/><Relationship Id="rId3" Type="http://schemas.openxmlformats.org/officeDocument/2006/relationships/tags" Target="../tags/tag1439.xml"/><Relationship Id="rId21" Type="http://schemas.openxmlformats.org/officeDocument/2006/relationships/tags" Target="../tags/tag1457.xml"/><Relationship Id="rId34" Type="http://schemas.openxmlformats.org/officeDocument/2006/relationships/tags" Target="../tags/tag1470.xml"/><Relationship Id="rId42" Type="http://schemas.openxmlformats.org/officeDocument/2006/relationships/tags" Target="../tags/tag1478.xml"/><Relationship Id="rId7" Type="http://schemas.openxmlformats.org/officeDocument/2006/relationships/tags" Target="../tags/tag1443.xml"/><Relationship Id="rId12" Type="http://schemas.openxmlformats.org/officeDocument/2006/relationships/tags" Target="../tags/tag1448.xml"/><Relationship Id="rId17" Type="http://schemas.openxmlformats.org/officeDocument/2006/relationships/tags" Target="../tags/tag1453.xml"/><Relationship Id="rId25" Type="http://schemas.openxmlformats.org/officeDocument/2006/relationships/tags" Target="../tags/tag1461.xml"/><Relationship Id="rId33" Type="http://schemas.openxmlformats.org/officeDocument/2006/relationships/tags" Target="../tags/tag1469.xml"/><Relationship Id="rId38" Type="http://schemas.openxmlformats.org/officeDocument/2006/relationships/tags" Target="../tags/tag1474.xml"/><Relationship Id="rId46" Type="http://schemas.openxmlformats.org/officeDocument/2006/relationships/image" Target="../media/image5.jpeg"/><Relationship Id="rId2" Type="http://schemas.openxmlformats.org/officeDocument/2006/relationships/tags" Target="../tags/tag1438.xml"/><Relationship Id="rId16" Type="http://schemas.openxmlformats.org/officeDocument/2006/relationships/tags" Target="../tags/tag1452.xml"/><Relationship Id="rId20" Type="http://schemas.openxmlformats.org/officeDocument/2006/relationships/tags" Target="../tags/tag1456.xml"/><Relationship Id="rId29" Type="http://schemas.openxmlformats.org/officeDocument/2006/relationships/tags" Target="../tags/tag1465.xml"/><Relationship Id="rId41" Type="http://schemas.openxmlformats.org/officeDocument/2006/relationships/tags" Target="../tags/tag1477.xml"/><Relationship Id="rId1" Type="http://schemas.openxmlformats.org/officeDocument/2006/relationships/tags" Target="../tags/tag1437.xml"/><Relationship Id="rId6" Type="http://schemas.openxmlformats.org/officeDocument/2006/relationships/tags" Target="../tags/tag1442.xml"/><Relationship Id="rId11" Type="http://schemas.openxmlformats.org/officeDocument/2006/relationships/tags" Target="../tags/tag1447.xml"/><Relationship Id="rId24" Type="http://schemas.openxmlformats.org/officeDocument/2006/relationships/tags" Target="../tags/tag1460.xml"/><Relationship Id="rId32" Type="http://schemas.openxmlformats.org/officeDocument/2006/relationships/tags" Target="../tags/tag1468.xml"/><Relationship Id="rId37" Type="http://schemas.openxmlformats.org/officeDocument/2006/relationships/tags" Target="../tags/tag1473.xml"/><Relationship Id="rId40" Type="http://schemas.openxmlformats.org/officeDocument/2006/relationships/tags" Target="../tags/tag1476.xml"/><Relationship Id="rId45" Type="http://schemas.openxmlformats.org/officeDocument/2006/relationships/notesSlide" Target="../notesSlides/notesSlide29.xml"/><Relationship Id="rId5" Type="http://schemas.openxmlformats.org/officeDocument/2006/relationships/tags" Target="../tags/tag1441.xml"/><Relationship Id="rId15" Type="http://schemas.openxmlformats.org/officeDocument/2006/relationships/tags" Target="../tags/tag1451.xml"/><Relationship Id="rId23" Type="http://schemas.openxmlformats.org/officeDocument/2006/relationships/tags" Target="../tags/tag1459.xml"/><Relationship Id="rId28" Type="http://schemas.openxmlformats.org/officeDocument/2006/relationships/tags" Target="../tags/tag1464.xml"/><Relationship Id="rId36" Type="http://schemas.openxmlformats.org/officeDocument/2006/relationships/tags" Target="../tags/tag1472.xml"/><Relationship Id="rId10" Type="http://schemas.openxmlformats.org/officeDocument/2006/relationships/tags" Target="../tags/tag1446.xml"/><Relationship Id="rId19" Type="http://schemas.openxmlformats.org/officeDocument/2006/relationships/tags" Target="../tags/tag1455.xml"/><Relationship Id="rId31" Type="http://schemas.openxmlformats.org/officeDocument/2006/relationships/tags" Target="../tags/tag1467.xml"/><Relationship Id="rId44" Type="http://schemas.openxmlformats.org/officeDocument/2006/relationships/slideLayout" Target="../slideLayouts/slideLayout6.xml"/><Relationship Id="rId4" Type="http://schemas.openxmlformats.org/officeDocument/2006/relationships/tags" Target="../tags/tag1440.xml"/><Relationship Id="rId9" Type="http://schemas.openxmlformats.org/officeDocument/2006/relationships/tags" Target="../tags/tag1445.xml"/><Relationship Id="rId14" Type="http://schemas.openxmlformats.org/officeDocument/2006/relationships/tags" Target="../tags/tag1450.xml"/><Relationship Id="rId22" Type="http://schemas.openxmlformats.org/officeDocument/2006/relationships/tags" Target="../tags/tag1458.xml"/><Relationship Id="rId27" Type="http://schemas.openxmlformats.org/officeDocument/2006/relationships/tags" Target="../tags/tag1463.xml"/><Relationship Id="rId30" Type="http://schemas.openxmlformats.org/officeDocument/2006/relationships/tags" Target="../tags/tag1466.xml"/><Relationship Id="rId35" Type="http://schemas.openxmlformats.org/officeDocument/2006/relationships/tags" Target="../tags/tag1471.xml"/><Relationship Id="rId43" Type="http://schemas.openxmlformats.org/officeDocument/2006/relationships/tags" Target="../tags/tag1479.xml"/></Relationships>
</file>

<file path=ppt/slides/_rels/slide5.xml.rels><?xml version="1.0" encoding="UTF-8" standalone="yes"?>
<Relationships xmlns="http://schemas.openxmlformats.org/package/2006/relationships"><Relationship Id="rId8" Type="http://schemas.openxmlformats.org/officeDocument/2006/relationships/tags" Target="../tags/tag104.xml"/><Relationship Id="rId13" Type="http://schemas.openxmlformats.org/officeDocument/2006/relationships/tags" Target="../tags/tag109.xml"/><Relationship Id="rId18" Type="http://schemas.openxmlformats.org/officeDocument/2006/relationships/image" Target="../media/image7.jpeg"/><Relationship Id="rId3" Type="http://schemas.openxmlformats.org/officeDocument/2006/relationships/tags" Target="../tags/tag99.xml"/><Relationship Id="rId7" Type="http://schemas.openxmlformats.org/officeDocument/2006/relationships/tags" Target="../tags/tag103.xml"/><Relationship Id="rId12" Type="http://schemas.openxmlformats.org/officeDocument/2006/relationships/tags" Target="../tags/tag108.xml"/><Relationship Id="rId17" Type="http://schemas.openxmlformats.org/officeDocument/2006/relationships/image" Target="../media/image6.png"/><Relationship Id="rId2" Type="http://schemas.openxmlformats.org/officeDocument/2006/relationships/tags" Target="../tags/tag98.xml"/><Relationship Id="rId16" Type="http://schemas.openxmlformats.org/officeDocument/2006/relationships/notesSlide" Target="../notesSlides/notesSlide4.xml"/><Relationship Id="rId1" Type="http://schemas.openxmlformats.org/officeDocument/2006/relationships/tags" Target="../tags/tag97.xml"/><Relationship Id="rId6" Type="http://schemas.openxmlformats.org/officeDocument/2006/relationships/tags" Target="../tags/tag102.xml"/><Relationship Id="rId11" Type="http://schemas.openxmlformats.org/officeDocument/2006/relationships/tags" Target="../tags/tag107.xml"/><Relationship Id="rId5" Type="http://schemas.openxmlformats.org/officeDocument/2006/relationships/tags" Target="../tags/tag101.xml"/><Relationship Id="rId15" Type="http://schemas.openxmlformats.org/officeDocument/2006/relationships/slideLayout" Target="../slideLayouts/slideLayout7.xml"/><Relationship Id="rId10" Type="http://schemas.openxmlformats.org/officeDocument/2006/relationships/tags" Target="../tags/tag106.xml"/><Relationship Id="rId4" Type="http://schemas.openxmlformats.org/officeDocument/2006/relationships/tags" Target="../tags/tag100.xml"/><Relationship Id="rId9" Type="http://schemas.openxmlformats.org/officeDocument/2006/relationships/tags" Target="../tags/tag105.xml"/><Relationship Id="rId14" Type="http://schemas.openxmlformats.org/officeDocument/2006/relationships/tags" Target="../tags/tag110.xml"/></Relationships>
</file>

<file path=ppt/slides/_rels/slide50.xml.rels><?xml version="1.0" encoding="UTF-8" standalone="yes"?>
<Relationships xmlns="http://schemas.openxmlformats.org/package/2006/relationships"><Relationship Id="rId8" Type="http://schemas.openxmlformats.org/officeDocument/2006/relationships/tags" Target="../tags/tag1487.xml"/><Relationship Id="rId13" Type="http://schemas.openxmlformats.org/officeDocument/2006/relationships/tags" Target="../tags/tag1492.xml"/><Relationship Id="rId18" Type="http://schemas.openxmlformats.org/officeDocument/2006/relationships/tags" Target="../tags/tag1497.xml"/><Relationship Id="rId26" Type="http://schemas.openxmlformats.org/officeDocument/2006/relationships/tags" Target="../tags/tag1505.xml"/><Relationship Id="rId3" Type="http://schemas.openxmlformats.org/officeDocument/2006/relationships/tags" Target="../tags/tag1482.xml"/><Relationship Id="rId21" Type="http://schemas.openxmlformats.org/officeDocument/2006/relationships/tags" Target="../tags/tag1500.xml"/><Relationship Id="rId7" Type="http://schemas.openxmlformats.org/officeDocument/2006/relationships/tags" Target="../tags/tag1486.xml"/><Relationship Id="rId12" Type="http://schemas.openxmlformats.org/officeDocument/2006/relationships/tags" Target="../tags/tag1491.xml"/><Relationship Id="rId17" Type="http://schemas.openxmlformats.org/officeDocument/2006/relationships/tags" Target="../tags/tag1496.xml"/><Relationship Id="rId25" Type="http://schemas.openxmlformats.org/officeDocument/2006/relationships/tags" Target="../tags/tag1504.xml"/><Relationship Id="rId33" Type="http://schemas.openxmlformats.org/officeDocument/2006/relationships/notesSlide" Target="../notesSlides/notesSlide30.xml"/><Relationship Id="rId2" Type="http://schemas.openxmlformats.org/officeDocument/2006/relationships/tags" Target="../tags/tag1481.xml"/><Relationship Id="rId16" Type="http://schemas.openxmlformats.org/officeDocument/2006/relationships/tags" Target="../tags/tag1495.xml"/><Relationship Id="rId20" Type="http://schemas.openxmlformats.org/officeDocument/2006/relationships/tags" Target="../tags/tag1499.xml"/><Relationship Id="rId29" Type="http://schemas.openxmlformats.org/officeDocument/2006/relationships/tags" Target="../tags/tag1508.xml"/><Relationship Id="rId1" Type="http://schemas.openxmlformats.org/officeDocument/2006/relationships/tags" Target="../tags/tag1480.xml"/><Relationship Id="rId6" Type="http://schemas.openxmlformats.org/officeDocument/2006/relationships/tags" Target="../tags/tag1485.xml"/><Relationship Id="rId11" Type="http://schemas.openxmlformats.org/officeDocument/2006/relationships/tags" Target="../tags/tag1490.xml"/><Relationship Id="rId24" Type="http://schemas.openxmlformats.org/officeDocument/2006/relationships/tags" Target="../tags/tag1503.xml"/><Relationship Id="rId32" Type="http://schemas.openxmlformats.org/officeDocument/2006/relationships/slideLayout" Target="../slideLayouts/slideLayout6.xml"/><Relationship Id="rId5" Type="http://schemas.openxmlformats.org/officeDocument/2006/relationships/tags" Target="../tags/tag1484.xml"/><Relationship Id="rId15" Type="http://schemas.openxmlformats.org/officeDocument/2006/relationships/tags" Target="../tags/tag1494.xml"/><Relationship Id="rId23" Type="http://schemas.openxmlformats.org/officeDocument/2006/relationships/tags" Target="../tags/tag1502.xml"/><Relationship Id="rId28" Type="http://schemas.openxmlformats.org/officeDocument/2006/relationships/tags" Target="../tags/tag1507.xml"/><Relationship Id="rId10" Type="http://schemas.openxmlformats.org/officeDocument/2006/relationships/tags" Target="../tags/tag1489.xml"/><Relationship Id="rId19" Type="http://schemas.openxmlformats.org/officeDocument/2006/relationships/tags" Target="../tags/tag1498.xml"/><Relationship Id="rId31" Type="http://schemas.openxmlformats.org/officeDocument/2006/relationships/tags" Target="../tags/tag1510.xml"/><Relationship Id="rId4" Type="http://schemas.openxmlformats.org/officeDocument/2006/relationships/tags" Target="../tags/tag1483.xml"/><Relationship Id="rId9" Type="http://schemas.openxmlformats.org/officeDocument/2006/relationships/tags" Target="../tags/tag1488.xml"/><Relationship Id="rId14" Type="http://schemas.openxmlformats.org/officeDocument/2006/relationships/tags" Target="../tags/tag1493.xml"/><Relationship Id="rId22" Type="http://schemas.openxmlformats.org/officeDocument/2006/relationships/tags" Target="../tags/tag1501.xml"/><Relationship Id="rId27" Type="http://schemas.openxmlformats.org/officeDocument/2006/relationships/tags" Target="../tags/tag1506.xml"/><Relationship Id="rId30" Type="http://schemas.openxmlformats.org/officeDocument/2006/relationships/tags" Target="../tags/tag1509.xml"/></Relationships>
</file>

<file path=ppt/slides/_rels/slide51.xml.rels><?xml version="1.0" encoding="UTF-8" standalone="yes"?>
<Relationships xmlns="http://schemas.openxmlformats.org/package/2006/relationships"><Relationship Id="rId117" Type="http://schemas.openxmlformats.org/officeDocument/2006/relationships/tags" Target="../tags/tag1627.xml"/><Relationship Id="rId21" Type="http://schemas.openxmlformats.org/officeDocument/2006/relationships/tags" Target="../tags/tag1531.xml"/><Relationship Id="rId42" Type="http://schemas.openxmlformats.org/officeDocument/2006/relationships/tags" Target="../tags/tag1552.xml"/><Relationship Id="rId63" Type="http://schemas.openxmlformats.org/officeDocument/2006/relationships/tags" Target="../tags/tag1573.xml"/><Relationship Id="rId84" Type="http://schemas.openxmlformats.org/officeDocument/2006/relationships/tags" Target="../tags/tag1594.xml"/><Relationship Id="rId138" Type="http://schemas.openxmlformats.org/officeDocument/2006/relationships/tags" Target="../tags/tag1648.xml"/><Relationship Id="rId159" Type="http://schemas.openxmlformats.org/officeDocument/2006/relationships/tags" Target="../tags/tag1669.xml"/><Relationship Id="rId170" Type="http://schemas.openxmlformats.org/officeDocument/2006/relationships/tags" Target="../tags/tag1680.xml"/><Relationship Id="rId191" Type="http://schemas.openxmlformats.org/officeDocument/2006/relationships/tags" Target="../tags/tag1701.xml"/><Relationship Id="rId205" Type="http://schemas.openxmlformats.org/officeDocument/2006/relationships/tags" Target="../tags/tag1715.xml"/><Relationship Id="rId226" Type="http://schemas.openxmlformats.org/officeDocument/2006/relationships/tags" Target="../tags/tag1736.xml"/><Relationship Id="rId247" Type="http://schemas.openxmlformats.org/officeDocument/2006/relationships/tags" Target="../tags/tag1757.xml"/><Relationship Id="rId107" Type="http://schemas.openxmlformats.org/officeDocument/2006/relationships/tags" Target="../tags/tag1617.xml"/><Relationship Id="rId268" Type="http://schemas.openxmlformats.org/officeDocument/2006/relationships/tags" Target="../tags/tag1778.xml"/><Relationship Id="rId11" Type="http://schemas.openxmlformats.org/officeDocument/2006/relationships/tags" Target="../tags/tag1521.xml"/><Relationship Id="rId32" Type="http://schemas.openxmlformats.org/officeDocument/2006/relationships/tags" Target="../tags/tag1542.xml"/><Relationship Id="rId53" Type="http://schemas.openxmlformats.org/officeDocument/2006/relationships/tags" Target="../tags/tag1563.xml"/><Relationship Id="rId74" Type="http://schemas.openxmlformats.org/officeDocument/2006/relationships/tags" Target="../tags/tag1584.xml"/><Relationship Id="rId128" Type="http://schemas.openxmlformats.org/officeDocument/2006/relationships/tags" Target="../tags/tag1638.xml"/><Relationship Id="rId149" Type="http://schemas.openxmlformats.org/officeDocument/2006/relationships/tags" Target="../tags/tag1659.xml"/><Relationship Id="rId5" Type="http://schemas.openxmlformats.org/officeDocument/2006/relationships/tags" Target="../tags/tag1515.xml"/><Relationship Id="rId95" Type="http://schemas.openxmlformats.org/officeDocument/2006/relationships/tags" Target="../tags/tag1605.xml"/><Relationship Id="rId160" Type="http://schemas.openxmlformats.org/officeDocument/2006/relationships/tags" Target="../tags/tag1670.xml"/><Relationship Id="rId181" Type="http://schemas.openxmlformats.org/officeDocument/2006/relationships/tags" Target="../tags/tag1691.xml"/><Relationship Id="rId216" Type="http://schemas.openxmlformats.org/officeDocument/2006/relationships/tags" Target="../tags/tag1726.xml"/><Relationship Id="rId237" Type="http://schemas.openxmlformats.org/officeDocument/2006/relationships/tags" Target="../tags/tag1747.xml"/><Relationship Id="rId258" Type="http://schemas.openxmlformats.org/officeDocument/2006/relationships/tags" Target="../tags/tag1768.xml"/><Relationship Id="rId22" Type="http://schemas.openxmlformats.org/officeDocument/2006/relationships/tags" Target="../tags/tag1532.xml"/><Relationship Id="rId43" Type="http://schemas.openxmlformats.org/officeDocument/2006/relationships/tags" Target="../tags/tag1553.xml"/><Relationship Id="rId64" Type="http://schemas.openxmlformats.org/officeDocument/2006/relationships/tags" Target="../tags/tag1574.xml"/><Relationship Id="rId118" Type="http://schemas.openxmlformats.org/officeDocument/2006/relationships/tags" Target="../tags/tag1628.xml"/><Relationship Id="rId139" Type="http://schemas.openxmlformats.org/officeDocument/2006/relationships/tags" Target="../tags/tag1649.xml"/><Relationship Id="rId85" Type="http://schemas.openxmlformats.org/officeDocument/2006/relationships/tags" Target="../tags/tag1595.xml"/><Relationship Id="rId150" Type="http://schemas.openxmlformats.org/officeDocument/2006/relationships/tags" Target="../tags/tag1660.xml"/><Relationship Id="rId171" Type="http://schemas.openxmlformats.org/officeDocument/2006/relationships/tags" Target="../tags/tag1681.xml"/><Relationship Id="rId192" Type="http://schemas.openxmlformats.org/officeDocument/2006/relationships/tags" Target="../tags/tag1702.xml"/><Relationship Id="rId206" Type="http://schemas.openxmlformats.org/officeDocument/2006/relationships/tags" Target="../tags/tag1716.xml"/><Relationship Id="rId227" Type="http://schemas.openxmlformats.org/officeDocument/2006/relationships/tags" Target="../tags/tag1737.xml"/><Relationship Id="rId248" Type="http://schemas.openxmlformats.org/officeDocument/2006/relationships/tags" Target="../tags/tag1758.xml"/><Relationship Id="rId269" Type="http://schemas.openxmlformats.org/officeDocument/2006/relationships/tags" Target="../tags/tag1779.xml"/><Relationship Id="rId12" Type="http://schemas.openxmlformats.org/officeDocument/2006/relationships/tags" Target="../tags/tag1522.xml"/><Relationship Id="rId33" Type="http://schemas.openxmlformats.org/officeDocument/2006/relationships/tags" Target="../tags/tag1543.xml"/><Relationship Id="rId108" Type="http://schemas.openxmlformats.org/officeDocument/2006/relationships/tags" Target="../tags/tag1618.xml"/><Relationship Id="rId129" Type="http://schemas.openxmlformats.org/officeDocument/2006/relationships/tags" Target="../tags/tag1639.xml"/><Relationship Id="rId54" Type="http://schemas.openxmlformats.org/officeDocument/2006/relationships/tags" Target="../tags/tag1564.xml"/><Relationship Id="rId75" Type="http://schemas.openxmlformats.org/officeDocument/2006/relationships/tags" Target="../tags/tag1585.xml"/><Relationship Id="rId96" Type="http://schemas.openxmlformats.org/officeDocument/2006/relationships/tags" Target="../tags/tag1606.xml"/><Relationship Id="rId140" Type="http://schemas.openxmlformats.org/officeDocument/2006/relationships/tags" Target="../tags/tag1650.xml"/><Relationship Id="rId161" Type="http://schemas.openxmlformats.org/officeDocument/2006/relationships/tags" Target="../tags/tag1671.xml"/><Relationship Id="rId182" Type="http://schemas.openxmlformats.org/officeDocument/2006/relationships/tags" Target="../tags/tag1692.xml"/><Relationship Id="rId217" Type="http://schemas.openxmlformats.org/officeDocument/2006/relationships/tags" Target="../tags/tag1727.xml"/><Relationship Id="rId6" Type="http://schemas.openxmlformats.org/officeDocument/2006/relationships/tags" Target="../tags/tag1516.xml"/><Relationship Id="rId238" Type="http://schemas.openxmlformats.org/officeDocument/2006/relationships/tags" Target="../tags/tag1748.xml"/><Relationship Id="rId259" Type="http://schemas.openxmlformats.org/officeDocument/2006/relationships/tags" Target="../tags/tag1769.xml"/><Relationship Id="rId23" Type="http://schemas.openxmlformats.org/officeDocument/2006/relationships/tags" Target="../tags/tag1533.xml"/><Relationship Id="rId119" Type="http://schemas.openxmlformats.org/officeDocument/2006/relationships/tags" Target="../tags/tag1629.xml"/><Relationship Id="rId270" Type="http://schemas.openxmlformats.org/officeDocument/2006/relationships/tags" Target="../tags/tag1780.xml"/><Relationship Id="rId44" Type="http://schemas.openxmlformats.org/officeDocument/2006/relationships/tags" Target="../tags/tag1554.xml"/><Relationship Id="rId65" Type="http://schemas.openxmlformats.org/officeDocument/2006/relationships/tags" Target="../tags/tag1575.xml"/><Relationship Id="rId86" Type="http://schemas.openxmlformats.org/officeDocument/2006/relationships/tags" Target="../tags/tag1596.xml"/><Relationship Id="rId130" Type="http://schemas.openxmlformats.org/officeDocument/2006/relationships/tags" Target="../tags/tag1640.xml"/><Relationship Id="rId151" Type="http://schemas.openxmlformats.org/officeDocument/2006/relationships/tags" Target="../tags/tag1661.xml"/><Relationship Id="rId172" Type="http://schemas.openxmlformats.org/officeDocument/2006/relationships/tags" Target="../tags/tag1682.xml"/><Relationship Id="rId193" Type="http://schemas.openxmlformats.org/officeDocument/2006/relationships/tags" Target="../tags/tag1703.xml"/><Relationship Id="rId202" Type="http://schemas.openxmlformats.org/officeDocument/2006/relationships/tags" Target="../tags/tag1712.xml"/><Relationship Id="rId207" Type="http://schemas.openxmlformats.org/officeDocument/2006/relationships/tags" Target="../tags/tag1717.xml"/><Relationship Id="rId223" Type="http://schemas.openxmlformats.org/officeDocument/2006/relationships/tags" Target="../tags/tag1733.xml"/><Relationship Id="rId228" Type="http://schemas.openxmlformats.org/officeDocument/2006/relationships/tags" Target="../tags/tag1738.xml"/><Relationship Id="rId244" Type="http://schemas.openxmlformats.org/officeDocument/2006/relationships/tags" Target="../tags/tag1754.xml"/><Relationship Id="rId249" Type="http://schemas.openxmlformats.org/officeDocument/2006/relationships/tags" Target="../tags/tag1759.xml"/><Relationship Id="rId13" Type="http://schemas.openxmlformats.org/officeDocument/2006/relationships/tags" Target="../tags/tag1523.xml"/><Relationship Id="rId18" Type="http://schemas.openxmlformats.org/officeDocument/2006/relationships/tags" Target="../tags/tag1528.xml"/><Relationship Id="rId39" Type="http://schemas.openxmlformats.org/officeDocument/2006/relationships/tags" Target="../tags/tag1549.xml"/><Relationship Id="rId109" Type="http://schemas.openxmlformats.org/officeDocument/2006/relationships/tags" Target="../tags/tag1619.xml"/><Relationship Id="rId260" Type="http://schemas.openxmlformats.org/officeDocument/2006/relationships/tags" Target="../tags/tag1770.xml"/><Relationship Id="rId265" Type="http://schemas.openxmlformats.org/officeDocument/2006/relationships/tags" Target="../tags/tag1775.xml"/><Relationship Id="rId34" Type="http://schemas.openxmlformats.org/officeDocument/2006/relationships/tags" Target="../tags/tag1544.xml"/><Relationship Id="rId50" Type="http://schemas.openxmlformats.org/officeDocument/2006/relationships/tags" Target="../tags/tag1560.xml"/><Relationship Id="rId55" Type="http://schemas.openxmlformats.org/officeDocument/2006/relationships/tags" Target="../tags/tag1565.xml"/><Relationship Id="rId76" Type="http://schemas.openxmlformats.org/officeDocument/2006/relationships/tags" Target="../tags/tag1586.xml"/><Relationship Id="rId97" Type="http://schemas.openxmlformats.org/officeDocument/2006/relationships/tags" Target="../tags/tag1607.xml"/><Relationship Id="rId104" Type="http://schemas.openxmlformats.org/officeDocument/2006/relationships/tags" Target="../tags/tag1614.xml"/><Relationship Id="rId120" Type="http://schemas.openxmlformats.org/officeDocument/2006/relationships/tags" Target="../tags/tag1630.xml"/><Relationship Id="rId125" Type="http://schemas.openxmlformats.org/officeDocument/2006/relationships/tags" Target="../tags/tag1635.xml"/><Relationship Id="rId141" Type="http://schemas.openxmlformats.org/officeDocument/2006/relationships/tags" Target="../tags/tag1651.xml"/><Relationship Id="rId146" Type="http://schemas.openxmlformats.org/officeDocument/2006/relationships/tags" Target="../tags/tag1656.xml"/><Relationship Id="rId167" Type="http://schemas.openxmlformats.org/officeDocument/2006/relationships/tags" Target="../tags/tag1677.xml"/><Relationship Id="rId188" Type="http://schemas.openxmlformats.org/officeDocument/2006/relationships/tags" Target="../tags/tag1698.xml"/><Relationship Id="rId7" Type="http://schemas.openxmlformats.org/officeDocument/2006/relationships/tags" Target="../tags/tag1517.xml"/><Relationship Id="rId71" Type="http://schemas.openxmlformats.org/officeDocument/2006/relationships/tags" Target="../tags/tag1581.xml"/><Relationship Id="rId92" Type="http://schemas.openxmlformats.org/officeDocument/2006/relationships/tags" Target="../tags/tag1602.xml"/><Relationship Id="rId162" Type="http://schemas.openxmlformats.org/officeDocument/2006/relationships/tags" Target="../tags/tag1672.xml"/><Relationship Id="rId183" Type="http://schemas.openxmlformats.org/officeDocument/2006/relationships/tags" Target="../tags/tag1693.xml"/><Relationship Id="rId213" Type="http://schemas.openxmlformats.org/officeDocument/2006/relationships/tags" Target="../tags/tag1723.xml"/><Relationship Id="rId218" Type="http://schemas.openxmlformats.org/officeDocument/2006/relationships/tags" Target="../tags/tag1728.xml"/><Relationship Id="rId234" Type="http://schemas.openxmlformats.org/officeDocument/2006/relationships/tags" Target="../tags/tag1744.xml"/><Relationship Id="rId239" Type="http://schemas.openxmlformats.org/officeDocument/2006/relationships/tags" Target="../tags/tag1749.xml"/><Relationship Id="rId2" Type="http://schemas.openxmlformats.org/officeDocument/2006/relationships/tags" Target="../tags/tag1512.xml"/><Relationship Id="rId29" Type="http://schemas.openxmlformats.org/officeDocument/2006/relationships/tags" Target="../tags/tag1539.xml"/><Relationship Id="rId250" Type="http://schemas.openxmlformats.org/officeDocument/2006/relationships/tags" Target="../tags/tag1760.xml"/><Relationship Id="rId255" Type="http://schemas.openxmlformats.org/officeDocument/2006/relationships/tags" Target="../tags/tag1765.xml"/><Relationship Id="rId271" Type="http://schemas.openxmlformats.org/officeDocument/2006/relationships/tags" Target="../tags/tag1781.xml"/><Relationship Id="rId276" Type="http://schemas.openxmlformats.org/officeDocument/2006/relationships/tags" Target="../tags/tag1786.xml"/><Relationship Id="rId24" Type="http://schemas.openxmlformats.org/officeDocument/2006/relationships/tags" Target="../tags/tag1534.xml"/><Relationship Id="rId40" Type="http://schemas.openxmlformats.org/officeDocument/2006/relationships/tags" Target="../tags/tag1550.xml"/><Relationship Id="rId45" Type="http://schemas.openxmlformats.org/officeDocument/2006/relationships/tags" Target="../tags/tag1555.xml"/><Relationship Id="rId66" Type="http://schemas.openxmlformats.org/officeDocument/2006/relationships/tags" Target="../tags/tag1576.xml"/><Relationship Id="rId87" Type="http://schemas.openxmlformats.org/officeDocument/2006/relationships/tags" Target="../tags/tag1597.xml"/><Relationship Id="rId110" Type="http://schemas.openxmlformats.org/officeDocument/2006/relationships/tags" Target="../tags/tag1620.xml"/><Relationship Id="rId115" Type="http://schemas.openxmlformats.org/officeDocument/2006/relationships/tags" Target="../tags/tag1625.xml"/><Relationship Id="rId131" Type="http://schemas.openxmlformats.org/officeDocument/2006/relationships/tags" Target="../tags/tag1641.xml"/><Relationship Id="rId136" Type="http://schemas.openxmlformats.org/officeDocument/2006/relationships/tags" Target="../tags/tag1646.xml"/><Relationship Id="rId157" Type="http://schemas.openxmlformats.org/officeDocument/2006/relationships/tags" Target="../tags/tag1667.xml"/><Relationship Id="rId178" Type="http://schemas.openxmlformats.org/officeDocument/2006/relationships/tags" Target="../tags/tag1688.xml"/><Relationship Id="rId61" Type="http://schemas.openxmlformats.org/officeDocument/2006/relationships/tags" Target="../tags/tag1571.xml"/><Relationship Id="rId82" Type="http://schemas.openxmlformats.org/officeDocument/2006/relationships/tags" Target="../tags/tag1592.xml"/><Relationship Id="rId152" Type="http://schemas.openxmlformats.org/officeDocument/2006/relationships/tags" Target="../tags/tag1662.xml"/><Relationship Id="rId173" Type="http://schemas.openxmlformats.org/officeDocument/2006/relationships/tags" Target="../tags/tag1683.xml"/><Relationship Id="rId194" Type="http://schemas.openxmlformats.org/officeDocument/2006/relationships/tags" Target="../tags/tag1704.xml"/><Relationship Id="rId199" Type="http://schemas.openxmlformats.org/officeDocument/2006/relationships/tags" Target="../tags/tag1709.xml"/><Relationship Id="rId203" Type="http://schemas.openxmlformats.org/officeDocument/2006/relationships/tags" Target="../tags/tag1713.xml"/><Relationship Id="rId208" Type="http://schemas.openxmlformats.org/officeDocument/2006/relationships/tags" Target="../tags/tag1718.xml"/><Relationship Id="rId229" Type="http://schemas.openxmlformats.org/officeDocument/2006/relationships/tags" Target="../tags/tag1739.xml"/><Relationship Id="rId19" Type="http://schemas.openxmlformats.org/officeDocument/2006/relationships/tags" Target="../tags/tag1529.xml"/><Relationship Id="rId224" Type="http://schemas.openxmlformats.org/officeDocument/2006/relationships/tags" Target="../tags/tag1734.xml"/><Relationship Id="rId240" Type="http://schemas.openxmlformats.org/officeDocument/2006/relationships/tags" Target="../tags/tag1750.xml"/><Relationship Id="rId245" Type="http://schemas.openxmlformats.org/officeDocument/2006/relationships/tags" Target="../tags/tag1755.xml"/><Relationship Id="rId261" Type="http://schemas.openxmlformats.org/officeDocument/2006/relationships/tags" Target="../tags/tag1771.xml"/><Relationship Id="rId266" Type="http://schemas.openxmlformats.org/officeDocument/2006/relationships/tags" Target="../tags/tag1776.xml"/><Relationship Id="rId14" Type="http://schemas.openxmlformats.org/officeDocument/2006/relationships/tags" Target="../tags/tag1524.xml"/><Relationship Id="rId30" Type="http://schemas.openxmlformats.org/officeDocument/2006/relationships/tags" Target="../tags/tag1540.xml"/><Relationship Id="rId35" Type="http://schemas.openxmlformats.org/officeDocument/2006/relationships/tags" Target="../tags/tag1545.xml"/><Relationship Id="rId56" Type="http://schemas.openxmlformats.org/officeDocument/2006/relationships/tags" Target="../tags/tag1566.xml"/><Relationship Id="rId77" Type="http://schemas.openxmlformats.org/officeDocument/2006/relationships/tags" Target="../tags/tag1587.xml"/><Relationship Id="rId100" Type="http://schemas.openxmlformats.org/officeDocument/2006/relationships/tags" Target="../tags/tag1610.xml"/><Relationship Id="rId105" Type="http://schemas.openxmlformats.org/officeDocument/2006/relationships/tags" Target="../tags/tag1615.xml"/><Relationship Id="rId126" Type="http://schemas.openxmlformats.org/officeDocument/2006/relationships/tags" Target="../tags/tag1636.xml"/><Relationship Id="rId147" Type="http://schemas.openxmlformats.org/officeDocument/2006/relationships/tags" Target="../tags/tag1657.xml"/><Relationship Id="rId168" Type="http://schemas.openxmlformats.org/officeDocument/2006/relationships/tags" Target="../tags/tag1678.xml"/><Relationship Id="rId8" Type="http://schemas.openxmlformats.org/officeDocument/2006/relationships/tags" Target="../tags/tag1518.xml"/><Relationship Id="rId51" Type="http://schemas.openxmlformats.org/officeDocument/2006/relationships/tags" Target="../tags/tag1561.xml"/><Relationship Id="rId72" Type="http://schemas.openxmlformats.org/officeDocument/2006/relationships/tags" Target="../tags/tag1582.xml"/><Relationship Id="rId93" Type="http://schemas.openxmlformats.org/officeDocument/2006/relationships/tags" Target="../tags/tag1603.xml"/><Relationship Id="rId98" Type="http://schemas.openxmlformats.org/officeDocument/2006/relationships/tags" Target="../tags/tag1608.xml"/><Relationship Id="rId121" Type="http://schemas.openxmlformats.org/officeDocument/2006/relationships/tags" Target="../tags/tag1631.xml"/><Relationship Id="rId142" Type="http://schemas.openxmlformats.org/officeDocument/2006/relationships/tags" Target="../tags/tag1652.xml"/><Relationship Id="rId163" Type="http://schemas.openxmlformats.org/officeDocument/2006/relationships/tags" Target="../tags/tag1673.xml"/><Relationship Id="rId184" Type="http://schemas.openxmlformats.org/officeDocument/2006/relationships/tags" Target="../tags/tag1694.xml"/><Relationship Id="rId189" Type="http://schemas.openxmlformats.org/officeDocument/2006/relationships/tags" Target="../tags/tag1699.xml"/><Relationship Id="rId219" Type="http://schemas.openxmlformats.org/officeDocument/2006/relationships/tags" Target="../tags/tag1729.xml"/><Relationship Id="rId3" Type="http://schemas.openxmlformats.org/officeDocument/2006/relationships/tags" Target="../tags/tag1513.xml"/><Relationship Id="rId214" Type="http://schemas.openxmlformats.org/officeDocument/2006/relationships/tags" Target="../tags/tag1724.xml"/><Relationship Id="rId230" Type="http://schemas.openxmlformats.org/officeDocument/2006/relationships/tags" Target="../tags/tag1740.xml"/><Relationship Id="rId235" Type="http://schemas.openxmlformats.org/officeDocument/2006/relationships/tags" Target="../tags/tag1745.xml"/><Relationship Id="rId251" Type="http://schemas.openxmlformats.org/officeDocument/2006/relationships/tags" Target="../tags/tag1761.xml"/><Relationship Id="rId256" Type="http://schemas.openxmlformats.org/officeDocument/2006/relationships/tags" Target="../tags/tag1766.xml"/><Relationship Id="rId277" Type="http://schemas.openxmlformats.org/officeDocument/2006/relationships/slideLayout" Target="../slideLayouts/slideLayout7.xml"/><Relationship Id="rId25" Type="http://schemas.openxmlformats.org/officeDocument/2006/relationships/tags" Target="../tags/tag1535.xml"/><Relationship Id="rId46" Type="http://schemas.openxmlformats.org/officeDocument/2006/relationships/tags" Target="../tags/tag1556.xml"/><Relationship Id="rId67" Type="http://schemas.openxmlformats.org/officeDocument/2006/relationships/tags" Target="../tags/tag1577.xml"/><Relationship Id="rId116" Type="http://schemas.openxmlformats.org/officeDocument/2006/relationships/tags" Target="../tags/tag1626.xml"/><Relationship Id="rId137" Type="http://schemas.openxmlformats.org/officeDocument/2006/relationships/tags" Target="../tags/tag1647.xml"/><Relationship Id="rId158" Type="http://schemas.openxmlformats.org/officeDocument/2006/relationships/tags" Target="../tags/tag1668.xml"/><Relationship Id="rId272" Type="http://schemas.openxmlformats.org/officeDocument/2006/relationships/tags" Target="../tags/tag1782.xml"/><Relationship Id="rId20" Type="http://schemas.openxmlformats.org/officeDocument/2006/relationships/tags" Target="../tags/tag1530.xml"/><Relationship Id="rId41" Type="http://schemas.openxmlformats.org/officeDocument/2006/relationships/tags" Target="../tags/tag1551.xml"/><Relationship Id="rId62" Type="http://schemas.openxmlformats.org/officeDocument/2006/relationships/tags" Target="../tags/tag1572.xml"/><Relationship Id="rId83" Type="http://schemas.openxmlformats.org/officeDocument/2006/relationships/tags" Target="../tags/tag1593.xml"/><Relationship Id="rId88" Type="http://schemas.openxmlformats.org/officeDocument/2006/relationships/tags" Target="../tags/tag1598.xml"/><Relationship Id="rId111" Type="http://schemas.openxmlformats.org/officeDocument/2006/relationships/tags" Target="../tags/tag1621.xml"/><Relationship Id="rId132" Type="http://schemas.openxmlformats.org/officeDocument/2006/relationships/tags" Target="../tags/tag1642.xml"/><Relationship Id="rId153" Type="http://schemas.openxmlformats.org/officeDocument/2006/relationships/tags" Target="../tags/tag1663.xml"/><Relationship Id="rId174" Type="http://schemas.openxmlformats.org/officeDocument/2006/relationships/tags" Target="../tags/tag1684.xml"/><Relationship Id="rId179" Type="http://schemas.openxmlformats.org/officeDocument/2006/relationships/tags" Target="../tags/tag1689.xml"/><Relationship Id="rId195" Type="http://schemas.openxmlformats.org/officeDocument/2006/relationships/tags" Target="../tags/tag1705.xml"/><Relationship Id="rId209" Type="http://schemas.openxmlformats.org/officeDocument/2006/relationships/tags" Target="../tags/tag1719.xml"/><Relationship Id="rId190" Type="http://schemas.openxmlformats.org/officeDocument/2006/relationships/tags" Target="../tags/tag1700.xml"/><Relationship Id="rId204" Type="http://schemas.openxmlformats.org/officeDocument/2006/relationships/tags" Target="../tags/tag1714.xml"/><Relationship Id="rId220" Type="http://schemas.openxmlformats.org/officeDocument/2006/relationships/tags" Target="../tags/tag1730.xml"/><Relationship Id="rId225" Type="http://schemas.openxmlformats.org/officeDocument/2006/relationships/tags" Target="../tags/tag1735.xml"/><Relationship Id="rId241" Type="http://schemas.openxmlformats.org/officeDocument/2006/relationships/tags" Target="../tags/tag1751.xml"/><Relationship Id="rId246" Type="http://schemas.openxmlformats.org/officeDocument/2006/relationships/tags" Target="../tags/tag1756.xml"/><Relationship Id="rId267" Type="http://schemas.openxmlformats.org/officeDocument/2006/relationships/tags" Target="../tags/tag1777.xml"/><Relationship Id="rId15" Type="http://schemas.openxmlformats.org/officeDocument/2006/relationships/tags" Target="../tags/tag1525.xml"/><Relationship Id="rId36" Type="http://schemas.openxmlformats.org/officeDocument/2006/relationships/tags" Target="../tags/tag1546.xml"/><Relationship Id="rId57" Type="http://schemas.openxmlformats.org/officeDocument/2006/relationships/tags" Target="../tags/tag1567.xml"/><Relationship Id="rId106" Type="http://schemas.openxmlformats.org/officeDocument/2006/relationships/tags" Target="../tags/tag1616.xml"/><Relationship Id="rId127" Type="http://schemas.openxmlformats.org/officeDocument/2006/relationships/tags" Target="../tags/tag1637.xml"/><Relationship Id="rId262" Type="http://schemas.openxmlformats.org/officeDocument/2006/relationships/tags" Target="../tags/tag1772.xml"/><Relationship Id="rId10" Type="http://schemas.openxmlformats.org/officeDocument/2006/relationships/tags" Target="../tags/tag1520.xml"/><Relationship Id="rId31" Type="http://schemas.openxmlformats.org/officeDocument/2006/relationships/tags" Target="../tags/tag1541.xml"/><Relationship Id="rId52" Type="http://schemas.openxmlformats.org/officeDocument/2006/relationships/tags" Target="../tags/tag1562.xml"/><Relationship Id="rId73" Type="http://schemas.openxmlformats.org/officeDocument/2006/relationships/tags" Target="../tags/tag1583.xml"/><Relationship Id="rId78" Type="http://schemas.openxmlformats.org/officeDocument/2006/relationships/tags" Target="../tags/tag1588.xml"/><Relationship Id="rId94" Type="http://schemas.openxmlformats.org/officeDocument/2006/relationships/tags" Target="../tags/tag1604.xml"/><Relationship Id="rId99" Type="http://schemas.openxmlformats.org/officeDocument/2006/relationships/tags" Target="../tags/tag1609.xml"/><Relationship Id="rId101" Type="http://schemas.openxmlformats.org/officeDocument/2006/relationships/tags" Target="../tags/tag1611.xml"/><Relationship Id="rId122" Type="http://schemas.openxmlformats.org/officeDocument/2006/relationships/tags" Target="../tags/tag1632.xml"/><Relationship Id="rId143" Type="http://schemas.openxmlformats.org/officeDocument/2006/relationships/tags" Target="../tags/tag1653.xml"/><Relationship Id="rId148" Type="http://schemas.openxmlformats.org/officeDocument/2006/relationships/tags" Target="../tags/tag1658.xml"/><Relationship Id="rId164" Type="http://schemas.openxmlformats.org/officeDocument/2006/relationships/tags" Target="../tags/tag1674.xml"/><Relationship Id="rId169" Type="http://schemas.openxmlformats.org/officeDocument/2006/relationships/tags" Target="../tags/tag1679.xml"/><Relationship Id="rId185" Type="http://schemas.openxmlformats.org/officeDocument/2006/relationships/tags" Target="../tags/tag1695.xml"/><Relationship Id="rId4" Type="http://schemas.openxmlformats.org/officeDocument/2006/relationships/tags" Target="../tags/tag1514.xml"/><Relationship Id="rId9" Type="http://schemas.openxmlformats.org/officeDocument/2006/relationships/tags" Target="../tags/tag1519.xml"/><Relationship Id="rId180" Type="http://schemas.openxmlformats.org/officeDocument/2006/relationships/tags" Target="../tags/tag1690.xml"/><Relationship Id="rId210" Type="http://schemas.openxmlformats.org/officeDocument/2006/relationships/tags" Target="../tags/tag1720.xml"/><Relationship Id="rId215" Type="http://schemas.openxmlformats.org/officeDocument/2006/relationships/tags" Target="../tags/tag1725.xml"/><Relationship Id="rId236" Type="http://schemas.openxmlformats.org/officeDocument/2006/relationships/tags" Target="../tags/tag1746.xml"/><Relationship Id="rId257" Type="http://schemas.openxmlformats.org/officeDocument/2006/relationships/tags" Target="../tags/tag1767.xml"/><Relationship Id="rId26" Type="http://schemas.openxmlformats.org/officeDocument/2006/relationships/tags" Target="../tags/tag1536.xml"/><Relationship Id="rId231" Type="http://schemas.openxmlformats.org/officeDocument/2006/relationships/tags" Target="../tags/tag1741.xml"/><Relationship Id="rId252" Type="http://schemas.openxmlformats.org/officeDocument/2006/relationships/tags" Target="../tags/tag1762.xml"/><Relationship Id="rId273" Type="http://schemas.openxmlformats.org/officeDocument/2006/relationships/tags" Target="../tags/tag1783.xml"/><Relationship Id="rId47" Type="http://schemas.openxmlformats.org/officeDocument/2006/relationships/tags" Target="../tags/tag1557.xml"/><Relationship Id="rId68" Type="http://schemas.openxmlformats.org/officeDocument/2006/relationships/tags" Target="../tags/tag1578.xml"/><Relationship Id="rId89" Type="http://schemas.openxmlformats.org/officeDocument/2006/relationships/tags" Target="../tags/tag1599.xml"/><Relationship Id="rId112" Type="http://schemas.openxmlformats.org/officeDocument/2006/relationships/tags" Target="../tags/tag1622.xml"/><Relationship Id="rId133" Type="http://schemas.openxmlformats.org/officeDocument/2006/relationships/tags" Target="../tags/tag1643.xml"/><Relationship Id="rId154" Type="http://schemas.openxmlformats.org/officeDocument/2006/relationships/tags" Target="../tags/tag1664.xml"/><Relationship Id="rId175" Type="http://schemas.openxmlformats.org/officeDocument/2006/relationships/tags" Target="../tags/tag1685.xml"/><Relationship Id="rId196" Type="http://schemas.openxmlformats.org/officeDocument/2006/relationships/tags" Target="../tags/tag1706.xml"/><Relationship Id="rId200" Type="http://schemas.openxmlformats.org/officeDocument/2006/relationships/tags" Target="../tags/tag1710.xml"/><Relationship Id="rId16" Type="http://schemas.openxmlformats.org/officeDocument/2006/relationships/tags" Target="../tags/tag1526.xml"/><Relationship Id="rId221" Type="http://schemas.openxmlformats.org/officeDocument/2006/relationships/tags" Target="../tags/tag1731.xml"/><Relationship Id="rId242" Type="http://schemas.openxmlformats.org/officeDocument/2006/relationships/tags" Target="../tags/tag1752.xml"/><Relationship Id="rId263" Type="http://schemas.openxmlformats.org/officeDocument/2006/relationships/tags" Target="../tags/tag1773.xml"/><Relationship Id="rId37" Type="http://schemas.openxmlformats.org/officeDocument/2006/relationships/tags" Target="../tags/tag1547.xml"/><Relationship Id="rId58" Type="http://schemas.openxmlformats.org/officeDocument/2006/relationships/tags" Target="../tags/tag1568.xml"/><Relationship Id="rId79" Type="http://schemas.openxmlformats.org/officeDocument/2006/relationships/tags" Target="../tags/tag1589.xml"/><Relationship Id="rId102" Type="http://schemas.openxmlformats.org/officeDocument/2006/relationships/tags" Target="../tags/tag1612.xml"/><Relationship Id="rId123" Type="http://schemas.openxmlformats.org/officeDocument/2006/relationships/tags" Target="../tags/tag1633.xml"/><Relationship Id="rId144" Type="http://schemas.openxmlformats.org/officeDocument/2006/relationships/tags" Target="../tags/tag1654.xml"/><Relationship Id="rId90" Type="http://schemas.openxmlformats.org/officeDocument/2006/relationships/tags" Target="../tags/tag1600.xml"/><Relationship Id="rId165" Type="http://schemas.openxmlformats.org/officeDocument/2006/relationships/tags" Target="../tags/tag1675.xml"/><Relationship Id="rId186" Type="http://schemas.openxmlformats.org/officeDocument/2006/relationships/tags" Target="../tags/tag1696.xml"/><Relationship Id="rId211" Type="http://schemas.openxmlformats.org/officeDocument/2006/relationships/tags" Target="../tags/tag1721.xml"/><Relationship Id="rId232" Type="http://schemas.openxmlformats.org/officeDocument/2006/relationships/tags" Target="../tags/tag1742.xml"/><Relationship Id="rId253" Type="http://schemas.openxmlformats.org/officeDocument/2006/relationships/tags" Target="../tags/tag1763.xml"/><Relationship Id="rId274" Type="http://schemas.openxmlformats.org/officeDocument/2006/relationships/tags" Target="../tags/tag1784.xml"/><Relationship Id="rId27" Type="http://schemas.openxmlformats.org/officeDocument/2006/relationships/tags" Target="../tags/tag1537.xml"/><Relationship Id="rId48" Type="http://schemas.openxmlformats.org/officeDocument/2006/relationships/tags" Target="../tags/tag1558.xml"/><Relationship Id="rId69" Type="http://schemas.openxmlformats.org/officeDocument/2006/relationships/tags" Target="../tags/tag1579.xml"/><Relationship Id="rId113" Type="http://schemas.openxmlformats.org/officeDocument/2006/relationships/tags" Target="../tags/tag1623.xml"/><Relationship Id="rId134" Type="http://schemas.openxmlformats.org/officeDocument/2006/relationships/tags" Target="../tags/tag1644.xml"/><Relationship Id="rId80" Type="http://schemas.openxmlformats.org/officeDocument/2006/relationships/tags" Target="../tags/tag1590.xml"/><Relationship Id="rId155" Type="http://schemas.openxmlformats.org/officeDocument/2006/relationships/tags" Target="../tags/tag1665.xml"/><Relationship Id="rId176" Type="http://schemas.openxmlformats.org/officeDocument/2006/relationships/tags" Target="../tags/tag1686.xml"/><Relationship Id="rId197" Type="http://schemas.openxmlformats.org/officeDocument/2006/relationships/tags" Target="../tags/tag1707.xml"/><Relationship Id="rId201" Type="http://schemas.openxmlformats.org/officeDocument/2006/relationships/tags" Target="../tags/tag1711.xml"/><Relationship Id="rId222" Type="http://schemas.openxmlformats.org/officeDocument/2006/relationships/tags" Target="../tags/tag1732.xml"/><Relationship Id="rId243" Type="http://schemas.openxmlformats.org/officeDocument/2006/relationships/tags" Target="../tags/tag1753.xml"/><Relationship Id="rId264" Type="http://schemas.openxmlformats.org/officeDocument/2006/relationships/tags" Target="../tags/tag1774.xml"/><Relationship Id="rId17" Type="http://schemas.openxmlformats.org/officeDocument/2006/relationships/tags" Target="../tags/tag1527.xml"/><Relationship Id="rId38" Type="http://schemas.openxmlformats.org/officeDocument/2006/relationships/tags" Target="../tags/tag1548.xml"/><Relationship Id="rId59" Type="http://schemas.openxmlformats.org/officeDocument/2006/relationships/tags" Target="../tags/tag1569.xml"/><Relationship Id="rId103" Type="http://schemas.openxmlformats.org/officeDocument/2006/relationships/tags" Target="../tags/tag1613.xml"/><Relationship Id="rId124" Type="http://schemas.openxmlformats.org/officeDocument/2006/relationships/tags" Target="../tags/tag1634.xml"/><Relationship Id="rId70" Type="http://schemas.openxmlformats.org/officeDocument/2006/relationships/tags" Target="../tags/tag1580.xml"/><Relationship Id="rId91" Type="http://schemas.openxmlformats.org/officeDocument/2006/relationships/tags" Target="../tags/tag1601.xml"/><Relationship Id="rId145" Type="http://schemas.openxmlformats.org/officeDocument/2006/relationships/tags" Target="../tags/tag1655.xml"/><Relationship Id="rId166" Type="http://schemas.openxmlformats.org/officeDocument/2006/relationships/tags" Target="../tags/tag1676.xml"/><Relationship Id="rId187" Type="http://schemas.openxmlformats.org/officeDocument/2006/relationships/tags" Target="../tags/tag1697.xml"/><Relationship Id="rId1" Type="http://schemas.openxmlformats.org/officeDocument/2006/relationships/tags" Target="../tags/tag1511.xml"/><Relationship Id="rId212" Type="http://schemas.openxmlformats.org/officeDocument/2006/relationships/tags" Target="../tags/tag1722.xml"/><Relationship Id="rId233" Type="http://schemas.openxmlformats.org/officeDocument/2006/relationships/tags" Target="../tags/tag1743.xml"/><Relationship Id="rId254" Type="http://schemas.openxmlformats.org/officeDocument/2006/relationships/tags" Target="../tags/tag1764.xml"/><Relationship Id="rId28" Type="http://schemas.openxmlformats.org/officeDocument/2006/relationships/tags" Target="../tags/tag1538.xml"/><Relationship Id="rId49" Type="http://schemas.openxmlformats.org/officeDocument/2006/relationships/tags" Target="../tags/tag1559.xml"/><Relationship Id="rId114" Type="http://schemas.openxmlformats.org/officeDocument/2006/relationships/tags" Target="../tags/tag1624.xml"/><Relationship Id="rId275" Type="http://schemas.openxmlformats.org/officeDocument/2006/relationships/tags" Target="../tags/tag1785.xml"/><Relationship Id="rId60" Type="http://schemas.openxmlformats.org/officeDocument/2006/relationships/tags" Target="../tags/tag1570.xml"/><Relationship Id="rId81" Type="http://schemas.openxmlformats.org/officeDocument/2006/relationships/tags" Target="../tags/tag1591.xml"/><Relationship Id="rId135" Type="http://schemas.openxmlformats.org/officeDocument/2006/relationships/tags" Target="../tags/tag1645.xml"/><Relationship Id="rId156" Type="http://schemas.openxmlformats.org/officeDocument/2006/relationships/tags" Target="../tags/tag1666.xml"/><Relationship Id="rId177" Type="http://schemas.openxmlformats.org/officeDocument/2006/relationships/tags" Target="../tags/tag1687.xml"/><Relationship Id="rId198" Type="http://schemas.openxmlformats.org/officeDocument/2006/relationships/tags" Target="../tags/tag1708.xml"/></Relationships>
</file>

<file path=ppt/slides/_rels/slide52.xml.rels><?xml version="1.0" encoding="UTF-8" standalone="yes"?>
<Relationships xmlns="http://schemas.openxmlformats.org/package/2006/relationships"><Relationship Id="rId13" Type="http://schemas.openxmlformats.org/officeDocument/2006/relationships/tags" Target="../tags/tag1799.xml"/><Relationship Id="rId18" Type="http://schemas.openxmlformats.org/officeDocument/2006/relationships/tags" Target="../tags/tag1804.xml"/><Relationship Id="rId26" Type="http://schemas.openxmlformats.org/officeDocument/2006/relationships/tags" Target="../tags/tag1812.xml"/><Relationship Id="rId39" Type="http://schemas.openxmlformats.org/officeDocument/2006/relationships/tags" Target="../tags/tag1825.xml"/><Relationship Id="rId21" Type="http://schemas.openxmlformats.org/officeDocument/2006/relationships/tags" Target="../tags/tag1807.xml"/><Relationship Id="rId34" Type="http://schemas.openxmlformats.org/officeDocument/2006/relationships/tags" Target="../tags/tag1820.xml"/><Relationship Id="rId42" Type="http://schemas.openxmlformats.org/officeDocument/2006/relationships/tags" Target="../tags/tag1828.xml"/><Relationship Id="rId47" Type="http://schemas.openxmlformats.org/officeDocument/2006/relationships/tags" Target="../tags/tag1833.xml"/><Relationship Id="rId50" Type="http://schemas.openxmlformats.org/officeDocument/2006/relationships/tags" Target="../tags/tag1836.xml"/><Relationship Id="rId55" Type="http://schemas.openxmlformats.org/officeDocument/2006/relationships/tags" Target="../tags/tag1841.xml"/><Relationship Id="rId63" Type="http://schemas.openxmlformats.org/officeDocument/2006/relationships/tags" Target="../tags/tag1849.xml"/><Relationship Id="rId7" Type="http://schemas.openxmlformats.org/officeDocument/2006/relationships/tags" Target="../tags/tag1793.xml"/><Relationship Id="rId2" Type="http://schemas.openxmlformats.org/officeDocument/2006/relationships/tags" Target="../tags/tag1788.xml"/><Relationship Id="rId16" Type="http://schemas.openxmlformats.org/officeDocument/2006/relationships/tags" Target="../tags/tag1802.xml"/><Relationship Id="rId20" Type="http://schemas.openxmlformats.org/officeDocument/2006/relationships/tags" Target="../tags/tag1806.xml"/><Relationship Id="rId29" Type="http://schemas.openxmlformats.org/officeDocument/2006/relationships/tags" Target="../tags/tag1815.xml"/><Relationship Id="rId41" Type="http://schemas.openxmlformats.org/officeDocument/2006/relationships/tags" Target="../tags/tag1827.xml"/><Relationship Id="rId54" Type="http://schemas.openxmlformats.org/officeDocument/2006/relationships/tags" Target="../tags/tag1840.xml"/><Relationship Id="rId62" Type="http://schemas.openxmlformats.org/officeDocument/2006/relationships/tags" Target="../tags/tag1848.xml"/><Relationship Id="rId1" Type="http://schemas.openxmlformats.org/officeDocument/2006/relationships/tags" Target="../tags/tag1787.xml"/><Relationship Id="rId6" Type="http://schemas.openxmlformats.org/officeDocument/2006/relationships/tags" Target="../tags/tag1792.xml"/><Relationship Id="rId11" Type="http://schemas.openxmlformats.org/officeDocument/2006/relationships/tags" Target="../tags/tag1797.xml"/><Relationship Id="rId24" Type="http://schemas.openxmlformats.org/officeDocument/2006/relationships/tags" Target="../tags/tag1810.xml"/><Relationship Id="rId32" Type="http://schemas.openxmlformats.org/officeDocument/2006/relationships/tags" Target="../tags/tag1818.xml"/><Relationship Id="rId37" Type="http://schemas.openxmlformats.org/officeDocument/2006/relationships/tags" Target="../tags/tag1823.xml"/><Relationship Id="rId40" Type="http://schemas.openxmlformats.org/officeDocument/2006/relationships/tags" Target="../tags/tag1826.xml"/><Relationship Id="rId45" Type="http://schemas.openxmlformats.org/officeDocument/2006/relationships/tags" Target="../tags/tag1831.xml"/><Relationship Id="rId53" Type="http://schemas.openxmlformats.org/officeDocument/2006/relationships/tags" Target="../tags/tag1839.xml"/><Relationship Id="rId58" Type="http://schemas.openxmlformats.org/officeDocument/2006/relationships/tags" Target="../tags/tag1844.xml"/><Relationship Id="rId66" Type="http://schemas.openxmlformats.org/officeDocument/2006/relationships/slideLayout" Target="../slideLayouts/slideLayout7.xml"/><Relationship Id="rId5" Type="http://schemas.openxmlformats.org/officeDocument/2006/relationships/tags" Target="../tags/tag1791.xml"/><Relationship Id="rId15" Type="http://schemas.openxmlformats.org/officeDocument/2006/relationships/tags" Target="../tags/tag1801.xml"/><Relationship Id="rId23" Type="http://schemas.openxmlformats.org/officeDocument/2006/relationships/tags" Target="../tags/tag1809.xml"/><Relationship Id="rId28" Type="http://schemas.openxmlformats.org/officeDocument/2006/relationships/tags" Target="../tags/tag1814.xml"/><Relationship Id="rId36" Type="http://schemas.openxmlformats.org/officeDocument/2006/relationships/tags" Target="../tags/tag1822.xml"/><Relationship Id="rId49" Type="http://schemas.openxmlformats.org/officeDocument/2006/relationships/tags" Target="../tags/tag1835.xml"/><Relationship Id="rId57" Type="http://schemas.openxmlformats.org/officeDocument/2006/relationships/tags" Target="../tags/tag1843.xml"/><Relationship Id="rId61" Type="http://schemas.openxmlformats.org/officeDocument/2006/relationships/tags" Target="../tags/tag1847.xml"/><Relationship Id="rId10" Type="http://schemas.openxmlformats.org/officeDocument/2006/relationships/tags" Target="../tags/tag1796.xml"/><Relationship Id="rId19" Type="http://schemas.openxmlformats.org/officeDocument/2006/relationships/tags" Target="../tags/tag1805.xml"/><Relationship Id="rId31" Type="http://schemas.openxmlformats.org/officeDocument/2006/relationships/tags" Target="../tags/tag1817.xml"/><Relationship Id="rId44" Type="http://schemas.openxmlformats.org/officeDocument/2006/relationships/tags" Target="../tags/tag1830.xml"/><Relationship Id="rId52" Type="http://schemas.openxmlformats.org/officeDocument/2006/relationships/tags" Target="../tags/tag1838.xml"/><Relationship Id="rId60" Type="http://schemas.openxmlformats.org/officeDocument/2006/relationships/tags" Target="../tags/tag1846.xml"/><Relationship Id="rId65" Type="http://schemas.openxmlformats.org/officeDocument/2006/relationships/tags" Target="../tags/tag1851.xml"/><Relationship Id="rId4" Type="http://schemas.openxmlformats.org/officeDocument/2006/relationships/tags" Target="../tags/tag1790.xml"/><Relationship Id="rId9" Type="http://schemas.openxmlformats.org/officeDocument/2006/relationships/tags" Target="../tags/tag1795.xml"/><Relationship Id="rId14" Type="http://schemas.openxmlformats.org/officeDocument/2006/relationships/tags" Target="../tags/tag1800.xml"/><Relationship Id="rId22" Type="http://schemas.openxmlformats.org/officeDocument/2006/relationships/tags" Target="../tags/tag1808.xml"/><Relationship Id="rId27" Type="http://schemas.openxmlformats.org/officeDocument/2006/relationships/tags" Target="../tags/tag1813.xml"/><Relationship Id="rId30" Type="http://schemas.openxmlformats.org/officeDocument/2006/relationships/tags" Target="../tags/tag1816.xml"/><Relationship Id="rId35" Type="http://schemas.openxmlformats.org/officeDocument/2006/relationships/tags" Target="../tags/tag1821.xml"/><Relationship Id="rId43" Type="http://schemas.openxmlformats.org/officeDocument/2006/relationships/tags" Target="../tags/tag1829.xml"/><Relationship Id="rId48" Type="http://schemas.openxmlformats.org/officeDocument/2006/relationships/tags" Target="../tags/tag1834.xml"/><Relationship Id="rId56" Type="http://schemas.openxmlformats.org/officeDocument/2006/relationships/tags" Target="../tags/tag1842.xml"/><Relationship Id="rId64" Type="http://schemas.openxmlformats.org/officeDocument/2006/relationships/tags" Target="../tags/tag1850.xml"/><Relationship Id="rId8" Type="http://schemas.openxmlformats.org/officeDocument/2006/relationships/tags" Target="../tags/tag1794.xml"/><Relationship Id="rId51" Type="http://schemas.openxmlformats.org/officeDocument/2006/relationships/tags" Target="../tags/tag1837.xml"/><Relationship Id="rId3" Type="http://schemas.openxmlformats.org/officeDocument/2006/relationships/tags" Target="../tags/tag1789.xml"/><Relationship Id="rId12" Type="http://schemas.openxmlformats.org/officeDocument/2006/relationships/tags" Target="../tags/tag1798.xml"/><Relationship Id="rId17" Type="http://schemas.openxmlformats.org/officeDocument/2006/relationships/tags" Target="../tags/tag1803.xml"/><Relationship Id="rId25" Type="http://schemas.openxmlformats.org/officeDocument/2006/relationships/tags" Target="../tags/tag1811.xml"/><Relationship Id="rId33" Type="http://schemas.openxmlformats.org/officeDocument/2006/relationships/tags" Target="../tags/tag1819.xml"/><Relationship Id="rId38" Type="http://schemas.openxmlformats.org/officeDocument/2006/relationships/tags" Target="../tags/tag1824.xml"/><Relationship Id="rId46" Type="http://schemas.openxmlformats.org/officeDocument/2006/relationships/tags" Target="../tags/tag1832.xml"/><Relationship Id="rId59" Type="http://schemas.openxmlformats.org/officeDocument/2006/relationships/tags" Target="../tags/tag1845.xml"/></Relationships>
</file>

<file path=ppt/slides/_rels/slide53.xml.rels><?xml version="1.0" encoding="UTF-8" standalone="yes"?>
<Relationships xmlns="http://schemas.openxmlformats.org/package/2006/relationships"><Relationship Id="rId26" Type="http://schemas.openxmlformats.org/officeDocument/2006/relationships/tags" Target="../tags/tag1877.xml"/><Relationship Id="rId117" Type="http://schemas.openxmlformats.org/officeDocument/2006/relationships/tags" Target="../tags/tag1968.xml"/><Relationship Id="rId21" Type="http://schemas.openxmlformats.org/officeDocument/2006/relationships/tags" Target="../tags/tag1872.xml"/><Relationship Id="rId42" Type="http://schemas.openxmlformats.org/officeDocument/2006/relationships/tags" Target="../tags/tag1893.xml"/><Relationship Id="rId47" Type="http://schemas.openxmlformats.org/officeDocument/2006/relationships/tags" Target="../tags/tag1898.xml"/><Relationship Id="rId63" Type="http://schemas.openxmlformats.org/officeDocument/2006/relationships/tags" Target="../tags/tag1914.xml"/><Relationship Id="rId68" Type="http://schemas.openxmlformats.org/officeDocument/2006/relationships/tags" Target="../tags/tag1919.xml"/><Relationship Id="rId84" Type="http://schemas.openxmlformats.org/officeDocument/2006/relationships/tags" Target="../tags/tag1935.xml"/><Relationship Id="rId89" Type="http://schemas.openxmlformats.org/officeDocument/2006/relationships/tags" Target="../tags/tag1940.xml"/><Relationship Id="rId112" Type="http://schemas.openxmlformats.org/officeDocument/2006/relationships/tags" Target="../tags/tag1963.xml"/><Relationship Id="rId16" Type="http://schemas.openxmlformats.org/officeDocument/2006/relationships/tags" Target="../tags/tag1867.xml"/><Relationship Id="rId107" Type="http://schemas.openxmlformats.org/officeDocument/2006/relationships/tags" Target="../tags/tag1958.xml"/><Relationship Id="rId11" Type="http://schemas.openxmlformats.org/officeDocument/2006/relationships/tags" Target="../tags/tag1862.xml"/><Relationship Id="rId32" Type="http://schemas.openxmlformats.org/officeDocument/2006/relationships/tags" Target="../tags/tag1883.xml"/><Relationship Id="rId37" Type="http://schemas.openxmlformats.org/officeDocument/2006/relationships/tags" Target="../tags/tag1888.xml"/><Relationship Id="rId53" Type="http://schemas.openxmlformats.org/officeDocument/2006/relationships/tags" Target="../tags/tag1904.xml"/><Relationship Id="rId58" Type="http://schemas.openxmlformats.org/officeDocument/2006/relationships/tags" Target="../tags/tag1909.xml"/><Relationship Id="rId74" Type="http://schemas.openxmlformats.org/officeDocument/2006/relationships/tags" Target="../tags/tag1925.xml"/><Relationship Id="rId79" Type="http://schemas.openxmlformats.org/officeDocument/2006/relationships/tags" Target="../tags/tag1930.xml"/><Relationship Id="rId102" Type="http://schemas.openxmlformats.org/officeDocument/2006/relationships/tags" Target="../tags/tag1953.xml"/><Relationship Id="rId123" Type="http://schemas.openxmlformats.org/officeDocument/2006/relationships/tags" Target="../tags/tag1974.xml"/><Relationship Id="rId128" Type="http://schemas.openxmlformats.org/officeDocument/2006/relationships/tags" Target="../tags/tag1979.xml"/><Relationship Id="rId5" Type="http://schemas.openxmlformats.org/officeDocument/2006/relationships/tags" Target="../tags/tag1856.xml"/><Relationship Id="rId90" Type="http://schemas.openxmlformats.org/officeDocument/2006/relationships/tags" Target="../tags/tag1941.xml"/><Relationship Id="rId95" Type="http://schemas.openxmlformats.org/officeDocument/2006/relationships/tags" Target="../tags/tag1946.xml"/><Relationship Id="rId19" Type="http://schemas.openxmlformats.org/officeDocument/2006/relationships/tags" Target="../tags/tag1870.xml"/><Relationship Id="rId14" Type="http://schemas.openxmlformats.org/officeDocument/2006/relationships/tags" Target="../tags/tag1865.xml"/><Relationship Id="rId22" Type="http://schemas.openxmlformats.org/officeDocument/2006/relationships/tags" Target="../tags/tag1873.xml"/><Relationship Id="rId27" Type="http://schemas.openxmlformats.org/officeDocument/2006/relationships/tags" Target="../tags/tag1878.xml"/><Relationship Id="rId30" Type="http://schemas.openxmlformats.org/officeDocument/2006/relationships/tags" Target="../tags/tag1881.xml"/><Relationship Id="rId35" Type="http://schemas.openxmlformats.org/officeDocument/2006/relationships/tags" Target="../tags/tag1886.xml"/><Relationship Id="rId43" Type="http://schemas.openxmlformats.org/officeDocument/2006/relationships/tags" Target="../tags/tag1894.xml"/><Relationship Id="rId48" Type="http://schemas.openxmlformats.org/officeDocument/2006/relationships/tags" Target="../tags/tag1899.xml"/><Relationship Id="rId56" Type="http://schemas.openxmlformats.org/officeDocument/2006/relationships/tags" Target="../tags/tag1907.xml"/><Relationship Id="rId64" Type="http://schemas.openxmlformats.org/officeDocument/2006/relationships/tags" Target="../tags/tag1915.xml"/><Relationship Id="rId69" Type="http://schemas.openxmlformats.org/officeDocument/2006/relationships/tags" Target="../tags/tag1920.xml"/><Relationship Id="rId77" Type="http://schemas.openxmlformats.org/officeDocument/2006/relationships/tags" Target="../tags/tag1928.xml"/><Relationship Id="rId100" Type="http://schemas.openxmlformats.org/officeDocument/2006/relationships/tags" Target="../tags/tag1951.xml"/><Relationship Id="rId105" Type="http://schemas.openxmlformats.org/officeDocument/2006/relationships/tags" Target="../tags/tag1956.xml"/><Relationship Id="rId113" Type="http://schemas.openxmlformats.org/officeDocument/2006/relationships/tags" Target="../tags/tag1964.xml"/><Relationship Id="rId118" Type="http://schemas.openxmlformats.org/officeDocument/2006/relationships/tags" Target="../tags/tag1969.xml"/><Relationship Id="rId126" Type="http://schemas.openxmlformats.org/officeDocument/2006/relationships/tags" Target="../tags/tag1977.xml"/><Relationship Id="rId8" Type="http://schemas.openxmlformats.org/officeDocument/2006/relationships/tags" Target="../tags/tag1859.xml"/><Relationship Id="rId51" Type="http://schemas.openxmlformats.org/officeDocument/2006/relationships/tags" Target="../tags/tag1902.xml"/><Relationship Id="rId72" Type="http://schemas.openxmlformats.org/officeDocument/2006/relationships/tags" Target="../tags/tag1923.xml"/><Relationship Id="rId80" Type="http://schemas.openxmlformats.org/officeDocument/2006/relationships/tags" Target="../tags/tag1931.xml"/><Relationship Id="rId85" Type="http://schemas.openxmlformats.org/officeDocument/2006/relationships/tags" Target="../tags/tag1936.xml"/><Relationship Id="rId93" Type="http://schemas.openxmlformats.org/officeDocument/2006/relationships/tags" Target="../tags/tag1944.xml"/><Relationship Id="rId98" Type="http://schemas.openxmlformats.org/officeDocument/2006/relationships/tags" Target="../tags/tag1949.xml"/><Relationship Id="rId121" Type="http://schemas.openxmlformats.org/officeDocument/2006/relationships/tags" Target="../tags/tag1972.xml"/><Relationship Id="rId3" Type="http://schemas.openxmlformats.org/officeDocument/2006/relationships/tags" Target="../tags/tag1854.xml"/><Relationship Id="rId12" Type="http://schemas.openxmlformats.org/officeDocument/2006/relationships/tags" Target="../tags/tag1863.xml"/><Relationship Id="rId17" Type="http://schemas.openxmlformats.org/officeDocument/2006/relationships/tags" Target="../tags/tag1868.xml"/><Relationship Id="rId25" Type="http://schemas.openxmlformats.org/officeDocument/2006/relationships/tags" Target="../tags/tag1876.xml"/><Relationship Id="rId33" Type="http://schemas.openxmlformats.org/officeDocument/2006/relationships/tags" Target="../tags/tag1884.xml"/><Relationship Id="rId38" Type="http://schemas.openxmlformats.org/officeDocument/2006/relationships/tags" Target="../tags/tag1889.xml"/><Relationship Id="rId46" Type="http://schemas.openxmlformats.org/officeDocument/2006/relationships/tags" Target="../tags/tag1897.xml"/><Relationship Id="rId59" Type="http://schemas.openxmlformats.org/officeDocument/2006/relationships/tags" Target="../tags/tag1910.xml"/><Relationship Id="rId67" Type="http://schemas.openxmlformats.org/officeDocument/2006/relationships/tags" Target="../tags/tag1918.xml"/><Relationship Id="rId103" Type="http://schemas.openxmlformats.org/officeDocument/2006/relationships/tags" Target="../tags/tag1954.xml"/><Relationship Id="rId108" Type="http://schemas.openxmlformats.org/officeDocument/2006/relationships/tags" Target="../tags/tag1959.xml"/><Relationship Id="rId116" Type="http://schemas.openxmlformats.org/officeDocument/2006/relationships/tags" Target="../tags/tag1967.xml"/><Relationship Id="rId124" Type="http://schemas.openxmlformats.org/officeDocument/2006/relationships/tags" Target="../tags/tag1975.xml"/><Relationship Id="rId129" Type="http://schemas.openxmlformats.org/officeDocument/2006/relationships/slideLayout" Target="../slideLayouts/slideLayout7.xml"/><Relationship Id="rId20" Type="http://schemas.openxmlformats.org/officeDocument/2006/relationships/tags" Target="../tags/tag1871.xml"/><Relationship Id="rId41" Type="http://schemas.openxmlformats.org/officeDocument/2006/relationships/tags" Target="../tags/tag1892.xml"/><Relationship Id="rId54" Type="http://schemas.openxmlformats.org/officeDocument/2006/relationships/tags" Target="../tags/tag1905.xml"/><Relationship Id="rId62" Type="http://schemas.openxmlformats.org/officeDocument/2006/relationships/tags" Target="../tags/tag1913.xml"/><Relationship Id="rId70" Type="http://schemas.openxmlformats.org/officeDocument/2006/relationships/tags" Target="../tags/tag1921.xml"/><Relationship Id="rId75" Type="http://schemas.openxmlformats.org/officeDocument/2006/relationships/tags" Target="../tags/tag1926.xml"/><Relationship Id="rId83" Type="http://schemas.openxmlformats.org/officeDocument/2006/relationships/tags" Target="../tags/tag1934.xml"/><Relationship Id="rId88" Type="http://schemas.openxmlformats.org/officeDocument/2006/relationships/tags" Target="../tags/tag1939.xml"/><Relationship Id="rId91" Type="http://schemas.openxmlformats.org/officeDocument/2006/relationships/tags" Target="../tags/tag1942.xml"/><Relationship Id="rId96" Type="http://schemas.openxmlformats.org/officeDocument/2006/relationships/tags" Target="../tags/tag1947.xml"/><Relationship Id="rId111" Type="http://schemas.openxmlformats.org/officeDocument/2006/relationships/tags" Target="../tags/tag1962.xml"/><Relationship Id="rId1" Type="http://schemas.openxmlformats.org/officeDocument/2006/relationships/tags" Target="../tags/tag1852.xml"/><Relationship Id="rId6" Type="http://schemas.openxmlformats.org/officeDocument/2006/relationships/tags" Target="../tags/tag1857.xml"/><Relationship Id="rId15" Type="http://schemas.openxmlformats.org/officeDocument/2006/relationships/tags" Target="../tags/tag1866.xml"/><Relationship Id="rId23" Type="http://schemas.openxmlformats.org/officeDocument/2006/relationships/tags" Target="../tags/tag1874.xml"/><Relationship Id="rId28" Type="http://schemas.openxmlformats.org/officeDocument/2006/relationships/tags" Target="../tags/tag1879.xml"/><Relationship Id="rId36" Type="http://schemas.openxmlformats.org/officeDocument/2006/relationships/tags" Target="../tags/tag1887.xml"/><Relationship Id="rId49" Type="http://schemas.openxmlformats.org/officeDocument/2006/relationships/tags" Target="../tags/tag1900.xml"/><Relationship Id="rId57" Type="http://schemas.openxmlformats.org/officeDocument/2006/relationships/tags" Target="../tags/tag1908.xml"/><Relationship Id="rId106" Type="http://schemas.openxmlformats.org/officeDocument/2006/relationships/tags" Target="../tags/tag1957.xml"/><Relationship Id="rId114" Type="http://schemas.openxmlformats.org/officeDocument/2006/relationships/tags" Target="../tags/tag1965.xml"/><Relationship Id="rId119" Type="http://schemas.openxmlformats.org/officeDocument/2006/relationships/tags" Target="../tags/tag1970.xml"/><Relationship Id="rId127" Type="http://schemas.openxmlformats.org/officeDocument/2006/relationships/tags" Target="../tags/tag1978.xml"/><Relationship Id="rId10" Type="http://schemas.openxmlformats.org/officeDocument/2006/relationships/tags" Target="../tags/tag1861.xml"/><Relationship Id="rId31" Type="http://schemas.openxmlformats.org/officeDocument/2006/relationships/tags" Target="../tags/tag1882.xml"/><Relationship Id="rId44" Type="http://schemas.openxmlformats.org/officeDocument/2006/relationships/tags" Target="../tags/tag1895.xml"/><Relationship Id="rId52" Type="http://schemas.openxmlformats.org/officeDocument/2006/relationships/tags" Target="../tags/tag1903.xml"/><Relationship Id="rId60" Type="http://schemas.openxmlformats.org/officeDocument/2006/relationships/tags" Target="../tags/tag1911.xml"/><Relationship Id="rId65" Type="http://schemas.openxmlformats.org/officeDocument/2006/relationships/tags" Target="../tags/tag1916.xml"/><Relationship Id="rId73" Type="http://schemas.openxmlformats.org/officeDocument/2006/relationships/tags" Target="../tags/tag1924.xml"/><Relationship Id="rId78" Type="http://schemas.openxmlformats.org/officeDocument/2006/relationships/tags" Target="../tags/tag1929.xml"/><Relationship Id="rId81" Type="http://schemas.openxmlformats.org/officeDocument/2006/relationships/tags" Target="../tags/tag1932.xml"/><Relationship Id="rId86" Type="http://schemas.openxmlformats.org/officeDocument/2006/relationships/tags" Target="../tags/tag1937.xml"/><Relationship Id="rId94" Type="http://schemas.openxmlformats.org/officeDocument/2006/relationships/tags" Target="../tags/tag1945.xml"/><Relationship Id="rId99" Type="http://schemas.openxmlformats.org/officeDocument/2006/relationships/tags" Target="../tags/tag1950.xml"/><Relationship Id="rId101" Type="http://schemas.openxmlformats.org/officeDocument/2006/relationships/tags" Target="../tags/tag1952.xml"/><Relationship Id="rId122" Type="http://schemas.openxmlformats.org/officeDocument/2006/relationships/tags" Target="../tags/tag1973.xml"/><Relationship Id="rId4" Type="http://schemas.openxmlformats.org/officeDocument/2006/relationships/tags" Target="../tags/tag1855.xml"/><Relationship Id="rId9" Type="http://schemas.openxmlformats.org/officeDocument/2006/relationships/tags" Target="../tags/tag1860.xml"/><Relationship Id="rId13" Type="http://schemas.openxmlformats.org/officeDocument/2006/relationships/tags" Target="../tags/tag1864.xml"/><Relationship Id="rId18" Type="http://schemas.openxmlformats.org/officeDocument/2006/relationships/tags" Target="../tags/tag1869.xml"/><Relationship Id="rId39" Type="http://schemas.openxmlformats.org/officeDocument/2006/relationships/tags" Target="../tags/tag1890.xml"/><Relationship Id="rId109" Type="http://schemas.openxmlformats.org/officeDocument/2006/relationships/tags" Target="../tags/tag1960.xml"/><Relationship Id="rId34" Type="http://schemas.openxmlformats.org/officeDocument/2006/relationships/tags" Target="../tags/tag1885.xml"/><Relationship Id="rId50" Type="http://schemas.openxmlformats.org/officeDocument/2006/relationships/tags" Target="../tags/tag1901.xml"/><Relationship Id="rId55" Type="http://schemas.openxmlformats.org/officeDocument/2006/relationships/tags" Target="../tags/tag1906.xml"/><Relationship Id="rId76" Type="http://schemas.openxmlformats.org/officeDocument/2006/relationships/tags" Target="../tags/tag1927.xml"/><Relationship Id="rId97" Type="http://schemas.openxmlformats.org/officeDocument/2006/relationships/tags" Target="../tags/tag1948.xml"/><Relationship Id="rId104" Type="http://schemas.openxmlformats.org/officeDocument/2006/relationships/tags" Target="../tags/tag1955.xml"/><Relationship Id="rId120" Type="http://schemas.openxmlformats.org/officeDocument/2006/relationships/tags" Target="../tags/tag1971.xml"/><Relationship Id="rId125" Type="http://schemas.openxmlformats.org/officeDocument/2006/relationships/tags" Target="../tags/tag1976.xml"/><Relationship Id="rId7" Type="http://schemas.openxmlformats.org/officeDocument/2006/relationships/tags" Target="../tags/tag1858.xml"/><Relationship Id="rId71" Type="http://schemas.openxmlformats.org/officeDocument/2006/relationships/tags" Target="../tags/tag1922.xml"/><Relationship Id="rId92" Type="http://schemas.openxmlformats.org/officeDocument/2006/relationships/tags" Target="../tags/tag1943.xml"/><Relationship Id="rId2" Type="http://schemas.openxmlformats.org/officeDocument/2006/relationships/tags" Target="../tags/tag1853.xml"/><Relationship Id="rId29" Type="http://schemas.openxmlformats.org/officeDocument/2006/relationships/tags" Target="../tags/tag1880.xml"/><Relationship Id="rId24" Type="http://schemas.openxmlformats.org/officeDocument/2006/relationships/tags" Target="../tags/tag1875.xml"/><Relationship Id="rId40" Type="http://schemas.openxmlformats.org/officeDocument/2006/relationships/tags" Target="../tags/tag1891.xml"/><Relationship Id="rId45" Type="http://schemas.openxmlformats.org/officeDocument/2006/relationships/tags" Target="../tags/tag1896.xml"/><Relationship Id="rId66" Type="http://schemas.openxmlformats.org/officeDocument/2006/relationships/tags" Target="../tags/tag1917.xml"/><Relationship Id="rId87" Type="http://schemas.openxmlformats.org/officeDocument/2006/relationships/tags" Target="../tags/tag1938.xml"/><Relationship Id="rId110" Type="http://schemas.openxmlformats.org/officeDocument/2006/relationships/tags" Target="../tags/tag1961.xml"/><Relationship Id="rId115" Type="http://schemas.openxmlformats.org/officeDocument/2006/relationships/tags" Target="../tags/tag1966.xml"/><Relationship Id="rId61" Type="http://schemas.openxmlformats.org/officeDocument/2006/relationships/tags" Target="../tags/tag1912.xml"/><Relationship Id="rId82" Type="http://schemas.openxmlformats.org/officeDocument/2006/relationships/tags" Target="../tags/tag1933.xml"/></Relationships>
</file>

<file path=ppt/slides/_rels/slide54.xml.rels><?xml version="1.0" encoding="UTF-8" standalone="yes"?>
<Relationships xmlns="http://schemas.openxmlformats.org/package/2006/relationships"><Relationship Id="rId26" Type="http://schemas.openxmlformats.org/officeDocument/2006/relationships/tags" Target="../tags/tag2005.xml"/><Relationship Id="rId117" Type="http://schemas.openxmlformats.org/officeDocument/2006/relationships/tags" Target="../tags/tag2096.xml"/><Relationship Id="rId21" Type="http://schemas.openxmlformats.org/officeDocument/2006/relationships/tags" Target="../tags/tag2000.xml"/><Relationship Id="rId42" Type="http://schemas.openxmlformats.org/officeDocument/2006/relationships/tags" Target="../tags/tag2021.xml"/><Relationship Id="rId47" Type="http://schemas.openxmlformats.org/officeDocument/2006/relationships/tags" Target="../tags/tag2026.xml"/><Relationship Id="rId63" Type="http://schemas.openxmlformats.org/officeDocument/2006/relationships/tags" Target="../tags/tag2042.xml"/><Relationship Id="rId68" Type="http://schemas.openxmlformats.org/officeDocument/2006/relationships/tags" Target="../tags/tag2047.xml"/><Relationship Id="rId84" Type="http://schemas.openxmlformats.org/officeDocument/2006/relationships/tags" Target="../tags/tag2063.xml"/><Relationship Id="rId89" Type="http://schemas.openxmlformats.org/officeDocument/2006/relationships/tags" Target="../tags/tag2068.xml"/><Relationship Id="rId112" Type="http://schemas.openxmlformats.org/officeDocument/2006/relationships/tags" Target="../tags/tag2091.xml"/><Relationship Id="rId16" Type="http://schemas.openxmlformats.org/officeDocument/2006/relationships/tags" Target="../tags/tag1995.xml"/><Relationship Id="rId107" Type="http://schemas.openxmlformats.org/officeDocument/2006/relationships/tags" Target="../tags/tag2086.xml"/><Relationship Id="rId11" Type="http://schemas.openxmlformats.org/officeDocument/2006/relationships/tags" Target="../tags/tag1990.xml"/><Relationship Id="rId32" Type="http://schemas.openxmlformats.org/officeDocument/2006/relationships/tags" Target="../tags/tag2011.xml"/><Relationship Id="rId37" Type="http://schemas.openxmlformats.org/officeDocument/2006/relationships/tags" Target="../tags/tag2016.xml"/><Relationship Id="rId53" Type="http://schemas.openxmlformats.org/officeDocument/2006/relationships/tags" Target="../tags/tag2032.xml"/><Relationship Id="rId58" Type="http://schemas.openxmlformats.org/officeDocument/2006/relationships/tags" Target="../tags/tag2037.xml"/><Relationship Id="rId74" Type="http://schemas.openxmlformats.org/officeDocument/2006/relationships/tags" Target="../tags/tag2053.xml"/><Relationship Id="rId79" Type="http://schemas.openxmlformats.org/officeDocument/2006/relationships/tags" Target="../tags/tag2058.xml"/><Relationship Id="rId102" Type="http://schemas.openxmlformats.org/officeDocument/2006/relationships/tags" Target="../tags/tag2081.xml"/><Relationship Id="rId123" Type="http://schemas.openxmlformats.org/officeDocument/2006/relationships/tags" Target="../tags/tag2102.xml"/><Relationship Id="rId128" Type="http://schemas.openxmlformats.org/officeDocument/2006/relationships/tags" Target="../tags/tag2107.xml"/><Relationship Id="rId5" Type="http://schemas.openxmlformats.org/officeDocument/2006/relationships/tags" Target="../tags/tag1984.xml"/><Relationship Id="rId90" Type="http://schemas.openxmlformats.org/officeDocument/2006/relationships/tags" Target="../tags/tag2069.xml"/><Relationship Id="rId95" Type="http://schemas.openxmlformats.org/officeDocument/2006/relationships/tags" Target="../tags/tag2074.xml"/><Relationship Id="rId19" Type="http://schemas.openxmlformats.org/officeDocument/2006/relationships/tags" Target="../tags/tag1998.xml"/><Relationship Id="rId14" Type="http://schemas.openxmlformats.org/officeDocument/2006/relationships/tags" Target="../tags/tag1993.xml"/><Relationship Id="rId22" Type="http://schemas.openxmlformats.org/officeDocument/2006/relationships/tags" Target="../tags/tag2001.xml"/><Relationship Id="rId27" Type="http://schemas.openxmlformats.org/officeDocument/2006/relationships/tags" Target="../tags/tag2006.xml"/><Relationship Id="rId30" Type="http://schemas.openxmlformats.org/officeDocument/2006/relationships/tags" Target="../tags/tag2009.xml"/><Relationship Id="rId35" Type="http://schemas.openxmlformats.org/officeDocument/2006/relationships/tags" Target="../tags/tag2014.xml"/><Relationship Id="rId43" Type="http://schemas.openxmlformats.org/officeDocument/2006/relationships/tags" Target="../tags/tag2022.xml"/><Relationship Id="rId48" Type="http://schemas.openxmlformats.org/officeDocument/2006/relationships/tags" Target="../tags/tag2027.xml"/><Relationship Id="rId56" Type="http://schemas.openxmlformats.org/officeDocument/2006/relationships/tags" Target="../tags/tag2035.xml"/><Relationship Id="rId64" Type="http://schemas.openxmlformats.org/officeDocument/2006/relationships/tags" Target="../tags/tag2043.xml"/><Relationship Id="rId69" Type="http://schemas.openxmlformats.org/officeDocument/2006/relationships/tags" Target="../tags/tag2048.xml"/><Relationship Id="rId77" Type="http://schemas.openxmlformats.org/officeDocument/2006/relationships/tags" Target="../tags/tag2056.xml"/><Relationship Id="rId100" Type="http://schemas.openxmlformats.org/officeDocument/2006/relationships/tags" Target="../tags/tag2079.xml"/><Relationship Id="rId105" Type="http://schemas.openxmlformats.org/officeDocument/2006/relationships/tags" Target="../tags/tag2084.xml"/><Relationship Id="rId113" Type="http://schemas.openxmlformats.org/officeDocument/2006/relationships/tags" Target="../tags/tag2092.xml"/><Relationship Id="rId118" Type="http://schemas.openxmlformats.org/officeDocument/2006/relationships/tags" Target="../tags/tag2097.xml"/><Relationship Id="rId126" Type="http://schemas.openxmlformats.org/officeDocument/2006/relationships/tags" Target="../tags/tag2105.xml"/><Relationship Id="rId8" Type="http://schemas.openxmlformats.org/officeDocument/2006/relationships/tags" Target="../tags/tag1987.xml"/><Relationship Id="rId51" Type="http://schemas.openxmlformats.org/officeDocument/2006/relationships/tags" Target="../tags/tag2030.xml"/><Relationship Id="rId72" Type="http://schemas.openxmlformats.org/officeDocument/2006/relationships/tags" Target="../tags/tag2051.xml"/><Relationship Id="rId80" Type="http://schemas.openxmlformats.org/officeDocument/2006/relationships/tags" Target="../tags/tag2059.xml"/><Relationship Id="rId85" Type="http://schemas.openxmlformats.org/officeDocument/2006/relationships/tags" Target="../tags/tag2064.xml"/><Relationship Id="rId93" Type="http://schemas.openxmlformats.org/officeDocument/2006/relationships/tags" Target="../tags/tag2072.xml"/><Relationship Id="rId98" Type="http://schemas.openxmlformats.org/officeDocument/2006/relationships/tags" Target="../tags/tag2077.xml"/><Relationship Id="rId121" Type="http://schemas.openxmlformats.org/officeDocument/2006/relationships/tags" Target="../tags/tag2100.xml"/><Relationship Id="rId3" Type="http://schemas.openxmlformats.org/officeDocument/2006/relationships/tags" Target="../tags/tag1982.xml"/><Relationship Id="rId12" Type="http://schemas.openxmlformats.org/officeDocument/2006/relationships/tags" Target="../tags/tag1991.xml"/><Relationship Id="rId17" Type="http://schemas.openxmlformats.org/officeDocument/2006/relationships/tags" Target="../tags/tag1996.xml"/><Relationship Id="rId25" Type="http://schemas.openxmlformats.org/officeDocument/2006/relationships/tags" Target="../tags/tag2004.xml"/><Relationship Id="rId33" Type="http://schemas.openxmlformats.org/officeDocument/2006/relationships/tags" Target="../tags/tag2012.xml"/><Relationship Id="rId38" Type="http://schemas.openxmlformats.org/officeDocument/2006/relationships/tags" Target="../tags/tag2017.xml"/><Relationship Id="rId46" Type="http://schemas.openxmlformats.org/officeDocument/2006/relationships/tags" Target="../tags/tag2025.xml"/><Relationship Id="rId59" Type="http://schemas.openxmlformats.org/officeDocument/2006/relationships/tags" Target="../tags/tag2038.xml"/><Relationship Id="rId67" Type="http://schemas.openxmlformats.org/officeDocument/2006/relationships/tags" Target="../tags/tag2046.xml"/><Relationship Id="rId103" Type="http://schemas.openxmlformats.org/officeDocument/2006/relationships/tags" Target="../tags/tag2082.xml"/><Relationship Id="rId108" Type="http://schemas.openxmlformats.org/officeDocument/2006/relationships/tags" Target="../tags/tag2087.xml"/><Relationship Id="rId116" Type="http://schemas.openxmlformats.org/officeDocument/2006/relationships/tags" Target="../tags/tag2095.xml"/><Relationship Id="rId124" Type="http://schemas.openxmlformats.org/officeDocument/2006/relationships/tags" Target="../tags/tag2103.xml"/><Relationship Id="rId129" Type="http://schemas.openxmlformats.org/officeDocument/2006/relationships/slideLayout" Target="../slideLayouts/slideLayout7.xml"/><Relationship Id="rId20" Type="http://schemas.openxmlformats.org/officeDocument/2006/relationships/tags" Target="../tags/tag1999.xml"/><Relationship Id="rId41" Type="http://schemas.openxmlformats.org/officeDocument/2006/relationships/tags" Target="../tags/tag2020.xml"/><Relationship Id="rId54" Type="http://schemas.openxmlformats.org/officeDocument/2006/relationships/tags" Target="../tags/tag2033.xml"/><Relationship Id="rId62" Type="http://schemas.openxmlformats.org/officeDocument/2006/relationships/tags" Target="../tags/tag2041.xml"/><Relationship Id="rId70" Type="http://schemas.openxmlformats.org/officeDocument/2006/relationships/tags" Target="../tags/tag2049.xml"/><Relationship Id="rId75" Type="http://schemas.openxmlformats.org/officeDocument/2006/relationships/tags" Target="../tags/tag2054.xml"/><Relationship Id="rId83" Type="http://schemas.openxmlformats.org/officeDocument/2006/relationships/tags" Target="../tags/tag2062.xml"/><Relationship Id="rId88" Type="http://schemas.openxmlformats.org/officeDocument/2006/relationships/tags" Target="../tags/tag2067.xml"/><Relationship Id="rId91" Type="http://schemas.openxmlformats.org/officeDocument/2006/relationships/tags" Target="../tags/tag2070.xml"/><Relationship Id="rId96" Type="http://schemas.openxmlformats.org/officeDocument/2006/relationships/tags" Target="../tags/tag2075.xml"/><Relationship Id="rId111" Type="http://schemas.openxmlformats.org/officeDocument/2006/relationships/tags" Target="../tags/tag2090.xml"/><Relationship Id="rId1" Type="http://schemas.openxmlformats.org/officeDocument/2006/relationships/tags" Target="../tags/tag1980.xml"/><Relationship Id="rId6" Type="http://schemas.openxmlformats.org/officeDocument/2006/relationships/tags" Target="../tags/tag1985.xml"/><Relationship Id="rId15" Type="http://schemas.openxmlformats.org/officeDocument/2006/relationships/tags" Target="../tags/tag1994.xml"/><Relationship Id="rId23" Type="http://schemas.openxmlformats.org/officeDocument/2006/relationships/tags" Target="../tags/tag2002.xml"/><Relationship Id="rId28" Type="http://schemas.openxmlformats.org/officeDocument/2006/relationships/tags" Target="../tags/tag2007.xml"/><Relationship Id="rId36" Type="http://schemas.openxmlformats.org/officeDocument/2006/relationships/tags" Target="../tags/tag2015.xml"/><Relationship Id="rId49" Type="http://schemas.openxmlformats.org/officeDocument/2006/relationships/tags" Target="../tags/tag2028.xml"/><Relationship Id="rId57" Type="http://schemas.openxmlformats.org/officeDocument/2006/relationships/tags" Target="../tags/tag2036.xml"/><Relationship Id="rId106" Type="http://schemas.openxmlformats.org/officeDocument/2006/relationships/tags" Target="../tags/tag2085.xml"/><Relationship Id="rId114" Type="http://schemas.openxmlformats.org/officeDocument/2006/relationships/tags" Target="../tags/tag2093.xml"/><Relationship Id="rId119" Type="http://schemas.openxmlformats.org/officeDocument/2006/relationships/tags" Target="../tags/tag2098.xml"/><Relationship Id="rId127" Type="http://schemas.openxmlformats.org/officeDocument/2006/relationships/tags" Target="../tags/tag2106.xml"/><Relationship Id="rId10" Type="http://schemas.openxmlformats.org/officeDocument/2006/relationships/tags" Target="../tags/tag1989.xml"/><Relationship Id="rId31" Type="http://schemas.openxmlformats.org/officeDocument/2006/relationships/tags" Target="../tags/tag2010.xml"/><Relationship Id="rId44" Type="http://schemas.openxmlformats.org/officeDocument/2006/relationships/tags" Target="../tags/tag2023.xml"/><Relationship Id="rId52" Type="http://schemas.openxmlformats.org/officeDocument/2006/relationships/tags" Target="../tags/tag2031.xml"/><Relationship Id="rId60" Type="http://schemas.openxmlformats.org/officeDocument/2006/relationships/tags" Target="../tags/tag2039.xml"/><Relationship Id="rId65" Type="http://schemas.openxmlformats.org/officeDocument/2006/relationships/tags" Target="../tags/tag2044.xml"/><Relationship Id="rId73" Type="http://schemas.openxmlformats.org/officeDocument/2006/relationships/tags" Target="../tags/tag2052.xml"/><Relationship Id="rId78" Type="http://schemas.openxmlformats.org/officeDocument/2006/relationships/tags" Target="../tags/tag2057.xml"/><Relationship Id="rId81" Type="http://schemas.openxmlformats.org/officeDocument/2006/relationships/tags" Target="../tags/tag2060.xml"/><Relationship Id="rId86" Type="http://schemas.openxmlformats.org/officeDocument/2006/relationships/tags" Target="../tags/tag2065.xml"/><Relationship Id="rId94" Type="http://schemas.openxmlformats.org/officeDocument/2006/relationships/tags" Target="../tags/tag2073.xml"/><Relationship Id="rId99" Type="http://schemas.openxmlformats.org/officeDocument/2006/relationships/tags" Target="../tags/tag2078.xml"/><Relationship Id="rId101" Type="http://schemas.openxmlformats.org/officeDocument/2006/relationships/tags" Target="../tags/tag2080.xml"/><Relationship Id="rId122" Type="http://schemas.openxmlformats.org/officeDocument/2006/relationships/tags" Target="../tags/tag2101.xml"/><Relationship Id="rId4" Type="http://schemas.openxmlformats.org/officeDocument/2006/relationships/tags" Target="../tags/tag1983.xml"/><Relationship Id="rId9" Type="http://schemas.openxmlformats.org/officeDocument/2006/relationships/tags" Target="../tags/tag1988.xml"/><Relationship Id="rId13" Type="http://schemas.openxmlformats.org/officeDocument/2006/relationships/tags" Target="../tags/tag1992.xml"/><Relationship Id="rId18" Type="http://schemas.openxmlformats.org/officeDocument/2006/relationships/tags" Target="../tags/tag1997.xml"/><Relationship Id="rId39" Type="http://schemas.openxmlformats.org/officeDocument/2006/relationships/tags" Target="../tags/tag2018.xml"/><Relationship Id="rId109" Type="http://schemas.openxmlformats.org/officeDocument/2006/relationships/tags" Target="../tags/tag2088.xml"/><Relationship Id="rId34" Type="http://schemas.openxmlformats.org/officeDocument/2006/relationships/tags" Target="../tags/tag2013.xml"/><Relationship Id="rId50" Type="http://schemas.openxmlformats.org/officeDocument/2006/relationships/tags" Target="../tags/tag2029.xml"/><Relationship Id="rId55" Type="http://schemas.openxmlformats.org/officeDocument/2006/relationships/tags" Target="../tags/tag2034.xml"/><Relationship Id="rId76" Type="http://schemas.openxmlformats.org/officeDocument/2006/relationships/tags" Target="../tags/tag2055.xml"/><Relationship Id="rId97" Type="http://schemas.openxmlformats.org/officeDocument/2006/relationships/tags" Target="../tags/tag2076.xml"/><Relationship Id="rId104" Type="http://schemas.openxmlformats.org/officeDocument/2006/relationships/tags" Target="../tags/tag2083.xml"/><Relationship Id="rId120" Type="http://schemas.openxmlformats.org/officeDocument/2006/relationships/tags" Target="../tags/tag2099.xml"/><Relationship Id="rId125" Type="http://schemas.openxmlformats.org/officeDocument/2006/relationships/tags" Target="../tags/tag2104.xml"/><Relationship Id="rId7" Type="http://schemas.openxmlformats.org/officeDocument/2006/relationships/tags" Target="../tags/tag1986.xml"/><Relationship Id="rId71" Type="http://schemas.openxmlformats.org/officeDocument/2006/relationships/tags" Target="../tags/tag2050.xml"/><Relationship Id="rId92" Type="http://schemas.openxmlformats.org/officeDocument/2006/relationships/tags" Target="../tags/tag2071.xml"/><Relationship Id="rId2" Type="http://schemas.openxmlformats.org/officeDocument/2006/relationships/tags" Target="../tags/tag1981.xml"/><Relationship Id="rId29" Type="http://schemas.openxmlformats.org/officeDocument/2006/relationships/tags" Target="../tags/tag2008.xml"/><Relationship Id="rId24" Type="http://schemas.openxmlformats.org/officeDocument/2006/relationships/tags" Target="../tags/tag2003.xml"/><Relationship Id="rId40" Type="http://schemas.openxmlformats.org/officeDocument/2006/relationships/tags" Target="../tags/tag2019.xml"/><Relationship Id="rId45" Type="http://schemas.openxmlformats.org/officeDocument/2006/relationships/tags" Target="../tags/tag2024.xml"/><Relationship Id="rId66" Type="http://schemas.openxmlformats.org/officeDocument/2006/relationships/tags" Target="../tags/tag2045.xml"/><Relationship Id="rId87" Type="http://schemas.openxmlformats.org/officeDocument/2006/relationships/tags" Target="../tags/tag2066.xml"/><Relationship Id="rId110" Type="http://schemas.openxmlformats.org/officeDocument/2006/relationships/tags" Target="../tags/tag2089.xml"/><Relationship Id="rId115" Type="http://schemas.openxmlformats.org/officeDocument/2006/relationships/tags" Target="../tags/tag2094.xml"/><Relationship Id="rId61" Type="http://schemas.openxmlformats.org/officeDocument/2006/relationships/tags" Target="../tags/tag2040.xml"/><Relationship Id="rId82" Type="http://schemas.openxmlformats.org/officeDocument/2006/relationships/tags" Target="../tags/tag2061.xml"/></Relationships>
</file>

<file path=ppt/slides/_rels/slide55.xml.rels><?xml version="1.0" encoding="UTF-8" standalone="yes"?>
<Relationships xmlns="http://schemas.openxmlformats.org/package/2006/relationships"><Relationship Id="rId117" Type="http://schemas.openxmlformats.org/officeDocument/2006/relationships/tags" Target="../tags/tag2224.xml"/><Relationship Id="rId21" Type="http://schemas.openxmlformats.org/officeDocument/2006/relationships/tags" Target="../tags/tag2128.xml"/><Relationship Id="rId42" Type="http://schemas.openxmlformats.org/officeDocument/2006/relationships/tags" Target="../tags/tag2149.xml"/><Relationship Id="rId63" Type="http://schemas.openxmlformats.org/officeDocument/2006/relationships/tags" Target="../tags/tag2170.xml"/><Relationship Id="rId84" Type="http://schemas.openxmlformats.org/officeDocument/2006/relationships/tags" Target="../tags/tag2191.xml"/><Relationship Id="rId138" Type="http://schemas.openxmlformats.org/officeDocument/2006/relationships/tags" Target="../tags/tag2245.xml"/><Relationship Id="rId159" Type="http://schemas.openxmlformats.org/officeDocument/2006/relationships/tags" Target="../tags/tag2266.xml"/><Relationship Id="rId170" Type="http://schemas.openxmlformats.org/officeDocument/2006/relationships/tags" Target="../tags/tag2277.xml"/><Relationship Id="rId191" Type="http://schemas.openxmlformats.org/officeDocument/2006/relationships/tags" Target="../tags/tag2298.xml"/><Relationship Id="rId205" Type="http://schemas.openxmlformats.org/officeDocument/2006/relationships/tags" Target="../tags/tag2312.xml"/><Relationship Id="rId226" Type="http://schemas.openxmlformats.org/officeDocument/2006/relationships/tags" Target="../tags/tag2333.xml"/><Relationship Id="rId247" Type="http://schemas.openxmlformats.org/officeDocument/2006/relationships/tags" Target="../tags/tag2354.xml"/><Relationship Id="rId107" Type="http://schemas.openxmlformats.org/officeDocument/2006/relationships/tags" Target="../tags/tag2214.xml"/><Relationship Id="rId268" Type="http://schemas.openxmlformats.org/officeDocument/2006/relationships/tags" Target="../tags/tag2375.xml"/><Relationship Id="rId11" Type="http://schemas.openxmlformats.org/officeDocument/2006/relationships/tags" Target="../tags/tag2118.xml"/><Relationship Id="rId32" Type="http://schemas.openxmlformats.org/officeDocument/2006/relationships/tags" Target="../tags/tag2139.xml"/><Relationship Id="rId53" Type="http://schemas.openxmlformats.org/officeDocument/2006/relationships/tags" Target="../tags/tag2160.xml"/><Relationship Id="rId74" Type="http://schemas.openxmlformats.org/officeDocument/2006/relationships/tags" Target="../tags/tag2181.xml"/><Relationship Id="rId128" Type="http://schemas.openxmlformats.org/officeDocument/2006/relationships/tags" Target="../tags/tag2235.xml"/><Relationship Id="rId149" Type="http://schemas.openxmlformats.org/officeDocument/2006/relationships/tags" Target="../tags/tag2256.xml"/><Relationship Id="rId5" Type="http://schemas.openxmlformats.org/officeDocument/2006/relationships/tags" Target="../tags/tag2112.xml"/><Relationship Id="rId95" Type="http://schemas.openxmlformats.org/officeDocument/2006/relationships/tags" Target="../tags/tag2202.xml"/><Relationship Id="rId160" Type="http://schemas.openxmlformats.org/officeDocument/2006/relationships/tags" Target="../tags/tag2267.xml"/><Relationship Id="rId181" Type="http://schemas.openxmlformats.org/officeDocument/2006/relationships/tags" Target="../tags/tag2288.xml"/><Relationship Id="rId216" Type="http://schemas.openxmlformats.org/officeDocument/2006/relationships/tags" Target="../tags/tag2323.xml"/><Relationship Id="rId237" Type="http://schemas.openxmlformats.org/officeDocument/2006/relationships/tags" Target="../tags/tag2344.xml"/><Relationship Id="rId258" Type="http://schemas.openxmlformats.org/officeDocument/2006/relationships/tags" Target="../tags/tag2365.xml"/><Relationship Id="rId22" Type="http://schemas.openxmlformats.org/officeDocument/2006/relationships/tags" Target="../tags/tag2129.xml"/><Relationship Id="rId43" Type="http://schemas.openxmlformats.org/officeDocument/2006/relationships/tags" Target="../tags/tag2150.xml"/><Relationship Id="rId64" Type="http://schemas.openxmlformats.org/officeDocument/2006/relationships/tags" Target="../tags/tag2171.xml"/><Relationship Id="rId118" Type="http://schemas.openxmlformats.org/officeDocument/2006/relationships/tags" Target="../tags/tag2225.xml"/><Relationship Id="rId139" Type="http://schemas.openxmlformats.org/officeDocument/2006/relationships/tags" Target="../tags/tag2246.xml"/><Relationship Id="rId85" Type="http://schemas.openxmlformats.org/officeDocument/2006/relationships/tags" Target="../tags/tag2192.xml"/><Relationship Id="rId150" Type="http://schemas.openxmlformats.org/officeDocument/2006/relationships/tags" Target="../tags/tag2257.xml"/><Relationship Id="rId171" Type="http://schemas.openxmlformats.org/officeDocument/2006/relationships/tags" Target="../tags/tag2278.xml"/><Relationship Id="rId192" Type="http://schemas.openxmlformats.org/officeDocument/2006/relationships/tags" Target="../tags/tag2299.xml"/><Relationship Id="rId206" Type="http://schemas.openxmlformats.org/officeDocument/2006/relationships/tags" Target="../tags/tag2313.xml"/><Relationship Id="rId227" Type="http://schemas.openxmlformats.org/officeDocument/2006/relationships/tags" Target="../tags/tag2334.xml"/><Relationship Id="rId248" Type="http://schemas.openxmlformats.org/officeDocument/2006/relationships/tags" Target="../tags/tag2355.xml"/><Relationship Id="rId269" Type="http://schemas.openxmlformats.org/officeDocument/2006/relationships/slideLayout" Target="../slideLayouts/slideLayout7.xml"/><Relationship Id="rId12" Type="http://schemas.openxmlformats.org/officeDocument/2006/relationships/tags" Target="../tags/tag2119.xml"/><Relationship Id="rId33" Type="http://schemas.openxmlformats.org/officeDocument/2006/relationships/tags" Target="../tags/tag2140.xml"/><Relationship Id="rId108" Type="http://schemas.openxmlformats.org/officeDocument/2006/relationships/tags" Target="../tags/tag2215.xml"/><Relationship Id="rId129" Type="http://schemas.openxmlformats.org/officeDocument/2006/relationships/tags" Target="../tags/tag2236.xml"/><Relationship Id="rId54" Type="http://schemas.openxmlformats.org/officeDocument/2006/relationships/tags" Target="../tags/tag2161.xml"/><Relationship Id="rId75" Type="http://schemas.openxmlformats.org/officeDocument/2006/relationships/tags" Target="../tags/tag2182.xml"/><Relationship Id="rId96" Type="http://schemas.openxmlformats.org/officeDocument/2006/relationships/tags" Target="../tags/tag2203.xml"/><Relationship Id="rId140" Type="http://schemas.openxmlformats.org/officeDocument/2006/relationships/tags" Target="../tags/tag2247.xml"/><Relationship Id="rId161" Type="http://schemas.openxmlformats.org/officeDocument/2006/relationships/tags" Target="../tags/tag2268.xml"/><Relationship Id="rId182" Type="http://schemas.openxmlformats.org/officeDocument/2006/relationships/tags" Target="../tags/tag2289.xml"/><Relationship Id="rId217" Type="http://schemas.openxmlformats.org/officeDocument/2006/relationships/tags" Target="../tags/tag2324.xml"/><Relationship Id="rId6" Type="http://schemas.openxmlformats.org/officeDocument/2006/relationships/tags" Target="../tags/tag2113.xml"/><Relationship Id="rId238" Type="http://schemas.openxmlformats.org/officeDocument/2006/relationships/tags" Target="../tags/tag2345.xml"/><Relationship Id="rId259" Type="http://schemas.openxmlformats.org/officeDocument/2006/relationships/tags" Target="../tags/tag2366.xml"/><Relationship Id="rId23" Type="http://schemas.openxmlformats.org/officeDocument/2006/relationships/tags" Target="../tags/tag2130.xml"/><Relationship Id="rId28" Type="http://schemas.openxmlformats.org/officeDocument/2006/relationships/tags" Target="../tags/tag2135.xml"/><Relationship Id="rId49" Type="http://schemas.openxmlformats.org/officeDocument/2006/relationships/tags" Target="../tags/tag2156.xml"/><Relationship Id="rId114" Type="http://schemas.openxmlformats.org/officeDocument/2006/relationships/tags" Target="../tags/tag2221.xml"/><Relationship Id="rId119" Type="http://schemas.openxmlformats.org/officeDocument/2006/relationships/tags" Target="../tags/tag2226.xml"/><Relationship Id="rId44" Type="http://schemas.openxmlformats.org/officeDocument/2006/relationships/tags" Target="../tags/tag2151.xml"/><Relationship Id="rId60" Type="http://schemas.openxmlformats.org/officeDocument/2006/relationships/tags" Target="../tags/tag2167.xml"/><Relationship Id="rId65" Type="http://schemas.openxmlformats.org/officeDocument/2006/relationships/tags" Target="../tags/tag2172.xml"/><Relationship Id="rId81" Type="http://schemas.openxmlformats.org/officeDocument/2006/relationships/tags" Target="../tags/tag2188.xml"/><Relationship Id="rId86" Type="http://schemas.openxmlformats.org/officeDocument/2006/relationships/tags" Target="../tags/tag2193.xml"/><Relationship Id="rId130" Type="http://schemas.openxmlformats.org/officeDocument/2006/relationships/tags" Target="../tags/tag2237.xml"/><Relationship Id="rId135" Type="http://schemas.openxmlformats.org/officeDocument/2006/relationships/tags" Target="../tags/tag2242.xml"/><Relationship Id="rId151" Type="http://schemas.openxmlformats.org/officeDocument/2006/relationships/tags" Target="../tags/tag2258.xml"/><Relationship Id="rId156" Type="http://schemas.openxmlformats.org/officeDocument/2006/relationships/tags" Target="../tags/tag2263.xml"/><Relationship Id="rId177" Type="http://schemas.openxmlformats.org/officeDocument/2006/relationships/tags" Target="../tags/tag2284.xml"/><Relationship Id="rId198" Type="http://schemas.openxmlformats.org/officeDocument/2006/relationships/tags" Target="../tags/tag2305.xml"/><Relationship Id="rId172" Type="http://schemas.openxmlformats.org/officeDocument/2006/relationships/tags" Target="../tags/tag2279.xml"/><Relationship Id="rId193" Type="http://schemas.openxmlformats.org/officeDocument/2006/relationships/tags" Target="../tags/tag2300.xml"/><Relationship Id="rId202" Type="http://schemas.openxmlformats.org/officeDocument/2006/relationships/tags" Target="../tags/tag2309.xml"/><Relationship Id="rId207" Type="http://schemas.openxmlformats.org/officeDocument/2006/relationships/tags" Target="../tags/tag2314.xml"/><Relationship Id="rId223" Type="http://schemas.openxmlformats.org/officeDocument/2006/relationships/tags" Target="../tags/tag2330.xml"/><Relationship Id="rId228" Type="http://schemas.openxmlformats.org/officeDocument/2006/relationships/tags" Target="../tags/tag2335.xml"/><Relationship Id="rId244" Type="http://schemas.openxmlformats.org/officeDocument/2006/relationships/tags" Target="../tags/tag2351.xml"/><Relationship Id="rId249" Type="http://schemas.openxmlformats.org/officeDocument/2006/relationships/tags" Target="../tags/tag2356.xml"/><Relationship Id="rId13" Type="http://schemas.openxmlformats.org/officeDocument/2006/relationships/tags" Target="../tags/tag2120.xml"/><Relationship Id="rId18" Type="http://schemas.openxmlformats.org/officeDocument/2006/relationships/tags" Target="../tags/tag2125.xml"/><Relationship Id="rId39" Type="http://schemas.openxmlformats.org/officeDocument/2006/relationships/tags" Target="../tags/tag2146.xml"/><Relationship Id="rId109" Type="http://schemas.openxmlformats.org/officeDocument/2006/relationships/tags" Target="../tags/tag2216.xml"/><Relationship Id="rId260" Type="http://schemas.openxmlformats.org/officeDocument/2006/relationships/tags" Target="../tags/tag2367.xml"/><Relationship Id="rId265" Type="http://schemas.openxmlformats.org/officeDocument/2006/relationships/tags" Target="../tags/tag2372.xml"/><Relationship Id="rId34" Type="http://schemas.openxmlformats.org/officeDocument/2006/relationships/tags" Target="../tags/tag2141.xml"/><Relationship Id="rId50" Type="http://schemas.openxmlformats.org/officeDocument/2006/relationships/tags" Target="../tags/tag2157.xml"/><Relationship Id="rId55" Type="http://schemas.openxmlformats.org/officeDocument/2006/relationships/tags" Target="../tags/tag2162.xml"/><Relationship Id="rId76" Type="http://schemas.openxmlformats.org/officeDocument/2006/relationships/tags" Target="../tags/tag2183.xml"/><Relationship Id="rId97" Type="http://schemas.openxmlformats.org/officeDocument/2006/relationships/tags" Target="../tags/tag2204.xml"/><Relationship Id="rId104" Type="http://schemas.openxmlformats.org/officeDocument/2006/relationships/tags" Target="../tags/tag2211.xml"/><Relationship Id="rId120" Type="http://schemas.openxmlformats.org/officeDocument/2006/relationships/tags" Target="../tags/tag2227.xml"/><Relationship Id="rId125" Type="http://schemas.openxmlformats.org/officeDocument/2006/relationships/tags" Target="../tags/tag2232.xml"/><Relationship Id="rId141" Type="http://schemas.openxmlformats.org/officeDocument/2006/relationships/tags" Target="../tags/tag2248.xml"/><Relationship Id="rId146" Type="http://schemas.openxmlformats.org/officeDocument/2006/relationships/tags" Target="../tags/tag2253.xml"/><Relationship Id="rId167" Type="http://schemas.openxmlformats.org/officeDocument/2006/relationships/tags" Target="../tags/tag2274.xml"/><Relationship Id="rId188" Type="http://schemas.openxmlformats.org/officeDocument/2006/relationships/tags" Target="../tags/tag2295.xml"/><Relationship Id="rId7" Type="http://schemas.openxmlformats.org/officeDocument/2006/relationships/tags" Target="../tags/tag2114.xml"/><Relationship Id="rId71" Type="http://schemas.openxmlformats.org/officeDocument/2006/relationships/tags" Target="../tags/tag2178.xml"/><Relationship Id="rId92" Type="http://schemas.openxmlformats.org/officeDocument/2006/relationships/tags" Target="../tags/tag2199.xml"/><Relationship Id="rId162" Type="http://schemas.openxmlformats.org/officeDocument/2006/relationships/tags" Target="../tags/tag2269.xml"/><Relationship Id="rId183" Type="http://schemas.openxmlformats.org/officeDocument/2006/relationships/tags" Target="../tags/tag2290.xml"/><Relationship Id="rId213" Type="http://schemas.openxmlformats.org/officeDocument/2006/relationships/tags" Target="../tags/tag2320.xml"/><Relationship Id="rId218" Type="http://schemas.openxmlformats.org/officeDocument/2006/relationships/tags" Target="../tags/tag2325.xml"/><Relationship Id="rId234" Type="http://schemas.openxmlformats.org/officeDocument/2006/relationships/tags" Target="../tags/tag2341.xml"/><Relationship Id="rId239" Type="http://schemas.openxmlformats.org/officeDocument/2006/relationships/tags" Target="../tags/tag2346.xml"/><Relationship Id="rId2" Type="http://schemas.openxmlformats.org/officeDocument/2006/relationships/tags" Target="../tags/tag2109.xml"/><Relationship Id="rId29" Type="http://schemas.openxmlformats.org/officeDocument/2006/relationships/tags" Target="../tags/tag2136.xml"/><Relationship Id="rId250" Type="http://schemas.openxmlformats.org/officeDocument/2006/relationships/tags" Target="../tags/tag2357.xml"/><Relationship Id="rId255" Type="http://schemas.openxmlformats.org/officeDocument/2006/relationships/tags" Target="../tags/tag2362.xml"/><Relationship Id="rId24" Type="http://schemas.openxmlformats.org/officeDocument/2006/relationships/tags" Target="../tags/tag2131.xml"/><Relationship Id="rId40" Type="http://schemas.openxmlformats.org/officeDocument/2006/relationships/tags" Target="../tags/tag2147.xml"/><Relationship Id="rId45" Type="http://schemas.openxmlformats.org/officeDocument/2006/relationships/tags" Target="../tags/tag2152.xml"/><Relationship Id="rId66" Type="http://schemas.openxmlformats.org/officeDocument/2006/relationships/tags" Target="../tags/tag2173.xml"/><Relationship Id="rId87" Type="http://schemas.openxmlformats.org/officeDocument/2006/relationships/tags" Target="../tags/tag2194.xml"/><Relationship Id="rId110" Type="http://schemas.openxmlformats.org/officeDocument/2006/relationships/tags" Target="../tags/tag2217.xml"/><Relationship Id="rId115" Type="http://schemas.openxmlformats.org/officeDocument/2006/relationships/tags" Target="../tags/tag2222.xml"/><Relationship Id="rId131" Type="http://schemas.openxmlformats.org/officeDocument/2006/relationships/tags" Target="../tags/tag2238.xml"/><Relationship Id="rId136" Type="http://schemas.openxmlformats.org/officeDocument/2006/relationships/tags" Target="../tags/tag2243.xml"/><Relationship Id="rId157" Type="http://schemas.openxmlformats.org/officeDocument/2006/relationships/tags" Target="../tags/tag2264.xml"/><Relationship Id="rId178" Type="http://schemas.openxmlformats.org/officeDocument/2006/relationships/tags" Target="../tags/tag2285.xml"/><Relationship Id="rId61" Type="http://schemas.openxmlformats.org/officeDocument/2006/relationships/tags" Target="../tags/tag2168.xml"/><Relationship Id="rId82" Type="http://schemas.openxmlformats.org/officeDocument/2006/relationships/tags" Target="../tags/tag2189.xml"/><Relationship Id="rId152" Type="http://schemas.openxmlformats.org/officeDocument/2006/relationships/tags" Target="../tags/tag2259.xml"/><Relationship Id="rId173" Type="http://schemas.openxmlformats.org/officeDocument/2006/relationships/tags" Target="../tags/tag2280.xml"/><Relationship Id="rId194" Type="http://schemas.openxmlformats.org/officeDocument/2006/relationships/tags" Target="../tags/tag2301.xml"/><Relationship Id="rId199" Type="http://schemas.openxmlformats.org/officeDocument/2006/relationships/tags" Target="../tags/tag2306.xml"/><Relationship Id="rId203" Type="http://schemas.openxmlformats.org/officeDocument/2006/relationships/tags" Target="../tags/tag2310.xml"/><Relationship Id="rId208" Type="http://schemas.openxmlformats.org/officeDocument/2006/relationships/tags" Target="../tags/tag2315.xml"/><Relationship Id="rId229" Type="http://schemas.openxmlformats.org/officeDocument/2006/relationships/tags" Target="../tags/tag2336.xml"/><Relationship Id="rId19" Type="http://schemas.openxmlformats.org/officeDocument/2006/relationships/tags" Target="../tags/tag2126.xml"/><Relationship Id="rId224" Type="http://schemas.openxmlformats.org/officeDocument/2006/relationships/tags" Target="../tags/tag2331.xml"/><Relationship Id="rId240" Type="http://schemas.openxmlformats.org/officeDocument/2006/relationships/tags" Target="../tags/tag2347.xml"/><Relationship Id="rId245" Type="http://schemas.openxmlformats.org/officeDocument/2006/relationships/tags" Target="../tags/tag2352.xml"/><Relationship Id="rId261" Type="http://schemas.openxmlformats.org/officeDocument/2006/relationships/tags" Target="../tags/tag2368.xml"/><Relationship Id="rId266" Type="http://schemas.openxmlformats.org/officeDocument/2006/relationships/tags" Target="../tags/tag2373.xml"/><Relationship Id="rId14" Type="http://schemas.openxmlformats.org/officeDocument/2006/relationships/tags" Target="../tags/tag2121.xml"/><Relationship Id="rId30" Type="http://schemas.openxmlformats.org/officeDocument/2006/relationships/tags" Target="../tags/tag2137.xml"/><Relationship Id="rId35" Type="http://schemas.openxmlformats.org/officeDocument/2006/relationships/tags" Target="../tags/tag2142.xml"/><Relationship Id="rId56" Type="http://schemas.openxmlformats.org/officeDocument/2006/relationships/tags" Target="../tags/tag2163.xml"/><Relationship Id="rId77" Type="http://schemas.openxmlformats.org/officeDocument/2006/relationships/tags" Target="../tags/tag2184.xml"/><Relationship Id="rId100" Type="http://schemas.openxmlformats.org/officeDocument/2006/relationships/tags" Target="../tags/tag2207.xml"/><Relationship Id="rId105" Type="http://schemas.openxmlformats.org/officeDocument/2006/relationships/tags" Target="../tags/tag2212.xml"/><Relationship Id="rId126" Type="http://schemas.openxmlformats.org/officeDocument/2006/relationships/tags" Target="../tags/tag2233.xml"/><Relationship Id="rId147" Type="http://schemas.openxmlformats.org/officeDocument/2006/relationships/tags" Target="../tags/tag2254.xml"/><Relationship Id="rId168" Type="http://schemas.openxmlformats.org/officeDocument/2006/relationships/tags" Target="../tags/tag2275.xml"/><Relationship Id="rId8" Type="http://schemas.openxmlformats.org/officeDocument/2006/relationships/tags" Target="../tags/tag2115.xml"/><Relationship Id="rId51" Type="http://schemas.openxmlformats.org/officeDocument/2006/relationships/tags" Target="../tags/tag2158.xml"/><Relationship Id="rId72" Type="http://schemas.openxmlformats.org/officeDocument/2006/relationships/tags" Target="../tags/tag2179.xml"/><Relationship Id="rId93" Type="http://schemas.openxmlformats.org/officeDocument/2006/relationships/tags" Target="../tags/tag2200.xml"/><Relationship Id="rId98" Type="http://schemas.openxmlformats.org/officeDocument/2006/relationships/tags" Target="../tags/tag2205.xml"/><Relationship Id="rId121" Type="http://schemas.openxmlformats.org/officeDocument/2006/relationships/tags" Target="../tags/tag2228.xml"/><Relationship Id="rId142" Type="http://schemas.openxmlformats.org/officeDocument/2006/relationships/tags" Target="../tags/tag2249.xml"/><Relationship Id="rId163" Type="http://schemas.openxmlformats.org/officeDocument/2006/relationships/tags" Target="../tags/tag2270.xml"/><Relationship Id="rId184" Type="http://schemas.openxmlformats.org/officeDocument/2006/relationships/tags" Target="../tags/tag2291.xml"/><Relationship Id="rId189" Type="http://schemas.openxmlformats.org/officeDocument/2006/relationships/tags" Target="../tags/tag2296.xml"/><Relationship Id="rId219" Type="http://schemas.openxmlformats.org/officeDocument/2006/relationships/tags" Target="../tags/tag2326.xml"/><Relationship Id="rId3" Type="http://schemas.openxmlformats.org/officeDocument/2006/relationships/tags" Target="../tags/tag2110.xml"/><Relationship Id="rId214" Type="http://schemas.openxmlformats.org/officeDocument/2006/relationships/tags" Target="../tags/tag2321.xml"/><Relationship Id="rId230" Type="http://schemas.openxmlformats.org/officeDocument/2006/relationships/tags" Target="../tags/tag2337.xml"/><Relationship Id="rId235" Type="http://schemas.openxmlformats.org/officeDocument/2006/relationships/tags" Target="../tags/tag2342.xml"/><Relationship Id="rId251" Type="http://schemas.openxmlformats.org/officeDocument/2006/relationships/tags" Target="../tags/tag2358.xml"/><Relationship Id="rId256" Type="http://schemas.openxmlformats.org/officeDocument/2006/relationships/tags" Target="../tags/tag2363.xml"/><Relationship Id="rId25" Type="http://schemas.openxmlformats.org/officeDocument/2006/relationships/tags" Target="../tags/tag2132.xml"/><Relationship Id="rId46" Type="http://schemas.openxmlformats.org/officeDocument/2006/relationships/tags" Target="../tags/tag2153.xml"/><Relationship Id="rId67" Type="http://schemas.openxmlformats.org/officeDocument/2006/relationships/tags" Target="../tags/tag2174.xml"/><Relationship Id="rId116" Type="http://schemas.openxmlformats.org/officeDocument/2006/relationships/tags" Target="../tags/tag2223.xml"/><Relationship Id="rId137" Type="http://schemas.openxmlformats.org/officeDocument/2006/relationships/tags" Target="../tags/tag2244.xml"/><Relationship Id="rId158" Type="http://schemas.openxmlformats.org/officeDocument/2006/relationships/tags" Target="../tags/tag2265.xml"/><Relationship Id="rId20" Type="http://schemas.openxmlformats.org/officeDocument/2006/relationships/tags" Target="../tags/tag2127.xml"/><Relationship Id="rId41" Type="http://schemas.openxmlformats.org/officeDocument/2006/relationships/tags" Target="../tags/tag2148.xml"/><Relationship Id="rId62" Type="http://schemas.openxmlformats.org/officeDocument/2006/relationships/tags" Target="../tags/tag2169.xml"/><Relationship Id="rId83" Type="http://schemas.openxmlformats.org/officeDocument/2006/relationships/tags" Target="../tags/tag2190.xml"/><Relationship Id="rId88" Type="http://schemas.openxmlformats.org/officeDocument/2006/relationships/tags" Target="../tags/tag2195.xml"/><Relationship Id="rId111" Type="http://schemas.openxmlformats.org/officeDocument/2006/relationships/tags" Target="../tags/tag2218.xml"/><Relationship Id="rId132" Type="http://schemas.openxmlformats.org/officeDocument/2006/relationships/tags" Target="../tags/tag2239.xml"/><Relationship Id="rId153" Type="http://schemas.openxmlformats.org/officeDocument/2006/relationships/tags" Target="../tags/tag2260.xml"/><Relationship Id="rId174" Type="http://schemas.openxmlformats.org/officeDocument/2006/relationships/tags" Target="../tags/tag2281.xml"/><Relationship Id="rId179" Type="http://schemas.openxmlformats.org/officeDocument/2006/relationships/tags" Target="../tags/tag2286.xml"/><Relationship Id="rId195" Type="http://schemas.openxmlformats.org/officeDocument/2006/relationships/tags" Target="../tags/tag2302.xml"/><Relationship Id="rId209" Type="http://schemas.openxmlformats.org/officeDocument/2006/relationships/tags" Target="../tags/tag2316.xml"/><Relationship Id="rId190" Type="http://schemas.openxmlformats.org/officeDocument/2006/relationships/tags" Target="../tags/tag2297.xml"/><Relationship Id="rId204" Type="http://schemas.openxmlformats.org/officeDocument/2006/relationships/tags" Target="../tags/tag2311.xml"/><Relationship Id="rId220" Type="http://schemas.openxmlformats.org/officeDocument/2006/relationships/tags" Target="../tags/tag2327.xml"/><Relationship Id="rId225" Type="http://schemas.openxmlformats.org/officeDocument/2006/relationships/tags" Target="../tags/tag2332.xml"/><Relationship Id="rId241" Type="http://schemas.openxmlformats.org/officeDocument/2006/relationships/tags" Target="../tags/tag2348.xml"/><Relationship Id="rId246" Type="http://schemas.openxmlformats.org/officeDocument/2006/relationships/tags" Target="../tags/tag2353.xml"/><Relationship Id="rId267" Type="http://schemas.openxmlformats.org/officeDocument/2006/relationships/tags" Target="../tags/tag2374.xml"/><Relationship Id="rId15" Type="http://schemas.openxmlformats.org/officeDocument/2006/relationships/tags" Target="../tags/tag2122.xml"/><Relationship Id="rId36" Type="http://schemas.openxmlformats.org/officeDocument/2006/relationships/tags" Target="../tags/tag2143.xml"/><Relationship Id="rId57" Type="http://schemas.openxmlformats.org/officeDocument/2006/relationships/tags" Target="../tags/tag2164.xml"/><Relationship Id="rId106" Type="http://schemas.openxmlformats.org/officeDocument/2006/relationships/tags" Target="../tags/tag2213.xml"/><Relationship Id="rId127" Type="http://schemas.openxmlformats.org/officeDocument/2006/relationships/tags" Target="../tags/tag2234.xml"/><Relationship Id="rId262" Type="http://schemas.openxmlformats.org/officeDocument/2006/relationships/tags" Target="../tags/tag2369.xml"/><Relationship Id="rId10" Type="http://schemas.openxmlformats.org/officeDocument/2006/relationships/tags" Target="../tags/tag2117.xml"/><Relationship Id="rId31" Type="http://schemas.openxmlformats.org/officeDocument/2006/relationships/tags" Target="../tags/tag2138.xml"/><Relationship Id="rId52" Type="http://schemas.openxmlformats.org/officeDocument/2006/relationships/tags" Target="../tags/tag2159.xml"/><Relationship Id="rId73" Type="http://schemas.openxmlformats.org/officeDocument/2006/relationships/tags" Target="../tags/tag2180.xml"/><Relationship Id="rId78" Type="http://schemas.openxmlformats.org/officeDocument/2006/relationships/tags" Target="../tags/tag2185.xml"/><Relationship Id="rId94" Type="http://schemas.openxmlformats.org/officeDocument/2006/relationships/tags" Target="../tags/tag2201.xml"/><Relationship Id="rId99" Type="http://schemas.openxmlformats.org/officeDocument/2006/relationships/tags" Target="../tags/tag2206.xml"/><Relationship Id="rId101" Type="http://schemas.openxmlformats.org/officeDocument/2006/relationships/tags" Target="../tags/tag2208.xml"/><Relationship Id="rId122" Type="http://schemas.openxmlformats.org/officeDocument/2006/relationships/tags" Target="../tags/tag2229.xml"/><Relationship Id="rId143" Type="http://schemas.openxmlformats.org/officeDocument/2006/relationships/tags" Target="../tags/tag2250.xml"/><Relationship Id="rId148" Type="http://schemas.openxmlformats.org/officeDocument/2006/relationships/tags" Target="../tags/tag2255.xml"/><Relationship Id="rId164" Type="http://schemas.openxmlformats.org/officeDocument/2006/relationships/tags" Target="../tags/tag2271.xml"/><Relationship Id="rId169" Type="http://schemas.openxmlformats.org/officeDocument/2006/relationships/tags" Target="../tags/tag2276.xml"/><Relationship Id="rId185" Type="http://schemas.openxmlformats.org/officeDocument/2006/relationships/tags" Target="../tags/tag2292.xml"/><Relationship Id="rId4" Type="http://schemas.openxmlformats.org/officeDocument/2006/relationships/tags" Target="../tags/tag2111.xml"/><Relationship Id="rId9" Type="http://schemas.openxmlformats.org/officeDocument/2006/relationships/tags" Target="../tags/tag2116.xml"/><Relationship Id="rId180" Type="http://schemas.openxmlformats.org/officeDocument/2006/relationships/tags" Target="../tags/tag2287.xml"/><Relationship Id="rId210" Type="http://schemas.openxmlformats.org/officeDocument/2006/relationships/tags" Target="../tags/tag2317.xml"/><Relationship Id="rId215" Type="http://schemas.openxmlformats.org/officeDocument/2006/relationships/tags" Target="../tags/tag2322.xml"/><Relationship Id="rId236" Type="http://schemas.openxmlformats.org/officeDocument/2006/relationships/tags" Target="../tags/tag2343.xml"/><Relationship Id="rId257" Type="http://schemas.openxmlformats.org/officeDocument/2006/relationships/tags" Target="../tags/tag2364.xml"/><Relationship Id="rId26" Type="http://schemas.openxmlformats.org/officeDocument/2006/relationships/tags" Target="../tags/tag2133.xml"/><Relationship Id="rId231" Type="http://schemas.openxmlformats.org/officeDocument/2006/relationships/tags" Target="../tags/tag2338.xml"/><Relationship Id="rId252" Type="http://schemas.openxmlformats.org/officeDocument/2006/relationships/tags" Target="../tags/tag2359.xml"/><Relationship Id="rId47" Type="http://schemas.openxmlformats.org/officeDocument/2006/relationships/tags" Target="../tags/tag2154.xml"/><Relationship Id="rId68" Type="http://schemas.openxmlformats.org/officeDocument/2006/relationships/tags" Target="../tags/tag2175.xml"/><Relationship Id="rId89" Type="http://schemas.openxmlformats.org/officeDocument/2006/relationships/tags" Target="../tags/tag2196.xml"/><Relationship Id="rId112" Type="http://schemas.openxmlformats.org/officeDocument/2006/relationships/tags" Target="../tags/tag2219.xml"/><Relationship Id="rId133" Type="http://schemas.openxmlformats.org/officeDocument/2006/relationships/tags" Target="../tags/tag2240.xml"/><Relationship Id="rId154" Type="http://schemas.openxmlformats.org/officeDocument/2006/relationships/tags" Target="../tags/tag2261.xml"/><Relationship Id="rId175" Type="http://schemas.openxmlformats.org/officeDocument/2006/relationships/tags" Target="../tags/tag2282.xml"/><Relationship Id="rId196" Type="http://schemas.openxmlformats.org/officeDocument/2006/relationships/tags" Target="../tags/tag2303.xml"/><Relationship Id="rId200" Type="http://schemas.openxmlformats.org/officeDocument/2006/relationships/tags" Target="../tags/tag2307.xml"/><Relationship Id="rId16" Type="http://schemas.openxmlformats.org/officeDocument/2006/relationships/tags" Target="../tags/tag2123.xml"/><Relationship Id="rId221" Type="http://schemas.openxmlformats.org/officeDocument/2006/relationships/tags" Target="../tags/tag2328.xml"/><Relationship Id="rId242" Type="http://schemas.openxmlformats.org/officeDocument/2006/relationships/tags" Target="../tags/tag2349.xml"/><Relationship Id="rId263" Type="http://schemas.openxmlformats.org/officeDocument/2006/relationships/tags" Target="../tags/tag2370.xml"/><Relationship Id="rId37" Type="http://schemas.openxmlformats.org/officeDocument/2006/relationships/tags" Target="../tags/tag2144.xml"/><Relationship Id="rId58" Type="http://schemas.openxmlformats.org/officeDocument/2006/relationships/tags" Target="../tags/tag2165.xml"/><Relationship Id="rId79" Type="http://schemas.openxmlformats.org/officeDocument/2006/relationships/tags" Target="../tags/tag2186.xml"/><Relationship Id="rId102" Type="http://schemas.openxmlformats.org/officeDocument/2006/relationships/tags" Target="../tags/tag2209.xml"/><Relationship Id="rId123" Type="http://schemas.openxmlformats.org/officeDocument/2006/relationships/tags" Target="../tags/tag2230.xml"/><Relationship Id="rId144" Type="http://schemas.openxmlformats.org/officeDocument/2006/relationships/tags" Target="../tags/tag2251.xml"/><Relationship Id="rId90" Type="http://schemas.openxmlformats.org/officeDocument/2006/relationships/tags" Target="../tags/tag2197.xml"/><Relationship Id="rId165" Type="http://schemas.openxmlformats.org/officeDocument/2006/relationships/tags" Target="../tags/tag2272.xml"/><Relationship Id="rId186" Type="http://schemas.openxmlformats.org/officeDocument/2006/relationships/tags" Target="../tags/tag2293.xml"/><Relationship Id="rId211" Type="http://schemas.openxmlformats.org/officeDocument/2006/relationships/tags" Target="../tags/tag2318.xml"/><Relationship Id="rId232" Type="http://schemas.openxmlformats.org/officeDocument/2006/relationships/tags" Target="../tags/tag2339.xml"/><Relationship Id="rId253" Type="http://schemas.openxmlformats.org/officeDocument/2006/relationships/tags" Target="../tags/tag2360.xml"/><Relationship Id="rId27" Type="http://schemas.openxmlformats.org/officeDocument/2006/relationships/tags" Target="../tags/tag2134.xml"/><Relationship Id="rId48" Type="http://schemas.openxmlformats.org/officeDocument/2006/relationships/tags" Target="../tags/tag2155.xml"/><Relationship Id="rId69" Type="http://schemas.openxmlformats.org/officeDocument/2006/relationships/tags" Target="../tags/tag2176.xml"/><Relationship Id="rId113" Type="http://schemas.openxmlformats.org/officeDocument/2006/relationships/tags" Target="../tags/tag2220.xml"/><Relationship Id="rId134" Type="http://schemas.openxmlformats.org/officeDocument/2006/relationships/tags" Target="../tags/tag2241.xml"/><Relationship Id="rId80" Type="http://schemas.openxmlformats.org/officeDocument/2006/relationships/tags" Target="../tags/tag2187.xml"/><Relationship Id="rId155" Type="http://schemas.openxmlformats.org/officeDocument/2006/relationships/tags" Target="../tags/tag2262.xml"/><Relationship Id="rId176" Type="http://schemas.openxmlformats.org/officeDocument/2006/relationships/tags" Target="../tags/tag2283.xml"/><Relationship Id="rId197" Type="http://schemas.openxmlformats.org/officeDocument/2006/relationships/tags" Target="../tags/tag2304.xml"/><Relationship Id="rId201" Type="http://schemas.openxmlformats.org/officeDocument/2006/relationships/tags" Target="../tags/tag2308.xml"/><Relationship Id="rId222" Type="http://schemas.openxmlformats.org/officeDocument/2006/relationships/tags" Target="../tags/tag2329.xml"/><Relationship Id="rId243" Type="http://schemas.openxmlformats.org/officeDocument/2006/relationships/tags" Target="../tags/tag2350.xml"/><Relationship Id="rId264" Type="http://schemas.openxmlformats.org/officeDocument/2006/relationships/tags" Target="../tags/tag2371.xml"/><Relationship Id="rId17" Type="http://schemas.openxmlformats.org/officeDocument/2006/relationships/tags" Target="../tags/tag2124.xml"/><Relationship Id="rId38" Type="http://schemas.openxmlformats.org/officeDocument/2006/relationships/tags" Target="../tags/tag2145.xml"/><Relationship Id="rId59" Type="http://schemas.openxmlformats.org/officeDocument/2006/relationships/tags" Target="../tags/tag2166.xml"/><Relationship Id="rId103" Type="http://schemas.openxmlformats.org/officeDocument/2006/relationships/tags" Target="../tags/tag2210.xml"/><Relationship Id="rId124" Type="http://schemas.openxmlformats.org/officeDocument/2006/relationships/tags" Target="../tags/tag2231.xml"/><Relationship Id="rId70" Type="http://schemas.openxmlformats.org/officeDocument/2006/relationships/tags" Target="../tags/tag2177.xml"/><Relationship Id="rId91" Type="http://schemas.openxmlformats.org/officeDocument/2006/relationships/tags" Target="../tags/tag2198.xml"/><Relationship Id="rId145" Type="http://schemas.openxmlformats.org/officeDocument/2006/relationships/tags" Target="../tags/tag2252.xml"/><Relationship Id="rId166" Type="http://schemas.openxmlformats.org/officeDocument/2006/relationships/tags" Target="../tags/tag2273.xml"/><Relationship Id="rId187" Type="http://schemas.openxmlformats.org/officeDocument/2006/relationships/tags" Target="../tags/tag2294.xml"/><Relationship Id="rId1" Type="http://schemas.openxmlformats.org/officeDocument/2006/relationships/tags" Target="../tags/tag2108.xml"/><Relationship Id="rId212" Type="http://schemas.openxmlformats.org/officeDocument/2006/relationships/tags" Target="../tags/tag2319.xml"/><Relationship Id="rId233" Type="http://schemas.openxmlformats.org/officeDocument/2006/relationships/tags" Target="../tags/tag2340.xml"/><Relationship Id="rId254" Type="http://schemas.openxmlformats.org/officeDocument/2006/relationships/tags" Target="../tags/tag2361.xml"/></Relationships>
</file>

<file path=ppt/slides/_rels/slide56.xml.rels><?xml version="1.0" encoding="UTF-8" standalone="yes"?>
<Relationships xmlns="http://schemas.openxmlformats.org/package/2006/relationships"><Relationship Id="rId117" Type="http://schemas.openxmlformats.org/officeDocument/2006/relationships/tags" Target="../tags/tag2492.xml"/><Relationship Id="rId21" Type="http://schemas.openxmlformats.org/officeDocument/2006/relationships/tags" Target="../tags/tag2396.xml"/><Relationship Id="rId42" Type="http://schemas.openxmlformats.org/officeDocument/2006/relationships/tags" Target="../tags/tag2417.xml"/><Relationship Id="rId63" Type="http://schemas.openxmlformats.org/officeDocument/2006/relationships/tags" Target="../tags/tag2438.xml"/><Relationship Id="rId84" Type="http://schemas.openxmlformats.org/officeDocument/2006/relationships/tags" Target="../tags/tag2459.xml"/><Relationship Id="rId138" Type="http://schemas.openxmlformats.org/officeDocument/2006/relationships/tags" Target="../tags/tag2513.xml"/><Relationship Id="rId159" Type="http://schemas.openxmlformats.org/officeDocument/2006/relationships/tags" Target="../tags/tag2534.xml"/><Relationship Id="rId170" Type="http://schemas.openxmlformats.org/officeDocument/2006/relationships/tags" Target="../tags/tag2545.xml"/><Relationship Id="rId191" Type="http://schemas.openxmlformats.org/officeDocument/2006/relationships/tags" Target="../tags/tag2566.xml"/><Relationship Id="rId205" Type="http://schemas.openxmlformats.org/officeDocument/2006/relationships/tags" Target="../tags/tag2580.xml"/><Relationship Id="rId226" Type="http://schemas.openxmlformats.org/officeDocument/2006/relationships/tags" Target="../tags/tag2601.xml"/><Relationship Id="rId247" Type="http://schemas.openxmlformats.org/officeDocument/2006/relationships/tags" Target="../tags/tag2622.xml"/><Relationship Id="rId107" Type="http://schemas.openxmlformats.org/officeDocument/2006/relationships/tags" Target="../tags/tag2482.xml"/><Relationship Id="rId268" Type="http://schemas.openxmlformats.org/officeDocument/2006/relationships/tags" Target="../tags/tag2643.xml"/><Relationship Id="rId11" Type="http://schemas.openxmlformats.org/officeDocument/2006/relationships/tags" Target="../tags/tag2386.xml"/><Relationship Id="rId32" Type="http://schemas.openxmlformats.org/officeDocument/2006/relationships/tags" Target="../tags/tag2407.xml"/><Relationship Id="rId53" Type="http://schemas.openxmlformats.org/officeDocument/2006/relationships/tags" Target="../tags/tag2428.xml"/><Relationship Id="rId74" Type="http://schemas.openxmlformats.org/officeDocument/2006/relationships/tags" Target="../tags/tag2449.xml"/><Relationship Id="rId128" Type="http://schemas.openxmlformats.org/officeDocument/2006/relationships/tags" Target="../tags/tag2503.xml"/><Relationship Id="rId149" Type="http://schemas.openxmlformats.org/officeDocument/2006/relationships/tags" Target="../tags/tag2524.xml"/><Relationship Id="rId5" Type="http://schemas.openxmlformats.org/officeDocument/2006/relationships/tags" Target="../tags/tag2380.xml"/><Relationship Id="rId95" Type="http://schemas.openxmlformats.org/officeDocument/2006/relationships/tags" Target="../tags/tag2470.xml"/><Relationship Id="rId160" Type="http://schemas.openxmlformats.org/officeDocument/2006/relationships/tags" Target="../tags/tag2535.xml"/><Relationship Id="rId181" Type="http://schemas.openxmlformats.org/officeDocument/2006/relationships/tags" Target="../tags/tag2556.xml"/><Relationship Id="rId216" Type="http://schemas.openxmlformats.org/officeDocument/2006/relationships/tags" Target="../tags/tag2591.xml"/><Relationship Id="rId237" Type="http://schemas.openxmlformats.org/officeDocument/2006/relationships/tags" Target="../tags/tag2612.xml"/><Relationship Id="rId258" Type="http://schemas.openxmlformats.org/officeDocument/2006/relationships/tags" Target="../tags/tag2633.xml"/><Relationship Id="rId22" Type="http://schemas.openxmlformats.org/officeDocument/2006/relationships/tags" Target="../tags/tag2397.xml"/><Relationship Id="rId43" Type="http://schemas.openxmlformats.org/officeDocument/2006/relationships/tags" Target="../tags/tag2418.xml"/><Relationship Id="rId64" Type="http://schemas.openxmlformats.org/officeDocument/2006/relationships/tags" Target="../tags/tag2439.xml"/><Relationship Id="rId118" Type="http://schemas.openxmlformats.org/officeDocument/2006/relationships/tags" Target="../tags/tag2493.xml"/><Relationship Id="rId139" Type="http://schemas.openxmlformats.org/officeDocument/2006/relationships/tags" Target="../tags/tag2514.xml"/><Relationship Id="rId85" Type="http://schemas.openxmlformats.org/officeDocument/2006/relationships/tags" Target="../tags/tag2460.xml"/><Relationship Id="rId150" Type="http://schemas.openxmlformats.org/officeDocument/2006/relationships/tags" Target="../tags/tag2525.xml"/><Relationship Id="rId171" Type="http://schemas.openxmlformats.org/officeDocument/2006/relationships/tags" Target="../tags/tag2546.xml"/><Relationship Id="rId192" Type="http://schemas.openxmlformats.org/officeDocument/2006/relationships/tags" Target="../tags/tag2567.xml"/><Relationship Id="rId206" Type="http://schemas.openxmlformats.org/officeDocument/2006/relationships/tags" Target="../tags/tag2581.xml"/><Relationship Id="rId227" Type="http://schemas.openxmlformats.org/officeDocument/2006/relationships/tags" Target="../tags/tag2602.xml"/><Relationship Id="rId248" Type="http://schemas.openxmlformats.org/officeDocument/2006/relationships/tags" Target="../tags/tag2623.xml"/><Relationship Id="rId269" Type="http://schemas.openxmlformats.org/officeDocument/2006/relationships/tags" Target="../tags/tag2644.xml"/><Relationship Id="rId12" Type="http://schemas.openxmlformats.org/officeDocument/2006/relationships/tags" Target="../tags/tag2387.xml"/><Relationship Id="rId33" Type="http://schemas.openxmlformats.org/officeDocument/2006/relationships/tags" Target="../tags/tag2408.xml"/><Relationship Id="rId108" Type="http://schemas.openxmlformats.org/officeDocument/2006/relationships/tags" Target="../tags/tag2483.xml"/><Relationship Id="rId129" Type="http://schemas.openxmlformats.org/officeDocument/2006/relationships/tags" Target="../tags/tag2504.xml"/><Relationship Id="rId54" Type="http://schemas.openxmlformats.org/officeDocument/2006/relationships/tags" Target="../tags/tag2429.xml"/><Relationship Id="rId75" Type="http://schemas.openxmlformats.org/officeDocument/2006/relationships/tags" Target="../tags/tag2450.xml"/><Relationship Id="rId96" Type="http://schemas.openxmlformats.org/officeDocument/2006/relationships/tags" Target="../tags/tag2471.xml"/><Relationship Id="rId140" Type="http://schemas.openxmlformats.org/officeDocument/2006/relationships/tags" Target="../tags/tag2515.xml"/><Relationship Id="rId161" Type="http://schemas.openxmlformats.org/officeDocument/2006/relationships/tags" Target="../tags/tag2536.xml"/><Relationship Id="rId182" Type="http://schemas.openxmlformats.org/officeDocument/2006/relationships/tags" Target="../tags/tag2557.xml"/><Relationship Id="rId217" Type="http://schemas.openxmlformats.org/officeDocument/2006/relationships/tags" Target="../tags/tag2592.xml"/><Relationship Id="rId6" Type="http://schemas.openxmlformats.org/officeDocument/2006/relationships/tags" Target="../tags/tag2381.xml"/><Relationship Id="rId238" Type="http://schemas.openxmlformats.org/officeDocument/2006/relationships/tags" Target="../tags/tag2613.xml"/><Relationship Id="rId259" Type="http://schemas.openxmlformats.org/officeDocument/2006/relationships/tags" Target="../tags/tag2634.xml"/><Relationship Id="rId23" Type="http://schemas.openxmlformats.org/officeDocument/2006/relationships/tags" Target="../tags/tag2398.xml"/><Relationship Id="rId28" Type="http://schemas.openxmlformats.org/officeDocument/2006/relationships/tags" Target="../tags/tag2403.xml"/><Relationship Id="rId49" Type="http://schemas.openxmlformats.org/officeDocument/2006/relationships/tags" Target="../tags/tag2424.xml"/><Relationship Id="rId114" Type="http://schemas.openxmlformats.org/officeDocument/2006/relationships/tags" Target="../tags/tag2489.xml"/><Relationship Id="rId119" Type="http://schemas.openxmlformats.org/officeDocument/2006/relationships/tags" Target="../tags/tag2494.xml"/><Relationship Id="rId270" Type="http://schemas.openxmlformats.org/officeDocument/2006/relationships/slideLayout" Target="../slideLayouts/slideLayout7.xml"/><Relationship Id="rId44" Type="http://schemas.openxmlformats.org/officeDocument/2006/relationships/tags" Target="../tags/tag2419.xml"/><Relationship Id="rId60" Type="http://schemas.openxmlformats.org/officeDocument/2006/relationships/tags" Target="../tags/tag2435.xml"/><Relationship Id="rId65" Type="http://schemas.openxmlformats.org/officeDocument/2006/relationships/tags" Target="../tags/tag2440.xml"/><Relationship Id="rId81" Type="http://schemas.openxmlformats.org/officeDocument/2006/relationships/tags" Target="../tags/tag2456.xml"/><Relationship Id="rId86" Type="http://schemas.openxmlformats.org/officeDocument/2006/relationships/tags" Target="../tags/tag2461.xml"/><Relationship Id="rId130" Type="http://schemas.openxmlformats.org/officeDocument/2006/relationships/tags" Target="../tags/tag2505.xml"/><Relationship Id="rId135" Type="http://schemas.openxmlformats.org/officeDocument/2006/relationships/tags" Target="../tags/tag2510.xml"/><Relationship Id="rId151" Type="http://schemas.openxmlformats.org/officeDocument/2006/relationships/tags" Target="../tags/tag2526.xml"/><Relationship Id="rId156" Type="http://schemas.openxmlformats.org/officeDocument/2006/relationships/tags" Target="../tags/tag2531.xml"/><Relationship Id="rId177" Type="http://schemas.openxmlformats.org/officeDocument/2006/relationships/tags" Target="../tags/tag2552.xml"/><Relationship Id="rId198" Type="http://schemas.openxmlformats.org/officeDocument/2006/relationships/tags" Target="../tags/tag2573.xml"/><Relationship Id="rId172" Type="http://schemas.openxmlformats.org/officeDocument/2006/relationships/tags" Target="../tags/tag2547.xml"/><Relationship Id="rId193" Type="http://schemas.openxmlformats.org/officeDocument/2006/relationships/tags" Target="../tags/tag2568.xml"/><Relationship Id="rId202" Type="http://schemas.openxmlformats.org/officeDocument/2006/relationships/tags" Target="../tags/tag2577.xml"/><Relationship Id="rId207" Type="http://schemas.openxmlformats.org/officeDocument/2006/relationships/tags" Target="../tags/tag2582.xml"/><Relationship Id="rId223" Type="http://schemas.openxmlformats.org/officeDocument/2006/relationships/tags" Target="../tags/tag2598.xml"/><Relationship Id="rId228" Type="http://schemas.openxmlformats.org/officeDocument/2006/relationships/tags" Target="../tags/tag2603.xml"/><Relationship Id="rId244" Type="http://schemas.openxmlformats.org/officeDocument/2006/relationships/tags" Target="../tags/tag2619.xml"/><Relationship Id="rId249" Type="http://schemas.openxmlformats.org/officeDocument/2006/relationships/tags" Target="../tags/tag2624.xml"/><Relationship Id="rId13" Type="http://schemas.openxmlformats.org/officeDocument/2006/relationships/tags" Target="../tags/tag2388.xml"/><Relationship Id="rId18" Type="http://schemas.openxmlformats.org/officeDocument/2006/relationships/tags" Target="../tags/tag2393.xml"/><Relationship Id="rId39" Type="http://schemas.openxmlformats.org/officeDocument/2006/relationships/tags" Target="../tags/tag2414.xml"/><Relationship Id="rId109" Type="http://schemas.openxmlformats.org/officeDocument/2006/relationships/tags" Target="../tags/tag2484.xml"/><Relationship Id="rId260" Type="http://schemas.openxmlformats.org/officeDocument/2006/relationships/tags" Target="../tags/tag2635.xml"/><Relationship Id="rId265" Type="http://schemas.openxmlformats.org/officeDocument/2006/relationships/tags" Target="../tags/tag2640.xml"/><Relationship Id="rId34" Type="http://schemas.openxmlformats.org/officeDocument/2006/relationships/tags" Target="../tags/tag2409.xml"/><Relationship Id="rId50" Type="http://schemas.openxmlformats.org/officeDocument/2006/relationships/tags" Target="../tags/tag2425.xml"/><Relationship Id="rId55" Type="http://schemas.openxmlformats.org/officeDocument/2006/relationships/tags" Target="../tags/tag2430.xml"/><Relationship Id="rId76" Type="http://schemas.openxmlformats.org/officeDocument/2006/relationships/tags" Target="../tags/tag2451.xml"/><Relationship Id="rId97" Type="http://schemas.openxmlformats.org/officeDocument/2006/relationships/tags" Target="../tags/tag2472.xml"/><Relationship Id="rId104" Type="http://schemas.openxmlformats.org/officeDocument/2006/relationships/tags" Target="../tags/tag2479.xml"/><Relationship Id="rId120" Type="http://schemas.openxmlformats.org/officeDocument/2006/relationships/tags" Target="../tags/tag2495.xml"/><Relationship Id="rId125" Type="http://schemas.openxmlformats.org/officeDocument/2006/relationships/tags" Target="../tags/tag2500.xml"/><Relationship Id="rId141" Type="http://schemas.openxmlformats.org/officeDocument/2006/relationships/tags" Target="../tags/tag2516.xml"/><Relationship Id="rId146" Type="http://schemas.openxmlformats.org/officeDocument/2006/relationships/tags" Target="../tags/tag2521.xml"/><Relationship Id="rId167" Type="http://schemas.openxmlformats.org/officeDocument/2006/relationships/tags" Target="../tags/tag2542.xml"/><Relationship Id="rId188" Type="http://schemas.openxmlformats.org/officeDocument/2006/relationships/tags" Target="../tags/tag2563.xml"/><Relationship Id="rId7" Type="http://schemas.openxmlformats.org/officeDocument/2006/relationships/tags" Target="../tags/tag2382.xml"/><Relationship Id="rId71" Type="http://schemas.openxmlformats.org/officeDocument/2006/relationships/tags" Target="../tags/tag2446.xml"/><Relationship Id="rId92" Type="http://schemas.openxmlformats.org/officeDocument/2006/relationships/tags" Target="../tags/tag2467.xml"/><Relationship Id="rId162" Type="http://schemas.openxmlformats.org/officeDocument/2006/relationships/tags" Target="../tags/tag2537.xml"/><Relationship Id="rId183" Type="http://schemas.openxmlformats.org/officeDocument/2006/relationships/tags" Target="../tags/tag2558.xml"/><Relationship Id="rId213" Type="http://schemas.openxmlformats.org/officeDocument/2006/relationships/tags" Target="../tags/tag2588.xml"/><Relationship Id="rId218" Type="http://schemas.openxmlformats.org/officeDocument/2006/relationships/tags" Target="../tags/tag2593.xml"/><Relationship Id="rId234" Type="http://schemas.openxmlformats.org/officeDocument/2006/relationships/tags" Target="../tags/tag2609.xml"/><Relationship Id="rId239" Type="http://schemas.openxmlformats.org/officeDocument/2006/relationships/tags" Target="../tags/tag2614.xml"/><Relationship Id="rId2" Type="http://schemas.openxmlformats.org/officeDocument/2006/relationships/tags" Target="../tags/tag2377.xml"/><Relationship Id="rId29" Type="http://schemas.openxmlformats.org/officeDocument/2006/relationships/tags" Target="../tags/tag2404.xml"/><Relationship Id="rId250" Type="http://schemas.openxmlformats.org/officeDocument/2006/relationships/tags" Target="../tags/tag2625.xml"/><Relationship Id="rId255" Type="http://schemas.openxmlformats.org/officeDocument/2006/relationships/tags" Target="../tags/tag2630.xml"/><Relationship Id="rId24" Type="http://schemas.openxmlformats.org/officeDocument/2006/relationships/tags" Target="../tags/tag2399.xml"/><Relationship Id="rId40" Type="http://schemas.openxmlformats.org/officeDocument/2006/relationships/tags" Target="../tags/tag2415.xml"/><Relationship Id="rId45" Type="http://schemas.openxmlformats.org/officeDocument/2006/relationships/tags" Target="../tags/tag2420.xml"/><Relationship Id="rId66" Type="http://schemas.openxmlformats.org/officeDocument/2006/relationships/tags" Target="../tags/tag2441.xml"/><Relationship Id="rId87" Type="http://schemas.openxmlformats.org/officeDocument/2006/relationships/tags" Target="../tags/tag2462.xml"/><Relationship Id="rId110" Type="http://schemas.openxmlformats.org/officeDocument/2006/relationships/tags" Target="../tags/tag2485.xml"/><Relationship Id="rId115" Type="http://schemas.openxmlformats.org/officeDocument/2006/relationships/tags" Target="../tags/tag2490.xml"/><Relationship Id="rId131" Type="http://schemas.openxmlformats.org/officeDocument/2006/relationships/tags" Target="../tags/tag2506.xml"/><Relationship Id="rId136" Type="http://schemas.openxmlformats.org/officeDocument/2006/relationships/tags" Target="../tags/tag2511.xml"/><Relationship Id="rId157" Type="http://schemas.openxmlformats.org/officeDocument/2006/relationships/tags" Target="../tags/tag2532.xml"/><Relationship Id="rId178" Type="http://schemas.openxmlformats.org/officeDocument/2006/relationships/tags" Target="../tags/tag2553.xml"/><Relationship Id="rId61" Type="http://schemas.openxmlformats.org/officeDocument/2006/relationships/tags" Target="../tags/tag2436.xml"/><Relationship Id="rId82" Type="http://schemas.openxmlformats.org/officeDocument/2006/relationships/tags" Target="../tags/tag2457.xml"/><Relationship Id="rId152" Type="http://schemas.openxmlformats.org/officeDocument/2006/relationships/tags" Target="../tags/tag2527.xml"/><Relationship Id="rId173" Type="http://schemas.openxmlformats.org/officeDocument/2006/relationships/tags" Target="../tags/tag2548.xml"/><Relationship Id="rId194" Type="http://schemas.openxmlformats.org/officeDocument/2006/relationships/tags" Target="../tags/tag2569.xml"/><Relationship Id="rId199" Type="http://schemas.openxmlformats.org/officeDocument/2006/relationships/tags" Target="../tags/tag2574.xml"/><Relationship Id="rId203" Type="http://schemas.openxmlformats.org/officeDocument/2006/relationships/tags" Target="../tags/tag2578.xml"/><Relationship Id="rId208" Type="http://schemas.openxmlformats.org/officeDocument/2006/relationships/tags" Target="../tags/tag2583.xml"/><Relationship Id="rId229" Type="http://schemas.openxmlformats.org/officeDocument/2006/relationships/tags" Target="../tags/tag2604.xml"/><Relationship Id="rId19" Type="http://schemas.openxmlformats.org/officeDocument/2006/relationships/tags" Target="../tags/tag2394.xml"/><Relationship Id="rId224" Type="http://schemas.openxmlformats.org/officeDocument/2006/relationships/tags" Target="../tags/tag2599.xml"/><Relationship Id="rId240" Type="http://schemas.openxmlformats.org/officeDocument/2006/relationships/tags" Target="../tags/tag2615.xml"/><Relationship Id="rId245" Type="http://schemas.openxmlformats.org/officeDocument/2006/relationships/tags" Target="../tags/tag2620.xml"/><Relationship Id="rId261" Type="http://schemas.openxmlformats.org/officeDocument/2006/relationships/tags" Target="../tags/tag2636.xml"/><Relationship Id="rId266" Type="http://schemas.openxmlformats.org/officeDocument/2006/relationships/tags" Target="../tags/tag2641.xml"/><Relationship Id="rId14" Type="http://schemas.openxmlformats.org/officeDocument/2006/relationships/tags" Target="../tags/tag2389.xml"/><Relationship Id="rId30" Type="http://schemas.openxmlformats.org/officeDocument/2006/relationships/tags" Target="../tags/tag2405.xml"/><Relationship Id="rId35" Type="http://schemas.openxmlformats.org/officeDocument/2006/relationships/tags" Target="../tags/tag2410.xml"/><Relationship Id="rId56" Type="http://schemas.openxmlformats.org/officeDocument/2006/relationships/tags" Target="../tags/tag2431.xml"/><Relationship Id="rId77" Type="http://schemas.openxmlformats.org/officeDocument/2006/relationships/tags" Target="../tags/tag2452.xml"/><Relationship Id="rId100" Type="http://schemas.openxmlformats.org/officeDocument/2006/relationships/tags" Target="../tags/tag2475.xml"/><Relationship Id="rId105" Type="http://schemas.openxmlformats.org/officeDocument/2006/relationships/tags" Target="../tags/tag2480.xml"/><Relationship Id="rId126" Type="http://schemas.openxmlformats.org/officeDocument/2006/relationships/tags" Target="../tags/tag2501.xml"/><Relationship Id="rId147" Type="http://schemas.openxmlformats.org/officeDocument/2006/relationships/tags" Target="../tags/tag2522.xml"/><Relationship Id="rId168" Type="http://schemas.openxmlformats.org/officeDocument/2006/relationships/tags" Target="../tags/tag2543.xml"/><Relationship Id="rId8" Type="http://schemas.openxmlformats.org/officeDocument/2006/relationships/tags" Target="../tags/tag2383.xml"/><Relationship Id="rId51" Type="http://schemas.openxmlformats.org/officeDocument/2006/relationships/tags" Target="../tags/tag2426.xml"/><Relationship Id="rId72" Type="http://schemas.openxmlformats.org/officeDocument/2006/relationships/tags" Target="../tags/tag2447.xml"/><Relationship Id="rId93" Type="http://schemas.openxmlformats.org/officeDocument/2006/relationships/tags" Target="../tags/tag2468.xml"/><Relationship Id="rId98" Type="http://schemas.openxmlformats.org/officeDocument/2006/relationships/tags" Target="../tags/tag2473.xml"/><Relationship Id="rId121" Type="http://schemas.openxmlformats.org/officeDocument/2006/relationships/tags" Target="../tags/tag2496.xml"/><Relationship Id="rId142" Type="http://schemas.openxmlformats.org/officeDocument/2006/relationships/tags" Target="../tags/tag2517.xml"/><Relationship Id="rId163" Type="http://schemas.openxmlformats.org/officeDocument/2006/relationships/tags" Target="../tags/tag2538.xml"/><Relationship Id="rId184" Type="http://schemas.openxmlformats.org/officeDocument/2006/relationships/tags" Target="../tags/tag2559.xml"/><Relationship Id="rId189" Type="http://schemas.openxmlformats.org/officeDocument/2006/relationships/tags" Target="../tags/tag2564.xml"/><Relationship Id="rId219" Type="http://schemas.openxmlformats.org/officeDocument/2006/relationships/tags" Target="../tags/tag2594.xml"/><Relationship Id="rId3" Type="http://schemas.openxmlformats.org/officeDocument/2006/relationships/tags" Target="../tags/tag2378.xml"/><Relationship Id="rId214" Type="http://schemas.openxmlformats.org/officeDocument/2006/relationships/tags" Target="../tags/tag2589.xml"/><Relationship Id="rId230" Type="http://schemas.openxmlformats.org/officeDocument/2006/relationships/tags" Target="../tags/tag2605.xml"/><Relationship Id="rId235" Type="http://schemas.openxmlformats.org/officeDocument/2006/relationships/tags" Target="../tags/tag2610.xml"/><Relationship Id="rId251" Type="http://schemas.openxmlformats.org/officeDocument/2006/relationships/tags" Target="../tags/tag2626.xml"/><Relationship Id="rId256" Type="http://schemas.openxmlformats.org/officeDocument/2006/relationships/tags" Target="../tags/tag2631.xml"/><Relationship Id="rId25" Type="http://schemas.openxmlformats.org/officeDocument/2006/relationships/tags" Target="../tags/tag2400.xml"/><Relationship Id="rId46" Type="http://schemas.openxmlformats.org/officeDocument/2006/relationships/tags" Target="../tags/tag2421.xml"/><Relationship Id="rId67" Type="http://schemas.openxmlformats.org/officeDocument/2006/relationships/tags" Target="../tags/tag2442.xml"/><Relationship Id="rId116" Type="http://schemas.openxmlformats.org/officeDocument/2006/relationships/tags" Target="../tags/tag2491.xml"/><Relationship Id="rId137" Type="http://schemas.openxmlformats.org/officeDocument/2006/relationships/tags" Target="../tags/tag2512.xml"/><Relationship Id="rId158" Type="http://schemas.openxmlformats.org/officeDocument/2006/relationships/tags" Target="../tags/tag2533.xml"/><Relationship Id="rId20" Type="http://schemas.openxmlformats.org/officeDocument/2006/relationships/tags" Target="../tags/tag2395.xml"/><Relationship Id="rId41" Type="http://schemas.openxmlformats.org/officeDocument/2006/relationships/tags" Target="../tags/tag2416.xml"/><Relationship Id="rId62" Type="http://schemas.openxmlformats.org/officeDocument/2006/relationships/tags" Target="../tags/tag2437.xml"/><Relationship Id="rId83" Type="http://schemas.openxmlformats.org/officeDocument/2006/relationships/tags" Target="../tags/tag2458.xml"/><Relationship Id="rId88" Type="http://schemas.openxmlformats.org/officeDocument/2006/relationships/tags" Target="../tags/tag2463.xml"/><Relationship Id="rId111" Type="http://schemas.openxmlformats.org/officeDocument/2006/relationships/tags" Target="../tags/tag2486.xml"/><Relationship Id="rId132" Type="http://schemas.openxmlformats.org/officeDocument/2006/relationships/tags" Target="../tags/tag2507.xml"/><Relationship Id="rId153" Type="http://schemas.openxmlformats.org/officeDocument/2006/relationships/tags" Target="../tags/tag2528.xml"/><Relationship Id="rId174" Type="http://schemas.openxmlformats.org/officeDocument/2006/relationships/tags" Target="../tags/tag2549.xml"/><Relationship Id="rId179" Type="http://schemas.openxmlformats.org/officeDocument/2006/relationships/tags" Target="../tags/tag2554.xml"/><Relationship Id="rId195" Type="http://schemas.openxmlformats.org/officeDocument/2006/relationships/tags" Target="../tags/tag2570.xml"/><Relationship Id="rId209" Type="http://schemas.openxmlformats.org/officeDocument/2006/relationships/tags" Target="../tags/tag2584.xml"/><Relationship Id="rId190" Type="http://schemas.openxmlformats.org/officeDocument/2006/relationships/tags" Target="../tags/tag2565.xml"/><Relationship Id="rId204" Type="http://schemas.openxmlformats.org/officeDocument/2006/relationships/tags" Target="../tags/tag2579.xml"/><Relationship Id="rId220" Type="http://schemas.openxmlformats.org/officeDocument/2006/relationships/tags" Target="../tags/tag2595.xml"/><Relationship Id="rId225" Type="http://schemas.openxmlformats.org/officeDocument/2006/relationships/tags" Target="../tags/tag2600.xml"/><Relationship Id="rId241" Type="http://schemas.openxmlformats.org/officeDocument/2006/relationships/tags" Target="../tags/tag2616.xml"/><Relationship Id="rId246" Type="http://schemas.openxmlformats.org/officeDocument/2006/relationships/tags" Target="../tags/tag2621.xml"/><Relationship Id="rId267" Type="http://schemas.openxmlformats.org/officeDocument/2006/relationships/tags" Target="../tags/tag2642.xml"/><Relationship Id="rId15" Type="http://schemas.openxmlformats.org/officeDocument/2006/relationships/tags" Target="../tags/tag2390.xml"/><Relationship Id="rId36" Type="http://schemas.openxmlformats.org/officeDocument/2006/relationships/tags" Target="../tags/tag2411.xml"/><Relationship Id="rId57" Type="http://schemas.openxmlformats.org/officeDocument/2006/relationships/tags" Target="../tags/tag2432.xml"/><Relationship Id="rId106" Type="http://schemas.openxmlformats.org/officeDocument/2006/relationships/tags" Target="../tags/tag2481.xml"/><Relationship Id="rId127" Type="http://schemas.openxmlformats.org/officeDocument/2006/relationships/tags" Target="../tags/tag2502.xml"/><Relationship Id="rId262" Type="http://schemas.openxmlformats.org/officeDocument/2006/relationships/tags" Target="../tags/tag2637.xml"/><Relationship Id="rId10" Type="http://schemas.openxmlformats.org/officeDocument/2006/relationships/tags" Target="../tags/tag2385.xml"/><Relationship Id="rId31" Type="http://schemas.openxmlformats.org/officeDocument/2006/relationships/tags" Target="../tags/tag2406.xml"/><Relationship Id="rId52" Type="http://schemas.openxmlformats.org/officeDocument/2006/relationships/tags" Target="../tags/tag2427.xml"/><Relationship Id="rId73" Type="http://schemas.openxmlformats.org/officeDocument/2006/relationships/tags" Target="../tags/tag2448.xml"/><Relationship Id="rId78" Type="http://schemas.openxmlformats.org/officeDocument/2006/relationships/tags" Target="../tags/tag2453.xml"/><Relationship Id="rId94" Type="http://schemas.openxmlformats.org/officeDocument/2006/relationships/tags" Target="../tags/tag2469.xml"/><Relationship Id="rId99" Type="http://schemas.openxmlformats.org/officeDocument/2006/relationships/tags" Target="../tags/tag2474.xml"/><Relationship Id="rId101" Type="http://schemas.openxmlformats.org/officeDocument/2006/relationships/tags" Target="../tags/tag2476.xml"/><Relationship Id="rId122" Type="http://schemas.openxmlformats.org/officeDocument/2006/relationships/tags" Target="../tags/tag2497.xml"/><Relationship Id="rId143" Type="http://schemas.openxmlformats.org/officeDocument/2006/relationships/tags" Target="../tags/tag2518.xml"/><Relationship Id="rId148" Type="http://schemas.openxmlformats.org/officeDocument/2006/relationships/tags" Target="../tags/tag2523.xml"/><Relationship Id="rId164" Type="http://schemas.openxmlformats.org/officeDocument/2006/relationships/tags" Target="../tags/tag2539.xml"/><Relationship Id="rId169" Type="http://schemas.openxmlformats.org/officeDocument/2006/relationships/tags" Target="../tags/tag2544.xml"/><Relationship Id="rId185" Type="http://schemas.openxmlformats.org/officeDocument/2006/relationships/tags" Target="../tags/tag2560.xml"/><Relationship Id="rId4" Type="http://schemas.openxmlformats.org/officeDocument/2006/relationships/tags" Target="../tags/tag2379.xml"/><Relationship Id="rId9" Type="http://schemas.openxmlformats.org/officeDocument/2006/relationships/tags" Target="../tags/tag2384.xml"/><Relationship Id="rId180" Type="http://schemas.openxmlformats.org/officeDocument/2006/relationships/tags" Target="../tags/tag2555.xml"/><Relationship Id="rId210" Type="http://schemas.openxmlformats.org/officeDocument/2006/relationships/tags" Target="../tags/tag2585.xml"/><Relationship Id="rId215" Type="http://schemas.openxmlformats.org/officeDocument/2006/relationships/tags" Target="../tags/tag2590.xml"/><Relationship Id="rId236" Type="http://schemas.openxmlformats.org/officeDocument/2006/relationships/tags" Target="../tags/tag2611.xml"/><Relationship Id="rId257" Type="http://schemas.openxmlformats.org/officeDocument/2006/relationships/tags" Target="../tags/tag2632.xml"/><Relationship Id="rId26" Type="http://schemas.openxmlformats.org/officeDocument/2006/relationships/tags" Target="../tags/tag2401.xml"/><Relationship Id="rId231" Type="http://schemas.openxmlformats.org/officeDocument/2006/relationships/tags" Target="../tags/tag2606.xml"/><Relationship Id="rId252" Type="http://schemas.openxmlformats.org/officeDocument/2006/relationships/tags" Target="../tags/tag2627.xml"/><Relationship Id="rId47" Type="http://schemas.openxmlformats.org/officeDocument/2006/relationships/tags" Target="../tags/tag2422.xml"/><Relationship Id="rId68" Type="http://schemas.openxmlformats.org/officeDocument/2006/relationships/tags" Target="../tags/tag2443.xml"/><Relationship Id="rId89" Type="http://schemas.openxmlformats.org/officeDocument/2006/relationships/tags" Target="../tags/tag2464.xml"/><Relationship Id="rId112" Type="http://schemas.openxmlformats.org/officeDocument/2006/relationships/tags" Target="../tags/tag2487.xml"/><Relationship Id="rId133" Type="http://schemas.openxmlformats.org/officeDocument/2006/relationships/tags" Target="../tags/tag2508.xml"/><Relationship Id="rId154" Type="http://schemas.openxmlformats.org/officeDocument/2006/relationships/tags" Target="../tags/tag2529.xml"/><Relationship Id="rId175" Type="http://schemas.openxmlformats.org/officeDocument/2006/relationships/tags" Target="../tags/tag2550.xml"/><Relationship Id="rId196" Type="http://schemas.openxmlformats.org/officeDocument/2006/relationships/tags" Target="../tags/tag2571.xml"/><Relationship Id="rId200" Type="http://schemas.openxmlformats.org/officeDocument/2006/relationships/tags" Target="../tags/tag2575.xml"/><Relationship Id="rId16" Type="http://schemas.openxmlformats.org/officeDocument/2006/relationships/tags" Target="../tags/tag2391.xml"/><Relationship Id="rId221" Type="http://schemas.openxmlformats.org/officeDocument/2006/relationships/tags" Target="../tags/tag2596.xml"/><Relationship Id="rId242" Type="http://schemas.openxmlformats.org/officeDocument/2006/relationships/tags" Target="../tags/tag2617.xml"/><Relationship Id="rId263" Type="http://schemas.openxmlformats.org/officeDocument/2006/relationships/tags" Target="../tags/tag2638.xml"/><Relationship Id="rId37" Type="http://schemas.openxmlformats.org/officeDocument/2006/relationships/tags" Target="../tags/tag2412.xml"/><Relationship Id="rId58" Type="http://schemas.openxmlformats.org/officeDocument/2006/relationships/tags" Target="../tags/tag2433.xml"/><Relationship Id="rId79" Type="http://schemas.openxmlformats.org/officeDocument/2006/relationships/tags" Target="../tags/tag2454.xml"/><Relationship Id="rId102" Type="http://schemas.openxmlformats.org/officeDocument/2006/relationships/tags" Target="../tags/tag2477.xml"/><Relationship Id="rId123" Type="http://schemas.openxmlformats.org/officeDocument/2006/relationships/tags" Target="../tags/tag2498.xml"/><Relationship Id="rId144" Type="http://schemas.openxmlformats.org/officeDocument/2006/relationships/tags" Target="../tags/tag2519.xml"/><Relationship Id="rId90" Type="http://schemas.openxmlformats.org/officeDocument/2006/relationships/tags" Target="../tags/tag2465.xml"/><Relationship Id="rId165" Type="http://schemas.openxmlformats.org/officeDocument/2006/relationships/tags" Target="../tags/tag2540.xml"/><Relationship Id="rId186" Type="http://schemas.openxmlformats.org/officeDocument/2006/relationships/tags" Target="../tags/tag2561.xml"/><Relationship Id="rId211" Type="http://schemas.openxmlformats.org/officeDocument/2006/relationships/tags" Target="../tags/tag2586.xml"/><Relationship Id="rId232" Type="http://schemas.openxmlformats.org/officeDocument/2006/relationships/tags" Target="../tags/tag2607.xml"/><Relationship Id="rId253" Type="http://schemas.openxmlformats.org/officeDocument/2006/relationships/tags" Target="../tags/tag2628.xml"/><Relationship Id="rId27" Type="http://schemas.openxmlformats.org/officeDocument/2006/relationships/tags" Target="../tags/tag2402.xml"/><Relationship Id="rId48" Type="http://schemas.openxmlformats.org/officeDocument/2006/relationships/tags" Target="../tags/tag2423.xml"/><Relationship Id="rId69" Type="http://schemas.openxmlformats.org/officeDocument/2006/relationships/tags" Target="../tags/tag2444.xml"/><Relationship Id="rId113" Type="http://schemas.openxmlformats.org/officeDocument/2006/relationships/tags" Target="../tags/tag2488.xml"/><Relationship Id="rId134" Type="http://schemas.openxmlformats.org/officeDocument/2006/relationships/tags" Target="../tags/tag2509.xml"/><Relationship Id="rId80" Type="http://schemas.openxmlformats.org/officeDocument/2006/relationships/tags" Target="../tags/tag2455.xml"/><Relationship Id="rId155" Type="http://schemas.openxmlformats.org/officeDocument/2006/relationships/tags" Target="../tags/tag2530.xml"/><Relationship Id="rId176" Type="http://schemas.openxmlformats.org/officeDocument/2006/relationships/tags" Target="../tags/tag2551.xml"/><Relationship Id="rId197" Type="http://schemas.openxmlformats.org/officeDocument/2006/relationships/tags" Target="../tags/tag2572.xml"/><Relationship Id="rId201" Type="http://schemas.openxmlformats.org/officeDocument/2006/relationships/tags" Target="../tags/tag2576.xml"/><Relationship Id="rId222" Type="http://schemas.openxmlformats.org/officeDocument/2006/relationships/tags" Target="../tags/tag2597.xml"/><Relationship Id="rId243" Type="http://schemas.openxmlformats.org/officeDocument/2006/relationships/tags" Target="../tags/tag2618.xml"/><Relationship Id="rId264" Type="http://schemas.openxmlformats.org/officeDocument/2006/relationships/tags" Target="../tags/tag2639.xml"/><Relationship Id="rId17" Type="http://schemas.openxmlformats.org/officeDocument/2006/relationships/tags" Target="../tags/tag2392.xml"/><Relationship Id="rId38" Type="http://schemas.openxmlformats.org/officeDocument/2006/relationships/tags" Target="../tags/tag2413.xml"/><Relationship Id="rId59" Type="http://schemas.openxmlformats.org/officeDocument/2006/relationships/tags" Target="../tags/tag2434.xml"/><Relationship Id="rId103" Type="http://schemas.openxmlformats.org/officeDocument/2006/relationships/tags" Target="../tags/tag2478.xml"/><Relationship Id="rId124" Type="http://schemas.openxmlformats.org/officeDocument/2006/relationships/tags" Target="../tags/tag2499.xml"/><Relationship Id="rId70" Type="http://schemas.openxmlformats.org/officeDocument/2006/relationships/tags" Target="../tags/tag2445.xml"/><Relationship Id="rId91" Type="http://schemas.openxmlformats.org/officeDocument/2006/relationships/tags" Target="../tags/tag2466.xml"/><Relationship Id="rId145" Type="http://schemas.openxmlformats.org/officeDocument/2006/relationships/tags" Target="../tags/tag2520.xml"/><Relationship Id="rId166" Type="http://schemas.openxmlformats.org/officeDocument/2006/relationships/tags" Target="../tags/tag2541.xml"/><Relationship Id="rId187" Type="http://schemas.openxmlformats.org/officeDocument/2006/relationships/tags" Target="../tags/tag2562.xml"/><Relationship Id="rId1" Type="http://schemas.openxmlformats.org/officeDocument/2006/relationships/tags" Target="../tags/tag2376.xml"/><Relationship Id="rId212" Type="http://schemas.openxmlformats.org/officeDocument/2006/relationships/tags" Target="../tags/tag2587.xml"/><Relationship Id="rId233" Type="http://schemas.openxmlformats.org/officeDocument/2006/relationships/tags" Target="../tags/tag2608.xml"/><Relationship Id="rId254" Type="http://schemas.openxmlformats.org/officeDocument/2006/relationships/tags" Target="../tags/tag2629.xml"/></Relationships>
</file>

<file path=ppt/slides/_rels/slide57.xml.rels><?xml version="1.0" encoding="UTF-8" standalone="yes"?>
<Relationships xmlns="http://schemas.openxmlformats.org/package/2006/relationships"><Relationship Id="rId8" Type="http://schemas.openxmlformats.org/officeDocument/2006/relationships/image" Target="../media/image38.emf"/><Relationship Id="rId3" Type="http://schemas.openxmlformats.org/officeDocument/2006/relationships/slideLayout" Target="../slideLayouts/slideLayout6.xml"/><Relationship Id="rId7" Type="http://schemas.openxmlformats.org/officeDocument/2006/relationships/customXml" Target="../ink/ink9.xml"/><Relationship Id="rId2" Type="http://schemas.openxmlformats.org/officeDocument/2006/relationships/tags" Target="../tags/tag2646.xml"/><Relationship Id="rId1" Type="http://schemas.openxmlformats.org/officeDocument/2006/relationships/tags" Target="../tags/tag2645.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notesSlide" Target="../notesSlides/notesSlide31.xml"/></Relationships>
</file>

<file path=ppt/slides/_rels/slide58.xml.rels><?xml version="1.0" encoding="UTF-8" standalone="yes"?>
<Relationships xmlns="http://schemas.openxmlformats.org/package/2006/relationships"><Relationship Id="rId8" Type="http://schemas.openxmlformats.org/officeDocument/2006/relationships/tags" Target="../tags/tag2654.xml"/><Relationship Id="rId13" Type="http://schemas.openxmlformats.org/officeDocument/2006/relationships/tags" Target="../tags/tag2659.xml"/><Relationship Id="rId18" Type="http://schemas.openxmlformats.org/officeDocument/2006/relationships/tags" Target="../tags/tag2664.xml"/><Relationship Id="rId26" Type="http://schemas.openxmlformats.org/officeDocument/2006/relationships/tags" Target="../tags/tag2672.xml"/><Relationship Id="rId3" Type="http://schemas.openxmlformats.org/officeDocument/2006/relationships/tags" Target="../tags/tag2649.xml"/><Relationship Id="rId21" Type="http://schemas.openxmlformats.org/officeDocument/2006/relationships/tags" Target="../tags/tag2667.xml"/><Relationship Id="rId34" Type="http://schemas.openxmlformats.org/officeDocument/2006/relationships/image" Target="../media/image340.emf"/><Relationship Id="rId7" Type="http://schemas.openxmlformats.org/officeDocument/2006/relationships/tags" Target="../tags/tag2653.xml"/><Relationship Id="rId12" Type="http://schemas.openxmlformats.org/officeDocument/2006/relationships/tags" Target="../tags/tag2658.xml"/><Relationship Id="rId17" Type="http://schemas.openxmlformats.org/officeDocument/2006/relationships/tags" Target="../tags/tag2663.xml"/><Relationship Id="rId25" Type="http://schemas.openxmlformats.org/officeDocument/2006/relationships/tags" Target="../tags/tag2671.xml"/><Relationship Id="rId33" Type="http://schemas.openxmlformats.org/officeDocument/2006/relationships/customXml" Target="../ink/ink10.xml"/><Relationship Id="rId2" Type="http://schemas.openxmlformats.org/officeDocument/2006/relationships/tags" Target="../tags/tag2648.xml"/><Relationship Id="rId16" Type="http://schemas.openxmlformats.org/officeDocument/2006/relationships/tags" Target="../tags/tag2662.xml"/><Relationship Id="rId20" Type="http://schemas.openxmlformats.org/officeDocument/2006/relationships/tags" Target="../tags/tag2666.xml"/><Relationship Id="rId29" Type="http://schemas.openxmlformats.org/officeDocument/2006/relationships/tags" Target="../tags/tag2675.xml"/><Relationship Id="rId1" Type="http://schemas.openxmlformats.org/officeDocument/2006/relationships/tags" Target="../tags/tag2647.xml"/><Relationship Id="rId6" Type="http://schemas.openxmlformats.org/officeDocument/2006/relationships/tags" Target="../tags/tag2652.xml"/><Relationship Id="rId11" Type="http://schemas.openxmlformats.org/officeDocument/2006/relationships/tags" Target="../tags/tag2657.xml"/><Relationship Id="rId24" Type="http://schemas.openxmlformats.org/officeDocument/2006/relationships/tags" Target="../tags/tag2670.xml"/><Relationship Id="rId32" Type="http://schemas.openxmlformats.org/officeDocument/2006/relationships/notesSlide" Target="../notesSlides/notesSlide32.xml"/><Relationship Id="rId5" Type="http://schemas.openxmlformats.org/officeDocument/2006/relationships/tags" Target="../tags/tag2651.xml"/><Relationship Id="rId15" Type="http://schemas.openxmlformats.org/officeDocument/2006/relationships/tags" Target="../tags/tag2661.xml"/><Relationship Id="rId23" Type="http://schemas.openxmlformats.org/officeDocument/2006/relationships/tags" Target="../tags/tag2669.xml"/><Relationship Id="rId28" Type="http://schemas.openxmlformats.org/officeDocument/2006/relationships/tags" Target="../tags/tag2674.xml"/><Relationship Id="rId10" Type="http://schemas.openxmlformats.org/officeDocument/2006/relationships/tags" Target="../tags/tag2656.xml"/><Relationship Id="rId19" Type="http://schemas.openxmlformats.org/officeDocument/2006/relationships/tags" Target="../tags/tag2665.xml"/><Relationship Id="rId31" Type="http://schemas.openxmlformats.org/officeDocument/2006/relationships/slideLayout" Target="../slideLayouts/slideLayout6.xml"/><Relationship Id="rId4" Type="http://schemas.openxmlformats.org/officeDocument/2006/relationships/tags" Target="../tags/tag2650.xml"/><Relationship Id="rId9" Type="http://schemas.openxmlformats.org/officeDocument/2006/relationships/tags" Target="../tags/tag2655.xml"/><Relationship Id="rId14" Type="http://schemas.openxmlformats.org/officeDocument/2006/relationships/tags" Target="../tags/tag2660.xml"/><Relationship Id="rId22" Type="http://schemas.openxmlformats.org/officeDocument/2006/relationships/tags" Target="../tags/tag2668.xml"/><Relationship Id="rId27" Type="http://schemas.openxmlformats.org/officeDocument/2006/relationships/tags" Target="../tags/tag2673.xml"/><Relationship Id="rId30" Type="http://schemas.openxmlformats.org/officeDocument/2006/relationships/tags" Target="../tags/tag267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7.xml"/><Relationship Id="rId1" Type="http://schemas.openxmlformats.org/officeDocument/2006/relationships/tags" Target="../tags/tag2677.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679.xml"/><Relationship Id="rId1" Type="http://schemas.openxmlformats.org/officeDocument/2006/relationships/tags" Target="../tags/tag2678.xml"/><Relationship Id="rId5" Type="http://schemas.openxmlformats.org/officeDocument/2006/relationships/image" Target="../media/image32.png"/><Relationship Id="rId4" Type="http://schemas.openxmlformats.org/officeDocument/2006/relationships/image" Target="../media/image31.jpeg"/></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681.xml"/><Relationship Id="rId1" Type="http://schemas.openxmlformats.org/officeDocument/2006/relationships/tags" Target="../tags/tag2680.xml"/><Relationship Id="rId5" Type="http://schemas.openxmlformats.org/officeDocument/2006/relationships/image" Target="../media/image33.png"/><Relationship Id="rId4" Type="http://schemas.openxmlformats.org/officeDocument/2006/relationships/image" Target="../media/image1.png"/></Relationships>
</file>

<file path=ppt/slides/_rels/slide63.xml.rels><?xml version="1.0" encoding="UTF-8" standalone="yes"?>
<Relationships xmlns="http://schemas.openxmlformats.org/package/2006/relationships"><Relationship Id="rId13" Type="http://schemas.openxmlformats.org/officeDocument/2006/relationships/tags" Target="../tags/tag2694.xml"/><Relationship Id="rId18" Type="http://schemas.openxmlformats.org/officeDocument/2006/relationships/tags" Target="../tags/tag2699.xml"/><Relationship Id="rId26" Type="http://schemas.openxmlformats.org/officeDocument/2006/relationships/tags" Target="../tags/tag2707.xml"/><Relationship Id="rId39" Type="http://schemas.openxmlformats.org/officeDocument/2006/relationships/tags" Target="../tags/tag2720.xml"/><Relationship Id="rId21" Type="http://schemas.openxmlformats.org/officeDocument/2006/relationships/tags" Target="../tags/tag2702.xml"/><Relationship Id="rId34" Type="http://schemas.openxmlformats.org/officeDocument/2006/relationships/tags" Target="../tags/tag2715.xml"/><Relationship Id="rId42" Type="http://schemas.openxmlformats.org/officeDocument/2006/relationships/tags" Target="../tags/tag2723.xml"/><Relationship Id="rId47" Type="http://schemas.openxmlformats.org/officeDocument/2006/relationships/tags" Target="../tags/tag2728.xml"/><Relationship Id="rId50" Type="http://schemas.openxmlformats.org/officeDocument/2006/relationships/tags" Target="../tags/tag2731.xml"/><Relationship Id="rId55" Type="http://schemas.openxmlformats.org/officeDocument/2006/relationships/tags" Target="../tags/tag2736.xml"/><Relationship Id="rId63" Type="http://schemas.openxmlformats.org/officeDocument/2006/relationships/customXml" Target="../ink/ink11.xml"/><Relationship Id="rId7" Type="http://schemas.openxmlformats.org/officeDocument/2006/relationships/tags" Target="../tags/tag2688.xml"/><Relationship Id="rId2" Type="http://schemas.openxmlformats.org/officeDocument/2006/relationships/tags" Target="../tags/tag2683.xml"/><Relationship Id="rId16" Type="http://schemas.openxmlformats.org/officeDocument/2006/relationships/tags" Target="../tags/tag2697.xml"/><Relationship Id="rId20" Type="http://schemas.openxmlformats.org/officeDocument/2006/relationships/tags" Target="../tags/tag2701.xml"/><Relationship Id="rId29" Type="http://schemas.openxmlformats.org/officeDocument/2006/relationships/tags" Target="../tags/tag2710.xml"/><Relationship Id="rId41" Type="http://schemas.openxmlformats.org/officeDocument/2006/relationships/tags" Target="../tags/tag2722.xml"/><Relationship Id="rId54" Type="http://schemas.openxmlformats.org/officeDocument/2006/relationships/tags" Target="../tags/tag2735.xml"/><Relationship Id="rId62" Type="http://schemas.openxmlformats.org/officeDocument/2006/relationships/notesSlide" Target="../notesSlides/notesSlide35.xml"/><Relationship Id="rId1" Type="http://schemas.openxmlformats.org/officeDocument/2006/relationships/tags" Target="../tags/tag2682.xml"/><Relationship Id="rId6" Type="http://schemas.openxmlformats.org/officeDocument/2006/relationships/tags" Target="../tags/tag2687.xml"/><Relationship Id="rId11" Type="http://schemas.openxmlformats.org/officeDocument/2006/relationships/tags" Target="../tags/tag2692.xml"/><Relationship Id="rId24" Type="http://schemas.openxmlformats.org/officeDocument/2006/relationships/tags" Target="../tags/tag2705.xml"/><Relationship Id="rId32" Type="http://schemas.openxmlformats.org/officeDocument/2006/relationships/tags" Target="../tags/tag2713.xml"/><Relationship Id="rId37" Type="http://schemas.openxmlformats.org/officeDocument/2006/relationships/tags" Target="../tags/tag2718.xml"/><Relationship Id="rId40" Type="http://schemas.openxmlformats.org/officeDocument/2006/relationships/tags" Target="../tags/tag2721.xml"/><Relationship Id="rId45" Type="http://schemas.openxmlformats.org/officeDocument/2006/relationships/tags" Target="../tags/tag2726.xml"/><Relationship Id="rId53" Type="http://schemas.openxmlformats.org/officeDocument/2006/relationships/tags" Target="../tags/tag2734.xml"/><Relationship Id="rId58" Type="http://schemas.openxmlformats.org/officeDocument/2006/relationships/tags" Target="../tags/tag2739.xml"/><Relationship Id="rId5" Type="http://schemas.openxmlformats.org/officeDocument/2006/relationships/tags" Target="../tags/tag2686.xml"/><Relationship Id="rId15" Type="http://schemas.openxmlformats.org/officeDocument/2006/relationships/tags" Target="../tags/tag2696.xml"/><Relationship Id="rId23" Type="http://schemas.openxmlformats.org/officeDocument/2006/relationships/tags" Target="../tags/tag2704.xml"/><Relationship Id="rId28" Type="http://schemas.openxmlformats.org/officeDocument/2006/relationships/tags" Target="../tags/tag2709.xml"/><Relationship Id="rId36" Type="http://schemas.openxmlformats.org/officeDocument/2006/relationships/tags" Target="../tags/tag2717.xml"/><Relationship Id="rId49" Type="http://schemas.openxmlformats.org/officeDocument/2006/relationships/tags" Target="../tags/tag2730.xml"/><Relationship Id="rId57" Type="http://schemas.openxmlformats.org/officeDocument/2006/relationships/tags" Target="../tags/tag2738.xml"/><Relationship Id="rId61" Type="http://schemas.openxmlformats.org/officeDocument/2006/relationships/slideLayout" Target="../slideLayouts/slideLayout6.xml"/><Relationship Id="rId10" Type="http://schemas.openxmlformats.org/officeDocument/2006/relationships/tags" Target="../tags/tag2691.xml"/><Relationship Id="rId19" Type="http://schemas.openxmlformats.org/officeDocument/2006/relationships/tags" Target="../tags/tag2700.xml"/><Relationship Id="rId31" Type="http://schemas.openxmlformats.org/officeDocument/2006/relationships/tags" Target="../tags/tag2712.xml"/><Relationship Id="rId44" Type="http://schemas.openxmlformats.org/officeDocument/2006/relationships/tags" Target="../tags/tag2725.xml"/><Relationship Id="rId52" Type="http://schemas.openxmlformats.org/officeDocument/2006/relationships/tags" Target="../tags/tag2733.xml"/><Relationship Id="rId60" Type="http://schemas.openxmlformats.org/officeDocument/2006/relationships/tags" Target="../tags/tag2741.xml"/><Relationship Id="rId4" Type="http://schemas.openxmlformats.org/officeDocument/2006/relationships/tags" Target="../tags/tag2685.xml"/><Relationship Id="rId9" Type="http://schemas.openxmlformats.org/officeDocument/2006/relationships/tags" Target="../tags/tag2690.xml"/><Relationship Id="rId14" Type="http://schemas.openxmlformats.org/officeDocument/2006/relationships/tags" Target="../tags/tag2695.xml"/><Relationship Id="rId22" Type="http://schemas.openxmlformats.org/officeDocument/2006/relationships/tags" Target="../tags/tag2703.xml"/><Relationship Id="rId27" Type="http://schemas.openxmlformats.org/officeDocument/2006/relationships/tags" Target="../tags/tag2708.xml"/><Relationship Id="rId30" Type="http://schemas.openxmlformats.org/officeDocument/2006/relationships/tags" Target="../tags/tag2711.xml"/><Relationship Id="rId35" Type="http://schemas.openxmlformats.org/officeDocument/2006/relationships/tags" Target="../tags/tag2716.xml"/><Relationship Id="rId43" Type="http://schemas.openxmlformats.org/officeDocument/2006/relationships/tags" Target="../tags/tag2724.xml"/><Relationship Id="rId48" Type="http://schemas.openxmlformats.org/officeDocument/2006/relationships/tags" Target="../tags/tag2729.xml"/><Relationship Id="rId56" Type="http://schemas.openxmlformats.org/officeDocument/2006/relationships/tags" Target="../tags/tag2737.xml"/><Relationship Id="rId64" Type="http://schemas.openxmlformats.org/officeDocument/2006/relationships/image" Target="../media/image380.emf"/><Relationship Id="rId8" Type="http://schemas.openxmlformats.org/officeDocument/2006/relationships/tags" Target="../tags/tag2689.xml"/><Relationship Id="rId51" Type="http://schemas.openxmlformats.org/officeDocument/2006/relationships/tags" Target="../tags/tag2732.xml"/><Relationship Id="rId3" Type="http://schemas.openxmlformats.org/officeDocument/2006/relationships/tags" Target="../tags/tag2684.xml"/><Relationship Id="rId12" Type="http://schemas.openxmlformats.org/officeDocument/2006/relationships/tags" Target="../tags/tag2693.xml"/><Relationship Id="rId17" Type="http://schemas.openxmlformats.org/officeDocument/2006/relationships/tags" Target="../tags/tag2698.xml"/><Relationship Id="rId25" Type="http://schemas.openxmlformats.org/officeDocument/2006/relationships/tags" Target="../tags/tag2706.xml"/><Relationship Id="rId33" Type="http://schemas.openxmlformats.org/officeDocument/2006/relationships/tags" Target="../tags/tag2714.xml"/><Relationship Id="rId38" Type="http://schemas.openxmlformats.org/officeDocument/2006/relationships/tags" Target="../tags/tag2719.xml"/><Relationship Id="rId46" Type="http://schemas.openxmlformats.org/officeDocument/2006/relationships/tags" Target="../tags/tag2727.xml"/><Relationship Id="rId59" Type="http://schemas.openxmlformats.org/officeDocument/2006/relationships/tags" Target="../tags/tag2740.xml"/></Relationships>
</file>

<file path=ppt/slides/_rels/slide64.xml.rels><?xml version="1.0" encoding="UTF-8" standalone="yes"?>
<Relationships xmlns="http://schemas.openxmlformats.org/package/2006/relationships"><Relationship Id="rId13" Type="http://schemas.openxmlformats.org/officeDocument/2006/relationships/tags" Target="../tags/tag2754.xml"/><Relationship Id="rId18" Type="http://schemas.openxmlformats.org/officeDocument/2006/relationships/tags" Target="../tags/tag2759.xml"/><Relationship Id="rId26" Type="http://schemas.openxmlformats.org/officeDocument/2006/relationships/tags" Target="../tags/tag2767.xml"/><Relationship Id="rId39" Type="http://schemas.openxmlformats.org/officeDocument/2006/relationships/tags" Target="../tags/tag2780.xml"/><Relationship Id="rId21" Type="http://schemas.openxmlformats.org/officeDocument/2006/relationships/tags" Target="../tags/tag2762.xml"/><Relationship Id="rId34" Type="http://schemas.openxmlformats.org/officeDocument/2006/relationships/tags" Target="../tags/tag2775.xml"/><Relationship Id="rId42" Type="http://schemas.openxmlformats.org/officeDocument/2006/relationships/tags" Target="../tags/tag2783.xml"/><Relationship Id="rId47" Type="http://schemas.openxmlformats.org/officeDocument/2006/relationships/tags" Target="../tags/tag2788.xml"/><Relationship Id="rId50" Type="http://schemas.openxmlformats.org/officeDocument/2006/relationships/tags" Target="../tags/tag2791.xml"/><Relationship Id="rId55" Type="http://schemas.openxmlformats.org/officeDocument/2006/relationships/tags" Target="../tags/tag2796.xml"/><Relationship Id="rId63" Type="http://schemas.openxmlformats.org/officeDocument/2006/relationships/tags" Target="../tags/tag2804.xml"/><Relationship Id="rId68" Type="http://schemas.openxmlformats.org/officeDocument/2006/relationships/tags" Target="../tags/tag2809.xml"/><Relationship Id="rId76" Type="http://schemas.openxmlformats.org/officeDocument/2006/relationships/tags" Target="../tags/tag2817.xml"/><Relationship Id="rId84" Type="http://schemas.openxmlformats.org/officeDocument/2006/relationships/tags" Target="../tags/tag2825.xml"/><Relationship Id="rId89" Type="http://schemas.openxmlformats.org/officeDocument/2006/relationships/slideLayout" Target="../slideLayouts/slideLayout1.xml"/><Relationship Id="rId7" Type="http://schemas.openxmlformats.org/officeDocument/2006/relationships/tags" Target="../tags/tag2748.xml"/><Relationship Id="rId71" Type="http://schemas.openxmlformats.org/officeDocument/2006/relationships/tags" Target="../tags/tag2812.xml"/><Relationship Id="rId2" Type="http://schemas.openxmlformats.org/officeDocument/2006/relationships/tags" Target="../tags/tag2743.xml"/><Relationship Id="rId16" Type="http://schemas.openxmlformats.org/officeDocument/2006/relationships/tags" Target="../tags/tag2757.xml"/><Relationship Id="rId29" Type="http://schemas.openxmlformats.org/officeDocument/2006/relationships/tags" Target="../tags/tag2770.xml"/><Relationship Id="rId11" Type="http://schemas.openxmlformats.org/officeDocument/2006/relationships/tags" Target="../tags/tag2752.xml"/><Relationship Id="rId24" Type="http://schemas.openxmlformats.org/officeDocument/2006/relationships/tags" Target="../tags/tag2765.xml"/><Relationship Id="rId32" Type="http://schemas.openxmlformats.org/officeDocument/2006/relationships/tags" Target="../tags/tag2773.xml"/><Relationship Id="rId37" Type="http://schemas.openxmlformats.org/officeDocument/2006/relationships/tags" Target="../tags/tag2778.xml"/><Relationship Id="rId40" Type="http://schemas.openxmlformats.org/officeDocument/2006/relationships/tags" Target="../tags/tag2781.xml"/><Relationship Id="rId45" Type="http://schemas.openxmlformats.org/officeDocument/2006/relationships/tags" Target="../tags/tag2786.xml"/><Relationship Id="rId53" Type="http://schemas.openxmlformats.org/officeDocument/2006/relationships/tags" Target="../tags/tag2794.xml"/><Relationship Id="rId58" Type="http://schemas.openxmlformats.org/officeDocument/2006/relationships/tags" Target="../tags/tag2799.xml"/><Relationship Id="rId66" Type="http://schemas.openxmlformats.org/officeDocument/2006/relationships/tags" Target="../tags/tag2807.xml"/><Relationship Id="rId74" Type="http://schemas.openxmlformats.org/officeDocument/2006/relationships/tags" Target="../tags/tag2815.xml"/><Relationship Id="rId79" Type="http://schemas.openxmlformats.org/officeDocument/2006/relationships/tags" Target="../tags/tag2820.xml"/><Relationship Id="rId87" Type="http://schemas.openxmlformats.org/officeDocument/2006/relationships/tags" Target="../tags/tag2828.xml"/><Relationship Id="rId5" Type="http://schemas.openxmlformats.org/officeDocument/2006/relationships/tags" Target="../tags/tag2746.xml"/><Relationship Id="rId61" Type="http://schemas.openxmlformats.org/officeDocument/2006/relationships/tags" Target="../tags/tag2802.xml"/><Relationship Id="rId82" Type="http://schemas.openxmlformats.org/officeDocument/2006/relationships/tags" Target="../tags/tag2823.xml"/><Relationship Id="rId19" Type="http://schemas.openxmlformats.org/officeDocument/2006/relationships/tags" Target="../tags/tag2760.xml"/><Relationship Id="rId4" Type="http://schemas.openxmlformats.org/officeDocument/2006/relationships/tags" Target="../tags/tag2745.xml"/><Relationship Id="rId9" Type="http://schemas.openxmlformats.org/officeDocument/2006/relationships/tags" Target="../tags/tag2750.xml"/><Relationship Id="rId14" Type="http://schemas.openxmlformats.org/officeDocument/2006/relationships/tags" Target="../tags/tag2755.xml"/><Relationship Id="rId22" Type="http://schemas.openxmlformats.org/officeDocument/2006/relationships/tags" Target="../tags/tag2763.xml"/><Relationship Id="rId27" Type="http://schemas.openxmlformats.org/officeDocument/2006/relationships/tags" Target="../tags/tag2768.xml"/><Relationship Id="rId30" Type="http://schemas.openxmlformats.org/officeDocument/2006/relationships/tags" Target="../tags/tag2771.xml"/><Relationship Id="rId35" Type="http://schemas.openxmlformats.org/officeDocument/2006/relationships/tags" Target="../tags/tag2776.xml"/><Relationship Id="rId43" Type="http://schemas.openxmlformats.org/officeDocument/2006/relationships/tags" Target="../tags/tag2784.xml"/><Relationship Id="rId48" Type="http://schemas.openxmlformats.org/officeDocument/2006/relationships/tags" Target="../tags/tag2789.xml"/><Relationship Id="rId56" Type="http://schemas.openxmlformats.org/officeDocument/2006/relationships/tags" Target="../tags/tag2797.xml"/><Relationship Id="rId64" Type="http://schemas.openxmlformats.org/officeDocument/2006/relationships/tags" Target="../tags/tag2805.xml"/><Relationship Id="rId69" Type="http://schemas.openxmlformats.org/officeDocument/2006/relationships/tags" Target="../tags/tag2810.xml"/><Relationship Id="rId77" Type="http://schemas.openxmlformats.org/officeDocument/2006/relationships/tags" Target="../tags/tag2818.xml"/><Relationship Id="rId8" Type="http://schemas.openxmlformats.org/officeDocument/2006/relationships/tags" Target="../tags/tag2749.xml"/><Relationship Id="rId51" Type="http://schemas.openxmlformats.org/officeDocument/2006/relationships/tags" Target="../tags/tag2792.xml"/><Relationship Id="rId72" Type="http://schemas.openxmlformats.org/officeDocument/2006/relationships/tags" Target="../tags/tag2813.xml"/><Relationship Id="rId80" Type="http://schemas.openxmlformats.org/officeDocument/2006/relationships/tags" Target="../tags/tag2821.xml"/><Relationship Id="rId85" Type="http://schemas.openxmlformats.org/officeDocument/2006/relationships/tags" Target="../tags/tag2826.xml"/><Relationship Id="rId3" Type="http://schemas.openxmlformats.org/officeDocument/2006/relationships/tags" Target="../tags/tag2744.xml"/><Relationship Id="rId12" Type="http://schemas.openxmlformats.org/officeDocument/2006/relationships/tags" Target="../tags/tag2753.xml"/><Relationship Id="rId17" Type="http://schemas.openxmlformats.org/officeDocument/2006/relationships/tags" Target="../tags/tag2758.xml"/><Relationship Id="rId25" Type="http://schemas.openxmlformats.org/officeDocument/2006/relationships/tags" Target="../tags/tag2766.xml"/><Relationship Id="rId33" Type="http://schemas.openxmlformats.org/officeDocument/2006/relationships/tags" Target="../tags/tag2774.xml"/><Relationship Id="rId38" Type="http://schemas.openxmlformats.org/officeDocument/2006/relationships/tags" Target="../tags/tag2779.xml"/><Relationship Id="rId46" Type="http://schemas.openxmlformats.org/officeDocument/2006/relationships/tags" Target="../tags/tag2787.xml"/><Relationship Id="rId59" Type="http://schemas.openxmlformats.org/officeDocument/2006/relationships/tags" Target="../tags/tag2800.xml"/><Relationship Id="rId67" Type="http://schemas.openxmlformats.org/officeDocument/2006/relationships/tags" Target="../tags/tag2808.xml"/><Relationship Id="rId20" Type="http://schemas.openxmlformats.org/officeDocument/2006/relationships/tags" Target="../tags/tag2761.xml"/><Relationship Id="rId41" Type="http://schemas.openxmlformats.org/officeDocument/2006/relationships/tags" Target="../tags/tag2782.xml"/><Relationship Id="rId54" Type="http://schemas.openxmlformats.org/officeDocument/2006/relationships/tags" Target="../tags/tag2795.xml"/><Relationship Id="rId62" Type="http://schemas.openxmlformats.org/officeDocument/2006/relationships/tags" Target="../tags/tag2803.xml"/><Relationship Id="rId70" Type="http://schemas.openxmlformats.org/officeDocument/2006/relationships/tags" Target="../tags/tag2811.xml"/><Relationship Id="rId75" Type="http://schemas.openxmlformats.org/officeDocument/2006/relationships/tags" Target="../tags/tag2816.xml"/><Relationship Id="rId83" Type="http://schemas.openxmlformats.org/officeDocument/2006/relationships/tags" Target="../tags/tag2824.xml"/><Relationship Id="rId88" Type="http://schemas.openxmlformats.org/officeDocument/2006/relationships/tags" Target="../tags/tag2829.xml"/><Relationship Id="rId1" Type="http://schemas.openxmlformats.org/officeDocument/2006/relationships/tags" Target="../tags/tag2742.xml"/><Relationship Id="rId6" Type="http://schemas.openxmlformats.org/officeDocument/2006/relationships/tags" Target="../tags/tag2747.xml"/><Relationship Id="rId15" Type="http://schemas.openxmlformats.org/officeDocument/2006/relationships/tags" Target="../tags/tag2756.xml"/><Relationship Id="rId23" Type="http://schemas.openxmlformats.org/officeDocument/2006/relationships/tags" Target="../tags/tag2764.xml"/><Relationship Id="rId28" Type="http://schemas.openxmlformats.org/officeDocument/2006/relationships/tags" Target="../tags/tag2769.xml"/><Relationship Id="rId36" Type="http://schemas.openxmlformats.org/officeDocument/2006/relationships/tags" Target="../tags/tag2777.xml"/><Relationship Id="rId49" Type="http://schemas.openxmlformats.org/officeDocument/2006/relationships/tags" Target="../tags/tag2790.xml"/><Relationship Id="rId57" Type="http://schemas.openxmlformats.org/officeDocument/2006/relationships/tags" Target="../tags/tag2798.xml"/><Relationship Id="rId10" Type="http://schemas.openxmlformats.org/officeDocument/2006/relationships/tags" Target="../tags/tag2751.xml"/><Relationship Id="rId31" Type="http://schemas.openxmlformats.org/officeDocument/2006/relationships/tags" Target="../tags/tag2772.xml"/><Relationship Id="rId44" Type="http://schemas.openxmlformats.org/officeDocument/2006/relationships/tags" Target="../tags/tag2785.xml"/><Relationship Id="rId52" Type="http://schemas.openxmlformats.org/officeDocument/2006/relationships/tags" Target="../tags/tag2793.xml"/><Relationship Id="rId60" Type="http://schemas.openxmlformats.org/officeDocument/2006/relationships/tags" Target="../tags/tag2801.xml"/><Relationship Id="rId65" Type="http://schemas.openxmlformats.org/officeDocument/2006/relationships/tags" Target="../tags/tag2806.xml"/><Relationship Id="rId73" Type="http://schemas.openxmlformats.org/officeDocument/2006/relationships/tags" Target="../tags/tag2814.xml"/><Relationship Id="rId78" Type="http://schemas.openxmlformats.org/officeDocument/2006/relationships/tags" Target="../tags/tag2819.xml"/><Relationship Id="rId81" Type="http://schemas.openxmlformats.org/officeDocument/2006/relationships/tags" Target="../tags/tag2822.xml"/><Relationship Id="rId86" Type="http://schemas.openxmlformats.org/officeDocument/2006/relationships/tags" Target="../tags/tag2827.xml"/></Relationships>
</file>

<file path=ppt/slides/_rels/slide65.xml.rels><?xml version="1.0" encoding="UTF-8" standalone="yes"?>
<Relationships xmlns="http://schemas.openxmlformats.org/package/2006/relationships"><Relationship Id="rId8" Type="http://schemas.openxmlformats.org/officeDocument/2006/relationships/tags" Target="../tags/tag2837.xml"/><Relationship Id="rId13" Type="http://schemas.openxmlformats.org/officeDocument/2006/relationships/tags" Target="../tags/tag2842.xml"/><Relationship Id="rId18" Type="http://schemas.openxmlformats.org/officeDocument/2006/relationships/tags" Target="../tags/tag2847.xml"/><Relationship Id="rId26" Type="http://schemas.openxmlformats.org/officeDocument/2006/relationships/tags" Target="../tags/tag2855.xml"/><Relationship Id="rId3" Type="http://schemas.openxmlformats.org/officeDocument/2006/relationships/tags" Target="../tags/tag2832.xml"/><Relationship Id="rId21" Type="http://schemas.openxmlformats.org/officeDocument/2006/relationships/tags" Target="../tags/tag2850.xml"/><Relationship Id="rId34" Type="http://schemas.openxmlformats.org/officeDocument/2006/relationships/slideLayout" Target="../slideLayouts/slideLayout1.xml"/><Relationship Id="rId7" Type="http://schemas.openxmlformats.org/officeDocument/2006/relationships/tags" Target="../tags/tag2836.xml"/><Relationship Id="rId12" Type="http://schemas.openxmlformats.org/officeDocument/2006/relationships/tags" Target="../tags/tag2841.xml"/><Relationship Id="rId17" Type="http://schemas.openxmlformats.org/officeDocument/2006/relationships/tags" Target="../tags/tag2846.xml"/><Relationship Id="rId25" Type="http://schemas.openxmlformats.org/officeDocument/2006/relationships/tags" Target="../tags/tag2854.xml"/><Relationship Id="rId33" Type="http://schemas.openxmlformats.org/officeDocument/2006/relationships/tags" Target="../tags/tag2862.xml"/><Relationship Id="rId38" Type="http://schemas.openxmlformats.org/officeDocument/2006/relationships/image" Target="../media/image39.emf"/><Relationship Id="rId2" Type="http://schemas.openxmlformats.org/officeDocument/2006/relationships/tags" Target="../tags/tag2831.xml"/><Relationship Id="rId16" Type="http://schemas.openxmlformats.org/officeDocument/2006/relationships/tags" Target="../tags/tag2845.xml"/><Relationship Id="rId20" Type="http://schemas.openxmlformats.org/officeDocument/2006/relationships/tags" Target="../tags/tag2849.xml"/><Relationship Id="rId29" Type="http://schemas.openxmlformats.org/officeDocument/2006/relationships/tags" Target="../tags/tag2858.xml"/><Relationship Id="rId1" Type="http://schemas.openxmlformats.org/officeDocument/2006/relationships/tags" Target="../tags/tag2830.xml"/><Relationship Id="rId6" Type="http://schemas.openxmlformats.org/officeDocument/2006/relationships/tags" Target="../tags/tag2835.xml"/><Relationship Id="rId11" Type="http://schemas.openxmlformats.org/officeDocument/2006/relationships/tags" Target="../tags/tag2840.xml"/><Relationship Id="rId24" Type="http://schemas.openxmlformats.org/officeDocument/2006/relationships/tags" Target="../tags/tag2853.xml"/><Relationship Id="rId32" Type="http://schemas.openxmlformats.org/officeDocument/2006/relationships/tags" Target="../tags/tag2861.xml"/><Relationship Id="rId37" Type="http://schemas.openxmlformats.org/officeDocument/2006/relationships/customXml" Target="../ink/ink13.xml"/><Relationship Id="rId5" Type="http://schemas.openxmlformats.org/officeDocument/2006/relationships/tags" Target="../tags/tag2834.xml"/><Relationship Id="rId15" Type="http://schemas.openxmlformats.org/officeDocument/2006/relationships/tags" Target="../tags/tag2844.xml"/><Relationship Id="rId23" Type="http://schemas.openxmlformats.org/officeDocument/2006/relationships/tags" Target="../tags/tag2852.xml"/><Relationship Id="rId28" Type="http://schemas.openxmlformats.org/officeDocument/2006/relationships/tags" Target="../tags/tag2857.xml"/><Relationship Id="rId36" Type="http://schemas.openxmlformats.org/officeDocument/2006/relationships/image" Target="../media/image330.emf"/><Relationship Id="rId10" Type="http://schemas.openxmlformats.org/officeDocument/2006/relationships/tags" Target="../tags/tag2839.xml"/><Relationship Id="rId19" Type="http://schemas.openxmlformats.org/officeDocument/2006/relationships/tags" Target="../tags/tag2848.xml"/><Relationship Id="rId31" Type="http://schemas.openxmlformats.org/officeDocument/2006/relationships/tags" Target="../tags/tag2860.xml"/><Relationship Id="rId4" Type="http://schemas.openxmlformats.org/officeDocument/2006/relationships/tags" Target="../tags/tag2833.xml"/><Relationship Id="rId9" Type="http://schemas.openxmlformats.org/officeDocument/2006/relationships/tags" Target="../tags/tag2838.xml"/><Relationship Id="rId14" Type="http://schemas.openxmlformats.org/officeDocument/2006/relationships/tags" Target="../tags/tag2843.xml"/><Relationship Id="rId22" Type="http://schemas.openxmlformats.org/officeDocument/2006/relationships/tags" Target="../tags/tag2851.xml"/><Relationship Id="rId27" Type="http://schemas.openxmlformats.org/officeDocument/2006/relationships/tags" Target="../tags/tag2856.xml"/><Relationship Id="rId30" Type="http://schemas.openxmlformats.org/officeDocument/2006/relationships/tags" Target="../tags/tag2859.xml"/><Relationship Id="rId35" Type="http://schemas.openxmlformats.org/officeDocument/2006/relationships/customXml" Target="../ink/ink12.xml"/></Relationships>
</file>

<file path=ppt/slides/_rels/slide66.xml.rels><?xml version="1.0" encoding="UTF-8" standalone="yes"?>
<Relationships xmlns="http://schemas.openxmlformats.org/package/2006/relationships"><Relationship Id="rId8" Type="http://schemas.openxmlformats.org/officeDocument/2006/relationships/image" Target="../media/image410.emf"/><Relationship Id="rId3" Type="http://schemas.openxmlformats.org/officeDocument/2006/relationships/tags" Target="../tags/tag2865.xml"/><Relationship Id="rId7" Type="http://schemas.openxmlformats.org/officeDocument/2006/relationships/customXml" Target="../ink/ink15.xml"/><Relationship Id="rId2" Type="http://schemas.openxmlformats.org/officeDocument/2006/relationships/tags" Target="../tags/tag2864.xml"/><Relationship Id="rId1" Type="http://schemas.openxmlformats.org/officeDocument/2006/relationships/tags" Target="../tags/tag2863.xml"/><Relationship Id="rId6" Type="http://schemas.openxmlformats.org/officeDocument/2006/relationships/image" Target="../media/image400.emf"/><Relationship Id="rId5" Type="http://schemas.openxmlformats.org/officeDocument/2006/relationships/customXml" Target="../ink/ink14.xml"/><Relationship Id="rId4"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8" Type="http://schemas.openxmlformats.org/officeDocument/2006/relationships/tags" Target="../tags/tag2873.xml"/><Relationship Id="rId13" Type="http://schemas.openxmlformats.org/officeDocument/2006/relationships/tags" Target="../tags/tag2878.xml"/><Relationship Id="rId18" Type="http://schemas.openxmlformats.org/officeDocument/2006/relationships/tags" Target="../tags/tag2883.xml"/><Relationship Id="rId26" Type="http://schemas.openxmlformats.org/officeDocument/2006/relationships/tags" Target="../tags/tag2891.xml"/><Relationship Id="rId3" Type="http://schemas.openxmlformats.org/officeDocument/2006/relationships/tags" Target="../tags/tag2868.xml"/><Relationship Id="rId21" Type="http://schemas.openxmlformats.org/officeDocument/2006/relationships/tags" Target="../tags/tag2886.xml"/><Relationship Id="rId7" Type="http://schemas.openxmlformats.org/officeDocument/2006/relationships/tags" Target="../tags/tag2872.xml"/><Relationship Id="rId12" Type="http://schemas.openxmlformats.org/officeDocument/2006/relationships/tags" Target="../tags/tag2877.xml"/><Relationship Id="rId17" Type="http://schemas.openxmlformats.org/officeDocument/2006/relationships/tags" Target="../tags/tag2882.xml"/><Relationship Id="rId25" Type="http://schemas.openxmlformats.org/officeDocument/2006/relationships/tags" Target="../tags/tag2890.xml"/><Relationship Id="rId33" Type="http://schemas.openxmlformats.org/officeDocument/2006/relationships/slideLayout" Target="../slideLayouts/slideLayout1.xml"/><Relationship Id="rId2" Type="http://schemas.openxmlformats.org/officeDocument/2006/relationships/tags" Target="../tags/tag2867.xml"/><Relationship Id="rId16" Type="http://schemas.openxmlformats.org/officeDocument/2006/relationships/tags" Target="../tags/tag2881.xml"/><Relationship Id="rId20" Type="http://schemas.openxmlformats.org/officeDocument/2006/relationships/tags" Target="../tags/tag2885.xml"/><Relationship Id="rId29" Type="http://schemas.openxmlformats.org/officeDocument/2006/relationships/tags" Target="../tags/tag2894.xml"/><Relationship Id="rId1" Type="http://schemas.openxmlformats.org/officeDocument/2006/relationships/tags" Target="../tags/tag2866.xml"/><Relationship Id="rId6" Type="http://schemas.openxmlformats.org/officeDocument/2006/relationships/tags" Target="../tags/tag2871.xml"/><Relationship Id="rId11" Type="http://schemas.openxmlformats.org/officeDocument/2006/relationships/tags" Target="../tags/tag2876.xml"/><Relationship Id="rId24" Type="http://schemas.openxmlformats.org/officeDocument/2006/relationships/tags" Target="../tags/tag2889.xml"/><Relationship Id="rId32" Type="http://schemas.openxmlformats.org/officeDocument/2006/relationships/tags" Target="../tags/tag2897.xml"/><Relationship Id="rId5" Type="http://schemas.openxmlformats.org/officeDocument/2006/relationships/tags" Target="../tags/tag2870.xml"/><Relationship Id="rId15" Type="http://schemas.openxmlformats.org/officeDocument/2006/relationships/tags" Target="../tags/tag2880.xml"/><Relationship Id="rId23" Type="http://schemas.openxmlformats.org/officeDocument/2006/relationships/tags" Target="../tags/tag2888.xml"/><Relationship Id="rId28" Type="http://schemas.openxmlformats.org/officeDocument/2006/relationships/tags" Target="../tags/tag2893.xml"/><Relationship Id="rId10" Type="http://schemas.openxmlformats.org/officeDocument/2006/relationships/tags" Target="../tags/tag2875.xml"/><Relationship Id="rId19" Type="http://schemas.openxmlformats.org/officeDocument/2006/relationships/tags" Target="../tags/tag2884.xml"/><Relationship Id="rId31" Type="http://schemas.openxmlformats.org/officeDocument/2006/relationships/tags" Target="../tags/tag2896.xml"/><Relationship Id="rId4" Type="http://schemas.openxmlformats.org/officeDocument/2006/relationships/tags" Target="../tags/tag2869.xml"/><Relationship Id="rId9" Type="http://schemas.openxmlformats.org/officeDocument/2006/relationships/tags" Target="../tags/tag2874.xml"/><Relationship Id="rId14" Type="http://schemas.openxmlformats.org/officeDocument/2006/relationships/tags" Target="../tags/tag2879.xml"/><Relationship Id="rId22" Type="http://schemas.openxmlformats.org/officeDocument/2006/relationships/tags" Target="../tags/tag2887.xml"/><Relationship Id="rId27" Type="http://schemas.openxmlformats.org/officeDocument/2006/relationships/tags" Target="../tags/tag2892.xml"/><Relationship Id="rId30" Type="http://schemas.openxmlformats.org/officeDocument/2006/relationships/tags" Target="../tags/tag2895.xml"/></Relationships>
</file>

<file path=ppt/slides/_rels/slide68.xml.rels><?xml version="1.0" encoding="UTF-8" standalone="yes"?>
<Relationships xmlns="http://schemas.openxmlformats.org/package/2006/relationships"><Relationship Id="rId26" Type="http://schemas.openxmlformats.org/officeDocument/2006/relationships/tags" Target="../tags/tag2923.xml"/><Relationship Id="rId21" Type="http://schemas.openxmlformats.org/officeDocument/2006/relationships/tags" Target="../tags/tag2918.xml"/><Relationship Id="rId42" Type="http://schemas.openxmlformats.org/officeDocument/2006/relationships/tags" Target="../tags/tag2939.xml"/><Relationship Id="rId47" Type="http://schemas.openxmlformats.org/officeDocument/2006/relationships/tags" Target="../tags/tag2944.xml"/><Relationship Id="rId63" Type="http://schemas.openxmlformats.org/officeDocument/2006/relationships/tags" Target="../tags/tag2960.xml"/><Relationship Id="rId68" Type="http://schemas.openxmlformats.org/officeDocument/2006/relationships/tags" Target="../tags/tag2965.xml"/><Relationship Id="rId84" Type="http://schemas.openxmlformats.org/officeDocument/2006/relationships/tags" Target="../tags/tag2981.xml"/><Relationship Id="rId89" Type="http://schemas.openxmlformats.org/officeDocument/2006/relationships/tags" Target="../tags/tag2986.xml"/><Relationship Id="rId112" Type="http://schemas.openxmlformats.org/officeDocument/2006/relationships/image" Target="../media/image510.emf"/><Relationship Id="rId2" Type="http://schemas.openxmlformats.org/officeDocument/2006/relationships/tags" Target="../tags/tag2899.xml"/><Relationship Id="rId16" Type="http://schemas.openxmlformats.org/officeDocument/2006/relationships/tags" Target="../tags/tag2913.xml"/><Relationship Id="rId29" Type="http://schemas.openxmlformats.org/officeDocument/2006/relationships/tags" Target="../tags/tag2926.xml"/><Relationship Id="rId107" Type="http://schemas.openxmlformats.org/officeDocument/2006/relationships/customXml" Target="../ink/ink23.xml"/><Relationship Id="rId11" Type="http://schemas.openxmlformats.org/officeDocument/2006/relationships/tags" Target="../tags/tag2908.xml"/><Relationship Id="rId24" Type="http://schemas.openxmlformats.org/officeDocument/2006/relationships/tags" Target="../tags/tag2921.xml"/><Relationship Id="rId32" Type="http://schemas.openxmlformats.org/officeDocument/2006/relationships/tags" Target="../tags/tag2929.xml"/><Relationship Id="rId37" Type="http://schemas.openxmlformats.org/officeDocument/2006/relationships/tags" Target="../tags/tag2934.xml"/><Relationship Id="rId40" Type="http://schemas.openxmlformats.org/officeDocument/2006/relationships/tags" Target="../tags/tag2937.xml"/><Relationship Id="rId45" Type="http://schemas.openxmlformats.org/officeDocument/2006/relationships/tags" Target="../tags/tag2942.xml"/><Relationship Id="rId53" Type="http://schemas.openxmlformats.org/officeDocument/2006/relationships/tags" Target="../tags/tag2950.xml"/><Relationship Id="rId58" Type="http://schemas.openxmlformats.org/officeDocument/2006/relationships/tags" Target="../tags/tag2955.xml"/><Relationship Id="rId66" Type="http://schemas.openxmlformats.org/officeDocument/2006/relationships/tags" Target="../tags/tag2963.xml"/><Relationship Id="rId74" Type="http://schemas.openxmlformats.org/officeDocument/2006/relationships/tags" Target="../tags/tag2971.xml"/><Relationship Id="rId79" Type="http://schemas.openxmlformats.org/officeDocument/2006/relationships/tags" Target="../tags/tag2976.xml"/><Relationship Id="rId87" Type="http://schemas.openxmlformats.org/officeDocument/2006/relationships/tags" Target="../tags/tag2984.xml"/><Relationship Id="rId102" Type="http://schemas.openxmlformats.org/officeDocument/2006/relationships/image" Target="../media/image460.emf"/><Relationship Id="rId110" Type="http://schemas.openxmlformats.org/officeDocument/2006/relationships/image" Target="../media/image500.emf"/><Relationship Id="rId5" Type="http://schemas.openxmlformats.org/officeDocument/2006/relationships/tags" Target="../tags/tag2902.xml"/><Relationship Id="rId61" Type="http://schemas.openxmlformats.org/officeDocument/2006/relationships/tags" Target="../tags/tag2958.xml"/><Relationship Id="rId82" Type="http://schemas.openxmlformats.org/officeDocument/2006/relationships/tags" Target="../tags/tag2979.xml"/><Relationship Id="rId90" Type="http://schemas.openxmlformats.org/officeDocument/2006/relationships/tags" Target="../tags/tag2987.xml"/><Relationship Id="rId95" Type="http://schemas.openxmlformats.org/officeDocument/2006/relationships/customXml" Target="../ink/ink17.xml"/><Relationship Id="rId19" Type="http://schemas.openxmlformats.org/officeDocument/2006/relationships/tags" Target="../tags/tag2916.xml"/><Relationship Id="rId14" Type="http://schemas.openxmlformats.org/officeDocument/2006/relationships/tags" Target="../tags/tag2911.xml"/><Relationship Id="rId22" Type="http://schemas.openxmlformats.org/officeDocument/2006/relationships/tags" Target="../tags/tag2919.xml"/><Relationship Id="rId27" Type="http://schemas.openxmlformats.org/officeDocument/2006/relationships/tags" Target="../tags/tag2924.xml"/><Relationship Id="rId30" Type="http://schemas.openxmlformats.org/officeDocument/2006/relationships/tags" Target="../tags/tag2927.xml"/><Relationship Id="rId35" Type="http://schemas.openxmlformats.org/officeDocument/2006/relationships/tags" Target="../tags/tag2932.xml"/><Relationship Id="rId43" Type="http://schemas.openxmlformats.org/officeDocument/2006/relationships/tags" Target="../tags/tag2940.xml"/><Relationship Id="rId48" Type="http://schemas.openxmlformats.org/officeDocument/2006/relationships/tags" Target="../tags/tag2945.xml"/><Relationship Id="rId56" Type="http://schemas.openxmlformats.org/officeDocument/2006/relationships/tags" Target="../tags/tag2953.xml"/><Relationship Id="rId64" Type="http://schemas.openxmlformats.org/officeDocument/2006/relationships/tags" Target="../tags/tag2961.xml"/><Relationship Id="rId69" Type="http://schemas.openxmlformats.org/officeDocument/2006/relationships/tags" Target="../tags/tag2966.xml"/><Relationship Id="rId77" Type="http://schemas.openxmlformats.org/officeDocument/2006/relationships/tags" Target="../tags/tag2974.xml"/><Relationship Id="rId100" Type="http://schemas.openxmlformats.org/officeDocument/2006/relationships/image" Target="../media/image45.emf"/><Relationship Id="rId105" Type="http://schemas.openxmlformats.org/officeDocument/2006/relationships/customXml" Target="../ink/ink22.xml"/><Relationship Id="rId8" Type="http://schemas.openxmlformats.org/officeDocument/2006/relationships/tags" Target="../tags/tag2905.xml"/><Relationship Id="rId51" Type="http://schemas.openxmlformats.org/officeDocument/2006/relationships/tags" Target="../tags/tag2948.xml"/><Relationship Id="rId72" Type="http://schemas.openxmlformats.org/officeDocument/2006/relationships/tags" Target="../tags/tag2969.xml"/><Relationship Id="rId80" Type="http://schemas.openxmlformats.org/officeDocument/2006/relationships/tags" Target="../tags/tag2977.xml"/><Relationship Id="rId85" Type="http://schemas.openxmlformats.org/officeDocument/2006/relationships/tags" Target="../tags/tag2982.xml"/><Relationship Id="rId93" Type="http://schemas.openxmlformats.org/officeDocument/2006/relationships/customXml" Target="../ink/ink16.xml"/><Relationship Id="rId98" Type="http://schemas.openxmlformats.org/officeDocument/2006/relationships/image" Target="../media/image44.emf"/><Relationship Id="rId3" Type="http://schemas.openxmlformats.org/officeDocument/2006/relationships/tags" Target="../tags/tag2900.xml"/><Relationship Id="rId12" Type="http://schemas.openxmlformats.org/officeDocument/2006/relationships/tags" Target="../tags/tag2909.xml"/><Relationship Id="rId17" Type="http://schemas.openxmlformats.org/officeDocument/2006/relationships/tags" Target="../tags/tag2914.xml"/><Relationship Id="rId25" Type="http://schemas.openxmlformats.org/officeDocument/2006/relationships/tags" Target="../tags/tag2922.xml"/><Relationship Id="rId33" Type="http://schemas.openxmlformats.org/officeDocument/2006/relationships/tags" Target="../tags/tag2930.xml"/><Relationship Id="rId38" Type="http://schemas.openxmlformats.org/officeDocument/2006/relationships/tags" Target="../tags/tag2935.xml"/><Relationship Id="rId46" Type="http://schemas.openxmlformats.org/officeDocument/2006/relationships/tags" Target="../tags/tag2943.xml"/><Relationship Id="rId59" Type="http://schemas.openxmlformats.org/officeDocument/2006/relationships/tags" Target="../tags/tag2956.xml"/><Relationship Id="rId67" Type="http://schemas.openxmlformats.org/officeDocument/2006/relationships/tags" Target="../tags/tag2964.xml"/><Relationship Id="rId103" Type="http://schemas.openxmlformats.org/officeDocument/2006/relationships/customXml" Target="../ink/ink21.xml"/><Relationship Id="rId108" Type="http://schemas.openxmlformats.org/officeDocument/2006/relationships/image" Target="../media/image490.emf"/><Relationship Id="rId20" Type="http://schemas.openxmlformats.org/officeDocument/2006/relationships/tags" Target="../tags/tag2917.xml"/><Relationship Id="rId41" Type="http://schemas.openxmlformats.org/officeDocument/2006/relationships/tags" Target="../tags/tag2938.xml"/><Relationship Id="rId54" Type="http://schemas.openxmlformats.org/officeDocument/2006/relationships/tags" Target="../tags/tag2951.xml"/><Relationship Id="rId62" Type="http://schemas.openxmlformats.org/officeDocument/2006/relationships/tags" Target="../tags/tag2959.xml"/><Relationship Id="rId70" Type="http://schemas.openxmlformats.org/officeDocument/2006/relationships/tags" Target="../tags/tag2967.xml"/><Relationship Id="rId75" Type="http://schemas.openxmlformats.org/officeDocument/2006/relationships/tags" Target="../tags/tag2972.xml"/><Relationship Id="rId83" Type="http://schemas.openxmlformats.org/officeDocument/2006/relationships/tags" Target="../tags/tag2980.xml"/><Relationship Id="rId88" Type="http://schemas.openxmlformats.org/officeDocument/2006/relationships/tags" Target="../tags/tag2985.xml"/><Relationship Id="rId91" Type="http://schemas.openxmlformats.org/officeDocument/2006/relationships/tags" Target="../tags/tag2988.xml"/><Relationship Id="rId96" Type="http://schemas.openxmlformats.org/officeDocument/2006/relationships/image" Target="../media/image430.emf"/><Relationship Id="rId111" Type="http://schemas.openxmlformats.org/officeDocument/2006/relationships/customXml" Target="../ink/ink25.xml"/><Relationship Id="rId1" Type="http://schemas.openxmlformats.org/officeDocument/2006/relationships/tags" Target="../tags/tag2898.xml"/><Relationship Id="rId6" Type="http://schemas.openxmlformats.org/officeDocument/2006/relationships/tags" Target="../tags/tag2903.xml"/><Relationship Id="rId15" Type="http://schemas.openxmlformats.org/officeDocument/2006/relationships/tags" Target="../tags/tag2912.xml"/><Relationship Id="rId23" Type="http://schemas.openxmlformats.org/officeDocument/2006/relationships/tags" Target="../tags/tag2920.xml"/><Relationship Id="rId28" Type="http://schemas.openxmlformats.org/officeDocument/2006/relationships/tags" Target="../tags/tag2925.xml"/><Relationship Id="rId36" Type="http://schemas.openxmlformats.org/officeDocument/2006/relationships/tags" Target="../tags/tag2933.xml"/><Relationship Id="rId49" Type="http://schemas.openxmlformats.org/officeDocument/2006/relationships/tags" Target="../tags/tag2946.xml"/><Relationship Id="rId57" Type="http://schemas.openxmlformats.org/officeDocument/2006/relationships/tags" Target="../tags/tag2954.xml"/><Relationship Id="rId106" Type="http://schemas.openxmlformats.org/officeDocument/2006/relationships/image" Target="../media/image48.emf"/><Relationship Id="rId10" Type="http://schemas.openxmlformats.org/officeDocument/2006/relationships/tags" Target="../tags/tag2907.xml"/><Relationship Id="rId31" Type="http://schemas.openxmlformats.org/officeDocument/2006/relationships/tags" Target="../tags/tag2928.xml"/><Relationship Id="rId44" Type="http://schemas.openxmlformats.org/officeDocument/2006/relationships/tags" Target="../tags/tag2941.xml"/><Relationship Id="rId52" Type="http://schemas.openxmlformats.org/officeDocument/2006/relationships/tags" Target="../tags/tag2949.xml"/><Relationship Id="rId60" Type="http://schemas.openxmlformats.org/officeDocument/2006/relationships/tags" Target="../tags/tag2957.xml"/><Relationship Id="rId65" Type="http://schemas.openxmlformats.org/officeDocument/2006/relationships/tags" Target="../tags/tag2962.xml"/><Relationship Id="rId73" Type="http://schemas.openxmlformats.org/officeDocument/2006/relationships/tags" Target="../tags/tag2970.xml"/><Relationship Id="rId78" Type="http://schemas.openxmlformats.org/officeDocument/2006/relationships/tags" Target="../tags/tag2975.xml"/><Relationship Id="rId81" Type="http://schemas.openxmlformats.org/officeDocument/2006/relationships/tags" Target="../tags/tag2978.xml"/><Relationship Id="rId86" Type="http://schemas.openxmlformats.org/officeDocument/2006/relationships/tags" Target="../tags/tag2983.xml"/><Relationship Id="rId94" Type="http://schemas.openxmlformats.org/officeDocument/2006/relationships/image" Target="../media/image420.emf"/><Relationship Id="rId99" Type="http://schemas.openxmlformats.org/officeDocument/2006/relationships/customXml" Target="../ink/ink19.xml"/><Relationship Id="rId101" Type="http://schemas.openxmlformats.org/officeDocument/2006/relationships/customXml" Target="../ink/ink20.xml"/><Relationship Id="rId4" Type="http://schemas.openxmlformats.org/officeDocument/2006/relationships/tags" Target="../tags/tag2901.xml"/><Relationship Id="rId9" Type="http://schemas.openxmlformats.org/officeDocument/2006/relationships/tags" Target="../tags/tag2906.xml"/><Relationship Id="rId13" Type="http://schemas.openxmlformats.org/officeDocument/2006/relationships/tags" Target="../tags/tag2910.xml"/><Relationship Id="rId18" Type="http://schemas.openxmlformats.org/officeDocument/2006/relationships/tags" Target="../tags/tag2915.xml"/><Relationship Id="rId39" Type="http://schemas.openxmlformats.org/officeDocument/2006/relationships/tags" Target="../tags/tag2936.xml"/><Relationship Id="rId109" Type="http://schemas.openxmlformats.org/officeDocument/2006/relationships/customXml" Target="../ink/ink24.xml"/><Relationship Id="rId34" Type="http://schemas.openxmlformats.org/officeDocument/2006/relationships/tags" Target="../tags/tag2931.xml"/><Relationship Id="rId50" Type="http://schemas.openxmlformats.org/officeDocument/2006/relationships/tags" Target="../tags/tag2947.xml"/><Relationship Id="rId55" Type="http://schemas.openxmlformats.org/officeDocument/2006/relationships/tags" Target="../tags/tag2952.xml"/><Relationship Id="rId76" Type="http://schemas.openxmlformats.org/officeDocument/2006/relationships/tags" Target="../tags/tag2973.xml"/><Relationship Id="rId97" Type="http://schemas.openxmlformats.org/officeDocument/2006/relationships/customXml" Target="../ink/ink18.xml"/><Relationship Id="rId104" Type="http://schemas.openxmlformats.org/officeDocument/2006/relationships/image" Target="../media/image470.emf"/><Relationship Id="rId7" Type="http://schemas.openxmlformats.org/officeDocument/2006/relationships/tags" Target="../tags/tag2904.xml"/><Relationship Id="rId71" Type="http://schemas.openxmlformats.org/officeDocument/2006/relationships/tags" Target="../tags/tag2968.xml"/><Relationship Id="rId92"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6" Type="http://schemas.openxmlformats.org/officeDocument/2006/relationships/tags" Target="../tags/tag3014.xml"/><Relationship Id="rId21" Type="http://schemas.openxmlformats.org/officeDocument/2006/relationships/tags" Target="../tags/tag3009.xml"/><Relationship Id="rId34" Type="http://schemas.openxmlformats.org/officeDocument/2006/relationships/slideLayout" Target="../slideLayouts/slideLayout1.xml"/><Relationship Id="rId42" Type="http://schemas.openxmlformats.org/officeDocument/2006/relationships/image" Target="../media/image550.emf"/><Relationship Id="rId47" Type="http://schemas.openxmlformats.org/officeDocument/2006/relationships/customXml" Target="../ink/ink32.xml"/><Relationship Id="rId50" Type="http://schemas.openxmlformats.org/officeDocument/2006/relationships/image" Target="../media/image59.emf"/><Relationship Id="rId55" Type="http://schemas.openxmlformats.org/officeDocument/2006/relationships/customXml" Target="../ink/ink36.xml"/><Relationship Id="rId63" Type="http://schemas.openxmlformats.org/officeDocument/2006/relationships/customXml" Target="../ink/ink40.xml"/><Relationship Id="rId68" Type="http://schemas.openxmlformats.org/officeDocument/2006/relationships/image" Target="../media/image67.emf"/><Relationship Id="rId76" Type="http://schemas.openxmlformats.org/officeDocument/2006/relationships/image" Target="../media/image71.emf"/><Relationship Id="rId84" Type="http://schemas.openxmlformats.org/officeDocument/2006/relationships/image" Target="../media/image75.emf"/><Relationship Id="rId89" Type="http://schemas.openxmlformats.org/officeDocument/2006/relationships/customXml" Target="../ink/ink53.xml"/><Relationship Id="rId97" Type="http://schemas.openxmlformats.org/officeDocument/2006/relationships/customXml" Target="../ink/ink57.xml"/><Relationship Id="rId7" Type="http://schemas.openxmlformats.org/officeDocument/2006/relationships/tags" Target="../tags/tag2995.xml"/><Relationship Id="rId71" Type="http://schemas.openxmlformats.org/officeDocument/2006/relationships/customXml" Target="../ink/ink44.xml"/><Relationship Id="rId92" Type="http://schemas.openxmlformats.org/officeDocument/2006/relationships/image" Target="../media/image79.emf"/><Relationship Id="rId2" Type="http://schemas.openxmlformats.org/officeDocument/2006/relationships/tags" Target="../tags/tag2990.xml"/><Relationship Id="rId16" Type="http://schemas.openxmlformats.org/officeDocument/2006/relationships/tags" Target="../tags/tag3004.xml"/><Relationship Id="rId29" Type="http://schemas.openxmlformats.org/officeDocument/2006/relationships/tags" Target="../tags/tag3017.xml"/><Relationship Id="rId11" Type="http://schemas.openxmlformats.org/officeDocument/2006/relationships/tags" Target="../tags/tag2999.xml"/><Relationship Id="rId24" Type="http://schemas.openxmlformats.org/officeDocument/2006/relationships/tags" Target="../tags/tag3012.xml"/><Relationship Id="rId32" Type="http://schemas.openxmlformats.org/officeDocument/2006/relationships/tags" Target="../tags/tag3020.xml"/><Relationship Id="rId37" Type="http://schemas.openxmlformats.org/officeDocument/2006/relationships/customXml" Target="../ink/ink27.xml"/><Relationship Id="rId40" Type="http://schemas.openxmlformats.org/officeDocument/2006/relationships/image" Target="../media/image540.emf"/><Relationship Id="rId45" Type="http://schemas.openxmlformats.org/officeDocument/2006/relationships/customXml" Target="../ink/ink31.xml"/><Relationship Id="rId53" Type="http://schemas.openxmlformats.org/officeDocument/2006/relationships/customXml" Target="../ink/ink35.xml"/><Relationship Id="rId58" Type="http://schemas.openxmlformats.org/officeDocument/2006/relationships/image" Target="../media/image63.emf"/><Relationship Id="rId66" Type="http://schemas.openxmlformats.org/officeDocument/2006/relationships/image" Target="../media/image66.emf"/><Relationship Id="rId74" Type="http://schemas.openxmlformats.org/officeDocument/2006/relationships/image" Target="../media/image70.emf"/><Relationship Id="rId79" Type="http://schemas.openxmlformats.org/officeDocument/2006/relationships/customXml" Target="../ink/ink48.xml"/><Relationship Id="rId87" Type="http://schemas.openxmlformats.org/officeDocument/2006/relationships/customXml" Target="../ink/ink52.xml"/><Relationship Id="rId5" Type="http://schemas.openxmlformats.org/officeDocument/2006/relationships/tags" Target="../tags/tag2993.xml"/><Relationship Id="rId61" Type="http://schemas.openxmlformats.org/officeDocument/2006/relationships/customXml" Target="../ink/ink39.xml"/><Relationship Id="rId82" Type="http://schemas.openxmlformats.org/officeDocument/2006/relationships/image" Target="../media/image74.emf"/><Relationship Id="rId90" Type="http://schemas.openxmlformats.org/officeDocument/2006/relationships/image" Target="../media/image78.emf"/><Relationship Id="rId95" Type="http://schemas.openxmlformats.org/officeDocument/2006/relationships/customXml" Target="../ink/ink56.xml"/><Relationship Id="rId19" Type="http://schemas.openxmlformats.org/officeDocument/2006/relationships/tags" Target="../tags/tag3007.xml"/><Relationship Id="rId14" Type="http://schemas.openxmlformats.org/officeDocument/2006/relationships/tags" Target="../tags/tag3002.xml"/><Relationship Id="rId22" Type="http://schemas.openxmlformats.org/officeDocument/2006/relationships/tags" Target="../tags/tag3010.xml"/><Relationship Id="rId27" Type="http://schemas.openxmlformats.org/officeDocument/2006/relationships/tags" Target="../tags/tag3015.xml"/><Relationship Id="rId30" Type="http://schemas.openxmlformats.org/officeDocument/2006/relationships/tags" Target="../tags/tag3018.xml"/><Relationship Id="rId35" Type="http://schemas.openxmlformats.org/officeDocument/2006/relationships/customXml" Target="../ink/ink26.xml"/><Relationship Id="rId43" Type="http://schemas.openxmlformats.org/officeDocument/2006/relationships/customXml" Target="../ink/ink30.xml"/><Relationship Id="rId48" Type="http://schemas.openxmlformats.org/officeDocument/2006/relationships/image" Target="../media/image58.emf"/><Relationship Id="rId56" Type="http://schemas.openxmlformats.org/officeDocument/2006/relationships/image" Target="../media/image62.emf"/><Relationship Id="rId64" Type="http://schemas.openxmlformats.org/officeDocument/2006/relationships/image" Target="../media/image330.emf"/><Relationship Id="rId69" Type="http://schemas.openxmlformats.org/officeDocument/2006/relationships/customXml" Target="../ink/ink43.xml"/><Relationship Id="rId77" Type="http://schemas.openxmlformats.org/officeDocument/2006/relationships/customXml" Target="../ink/ink47.xml"/><Relationship Id="rId8" Type="http://schemas.openxmlformats.org/officeDocument/2006/relationships/tags" Target="../tags/tag2996.xml"/><Relationship Id="rId51" Type="http://schemas.openxmlformats.org/officeDocument/2006/relationships/customXml" Target="../ink/ink34.xml"/><Relationship Id="rId72" Type="http://schemas.openxmlformats.org/officeDocument/2006/relationships/image" Target="../media/image69.emf"/><Relationship Id="rId80" Type="http://schemas.openxmlformats.org/officeDocument/2006/relationships/image" Target="../media/image73.emf"/><Relationship Id="rId85" Type="http://schemas.openxmlformats.org/officeDocument/2006/relationships/customXml" Target="../ink/ink51.xml"/><Relationship Id="rId93" Type="http://schemas.openxmlformats.org/officeDocument/2006/relationships/customXml" Target="../ink/ink55.xml"/><Relationship Id="rId98" Type="http://schemas.openxmlformats.org/officeDocument/2006/relationships/image" Target="../media/image82.emf"/><Relationship Id="rId3" Type="http://schemas.openxmlformats.org/officeDocument/2006/relationships/tags" Target="../tags/tag2991.xml"/><Relationship Id="rId12" Type="http://schemas.openxmlformats.org/officeDocument/2006/relationships/tags" Target="../tags/tag3000.xml"/><Relationship Id="rId17" Type="http://schemas.openxmlformats.org/officeDocument/2006/relationships/tags" Target="../tags/tag3005.xml"/><Relationship Id="rId25" Type="http://schemas.openxmlformats.org/officeDocument/2006/relationships/tags" Target="../tags/tag3013.xml"/><Relationship Id="rId33" Type="http://schemas.openxmlformats.org/officeDocument/2006/relationships/tags" Target="../tags/tag3021.xml"/><Relationship Id="rId38" Type="http://schemas.openxmlformats.org/officeDocument/2006/relationships/image" Target="../media/image53.emf"/><Relationship Id="rId46" Type="http://schemas.openxmlformats.org/officeDocument/2006/relationships/image" Target="../media/image570.emf"/><Relationship Id="rId59" Type="http://schemas.openxmlformats.org/officeDocument/2006/relationships/customXml" Target="../ink/ink38.xml"/><Relationship Id="rId67" Type="http://schemas.openxmlformats.org/officeDocument/2006/relationships/customXml" Target="../ink/ink42.xml"/><Relationship Id="rId20" Type="http://schemas.openxmlformats.org/officeDocument/2006/relationships/tags" Target="../tags/tag3008.xml"/><Relationship Id="rId41" Type="http://schemas.openxmlformats.org/officeDocument/2006/relationships/customXml" Target="../ink/ink29.xml"/><Relationship Id="rId54" Type="http://schemas.openxmlformats.org/officeDocument/2006/relationships/image" Target="../media/image61.emf"/><Relationship Id="rId62" Type="http://schemas.openxmlformats.org/officeDocument/2006/relationships/image" Target="../media/image65.emf"/><Relationship Id="rId70" Type="http://schemas.openxmlformats.org/officeDocument/2006/relationships/image" Target="../media/image68.emf"/><Relationship Id="rId75" Type="http://schemas.openxmlformats.org/officeDocument/2006/relationships/customXml" Target="../ink/ink46.xml"/><Relationship Id="rId83" Type="http://schemas.openxmlformats.org/officeDocument/2006/relationships/customXml" Target="../ink/ink50.xml"/><Relationship Id="rId88" Type="http://schemas.openxmlformats.org/officeDocument/2006/relationships/image" Target="../media/image77.emf"/><Relationship Id="rId91" Type="http://schemas.openxmlformats.org/officeDocument/2006/relationships/customXml" Target="../ink/ink54.xml"/><Relationship Id="rId96" Type="http://schemas.openxmlformats.org/officeDocument/2006/relationships/image" Target="../media/image81.emf"/><Relationship Id="rId1" Type="http://schemas.openxmlformats.org/officeDocument/2006/relationships/tags" Target="../tags/tag2989.xml"/><Relationship Id="rId6" Type="http://schemas.openxmlformats.org/officeDocument/2006/relationships/tags" Target="../tags/tag2994.xml"/><Relationship Id="rId15" Type="http://schemas.openxmlformats.org/officeDocument/2006/relationships/tags" Target="../tags/tag3003.xml"/><Relationship Id="rId23" Type="http://schemas.openxmlformats.org/officeDocument/2006/relationships/tags" Target="../tags/tag3011.xml"/><Relationship Id="rId28" Type="http://schemas.openxmlformats.org/officeDocument/2006/relationships/tags" Target="../tags/tag3016.xml"/><Relationship Id="rId36" Type="http://schemas.openxmlformats.org/officeDocument/2006/relationships/image" Target="../media/image52.emf"/><Relationship Id="rId49" Type="http://schemas.openxmlformats.org/officeDocument/2006/relationships/customXml" Target="../ink/ink33.xml"/><Relationship Id="rId57" Type="http://schemas.openxmlformats.org/officeDocument/2006/relationships/customXml" Target="../ink/ink37.xml"/><Relationship Id="rId10" Type="http://schemas.openxmlformats.org/officeDocument/2006/relationships/tags" Target="../tags/tag2998.xml"/><Relationship Id="rId31" Type="http://schemas.openxmlformats.org/officeDocument/2006/relationships/tags" Target="../tags/tag3019.xml"/><Relationship Id="rId44" Type="http://schemas.openxmlformats.org/officeDocument/2006/relationships/image" Target="../media/image560.emf"/><Relationship Id="rId52" Type="http://schemas.openxmlformats.org/officeDocument/2006/relationships/image" Target="../media/image60.emf"/><Relationship Id="rId60" Type="http://schemas.openxmlformats.org/officeDocument/2006/relationships/image" Target="../media/image64.emf"/><Relationship Id="rId65" Type="http://schemas.openxmlformats.org/officeDocument/2006/relationships/customXml" Target="../ink/ink41.xml"/><Relationship Id="rId73" Type="http://schemas.openxmlformats.org/officeDocument/2006/relationships/customXml" Target="../ink/ink45.xml"/><Relationship Id="rId78" Type="http://schemas.openxmlformats.org/officeDocument/2006/relationships/image" Target="../media/image72.emf"/><Relationship Id="rId81" Type="http://schemas.openxmlformats.org/officeDocument/2006/relationships/customXml" Target="../ink/ink49.xml"/><Relationship Id="rId86" Type="http://schemas.openxmlformats.org/officeDocument/2006/relationships/image" Target="../media/image76.emf"/><Relationship Id="rId94" Type="http://schemas.openxmlformats.org/officeDocument/2006/relationships/image" Target="../media/image80.emf"/><Relationship Id="rId4" Type="http://schemas.openxmlformats.org/officeDocument/2006/relationships/tags" Target="../tags/tag2992.xml"/><Relationship Id="rId9" Type="http://schemas.openxmlformats.org/officeDocument/2006/relationships/tags" Target="../tags/tag2997.xml"/><Relationship Id="rId13" Type="http://schemas.openxmlformats.org/officeDocument/2006/relationships/tags" Target="../tags/tag3001.xml"/><Relationship Id="rId18" Type="http://schemas.openxmlformats.org/officeDocument/2006/relationships/tags" Target="../tags/tag3006.xml"/><Relationship Id="rId39" Type="http://schemas.openxmlformats.org/officeDocument/2006/relationships/customXml" Target="../ink/ink28.xml"/></Relationships>
</file>

<file path=ppt/slides/_rels/slide7.xml.rels><?xml version="1.0" encoding="UTF-8" standalone="yes"?>
<Relationships xmlns="http://schemas.openxmlformats.org/package/2006/relationships"><Relationship Id="rId8" Type="http://schemas.openxmlformats.org/officeDocument/2006/relationships/tags" Target="../tags/tag118.xml"/><Relationship Id="rId13" Type="http://schemas.openxmlformats.org/officeDocument/2006/relationships/tags" Target="../tags/tag123.xml"/><Relationship Id="rId18" Type="http://schemas.openxmlformats.org/officeDocument/2006/relationships/tags" Target="../tags/tag128.xml"/><Relationship Id="rId26" Type="http://schemas.openxmlformats.org/officeDocument/2006/relationships/tags" Target="../tags/tag136.xml"/><Relationship Id="rId3" Type="http://schemas.openxmlformats.org/officeDocument/2006/relationships/tags" Target="../tags/tag113.xml"/><Relationship Id="rId21" Type="http://schemas.openxmlformats.org/officeDocument/2006/relationships/tags" Target="../tags/tag131.xml"/><Relationship Id="rId7" Type="http://schemas.openxmlformats.org/officeDocument/2006/relationships/tags" Target="../tags/tag117.xml"/><Relationship Id="rId12" Type="http://schemas.openxmlformats.org/officeDocument/2006/relationships/tags" Target="../tags/tag122.xml"/><Relationship Id="rId17" Type="http://schemas.openxmlformats.org/officeDocument/2006/relationships/tags" Target="../tags/tag127.xml"/><Relationship Id="rId25" Type="http://schemas.openxmlformats.org/officeDocument/2006/relationships/tags" Target="../tags/tag135.xml"/><Relationship Id="rId33" Type="http://schemas.openxmlformats.org/officeDocument/2006/relationships/image" Target="../media/image11.png"/><Relationship Id="rId2" Type="http://schemas.openxmlformats.org/officeDocument/2006/relationships/tags" Target="../tags/tag112.xml"/><Relationship Id="rId16" Type="http://schemas.openxmlformats.org/officeDocument/2006/relationships/tags" Target="../tags/tag126.xml"/><Relationship Id="rId20" Type="http://schemas.openxmlformats.org/officeDocument/2006/relationships/tags" Target="../tags/tag130.xml"/><Relationship Id="rId29" Type="http://schemas.openxmlformats.org/officeDocument/2006/relationships/notesSlide" Target="../notesSlides/notesSlide6.xml"/><Relationship Id="rId1" Type="http://schemas.openxmlformats.org/officeDocument/2006/relationships/tags" Target="../tags/tag111.xml"/><Relationship Id="rId6" Type="http://schemas.openxmlformats.org/officeDocument/2006/relationships/tags" Target="../tags/tag116.xml"/><Relationship Id="rId11" Type="http://schemas.openxmlformats.org/officeDocument/2006/relationships/tags" Target="../tags/tag121.xml"/><Relationship Id="rId24" Type="http://schemas.openxmlformats.org/officeDocument/2006/relationships/tags" Target="../tags/tag134.xml"/><Relationship Id="rId32" Type="http://schemas.openxmlformats.org/officeDocument/2006/relationships/image" Target="../media/image10.png"/><Relationship Id="rId5" Type="http://schemas.openxmlformats.org/officeDocument/2006/relationships/tags" Target="../tags/tag115.xml"/><Relationship Id="rId15" Type="http://schemas.openxmlformats.org/officeDocument/2006/relationships/tags" Target="../tags/tag125.xml"/><Relationship Id="rId23" Type="http://schemas.openxmlformats.org/officeDocument/2006/relationships/tags" Target="../tags/tag133.xml"/><Relationship Id="rId28" Type="http://schemas.openxmlformats.org/officeDocument/2006/relationships/slideLayout" Target="../slideLayouts/slideLayout7.xml"/><Relationship Id="rId10" Type="http://schemas.openxmlformats.org/officeDocument/2006/relationships/tags" Target="../tags/tag120.xml"/><Relationship Id="rId19" Type="http://schemas.openxmlformats.org/officeDocument/2006/relationships/tags" Target="../tags/tag129.xml"/><Relationship Id="rId31" Type="http://schemas.openxmlformats.org/officeDocument/2006/relationships/image" Target="../media/image9.png"/><Relationship Id="rId4" Type="http://schemas.openxmlformats.org/officeDocument/2006/relationships/tags" Target="../tags/tag114.xml"/><Relationship Id="rId9" Type="http://schemas.openxmlformats.org/officeDocument/2006/relationships/tags" Target="../tags/tag119.xml"/><Relationship Id="rId14" Type="http://schemas.openxmlformats.org/officeDocument/2006/relationships/tags" Target="../tags/tag124.xml"/><Relationship Id="rId22" Type="http://schemas.openxmlformats.org/officeDocument/2006/relationships/tags" Target="../tags/tag132.xml"/><Relationship Id="rId27" Type="http://schemas.openxmlformats.org/officeDocument/2006/relationships/tags" Target="../tags/tag137.xml"/><Relationship Id="rId30" Type="http://schemas.openxmlformats.org/officeDocument/2006/relationships/image" Target="../media/image8.png"/></Relationships>
</file>

<file path=ppt/slides/_rels/slide70.xml.rels><?xml version="1.0" encoding="UTF-8" standalone="yes"?>
<Relationships xmlns="http://schemas.openxmlformats.org/package/2006/relationships"><Relationship Id="rId8" Type="http://schemas.openxmlformats.org/officeDocument/2006/relationships/image" Target="../media/image84.emf"/><Relationship Id="rId13" Type="http://schemas.openxmlformats.org/officeDocument/2006/relationships/customXml" Target="../ink/ink62.xml"/><Relationship Id="rId18" Type="http://schemas.openxmlformats.org/officeDocument/2006/relationships/image" Target="../media/image89.emf"/><Relationship Id="rId26" Type="http://schemas.openxmlformats.org/officeDocument/2006/relationships/image" Target="../media/image93.emf"/><Relationship Id="rId3" Type="http://schemas.openxmlformats.org/officeDocument/2006/relationships/tags" Target="../tags/tag3024.xml"/><Relationship Id="rId21" Type="http://schemas.openxmlformats.org/officeDocument/2006/relationships/customXml" Target="../ink/ink66.xml"/><Relationship Id="rId7" Type="http://schemas.openxmlformats.org/officeDocument/2006/relationships/customXml" Target="../ink/ink59.xml"/><Relationship Id="rId12" Type="http://schemas.openxmlformats.org/officeDocument/2006/relationships/image" Target="../media/image86.emf"/><Relationship Id="rId17" Type="http://schemas.openxmlformats.org/officeDocument/2006/relationships/customXml" Target="../ink/ink64.xml"/><Relationship Id="rId25" Type="http://schemas.openxmlformats.org/officeDocument/2006/relationships/customXml" Target="../ink/ink68.xml"/><Relationship Id="rId2" Type="http://schemas.openxmlformats.org/officeDocument/2006/relationships/tags" Target="../tags/tag3023.xml"/><Relationship Id="rId16" Type="http://schemas.openxmlformats.org/officeDocument/2006/relationships/image" Target="../media/image88.emf"/><Relationship Id="rId20" Type="http://schemas.openxmlformats.org/officeDocument/2006/relationships/image" Target="../media/image90.emf"/><Relationship Id="rId1" Type="http://schemas.openxmlformats.org/officeDocument/2006/relationships/tags" Target="../tags/tag3022.xml"/><Relationship Id="rId6" Type="http://schemas.openxmlformats.org/officeDocument/2006/relationships/image" Target="../media/image83.emf"/><Relationship Id="rId11" Type="http://schemas.openxmlformats.org/officeDocument/2006/relationships/customXml" Target="../ink/ink61.xml"/><Relationship Id="rId24" Type="http://schemas.openxmlformats.org/officeDocument/2006/relationships/image" Target="../media/image92.emf"/><Relationship Id="rId5" Type="http://schemas.openxmlformats.org/officeDocument/2006/relationships/customXml" Target="../ink/ink58.xml"/><Relationship Id="rId15" Type="http://schemas.openxmlformats.org/officeDocument/2006/relationships/customXml" Target="../ink/ink63.xml"/><Relationship Id="rId23" Type="http://schemas.openxmlformats.org/officeDocument/2006/relationships/customXml" Target="../ink/ink67.xml"/><Relationship Id="rId28" Type="http://schemas.openxmlformats.org/officeDocument/2006/relationships/image" Target="../media/image94.emf"/><Relationship Id="rId10" Type="http://schemas.openxmlformats.org/officeDocument/2006/relationships/image" Target="../media/image85.emf"/><Relationship Id="rId19" Type="http://schemas.openxmlformats.org/officeDocument/2006/relationships/customXml" Target="../ink/ink65.xml"/><Relationship Id="rId4" Type="http://schemas.openxmlformats.org/officeDocument/2006/relationships/slideLayout" Target="../slideLayouts/slideLayout1.xml"/><Relationship Id="rId9" Type="http://schemas.openxmlformats.org/officeDocument/2006/relationships/customXml" Target="../ink/ink60.xml"/><Relationship Id="rId14" Type="http://schemas.openxmlformats.org/officeDocument/2006/relationships/image" Target="../media/image87.emf"/><Relationship Id="rId22" Type="http://schemas.openxmlformats.org/officeDocument/2006/relationships/image" Target="../media/image91.emf"/><Relationship Id="rId27" Type="http://schemas.openxmlformats.org/officeDocument/2006/relationships/customXml" Target="../ink/ink69.xml"/></Relationships>
</file>

<file path=ppt/slides/_rels/slide71.xml.rels><?xml version="1.0" encoding="UTF-8" standalone="yes"?>
<Relationships xmlns="http://schemas.openxmlformats.org/package/2006/relationships"><Relationship Id="rId8" Type="http://schemas.openxmlformats.org/officeDocument/2006/relationships/tags" Target="../tags/tag3032.xml"/><Relationship Id="rId13" Type="http://schemas.openxmlformats.org/officeDocument/2006/relationships/tags" Target="../tags/tag3037.xml"/><Relationship Id="rId18" Type="http://schemas.openxmlformats.org/officeDocument/2006/relationships/tags" Target="../tags/tag3042.xml"/><Relationship Id="rId26" Type="http://schemas.openxmlformats.org/officeDocument/2006/relationships/tags" Target="../tags/tag3050.xml"/><Relationship Id="rId39" Type="http://schemas.openxmlformats.org/officeDocument/2006/relationships/customXml" Target="../ink/ink71.xml"/><Relationship Id="rId3" Type="http://schemas.openxmlformats.org/officeDocument/2006/relationships/tags" Target="../tags/tag3027.xml"/><Relationship Id="rId21" Type="http://schemas.openxmlformats.org/officeDocument/2006/relationships/tags" Target="../tags/tag3045.xml"/><Relationship Id="rId34" Type="http://schemas.openxmlformats.org/officeDocument/2006/relationships/tags" Target="../tags/tag3058.xml"/><Relationship Id="rId42" Type="http://schemas.openxmlformats.org/officeDocument/2006/relationships/image" Target="../media/image97.emf"/><Relationship Id="rId47" Type="http://schemas.openxmlformats.org/officeDocument/2006/relationships/customXml" Target="../ink/ink75.xml"/><Relationship Id="rId7" Type="http://schemas.openxmlformats.org/officeDocument/2006/relationships/tags" Target="../tags/tag3031.xml"/><Relationship Id="rId12" Type="http://schemas.openxmlformats.org/officeDocument/2006/relationships/tags" Target="../tags/tag3036.xml"/><Relationship Id="rId17" Type="http://schemas.openxmlformats.org/officeDocument/2006/relationships/tags" Target="../tags/tag3041.xml"/><Relationship Id="rId25" Type="http://schemas.openxmlformats.org/officeDocument/2006/relationships/tags" Target="../tags/tag3049.xml"/><Relationship Id="rId33" Type="http://schemas.openxmlformats.org/officeDocument/2006/relationships/tags" Target="../tags/tag3057.xml"/><Relationship Id="rId38" Type="http://schemas.openxmlformats.org/officeDocument/2006/relationships/image" Target="../media/image95.emf"/><Relationship Id="rId46" Type="http://schemas.openxmlformats.org/officeDocument/2006/relationships/image" Target="../media/image99.emf"/><Relationship Id="rId2" Type="http://schemas.openxmlformats.org/officeDocument/2006/relationships/tags" Target="../tags/tag3026.xml"/><Relationship Id="rId16" Type="http://schemas.openxmlformats.org/officeDocument/2006/relationships/tags" Target="../tags/tag3040.xml"/><Relationship Id="rId20" Type="http://schemas.openxmlformats.org/officeDocument/2006/relationships/tags" Target="../tags/tag3044.xml"/><Relationship Id="rId29" Type="http://schemas.openxmlformats.org/officeDocument/2006/relationships/tags" Target="../tags/tag3053.xml"/><Relationship Id="rId41" Type="http://schemas.openxmlformats.org/officeDocument/2006/relationships/customXml" Target="../ink/ink72.xml"/><Relationship Id="rId1" Type="http://schemas.openxmlformats.org/officeDocument/2006/relationships/tags" Target="../tags/tag3025.xml"/><Relationship Id="rId6" Type="http://schemas.openxmlformats.org/officeDocument/2006/relationships/tags" Target="../tags/tag3030.xml"/><Relationship Id="rId11" Type="http://schemas.openxmlformats.org/officeDocument/2006/relationships/tags" Target="../tags/tag3035.xml"/><Relationship Id="rId24" Type="http://schemas.openxmlformats.org/officeDocument/2006/relationships/tags" Target="../tags/tag3048.xml"/><Relationship Id="rId32" Type="http://schemas.openxmlformats.org/officeDocument/2006/relationships/tags" Target="../tags/tag3056.xml"/><Relationship Id="rId37" Type="http://schemas.openxmlformats.org/officeDocument/2006/relationships/customXml" Target="../ink/ink70.xml"/><Relationship Id="rId40" Type="http://schemas.openxmlformats.org/officeDocument/2006/relationships/image" Target="../media/image96.emf"/><Relationship Id="rId45" Type="http://schemas.openxmlformats.org/officeDocument/2006/relationships/customXml" Target="../ink/ink74.xml"/><Relationship Id="rId5" Type="http://schemas.openxmlformats.org/officeDocument/2006/relationships/tags" Target="../tags/tag3029.xml"/><Relationship Id="rId15" Type="http://schemas.openxmlformats.org/officeDocument/2006/relationships/tags" Target="../tags/tag3039.xml"/><Relationship Id="rId23" Type="http://schemas.openxmlformats.org/officeDocument/2006/relationships/tags" Target="../tags/tag3047.xml"/><Relationship Id="rId28" Type="http://schemas.openxmlformats.org/officeDocument/2006/relationships/tags" Target="../tags/tag3052.xml"/><Relationship Id="rId36" Type="http://schemas.openxmlformats.org/officeDocument/2006/relationships/slideLayout" Target="../slideLayouts/slideLayout1.xml"/><Relationship Id="rId10" Type="http://schemas.openxmlformats.org/officeDocument/2006/relationships/tags" Target="../tags/tag3034.xml"/><Relationship Id="rId19" Type="http://schemas.openxmlformats.org/officeDocument/2006/relationships/tags" Target="../tags/tag3043.xml"/><Relationship Id="rId31" Type="http://schemas.openxmlformats.org/officeDocument/2006/relationships/tags" Target="../tags/tag3055.xml"/><Relationship Id="rId44" Type="http://schemas.openxmlformats.org/officeDocument/2006/relationships/image" Target="../media/image98.emf"/><Relationship Id="rId4" Type="http://schemas.openxmlformats.org/officeDocument/2006/relationships/tags" Target="../tags/tag3028.xml"/><Relationship Id="rId9" Type="http://schemas.openxmlformats.org/officeDocument/2006/relationships/tags" Target="../tags/tag3033.xml"/><Relationship Id="rId14" Type="http://schemas.openxmlformats.org/officeDocument/2006/relationships/tags" Target="../tags/tag3038.xml"/><Relationship Id="rId22" Type="http://schemas.openxmlformats.org/officeDocument/2006/relationships/tags" Target="../tags/tag3046.xml"/><Relationship Id="rId27" Type="http://schemas.openxmlformats.org/officeDocument/2006/relationships/tags" Target="../tags/tag3051.xml"/><Relationship Id="rId30" Type="http://schemas.openxmlformats.org/officeDocument/2006/relationships/tags" Target="../tags/tag3054.xml"/><Relationship Id="rId35" Type="http://schemas.openxmlformats.org/officeDocument/2006/relationships/tags" Target="../tags/tag3059.xml"/><Relationship Id="rId43" Type="http://schemas.openxmlformats.org/officeDocument/2006/relationships/customXml" Target="../ink/ink73.xml"/><Relationship Id="rId48" Type="http://schemas.openxmlformats.org/officeDocument/2006/relationships/image" Target="../media/image100.emf"/></Relationships>
</file>

<file path=ppt/slides/_rels/slide72.xml.rels><?xml version="1.0" encoding="UTF-8" standalone="yes"?>
<Relationships xmlns="http://schemas.openxmlformats.org/package/2006/relationships"><Relationship Id="rId13" Type="http://schemas.openxmlformats.org/officeDocument/2006/relationships/tags" Target="../tags/tag3072.xml"/><Relationship Id="rId18" Type="http://schemas.openxmlformats.org/officeDocument/2006/relationships/tags" Target="../tags/tag3077.xml"/><Relationship Id="rId26" Type="http://schemas.openxmlformats.org/officeDocument/2006/relationships/tags" Target="../tags/tag3085.xml"/><Relationship Id="rId39" Type="http://schemas.openxmlformats.org/officeDocument/2006/relationships/customXml" Target="../ink/ink78.xml"/><Relationship Id="rId21" Type="http://schemas.openxmlformats.org/officeDocument/2006/relationships/tags" Target="../tags/tag3080.xml"/><Relationship Id="rId34" Type="http://schemas.openxmlformats.org/officeDocument/2006/relationships/notesSlide" Target="../notesSlides/notesSlide36.xml"/><Relationship Id="rId42" Type="http://schemas.openxmlformats.org/officeDocument/2006/relationships/image" Target="../media/image104.emf"/><Relationship Id="rId47" Type="http://schemas.openxmlformats.org/officeDocument/2006/relationships/customXml" Target="../ink/ink82.xml"/><Relationship Id="rId50" Type="http://schemas.openxmlformats.org/officeDocument/2006/relationships/image" Target="../media/image108.emf"/><Relationship Id="rId55" Type="http://schemas.openxmlformats.org/officeDocument/2006/relationships/customXml" Target="../ink/ink86.xml"/><Relationship Id="rId7" Type="http://schemas.openxmlformats.org/officeDocument/2006/relationships/tags" Target="../tags/tag3066.xml"/><Relationship Id="rId12" Type="http://schemas.openxmlformats.org/officeDocument/2006/relationships/tags" Target="../tags/tag3071.xml"/><Relationship Id="rId17" Type="http://schemas.openxmlformats.org/officeDocument/2006/relationships/tags" Target="../tags/tag3076.xml"/><Relationship Id="rId25" Type="http://schemas.openxmlformats.org/officeDocument/2006/relationships/tags" Target="../tags/tag3084.xml"/><Relationship Id="rId33" Type="http://schemas.openxmlformats.org/officeDocument/2006/relationships/slideLayout" Target="../slideLayouts/slideLayout6.xml"/><Relationship Id="rId38" Type="http://schemas.openxmlformats.org/officeDocument/2006/relationships/image" Target="../media/image102.emf"/><Relationship Id="rId46" Type="http://schemas.openxmlformats.org/officeDocument/2006/relationships/image" Target="../media/image106.emf"/><Relationship Id="rId2" Type="http://schemas.openxmlformats.org/officeDocument/2006/relationships/tags" Target="../tags/tag3061.xml"/><Relationship Id="rId16" Type="http://schemas.openxmlformats.org/officeDocument/2006/relationships/tags" Target="../tags/tag3075.xml"/><Relationship Id="rId20" Type="http://schemas.openxmlformats.org/officeDocument/2006/relationships/tags" Target="../tags/tag3079.xml"/><Relationship Id="rId29" Type="http://schemas.openxmlformats.org/officeDocument/2006/relationships/tags" Target="../tags/tag3088.xml"/><Relationship Id="rId41" Type="http://schemas.openxmlformats.org/officeDocument/2006/relationships/customXml" Target="../ink/ink79.xml"/><Relationship Id="rId54" Type="http://schemas.openxmlformats.org/officeDocument/2006/relationships/image" Target="../media/image110.emf"/><Relationship Id="rId1" Type="http://schemas.openxmlformats.org/officeDocument/2006/relationships/tags" Target="../tags/tag3060.xml"/><Relationship Id="rId6" Type="http://schemas.openxmlformats.org/officeDocument/2006/relationships/tags" Target="../tags/tag3065.xml"/><Relationship Id="rId11" Type="http://schemas.openxmlformats.org/officeDocument/2006/relationships/tags" Target="../tags/tag3070.xml"/><Relationship Id="rId24" Type="http://schemas.openxmlformats.org/officeDocument/2006/relationships/tags" Target="../tags/tag3083.xml"/><Relationship Id="rId32" Type="http://schemas.openxmlformats.org/officeDocument/2006/relationships/tags" Target="../tags/tag3091.xml"/><Relationship Id="rId37" Type="http://schemas.openxmlformats.org/officeDocument/2006/relationships/customXml" Target="../ink/ink77.xml"/><Relationship Id="rId40" Type="http://schemas.openxmlformats.org/officeDocument/2006/relationships/image" Target="../media/image103.emf"/><Relationship Id="rId45" Type="http://schemas.openxmlformats.org/officeDocument/2006/relationships/customXml" Target="../ink/ink81.xml"/><Relationship Id="rId53" Type="http://schemas.openxmlformats.org/officeDocument/2006/relationships/customXml" Target="../ink/ink85.xml"/><Relationship Id="rId5" Type="http://schemas.openxmlformats.org/officeDocument/2006/relationships/tags" Target="../tags/tag3064.xml"/><Relationship Id="rId15" Type="http://schemas.openxmlformats.org/officeDocument/2006/relationships/tags" Target="../tags/tag3074.xml"/><Relationship Id="rId23" Type="http://schemas.openxmlformats.org/officeDocument/2006/relationships/tags" Target="../tags/tag3082.xml"/><Relationship Id="rId28" Type="http://schemas.openxmlformats.org/officeDocument/2006/relationships/tags" Target="../tags/tag3087.xml"/><Relationship Id="rId36" Type="http://schemas.openxmlformats.org/officeDocument/2006/relationships/image" Target="../media/image101.emf"/><Relationship Id="rId49" Type="http://schemas.openxmlformats.org/officeDocument/2006/relationships/customXml" Target="../ink/ink83.xml"/><Relationship Id="rId10" Type="http://schemas.openxmlformats.org/officeDocument/2006/relationships/tags" Target="../tags/tag3069.xml"/><Relationship Id="rId19" Type="http://schemas.openxmlformats.org/officeDocument/2006/relationships/tags" Target="../tags/tag3078.xml"/><Relationship Id="rId31" Type="http://schemas.openxmlformats.org/officeDocument/2006/relationships/tags" Target="../tags/tag3090.xml"/><Relationship Id="rId44" Type="http://schemas.openxmlformats.org/officeDocument/2006/relationships/image" Target="../media/image105.emf"/><Relationship Id="rId52" Type="http://schemas.openxmlformats.org/officeDocument/2006/relationships/image" Target="../media/image109.emf"/><Relationship Id="rId4" Type="http://schemas.openxmlformats.org/officeDocument/2006/relationships/tags" Target="../tags/tag3063.xml"/><Relationship Id="rId9" Type="http://schemas.openxmlformats.org/officeDocument/2006/relationships/tags" Target="../tags/tag3068.xml"/><Relationship Id="rId14" Type="http://schemas.openxmlformats.org/officeDocument/2006/relationships/tags" Target="../tags/tag3073.xml"/><Relationship Id="rId22" Type="http://schemas.openxmlformats.org/officeDocument/2006/relationships/tags" Target="../tags/tag3081.xml"/><Relationship Id="rId27" Type="http://schemas.openxmlformats.org/officeDocument/2006/relationships/tags" Target="../tags/tag3086.xml"/><Relationship Id="rId30" Type="http://schemas.openxmlformats.org/officeDocument/2006/relationships/tags" Target="../tags/tag3089.xml"/><Relationship Id="rId35" Type="http://schemas.openxmlformats.org/officeDocument/2006/relationships/customXml" Target="../ink/ink76.xml"/><Relationship Id="rId43" Type="http://schemas.openxmlformats.org/officeDocument/2006/relationships/customXml" Target="../ink/ink80.xml"/><Relationship Id="rId48" Type="http://schemas.openxmlformats.org/officeDocument/2006/relationships/image" Target="../media/image107.emf"/><Relationship Id="rId56" Type="http://schemas.openxmlformats.org/officeDocument/2006/relationships/image" Target="../media/image111.emf"/><Relationship Id="rId8" Type="http://schemas.openxmlformats.org/officeDocument/2006/relationships/tags" Target="../tags/tag3067.xml"/><Relationship Id="rId51" Type="http://schemas.openxmlformats.org/officeDocument/2006/relationships/customXml" Target="../ink/ink84.xml"/><Relationship Id="rId3" Type="http://schemas.openxmlformats.org/officeDocument/2006/relationships/tags" Target="../tags/tag3062.xml"/></Relationships>
</file>

<file path=ppt/slides/_rels/slide73.xml.rels><?xml version="1.0" encoding="UTF-8" standalone="yes"?>
<Relationships xmlns="http://schemas.openxmlformats.org/package/2006/relationships"><Relationship Id="rId13" Type="http://schemas.openxmlformats.org/officeDocument/2006/relationships/customXml" Target="../ink/ink91.xml"/><Relationship Id="rId18" Type="http://schemas.openxmlformats.org/officeDocument/2006/relationships/image" Target="../media/image83.emf"/><Relationship Id="rId26" Type="http://schemas.openxmlformats.org/officeDocument/2006/relationships/image" Target="../media/image121.emf"/><Relationship Id="rId39" Type="http://schemas.openxmlformats.org/officeDocument/2006/relationships/customXml" Target="../ink/ink104.xml"/><Relationship Id="rId3" Type="http://schemas.openxmlformats.org/officeDocument/2006/relationships/tags" Target="../tags/tag3094.xml"/><Relationship Id="rId21" Type="http://schemas.openxmlformats.org/officeDocument/2006/relationships/customXml" Target="../ink/ink95.xml"/><Relationship Id="rId34" Type="http://schemas.openxmlformats.org/officeDocument/2006/relationships/image" Target="../media/image125.emf"/><Relationship Id="rId42" Type="http://schemas.openxmlformats.org/officeDocument/2006/relationships/image" Target="../media/image129.emf"/><Relationship Id="rId47" Type="http://schemas.openxmlformats.org/officeDocument/2006/relationships/customXml" Target="../ink/ink108.xml"/><Relationship Id="rId50" Type="http://schemas.openxmlformats.org/officeDocument/2006/relationships/image" Target="../media/image133.emf"/><Relationship Id="rId7" Type="http://schemas.openxmlformats.org/officeDocument/2006/relationships/customXml" Target="../ink/ink88.xml"/><Relationship Id="rId12" Type="http://schemas.openxmlformats.org/officeDocument/2006/relationships/image" Target="../media/image115.emf"/><Relationship Id="rId17" Type="http://schemas.openxmlformats.org/officeDocument/2006/relationships/customXml" Target="../ink/ink93.xml"/><Relationship Id="rId25" Type="http://schemas.openxmlformats.org/officeDocument/2006/relationships/customXml" Target="../ink/ink97.xml"/><Relationship Id="rId33" Type="http://schemas.openxmlformats.org/officeDocument/2006/relationships/customXml" Target="../ink/ink101.xml"/><Relationship Id="rId38" Type="http://schemas.openxmlformats.org/officeDocument/2006/relationships/image" Target="../media/image127.emf"/><Relationship Id="rId46" Type="http://schemas.openxmlformats.org/officeDocument/2006/relationships/image" Target="../media/image131.emf"/><Relationship Id="rId2" Type="http://schemas.openxmlformats.org/officeDocument/2006/relationships/tags" Target="../tags/tag3093.xml"/><Relationship Id="rId16" Type="http://schemas.openxmlformats.org/officeDocument/2006/relationships/image" Target="../media/image117.emf"/><Relationship Id="rId20" Type="http://schemas.openxmlformats.org/officeDocument/2006/relationships/image" Target="../media/image118.emf"/><Relationship Id="rId29" Type="http://schemas.openxmlformats.org/officeDocument/2006/relationships/customXml" Target="../ink/ink99.xml"/><Relationship Id="rId41" Type="http://schemas.openxmlformats.org/officeDocument/2006/relationships/customXml" Target="../ink/ink105.xml"/><Relationship Id="rId1" Type="http://schemas.openxmlformats.org/officeDocument/2006/relationships/tags" Target="../tags/tag3092.xml"/><Relationship Id="rId6" Type="http://schemas.openxmlformats.org/officeDocument/2006/relationships/image" Target="../media/image112.emf"/><Relationship Id="rId11" Type="http://schemas.openxmlformats.org/officeDocument/2006/relationships/customXml" Target="../ink/ink90.xml"/><Relationship Id="rId24" Type="http://schemas.openxmlformats.org/officeDocument/2006/relationships/image" Target="../media/image120.emf"/><Relationship Id="rId32" Type="http://schemas.openxmlformats.org/officeDocument/2006/relationships/image" Target="../media/image124.emf"/><Relationship Id="rId37" Type="http://schemas.openxmlformats.org/officeDocument/2006/relationships/customXml" Target="../ink/ink103.xml"/><Relationship Id="rId40" Type="http://schemas.openxmlformats.org/officeDocument/2006/relationships/image" Target="../media/image128.emf"/><Relationship Id="rId45" Type="http://schemas.openxmlformats.org/officeDocument/2006/relationships/customXml" Target="../ink/ink107.xml"/><Relationship Id="rId5" Type="http://schemas.openxmlformats.org/officeDocument/2006/relationships/customXml" Target="../ink/ink87.xml"/><Relationship Id="rId15" Type="http://schemas.openxmlformats.org/officeDocument/2006/relationships/customXml" Target="../ink/ink92.xml"/><Relationship Id="rId23" Type="http://schemas.openxmlformats.org/officeDocument/2006/relationships/customXml" Target="../ink/ink96.xml"/><Relationship Id="rId28" Type="http://schemas.openxmlformats.org/officeDocument/2006/relationships/image" Target="../media/image122.emf"/><Relationship Id="rId36" Type="http://schemas.openxmlformats.org/officeDocument/2006/relationships/image" Target="../media/image126.emf"/><Relationship Id="rId49" Type="http://schemas.openxmlformats.org/officeDocument/2006/relationships/customXml" Target="../ink/ink109.xml"/><Relationship Id="rId10" Type="http://schemas.openxmlformats.org/officeDocument/2006/relationships/image" Target="../media/image114.emf"/><Relationship Id="rId19" Type="http://schemas.openxmlformats.org/officeDocument/2006/relationships/customXml" Target="../ink/ink94.xml"/><Relationship Id="rId31" Type="http://schemas.openxmlformats.org/officeDocument/2006/relationships/customXml" Target="../ink/ink100.xml"/><Relationship Id="rId44" Type="http://schemas.openxmlformats.org/officeDocument/2006/relationships/image" Target="../media/image130.emf"/><Relationship Id="rId4" Type="http://schemas.openxmlformats.org/officeDocument/2006/relationships/slideLayout" Target="../slideLayouts/slideLayout1.xml"/><Relationship Id="rId9" Type="http://schemas.openxmlformats.org/officeDocument/2006/relationships/customXml" Target="../ink/ink89.xml"/><Relationship Id="rId14" Type="http://schemas.openxmlformats.org/officeDocument/2006/relationships/image" Target="../media/image116.emf"/><Relationship Id="rId22" Type="http://schemas.openxmlformats.org/officeDocument/2006/relationships/image" Target="../media/image119.emf"/><Relationship Id="rId27" Type="http://schemas.openxmlformats.org/officeDocument/2006/relationships/customXml" Target="../ink/ink98.xml"/><Relationship Id="rId30" Type="http://schemas.openxmlformats.org/officeDocument/2006/relationships/image" Target="../media/image123.emf"/><Relationship Id="rId35" Type="http://schemas.openxmlformats.org/officeDocument/2006/relationships/customXml" Target="../ink/ink102.xml"/><Relationship Id="rId43" Type="http://schemas.openxmlformats.org/officeDocument/2006/relationships/customXml" Target="../ink/ink106.xml"/><Relationship Id="rId48" Type="http://schemas.openxmlformats.org/officeDocument/2006/relationships/image" Target="../media/image132.emf"/><Relationship Id="rId8" Type="http://schemas.openxmlformats.org/officeDocument/2006/relationships/image" Target="../media/image113.emf"/></Relationships>
</file>

<file path=ppt/slides/_rels/slide74.xml.rels><?xml version="1.0" encoding="UTF-8" standalone="yes"?>
<Relationships xmlns="http://schemas.openxmlformats.org/package/2006/relationships"><Relationship Id="rId13" Type="http://schemas.openxmlformats.org/officeDocument/2006/relationships/tags" Target="../tags/tag3107.xml"/><Relationship Id="rId18" Type="http://schemas.openxmlformats.org/officeDocument/2006/relationships/tags" Target="../tags/tag3112.xml"/><Relationship Id="rId26" Type="http://schemas.openxmlformats.org/officeDocument/2006/relationships/tags" Target="../tags/tag3120.xml"/><Relationship Id="rId39" Type="http://schemas.openxmlformats.org/officeDocument/2006/relationships/customXml" Target="../ink/ink112.xml"/><Relationship Id="rId21" Type="http://schemas.openxmlformats.org/officeDocument/2006/relationships/tags" Target="../tags/tag3115.xml"/><Relationship Id="rId34" Type="http://schemas.openxmlformats.org/officeDocument/2006/relationships/slideLayout" Target="../slideLayouts/slideLayout1.xml"/><Relationship Id="rId42" Type="http://schemas.openxmlformats.org/officeDocument/2006/relationships/image" Target="../media/image137.emf"/><Relationship Id="rId47" Type="http://schemas.openxmlformats.org/officeDocument/2006/relationships/customXml" Target="../ink/ink116.xml"/><Relationship Id="rId50" Type="http://schemas.openxmlformats.org/officeDocument/2006/relationships/image" Target="../media/image141.emf"/><Relationship Id="rId55" Type="http://schemas.openxmlformats.org/officeDocument/2006/relationships/customXml" Target="../ink/ink120.xml"/><Relationship Id="rId7" Type="http://schemas.openxmlformats.org/officeDocument/2006/relationships/tags" Target="../tags/tag3101.xml"/><Relationship Id="rId12" Type="http://schemas.openxmlformats.org/officeDocument/2006/relationships/tags" Target="../tags/tag3106.xml"/><Relationship Id="rId17" Type="http://schemas.openxmlformats.org/officeDocument/2006/relationships/tags" Target="../tags/tag3111.xml"/><Relationship Id="rId25" Type="http://schemas.openxmlformats.org/officeDocument/2006/relationships/tags" Target="../tags/tag3119.xml"/><Relationship Id="rId33" Type="http://schemas.openxmlformats.org/officeDocument/2006/relationships/tags" Target="../tags/tag3127.xml"/><Relationship Id="rId38" Type="http://schemas.openxmlformats.org/officeDocument/2006/relationships/image" Target="../media/image135.emf"/><Relationship Id="rId46" Type="http://schemas.openxmlformats.org/officeDocument/2006/relationships/image" Target="../media/image139.emf"/><Relationship Id="rId2" Type="http://schemas.openxmlformats.org/officeDocument/2006/relationships/tags" Target="../tags/tag3096.xml"/><Relationship Id="rId16" Type="http://schemas.openxmlformats.org/officeDocument/2006/relationships/tags" Target="../tags/tag3110.xml"/><Relationship Id="rId20" Type="http://schemas.openxmlformats.org/officeDocument/2006/relationships/tags" Target="../tags/tag3114.xml"/><Relationship Id="rId29" Type="http://schemas.openxmlformats.org/officeDocument/2006/relationships/tags" Target="../tags/tag3123.xml"/><Relationship Id="rId41" Type="http://schemas.openxmlformats.org/officeDocument/2006/relationships/customXml" Target="../ink/ink113.xml"/><Relationship Id="rId54" Type="http://schemas.openxmlformats.org/officeDocument/2006/relationships/image" Target="../media/image143.emf"/><Relationship Id="rId1" Type="http://schemas.openxmlformats.org/officeDocument/2006/relationships/tags" Target="../tags/tag3095.xml"/><Relationship Id="rId6" Type="http://schemas.openxmlformats.org/officeDocument/2006/relationships/tags" Target="../tags/tag3100.xml"/><Relationship Id="rId11" Type="http://schemas.openxmlformats.org/officeDocument/2006/relationships/tags" Target="../tags/tag3105.xml"/><Relationship Id="rId24" Type="http://schemas.openxmlformats.org/officeDocument/2006/relationships/tags" Target="../tags/tag3118.xml"/><Relationship Id="rId32" Type="http://schemas.openxmlformats.org/officeDocument/2006/relationships/tags" Target="../tags/tag3126.xml"/><Relationship Id="rId37" Type="http://schemas.openxmlformats.org/officeDocument/2006/relationships/customXml" Target="../ink/ink111.xml"/><Relationship Id="rId40" Type="http://schemas.openxmlformats.org/officeDocument/2006/relationships/image" Target="../media/image136.emf"/><Relationship Id="rId45" Type="http://schemas.openxmlformats.org/officeDocument/2006/relationships/customXml" Target="../ink/ink115.xml"/><Relationship Id="rId53" Type="http://schemas.openxmlformats.org/officeDocument/2006/relationships/customXml" Target="../ink/ink119.xml"/><Relationship Id="rId5" Type="http://schemas.openxmlformats.org/officeDocument/2006/relationships/tags" Target="../tags/tag3099.xml"/><Relationship Id="rId15" Type="http://schemas.openxmlformats.org/officeDocument/2006/relationships/tags" Target="../tags/tag3109.xml"/><Relationship Id="rId23" Type="http://schemas.openxmlformats.org/officeDocument/2006/relationships/tags" Target="../tags/tag3117.xml"/><Relationship Id="rId28" Type="http://schemas.openxmlformats.org/officeDocument/2006/relationships/tags" Target="../tags/tag3122.xml"/><Relationship Id="rId36" Type="http://schemas.openxmlformats.org/officeDocument/2006/relationships/image" Target="../media/image134.emf"/><Relationship Id="rId49" Type="http://schemas.openxmlformats.org/officeDocument/2006/relationships/customXml" Target="../ink/ink117.xml"/><Relationship Id="rId10" Type="http://schemas.openxmlformats.org/officeDocument/2006/relationships/tags" Target="../tags/tag3104.xml"/><Relationship Id="rId19" Type="http://schemas.openxmlformats.org/officeDocument/2006/relationships/tags" Target="../tags/tag3113.xml"/><Relationship Id="rId31" Type="http://schemas.openxmlformats.org/officeDocument/2006/relationships/tags" Target="../tags/tag3125.xml"/><Relationship Id="rId44" Type="http://schemas.openxmlformats.org/officeDocument/2006/relationships/image" Target="../media/image138.emf"/><Relationship Id="rId52" Type="http://schemas.openxmlformats.org/officeDocument/2006/relationships/image" Target="../media/image142.emf"/><Relationship Id="rId4" Type="http://schemas.openxmlformats.org/officeDocument/2006/relationships/tags" Target="../tags/tag3098.xml"/><Relationship Id="rId9" Type="http://schemas.openxmlformats.org/officeDocument/2006/relationships/tags" Target="../tags/tag3103.xml"/><Relationship Id="rId14" Type="http://schemas.openxmlformats.org/officeDocument/2006/relationships/tags" Target="../tags/tag3108.xml"/><Relationship Id="rId22" Type="http://schemas.openxmlformats.org/officeDocument/2006/relationships/tags" Target="../tags/tag3116.xml"/><Relationship Id="rId27" Type="http://schemas.openxmlformats.org/officeDocument/2006/relationships/tags" Target="../tags/tag3121.xml"/><Relationship Id="rId30" Type="http://schemas.openxmlformats.org/officeDocument/2006/relationships/tags" Target="../tags/tag3124.xml"/><Relationship Id="rId35" Type="http://schemas.openxmlformats.org/officeDocument/2006/relationships/customXml" Target="../ink/ink110.xml"/><Relationship Id="rId43" Type="http://schemas.openxmlformats.org/officeDocument/2006/relationships/customXml" Target="../ink/ink114.xml"/><Relationship Id="rId48" Type="http://schemas.openxmlformats.org/officeDocument/2006/relationships/image" Target="../media/image140.emf"/><Relationship Id="rId56" Type="http://schemas.openxmlformats.org/officeDocument/2006/relationships/image" Target="../media/image144.emf"/><Relationship Id="rId8" Type="http://schemas.openxmlformats.org/officeDocument/2006/relationships/tags" Target="../tags/tag3102.xml"/><Relationship Id="rId51" Type="http://schemas.openxmlformats.org/officeDocument/2006/relationships/customXml" Target="../ink/ink118.xml"/><Relationship Id="rId3" Type="http://schemas.openxmlformats.org/officeDocument/2006/relationships/tags" Target="../tags/tag3097.xml"/></Relationships>
</file>

<file path=ppt/slides/_rels/slide75.xml.rels><?xml version="1.0" encoding="UTF-8" standalone="yes"?>
<Relationships xmlns="http://schemas.openxmlformats.org/package/2006/relationships"><Relationship Id="rId13" Type="http://schemas.openxmlformats.org/officeDocument/2006/relationships/tags" Target="../tags/tag3140.xml"/><Relationship Id="rId18" Type="http://schemas.openxmlformats.org/officeDocument/2006/relationships/tags" Target="../tags/tag3145.xml"/><Relationship Id="rId26" Type="http://schemas.openxmlformats.org/officeDocument/2006/relationships/tags" Target="../tags/tag3153.xml"/><Relationship Id="rId39" Type="http://schemas.openxmlformats.org/officeDocument/2006/relationships/customXml" Target="../ink/ink122.xml"/><Relationship Id="rId21" Type="http://schemas.openxmlformats.org/officeDocument/2006/relationships/tags" Target="../tags/tag3148.xml"/><Relationship Id="rId34" Type="http://schemas.openxmlformats.org/officeDocument/2006/relationships/tags" Target="../tags/tag3161.xml"/><Relationship Id="rId42" Type="http://schemas.openxmlformats.org/officeDocument/2006/relationships/image" Target="../media/image147.emf"/><Relationship Id="rId47" Type="http://schemas.openxmlformats.org/officeDocument/2006/relationships/customXml" Target="../ink/ink126.xml"/><Relationship Id="rId50" Type="http://schemas.openxmlformats.org/officeDocument/2006/relationships/image" Target="../media/image151.emf"/><Relationship Id="rId55" Type="http://schemas.openxmlformats.org/officeDocument/2006/relationships/customXml" Target="../ink/ink130.xml"/><Relationship Id="rId63" Type="http://schemas.openxmlformats.org/officeDocument/2006/relationships/customXml" Target="../ink/ink134.xml"/><Relationship Id="rId68" Type="http://schemas.openxmlformats.org/officeDocument/2006/relationships/image" Target="../media/image160.emf"/><Relationship Id="rId76" Type="http://schemas.openxmlformats.org/officeDocument/2006/relationships/image" Target="../media/image164.emf"/><Relationship Id="rId84" Type="http://schemas.openxmlformats.org/officeDocument/2006/relationships/image" Target="../media/image168.emf"/><Relationship Id="rId7" Type="http://schemas.openxmlformats.org/officeDocument/2006/relationships/tags" Target="../tags/tag3134.xml"/><Relationship Id="rId71" Type="http://schemas.openxmlformats.org/officeDocument/2006/relationships/customXml" Target="../ink/ink138.xml"/><Relationship Id="rId2" Type="http://schemas.openxmlformats.org/officeDocument/2006/relationships/tags" Target="../tags/tag3129.xml"/><Relationship Id="rId16" Type="http://schemas.openxmlformats.org/officeDocument/2006/relationships/tags" Target="../tags/tag3143.xml"/><Relationship Id="rId29" Type="http://schemas.openxmlformats.org/officeDocument/2006/relationships/tags" Target="../tags/tag3156.xml"/><Relationship Id="rId11" Type="http://schemas.openxmlformats.org/officeDocument/2006/relationships/tags" Target="../tags/tag3138.xml"/><Relationship Id="rId24" Type="http://schemas.openxmlformats.org/officeDocument/2006/relationships/tags" Target="../tags/tag3151.xml"/><Relationship Id="rId32" Type="http://schemas.openxmlformats.org/officeDocument/2006/relationships/tags" Target="../tags/tag3159.xml"/><Relationship Id="rId37" Type="http://schemas.openxmlformats.org/officeDocument/2006/relationships/customXml" Target="../ink/ink121.xml"/><Relationship Id="rId40" Type="http://schemas.openxmlformats.org/officeDocument/2006/relationships/image" Target="../media/image146.emf"/><Relationship Id="rId45" Type="http://schemas.openxmlformats.org/officeDocument/2006/relationships/customXml" Target="../ink/ink125.xml"/><Relationship Id="rId53" Type="http://schemas.openxmlformats.org/officeDocument/2006/relationships/customXml" Target="../ink/ink129.xml"/><Relationship Id="rId58" Type="http://schemas.openxmlformats.org/officeDocument/2006/relationships/image" Target="../media/image155.emf"/><Relationship Id="rId66" Type="http://schemas.openxmlformats.org/officeDocument/2006/relationships/image" Target="../media/image159.emf"/><Relationship Id="rId74" Type="http://schemas.openxmlformats.org/officeDocument/2006/relationships/image" Target="../media/image163.emf"/><Relationship Id="rId79" Type="http://schemas.openxmlformats.org/officeDocument/2006/relationships/customXml" Target="../ink/ink142.xml"/><Relationship Id="rId5" Type="http://schemas.openxmlformats.org/officeDocument/2006/relationships/tags" Target="../tags/tag3132.xml"/><Relationship Id="rId61" Type="http://schemas.openxmlformats.org/officeDocument/2006/relationships/customXml" Target="../ink/ink133.xml"/><Relationship Id="rId82" Type="http://schemas.openxmlformats.org/officeDocument/2006/relationships/image" Target="../media/image167.emf"/><Relationship Id="rId10" Type="http://schemas.openxmlformats.org/officeDocument/2006/relationships/tags" Target="../tags/tag3137.xml"/><Relationship Id="rId19" Type="http://schemas.openxmlformats.org/officeDocument/2006/relationships/tags" Target="../tags/tag3146.xml"/><Relationship Id="rId31" Type="http://schemas.openxmlformats.org/officeDocument/2006/relationships/tags" Target="../tags/tag3158.xml"/><Relationship Id="rId44" Type="http://schemas.openxmlformats.org/officeDocument/2006/relationships/image" Target="../media/image148.emf"/><Relationship Id="rId52" Type="http://schemas.openxmlformats.org/officeDocument/2006/relationships/image" Target="../media/image152.emf"/><Relationship Id="rId60" Type="http://schemas.openxmlformats.org/officeDocument/2006/relationships/image" Target="../media/image156.emf"/><Relationship Id="rId65" Type="http://schemas.openxmlformats.org/officeDocument/2006/relationships/customXml" Target="../ink/ink135.xml"/><Relationship Id="rId73" Type="http://schemas.openxmlformats.org/officeDocument/2006/relationships/customXml" Target="../ink/ink139.xml"/><Relationship Id="rId78" Type="http://schemas.openxmlformats.org/officeDocument/2006/relationships/image" Target="../media/image165.emf"/><Relationship Id="rId81" Type="http://schemas.openxmlformats.org/officeDocument/2006/relationships/customXml" Target="../ink/ink143.xml"/><Relationship Id="rId4" Type="http://schemas.openxmlformats.org/officeDocument/2006/relationships/tags" Target="../tags/tag3131.xml"/><Relationship Id="rId9" Type="http://schemas.openxmlformats.org/officeDocument/2006/relationships/tags" Target="../tags/tag3136.xml"/><Relationship Id="rId14" Type="http://schemas.openxmlformats.org/officeDocument/2006/relationships/tags" Target="../tags/tag3141.xml"/><Relationship Id="rId22" Type="http://schemas.openxmlformats.org/officeDocument/2006/relationships/tags" Target="../tags/tag3149.xml"/><Relationship Id="rId27" Type="http://schemas.openxmlformats.org/officeDocument/2006/relationships/tags" Target="../tags/tag3154.xml"/><Relationship Id="rId30" Type="http://schemas.openxmlformats.org/officeDocument/2006/relationships/tags" Target="../tags/tag3157.xml"/><Relationship Id="rId35" Type="http://schemas.openxmlformats.org/officeDocument/2006/relationships/tags" Target="../tags/tag3162.xml"/><Relationship Id="rId43" Type="http://schemas.openxmlformats.org/officeDocument/2006/relationships/customXml" Target="../ink/ink124.xml"/><Relationship Id="rId48" Type="http://schemas.openxmlformats.org/officeDocument/2006/relationships/image" Target="../media/image150.emf"/><Relationship Id="rId56" Type="http://schemas.openxmlformats.org/officeDocument/2006/relationships/image" Target="../media/image154.emf"/><Relationship Id="rId64" Type="http://schemas.openxmlformats.org/officeDocument/2006/relationships/image" Target="../media/image158.emf"/><Relationship Id="rId69" Type="http://schemas.openxmlformats.org/officeDocument/2006/relationships/customXml" Target="../ink/ink137.xml"/><Relationship Id="rId77" Type="http://schemas.openxmlformats.org/officeDocument/2006/relationships/customXml" Target="../ink/ink141.xml"/><Relationship Id="rId8" Type="http://schemas.openxmlformats.org/officeDocument/2006/relationships/tags" Target="../tags/tag3135.xml"/><Relationship Id="rId51" Type="http://schemas.openxmlformats.org/officeDocument/2006/relationships/customXml" Target="../ink/ink128.xml"/><Relationship Id="rId72" Type="http://schemas.openxmlformats.org/officeDocument/2006/relationships/image" Target="../media/image162.emf"/><Relationship Id="rId80" Type="http://schemas.openxmlformats.org/officeDocument/2006/relationships/image" Target="../media/image166.emf"/><Relationship Id="rId3" Type="http://schemas.openxmlformats.org/officeDocument/2006/relationships/tags" Target="../tags/tag3130.xml"/><Relationship Id="rId12" Type="http://schemas.openxmlformats.org/officeDocument/2006/relationships/tags" Target="../tags/tag3139.xml"/><Relationship Id="rId17" Type="http://schemas.openxmlformats.org/officeDocument/2006/relationships/tags" Target="../tags/tag3144.xml"/><Relationship Id="rId25" Type="http://schemas.openxmlformats.org/officeDocument/2006/relationships/tags" Target="../tags/tag3152.xml"/><Relationship Id="rId33" Type="http://schemas.openxmlformats.org/officeDocument/2006/relationships/tags" Target="../tags/tag3160.xml"/><Relationship Id="rId38" Type="http://schemas.openxmlformats.org/officeDocument/2006/relationships/image" Target="../media/image145.emf"/><Relationship Id="rId46" Type="http://schemas.openxmlformats.org/officeDocument/2006/relationships/image" Target="../media/image149.emf"/><Relationship Id="rId59" Type="http://schemas.openxmlformats.org/officeDocument/2006/relationships/customXml" Target="../ink/ink132.xml"/><Relationship Id="rId67" Type="http://schemas.openxmlformats.org/officeDocument/2006/relationships/customXml" Target="../ink/ink136.xml"/><Relationship Id="rId20" Type="http://schemas.openxmlformats.org/officeDocument/2006/relationships/tags" Target="../tags/tag3147.xml"/><Relationship Id="rId41" Type="http://schemas.openxmlformats.org/officeDocument/2006/relationships/customXml" Target="../ink/ink123.xml"/><Relationship Id="rId54" Type="http://schemas.openxmlformats.org/officeDocument/2006/relationships/image" Target="../media/image153.emf"/><Relationship Id="rId62" Type="http://schemas.openxmlformats.org/officeDocument/2006/relationships/image" Target="../media/image157.emf"/><Relationship Id="rId70" Type="http://schemas.openxmlformats.org/officeDocument/2006/relationships/image" Target="../media/image161.emf"/><Relationship Id="rId75" Type="http://schemas.openxmlformats.org/officeDocument/2006/relationships/customXml" Target="../ink/ink140.xml"/><Relationship Id="rId83" Type="http://schemas.openxmlformats.org/officeDocument/2006/relationships/customXml" Target="../ink/ink144.xml"/><Relationship Id="rId1" Type="http://schemas.openxmlformats.org/officeDocument/2006/relationships/tags" Target="../tags/tag3128.xml"/><Relationship Id="rId6" Type="http://schemas.openxmlformats.org/officeDocument/2006/relationships/tags" Target="../tags/tag3133.xml"/><Relationship Id="rId15" Type="http://schemas.openxmlformats.org/officeDocument/2006/relationships/tags" Target="../tags/tag3142.xml"/><Relationship Id="rId23" Type="http://schemas.openxmlformats.org/officeDocument/2006/relationships/tags" Target="../tags/tag3150.xml"/><Relationship Id="rId28" Type="http://schemas.openxmlformats.org/officeDocument/2006/relationships/tags" Target="../tags/tag3155.xml"/><Relationship Id="rId36" Type="http://schemas.openxmlformats.org/officeDocument/2006/relationships/slideLayout" Target="../slideLayouts/slideLayout1.xml"/><Relationship Id="rId49" Type="http://schemas.openxmlformats.org/officeDocument/2006/relationships/customXml" Target="../ink/ink127.xml"/><Relationship Id="rId57" Type="http://schemas.openxmlformats.org/officeDocument/2006/relationships/customXml" Target="../ink/ink131.xml"/></Relationships>
</file>

<file path=ppt/slides/_rels/slide76.xml.rels><?xml version="1.0" encoding="UTF-8" standalone="yes"?>
<Relationships xmlns="http://schemas.openxmlformats.org/package/2006/relationships"><Relationship Id="rId117" Type="http://schemas.openxmlformats.org/officeDocument/2006/relationships/tags" Target="../tags/tag3279.xml"/><Relationship Id="rId21" Type="http://schemas.openxmlformats.org/officeDocument/2006/relationships/tags" Target="../tags/tag3183.xml"/><Relationship Id="rId42" Type="http://schemas.openxmlformats.org/officeDocument/2006/relationships/tags" Target="../tags/tag3204.xml"/><Relationship Id="rId63" Type="http://schemas.openxmlformats.org/officeDocument/2006/relationships/tags" Target="../tags/tag3225.xml"/><Relationship Id="rId84" Type="http://schemas.openxmlformats.org/officeDocument/2006/relationships/tags" Target="../tags/tag3246.xml"/><Relationship Id="rId138" Type="http://schemas.openxmlformats.org/officeDocument/2006/relationships/tags" Target="../tags/tag3300.xml"/><Relationship Id="rId159" Type="http://schemas.openxmlformats.org/officeDocument/2006/relationships/tags" Target="../tags/tag3321.xml"/><Relationship Id="rId170" Type="http://schemas.openxmlformats.org/officeDocument/2006/relationships/tags" Target="../tags/tag3332.xml"/><Relationship Id="rId191" Type="http://schemas.openxmlformats.org/officeDocument/2006/relationships/tags" Target="../tags/tag3353.xml"/><Relationship Id="rId205" Type="http://schemas.openxmlformats.org/officeDocument/2006/relationships/tags" Target="../tags/tag3367.xml"/><Relationship Id="rId226" Type="http://schemas.openxmlformats.org/officeDocument/2006/relationships/tags" Target="../tags/tag3388.xml"/><Relationship Id="rId247" Type="http://schemas.openxmlformats.org/officeDocument/2006/relationships/customXml" Target="../ink/ink145.xml"/><Relationship Id="rId107" Type="http://schemas.openxmlformats.org/officeDocument/2006/relationships/tags" Target="../tags/tag3269.xml"/><Relationship Id="rId11" Type="http://schemas.openxmlformats.org/officeDocument/2006/relationships/tags" Target="../tags/tag3173.xml"/><Relationship Id="rId32" Type="http://schemas.openxmlformats.org/officeDocument/2006/relationships/tags" Target="../tags/tag3194.xml"/><Relationship Id="rId53" Type="http://schemas.openxmlformats.org/officeDocument/2006/relationships/tags" Target="../tags/tag3215.xml"/><Relationship Id="rId74" Type="http://schemas.openxmlformats.org/officeDocument/2006/relationships/tags" Target="../tags/tag3236.xml"/><Relationship Id="rId128" Type="http://schemas.openxmlformats.org/officeDocument/2006/relationships/tags" Target="../tags/tag3290.xml"/><Relationship Id="rId149" Type="http://schemas.openxmlformats.org/officeDocument/2006/relationships/tags" Target="../tags/tag3311.xml"/><Relationship Id="rId5" Type="http://schemas.openxmlformats.org/officeDocument/2006/relationships/tags" Target="../tags/tag3167.xml"/><Relationship Id="rId95" Type="http://schemas.openxmlformats.org/officeDocument/2006/relationships/tags" Target="../tags/tag3257.xml"/><Relationship Id="rId160" Type="http://schemas.openxmlformats.org/officeDocument/2006/relationships/tags" Target="../tags/tag3322.xml"/><Relationship Id="rId181" Type="http://schemas.openxmlformats.org/officeDocument/2006/relationships/tags" Target="../tags/tag3343.xml"/><Relationship Id="rId216" Type="http://schemas.openxmlformats.org/officeDocument/2006/relationships/tags" Target="../tags/tag3378.xml"/><Relationship Id="rId237" Type="http://schemas.openxmlformats.org/officeDocument/2006/relationships/tags" Target="../tags/tag3399.xml"/><Relationship Id="rId258" Type="http://schemas.openxmlformats.org/officeDocument/2006/relationships/image" Target="../media/image174.emf"/><Relationship Id="rId22" Type="http://schemas.openxmlformats.org/officeDocument/2006/relationships/tags" Target="../tags/tag3184.xml"/><Relationship Id="rId43" Type="http://schemas.openxmlformats.org/officeDocument/2006/relationships/tags" Target="../tags/tag3205.xml"/><Relationship Id="rId64" Type="http://schemas.openxmlformats.org/officeDocument/2006/relationships/tags" Target="../tags/tag3226.xml"/><Relationship Id="rId118" Type="http://schemas.openxmlformats.org/officeDocument/2006/relationships/tags" Target="../tags/tag3280.xml"/><Relationship Id="rId139" Type="http://schemas.openxmlformats.org/officeDocument/2006/relationships/tags" Target="../tags/tag3301.xml"/><Relationship Id="rId85" Type="http://schemas.openxmlformats.org/officeDocument/2006/relationships/tags" Target="../tags/tag3247.xml"/><Relationship Id="rId150" Type="http://schemas.openxmlformats.org/officeDocument/2006/relationships/tags" Target="../tags/tag3312.xml"/><Relationship Id="rId171" Type="http://schemas.openxmlformats.org/officeDocument/2006/relationships/tags" Target="../tags/tag3333.xml"/><Relationship Id="rId192" Type="http://schemas.openxmlformats.org/officeDocument/2006/relationships/tags" Target="../tags/tag3354.xml"/><Relationship Id="rId206" Type="http://schemas.openxmlformats.org/officeDocument/2006/relationships/tags" Target="../tags/tag3368.xml"/><Relationship Id="rId227" Type="http://schemas.openxmlformats.org/officeDocument/2006/relationships/tags" Target="../tags/tag3389.xml"/><Relationship Id="rId248" Type="http://schemas.openxmlformats.org/officeDocument/2006/relationships/image" Target="../media/image169.emf"/><Relationship Id="rId12" Type="http://schemas.openxmlformats.org/officeDocument/2006/relationships/tags" Target="../tags/tag3174.xml"/><Relationship Id="rId33" Type="http://schemas.openxmlformats.org/officeDocument/2006/relationships/tags" Target="../tags/tag3195.xml"/><Relationship Id="rId108" Type="http://schemas.openxmlformats.org/officeDocument/2006/relationships/tags" Target="../tags/tag3270.xml"/><Relationship Id="rId129" Type="http://schemas.openxmlformats.org/officeDocument/2006/relationships/tags" Target="../tags/tag3291.xml"/><Relationship Id="rId54" Type="http://schemas.openxmlformats.org/officeDocument/2006/relationships/tags" Target="../tags/tag3216.xml"/><Relationship Id="rId75" Type="http://schemas.openxmlformats.org/officeDocument/2006/relationships/tags" Target="../tags/tag3237.xml"/><Relationship Id="rId96" Type="http://schemas.openxmlformats.org/officeDocument/2006/relationships/tags" Target="../tags/tag3258.xml"/><Relationship Id="rId140" Type="http://schemas.openxmlformats.org/officeDocument/2006/relationships/tags" Target="../tags/tag3302.xml"/><Relationship Id="rId161" Type="http://schemas.openxmlformats.org/officeDocument/2006/relationships/tags" Target="../tags/tag3323.xml"/><Relationship Id="rId182" Type="http://schemas.openxmlformats.org/officeDocument/2006/relationships/tags" Target="../tags/tag3344.xml"/><Relationship Id="rId217" Type="http://schemas.openxmlformats.org/officeDocument/2006/relationships/tags" Target="../tags/tag3379.xml"/><Relationship Id="rId1" Type="http://schemas.openxmlformats.org/officeDocument/2006/relationships/tags" Target="../tags/tag3163.xml"/><Relationship Id="rId6" Type="http://schemas.openxmlformats.org/officeDocument/2006/relationships/tags" Target="../tags/tag3168.xml"/><Relationship Id="rId212" Type="http://schemas.openxmlformats.org/officeDocument/2006/relationships/tags" Target="../tags/tag3374.xml"/><Relationship Id="rId233" Type="http://schemas.openxmlformats.org/officeDocument/2006/relationships/tags" Target="../tags/tag3395.xml"/><Relationship Id="rId238" Type="http://schemas.openxmlformats.org/officeDocument/2006/relationships/tags" Target="../tags/tag3400.xml"/><Relationship Id="rId254" Type="http://schemas.openxmlformats.org/officeDocument/2006/relationships/image" Target="../media/image172.emf"/><Relationship Id="rId259" Type="http://schemas.openxmlformats.org/officeDocument/2006/relationships/customXml" Target="../ink/ink151.xml"/><Relationship Id="rId23" Type="http://schemas.openxmlformats.org/officeDocument/2006/relationships/tags" Target="../tags/tag3185.xml"/><Relationship Id="rId28" Type="http://schemas.openxmlformats.org/officeDocument/2006/relationships/tags" Target="../tags/tag3190.xml"/><Relationship Id="rId49" Type="http://schemas.openxmlformats.org/officeDocument/2006/relationships/tags" Target="../tags/tag3211.xml"/><Relationship Id="rId114" Type="http://schemas.openxmlformats.org/officeDocument/2006/relationships/tags" Target="../tags/tag3276.xml"/><Relationship Id="rId119" Type="http://schemas.openxmlformats.org/officeDocument/2006/relationships/tags" Target="../tags/tag3281.xml"/><Relationship Id="rId44" Type="http://schemas.openxmlformats.org/officeDocument/2006/relationships/tags" Target="../tags/tag3206.xml"/><Relationship Id="rId60" Type="http://schemas.openxmlformats.org/officeDocument/2006/relationships/tags" Target="../tags/tag3222.xml"/><Relationship Id="rId65" Type="http://schemas.openxmlformats.org/officeDocument/2006/relationships/tags" Target="../tags/tag3227.xml"/><Relationship Id="rId81" Type="http://schemas.openxmlformats.org/officeDocument/2006/relationships/tags" Target="../tags/tag3243.xml"/><Relationship Id="rId86" Type="http://schemas.openxmlformats.org/officeDocument/2006/relationships/tags" Target="../tags/tag3248.xml"/><Relationship Id="rId130" Type="http://schemas.openxmlformats.org/officeDocument/2006/relationships/tags" Target="../tags/tag3292.xml"/><Relationship Id="rId135" Type="http://schemas.openxmlformats.org/officeDocument/2006/relationships/tags" Target="../tags/tag3297.xml"/><Relationship Id="rId151" Type="http://schemas.openxmlformats.org/officeDocument/2006/relationships/tags" Target="../tags/tag3313.xml"/><Relationship Id="rId156" Type="http://schemas.openxmlformats.org/officeDocument/2006/relationships/tags" Target="../tags/tag3318.xml"/><Relationship Id="rId177" Type="http://schemas.openxmlformats.org/officeDocument/2006/relationships/tags" Target="../tags/tag3339.xml"/><Relationship Id="rId198" Type="http://schemas.openxmlformats.org/officeDocument/2006/relationships/tags" Target="../tags/tag3360.xml"/><Relationship Id="rId172" Type="http://schemas.openxmlformats.org/officeDocument/2006/relationships/tags" Target="../tags/tag3334.xml"/><Relationship Id="rId193" Type="http://schemas.openxmlformats.org/officeDocument/2006/relationships/tags" Target="../tags/tag3355.xml"/><Relationship Id="rId202" Type="http://schemas.openxmlformats.org/officeDocument/2006/relationships/tags" Target="../tags/tag3364.xml"/><Relationship Id="rId207" Type="http://schemas.openxmlformats.org/officeDocument/2006/relationships/tags" Target="../tags/tag3369.xml"/><Relationship Id="rId223" Type="http://schemas.openxmlformats.org/officeDocument/2006/relationships/tags" Target="../tags/tag3385.xml"/><Relationship Id="rId228" Type="http://schemas.openxmlformats.org/officeDocument/2006/relationships/tags" Target="../tags/tag3390.xml"/><Relationship Id="rId244" Type="http://schemas.openxmlformats.org/officeDocument/2006/relationships/tags" Target="../tags/tag3406.xml"/><Relationship Id="rId249" Type="http://schemas.openxmlformats.org/officeDocument/2006/relationships/customXml" Target="../ink/ink146.xml"/><Relationship Id="rId13" Type="http://schemas.openxmlformats.org/officeDocument/2006/relationships/tags" Target="../tags/tag3175.xml"/><Relationship Id="rId18" Type="http://schemas.openxmlformats.org/officeDocument/2006/relationships/tags" Target="../tags/tag3180.xml"/><Relationship Id="rId39" Type="http://schemas.openxmlformats.org/officeDocument/2006/relationships/tags" Target="../tags/tag3201.xml"/><Relationship Id="rId109" Type="http://schemas.openxmlformats.org/officeDocument/2006/relationships/tags" Target="../tags/tag3271.xml"/><Relationship Id="rId260" Type="http://schemas.openxmlformats.org/officeDocument/2006/relationships/image" Target="../media/image175.emf"/><Relationship Id="rId34" Type="http://schemas.openxmlformats.org/officeDocument/2006/relationships/tags" Target="../tags/tag3196.xml"/><Relationship Id="rId50" Type="http://schemas.openxmlformats.org/officeDocument/2006/relationships/tags" Target="../tags/tag3212.xml"/><Relationship Id="rId55" Type="http://schemas.openxmlformats.org/officeDocument/2006/relationships/tags" Target="../tags/tag3217.xml"/><Relationship Id="rId76" Type="http://schemas.openxmlformats.org/officeDocument/2006/relationships/tags" Target="../tags/tag3238.xml"/><Relationship Id="rId97" Type="http://schemas.openxmlformats.org/officeDocument/2006/relationships/tags" Target="../tags/tag3259.xml"/><Relationship Id="rId104" Type="http://schemas.openxmlformats.org/officeDocument/2006/relationships/tags" Target="../tags/tag3266.xml"/><Relationship Id="rId120" Type="http://schemas.openxmlformats.org/officeDocument/2006/relationships/tags" Target="../tags/tag3282.xml"/><Relationship Id="rId125" Type="http://schemas.openxmlformats.org/officeDocument/2006/relationships/tags" Target="../tags/tag3287.xml"/><Relationship Id="rId141" Type="http://schemas.openxmlformats.org/officeDocument/2006/relationships/tags" Target="../tags/tag3303.xml"/><Relationship Id="rId146" Type="http://schemas.openxmlformats.org/officeDocument/2006/relationships/tags" Target="../tags/tag3308.xml"/><Relationship Id="rId167" Type="http://schemas.openxmlformats.org/officeDocument/2006/relationships/tags" Target="../tags/tag3329.xml"/><Relationship Id="rId188" Type="http://schemas.openxmlformats.org/officeDocument/2006/relationships/tags" Target="../tags/tag3350.xml"/><Relationship Id="rId7" Type="http://schemas.openxmlformats.org/officeDocument/2006/relationships/tags" Target="../tags/tag3169.xml"/><Relationship Id="rId71" Type="http://schemas.openxmlformats.org/officeDocument/2006/relationships/tags" Target="../tags/tag3233.xml"/><Relationship Id="rId92" Type="http://schemas.openxmlformats.org/officeDocument/2006/relationships/tags" Target="../tags/tag3254.xml"/><Relationship Id="rId162" Type="http://schemas.openxmlformats.org/officeDocument/2006/relationships/tags" Target="../tags/tag3324.xml"/><Relationship Id="rId183" Type="http://schemas.openxmlformats.org/officeDocument/2006/relationships/tags" Target="../tags/tag3345.xml"/><Relationship Id="rId213" Type="http://schemas.openxmlformats.org/officeDocument/2006/relationships/tags" Target="../tags/tag3375.xml"/><Relationship Id="rId218" Type="http://schemas.openxmlformats.org/officeDocument/2006/relationships/tags" Target="../tags/tag3380.xml"/><Relationship Id="rId234" Type="http://schemas.openxmlformats.org/officeDocument/2006/relationships/tags" Target="../tags/tag3396.xml"/><Relationship Id="rId239" Type="http://schemas.openxmlformats.org/officeDocument/2006/relationships/tags" Target="../tags/tag3401.xml"/><Relationship Id="rId2" Type="http://schemas.openxmlformats.org/officeDocument/2006/relationships/tags" Target="../tags/tag3164.xml"/><Relationship Id="rId29" Type="http://schemas.openxmlformats.org/officeDocument/2006/relationships/tags" Target="../tags/tag3191.xml"/><Relationship Id="rId250" Type="http://schemas.openxmlformats.org/officeDocument/2006/relationships/image" Target="../media/image170.emf"/><Relationship Id="rId255" Type="http://schemas.openxmlformats.org/officeDocument/2006/relationships/customXml" Target="../ink/ink149.xml"/><Relationship Id="rId24" Type="http://schemas.openxmlformats.org/officeDocument/2006/relationships/tags" Target="../tags/tag3186.xml"/><Relationship Id="rId40" Type="http://schemas.openxmlformats.org/officeDocument/2006/relationships/tags" Target="../tags/tag3202.xml"/><Relationship Id="rId45" Type="http://schemas.openxmlformats.org/officeDocument/2006/relationships/tags" Target="../tags/tag3207.xml"/><Relationship Id="rId66" Type="http://schemas.openxmlformats.org/officeDocument/2006/relationships/tags" Target="../tags/tag3228.xml"/><Relationship Id="rId87" Type="http://schemas.openxmlformats.org/officeDocument/2006/relationships/tags" Target="../tags/tag3249.xml"/><Relationship Id="rId110" Type="http://schemas.openxmlformats.org/officeDocument/2006/relationships/tags" Target="../tags/tag3272.xml"/><Relationship Id="rId115" Type="http://schemas.openxmlformats.org/officeDocument/2006/relationships/tags" Target="../tags/tag3277.xml"/><Relationship Id="rId131" Type="http://schemas.openxmlformats.org/officeDocument/2006/relationships/tags" Target="../tags/tag3293.xml"/><Relationship Id="rId136" Type="http://schemas.openxmlformats.org/officeDocument/2006/relationships/tags" Target="../tags/tag3298.xml"/><Relationship Id="rId157" Type="http://schemas.openxmlformats.org/officeDocument/2006/relationships/tags" Target="../tags/tag3319.xml"/><Relationship Id="rId178" Type="http://schemas.openxmlformats.org/officeDocument/2006/relationships/tags" Target="../tags/tag3340.xml"/><Relationship Id="rId61" Type="http://schemas.openxmlformats.org/officeDocument/2006/relationships/tags" Target="../tags/tag3223.xml"/><Relationship Id="rId82" Type="http://schemas.openxmlformats.org/officeDocument/2006/relationships/tags" Target="../tags/tag3244.xml"/><Relationship Id="rId152" Type="http://schemas.openxmlformats.org/officeDocument/2006/relationships/tags" Target="../tags/tag3314.xml"/><Relationship Id="rId173" Type="http://schemas.openxmlformats.org/officeDocument/2006/relationships/tags" Target="../tags/tag3335.xml"/><Relationship Id="rId194" Type="http://schemas.openxmlformats.org/officeDocument/2006/relationships/tags" Target="../tags/tag3356.xml"/><Relationship Id="rId199" Type="http://schemas.openxmlformats.org/officeDocument/2006/relationships/tags" Target="../tags/tag3361.xml"/><Relationship Id="rId203" Type="http://schemas.openxmlformats.org/officeDocument/2006/relationships/tags" Target="../tags/tag3365.xml"/><Relationship Id="rId208" Type="http://schemas.openxmlformats.org/officeDocument/2006/relationships/tags" Target="../tags/tag3370.xml"/><Relationship Id="rId229" Type="http://schemas.openxmlformats.org/officeDocument/2006/relationships/tags" Target="../tags/tag3391.xml"/><Relationship Id="rId19" Type="http://schemas.openxmlformats.org/officeDocument/2006/relationships/tags" Target="../tags/tag3181.xml"/><Relationship Id="rId224" Type="http://schemas.openxmlformats.org/officeDocument/2006/relationships/tags" Target="../tags/tag3386.xml"/><Relationship Id="rId240" Type="http://schemas.openxmlformats.org/officeDocument/2006/relationships/tags" Target="../tags/tag3402.xml"/><Relationship Id="rId245" Type="http://schemas.openxmlformats.org/officeDocument/2006/relationships/tags" Target="../tags/tag3407.xml"/><Relationship Id="rId261" Type="http://schemas.openxmlformats.org/officeDocument/2006/relationships/customXml" Target="../ink/ink152.xml"/><Relationship Id="rId14" Type="http://schemas.openxmlformats.org/officeDocument/2006/relationships/tags" Target="../tags/tag3176.xml"/><Relationship Id="rId30" Type="http://schemas.openxmlformats.org/officeDocument/2006/relationships/tags" Target="../tags/tag3192.xml"/><Relationship Id="rId35" Type="http://schemas.openxmlformats.org/officeDocument/2006/relationships/tags" Target="../tags/tag3197.xml"/><Relationship Id="rId56" Type="http://schemas.openxmlformats.org/officeDocument/2006/relationships/tags" Target="../tags/tag3218.xml"/><Relationship Id="rId77" Type="http://schemas.openxmlformats.org/officeDocument/2006/relationships/tags" Target="../tags/tag3239.xml"/><Relationship Id="rId100" Type="http://schemas.openxmlformats.org/officeDocument/2006/relationships/tags" Target="../tags/tag3262.xml"/><Relationship Id="rId105" Type="http://schemas.openxmlformats.org/officeDocument/2006/relationships/tags" Target="../tags/tag3267.xml"/><Relationship Id="rId126" Type="http://schemas.openxmlformats.org/officeDocument/2006/relationships/tags" Target="../tags/tag3288.xml"/><Relationship Id="rId147" Type="http://schemas.openxmlformats.org/officeDocument/2006/relationships/tags" Target="../tags/tag3309.xml"/><Relationship Id="rId168" Type="http://schemas.openxmlformats.org/officeDocument/2006/relationships/tags" Target="../tags/tag3330.xml"/><Relationship Id="rId8" Type="http://schemas.openxmlformats.org/officeDocument/2006/relationships/tags" Target="../tags/tag3170.xml"/><Relationship Id="rId51" Type="http://schemas.openxmlformats.org/officeDocument/2006/relationships/tags" Target="../tags/tag3213.xml"/><Relationship Id="rId72" Type="http://schemas.openxmlformats.org/officeDocument/2006/relationships/tags" Target="../tags/tag3234.xml"/><Relationship Id="rId93" Type="http://schemas.openxmlformats.org/officeDocument/2006/relationships/tags" Target="../tags/tag3255.xml"/><Relationship Id="rId98" Type="http://schemas.openxmlformats.org/officeDocument/2006/relationships/tags" Target="../tags/tag3260.xml"/><Relationship Id="rId121" Type="http://schemas.openxmlformats.org/officeDocument/2006/relationships/tags" Target="../tags/tag3283.xml"/><Relationship Id="rId142" Type="http://schemas.openxmlformats.org/officeDocument/2006/relationships/tags" Target="../tags/tag3304.xml"/><Relationship Id="rId163" Type="http://schemas.openxmlformats.org/officeDocument/2006/relationships/tags" Target="../tags/tag3325.xml"/><Relationship Id="rId184" Type="http://schemas.openxmlformats.org/officeDocument/2006/relationships/tags" Target="../tags/tag3346.xml"/><Relationship Id="rId189" Type="http://schemas.openxmlformats.org/officeDocument/2006/relationships/tags" Target="../tags/tag3351.xml"/><Relationship Id="rId219" Type="http://schemas.openxmlformats.org/officeDocument/2006/relationships/tags" Target="../tags/tag3381.xml"/><Relationship Id="rId3" Type="http://schemas.openxmlformats.org/officeDocument/2006/relationships/tags" Target="../tags/tag3165.xml"/><Relationship Id="rId214" Type="http://schemas.openxmlformats.org/officeDocument/2006/relationships/tags" Target="../tags/tag3376.xml"/><Relationship Id="rId230" Type="http://schemas.openxmlformats.org/officeDocument/2006/relationships/tags" Target="../tags/tag3392.xml"/><Relationship Id="rId235" Type="http://schemas.openxmlformats.org/officeDocument/2006/relationships/tags" Target="../tags/tag3397.xml"/><Relationship Id="rId251" Type="http://schemas.openxmlformats.org/officeDocument/2006/relationships/customXml" Target="../ink/ink147.xml"/><Relationship Id="rId256" Type="http://schemas.openxmlformats.org/officeDocument/2006/relationships/image" Target="../media/image173.emf"/><Relationship Id="rId25" Type="http://schemas.openxmlformats.org/officeDocument/2006/relationships/tags" Target="../tags/tag3187.xml"/><Relationship Id="rId46" Type="http://schemas.openxmlformats.org/officeDocument/2006/relationships/tags" Target="../tags/tag3208.xml"/><Relationship Id="rId67" Type="http://schemas.openxmlformats.org/officeDocument/2006/relationships/tags" Target="../tags/tag3229.xml"/><Relationship Id="rId116" Type="http://schemas.openxmlformats.org/officeDocument/2006/relationships/tags" Target="../tags/tag3278.xml"/><Relationship Id="rId137" Type="http://schemas.openxmlformats.org/officeDocument/2006/relationships/tags" Target="../tags/tag3299.xml"/><Relationship Id="rId158" Type="http://schemas.openxmlformats.org/officeDocument/2006/relationships/tags" Target="../tags/tag3320.xml"/><Relationship Id="rId20" Type="http://schemas.openxmlformats.org/officeDocument/2006/relationships/tags" Target="../tags/tag3182.xml"/><Relationship Id="rId41" Type="http://schemas.openxmlformats.org/officeDocument/2006/relationships/tags" Target="../tags/tag3203.xml"/><Relationship Id="rId62" Type="http://schemas.openxmlformats.org/officeDocument/2006/relationships/tags" Target="../tags/tag3224.xml"/><Relationship Id="rId83" Type="http://schemas.openxmlformats.org/officeDocument/2006/relationships/tags" Target="../tags/tag3245.xml"/><Relationship Id="rId88" Type="http://schemas.openxmlformats.org/officeDocument/2006/relationships/tags" Target="../tags/tag3250.xml"/><Relationship Id="rId111" Type="http://schemas.openxmlformats.org/officeDocument/2006/relationships/tags" Target="../tags/tag3273.xml"/><Relationship Id="rId132" Type="http://schemas.openxmlformats.org/officeDocument/2006/relationships/tags" Target="../tags/tag3294.xml"/><Relationship Id="rId153" Type="http://schemas.openxmlformats.org/officeDocument/2006/relationships/tags" Target="../tags/tag3315.xml"/><Relationship Id="rId174" Type="http://schemas.openxmlformats.org/officeDocument/2006/relationships/tags" Target="../tags/tag3336.xml"/><Relationship Id="rId179" Type="http://schemas.openxmlformats.org/officeDocument/2006/relationships/tags" Target="../tags/tag3341.xml"/><Relationship Id="rId195" Type="http://schemas.openxmlformats.org/officeDocument/2006/relationships/tags" Target="../tags/tag3357.xml"/><Relationship Id="rId209" Type="http://schemas.openxmlformats.org/officeDocument/2006/relationships/tags" Target="../tags/tag3371.xml"/><Relationship Id="rId190" Type="http://schemas.openxmlformats.org/officeDocument/2006/relationships/tags" Target="../tags/tag3352.xml"/><Relationship Id="rId204" Type="http://schemas.openxmlformats.org/officeDocument/2006/relationships/tags" Target="../tags/tag3366.xml"/><Relationship Id="rId220" Type="http://schemas.openxmlformats.org/officeDocument/2006/relationships/tags" Target="../tags/tag3382.xml"/><Relationship Id="rId225" Type="http://schemas.openxmlformats.org/officeDocument/2006/relationships/tags" Target="../tags/tag3387.xml"/><Relationship Id="rId241" Type="http://schemas.openxmlformats.org/officeDocument/2006/relationships/tags" Target="../tags/tag3403.xml"/><Relationship Id="rId246" Type="http://schemas.openxmlformats.org/officeDocument/2006/relationships/slideLayout" Target="../slideLayouts/slideLayout7.xml"/><Relationship Id="rId15" Type="http://schemas.openxmlformats.org/officeDocument/2006/relationships/tags" Target="../tags/tag3177.xml"/><Relationship Id="rId36" Type="http://schemas.openxmlformats.org/officeDocument/2006/relationships/tags" Target="../tags/tag3198.xml"/><Relationship Id="rId57" Type="http://schemas.openxmlformats.org/officeDocument/2006/relationships/tags" Target="../tags/tag3219.xml"/><Relationship Id="rId106" Type="http://schemas.openxmlformats.org/officeDocument/2006/relationships/tags" Target="../tags/tag3268.xml"/><Relationship Id="rId127" Type="http://schemas.openxmlformats.org/officeDocument/2006/relationships/tags" Target="../tags/tag3289.xml"/><Relationship Id="rId262" Type="http://schemas.openxmlformats.org/officeDocument/2006/relationships/image" Target="../media/image176.emf"/><Relationship Id="rId10" Type="http://schemas.openxmlformats.org/officeDocument/2006/relationships/tags" Target="../tags/tag3172.xml"/><Relationship Id="rId31" Type="http://schemas.openxmlformats.org/officeDocument/2006/relationships/tags" Target="../tags/tag3193.xml"/><Relationship Id="rId52" Type="http://schemas.openxmlformats.org/officeDocument/2006/relationships/tags" Target="../tags/tag3214.xml"/><Relationship Id="rId73" Type="http://schemas.openxmlformats.org/officeDocument/2006/relationships/tags" Target="../tags/tag3235.xml"/><Relationship Id="rId78" Type="http://schemas.openxmlformats.org/officeDocument/2006/relationships/tags" Target="../tags/tag3240.xml"/><Relationship Id="rId94" Type="http://schemas.openxmlformats.org/officeDocument/2006/relationships/tags" Target="../tags/tag3256.xml"/><Relationship Id="rId99" Type="http://schemas.openxmlformats.org/officeDocument/2006/relationships/tags" Target="../tags/tag3261.xml"/><Relationship Id="rId101" Type="http://schemas.openxmlformats.org/officeDocument/2006/relationships/tags" Target="../tags/tag3263.xml"/><Relationship Id="rId122" Type="http://schemas.openxmlformats.org/officeDocument/2006/relationships/tags" Target="../tags/tag3284.xml"/><Relationship Id="rId143" Type="http://schemas.openxmlformats.org/officeDocument/2006/relationships/tags" Target="../tags/tag3305.xml"/><Relationship Id="rId148" Type="http://schemas.openxmlformats.org/officeDocument/2006/relationships/tags" Target="../tags/tag3310.xml"/><Relationship Id="rId164" Type="http://schemas.openxmlformats.org/officeDocument/2006/relationships/tags" Target="../tags/tag3326.xml"/><Relationship Id="rId169" Type="http://schemas.openxmlformats.org/officeDocument/2006/relationships/tags" Target="../tags/tag3331.xml"/><Relationship Id="rId185" Type="http://schemas.openxmlformats.org/officeDocument/2006/relationships/tags" Target="../tags/tag3347.xml"/><Relationship Id="rId4" Type="http://schemas.openxmlformats.org/officeDocument/2006/relationships/tags" Target="../tags/tag3166.xml"/><Relationship Id="rId9" Type="http://schemas.openxmlformats.org/officeDocument/2006/relationships/tags" Target="../tags/tag3171.xml"/><Relationship Id="rId180" Type="http://schemas.openxmlformats.org/officeDocument/2006/relationships/tags" Target="../tags/tag3342.xml"/><Relationship Id="rId210" Type="http://schemas.openxmlformats.org/officeDocument/2006/relationships/tags" Target="../tags/tag3372.xml"/><Relationship Id="rId215" Type="http://schemas.openxmlformats.org/officeDocument/2006/relationships/tags" Target="../tags/tag3377.xml"/><Relationship Id="rId236" Type="http://schemas.openxmlformats.org/officeDocument/2006/relationships/tags" Target="../tags/tag3398.xml"/><Relationship Id="rId257" Type="http://schemas.openxmlformats.org/officeDocument/2006/relationships/customXml" Target="../ink/ink150.xml"/><Relationship Id="rId26" Type="http://schemas.openxmlformats.org/officeDocument/2006/relationships/tags" Target="../tags/tag3188.xml"/><Relationship Id="rId231" Type="http://schemas.openxmlformats.org/officeDocument/2006/relationships/tags" Target="../tags/tag3393.xml"/><Relationship Id="rId252" Type="http://schemas.openxmlformats.org/officeDocument/2006/relationships/image" Target="../media/image171.emf"/><Relationship Id="rId47" Type="http://schemas.openxmlformats.org/officeDocument/2006/relationships/tags" Target="../tags/tag3209.xml"/><Relationship Id="rId68" Type="http://schemas.openxmlformats.org/officeDocument/2006/relationships/tags" Target="../tags/tag3230.xml"/><Relationship Id="rId89" Type="http://schemas.openxmlformats.org/officeDocument/2006/relationships/tags" Target="../tags/tag3251.xml"/><Relationship Id="rId112" Type="http://schemas.openxmlformats.org/officeDocument/2006/relationships/tags" Target="../tags/tag3274.xml"/><Relationship Id="rId133" Type="http://schemas.openxmlformats.org/officeDocument/2006/relationships/tags" Target="../tags/tag3295.xml"/><Relationship Id="rId154" Type="http://schemas.openxmlformats.org/officeDocument/2006/relationships/tags" Target="../tags/tag3316.xml"/><Relationship Id="rId175" Type="http://schemas.openxmlformats.org/officeDocument/2006/relationships/tags" Target="../tags/tag3337.xml"/><Relationship Id="rId196" Type="http://schemas.openxmlformats.org/officeDocument/2006/relationships/tags" Target="../tags/tag3358.xml"/><Relationship Id="rId200" Type="http://schemas.openxmlformats.org/officeDocument/2006/relationships/tags" Target="../tags/tag3362.xml"/><Relationship Id="rId16" Type="http://schemas.openxmlformats.org/officeDocument/2006/relationships/tags" Target="../tags/tag3178.xml"/><Relationship Id="rId221" Type="http://schemas.openxmlformats.org/officeDocument/2006/relationships/tags" Target="../tags/tag3383.xml"/><Relationship Id="rId242" Type="http://schemas.openxmlformats.org/officeDocument/2006/relationships/tags" Target="../tags/tag3404.xml"/><Relationship Id="rId37" Type="http://schemas.openxmlformats.org/officeDocument/2006/relationships/tags" Target="../tags/tag3199.xml"/><Relationship Id="rId58" Type="http://schemas.openxmlformats.org/officeDocument/2006/relationships/tags" Target="../tags/tag3220.xml"/><Relationship Id="rId79" Type="http://schemas.openxmlformats.org/officeDocument/2006/relationships/tags" Target="../tags/tag3241.xml"/><Relationship Id="rId102" Type="http://schemas.openxmlformats.org/officeDocument/2006/relationships/tags" Target="../tags/tag3264.xml"/><Relationship Id="rId123" Type="http://schemas.openxmlformats.org/officeDocument/2006/relationships/tags" Target="../tags/tag3285.xml"/><Relationship Id="rId144" Type="http://schemas.openxmlformats.org/officeDocument/2006/relationships/tags" Target="../tags/tag3306.xml"/><Relationship Id="rId90" Type="http://schemas.openxmlformats.org/officeDocument/2006/relationships/tags" Target="../tags/tag3252.xml"/><Relationship Id="rId165" Type="http://schemas.openxmlformats.org/officeDocument/2006/relationships/tags" Target="../tags/tag3327.xml"/><Relationship Id="rId186" Type="http://schemas.openxmlformats.org/officeDocument/2006/relationships/tags" Target="../tags/tag3348.xml"/><Relationship Id="rId211" Type="http://schemas.openxmlformats.org/officeDocument/2006/relationships/tags" Target="../tags/tag3373.xml"/><Relationship Id="rId232" Type="http://schemas.openxmlformats.org/officeDocument/2006/relationships/tags" Target="../tags/tag3394.xml"/><Relationship Id="rId253" Type="http://schemas.openxmlformats.org/officeDocument/2006/relationships/customXml" Target="../ink/ink148.xml"/><Relationship Id="rId27" Type="http://schemas.openxmlformats.org/officeDocument/2006/relationships/tags" Target="../tags/tag3189.xml"/><Relationship Id="rId48" Type="http://schemas.openxmlformats.org/officeDocument/2006/relationships/tags" Target="../tags/tag3210.xml"/><Relationship Id="rId69" Type="http://schemas.openxmlformats.org/officeDocument/2006/relationships/tags" Target="../tags/tag3231.xml"/><Relationship Id="rId113" Type="http://schemas.openxmlformats.org/officeDocument/2006/relationships/tags" Target="../tags/tag3275.xml"/><Relationship Id="rId134" Type="http://schemas.openxmlformats.org/officeDocument/2006/relationships/tags" Target="../tags/tag3296.xml"/><Relationship Id="rId80" Type="http://schemas.openxmlformats.org/officeDocument/2006/relationships/tags" Target="../tags/tag3242.xml"/><Relationship Id="rId155" Type="http://schemas.openxmlformats.org/officeDocument/2006/relationships/tags" Target="../tags/tag3317.xml"/><Relationship Id="rId176" Type="http://schemas.openxmlformats.org/officeDocument/2006/relationships/tags" Target="../tags/tag3338.xml"/><Relationship Id="rId197" Type="http://schemas.openxmlformats.org/officeDocument/2006/relationships/tags" Target="../tags/tag3359.xml"/><Relationship Id="rId201" Type="http://schemas.openxmlformats.org/officeDocument/2006/relationships/tags" Target="../tags/tag3363.xml"/><Relationship Id="rId222" Type="http://schemas.openxmlformats.org/officeDocument/2006/relationships/tags" Target="../tags/tag3384.xml"/><Relationship Id="rId243" Type="http://schemas.openxmlformats.org/officeDocument/2006/relationships/tags" Target="../tags/tag3405.xml"/><Relationship Id="rId17" Type="http://schemas.openxmlformats.org/officeDocument/2006/relationships/tags" Target="../tags/tag3179.xml"/><Relationship Id="rId38" Type="http://schemas.openxmlformats.org/officeDocument/2006/relationships/tags" Target="../tags/tag3200.xml"/><Relationship Id="rId59" Type="http://schemas.openxmlformats.org/officeDocument/2006/relationships/tags" Target="../tags/tag3221.xml"/><Relationship Id="rId103" Type="http://schemas.openxmlformats.org/officeDocument/2006/relationships/tags" Target="../tags/tag3265.xml"/><Relationship Id="rId124" Type="http://schemas.openxmlformats.org/officeDocument/2006/relationships/tags" Target="../tags/tag3286.xml"/><Relationship Id="rId70" Type="http://schemas.openxmlformats.org/officeDocument/2006/relationships/tags" Target="../tags/tag3232.xml"/><Relationship Id="rId91" Type="http://schemas.openxmlformats.org/officeDocument/2006/relationships/tags" Target="../tags/tag3253.xml"/><Relationship Id="rId145" Type="http://schemas.openxmlformats.org/officeDocument/2006/relationships/tags" Target="../tags/tag3307.xml"/><Relationship Id="rId166" Type="http://schemas.openxmlformats.org/officeDocument/2006/relationships/tags" Target="../tags/tag3328.xml"/><Relationship Id="rId187" Type="http://schemas.openxmlformats.org/officeDocument/2006/relationships/tags" Target="../tags/tag3349.xml"/></Relationships>
</file>

<file path=ppt/slides/_rels/slide77.xml.rels><?xml version="1.0" encoding="UTF-8" standalone="yes"?>
<Relationships xmlns="http://schemas.openxmlformats.org/package/2006/relationships"><Relationship Id="rId8" Type="http://schemas.openxmlformats.org/officeDocument/2006/relationships/tags" Target="../tags/tag3415.xml"/><Relationship Id="rId13" Type="http://schemas.openxmlformats.org/officeDocument/2006/relationships/tags" Target="../tags/tag3420.xml"/><Relationship Id="rId18" Type="http://schemas.openxmlformats.org/officeDocument/2006/relationships/tags" Target="../tags/tag3425.xml"/><Relationship Id="rId26" Type="http://schemas.openxmlformats.org/officeDocument/2006/relationships/tags" Target="../tags/tag3433.xml"/><Relationship Id="rId3" Type="http://schemas.openxmlformats.org/officeDocument/2006/relationships/tags" Target="../tags/tag3410.xml"/><Relationship Id="rId21" Type="http://schemas.openxmlformats.org/officeDocument/2006/relationships/tags" Target="../tags/tag3428.xml"/><Relationship Id="rId7" Type="http://schemas.openxmlformats.org/officeDocument/2006/relationships/tags" Target="../tags/tag3414.xml"/><Relationship Id="rId12" Type="http://schemas.openxmlformats.org/officeDocument/2006/relationships/tags" Target="../tags/tag3419.xml"/><Relationship Id="rId17" Type="http://schemas.openxmlformats.org/officeDocument/2006/relationships/tags" Target="../tags/tag3424.xml"/><Relationship Id="rId25" Type="http://schemas.openxmlformats.org/officeDocument/2006/relationships/tags" Target="../tags/tag3432.xml"/><Relationship Id="rId2" Type="http://schemas.openxmlformats.org/officeDocument/2006/relationships/tags" Target="../tags/tag3409.xml"/><Relationship Id="rId16" Type="http://schemas.openxmlformats.org/officeDocument/2006/relationships/tags" Target="../tags/tag3423.xml"/><Relationship Id="rId20" Type="http://schemas.openxmlformats.org/officeDocument/2006/relationships/tags" Target="../tags/tag3427.xml"/><Relationship Id="rId29" Type="http://schemas.openxmlformats.org/officeDocument/2006/relationships/customXml" Target="../ink/ink153.xml"/><Relationship Id="rId1" Type="http://schemas.openxmlformats.org/officeDocument/2006/relationships/tags" Target="../tags/tag3408.xml"/><Relationship Id="rId6" Type="http://schemas.openxmlformats.org/officeDocument/2006/relationships/tags" Target="../tags/tag3413.xml"/><Relationship Id="rId11" Type="http://schemas.openxmlformats.org/officeDocument/2006/relationships/tags" Target="../tags/tag3418.xml"/><Relationship Id="rId24" Type="http://schemas.openxmlformats.org/officeDocument/2006/relationships/tags" Target="../tags/tag3431.xml"/><Relationship Id="rId32" Type="http://schemas.openxmlformats.org/officeDocument/2006/relationships/image" Target="../media/image178.emf"/><Relationship Id="rId5" Type="http://schemas.openxmlformats.org/officeDocument/2006/relationships/tags" Target="../tags/tag3412.xml"/><Relationship Id="rId15" Type="http://schemas.openxmlformats.org/officeDocument/2006/relationships/tags" Target="../tags/tag3422.xml"/><Relationship Id="rId23" Type="http://schemas.openxmlformats.org/officeDocument/2006/relationships/tags" Target="../tags/tag3430.xml"/><Relationship Id="rId28" Type="http://schemas.openxmlformats.org/officeDocument/2006/relationships/notesSlide" Target="../notesSlides/notesSlide37.xml"/><Relationship Id="rId10" Type="http://schemas.openxmlformats.org/officeDocument/2006/relationships/tags" Target="../tags/tag3417.xml"/><Relationship Id="rId19" Type="http://schemas.openxmlformats.org/officeDocument/2006/relationships/tags" Target="../tags/tag3426.xml"/><Relationship Id="rId31" Type="http://schemas.openxmlformats.org/officeDocument/2006/relationships/customXml" Target="../ink/ink154.xml"/><Relationship Id="rId4" Type="http://schemas.openxmlformats.org/officeDocument/2006/relationships/tags" Target="../tags/tag3411.xml"/><Relationship Id="rId9" Type="http://schemas.openxmlformats.org/officeDocument/2006/relationships/tags" Target="../tags/tag3416.xml"/><Relationship Id="rId14" Type="http://schemas.openxmlformats.org/officeDocument/2006/relationships/tags" Target="../tags/tag3421.xml"/><Relationship Id="rId22" Type="http://schemas.openxmlformats.org/officeDocument/2006/relationships/tags" Target="../tags/tag3429.xml"/><Relationship Id="rId27" Type="http://schemas.openxmlformats.org/officeDocument/2006/relationships/slideLayout" Target="../slideLayouts/slideLayout7.xml"/><Relationship Id="rId30" Type="http://schemas.openxmlformats.org/officeDocument/2006/relationships/image" Target="../media/image177.emf"/></Relationships>
</file>

<file path=ppt/slides/_rels/slide78.xml.rels><?xml version="1.0" encoding="UTF-8" standalone="yes"?>
<Relationships xmlns="http://schemas.openxmlformats.org/package/2006/relationships"><Relationship Id="rId8" Type="http://schemas.openxmlformats.org/officeDocument/2006/relationships/customXml" Target="../ink/ink157.xml"/><Relationship Id="rId13" Type="http://schemas.openxmlformats.org/officeDocument/2006/relationships/image" Target="../media/image184.emf"/><Relationship Id="rId18" Type="http://schemas.openxmlformats.org/officeDocument/2006/relationships/customXml" Target="../ink/ink162.xml"/><Relationship Id="rId3" Type="http://schemas.openxmlformats.org/officeDocument/2006/relationships/notesSlide" Target="../notesSlides/notesSlide38.xml"/><Relationship Id="rId7" Type="http://schemas.openxmlformats.org/officeDocument/2006/relationships/image" Target="../media/image181.emf"/><Relationship Id="rId12" Type="http://schemas.openxmlformats.org/officeDocument/2006/relationships/customXml" Target="../ink/ink159.xml"/><Relationship Id="rId17" Type="http://schemas.openxmlformats.org/officeDocument/2006/relationships/image" Target="../media/image186.emf"/><Relationship Id="rId2" Type="http://schemas.openxmlformats.org/officeDocument/2006/relationships/slideLayout" Target="../slideLayouts/slideLayout7.xml"/><Relationship Id="rId16" Type="http://schemas.openxmlformats.org/officeDocument/2006/relationships/customXml" Target="../ink/ink161.xml"/><Relationship Id="rId1" Type="http://schemas.openxmlformats.org/officeDocument/2006/relationships/tags" Target="../tags/tag3434.xml"/><Relationship Id="rId6" Type="http://schemas.openxmlformats.org/officeDocument/2006/relationships/customXml" Target="../ink/ink156.xml"/><Relationship Id="rId11" Type="http://schemas.openxmlformats.org/officeDocument/2006/relationships/image" Target="../media/image183.emf"/><Relationship Id="rId5" Type="http://schemas.openxmlformats.org/officeDocument/2006/relationships/image" Target="../media/image179.emf"/><Relationship Id="rId15" Type="http://schemas.openxmlformats.org/officeDocument/2006/relationships/image" Target="../media/image185.emf"/><Relationship Id="rId10" Type="http://schemas.openxmlformats.org/officeDocument/2006/relationships/customXml" Target="../ink/ink158.xml"/><Relationship Id="rId19" Type="http://schemas.openxmlformats.org/officeDocument/2006/relationships/image" Target="../media/image187.emf"/><Relationship Id="rId4" Type="http://schemas.openxmlformats.org/officeDocument/2006/relationships/customXml" Target="../ink/ink155.xml"/><Relationship Id="rId9" Type="http://schemas.openxmlformats.org/officeDocument/2006/relationships/image" Target="../media/image182.emf"/><Relationship Id="rId14" Type="http://schemas.openxmlformats.org/officeDocument/2006/relationships/customXml" Target="../ink/ink160.xml"/></Relationships>
</file>

<file path=ppt/slides/_rels/slide79.xml.rels><?xml version="1.0" encoding="UTF-8" standalone="yes"?>
<Relationships xmlns="http://schemas.openxmlformats.org/package/2006/relationships"><Relationship Id="rId8" Type="http://schemas.openxmlformats.org/officeDocument/2006/relationships/tags" Target="../tags/tag3442.xml"/><Relationship Id="rId13" Type="http://schemas.openxmlformats.org/officeDocument/2006/relationships/tags" Target="../tags/tag3447.xml"/><Relationship Id="rId18" Type="http://schemas.openxmlformats.org/officeDocument/2006/relationships/tags" Target="../tags/tag3452.xml"/><Relationship Id="rId26" Type="http://schemas.openxmlformats.org/officeDocument/2006/relationships/customXml" Target="../ink/ink164.xml"/><Relationship Id="rId3" Type="http://schemas.openxmlformats.org/officeDocument/2006/relationships/tags" Target="../tags/tag3437.xml"/><Relationship Id="rId21" Type="http://schemas.openxmlformats.org/officeDocument/2006/relationships/tags" Target="../tags/tag3455.xml"/><Relationship Id="rId7" Type="http://schemas.openxmlformats.org/officeDocument/2006/relationships/tags" Target="../tags/tag3441.xml"/><Relationship Id="rId12" Type="http://schemas.openxmlformats.org/officeDocument/2006/relationships/tags" Target="../tags/tag3446.xml"/><Relationship Id="rId17" Type="http://schemas.openxmlformats.org/officeDocument/2006/relationships/tags" Target="../tags/tag3451.xml"/><Relationship Id="rId25" Type="http://schemas.openxmlformats.org/officeDocument/2006/relationships/image" Target="../media/image188.emf"/><Relationship Id="rId2" Type="http://schemas.openxmlformats.org/officeDocument/2006/relationships/tags" Target="../tags/tag3436.xml"/><Relationship Id="rId16" Type="http://schemas.openxmlformats.org/officeDocument/2006/relationships/tags" Target="../tags/tag3450.xml"/><Relationship Id="rId20" Type="http://schemas.openxmlformats.org/officeDocument/2006/relationships/tags" Target="../tags/tag3454.xml"/><Relationship Id="rId1" Type="http://schemas.openxmlformats.org/officeDocument/2006/relationships/tags" Target="../tags/tag3435.xml"/><Relationship Id="rId6" Type="http://schemas.openxmlformats.org/officeDocument/2006/relationships/tags" Target="../tags/tag3440.xml"/><Relationship Id="rId11" Type="http://schemas.openxmlformats.org/officeDocument/2006/relationships/tags" Target="../tags/tag3445.xml"/><Relationship Id="rId24" Type="http://schemas.openxmlformats.org/officeDocument/2006/relationships/customXml" Target="../ink/ink163.xml"/><Relationship Id="rId5" Type="http://schemas.openxmlformats.org/officeDocument/2006/relationships/tags" Target="../tags/tag3439.xml"/><Relationship Id="rId15" Type="http://schemas.openxmlformats.org/officeDocument/2006/relationships/tags" Target="../tags/tag3449.xml"/><Relationship Id="rId23" Type="http://schemas.openxmlformats.org/officeDocument/2006/relationships/notesSlide" Target="../notesSlides/notesSlide39.xml"/><Relationship Id="rId10" Type="http://schemas.openxmlformats.org/officeDocument/2006/relationships/tags" Target="../tags/tag3444.xml"/><Relationship Id="rId19" Type="http://schemas.openxmlformats.org/officeDocument/2006/relationships/tags" Target="../tags/tag3453.xml"/><Relationship Id="rId4" Type="http://schemas.openxmlformats.org/officeDocument/2006/relationships/tags" Target="../tags/tag3438.xml"/><Relationship Id="rId9" Type="http://schemas.openxmlformats.org/officeDocument/2006/relationships/tags" Target="../tags/tag3443.xml"/><Relationship Id="rId14" Type="http://schemas.openxmlformats.org/officeDocument/2006/relationships/tags" Target="../tags/tag3448.xml"/><Relationship Id="rId22" Type="http://schemas.openxmlformats.org/officeDocument/2006/relationships/slideLayout" Target="../slideLayouts/slideLayout7.xml"/><Relationship Id="rId27" Type="http://schemas.openxmlformats.org/officeDocument/2006/relationships/image" Target="../media/image189.emf"/></Relationships>
</file>

<file path=ppt/slides/_rels/slide8.xml.rels><?xml version="1.0" encoding="UTF-8" standalone="yes"?>
<Relationships xmlns="http://schemas.openxmlformats.org/package/2006/relationships"><Relationship Id="rId3" Type="http://schemas.openxmlformats.org/officeDocument/2006/relationships/tags" Target="../tags/tag140.xml"/><Relationship Id="rId7" Type="http://schemas.openxmlformats.org/officeDocument/2006/relationships/image" Target="../media/image13.jpeg"/><Relationship Id="rId2" Type="http://schemas.openxmlformats.org/officeDocument/2006/relationships/tags" Target="../tags/tag139.xml"/><Relationship Id="rId1" Type="http://schemas.openxmlformats.org/officeDocument/2006/relationships/tags" Target="../tags/tag138.xml"/><Relationship Id="rId6" Type="http://schemas.openxmlformats.org/officeDocument/2006/relationships/image" Target="../media/image12.png"/><Relationship Id="rId5" Type="http://schemas.openxmlformats.org/officeDocument/2006/relationships/notesSlide" Target="../notesSlides/notesSlide7.xml"/><Relationship Id="rId4"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8" Type="http://schemas.openxmlformats.org/officeDocument/2006/relationships/customXml" Target="../ink/ink167.xml"/><Relationship Id="rId13" Type="http://schemas.openxmlformats.org/officeDocument/2006/relationships/image" Target="../media/image194.emf"/><Relationship Id="rId18" Type="http://schemas.openxmlformats.org/officeDocument/2006/relationships/customXml" Target="../ink/ink172.xml"/><Relationship Id="rId26" Type="http://schemas.openxmlformats.org/officeDocument/2006/relationships/customXml" Target="../ink/ink176.xml"/><Relationship Id="rId3" Type="http://schemas.openxmlformats.org/officeDocument/2006/relationships/notesSlide" Target="../notesSlides/notesSlide40.xml"/><Relationship Id="rId21" Type="http://schemas.openxmlformats.org/officeDocument/2006/relationships/image" Target="../media/image198.emf"/><Relationship Id="rId7" Type="http://schemas.openxmlformats.org/officeDocument/2006/relationships/image" Target="../media/image191.emf"/><Relationship Id="rId12" Type="http://schemas.openxmlformats.org/officeDocument/2006/relationships/customXml" Target="../ink/ink169.xml"/><Relationship Id="rId17" Type="http://schemas.openxmlformats.org/officeDocument/2006/relationships/image" Target="../media/image196.emf"/><Relationship Id="rId25" Type="http://schemas.openxmlformats.org/officeDocument/2006/relationships/image" Target="../media/image200.emf"/><Relationship Id="rId2" Type="http://schemas.openxmlformats.org/officeDocument/2006/relationships/slideLayout" Target="../slideLayouts/slideLayout7.xml"/><Relationship Id="rId16" Type="http://schemas.openxmlformats.org/officeDocument/2006/relationships/customXml" Target="../ink/ink171.xml"/><Relationship Id="rId20" Type="http://schemas.openxmlformats.org/officeDocument/2006/relationships/customXml" Target="../ink/ink173.xml"/><Relationship Id="rId1" Type="http://schemas.openxmlformats.org/officeDocument/2006/relationships/tags" Target="../tags/tag3456.xml"/><Relationship Id="rId6" Type="http://schemas.openxmlformats.org/officeDocument/2006/relationships/customXml" Target="../ink/ink166.xml"/><Relationship Id="rId11" Type="http://schemas.openxmlformats.org/officeDocument/2006/relationships/image" Target="../media/image193.emf"/><Relationship Id="rId24" Type="http://schemas.openxmlformats.org/officeDocument/2006/relationships/customXml" Target="../ink/ink175.xml"/><Relationship Id="rId5" Type="http://schemas.openxmlformats.org/officeDocument/2006/relationships/image" Target="../media/image190.emf"/><Relationship Id="rId15" Type="http://schemas.openxmlformats.org/officeDocument/2006/relationships/image" Target="../media/image195.emf"/><Relationship Id="rId23" Type="http://schemas.openxmlformats.org/officeDocument/2006/relationships/image" Target="../media/image199.emf"/><Relationship Id="rId10" Type="http://schemas.openxmlformats.org/officeDocument/2006/relationships/customXml" Target="../ink/ink168.xml"/><Relationship Id="rId19" Type="http://schemas.openxmlformats.org/officeDocument/2006/relationships/image" Target="../media/image197.emf"/><Relationship Id="rId4" Type="http://schemas.openxmlformats.org/officeDocument/2006/relationships/customXml" Target="../ink/ink165.xml"/><Relationship Id="rId9" Type="http://schemas.openxmlformats.org/officeDocument/2006/relationships/image" Target="../media/image192.emf"/><Relationship Id="rId14" Type="http://schemas.openxmlformats.org/officeDocument/2006/relationships/customXml" Target="../ink/ink170.xml"/><Relationship Id="rId22" Type="http://schemas.openxmlformats.org/officeDocument/2006/relationships/customXml" Target="../ink/ink174.xml"/><Relationship Id="rId27" Type="http://schemas.openxmlformats.org/officeDocument/2006/relationships/image" Target="../media/image201.emf"/></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6.xml"/><Relationship Id="rId1" Type="http://schemas.openxmlformats.org/officeDocument/2006/relationships/tags" Target="../tags/tag3457.xml"/><Relationship Id="rId4" Type="http://schemas.openxmlformats.org/officeDocument/2006/relationships/image" Target="../media/image34.png"/></Relationships>
</file>

<file path=ppt/slides/_rels/slide82.xml.rels><?xml version="1.0" encoding="UTF-8" standalone="yes"?>
<Relationships xmlns="http://schemas.openxmlformats.org/package/2006/relationships"><Relationship Id="rId117" Type="http://schemas.openxmlformats.org/officeDocument/2006/relationships/tags" Target="../tags/tag3574.xml"/><Relationship Id="rId21" Type="http://schemas.openxmlformats.org/officeDocument/2006/relationships/tags" Target="../tags/tag3478.xml"/><Relationship Id="rId42" Type="http://schemas.openxmlformats.org/officeDocument/2006/relationships/tags" Target="../tags/tag3499.xml"/><Relationship Id="rId63" Type="http://schemas.openxmlformats.org/officeDocument/2006/relationships/tags" Target="../tags/tag3520.xml"/><Relationship Id="rId84" Type="http://schemas.openxmlformats.org/officeDocument/2006/relationships/tags" Target="../tags/tag3541.xml"/><Relationship Id="rId138" Type="http://schemas.openxmlformats.org/officeDocument/2006/relationships/tags" Target="../tags/tag3595.xml"/><Relationship Id="rId159" Type="http://schemas.openxmlformats.org/officeDocument/2006/relationships/tags" Target="../tags/tag3616.xml"/><Relationship Id="rId170" Type="http://schemas.openxmlformats.org/officeDocument/2006/relationships/tags" Target="../tags/tag3627.xml"/><Relationship Id="rId191" Type="http://schemas.openxmlformats.org/officeDocument/2006/relationships/tags" Target="../tags/tag3648.xml"/><Relationship Id="rId205" Type="http://schemas.openxmlformats.org/officeDocument/2006/relationships/tags" Target="../tags/tag3662.xml"/><Relationship Id="rId226" Type="http://schemas.openxmlformats.org/officeDocument/2006/relationships/tags" Target="../tags/tag3683.xml"/><Relationship Id="rId247" Type="http://schemas.openxmlformats.org/officeDocument/2006/relationships/tags" Target="../tags/tag3704.xml"/><Relationship Id="rId107" Type="http://schemas.openxmlformats.org/officeDocument/2006/relationships/tags" Target="../tags/tag3564.xml"/><Relationship Id="rId268" Type="http://schemas.openxmlformats.org/officeDocument/2006/relationships/tags" Target="../tags/tag3725.xml"/><Relationship Id="rId11" Type="http://schemas.openxmlformats.org/officeDocument/2006/relationships/tags" Target="../tags/tag3468.xml"/><Relationship Id="rId32" Type="http://schemas.openxmlformats.org/officeDocument/2006/relationships/tags" Target="../tags/tag3489.xml"/><Relationship Id="rId53" Type="http://schemas.openxmlformats.org/officeDocument/2006/relationships/tags" Target="../tags/tag3510.xml"/><Relationship Id="rId74" Type="http://schemas.openxmlformats.org/officeDocument/2006/relationships/tags" Target="../tags/tag3531.xml"/><Relationship Id="rId128" Type="http://schemas.openxmlformats.org/officeDocument/2006/relationships/tags" Target="../tags/tag3585.xml"/><Relationship Id="rId149" Type="http://schemas.openxmlformats.org/officeDocument/2006/relationships/tags" Target="../tags/tag3606.xml"/><Relationship Id="rId5" Type="http://schemas.openxmlformats.org/officeDocument/2006/relationships/tags" Target="../tags/tag3462.xml"/><Relationship Id="rId95" Type="http://schemas.openxmlformats.org/officeDocument/2006/relationships/tags" Target="../tags/tag3552.xml"/><Relationship Id="rId160" Type="http://schemas.openxmlformats.org/officeDocument/2006/relationships/tags" Target="../tags/tag3617.xml"/><Relationship Id="rId181" Type="http://schemas.openxmlformats.org/officeDocument/2006/relationships/tags" Target="../tags/tag3638.xml"/><Relationship Id="rId216" Type="http://schemas.openxmlformats.org/officeDocument/2006/relationships/tags" Target="../tags/tag3673.xml"/><Relationship Id="rId237" Type="http://schemas.openxmlformats.org/officeDocument/2006/relationships/tags" Target="../tags/tag3694.xml"/><Relationship Id="rId258" Type="http://schemas.openxmlformats.org/officeDocument/2006/relationships/tags" Target="../tags/tag3715.xml"/><Relationship Id="rId22" Type="http://schemas.openxmlformats.org/officeDocument/2006/relationships/tags" Target="../tags/tag3479.xml"/><Relationship Id="rId43" Type="http://schemas.openxmlformats.org/officeDocument/2006/relationships/tags" Target="../tags/tag3500.xml"/><Relationship Id="rId64" Type="http://schemas.openxmlformats.org/officeDocument/2006/relationships/tags" Target="../tags/tag3521.xml"/><Relationship Id="rId118" Type="http://schemas.openxmlformats.org/officeDocument/2006/relationships/tags" Target="../tags/tag3575.xml"/><Relationship Id="rId139" Type="http://schemas.openxmlformats.org/officeDocument/2006/relationships/tags" Target="../tags/tag3596.xml"/><Relationship Id="rId85" Type="http://schemas.openxmlformats.org/officeDocument/2006/relationships/tags" Target="../tags/tag3542.xml"/><Relationship Id="rId150" Type="http://schemas.openxmlformats.org/officeDocument/2006/relationships/tags" Target="../tags/tag3607.xml"/><Relationship Id="rId171" Type="http://schemas.openxmlformats.org/officeDocument/2006/relationships/tags" Target="../tags/tag3628.xml"/><Relationship Id="rId192" Type="http://schemas.openxmlformats.org/officeDocument/2006/relationships/tags" Target="../tags/tag3649.xml"/><Relationship Id="rId206" Type="http://schemas.openxmlformats.org/officeDocument/2006/relationships/tags" Target="../tags/tag3663.xml"/><Relationship Id="rId227" Type="http://schemas.openxmlformats.org/officeDocument/2006/relationships/tags" Target="../tags/tag3684.xml"/><Relationship Id="rId248" Type="http://schemas.openxmlformats.org/officeDocument/2006/relationships/tags" Target="../tags/tag3705.xml"/><Relationship Id="rId269" Type="http://schemas.openxmlformats.org/officeDocument/2006/relationships/tags" Target="../tags/tag3726.xml"/><Relationship Id="rId12" Type="http://schemas.openxmlformats.org/officeDocument/2006/relationships/tags" Target="../tags/tag3469.xml"/><Relationship Id="rId33" Type="http://schemas.openxmlformats.org/officeDocument/2006/relationships/tags" Target="../tags/tag3490.xml"/><Relationship Id="rId108" Type="http://schemas.openxmlformats.org/officeDocument/2006/relationships/tags" Target="../tags/tag3565.xml"/><Relationship Id="rId129" Type="http://schemas.openxmlformats.org/officeDocument/2006/relationships/tags" Target="../tags/tag3586.xml"/><Relationship Id="rId54" Type="http://schemas.openxmlformats.org/officeDocument/2006/relationships/tags" Target="../tags/tag3511.xml"/><Relationship Id="rId75" Type="http://schemas.openxmlformats.org/officeDocument/2006/relationships/tags" Target="../tags/tag3532.xml"/><Relationship Id="rId96" Type="http://schemas.openxmlformats.org/officeDocument/2006/relationships/tags" Target="../tags/tag3553.xml"/><Relationship Id="rId140" Type="http://schemas.openxmlformats.org/officeDocument/2006/relationships/tags" Target="../tags/tag3597.xml"/><Relationship Id="rId161" Type="http://schemas.openxmlformats.org/officeDocument/2006/relationships/tags" Target="../tags/tag3618.xml"/><Relationship Id="rId182" Type="http://schemas.openxmlformats.org/officeDocument/2006/relationships/tags" Target="../tags/tag3639.xml"/><Relationship Id="rId217" Type="http://schemas.openxmlformats.org/officeDocument/2006/relationships/tags" Target="../tags/tag3674.xml"/><Relationship Id="rId6" Type="http://schemas.openxmlformats.org/officeDocument/2006/relationships/tags" Target="../tags/tag3463.xml"/><Relationship Id="rId238" Type="http://schemas.openxmlformats.org/officeDocument/2006/relationships/tags" Target="../tags/tag3695.xml"/><Relationship Id="rId259" Type="http://schemas.openxmlformats.org/officeDocument/2006/relationships/tags" Target="../tags/tag3716.xml"/><Relationship Id="rId23" Type="http://schemas.openxmlformats.org/officeDocument/2006/relationships/tags" Target="../tags/tag3480.xml"/><Relationship Id="rId119" Type="http://schemas.openxmlformats.org/officeDocument/2006/relationships/tags" Target="../tags/tag3576.xml"/><Relationship Id="rId270" Type="http://schemas.openxmlformats.org/officeDocument/2006/relationships/tags" Target="../tags/tag3727.xml"/><Relationship Id="rId44" Type="http://schemas.openxmlformats.org/officeDocument/2006/relationships/tags" Target="../tags/tag3501.xml"/><Relationship Id="rId65" Type="http://schemas.openxmlformats.org/officeDocument/2006/relationships/tags" Target="../tags/tag3522.xml"/><Relationship Id="rId86" Type="http://schemas.openxmlformats.org/officeDocument/2006/relationships/tags" Target="../tags/tag3543.xml"/><Relationship Id="rId130" Type="http://schemas.openxmlformats.org/officeDocument/2006/relationships/tags" Target="../tags/tag3587.xml"/><Relationship Id="rId151" Type="http://schemas.openxmlformats.org/officeDocument/2006/relationships/tags" Target="../tags/tag3608.xml"/><Relationship Id="rId172" Type="http://schemas.openxmlformats.org/officeDocument/2006/relationships/tags" Target="../tags/tag3629.xml"/><Relationship Id="rId193" Type="http://schemas.openxmlformats.org/officeDocument/2006/relationships/tags" Target="../tags/tag3650.xml"/><Relationship Id="rId202" Type="http://schemas.openxmlformats.org/officeDocument/2006/relationships/tags" Target="../tags/tag3659.xml"/><Relationship Id="rId207" Type="http://schemas.openxmlformats.org/officeDocument/2006/relationships/tags" Target="../tags/tag3664.xml"/><Relationship Id="rId223" Type="http://schemas.openxmlformats.org/officeDocument/2006/relationships/tags" Target="../tags/tag3680.xml"/><Relationship Id="rId228" Type="http://schemas.openxmlformats.org/officeDocument/2006/relationships/tags" Target="../tags/tag3685.xml"/><Relationship Id="rId244" Type="http://schemas.openxmlformats.org/officeDocument/2006/relationships/tags" Target="../tags/tag3701.xml"/><Relationship Id="rId249" Type="http://schemas.openxmlformats.org/officeDocument/2006/relationships/tags" Target="../tags/tag3706.xml"/><Relationship Id="rId13" Type="http://schemas.openxmlformats.org/officeDocument/2006/relationships/tags" Target="../tags/tag3470.xml"/><Relationship Id="rId18" Type="http://schemas.openxmlformats.org/officeDocument/2006/relationships/tags" Target="../tags/tag3475.xml"/><Relationship Id="rId39" Type="http://schemas.openxmlformats.org/officeDocument/2006/relationships/tags" Target="../tags/tag3496.xml"/><Relationship Id="rId109" Type="http://schemas.openxmlformats.org/officeDocument/2006/relationships/tags" Target="../tags/tag3566.xml"/><Relationship Id="rId260" Type="http://schemas.openxmlformats.org/officeDocument/2006/relationships/tags" Target="../tags/tag3717.xml"/><Relationship Id="rId265" Type="http://schemas.openxmlformats.org/officeDocument/2006/relationships/tags" Target="../tags/tag3722.xml"/><Relationship Id="rId34" Type="http://schemas.openxmlformats.org/officeDocument/2006/relationships/tags" Target="../tags/tag3491.xml"/><Relationship Id="rId50" Type="http://schemas.openxmlformats.org/officeDocument/2006/relationships/tags" Target="../tags/tag3507.xml"/><Relationship Id="rId55" Type="http://schemas.openxmlformats.org/officeDocument/2006/relationships/tags" Target="../tags/tag3512.xml"/><Relationship Id="rId76" Type="http://schemas.openxmlformats.org/officeDocument/2006/relationships/tags" Target="../tags/tag3533.xml"/><Relationship Id="rId97" Type="http://schemas.openxmlformats.org/officeDocument/2006/relationships/tags" Target="../tags/tag3554.xml"/><Relationship Id="rId104" Type="http://schemas.openxmlformats.org/officeDocument/2006/relationships/tags" Target="../tags/tag3561.xml"/><Relationship Id="rId120" Type="http://schemas.openxmlformats.org/officeDocument/2006/relationships/tags" Target="../tags/tag3577.xml"/><Relationship Id="rId125" Type="http://schemas.openxmlformats.org/officeDocument/2006/relationships/tags" Target="../tags/tag3582.xml"/><Relationship Id="rId141" Type="http://schemas.openxmlformats.org/officeDocument/2006/relationships/tags" Target="../tags/tag3598.xml"/><Relationship Id="rId146" Type="http://schemas.openxmlformats.org/officeDocument/2006/relationships/tags" Target="../tags/tag3603.xml"/><Relationship Id="rId167" Type="http://schemas.openxmlformats.org/officeDocument/2006/relationships/tags" Target="../tags/tag3624.xml"/><Relationship Id="rId188" Type="http://schemas.openxmlformats.org/officeDocument/2006/relationships/tags" Target="../tags/tag3645.xml"/><Relationship Id="rId7" Type="http://schemas.openxmlformats.org/officeDocument/2006/relationships/tags" Target="../tags/tag3464.xml"/><Relationship Id="rId71" Type="http://schemas.openxmlformats.org/officeDocument/2006/relationships/tags" Target="../tags/tag3528.xml"/><Relationship Id="rId92" Type="http://schemas.openxmlformats.org/officeDocument/2006/relationships/tags" Target="../tags/tag3549.xml"/><Relationship Id="rId162" Type="http://schemas.openxmlformats.org/officeDocument/2006/relationships/tags" Target="../tags/tag3619.xml"/><Relationship Id="rId183" Type="http://schemas.openxmlformats.org/officeDocument/2006/relationships/tags" Target="../tags/tag3640.xml"/><Relationship Id="rId213" Type="http://schemas.openxmlformats.org/officeDocument/2006/relationships/tags" Target="../tags/tag3670.xml"/><Relationship Id="rId218" Type="http://schemas.openxmlformats.org/officeDocument/2006/relationships/tags" Target="../tags/tag3675.xml"/><Relationship Id="rId234" Type="http://schemas.openxmlformats.org/officeDocument/2006/relationships/tags" Target="../tags/tag3691.xml"/><Relationship Id="rId239" Type="http://schemas.openxmlformats.org/officeDocument/2006/relationships/tags" Target="../tags/tag3696.xml"/><Relationship Id="rId2" Type="http://schemas.openxmlformats.org/officeDocument/2006/relationships/tags" Target="../tags/tag3459.xml"/><Relationship Id="rId29" Type="http://schemas.openxmlformats.org/officeDocument/2006/relationships/tags" Target="../tags/tag3486.xml"/><Relationship Id="rId250" Type="http://schemas.openxmlformats.org/officeDocument/2006/relationships/tags" Target="../tags/tag3707.xml"/><Relationship Id="rId255" Type="http://schemas.openxmlformats.org/officeDocument/2006/relationships/tags" Target="../tags/tag3712.xml"/><Relationship Id="rId271" Type="http://schemas.openxmlformats.org/officeDocument/2006/relationships/tags" Target="../tags/tag3728.xml"/><Relationship Id="rId276" Type="http://schemas.openxmlformats.org/officeDocument/2006/relationships/tags" Target="../tags/tag3733.xml"/><Relationship Id="rId24" Type="http://schemas.openxmlformats.org/officeDocument/2006/relationships/tags" Target="../tags/tag3481.xml"/><Relationship Id="rId40" Type="http://schemas.openxmlformats.org/officeDocument/2006/relationships/tags" Target="../tags/tag3497.xml"/><Relationship Id="rId45" Type="http://schemas.openxmlformats.org/officeDocument/2006/relationships/tags" Target="../tags/tag3502.xml"/><Relationship Id="rId66" Type="http://schemas.openxmlformats.org/officeDocument/2006/relationships/tags" Target="../tags/tag3523.xml"/><Relationship Id="rId87" Type="http://schemas.openxmlformats.org/officeDocument/2006/relationships/tags" Target="../tags/tag3544.xml"/><Relationship Id="rId110" Type="http://schemas.openxmlformats.org/officeDocument/2006/relationships/tags" Target="../tags/tag3567.xml"/><Relationship Id="rId115" Type="http://schemas.openxmlformats.org/officeDocument/2006/relationships/tags" Target="../tags/tag3572.xml"/><Relationship Id="rId131" Type="http://schemas.openxmlformats.org/officeDocument/2006/relationships/tags" Target="../tags/tag3588.xml"/><Relationship Id="rId136" Type="http://schemas.openxmlformats.org/officeDocument/2006/relationships/tags" Target="../tags/tag3593.xml"/><Relationship Id="rId157" Type="http://schemas.openxmlformats.org/officeDocument/2006/relationships/tags" Target="../tags/tag3614.xml"/><Relationship Id="rId178" Type="http://schemas.openxmlformats.org/officeDocument/2006/relationships/tags" Target="../tags/tag3635.xml"/><Relationship Id="rId61" Type="http://schemas.openxmlformats.org/officeDocument/2006/relationships/tags" Target="../tags/tag3518.xml"/><Relationship Id="rId82" Type="http://schemas.openxmlformats.org/officeDocument/2006/relationships/tags" Target="../tags/tag3539.xml"/><Relationship Id="rId152" Type="http://schemas.openxmlformats.org/officeDocument/2006/relationships/tags" Target="../tags/tag3609.xml"/><Relationship Id="rId173" Type="http://schemas.openxmlformats.org/officeDocument/2006/relationships/tags" Target="../tags/tag3630.xml"/><Relationship Id="rId194" Type="http://schemas.openxmlformats.org/officeDocument/2006/relationships/tags" Target="../tags/tag3651.xml"/><Relationship Id="rId199" Type="http://schemas.openxmlformats.org/officeDocument/2006/relationships/tags" Target="../tags/tag3656.xml"/><Relationship Id="rId203" Type="http://schemas.openxmlformats.org/officeDocument/2006/relationships/tags" Target="../tags/tag3660.xml"/><Relationship Id="rId208" Type="http://schemas.openxmlformats.org/officeDocument/2006/relationships/tags" Target="../tags/tag3665.xml"/><Relationship Id="rId229" Type="http://schemas.openxmlformats.org/officeDocument/2006/relationships/tags" Target="../tags/tag3686.xml"/><Relationship Id="rId19" Type="http://schemas.openxmlformats.org/officeDocument/2006/relationships/tags" Target="../tags/tag3476.xml"/><Relationship Id="rId224" Type="http://schemas.openxmlformats.org/officeDocument/2006/relationships/tags" Target="../tags/tag3681.xml"/><Relationship Id="rId240" Type="http://schemas.openxmlformats.org/officeDocument/2006/relationships/tags" Target="../tags/tag3697.xml"/><Relationship Id="rId245" Type="http://schemas.openxmlformats.org/officeDocument/2006/relationships/tags" Target="../tags/tag3702.xml"/><Relationship Id="rId261" Type="http://schemas.openxmlformats.org/officeDocument/2006/relationships/tags" Target="../tags/tag3718.xml"/><Relationship Id="rId266" Type="http://schemas.openxmlformats.org/officeDocument/2006/relationships/tags" Target="../tags/tag3723.xml"/><Relationship Id="rId14" Type="http://schemas.openxmlformats.org/officeDocument/2006/relationships/tags" Target="../tags/tag3471.xml"/><Relationship Id="rId30" Type="http://schemas.openxmlformats.org/officeDocument/2006/relationships/tags" Target="../tags/tag3487.xml"/><Relationship Id="rId35" Type="http://schemas.openxmlformats.org/officeDocument/2006/relationships/tags" Target="../tags/tag3492.xml"/><Relationship Id="rId56" Type="http://schemas.openxmlformats.org/officeDocument/2006/relationships/tags" Target="../tags/tag3513.xml"/><Relationship Id="rId77" Type="http://schemas.openxmlformats.org/officeDocument/2006/relationships/tags" Target="../tags/tag3534.xml"/><Relationship Id="rId100" Type="http://schemas.openxmlformats.org/officeDocument/2006/relationships/tags" Target="../tags/tag3557.xml"/><Relationship Id="rId105" Type="http://schemas.openxmlformats.org/officeDocument/2006/relationships/tags" Target="../tags/tag3562.xml"/><Relationship Id="rId126" Type="http://schemas.openxmlformats.org/officeDocument/2006/relationships/tags" Target="../tags/tag3583.xml"/><Relationship Id="rId147" Type="http://schemas.openxmlformats.org/officeDocument/2006/relationships/tags" Target="../tags/tag3604.xml"/><Relationship Id="rId168" Type="http://schemas.openxmlformats.org/officeDocument/2006/relationships/tags" Target="../tags/tag3625.xml"/><Relationship Id="rId8" Type="http://schemas.openxmlformats.org/officeDocument/2006/relationships/tags" Target="../tags/tag3465.xml"/><Relationship Id="rId51" Type="http://schemas.openxmlformats.org/officeDocument/2006/relationships/tags" Target="../tags/tag3508.xml"/><Relationship Id="rId72" Type="http://schemas.openxmlformats.org/officeDocument/2006/relationships/tags" Target="../tags/tag3529.xml"/><Relationship Id="rId93" Type="http://schemas.openxmlformats.org/officeDocument/2006/relationships/tags" Target="../tags/tag3550.xml"/><Relationship Id="rId98" Type="http://schemas.openxmlformats.org/officeDocument/2006/relationships/tags" Target="../tags/tag3555.xml"/><Relationship Id="rId121" Type="http://schemas.openxmlformats.org/officeDocument/2006/relationships/tags" Target="../tags/tag3578.xml"/><Relationship Id="rId142" Type="http://schemas.openxmlformats.org/officeDocument/2006/relationships/tags" Target="../tags/tag3599.xml"/><Relationship Id="rId163" Type="http://schemas.openxmlformats.org/officeDocument/2006/relationships/tags" Target="../tags/tag3620.xml"/><Relationship Id="rId184" Type="http://schemas.openxmlformats.org/officeDocument/2006/relationships/tags" Target="../tags/tag3641.xml"/><Relationship Id="rId189" Type="http://schemas.openxmlformats.org/officeDocument/2006/relationships/tags" Target="../tags/tag3646.xml"/><Relationship Id="rId219" Type="http://schemas.openxmlformats.org/officeDocument/2006/relationships/tags" Target="../tags/tag3676.xml"/><Relationship Id="rId3" Type="http://schemas.openxmlformats.org/officeDocument/2006/relationships/tags" Target="../tags/tag3460.xml"/><Relationship Id="rId214" Type="http://schemas.openxmlformats.org/officeDocument/2006/relationships/tags" Target="../tags/tag3671.xml"/><Relationship Id="rId230" Type="http://schemas.openxmlformats.org/officeDocument/2006/relationships/tags" Target="../tags/tag3687.xml"/><Relationship Id="rId235" Type="http://schemas.openxmlformats.org/officeDocument/2006/relationships/tags" Target="../tags/tag3692.xml"/><Relationship Id="rId251" Type="http://schemas.openxmlformats.org/officeDocument/2006/relationships/tags" Target="../tags/tag3708.xml"/><Relationship Id="rId256" Type="http://schemas.openxmlformats.org/officeDocument/2006/relationships/tags" Target="../tags/tag3713.xml"/><Relationship Id="rId277" Type="http://schemas.openxmlformats.org/officeDocument/2006/relationships/slideLayout" Target="../slideLayouts/slideLayout7.xml"/><Relationship Id="rId25" Type="http://schemas.openxmlformats.org/officeDocument/2006/relationships/tags" Target="../tags/tag3482.xml"/><Relationship Id="rId46" Type="http://schemas.openxmlformats.org/officeDocument/2006/relationships/tags" Target="../tags/tag3503.xml"/><Relationship Id="rId67" Type="http://schemas.openxmlformats.org/officeDocument/2006/relationships/tags" Target="../tags/tag3524.xml"/><Relationship Id="rId116" Type="http://schemas.openxmlformats.org/officeDocument/2006/relationships/tags" Target="../tags/tag3573.xml"/><Relationship Id="rId137" Type="http://schemas.openxmlformats.org/officeDocument/2006/relationships/tags" Target="../tags/tag3594.xml"/><Relationship Id="rId158" Type="http://schemas.openxmlformats.org/officeDocument/2006/relationships/tags" Target="../tags/tag3615.xml"/><Relationship Id="rId272" Type="http://schemas.openxmlformats.org/officeDocument/2006/relationships/tags" Target="../tags/tag3729.xml"/><Relationship Id="rId20" Type="http://schemas.openxmlformats.org/officeDocument/2006/relationships/tags" Target="../tags/tag3477.xml"/><Relationship Id="rId41" Type="http://schemas.openxmlformats.org/officeDocument/2006/relationships/tags" Target="../tags/tag3498.xml"/><Relationship Id="rId62" Type="http://schemas.openxmlformats.org/officeDocument/2006/relationships/tags" Target="../tags/tag3519.xml"/><Relationship Id="rId83" Type="http://schemas.openxmlformats.org/officeDocument/2006/relationships/tags" Target="../tags/tag3540.xml"/><Relationship Id="rId88" Type="http://schemas.openxmlformats.org/officeDocument/2006/relationships/tags" Target="../tags/tag3545.xml"/><Relationship Id="rId111" Type="http://schemas.openxmlformats.org/officeDocument/2006/relationships/tags" Target="../tags/tag3568.xml"/><Relationship Id="rId132" Type="http://schemas.openxmlformats.org/officeDocument/2006/relationships/tags" Target="../tags/tag3589.xml"/><Relationship Id="rId153" Type="http://schemas.openxmlformats.org/officeDocument/2006/relationships/tags" Target="../tags/tag3610.xml"/><Relationship Id="rId174" Type="http://schemas.openxmlformats.org/officeDocument/2006/relationships/tags" Target="../tags/tag3631.xml"/><Relationship Id="rId179" Type="http://schemas.openxmlformats.org/officeDocument/2006/relationships/tags" Target="../tags/tag3636.xml"/><Relationship Id="rId195" Type="http://schemas.openxmlformats.org/officeDocument/2006/relationships/tags" Target="../tags/tag3652.xml"/><Relationship Id="rId209" Type="http://schemas.openxmlformats.org/officeDocument/2006/relationships/tags" Target="../tags/tag3666.xml"/><Relationship Id="rId190" Type="http://schemas.openxmlformats.org/officeDocument/2006/relationships/tags" Target="../tags/tag3647.xml"/><Relationship Id="rId204" Type="http://schemas.openxmlformats.org/officeDocument/2006/relationships/tags" Target="../tags/tag3661.xml"/><Relationship Id="rId220" Type="http://schemas.openxmlformats.org/officeDocument/2006/relationships/tags" Target="../tags/tag3677.xml"/><Relationship Id="rId225" Type="http://schemas.openxmlformats.org/officeDocument/2006/relationships/tags" Target="../tags/tag3682.xml"/><Relationship Id="rId241" Type="http://schemas.openxmlformats.org/officeDocument/2006/relationships/tags" Target="../tags/tag3698.xml"/><Relationship Id="rId246" Type="http://schemas.openxmlformats.org/officeDocument/2006/relationships/tags" Target="../tags/tag3703.xml"/><Relationship Id="rId267" Type="http://schemas.openxmlformats.org/officeDocument/2006/relationships/tags" Target="../tags/tag3724.xml"/><Relationship Id="rId15" Type="http://schemas.openxmlformats.org/officeDocument/2006/relationships/tags" Target="../tags/tag3472.xml"/><Relationship Id="rId36" Type="http://schemas.openxmlformats.org/officeDocument/2006/relationships/tags" Target="../tags/tag3493.xml"/><Relationship Id="rId57" Type="http://schemas.openxmlformats.org/officeDocument/2006/relationships/tags" Target="../tags/tag3514.xml"/><Relationship Id="rId106" Type="http://schemas.openxmlformats.org/officeDocument/2006/relationships/tags" Target="../tags/tag3563.xml"/><Relationship Id="rId127" Type="http://schemas.openxmlformats.org/officeDocument/2006/relationships/tags" Target="../tags/tag3584.xml"/><Relationship Id="rId262" Type="http://schemas.openxmlformats.org/officeDocument/2006/relationships/tags" Target="../tags/tag3719.xml"/><Relationship Id="rId10" Type="http://schemas.openxmlformats.org/officeDocument/2006/relationships/tags" Target="../tags/tag3467.xml"/><Relationship Id="rId31" Type="http://schemas.openxmlformats.org/officeDocument/2006/relationships/tags" Target="../tags/tag3488.xml"/><Relationship Id="rId52" Type="http://schemas.openxmlformats.org/officeDocument/2006/relationships/tags" Target="../tags/tag3509.xml"/><Relationship Id="rId73" Type="http://schemas.openxmlformats.org/officeDocument/2006/relationships/tags" Target="../tags/tag3530.xml"/><Relationship Id="rId78" Type="http://schemas.openxmlformats.org/officeDocument/2006/relationships/tags" Target="../tags/tag3535.xml"/><Relationship Id="rId94" Type="http://schemas.openxmlformats.org/officeDocument/2006/relationships/tags" Target="../tags/tag3551.xml"/><Relationship Id="rId99" Type="http://schemas.openxmlformats.org/officeDocument/2006/relationships/tags" Target="../tags/tag3556.xml"/><Relationship Id="rId101" Type="http://schemas.openxmlformats.org/officeDocument/2006/relationships/tags" Target="../tags/tag3558.xml"/><Relationship Id="rId122" Type="http://schemas.openxmlformats.org/officeDocument/2006/relationships/tags" Target="../tags/tag3579.xml"/><Relationship Id="rId143" Type="http://schemas.openxmlformats.org/officeDocument/2006/relationships/tags" Target="../tags/tag3600.xml"/><Relationship Id="rId148" Type="http://schemas.openxmlformats.org/officeDocument/2006/relationships/tags" Target="../tags/tag3605.xml"/><Relationship Id="rId164" Type="http://schemas.openxmlformats.org/officeDocument/2006/relationships/tags" Target="../tags/tag3621.xml"/><Relationship Id="rId169" Type="http://schemas.openxmlformats.org/officeDocument/2006/relationships/tags" Target="../tags/tag3626.xml"/><Relationship Id="rId185" Type="http://schemas.openxmlformats.org/officeDocument/2006/relationships/tags" Target="../tags/tag3642.xml"/><Relationship Id="rId4" Type="http://schemas.openxmlformats.org/officeDocument/2006/relationships/tags" Target="../tags/tag3461.xml"/><Relationship Id="rId9" Type="http://schemas.openxmlformats.org/officeDocument/2006/relationships/tags" Target="../tags/tag3466.xml"/><Relationship Id="rId180" Type="http://schemas.openxmlformats.org/officeDocument/2006/relationships/tags" Target="../tags/tag3637.xml"/><Relationship Id="rId210" Type="http://schemas.openxmlformats.org/officeDocument/2006/relationships/tags" Target="../tags/tag3667.xml"/><Relationship Id="rId215" Type="http://schemas.openxmlformats.org/officeDocument/2006/relationships/tags" Target="../tags/tag3672.xml"/><Relationship Id="rId236" Type="http://schemas.openxmlformats.org/officeDocument/2006/relationships/tags" Target="../tags/tag3693.xml"/><Relationship Id="rId257" Type="http://schemas.openxmlformats.org/officeDocument/2006/relationships/tags" Target="../tags/tag3714.xml"/><Relationship Id="rId26" Type="http://schemas.openxmlformats.org/officeDocument/2006/relationships/tags" Target="../tags/tag3483.xml"/><Relationship Id="rId231" Type="http://schemas.openxmlformats.org/officeDocument/2006/relationships/tags" Target="../tags/tag3688.xml"/><Relationship Id="rId252" Type="http://schemas.openxmlformats.org/officeDocument/2006/relationships/tags" Target="../tags/tag3709.xml"/><Relationship Id="rId273" Type="http://schemas.openxmlformats.org/officeDocument/2006/relationships/tags" Target="../tags/tag3730.xml"/><Relationship Id="rId47" Type="http://schemas.openxmlformats.org/officeDocument/2006/relationships/tags" Target="../tags/tag3504.xml"/><Relationship Id="rId68" Type="http://schemas.openxmlformats.org/officeDocument/2006/relationships/tags" Target="../tags/tag3525.xml"/><Relationship Id="rId89" Type="http://schemas.openxmlformats.org/officeDocument/2006/relationships/tags" Target="../tags/tag3546.xml"/><Relationship Id="rId112" Type="http://schemas.openxmlformats.org/officeDocument/2006/relationships/tags" Target="../tags/tag3569.xml"/><Relationship Id="rId133" Type="http://schemas.openxmlformats.org/officeDocument/2006/relationships/tags" Target="../tags/tag3590.xml"/><Relationship Id="rId154" Type="http://schemas.openxmlformats.org/officeDocument/2006/relationships/tags" Target="../tags/tag3611.xml"/><Relationship Id="rId175" Type="http://schemas.openxmlformats.org/officeDocument/2006/relationships/tags" Target="../tags/tag3632.xml"/><Relationship Id="rId196" Type="http://schemas.openxmlformats.org/officeDocument/2006/relationships/tags" Target="../tags/tag3653.xml"/><Relationship Id="rId200" Type="http://schemas.openxmlformats.org/officeDocument/2006/relationships/tags" Target="../tags/tag3657.xml"/><Relationship Id="rId16" Type="http://schemas.openxmlformats.org/officeDocument/2006/relationships/tags" Target="../tags/tag3473.xml"/><Relationship Id="rId221" Type="http://schemas.openxmlformats.org/officeDocument/2006/relationships/tags" Target="../tags/tag3678.xml"/><Relationship Id="rId242" Type="http://schemas.openxmlformats.org/officeDocument/2006/relationships/tags" Target="../tags/tag3699.xml"/><Relationship Id="rId263" Type="http://schemas.openxmlformats.org/officeDocument/2006/relationships/tags" Target="../tags/tag3720.xml"/><Relationship Id="rId37" Type="http://schemas.openxmlformats.org/officeDocument/2006/relationships/tags" Target="../tags/tag3494.xml"/><Relationship Id="rId58" Type="http://schemas.openxmlformats.org/officeDocument/2006/relationships/tags" Target="../tags/tag3515.xml"/><Relationship Id="rId79" Type="http://schemas.openxmlformats.org/officeDocument/2006/relationships/tags" Target="../tags/tag3536.xml"/><Relationship Id="rId102" Type="http://schemas.openxmlformats.org/officeDocument/2006/relationships/tags" Target="../tags/tag3559.xml"/><Relationship Id="rId123" Type="http://schemas.openxmlformats.org/officeDocument/2006/relationships/tags" Target="../tags/tag3580.xml"/><Relationship Id="rId144" Type="http://schemas.openxmlformats.org/officeDocument/2006/relationships/tags" Target="../tags/tag3601.xml"/><Relationship Id="rId90" Type="http://schemas.openxmlformats.org/officeDocument/2006/relationships/tags" Target="../tags/tag3547.xml"/><Relationship Id="rId165" Type="http://schemas.openxmlformats.org/officeDocument/2006/relationships/tags" Target="../tags/tag3622.xml"/><Relationship Id="rId186" Type="http://schemas.openxmlformats.org/officeDocument/2006/relationships/tags" Target="../tags/tag3643.xml"/><Relationship Id="rId211" Type="http://schemas.openxmlformats.org/officeDocument/2006/relationships/tags" Target="../tags/tag3668.xml"/><Relationship Id="rId232" Type="http://schemas.openxmlformats.org/officeDocument/2006/relationships/tags" Target="../tags/tag3689.xml"/><Relationship Id="rId253" Type="http://schemas.openxmlformats.org/officeDocument/2006/relationships/tags" Target="../tags/tag3710.xml"/><Relationship Id="rId274" Type="http://schemas.openxmlformats.org/officeDocument/2006/relationships/tags" Target="../tags/tag3731.xml"/><Relationship Id="rId27" Type="http://schemas.openxmlformats.org/officeDocument/2006/relationships/tags" Target="../tags/tag3484.xml"/><Relationship Id="rId48" Type="http://schemas.openxmlformats.org/officeDocument/2006/relationships/tags" Target="../tags/tag3505.xml"/><Relationship Id="rId69" Type="http://schemas.openxmlformats.org/officeDocument/2006/relationships/tags" Target="../tags/tag3526.xml"/><Relationship Id="rId113" Type="http://schemas.openxmlformats.org/officeDocument/2006/relationships/tags" Target="../tags/tag3570.xml"/><Relationship Id="rId134" Type="http://schemas.openxmlformats.org/officeDocument/2006/relationships/tags" Target="../tags/tag3591.xml"/><Relationship Id="rId80" Type="http://schemas.openxmlformats.org/officeDocument/2006/relationships/tags" Target="../tags/tag3537.xml"/><Relationship Id="rId155" Type="http://schemas.openxmlformats.org/officeDocument/2006/relationships/tags" Target="../tags/tag3612.xml"/><Relationship Id="rId176" Type="http://schemas.openxmlformats.org/officeDocument/2006/relationships/tags" Target="../tags/tag3633.xml"/><Relationship Id="rId197" Type="http://schemas.openxmlformats.org/officeDocument/2006/relationships/tags" Target="../tags/tag3654.xml"/><Relationship Id="rId201" Type="http://schemas.openxmlformats.org/officeDocument/2006/relationships/tags" Target="../tags/tag3658.xml"/><Relationship Id="rId222" Type="http://schemas.openxmlformats.org/officeDocument/2006/relationships/tags" Target="../tags/tag3679.xml"/><Relationship Id="rId243" Type="http://schemas.openxmlformats.org/officeDocument/2006/relationships/tags" Target="../tags/tag3700.xml"/><Relationship Id="rId264" Type="http://schemas.openxmlformats.org/officeDocument/2006/relationships/tags" Target="../tags/tag3721.xml"/><Relationship Id="rId17" Type="http://schemas.openxmlformats.org/officeDocument/2006/relationships/tags" Target="../tags/tag3474.xml"/><Relationship Id="rId38" Type="http://schemas.openxmlformats.org/officeDocument/2006/relationships/tags" Target="../tags/tag3495.xml"/><Relationship Id="rId59" Type="http://schemas.openxmlformats.org/officeDocument/2006/relationships/tags" Target="../tags/tag3516.xml"/><Relationship Id="rId103" Type="http://schemas.openxmlformats.org/officeDocument/2006/relationships/tags" Target="../tags/tag3560.xml"/><Relationship Id="rId124" Type="http://schemas.openxmlformats.org/officeDocument/2006/relationships/tags" Target="../tags/tag3581.xml"/><Relationship Id="rId70" Type="http://schemas.openxmlformats.org/officeDocument/2006/relationships/tags" Target="../tags/tag3527.xml"/><Relationship Id="rId91" Type="http://schemas.openxmlformats.org/officeDocument/2006/relationships/tags" Target="../tags/tag3548.xml"/><Relationship Id="rId145" Type="http://schemas.openxmlformats.org/officeDocument/2006/relationships/tags" Target="../tags/tag3602.xml"/><Relationship Id="rId166" Type="http://schemas.openxmlformats.org/officeDocument/2006/relationships/tags" Target="../tags/tag3623.xml"/><Relationship Id="rId187" Type="http://schemas.openxmlformats.org/officeDocument/2006/relationships/tags" Target="../tags/tag3644.xml"/><Relationship Id="rId1" Type="http://schemas.openxmlformats.org/officeDocument/2006/relationships/tags" Target="../tags/tag3458.xml"/><Relationship Id="rId212" Type="http://schemas.openxmlformats.org/officeDocument/2006/relationships/tags" Target="../tags/tag3669.xml"/><Relationship Id="rId233" Type="http://schemas.openxmlformats.org/officeDocument/2006/relationships/tags" Target="../tags/tag3690.xml"/><Relationship Id="rId254" Type="http://schemas.openxmlformats.org/officeDocument/2006/relationships/tags" Target="../tags/tag3711.xml"/><Relationship Id="rId28" Type="http://schemas.openxmlformats.org/officeDocument/2006/relationships/tags" Target="../tags/tag3485.xml"/><Relationship Id="rId49" Type="http://schemas.openxmlformats.org/officeDocument/2006/relationships/tags" Target="../tags/tag3506.xml"/><Relationship Id="rId114" Type="http://schemas.openxmlformats.org/officeDocument/2006/relationships/tags" Target="../tags/tag3571.xml"/><Relationship Id="rId275" Type="http://schemas.openxmlformats.org/officeDocument/2006/relationships/tags" Target="../tags/tag3732.xml"/><Relationship Id="rId60" Type="http://schemas.openxmlformats.org/officeDocument/2006/relationships/tags" Target="../tags/tag3517.xml"/><Relationship Id="rId81" Type="http://schemas.openxmlformats.org/officeDocument/2006/relationships/tags" Target="../tags/tag3538.xml"/><Relationship Id="rId135" Type="http://schemas.openxmlformats.org/officeDocument/2006/relationships/tags" Target="../tags/tag3592.xml"/><Relationship Id="rId156" Type="http://schemas.openxmlformats.org/officeDocument/2006/relationships/tags" Target="../tags/tag3613.xml"/><Relationship Id="rId177" Type="http://schemas.openxmlformats.org/officeDocument/2006/relationships/tags" Target="../tags/tag3634.xml"/><Relationship Id="rId198" Type="http://schemas.openxmlformats.org/officeDocument/2006/relationships/tags" Target="../tags/tag3655.xml"/></Relationships>
</file>

<file path=ppt/slides/_rels/slide83.xml.rels><?xml version="1.0" encoding="UTF-8" standalone="yes"?>
<Relationships xmlns="http://schemas.openxmlformats.org/package/2006/relationships"><Relationship Id="rId13" Type="http://schemas.openxmlformats.org/officeDocument/2006/relationships/tags" Target="../tags/tag3746.xml"/><Relationship Id="rId18" Type="http://schemas.openxmlformats.org/officeDocument/2006/relationships/tags" Target="../tags/tag3751.xml"/><Relationship Id="rId26" Type="http://schemas.openxmlformats.org/officeDocument/2006/relationships/tags" Target="../tags/tag3759.xml"/><Relationship Id="rId39" Type="http://schemas.openxmlformats.org/officeDocument/2006/relationships/tags" Target="../tags/tag3772.xml"/><Relationship Id="rId21" Type="http://schemas.openxmlformats.org/officeDocument/2006/relationships/tags" Target="../tags/tag3754.xml"/><Relationship Id="rId34" Type="http://schemas.openxmlformats.org/officeDocument/2006/relationships/tags" Target="../tags/tag3767.xml"/><Relationship Id="rId42" Type="http://schemas.openxmlformats.org/officeDocument/2006/relationships/tags" Target="../tags/tag3775.xml"/><Relationship Id="rId47" Type="http://schemas.openxmlformats.org/officeDocument/2006/relationships/tags" Target="../tags/tag3780.xml"/><Relationship Id="rId50" Type="http://schemas.openxmlformats.org/officeDocument/2006/relationships/tags" Target="../tags/tag3783.xml"/><Relationship Id="rId55" Type="http://schemas.openxmlformats.org/officeDocument/2006/relationships/tags" Target="../tags/tag3788.xml"/><Relationship Id="rId63" Type="http://schemas.openxmlformats.org/officeDocument/2006/relationships/tags" Target="../tags/tag3796.xml"/><Relationship Id="rId7" Type="http://schemas.openxmlformats.org/officeDocument/2006/relationships/tags" Target="../tags/tag3740.xml"/><Relationship Id="rId2" Type="http://schemas.openxmlformats.org/officeDocument/2006/relationships/tags" Target="../tags/tag3735.xml"/><Relationship Id="rId16" Type="http://schemas.openxmlformats.org/officeDocument/2006/relationships/tags" Target="../tags/tag3749.xml"/><Relationship Id="rId29" Type="http://schemas.openxmlformats.org/officeDocument/2006/relationships/tags" Target="../tags/tag3762.xml"/><Relationship Id="rId1" Type="http://schemas.openxmlformats.org/officeDocument/2006/relationships/tags" Target="../tags/tag3734.xml"/><Relationship Id="rId6" Type="http://schemas.openxmlformats.org/officeDocument/2006/relationships/tags" Target="../tags/tag3739.xml"/><Relationship Id="rId11" Type="http://schemas.openxmlformats.org/officeDocument/2006/relationships/tags" Target="../tags/tag3744.xml"/><Relationship Id="rId24" Type="http://schemas.openxmlformats.org/officeDocument/2006/relationships/tags" Target="../tags/tag3757.xml"/><Relationship Id="rId32" Type="http://schemas.openxmlformats.org/officeDocument/2006/relationships/tags" Target="../tags/tag3765.xml"/><Relationship Id="rId37" Type="http://schemas.openxmlformats.org/officeDocument/2006/relationships/tags" Target="../tags/tag3770.xml"/><Relationship Id="rId40" Type="http://schemas.openxmlformats.org/officeDocument/2006/relationships/tags" Target="../tags/tag3773.xml"/><Relationship Id="rId45" Type="http://schemas.openxmlformats.org/officeDocument/2006/relationships/tags" Target="../tags/tag3778.xml"/><Relationship Id="rId53" Type="http://schemas.openxmlformats.org/officeDocument/2006/relationships/tags" Target="../tags/tag3786.xml"/><Relationship Id="rId58" Type="http://schemas.openxmlformats.org/officeDocument/2006/relationships/tags" Target="../tags/tag3791.xml"/><Relationship Id="rId66" Type="http://schemas.openxmlformats.org/officeDocument/2006/relationships/tags" Target="../tags/tag3799.xml"/><Relationship Id="rId5" Type="http://schemas.openxmlformats.org/officeDocument/2006/relationships/tags" Target="../tags/tag3738.xml"/><Relationship Id="rId15" Type="http://schemas.openxmlformats.org/officeDocument/2006/relationships/tags" Target="../tags/tag3748.xml"/><Relationship Id="rId23" Type="http://schemas.openxmlformats.org/officeDocument/2006/relationships/tags" Target="../tags/tag3756.xml"/><Relationship Id="rId28" Type="http://schemas.openxmlformats.org/officeDocument/2006/relationships/tags" Target="../tags/tag3761.xml"/><Relationship Id="rId36" Type="http://schemas.openxmlformats.org/officeDocument/2006/relationships/tags" Target="../tags/tag3769.xml"/><Relationship Id="rId49" Type="http://schemas.openxmlformats.org/officeDocument/2006/relationships/tags" Target="../tags/tag3782.xml"/><Relationship Id="rId57" Type="http://schemas.openxmlformats.org/officeDocument/2006/relationships/tags" Target="../tags/tag3790.xml"/><Relationship Id="rId61" Type="http://schemas.openxmlformats.org/officeDocument/2006/relationships/tags" Target="../tags/tag3794.xml"/><Relationship Id="rId10" Type="http://schemas.openxmlformats.org/officeDocument/2006/relationships/tags" Target="../tags/tag3743.xml"/><Relationship Id="rId19" Type="http://schemas.openxmlformats.org/officeDocument/2006/relationships/tags" Target="../tags/tag3752.xml"/><Relationship Id="rId31" Type="http://schemas.openxmlformats.org/officeDocument/2006/relationships/tags" Target="../tags/tag3764.xml"/><Relationship Id="rId44" Type="http://schemas.openxmlformats.org/officeDocument/2006/relationships/tags" Target="../tags/tag3777.xml"/><Relationship Id="rId52" Type="http://schemas.openxmlformats.org/officeDocument/2006/relationships/tags" Target="../tags/tag3785.xml"/><Relationship Id="rId60" Type="http://schemas.openxmlformats.org/officeDocument/2006/relationships/tags" Target="../tags/tag3793.xml"/><Relationship Id="rId65" Type="http://schemas.openxmlformats.org/officeDocument/2006/relationships/tags" Target="../tags/tag3798.xml"/><Relationship Id="rId4" Type="http://schemas.openxmlformats.org/officeDocument/2006/relationships/tags" Target="../tags/tag3737.xml"/><Relationship Id="rId9" Type="http://schemas.openxmlformats.org/officeDocument/2006/relationships/tags" Target="../tags/tag3742.xml"/><Relationship Id="rId14" Type="http://schemas.openxmlformats.org/officeDocument/2006/relationships/tags" Target="../tags/tag3747.xml"/><Relationship Id="rId22" Type="http://schemas.openxmlformats.org/officeDocument/2006/relationships/tags" Target="../tags/tag3755.xml"/><Relationship Id="rId27" Type="http://schemas.openxmlformats.org/officeDocument/2006/relationships/tags" Target="../tags/tag3760.xml"/><Relationship Id="rId30" Type="http://schemas.openxmlformats.org/officeDocument/2006/relationships/tags" Target="../tags/tag3763.xml"/><Relationship Id="rId35" Type="http://schemas.openxmlformats.org/officeDocument/2006/relationships/tags" Target="../tags/tag3768.xml"/><Relationship Id="rId43" Type="http://schemas.openxmlformats.org/officeDocument/2006/relationships/tags" Target="../tags/tag3776.xml"/><Relationship Id="rId48" Type="http://schemas.openxmlformats.org/officeDocument/2006/relationships/tags" Target="../tags/tag3781.xml"/><Relationship Id="rId56" Type="http://schemas.openxmlformats.org/officeDocument/2006/relationships/tags" Target="../tags/tag3789.xml"/><Relationship Id="rId64" Type="http://schemas.openxmlformats.org/officeDocument/2006/relationships/tags" Target="../tags/tag3797.xml"/><Relationship Id="rId8" Type="http://schemas.openxmlformats.org/officeDocument/2006/relationships/tags" Target="../tags/tag3741.xml"/><Relationship Id="rId51" Type="http://schemas.openxmlformats.org/officeDocument/2006/relationships/tags" Target="../tags/tag3784.xml"/><Relationship Id="rId3" Type="http://schemas.openxmlformats.org/officeDocument/2006/relationships/tags" Target="../tags/tag3736.xml"/><Relationship Id="rId12" Type="http://schemas.openxmlformats.org/officeDocument/2006/relationships/tags" Target="../tags/tag3745.xml"/><Relationship Id="rId17" Type="http://schemas.openxmlformats.org/officeDocument/2006/relationships/tags" Target="../tags/tag3750.xml"/><Relationship Id="rId25" Type="http://schemas.openxmlformats.org/officeDocument/2006/relationships/tags" Target="../tags/tag3758.xml"/><Relationship Id="rId33" Type="http://schemas.openxmlformats.org/officeDocument/2006/relationships/tags" Target="../tags/tag3766.xml"/><Relationship Id="rId38" Type="http://schemas.openxmlformats.org/officeDocument/2006/relationships/tags" Target="../tags/tag3771.xml"/><Relationship Id="rId46" Type="http://schemas.openxmlformats.org/officeDocument/2006/relationships/tags" Target="../tags/tag3779.xml"/><Relationship Id="rId59" Type="http://schemas.openxmlformats.org/officeDocument/2006/relationships/tags" Target="../tags/tag3792.xml"/><Relationship Id="rId67" Type="http://schemas.openxmlformats.org/officeDocument/2006/relationships/slideLayout" Target="../slideLayouts/slideLayout7.xml"/><Relationship Id="rId20" Type="http://schemas.openxmlformats.org/officeDocument/2006/relationships/tags" Target="../tags/tag3753.xml"/><Relationship Id="rId41" Type="http://schemas.openxmlformats.org/officeDocument/2006/relationships/tags" Target="../tags/tag3774.xml"/><Relationship Id="rId54" Type="http://schemas.openxmlformats.org/officeDocument/2006/relationships/tags" Target="../tags/tag3787.xml"/><Relationship Id="rId62" Type="http://schemas.openxmlformats.org/officeDocument/2006/relationships/tags" Target="../tags/tag3795.xml"/></Relationships>
</file>

<file path=ppt/slides/_rels/slide84.xml.rels><?xml version="1.0" encoding="UTF-8" standalone="yes"?>
<Relationships xmlns="http://schemas.openxmlformats.org/package/2006/relationships"><Relationship Id="rId26" Type="http://schemas.openxmlformats.org/officeDocument/2006/relationships/tags" Target="../tags/tag3825.xml"/><Relationship Id="rId117" Type="http://schemas.openxmlformats.org/officeDocument/2006/relationships/tags" Target="../tags/tag3916.xml"/><Relationship Id="rId21" Type="http://schemas.openxmlformats.org/officeDocument/2006/relationships/tags" Target="../tags/tag3820.xml"/><Relationship Id="rId42" Type="http://schemas.openxmlformats.org/officeDocument/2006/relationships/tags" Target="../tags/tag3841.xml"/><Relationship Id="rId47" Type="http://schemas.openxmlformats.org/officeDocument/2006/relationships/tags" Target="../tags/tag3846.xml"/><Relationship Id="rId63" Type="http://schemas.openxmlformats.org/officeDocument/2006/relationships/tags" Target="../tags/tag3862.xml"/><Relationship Id="rId68" Type="http://schemas.openxmlformats.org/officeDocument/2006/relationships/tags" Target="../tags/tag3867.xml"/><Relationship Id="rId84" Type="http://schemas.openxmlformats.org/officeDocument/2006/relationships/tags" Target="../tags/tag3883.xml"/><Relationship Id="rId89" Type="http://schemas.openxmlformats.org/officeDocument/2006/relationships/tags" Target="../tags/tag3888.xml"/><Relationship Id="rId112" Type="http://schemas.openxmlformats.org/officeDocument/2006/relationships/tags" Target="../tags/tag3911.xml"/><Relationship Id="rId133" Type="http://schemas.openxmlformats.org/officeDocument/2006/relationships/tags" Target="../tags/tag3932.xml"/><Relationship Id="rId138" Type="http://schemas.openxmlformats.org/officeDocument/2006/relationships/slideLayout" Target="../slideLayouts/slideLayout7.xml"/><Relationship Id="rId16" Type="http://schemas.openxmlformats.org/officeDocument/2006/relationships/tags" Target="../tags/tag3815.xml"/><Relationship Id="rId107" Type="http://schemas.openxmlformats.org/officeDocument/2006/relationships/tags" Target="../tags/tag3906.xml"/><Relationship Id="rId11" Type="http://schemas.openxmlformats.org/officeDocument/2006/relationships/tags" Target="../tags/tag3810.xml"/><Relationship Id="rId32" Type="http://schemas.openxmlformats.org/officeDocument/2006/relationships/tags" Target="../tags/tag3831.xml"/><Relationship Id="rId37" Type="http://schemas.openxmlformats.org/officeDocument/2006/relationships/tags" Target="../tags/tag3836.xml"/><Relationship Id="rId53" Type="http://schemas.openxmlformats.org/officeDocument/2006/relationships/tags" Target="../tags/tag3852.xml"/><Relationship Id="rId58" Type="http://schemas.openxmlformats.org/officeDocument/2006/relationships/tags" Target="../tags/tag3857.xml"/><Relationship Id="rId74" Type="http://schemas.openxmlformats.org/officeDocument/2006/relationships/tags" Target="../tags/tag3873.xml"/><Relationship Id="rId79" Type="http://schemas.openxmlformats.org/officeDocument/2006/relationships/tags" Target="../tags/tag3878.xml"/><Relationship Id="rId102" Type="http://schemas.openxmlformats.org/officeDocument/2006/relationships/tags" Target="../tags/tag3901.xml"/><Relationship Id="rId123" Type="http://schemas.openxmlformats.org/officeDocument/2006/relationships/tags" Target="../tags/tag3922.xml"/><Relationship Id="rId128" Type="http://schemas.openxmlformats.org/officeDocument/2006/relationships/tags" Target="../tags/tag3927.xml"/><Relationship Id="rId5" Type="http://schemas.openxmlformats.org/officeDocument/2006/relationships/tags" Target="../tags/tag3804.xml"/><Relationship Id="rId90" Type="http://schemas.openxmlformats.org/officeDocument/2006/relationships/tags" Target="../tags/tag3889.xml"/><Relationship Id="rId95" Type="http://schemas.openxmlformats.org/officeDocument/2006/relationships/tags" Target="../tags/tag3894.xml"/><Relationship Id="rId14" Type="http://schemas.openxmlformats.org/officeDocument/2006/relationships/tags" Target="../tags/tag3813.xml"/><Relationship Id="rId22" Type="http://schemas.openxmlformats.org/officeDocument/2006/relationships/tags" Target="../tags/tag3821.xml"/><Relationship Id="rId27" Type="http://schemas.openxmlformats.org/officeDocument/2006/relationships/tags" Target="../tags/tag3826.xml"/><Relationship Id="rId30" Type="http://schemas.openxmlformats.org/officeDocument/2006/relationships/tags" Target="../tags/tag3829.xml"/><Relationship Id="rId35" Type="http://schemas.openxmlformats.org/officeDocument/2006/relationships/tags" Target="../tags/tag3834.xml"/><Relationship Id="rId43" Type="http://schemas.openxmlformats.org/officeDocument/2006/relationships/tags" Target="../tags/tag3842.xml"/><Relationship Id="rId48" Type="http://schemas.openxmlformats.org/officeDocument/2006/relationships/tags" Target="../tags/tag3847.xml"/><Relationship Id="rId56" Type="http://schemas.openxmlformats.org/officeDocument/2006/relationships/tags" Target="../tags/tag3855.xml"/><Relationship Id="rId64" Type="http://schemas.openxmlformats.org/officeDocument/2006/relationships/tags" Target="../tags/tag3863.xml"/><Relationship Id="rId69" Type="http://schemas.openxmlformats.org/officeDocument/2006/relationships/tags" Target="../tags/tag3868.xml"/><Relationship Id="rId77" Type="http://schemas.openxmlformats.org/officeDocument/2006/relationships/tags" Target="../tags/tag3876.xml"/><Relationship Id="rId100" Type="http://schemas.openxmlformats.org/officeDocument/2006/relationships/tags" Target="../tags/tag3899.xml"/><Relationship Id="rId105" Type="http://schemas.openxmlformats.org/officeDocument/2006/relationships/tags" Target="../tags/tag3904.xml"/><Relationship Id="rId113" Type="http://schemas.openxmlformats.org/officeDocument/2006/relationships/tags" Target="../tags/tag3912.xml"/><Relationship Id="rId118" Type="http://schemas.openxmlformats.org/officeDocument/2006/relationships/tags" Target="../tags/tag3917.xml"/><Relationship Id="rId126" Type="http://schemas.openxmlformats.org/officeDocument/2006/relationships/tags" Target="../tags/tag3925.xml"/><Relationship Id="rId134" Type="http://schemas.openxmlformats.org/officeDocument/2006/relationships/tags" Target="../tags/tag3933.xml"/><Relationship Id="rId8" Type="http://schemas.openxmlformats.org/officeDocument/2006/relationships/tags" Target="../tags/tag3807.xml"/><Relationship Id="rId51" Type="http://schemas.openxmlformats.org/officeDocument/2006/relationships/tags" Target="../tags/tag3850.xml"/><Relationship Id="rId72" Type="http://schemas.openxmlformats.org/officeDocument/2006/relationships/tags" Target="../tags/tag3871.xml"/><Relationship Id="rId80" Type="http://schemas.openxmlformats.org/officeDocument/2006/relationships/tags" Target="../tags/tag3879.xml"/><Relationship Id="rId85" Type="http://schemas.openxmlformats.org/officeDocument/2006/relationships/tags" Target="../tags/tag3884.xml"/><Relationship Id="rId93" Type="http://schemas.openxmlformats.org/officeDocument/2006/relationships/tags" Target="../tags/tag3892.xml"/><Relationship Id="rId98" Type="http://schemas.openxmlformats.org/officeDocument/2006/relationships/tags" Target="../tags/tag3897.xml"/><Relationship Id="rId121" Type="http://schemas.openxmlformats.org/officeDocument/2006/relationships/tags" Target="../tags/tag3920.xml"/><Relationship Id="rId3" Type="http://schemas.openxmlformats.org/officeDocument/2006/relationships/tags" Target="../tags/tag3802.xml"/><Relationship Id="rId12" Type="http://schemas.openxmlformats.org/officeDocument/2006/relationships/tags" Target="../tags/tag3811.xml"/><Relationship Id="rId17" Type="http://schemas.openxmlformats.org/officeDocument/2006/relationships/tags" Target="../tags/tag3816.xml"/><Relationship Id="rId25" Type="http://schemas.openxmlformats.org/officeDocument/2006/relationships/tags" Target="../tags/tag3824.xml"/><Relationship Id="rId33" Type="http://schemas.openxmlformats.org/officeDocument/2006/relationships/tags" Target="../tags/tag3832.xml"/><Relationship Id="rId38" Type="http://schemas.openxmlformats.org/officeDocument/2006/relationships/tags" Target="../tags/tag3837.xml"/><Relationship Id="rId46" Type="http://schemas.openxmlformats.org/officeDocument/2006/relationships/tags" Target="../tags/tag3845.xml"/><Relationship Id="rId59" Type="http://schemas.openxmlformats.org/officeDocument/2006/relationships/tags" Target="../tags/tag3858.xml"/><Relationship Id="rId67" Type="http://schemas.openxmlformats.org/officeDocument/2006/relationships/tags" Target="../tags/tag3866.xml"/><Relationship Id="rId103" Type="http://schemas.openxmlformats.org/officeDocument/2006/relationships/tags" Target="../tags/tag3902.xml"/><Relationship Id="rId108" Type="http://schemas.openxmlformats.org/officeDocument/2006/relationships/tags" Target="../tags/tag3907.xml"/><Relationship Id="rId116" Type="http://schemas.openxmlformats.org/officeDocument/2006/relationships/tags" Target="../tags/tag3915.xml"/><Relationship Id="rId124" Type="http://schemas.openxmlformats.org/officeDocument/2006/relationships/tags" Target="../tags/tag3923.xml"/><Relationship Id="rId129" Type="http://schemas.openxmlformats.org/officeDocument/2006/relationships/tags" Target="../tags/tag3928.xml"/><Relationship Id="rId137" Type="http://schemas.openxmlformats.org/officeDocument/2006/relationships/tags" Target="../tags/tag3936.xml"/><Relationship Id="rId20" Type="http://schemas.openxmlformats.org/officeDocument/2006/relationships/tags" Target="../tags/tag3819.xml"/><Relationship Id="rId41" Type="http://schemas.openxmlformats.org/officeDocument/2006/relationships/tags" Target="../tags/tag3840.xml"/><Relationship Id="rId54" Type="http://schemas.openxmlformats.org/officeDocument/2006/relationships/tags" Target="../tags/tag3853.xml"/><Relationship Id="rId62" Type="http://schemas.openxmlformats.org/officeDocument/2006/relationships/tags" Target="../tags/tag3861.xml"/><Relationship Id="rId70" Type="http://schemas.openxmlformats.org/officeDocument/2006/relationships/tags" Target="../tags/tag3869.xml"/><Relationship Id="rId75" Type="http://schemas.openxmlformats.org/officeDocument/2006/relationships/tags" Target="../tags/tag3874.xml"/><Relationship Id="rId83" Type="http://schemas.openxmlformats.org/officeDocument/2006/relationships/tags" Target="../tags/tag3882.xml"/><Relationship Id="rId88" Type="http://schemas.openxmlformats.org/officeDocument/2006/relationships/tags" Target="../tags/tag3887.xml"/><Relationship Id="rId91" Type="http://schemas.openxmlformats.org/officeDocument/2006/relationships/tags" Target="../tags/tag3890.xml"/><Relationship Id="rId96" Type="http://schemas.openxmlformats.org/officeDocument/2006/relationships/tags" Target="../tags/tag3895.xml"/><Relationship Id="rId111" Type="http://schemas.openxmlformats.org/officeDocument/2006/relationships/tags" Target="../tags/tag3910.xml"/><Relationship Id="rId132" Type="http://schemas.openxmlformats.org/officeDocument/2006/relationships/tags" Target="../tags/tag3931.xml"/><Relationship Id="rId1" Type="http://schemas.openxmlformats.org/officeDocument/2006/relationships/tags" Target="../tags/tag3800.xml"/><Relationship Id="rId6" Type="http://schemas.openxmlformats.org/officeDocument/2006/relationships/tags" Target="../tags/tag3805.xml"/><Relationship Id="rId15" Type="http://schemas.openxmlformats.org/officeDocument/2006/relationships/tags" Target="../tags/tag3814.xml"/><Relationship Id="rId23" Type="http://schemas.openxmlformats.org/officeDocument/2006/relationships/tags" Target="../tags/tag3822.xml"/><Relationship Id="rId28" Type="http://schemas.openxmlformats.org/officeDocument/2006/relationships/tags" Target="../tags/tag3827.xml"/><Relationship Id="rId36" Type="http://schemas.openxmlformats.org/officeDocument/2006/relationships/tags" Target="../tags/tag3835.xml"/><Relationship Id="rId49" Type="http://schemas.openxmlformats.org/officeDocument/2006/relationships/tags" Target="../tags/tag3848.xml"/><Relationship Id="rId57" Type="http://schemas.openxmlformats.org/officeDocument/2006/relationships/tags" Target="../tags/tag3856.xml"/><Relationship Id="rId106" Type="http://schemas.openxmlformats.org/officeDocument/2006/relationships/tags" Target="../tags/tag3905.xml"/><Relationship Id="rId114" Type="http://schemas.openxmlformats.org/officeDocument/2006/relationships/tags" Target="../tags/tag3913.xml"/><Relationship Id="rId119" Type="http://schemas.openxmlformats.org/officeDocument/2006/relationships/tags" Target="../tags/tag3918.xml"/><Relationship Id="rId127" Type="http://schemas.openxmlformats.org/officeDocument/2006/relationships/tags" Target="../tags/tag3926.xml"/><Relationship Id="rId10" Type="http://schemas.openxmlformats.org/officeDocument/2006/relationships/tags" Target="../tags/tag3809.xml"/><Relationship Id="rId31" Type="http://schemas.openxmlformats.org/officeDocument/2006/relationships/tags" Target="../tags/tag3830.xml"/><Relationship Id="rId44" Type="http://schemas.openxmlformats.org/officeDocument/2006/relationships/tags" Target="../tags/tag3843.xml"/><Relationship Id="rId52" Type="http://schemas.openxmlformats.org/officeDocument/2006/relationships/tags" Target="../tags/tag3851.xml"/><Relationship Id="rId60" Type="http://schemas.openxmlformats.org/officeDocument/2006/relationships/tags" Target="../tags/tag3859.xml"/><Relationship Id="rId65" Type="http://schemas.openxmlformats.org/officeDocument/2006/relationships/tags" Target="../tags/tag3864.xml"/><Relationship Id="rId73" Type="http://schemas.openxmlformats.org/officeDocument/2006/relationships/tags" Target="../tags/tag3872.xml"/><Relationship Id="rId78" Type="http://schemas.openxmlformats.org/officeDocument/2006/relationships/tags" Target="../tags/tag3877.xml"/><Relationship Id="rId81" Type="http://schemas.openxmlformats.org/officeDocument/2006/relationships/tags" Target="../tags/tag3880.xml"/><Relationship Id="rId86" Type="http://schemas.openxmlformats.org/officeDocument/2006/relationships/tags" Target="../tags/tag3885.xml"/><Relationship Id="rId94" Type="http://schemas.openxmlformats.org/officeDocument/2006/relationships/tags" Target="../tags/tag3893.xml"/><Relationship Id="rId99" Type="http://schemas.openxmlformats.org/officeDocument/2006/relationships/tags" Target="../tags/tag3898.xml"/><Relationship Id="rId101" Type="http://schemas.openxmlformats.org/officeDocument/2006/relationships/tags" Target="../tags/tag3900.xml"/><Relationship Id="rId122" Type="http://schemas.openxmlformats.org/officeDocument/2006/relationships/tags" Target="../tags/tag3921.xml"/><Relationship Id="rId130" Type="http://schemas.openxmlformats.org/officeDocument/2006/relationships/tags" Target="../tags/tag3929.xml"/><Relationship Id="rId135" Type="http://schemas.openxmlformats.org/officeDocument/2006/relationships/tags" Target="../tags/tag3934.xml"/><Relationship Id="rId4" Type="http://schemas.openxmlformats.org/officeDocument/2006/relationships/tags" Target="../tags/tag3803.xml"/><Relationship Id="rId9" Type="http://schemas.openxmlformats.org/officeDocument/2006/relationships/tags" Target="../tags/tag3808.xml"/><Relationship Id="rId13" Type="http://schemas.openxmlformats.org/officeDocument/2006/relationships/tags" Target="../tags/tag3812.xml"/><Relationship Id="rId18" Type="http://schemas.openxmlformats.org/officeDocument/2006/relationships/tags" Target="../tags/tag3817.xml"/><Relationship Id="rId39" Type="http://schemas.openxmlformats.org/officeDocument/2006/relationships/tags" Target="../tags/tag3838.xml"/><Relationship Id="rId109" Type="http://schemas.openxmlformats.org/officeDocument/2006/relationships/tags" Target="../tags/tag3908.xml"/><Relationship Id="rId34" Type="http://schemas.openxmlformats.org/officeDocument/2006/relationships/tags" Target="../tags/tag3833.xml"/><Relationship Id="rId50" Type="http://schemas.openxmlformats.org/officeDocument/2006/relationships/tags" Target="../tags/tag3849.xml"/><Relationship Id="rId55" Type="http://schemas.openxmlformats.org/officeDocument/2006/relationships/tags" Target="../tags/tag3854.xml"/><Relationship Id="rId76" Type="http://schemas.openxmlformats.org/officeDocument/2006/relationships/tags" Target="../tags/tag3875.xml"/><Relationship Id="rId97" Type="http://schemas.openxmlformats.org/officeDocument/2006/relationships/tags" Target="../tags/tag3896.xml"/><Relationship Id="rId104" Type="http://schemas.openxmlformats.org/officeDocument/2006/relationships/tags" Target="../tags/tag3903.xml"/><Relationship Id="rId120" Type="http://schemas.openxmlformats.org/officeDocument/2006/relationships/tags" Target="../tags/tag3919.xml"/><Relationship Id="rId125" Type="http://schemas.openxmlformats.org/officeDocument/2006/relationships/tags" Target="../tags/tag3924.xml"/><Relationship Id="rId7" Type="http://schemas.openxmlformats.org/officeDocument/2006/relationships/tags" Target="../tags/tag3806.xml"/><Relationship Id="rId71" Type="http://schemas.openxmlformats.org/officeDocument/2006/relationships/tags" Target="../tags/tag3870.xml"/><Relationship Id="rId92" Type="http://schemas.openxmlformats.org/officeDocument/2006/relationships/tags" Target="../tags/tag3891.xml"/><Relationship Id="rId2" Type="http://schemas.openxmlformats.org/officeDocument/2006/relationships/tags" Target="../tags/tag3801.xml"/><Relationship Id="rId29" Type="http://schemas.openxmlformats.org/officeDocument/2006/relationships/tags" Target="../tags/tag3828.xml"/><Relationship Id="rId24" Type="http://schemas.openxmlformats.org/officeDocument/2006/relationships/tags" Target="../tags/tag3823.xml"/><Relationship Id="rId40" Type="http://schemas.openxmlformats.org/officeDocument/2006/relationships/tags" Target="../tags/tag3839.xml"/><Relationship Id="rId45" Type="http://schemas.openxmlformats.org/officeDocument/2006/relationships/tags" Target="../tags/tag3844.xml"/><Relationship Id="rId66" Type="http://schemas.openxmlformats.org/officeDocument/2006/relationships/tags" Target="../tags/tag3865.xml"/><Relationship Id="rId87" Type="http://schemas.openxmlformats.org/officeDocument/2006/relationships/tags" Target="../tags/tag3886.xml"/><Relationship Id="rId110" Type="http://schemas.openxmlformats.org/officeDocument/2006/relationships/tags" Target="../tags/tag3909.xml"/><Relationship Id="rId115" Type="http://schemas.openxmlformats.org/officeDocument/2006/relationships/tags" Target="../tags/tag3914.xml"/><Relationship Id="rId131" Type="http://schemas.openxmlformats.org/officeDocument/2006/relationships/tags" Target="../tags/tag3930.xml"/><Relationship Id="rId136" Type="http://schemas.openxmlformats.org/officeDocument/2006/relationships/tags" Target="../tags/tag3935.xml"/><Relationship Id="rId61" Type="http://schemas.openxmlformats.org/officeDocument/2006/relationships/tags" Target="../tags/tag3860.xml"/><Relationship Id="rId82" Type="http://schemas.openxmlformats.org/officeDocument/2006/relationships/tags" Target="../tags/tag3881.xml"/><Relationship Id="rId19" Type="http://schemas.openxmlformats.org/officeDocument/2006/relationships/tags" Target="../tags/tag3818.xml"/></Relationships>
</file>

<file path=ppt/slides/_rels/slide85.xml.rels><?xml version="1.0" encoding="UTF-8" standalone="yes"?>
<Relationships xmlns="http://schemas.openxmlformats.org/package/2006/relationships"><Relationship Id="rId117" Type="http://schemas.openxmlformats.org/officeDocument/2006/relationships/tags" Target="../tags/tag4053.xml"/><Relationship Id="rId21" Type="http://schemas.openxmlformats.org/officeDocument/2006/relationships/tags" Target="../tags/tag3957.xml"/><Relationship Id="rId42" Type="http://schemas.openxmlformats.org/officeDocument/2006/relationships/tags" Target="../tags/tag3978.xml"/><Relationship Id="rId63" Type="http://schemas.openxmlformats.org/officeDocument/2006/relationships/tags" Target="../tags/tag3999.xml"/><Relationship Id="rId84" Type="http://schemas.openxmlformats.org/officeDocument/2006/relationships/tags" Target="../tags/tag4020.xml"/><Relationship Id="rId138" Type="http://schemas.openxmlformats.org/officeDocument/2006/relationships/tags" Target="../tags/tag4074.xml"/><Relationship Id="rId159" Type="http://schemas.openxmlformats.org/officeDocument/2006/relationships/tags" Target="../tags/tag4095.xml"/><Relationship Id="rId170" Type="http://schemas.openxmlformats.org/officeDocument/2006/relationships/tags" Target="../tags/tag4106.xml"/><Relationship Id="rId191" Type="http://schemas.openxmlformats.org/officeDocument/2006/relationships/tags" Target="../tags/tag4127.xml"/><Relationship Id="rId205" Type="http://schemas.openxmlformats.org/officeDocument/2006/relationships/tags" Target="../tags/tag4141.xml"/><Relationship Id="rId226" Type="http://schemas.openxmlformats.org/officeDocument/2006/relationships/tags" Target="../tags/tag4162.xml"/><Relationship Id="rId247" Type="http://schemas.openxmlformats.org/officeDocument/2006/relationships/slideLayout" Target="../slideLayouts/slideLayout7.xml"/><Relationship Id="rId107" Type="http://schemas.openxmlformats.org/officeDocument/2006/relationships/tags" Target="../tags/tag4043.xml"/><Relationship Id="rId11" Type="http://schemas.openxmlformats.org/officeDocument/2006/relationships/tags" Target="../tags/tag3947.xml"/><Relationship Id="rId32" Type="http://schemas.openxmlformats.org/officeDocument/2006/relationships/tags" Target="../tags/tag3968.xml"/><Relationship Id="rId53" Type="http://schemas.openxmlformats.org/officeDocument/2006/relationships/tags" Target="../tags/tag3989.xml"/><Relationship Id="rId74" Type="http://schemas.openxmlformats.org/officeDocument/2006/relationships/tags" Target="../tags/tag4010.xml"/><Relationship Id="rId128" Type="http://schemas.openxmlformats.org/officeDocument/2006/relationships/tags" Target="../tags/tag4064.xml"/><Relationship Id="rId149" Type="http://schemas.openxmlformats.org/officeDocument/2006/relationships/tags" Target="../tags/tag4085.xml"/><Relationship Id="rId5" Type="http://schemas.openxmlformats.org/officeDocument/2006/relationships/tags" Target="../tags/tag3941.xml"/><Relationship Id="rId95" Type="http://schemas.openxmlformats.org/officeDocument/2006/relationships/tags" Target="../tags/tag4031.xml"/><Relationship Id="rId160" Type="http://schemas.openxmlformats.org/officeDocument/2006/relationships/tags" Target="../tags/tag4096.xml"/><Relationship Id="rId181" Type="http://schemas.openxmlformats.org/officeDocument/2006/relationships/tags" Target="../tags/tag4117.xml"/><Relationship Id="rId216" Type="http://schemas.openxmlformats.org/officeDocument/2006/relationships/tags" Target="../tags/tag4152.xml"/><Relationship Id="rId237" Type="http://schemas.openxmlformats.org/officeDocument/2006/relationships/tags" Target="../tags/tag4173.xml"/><Relationship Id="rId22" Type="http://schemas.openxmlformats.org/officeDocument/2006/relationships/tags" Target="../tags/tag3958.xml"/><Relationship Id="rId43" Type="http://schemas.openxmlformats.org/officeDocument/2006/relationships/tags" Target="../tags/tag3979.xml"/><Relationship Id="rId64" Type="http://schemas.openxmlformats.org/officeDocument/2006/relationships/tags" Target="../tags/tag4000.xml"/><Relationship Id="rId118" Type="http://schemas.openxmlformats.org/officeDocument/2006/relationships/tags" Target="../tags/tag4054.xml"/><Relationship Id="rId139" Type="http://schemas.openxmlformats.org/officeDocument/2006/relationships/tags" Target="../tags/tag4075.xml"/><Relationship Id="rId85" Type="http://schemas.openxmlformats.org/officeDocument/2006/relationships/tags" Target="../tags/tag4021.xml"/><Relationship Id="rId150" Type="http://schemas.openxmlformats.org/officeDocument/2006/relationships/tags" Target="../tags/tag4086.xml"/><Relationship Id="rId171" Type="http://schemas.openxmlformats.org/officeDocument/2006/relationships/tags" Target="../tags/tag4107.xml"/><Relationship Id="rId192" Type="http://schemas.openxmlformats.org/officeDocument/2006/relationships/tags" Target="../tags/tag4128.xml"/><Relationship Id="rId206" Type="http://schemas.openxmlformats.org/officeDocument/2006/relationships/tags" Target="../tags/tag4142.xml"/><Relationship Id="rId227" Type="http://schemas.openxmlformats.org/officeDocument/2006/relationships/tags" Target="../tags/tag4163.xml"/><Relationship Id="rId12" Type="http://schemas.openxmlformats.org/officeDocument/2006/relationships/tags" Target="../tags/tag3948.xml"/><Relationship Id="rId17" Type="http://schemas.openxmlformats.org/officeDocument/2006/relationships/tags" Target="../tags/tag3953.xml"/><Relationship Id="rId33" Type="http://schemas.openxmlformats.org/officeDocument/2006/relationships/tags" Target="../tags/tag3969.xml"/><Relationship Id="rId38" Type="http://schemas.openxmlformats.org/officeDocument/2006/relationships/tags" Target="../tags/tag3974.xml"/><Relationship Id="rId59" Type="http://schemas.openxmlformats.org/officeDocument/2006/relationships/tags" Target="../tags/tag3995.xml"/><Relationship Id="rId103" Type="http://schemas.openxmlformats.org/officeDocument/2006/relationships/tags" Target="../tags/tag4039.xml"/><Relationship Id="rId108" Type="http://schemas.openxmlformats.org/officeDocument/2006/relationships/tags" Target="../tags/tag4044.xml"/><Relationship Id="rId124" Type="http://schemas.openxmlformats.org/officeDocument/2006/relationships/tags" Target="../tags/tag4060.xml"/><Relationship Id="rId129" Type="http://schemas.openxmlformats.org/officeDocument/2006/relationships/tags" Target="../tags/tag4065.xml"/><Relationship Id="rId54" Type="http://schemas.openxmlformats.org/officeDocument/2006/relationships/tags" Target="../tags/tag3990.xml"/><Relationship Id="rId70" Type="http://schemas.openxmlformats.org/officeDocument/2006/relationships/tags" Target="../tags/tag4006.xml"/><Relationship Id="rId75" Type="http://schemas.openxmlformats.org/officeDocument/2006/relationships/tags" Target="../tags/tag4011.xml"/><Relationship Id="rId91" Type="http://schemas.openxmlformats.org/officeDocument/2006/relationships/tags" Target="../tags/tag4027.xml"/><Relationship Id="rId96" Type="http://schemas.openxmlformats.org/officeDocument/2006/relationships/tags" Target="../tags/tag4032.xml"/><Relationship Id="rId140" Type="http://schemas.openxmlformats.org/officeDocument/2006/relationships/tags" Target="../tags/tag4076.xml"/><Relationship Id="rId145" Type="http://schemas.openxmlformats.org/officeDocument/2006/relationships/tags" Target="../tags/tag4081.xml"/><Relationship Id="rId161" Type="http://schemas.openxmlformats.org/officeDocument/2006/relationships/tags" Target="../tags/tag4097.xml"/><Relationship Id="rId166" Type="http://schemas.openxmlformats.org/officeDocument/2006/relationships/tags" Target="../tags/tag4102.xml"/><Relationship Id="rId182" Type="http://schemas.openxmlformats.org/officeDocument/2006/relationships/tags" Target="../tags/tag4118.xml"/><Relationship Id="rId187" Type="http://schemas.openxmlformats.org/officeDocument/2006/relationships/tags" Target="../tags/tag4123.xml"/><Relationship Id="rId217" Type="http://schemas.openxmlformats.org/officeDocument/2006/relationships/tags" Target="../tags/tag4153.xml"/><Relationship Id="rId1" Type="http://schemas.openxmlformats.org/officeDocument/2006/relationships/tags" Target="../tags/tag3937.xml"/><Relationship Id="rId6" Type="http://schemas.openxmlformats.org/officeDocument/2006/relationships/tags" Target="../tags/tag3942.xml"/><Relationship Id="rId212" Type="http://schemas.openxmlformats.org/officeDocument/2006/relationships/tags" Target="../tags/tag4148.xml"/><Relationship Id="rId233" Type="http://schemas.openxmlformats.org/officeDocument/2006/relationships/tags" Target="../tags/tag4169.xml"/><Relationship Id="rId238" Type="http://schemas.openxmlformats.org/officeDocument/2006/relationships/tags" Target="../tags/tag4174.xml"/><Relationship Id="rId23" Type="http://schemas.openxmlformats.org/officeDocument/2006/relationships/tags" Target="../tags/tag3959.xml"/><Relationship Id="rId28" Type="http://schemas.openxmlformats.org/officeDocument/2006/relationships/tags" Target="../tags/tag3964.xml"/><Relationship Id="rId49" Type="http://schemas.openxmlformats.org/officeDocument/2006/relationships/tags" Target="../tags/tag3985.xml"/><Relationship Id="rId114" Type="http://schemas.openxmlformats.org/officeDocument/2006/relationships/tags" Target="../tags/tag4050.xml"/><Relationship Id="rId119" Type="http://schemas.openxmlformats.org/officeDocument/2006/relationships/tags" Target="../tags/tag4055.xml"/><Relationship Id="rId44" Type="http://schemas.openxmlformats.org/officeDocument/2006/relationships/tags" Target="../tags/tag3980.xml"/><Relationship Id="rId60" Type="http://schemas.openxmlformats.org/officeDocument/2006/relationships/tags" Target="../tags/tag3996.xml"/><Relationship Id="rId65" Type="http://schemas.openxmlformats.org/officeDocument/2006/relationships/tags" Target="../tags/tag4001.xml"/><Relationship Id="rId81" Type="http://schemas.openxmlformats.org/officeDocument/2006/relationships/tags" Target="../tags/tag4017.xml"/><Relationship Id="rId86" Type="http://schemas.openxmlformats.org/officeDocument/2006/relationships/tags" Target="../tags/tag4022.xml"/><Relationship Id="rId130" Type="http://schemas.openxmlformats.org/officeDocument/2006/relationships/tags" Target="../tags/tag4066.xml"/><Relationship Id="rId135" Type="http://schemas.openxmlformats.org/officeDocument/2006/relationships/tags" Target="../tags/tag4071.xml"/><Relationship Id="rId151" Type="http://schemas.openxmlformats.org/officeDocument/2006/relationships/tags" Target="../tags/tag4087.xml"/><Relationship Id="rId156" Type="http://schemas.openxmlformats.org/officeDocument/2006/relationships/tags" Target="../tags/tag4092.xml"/><Relationship Id="rId177" Type="http://schemas.openxmlformats.org/officeDocument/2006/relationships/tags" Target="../tags/tag4113.xml"/><Relationship Id="rId198" Type="http://schemas.openxmlformats.org/officeDocument/2006/relationships/tags" Target="../tags/tag4134.xml"/><Relationship Id="rId172" Type="http://schemas.openxmlformats.org/officeDocument/2006/relationships/tags" Target="../tags/tag4108.xml"/><Relationship Id="rId193" Type="http://schemas.openxmlformats.org/officeDocument/2006/relationships/tags" Target="../tags/tag4129.xml"/><Relationship Id="rId202" Type="http://schemas.openxmlformats.org/officeDocument/2006/relationships/tags" Target="../tags/tag4138.xml"/><Relationship Id="rId207" Type="http://schemas.openxmlformats.org/officeDocument/2006/relationships/tags" Target="../tags/tag4143.xml"/><Relationship Id="rId223" Type="http://schemas.openxmlformats.org/officeDocument/2006/relationships/tags" Target="../tags/tag4159.xml"/><Relationship Id="rId228" Type="http://schemas.openxmlformats.org/officeDocument/2006/relationships/tags" Target="../tags/tag4164.xml"/><Relationship Id="rId244" Type="http://schemas.openxmlformats.org/officeDocument/2006/relationships/tags" Target="../tags/tag4180.xml"/><Relationship Id="rId13" Type="http://schemas.openxmlformats.org/officeDocument/2006/relationships/tags" Target="../tags/tag3949.xml"/><Relationship Id="rId18" Type="http://schemas.openxmlformats.org/officeDocument/2006/relationships/tags" Target="../tags/tag3954.xml"/><Relationship Id="rId39" Type="http://schemas.openxmlformats.org/officeDocument/2006/relationships/tags" Target="../tags/tag3975.xml"/><Relationship Id="rId109" Type="http://schemas.openxmlformats.org/officeDocument/2006/relationships/tags" Target="../tags/tag4045.xml"/><Relationship Id="rId34" Type="http://schemas.openxmlformats.org/officeDocument/2006/relationships/tags" Target="../tags/tag3970.xml"/><Relationship Id="rId50" Type="http://schemas.openxmlformats.org/officeDocument/2006/relationships/tags" Target="../tags/tag3986.xml"/><Relationship Id="rId55" Type="http://schemas.openxmlformats.org/officeDocument/2006/relationships/tags" Target="../tags/tag3991.xml"/><Relationship Id="rId76" Type="http://schemas.openxmlformats.org/officeDocument/2006/relationships/tags" Target="../tags/tag4012.xml"/><Relationship Id="rId97" Type="http://schemas.openxmlformats.org/officeDocument/2006/relationships/tags" Target="../tags/tag4033.xml"/><Relationship Id="rId104" Type="http://schemas.openxmlformats.org/officeDocument/2006/relationships/tags" Target="../tags/tag4040.xml"/><Relationship Id="rId120" Type="http://schemas.openxmlformats.org/officeDocument/2006/relationships/tags" Target="../tags/tag4056.xml"/><Relationship Id="rId125" Type="http://schemas.openxmlformats.org/officeDocument/2006/relationships/tags" Target="../tags/tag4061.xml"/><Relationship Id="rId141" Type="http://schemas.openxmlformats.org/officeDocument/2006/relationships/tags" Target="../tags/tag4077.xml"/><Relationship Id="rId146" Type="http://schemas.openxmlformats.org/officeDocument/2006/relationships/tags" Target="../tags/tag4082.xml"/><Relationship Id="rId167" Type="http://schemas.openxmlformats.org/officeDocument/2006/relationships/tags" Target="../tags/tag4103.xml"/><Relationship Id="rId188" Type="http://schemas.openxmlformats.org/officeDocument/2006/relationships/tags" Target="../tags/tag4124.xml"/><Relationship Id="rId7" Type="http://schemas.openxmlformats.org/officeDocument/2006/relationships/tags" Target="../tags/tag3943.xml"/><Relationship Id="rId71" Type="http://schemas.openxmlformats.org/officeDocument/2006/relationships/tags" Target="../tags/tag4007.xml"/><Relationship Id="rId92" Type="http://schemas.openxmlformats.org/officeDocument/2006/relationships/tags" Target="../tags/tag4028.xml"/><Relationship Id="rId162" Type="http://schemas.openxmlformats.org/officeDocument/2006/relationships/tags" Target="../tags/tag4098.xml"/><Relationship Id="rId183" Type="http://schemas.openxmlformats.org/officeDocument/2006/relationships/tags" Target="../tags/tag4119.xml"/><Relationship Id="rId213" Type="http://schemas.openxmlformats.org/officeDocument/2006/relationships/tags" Target="../tags/tag4149.xml"/><Relationship Id="rId218" Type="http://schemas.openxmlformats.org/officeDocument/2006/relationships/tags" Target="../tags/tag4154.xml"/><Relationship Id="rId234" Type="http://schemas.openxmlformats.org/officeDocument/2006/relationships/tags" Target="../tags/tag4170.xml"/><Relationship Id="rId239" Type="http://schemas.openxmlformats.org/officeDocument/2006/relationships/tags" Target="../tags/tag4175.xml"/><Relationship Id="rId2" Type="http://schemas.openxmlformats.org/officeDocument/2006/relationships/tags" Target="../tags/tag3938.xml"/><Relationship Id="rId29" Type="http://schemas.openxmlformats.org/officeDocument/2006/relationships/tags" Target="../tags/tag3965.xml"/><Relationship Id="rId24" Type="http://schemas.openxmlformats.org/officeDocument/2006/relationships/tags" Target="../tags/tag3960.xml"/><Relationship Id="rId40" Type="http://schemas.openxmlformats.org/officeDocument/2006/relationships/tags" Target="../tags/tag3976.xml"/><Relationship Id="rId45" Type="http://schemas.openxmlformats.org/officeDocument/2006/relationships/tags" Target="../tags/tag3981.xml"/><Relationship Id="rId66" Type="http://schemas.openxmlformats.org/officeDocument/2006/relationships/tags" Target="../tags/tag4002.xml"/><Relationship Id="rId87" Type="http://schemas.openxmlformats.org/officeDocument/2006/relationships/tags" Target="../tags/tag4023.xml"/><Relationship Id="rId110" Type="http://schemas.openxmlformats.org/officeDocument/2006/relationships/tags" Target="../tags/tag4046.xml"/><Relationship Id="rId115" Type="http://schemas.openxmlformats.org/officeDocument/2006/relationships/tags" Target="../tags/tag4051.xml"/><Relationship Id="rId131" Type="http://schemas.openxmlformats.org/officeDocument/2006/relationships/tags" Target="../tags/tag4067.xml"/><Relationship Id="rId136" Type="http://schemas.openxmlformats.org/officeDocument/2006/relationships/tags" Target="../tags/tag4072.xml"/><Relationship Id="rId157" Type="http://schemas.openxmlformats.org/officeDocument/2006/relationships/tags" Target="../tags/tag4093.xml"/><Relationship Id="rId178" Type="http://schemas.openxmlformats.org/officeDocument/2006/relationships/tags" Target="../tags/tag4114.xml"/><Relationship Id="rId61" Type="http://schemas.openxmlformats.org/officeDocument/2006/relationships/tags" Target="../tags/tag3997.xml"/><Relationship Id="rId82" Type="http://schemas.openxmlformats.org/officeDocument/2006/relationships/tags" Target="../tags/tag4018.xml"/><Relationship Id="rId152" Type="http://schemas.openxmlformats.org/officeDocument/2006/relationships/tags" Target="../tags/tag4088.xml"/><Relationship Id="rId173" Type="http://schemas.openxmlformats.org/officeDocument/2006/relationships/tags" Target="../tags/tag4109.xml"/><Relationship Id="rId194" Type="http://schemas.openxmlformats.org/officeDocument/2006/relationships/tags" Target="../tags/tag4130.xml"/><Relationship Id="rId199" Type="http://schemas.openxmlformats.org/officeDocument/2006/relationships/tags" Target="../tags/tag4135.xml"/><Relationship Id="rId203" Type="http://schemas.openxmlformats.org/officeDocument/2006/relationships/tags" Target="../tags/tag4139.xml"/><Relationship Id="rId208" Type="http://schemas.openxmlformats.org/officeDocument/2006/relationships/tags" Target="../tags/tag4144.xml"/><Relationship Id="rId229" Type="http://schemas.openxmlformats.org/officeDocument/2006/relationships/tags" Target="../tags/tag4165.xml"/><Relationship Id="rId19" Type="http://schemas.openxmlformats.org/officeDocument/2006/relationships/tags" Target="../tags/tag3955.xml"/><Relationship Id="rId224" Type="http://schemas.openxmlformats.org/officeDocument/2006/relationships/tags" Target="../tags/tag4160.xml"/><Relationship Id="rId240" Type="http://schemas.openxmlformats.org/officeDocument/2006/relationships/tags" Target="../tags/tag4176.xml"/><Relationship Id="rId245" Type="http://schemas.openxmlformats.org/officeDocument/2006/relationships/tags" Target="../tags/tag4181.xml"/><Relationship Id="rId14" Type="http://schemas.openxmlformats.org/officeDocument/2006/relationships/tags" Target="../tags/tag3950.xml"/><Relationship Id="rId30" Type="http://schemas.openxmlformats.org/officeDocument/2006/relationships/tags" Target="../tags/tag3966.xml"/><Relationship Id="rId35" Type="http://schemas.openxmlformats.org/officeDocument/2006/relationships/tags" Target="../tags/tag3971.xml"/><Relationship Id="rId56" Type="http://schemas.openxmlformats.org/officeDocument/2006/relationships/tags" Target="../tags/tag3992.xml"/><Relationship Id="rId77" Type="http://schemas.openxmlformats.org/officeDocument/2006/relationships/tags" Target="../tags/tag4013.xml"/><Relationship Id="rId100" Type="http://schemas.openxmlformats.org/officeDocument/2006/relationships/tags" Target="../tags/tag4036.xml"/><Relationship Id="rId105" Type="http://schemas.openxmlformats.org/officeDocument/2006/relationships/tags" Target="../tags/tag4041.xml"/><Relationship Id="rId126" Type="http://schemas.openxmlformats.org/officeDocument/2006/relationships/tags" Target="../tags/tag4062.xml"/><Relationship Id="rId147" Type="http://schemas.openxmlformats.org/officeDocument/2006/relationships/tags" Target="../tags/tag4083.xml"/><Relationship Id="rId168" Type="http://schemas.openxmlformats.org/officeDocument/2006/relationships/tags" Target="../tags/tag4104.xml"/><Relationship Id="rId8" Type="http://schemas.openxmlformats.org/officeDocument/2006/relationships/tags" Target="../tags/tag3944.xml"/><Relationship Id="rId51" Type="http://schemas.openxmlformats.org/officeDocument/2006/relationships/tags" Target="../tags/tag3987.xml"/><Relationship Id="rId72" Type="http://schemas.openxmlformats.org/officeDocument/2006/relationships/tags" Target="../tags/tag4008.xml"/><Relationship Id="rId93" Type="http://schemas.openxmlformats.org/officeDocument/2006/relationships/tags" Target="../tags/tag4029.xml"/><Relationship Id="rId98" Type="http://schemas.openxmlformats.org/officeDocument/2006/relationships/tags" Target="../tags/tag4034.xml"/><Relationship Id="rId121" Type="http://schemas.openxmlformats.org/officeDocument/2006/relationships/tags" Target="../tags/tag4057.xml"/><Relationship Id="rId142" Type="http://schemas.openxmlformats.org/officeDocument/2006/relationships/tags" Target="../tags/tag4078.xml"/><Relationship Id="rId163" Type="http://schemas.openxmlformats.org/officeDocument/2006/relationships/tags" Target="../tags/tag4099.xml"/><Relationship Id="rId184" Type="http://schemas.openxmlformats.org/officeDocument/2006/relationships/tags" Target="../tags/tag4120.xml"/><Relationship Id="rId189" Type="http://schemas.openxmlformats.org/officeDocument/2006/relationships/tags" Target="../tags/tag4125.xml"/><Relationship Id="rId219" Type="http://schemas.openxmlformats.org/officeDocument/2006/relationships/tags" Target="../tags/tag4155.xml"/><Relationship Id="rId3" Type="http://schemas.openxmlformats.org/officeDocument/2006/relationships/tags" Target="../tags/tag3939.xml"/><Relationship Id="rId214" Type="http://schemas.openxmlformats.org/officeDocument/2006/relationships/tags" Target="../tags/tag4150.xml"/><Relationship Id="rId230" Type="http://schemas.openxmlformats.org/officeDocument/2006/relationships/tags" Target="../tags/tag4166.xml"/><Relationship Id="rId235" Type="http://schemas.openxmlformats.org/officeDocument/2006/relationships/tags" Target="../tags/tag4171.xml"/><Relationship Id="rId25" Type="http://schemas.openxmlformats.org/officeDocument/2006/relationships/tags" Target="../tags/tag3961.xml"/><Relationship Id="rId46" Type="http://schemas.openxmlformats.org/officeDocument/2006/relationships/tags" Target="../tags/tag3982.xml"/><Relationship Id="rId67" Type="http://schemas.openxmlformats.org/officeDocument/2006/relationships/tags" Target="../tags/tag4003.xml"/><Relationship Id="rId116" Type="http://schemas.openxmlformats.org/officeDocument/2006/relationships/tags" Target="../tags/tag4052.xml"/><Relationship Id="rId137" Type="http://schemas.openxmlformats.org/officeDocument/2006/relationships/tags" Target="../tags/tag4073.xml"/><Relationship Id="rId158" Type="http://schemas.openxmlformats.org/officeDocument/2006/relationships/tags" Target="../tags/tag4094.xml"/><Relationship Id="rId20" Type="http://schemas.openxmlformats.org/officeDocument/2006/relationships/tags" Target="../tags/tag3956.xml"/><Relationship Id="rId41" Type="http://schemas.openxmlformats.org/officeDocument/2006/relationships/tags" Target="../tags/tag3977.xml"/><Relationship Id="rId62" Type="http://schemas.openxmlformats.org/officeDocument/2006/relationships/tags" Target="../tags/tag3998.xml"/><Relationship Id="rId83" Type="http://schemas.openxmlformats.org/officeDocument/2006/relationships/tags" Target="../tags/tag4019.xml"/><Relationship Id="rId88" Type="http://schemas.openxmlformats.org/officeDocument/2006/relationships/tags" Target="../tags/tag4024.xml"/><Relationship Id="rId111" Type="http://schemas.openxmlformats.org/officeDocument/2006/relationships/tags" Target="../tags/tag4047.xml"/><Relationship Id="rId132" Type="http://schemas.openxmlformats.org/officeDocument/2006/relationships/tags" Target="../tags/tag4068.xml"/><Relationship Id="rId153" Type="http://schemas.openxmlformats.org/officeDocument/2006/relationships/tags" Target="../tags/tag4089.xml"/><Relationship Id="rId174" Type="http://schemas.openxmlformats.org/officeDocument/2006/relationships/tags" Target="../tags/tag4110.xml"/><Relationship Id="rId179" Type="http://schemas.openxmlformats.org/officeDocument/2006/relationships/tags" Target="../tags/tag4115.xml"/><Relationship Id="rId195" Type="http://schemas.openxmlformats.org/officeDocument/2006/relationships/tags" Target="../tags/tag4131.xml"/><Relationship Id="rId209" Type="http://schemas.openxmlformats.org/officeDocument/2006/relationships/tags" Target="../tags/tag4145.xml"/><Relationship Id="rId190" Type="http://schemas.openxmlformats.org/officeDocument/2006/relationships/tags" Target="../tags/tag4126.xml"/><Relationship Id="rId204" Type="http://schemas.openxmlformats.org/officeDocument/2006/relationships/tags" Target="../tags/tag4140.xml"/><Relationship Id="rId220" Type="http://schemas.openxmlformats.org/officeDocument/2006/relationships/tags" Target="../tags/tag4156.xml"/><Relationship Id="rId225" Type="http://schemas.openxmlformats.org/officeDocument/2006/relationships/tags" Target="../tags/tag4161.xml"/><Relationship Id="rId241" Type="http://schemas.openxmlformats.org/officeDocument/2006/relationships/tags" Target="../tags/tag4177.xml"/><Relationship Id="rId246" Type="http://schemas.openxmlformats.org/officeDocument/2006/relationships/tags" Target="../tags/tag4182.xml"/><Relationship Id="rId15" Type="http://schemas.openxmlformats.org/officeDocument/2006/relationships/tags" Target="../tags/tag3951.xml"/><Relationship Id="rId36" Type="http://schemas.openxmlformats.org/officeDocument/2006/relationships/tags" Target="../tags/tag3972.xml"/><Relationship Id="rId57" Type="http://schemas.openxmlformats.org/officeDocument/2006/relationships/tags" Target="../tags/tag3993.xml"/><Relationship Id="rId106" Type="http://schemas.openxmlformats.org/officeDocument/2006/relationships/tags" Target="../tags/tag4042.xml"/><Relationship Id="rId127" Type="http://schemas.openxmlformats.org/officeDocument/2006/relationships/tags" Target="../tags/tag4063.xml"/><Relationship Id="rId10" Type="http://schemas.openxmlformats.org/officeDocument/2006/relationships/tags" Target="../tags/tag3946.xml"/><Relationship Id="rId31" Type="http://schemas.openxmlformats.org/officeDocument/2006/relationships/tags" Target="../tags/tag3967.xml"/><Relationship Id="rId52" Type="http://schemas.openxmlformats.org/officeDocument/2006/relationships/tags" Target="../tags/tag3988.xml"/><Relationship Id="rId73" Type="http://schemas.openxmlformats.org/officeDocument/2006/relationships/tags" Target="../tags/tag4009.xml"/><Relationship Id="rId78" Type="http://schemas.openxmlformats.org/officeDocument/2006/relationships/tags" Target="../tags/tag4014.xml"/><Relationship Id="rId94" Type="http://schemas.openxmlformats.org/officeDocument/2006/relationships/tags" Target="../tags/tag4030.xml"/><Relationship Id="rId99" Type="http://schemas.openxmlformats.org/officeDocument/2006/relationships/tags" Target="../tags/tag4035.xml"/><Relationship Id="rId101" Type="http://schemas.openxmlformats.org/officeDocument/2006/relationships/tags" Target="../tags/tag4037.xml"/><Relationship Id="rId122" Type="http://schemas.openxmlformats.org/officeDocument/2006/relationships/tags" Target="../tags/tag4058.xml"/><Relationship Id="rId143" Type="http://schemas.openxmlformats.org/officeDocument/2006/relationships/tags" Target="../tags/tag4079.xml"/><Relationship Id="rId148" Type="http://schemas.openxmlformats.org/officeDocument/2006/relationships/tags" Target="../tags/tag4084.xml"/><Relationship Id="rId164" Type="http://schemas.openxmlformats.org/officeDocument/2006/relationships/tags" Target="../tags/tag4100.xml"/><Relationship Id="rId169" Type="http://schemas.openxmlformats.org/officeDocument/2006/relationships/tags" Target="../tags/tag4105.xml"/><Relationship Id="rId185" Type="http://schemas.openxmlformats.org/officeDocument/2006/relationships/tags" Target="../tags/tag4121.xml"/><Relationship Id="rId4" Type="http://schemas.openxmlformats.org/officeDocument/2006/relationships/tags" Target="../tags/tag3940.xml"/><Relationship Id="rId9" Type="http://schemas.openxmlformats.org/officeDocument/2006/relationships/tags" Target="../tags/tag3945.xml"/><Relationship Id="rId180" Type="http://schemas.openxmlformats.org/officeDocument/2006/relationships/tags" Target="../tags/tag4116.xml"/><Relationship Id="rId210" Type="http://schemas.openxmlformats.org/officeDocument/2006/relationships/tags" Target="../tags/tag4146.xml"/><Relationship Id="rId215" Type="http://schemas.openxmlformats.org/officeDocument/2006/relationships/tags" Target="../tags/tag4151.xml"/><Relationship Id="rId236" Type="http://schemas.openxmlformats.org/officeDocument/2006/relationships/tags" Target="../tags/tag4172.xml"/><Relationship Id="rId26" Type="http://schemas.openxmlformats.org/officeDocument/2006/relationships/tags" Target="../tags/tag3962.xml"/><Relationship Id="rId231" Type="http://schemas.openxmlformats.org/officeDocument/2006/relationships/tags" Target="../tags/tag4167.xml"/><Relationship Id="rId47" Type="http://schemas.openxmlformats.org/officeDocument/2006/relationships/tags" Target="../tags/tag3983.xml"/><Relationship Id="rId68" Type="http://schemas.openxmlformats.org/officeDocument/2006/relationships/tags" Target="../tags/tag4004.xml"/><Relationship Id="rId89" Type="http://schemas.openxmlformats.org/officeDocument/2006/relationships/tags" Target="../tags/tag4025.xml"/><Relationship Id="rId112" Type="http://schemas.openxmlformats.org/officeDocument/2006/relationships/tags" Target="../tags/tag4048.xml"/><Relationship Id="rId133" Type="http://schemas.openxmlformats.org/officeDocument/2006/relationships/tags" Target="../tags/tag4069.xml"/><Relationship Id="rId154" Type="http://schemas.openxmlformats.org/officeDocument/2006/relationships/tags" Target="../tags/tag4090.xml"/><Relationship Id="rId175" Type="http://schemas.openxmlformats.org/officeDocument/2006/relationships/tags" Target="../tags/tag4111.xml"/><Relationship Id="rId196" Type="http://schemas.openxmlformats.org/officeDocument/2006/relationships/tags" Target="../tags/tag4132.xml"/><Relationship Id="rId200" Type="http://schemas.openxmlformats.org/officeDocument/2006/relationships/tags" Target="../tags/tag4136.xml"/><Relationship Id="rId16" Type="http://schemas.openxmlformats.org/officeDocument/2006/relationships/tags" Target="../tags/tag3952.xml"/><Relationship Id="rId221" Type="http://schemas.openxmlformats.org/officeDocument/2006/relationships/tags" Target="../tags/tag4157.xml"/><Relationship Id="rId242" Type="http://schemas.openxmlformats.org/officeDocument/2006/relationships/tags" Target="../tags/tag4178.xml"/><Relationship Id="rId37" Type="http://schemas.openxmlformats.org/officeDocument/2006/relationships/tags" Target="../tags/tag3973.xml"/><Relationship Id="rId58" Type="http://schemas.openxmlformats.org/officeDocument/2006/relationships/tags" Target="../tags/tag3994.xml"/><Relationship Id="rId79" Type="http://schemas.openxmlformats.org/officeDocument/2006/relationships/tags" Target="../tags/tag4015.xml"/><Relationship Id="rId102" Type="http://schemas.openxmlformats.org/officeDocument/2006/relationships/tags" Target="../tags/tag4038.xml"/><Relationship Id="rId123" Type="http://schemas.openxmlformats.org/officeDocument/2006/relationships/tags" Target="../tags/tag4059.xml"/><Relationship Id="rId144" Type="http://schemas.openxmlformats.org/officeDocument/2006/relationships/tags" Target="../tags/tag4080.xml"/><Relationship Id="rId90" Type="http://schemas.openxmlformats.org/officeDocument/2006/relationships/tags" Target="../tags/tag4026.xml"/><Relationship Id="rId165" Type="http://schemas.openxmlformats.org/officeDocument/2006/relationships/tags" Target="../tags/tag4101.xml"/><Relationship Id="rId186" Type="http://schemas.openxmlformats.org/officeDocument/2006/relationships/tags" Target="../tags/tag4122.xml"/><Relationship Id="rId211" Type="http://schemas.openxmlformats.org/officeDocument/2006/relationships/tags" Target="../tags/tag4147.xml"/><Relationship Id="rId232" Type="http://schemas.openxmlformats.org/officeDocument/2006/relationships/tags" Target="../tags/tag4168.xml"/><Relationship Id="rId27" Type="http://schemas.openxmlformats.org/officeDocument/2006/relationships/tags" Target="../tags/tag3963.xml"/><Relationship Id="rId48" Type="http://schemas.openxmlformats.org/officeDocument/2006/relationships/tags" Target="../tags/tag3984.xml"/><Relationship Id="rId69" Type="http://schemas.openxmlformats.org/officeDocument/2006/relationships/tags" Target="../tags/tag4005.xml"/><Relationship Id="rId113" Type="http://schemas.openxmlformats.org/officeDocument/2006/relationships/tags" Target="../tags/tag4049.xml"/><Relationship Id="rId134" Type="http://schemas.openxmlformats.org/officeDocument/2006/relationships/tags" Target="../tags/tag4070.xml"/><Relationship Id="rId80" Type="http://schemas.openxmlformats.org/officeDocument/2006/relationships/tags" Target="../tags/tag4016.xml"/><Relationship Id="rId155" Type="http://schemas.openxmlformats.org/officeDocument/2006/relationships/tags" Target="../tags/tag4091.xml"/><Relationship Id="rId176" Type="http://schemas.openxmlformats.org/officeDocument/2006/relationships/tags" Target="../tags/tag4112.xml"/><Relationship Id="rId197" Type="http://schemas.openxmlformats.org/officeDocument/2006/relationships/tags" Target="../tags/tag4133.xml"/><Relationship Id="rId201" Type="http://schemas.openxmlformats.org/officeDocument/2006/relationships/tags" Target="../tags/tag4137.xml"/><Relationship Id="rId222" Type="http://schemas.openxmlformats.org/officeDocument/2006/relationships/tags" Target="../tags/tag4158.xml"/><Relationship Id="rId243" Type="http://schemas.openxmlformats.org/officeDocument/2006/relationships/tags" Target="../tags/tag4179.xml"/></Relationships>
</file>

<file path=ppt/slides/_rels/slide86.xml.rels><?xml version="1.0" encoding="UTF-8" standalone="yes"?>
<Relationships xmlns="http://schemas.openxmlformats.org/package/2006/relationships"><Relationship Id="rId117" Type="http://schemas.openxmlformats.org/officeDocument/2006/relationships/tags" Target="../tags/tag4299.xml"/><Relationship Id="rId21" Type="http://schemas.openxmlformats.org/officeDocument/2006/relationships/tags" Target="../tags/tag4203.xml"/><Relationship Id="rId42" Type="http://schemas.openxmlformats.org/officeDocument/2006/relationships/tags" Target="../tags/tag4224.xml"/><Relationship Id="rId63" Type="http://schemas.openxmlformats.org/officeDocument/2006/relationships/tags" Target="../tags/tag4245.xml"/><Relationship Id="rId84" Type="http://schemas.openxmlformats.org/officeDocument/2006/relationships/tags" Target="../tags/tag4266.xml"/><Relationship Id="rId138" Type="http://schemas.openxmlformats.org/officeDocument/2006/relationships/tags" Target="../tags/tag4320.xml"/><Relationship Id="rId159" Type="http://schemas.openxmlformats.org/officeDocument/2006/relationships/tags" Target="../tags/tag4341.xml"/><Relationship Id="rId170" Type="http://schemas.openxmlformats.org/officeDocument/2006/relationships/tags" Target="../tags/tag4352.xml"/><Relationship Id="rId191" Type="http://schemas.openxmlformats.org/officeDocument/2006/relationships/tags" Target="../tags/tag4373.xml"/><Relationship Id="rId205" Type="http://schemas.openxmlformats.org/officeDocument/2006/relationships/tags" Target="../tags/tag4387.xml"/><Relationship Id="rId226" Type="http://schemas.openxmlformats.org/officeDocument/2006/relationships/tags" Target="../tags/tag4408.xml"/><Relationship Id="rId247" Type="http://schemas.openxmlformats.org/officeDocument/2006/relationships/tags" Target="../tags/tag4429.xml"/><Relationship Id="rId107" Type="http://schemas.openxmlformats.org/officeDocument/2006/relationships/tags" Target="../tags/tag4289.xml"/><Relationship Id="rId268" Type="http://schemas.openxmlformats.org/officeDocument/2006/relationships/tags" Target="../tags/tag4450.xml"/><Relationship Id="rId11" Type="http://schemas.openxmlformats.org/officeDocument/2006/relationships/tags" Target="../tags/tag4193.xml"/><Relationship Id="rId32" Type="http://schemas.openxmlformats.org/officeDocument/2006/relationships/tags" Target="../tags/tag4214.xml"/><Relationship Id="rId53" Type="http://schemas.openxmlformats.org/officeDocument/2006/relationships/tags" Target="../tags/tag4235.xml"/><Relationship Id="rId74" Type="http://schemas.openxmlformats.org/officeDocument/2006/relationships/tags" Target="../tags/tag4256.xml"/><Relationship Id="rId128" Type="http://schemas.openxmlformats.org/officeDocument/2006/relationships/tags" Target="../tags/tag4310.xml"/><Relationship Id="rId149" Type="http://schemas.openxmlformats.org/officeDocument/2006/relationships/tags" Target="../tags/tag4331.xml"/><Relationship Id="rId5" Type="http://schemas.openxmlformats.org/officeDocument/2006/relationships/tags" Target="../tags/tag4187.xml"/><Relationship Id="rId95" Type="http://schemas.openxmlformats.org/officeDocument/2006/relationships/tags" Target="../tags/tag4277.xml"/><Relationship Id="rId160" Type="http://schemas.openxmlformats.org/officeDocument/2006/relationships/tags" Target="../tags/tag4342.xml"/><Relationship Id="rId181" Type="http://schemas.openxmlformats.org/officeDocument/2006/relationships/tags" Target="../tags/tag4363.xml"/><Relationship Id="rId216" Type="http://schemas.openxmlformats.org/officeDocument/2006/relationships/tags" Target="../tags/tag4398.xml"/><Relationship Id="rId237" Type="http://schemas.openxmlformats.org/officeDocument/2006/relationships/tags" Target="../tags/tag4419.xml"/><Relationship Id="rId258" Type="http://schemas.openxmlformats.org/officeDocument/2006/relationships/tags" Target="../tags/tag4440.xml"/><Relationship Id="rId22" Type="http://schemas.openxmlformats.org/officeDocument/2006/relationships/tags" Target="../tags/tag4204.xml"/><Relationship Id="rId43" Type="http://schemas.openxmlformats.org/officeDocument/2006/relationships/tags" Target="../tags/tag4225.xml"/><Relationship Id="rId64" Type="http://schemas.openxmlformats.org/officeDocument/2006/relationships/tags" Target="../tags/tag4246.xml"/><Relationship Id="rId118" Type="http://schemas.openxmlformats.org/officeDocument/2006/relationships/tags" Target="../tags/tag4300.xml"/><Relationship Id="rId139" Type="http://schemas.openxmlformats.org/officeDocument/2006/relationships/tags" Target="../tags/tag4321.xml"/><Relationship Id="rId85" Type="http://schemas.openxmlformats.org/officeDocument/2006/relationships/tags" Target="../tags/tag4267.xml"/><Relationship Id="rId150" Type="http://schemas.openxmlformats.org/officeDocument/2006/relationships/tags" Target="../tags/tag4332.xml"/><Relationship Id="rId171" Type="http://schemas.openxmlformats.org/officeDocument/2006/relationships/tags" Target="../tags/tag4353.xml"/><Relationship Id="rId192" Type="http://schemas.openxmlformats.org/officeDocument/2006/relationships/tags" Target="../tags/tag4374.xml"/><Relationship Id="rId206" Type="http://schemas.openxmlformats.org/officeDocument/2006/relationships/tags" Target="../tags/tag4388.xml"/><Relationship Id="rId227" Type="http://schemas.openxmlformats.org/officeDocument/2006/relationships/tags" Target="../tags/tag4409.xml"/><Relationship Id="rId248" Type="http://schemas.openxmlformats.org/officeDocument/2006/relationships/tags" Target="../tags/tag4430.xml"/><Relationship Id="rId269" Type="http://schemas.openxmlformats.org/officeDocument/2006/relationships/tags" Target="../tags/tag4451.xml"/><Relationship Id="rId12" Type="http://schemas.openxmlformats.org/officeDocument/2006/relationships/tags" Target="../tags/tag4194.xml"/><Relationship Id="rId33" Type="http://schemas.openxmlformats.org/officeDocument/2006/relationships/tags" Target="../tags/tag4215.xml"/><Relationship Id="rId108" Type="http://schemas.openxmlformats.org/officeDocument/2006/relationships/tags" Target="../tags/tag4290.xml"/><Relationship Id="rId129" Type="http://schemas.openxmlformats.org/officeDocument/2006/relationships/tags" Target="../tags/tag4311.xml"/><Relationship Id="rId54" Type="http://schemas.openxmlformats.org/officeDocument/2006/relationships/tags" Target="../tags/tag4236.xml"/><Relationship Id="rId75" Type="http://schemas.openxmlformats.org/officeDocument/2006/relationships/tags" Target="../tags/tag4257.xml"/><Relationship Id="rId96" Type="http://schemas.openxmlformats.org/officeDocument/2006/relationships/tags" Target="../tags/tag4278.xml"/><Relationship Id="rId140" Type="http://schemas.openxmlformats.org/officeDocument/2006/relationships/tags" Target="../tags/tag4322.xml"/><Relationship Id="rId161" Type="http://schemas.openxmlformats.org/officeDocument/2006/relationships/tags" Target="../tags/tag4343.xml"/><Relationship Id="rId182" Type="http://schemas.openxmlformats.org/officeDocument/2006/relationships/tags" Target="../tags/tag4364.xml"/><Relationship Id="rId217" Type="http://schemas.openxmlformats.org/officeDocument/2006/relationships/tags" Target="../tags/tag4399.xml"/><Relationship Id="rId6" Type="http://schemas.openxmlformats.org/officeDocument/2006/relationships/tags" Target="../tags/tag4188.xml"/><Relationship Id="rId238" Type="http://schemas.openxmlformats.org/officeDocument/2006/relationships/tags" Target="../tags/tag4420.xml"/><Relationship Id="rId259" Type="http://schemas.openxmlformats.org/officeDocument/2006/relationships/tags" Target="../tags/tag4441.xml"/><Relationship Id="rId23" Type="http://schemas.openxmlformats.org/officeDocument/2006/relationships/tags" Target="../tags/tag4205.xml"/><Relationship Id="rId119" Type="http://schemas.openxmlformats.org/officeDocument/2006/relationships/tags" Target="../tags/tag4301.xml"/><Relationship Id="rId270" Type="http://schemas.openxmlformats.org/officeDocument/2006/relationships/tags" Target="../tags/tag4452.xml"/><Relationship Id="rId44" Type="http://schemas.openxmlformats.org/officeDocument/2006/relationships/tags" Target="../tags/tag4226.xml"/><Relationship Id="rId65" Type="http://schemas.openxmlformats.org/officeDocument/2006/relationships/tags" Target="../tags/tag4247.xml"/><Relationship Id="rId86" Type="http://schemas.openxmlformats.org/officeDocument/2006/relationships/tags" Target="../tags/tag4268.xml"/><Relationship Id="rId130" Type="http://schemas.openxmlformats.org/officeDocument/2006/relationships/tags" Target="../tags/tag4312.xml"/><Relationship Id="rId151" Type="http://schemas.openxmlformats.org/officeDocument/2006/relationships/tags" Target="../tags/tag4333.xml"/><Relationship Id="rId172" Type="http://schemas.openxmlformats.org/officeDocument/2006/relationships/tags" Target="../tags/tag4354.xml"/><Relationship Id="rId193" Type="http://schemas.openxmlformats.org/officeDocument/2006/relationships/tags" Target="../tags/tag4375.xml"/><Relationship Id="rId202" Type="http://schemas.openxmlformats.org/officeDocument/2006/relationships/tags" Target="../tags/tag4384.xml"/><Relationship Id="rId207" Type="http://schemas.openxmlformats.org/officeDocument/2006/relationships/tags" Target="../tags/tag4389.xml"/><Relationship Id="rId223" Type="http://schemas.openxmlformats.org/officeDocument/2006/relationships/tags" Target="../tags/tag4405.xml"/><Relationship Id="rId228" Type="http://schemas.openxmlformats.org/officeDocument/2006/relationships/tags" Target="../tags/tag4410.xml"/><Relationship Id="rId244" Type="http://schemas.openxmlformats.org/officeDocument/2006/relationships/tags" Target="../tags/tag4426.xml"/><Relationship Id="rId249" Type="http://schemas.openxmlformats.org/officeDocument/2006/relationships/tags" Target="../tags/tag4431.xml"/><Relationship Id="rId13" Type="http://schemas.openxmlformats.org/officeDocument/2006/relationships/tags" Target="../tags/tag4195.xml"/><Relationship Id="rId18" Type="http://schemas.openxmlformats.org/officeDocument/2006/relationships/tags" Target="../tags/tag4200.xml"/><Relationship Id="rId39" Type="http://schemas.openxmlformats.org/officeDocument/2006/relationships/tags" Target="../tags/tag4221.xml"/><Relationship Id="rId109" Type="http://schemas.openxmlformats.org/officeDocument/2006/relationships/tags" Target="../tags/tag4291.xml"/><Relationship Id="rId260" Type="http://schemas.openxmlformats.org/officeDocument/2006/relationships/tags" Target="../tags/tag4442.xml"/><Relationship Id="rId265" Type="http://schemas.openxmlformats.org/officeDocument/2006/relationships/tags" Target="../tags/tag4447.xml"/><Relationship Id="rId34" Type="http://schemas.openxmlformats.org/officeDocument/2006/relationships/tags" Target="../tags/tag4216.xml"/><Relationship Id="rId50" Type="http://schemas.openxmlformats.org/officeDocument/2006/relationships/tags" Target="../tags/tag4232.xml"/><Relationship Id="rId55" Type="http://schemas.openxmlformats.org/officeDocument/2006/relationships/tags" Target="../tags/tag4237.xml"/><Relationship Id="rId76" Type="http://schemas.openxmlformats.org/officeDocument/2006/relationships/tags" Target="../tags/tag4258.xml"/><Relationship Id="rId97" Type="http://schemas.openxmlformats.org/officeDocument/2006/relationships/tags" Target="../tags/tag4279.xml"/><Relationship Id="rId104" Type="http://schemas.openxmlformats.org/officeDocument/2006/relationships/tags" Target="../tags/tag4286.xml"/><Relationship Id="rId120" Type="http://schemas.openxmlformats.org/officeDocument/2006/relationships/tags" Target="../tags/tag4302.xml"/><Relationship Id="rId125" Type="http://schemas.openxmlformats.org/officeDocument/2006/relationships/tags" Target="../tags/tag4307.xml"/><Relationship Id="rId141" Type="http://schemas.openxmlformats.org/officeDocument/2006/relationships/tags" Target="../tags/tag4323.xml"/><Relationship Id="rId146" Type="http://schemas.openxmlformats.org/officeDocument/2006/relationships/tags" Target="../tags/tag4328.xml"/><Relationship Id="rId167" Type="http://schemas.openxmlformats.org/officeDocument/2006/relationships/tags" Target="../tags/tag4349.xml"/><Relationship Id="rId188" Type="http://schemas.openxmlformats.org/officeDocument/2006/relationships/tags" Target="../tags/tag4370.xml"/><Relationship Id="rId7" Type="http://schemas.openxmlformats.org/officeDocument/2006/relationships/tags" Target="../tags/tag4189.xml"/><Relationship Id="rId71" Type="http://schemas.openxmlformats.org/officeDocument/2006/relationships/tags" Target="../tags/tag4253.xml"/><Relationship Id="rId92" Type="http://schemas.openxmlformats.org/officeDocument/2006/relationships/tags" Target="../tags/tag4274.xml"/><Relationship Id="rId162" Type="http://schemas.openxmlformats.org/officeDocument/2006/relationships/tags" Target="../tags/tag4344.xml"/><Relationship Id="rId183" Type="http://schemas.openxmlformats.org/officeDocument/2006/relationships/tags" Target="../tags/tag4365.xml"/><Relationship Id="rId213" Type="http://schemas.openxmlformats.org/officeDocument/2006/relationships/tags" Target="../tags/tag4395.xml"/><Relationship Id="rId218" Type="http://schemas.openxmlformats.org/officeDocument/2006/relationships/tags" Target="../tags/tag4400.xml"/><Relationship Id="rId234" Type="http://schemas.openxmlformats.org/officeDocument/2006/relationships/tags" Target="../tags/tag4416.xml"/><Relationship Id="rId239" Type="http://schemas.openxmlformats.org/officeDocument/2006/relationships/tags" Target="../tags/tag4421.xml"/><Relationship Id="rId2" Type="http://schemas.openxmlformats.org/officeDocument/2006/relationships/tags" Target="../tags/tag4184.xml"/><Relationship Id="rId29" Type="http://schemas.openxmlformats.org/officeDocument/2006/relationships/tags" Target="../tags/tag4211.xml"/><Relationship Id="rId250" Type="http://schemas.openxmlformats.org/officeDocument/2006/relationships/tags" Target="../tags/tag4432.xml"/><Relationship Id="rId255" Type="http://schemas.openxmlformats.org/officeDocument/2006/relationships/tags" Target="../tags/tag4437.xml"/><Relationship Id="rId271" Type="http://schemas.openxmlformats.org/officeDocument/2006/relationships/tags" Target="../tags/tag4453.xml"/><Relationship Id="rId276" Type="http://schemas.openxmlformats.org/officeDocument/2006/relationships/tags" Target="../tags/tag4458.xml"/><Relationship Id="rId24" Type="http://schemas.openxmlformats.org/officeDocument/2006/relationships/tags" Target="../tags/tag4206.xml"/><Relationship Id="rId40" Type="http://schemas.openxmlformats.org/officeDocument/2006/relationships/tags" Target="../tags/tag4222.xml"/><Relationship Id="rId45" Type="http://schemas.openxmlformats.org/officeDocument/2006/relationships/tags" Target="../tags/tag4227.xml"/><Relationship Id="rId66" Type="http://schemas.openxmlformats.org/officeDocument/2006/relationships/tags" Target="../tags/tag4248.xml"/><Relationship Id="rId87" Type="http://schemas.openxmlformats.org/officeDocument/2006/relationships/tags" Target="../tags/tag4269.xml"/><Relationship Id="rId110" Type="http://schemas.openxmlformats.org/officeDocument/2006/relationships/tags" Target="../tags/tag4292.xml"/><Relationship Id="rId115" Type="http://schemas.openxmlformats.org/officeDocument/2006/relationships/tags" Target="../tags/tag4297.xml"/><Relationship Id="rId131" Type="http://schemas.openxmlformats.org/officeDocument/2006/relationships/tags" Target="../tags/tag4313.xml"/><Relationship Id="rId136" Type="http://schemas.openxmlformats.org/officeDocument/2006/relationships/tags" Target="../tags/tag4318.xml"/><Relationship Id="rId157" Type="http://schemas.openxmlformats.org/officeDocument/2006/relationships/tags" Target="../tags/tag4339.xml"/><Relationship Id="rId178" Type="http://schemas.openxmlformats.org/officeDocument/2006/relationships/tags" Target="../tags/tag4360.xml"/><Relationship Id="rId61" Type="http://schemas.openxmlformats.org/officeDocument/2006/relationships/tags" Target="../tags/tag4243.xml"/><Relationship Id="rId82" Type="http://schemas.openxmlformats.org/officeDocument/2006/relationships/tags" Target="../tags/tag4264.xml"/><Relationship Id="rId152" Type="http://schemas.openxmlformats.org/officeDocument/2006/relationships/tags" Target="../tags/tag4334.xml"/><Relationship Id="rId173" Type="http://schemas.openxmlformats.org/officeDocument/2006/relationships/tags" Target="../tags/tag4355.xml"/><Relationship Id="rId194" Type="http://schemas.openxmlformats.org/officeDocument/2006/relationships/tags" Target="../tags/tag4376.xml"/><Relationship Id="rId199" Type="http://schemas.openxmlformats.org/officeDocument/2006/relationships/tags" Target="../tags/tag4381.xml"/><Relationship Id="rId203" Type="http://schemas.openxmlformats.org/officeDocument/2006/relationships/tags" Target="../tags/tag4385.xml"/><Relationship Id="rId208" Type="http://schemas.openxmlformats.org/officeDocument/2006/relationships/tags" Target="../tags/tag4390.xml"/><Relationship Id="rId229" Type="http://schemas.openxmlformats.org/officeDocument/2006/relationships/tags" Target="../tags/tag4411.xml"/><Relationship Id="rId19" Type="http://schemas.openxmlformats.org/officeDocument/2006/relationships/tags" Target="../tags/tag4201.xml"/><Relationship Id="rId224" Type="http://schemas.openxmlformats.org/officeDocument/2006/relationships/tags" Target="../tags/tag4406.xml"/><Relationship Id="rId240" Type="http://schemas.openxmlformats.org/officeDocument/2006/relationships/tags" Target="../tags/tag4422.xml"/><Relationship Id="rId245" Type="http://schemas.openxmlformats.org/officeDocument/2006/relationships/tags" Target="../tags/tag4427.xml"/><Relationship Id="rId261" Type="http://schemas.openxmlformats.org/officeDocument/2006/relationships/tags" Target="../tags/tag4443.xml"/><Relationship Id="rId266" Type="http://schemas.openxmlformats.org/officeDocument/2006/relationships/tags" Target="../tags/tag4448.xml"/><Relationship Id="rId14" Type="http://schemas.openxmlformats.org/officeDocument/2006/relationships/tags" Target="../tags/tag4196.xml"/><Relationship Id="rId30" Type="http://schemas.openxmlformats.org/officeDocument/2006/relationships/tags" Target="../tags/tag4212.xml"/><Relationship Id="rId35" Type="http://schemas.openxmlformats.org/officeDocument/2006/relationships/tags" Target="../tags/tag4217.xml"/><Relationship Id="rId56" Type="http://schemas.openxmlformats.org/officeDocument/2006/relationships/tags" Target="../tags/tag4238.xml"/><Relationship Id="rId77" Type="http://schemas.openxmlformats.org/officeDocument/2006/relationships/tags" Target="../tags/tag4259.xml"/><Relationship Id="rId100" Type="http://schemas.openxmlformats.org/officeDocument/2006/relationships/tags" Target="../tags/tag4282.xml"/><Relationship Id="rId105" Type="http://schemas.openxmlformats.org/officeDocument/2006/relationships/tags" Target="../tags/tag4287.xml"/><Relationship Id="rId126" Type="http://schemas.openxmlformats.org/officeDocument/2006/relationships/tags" Target="../tags/tag4308.xml"/><Relationship Id="rId147" Type="http://schemas.openxmlformats.org/officeDocument/2006/relationships/tags" Target="../tags/tag4329.xml"/><Relationship Id="rId168" Type="http://schemas.openxmlformats.org/officeDocument/2006/relationships/tags" Target="../tags/tag4350.xml"/><Relationship Id="rId8" Type="http://schemas.openxmlformats.org/officeDocument/2006/relationships/tags" Target="../tags/tag4190.xml"/><Relationship Id="rId51" Type="http://schemas.openxmlformats.org/officeDocument/2006/relationships/tags" Target="../tags/tag4233.xml"/><Relationship Id="rId72" Type="http://schemas.openxmlformats.org/officeDocument/2006/relationships/tags" Target="../tags/tag4254.xml"/><Relationship Id="rId93" Type="http://schemas.openxmlformats.org/officeDocument/2006/relationships/tags" Target="../tags/tag4275.xml"/><Relationship Id="rId98" Type="http://schemas.openxmlformats.org/officeDocument/2006/relationships/tags" Target="../tags/tag4280.xml"/><Relationship Id="rId121" Type="http://schemas.openxmlformats.org/officeDocument/2006/relationships/tags" Target="../tags/tag4303.xml"/><Relationship Id="rId142" Type="http://schemas.openxmlformats.org/officeDocument/2006/relationships/tags" Target="../tags/tag4324.xml"/><Relationship Id="rId163" Type="http://schemas.openxmlformats.org/officeDocument/2006/relationships/tags" Target="../tags/tag4345.xml"/><Relationship Id="rId184" Type="http://schemas.openxmlformats.org/officeDocument/2006/relationships/tags" Target="../tags/tag4366.xml"/><Relationship Id="rId189" Type="http://schemas.openxmlformats.org/officeDocument/2006/relationships/tags" Target="../tags/tag4371.xml"/><Relationship Id="rId219" Type="http://schemas.openxmlformats.org/officeDocument/2006/relationships/tags" Target="../tags/tag4401.xml"/><Relationship Id="rId3" Type="http://schemas.openxmlformats.org/officeDocument/2006/relationships/tags" Target="../tags/tag4185.xml"/><Relationship Id="rId214" Type="http://schemas.openxmlformats.org/officeDocument/2006/relationships/tags" Target="../tags/tag4396.xml"/><Relationship Id="rId230" Type="http://schemas.openxmlformats.org/officeDocument/2006/relationships/tags" Target="../tags/tag4412.xml"/><Relationship Id="rId235" Type="http://schemas.openxmlformats.org/officeDocument/2006/relationships/tags" Target="../tags/tag4417.xml"/><Relationship Id="rId251" Type="http://schemas.openxmlformats.org/officeDocument/2006/relationships/tags" Target="../tags/tag4433.xml"/><Relationship Id="rId256" Type="http://schemas.openxmlformats.org/officeDocument/2006/relationships/tags" Target="../tags/tag4438.xml"/><Relationship Id="rId277" Type="http://schemas.openxmlformats.org/officeDocument/2006/relationships/slideLayout" Target="../slideLayouts/slideLayout7.xml"/><Relationship Id="rId25" Type="http://schemas.openxmlformats.org/officeDocument/2006/relationships/tags" Target="../tags/tag4207.xml"/><Relationship Id="rId46" Type="http://schemas.openxmlformats.org/officeDocument/2006/relationships/tags" Target="../tags/tag4228.xml"/><Relationship Id="rId67" Type="http://schemas.openxmlformats.org/officeDocument/2006/relationships/tags" Target="../tags/tag4249.xml"/><Relationship Id="rId116" Type="http://schemas.openxmlformats.org/officeDocument/2006/relationships/tags" Target="../tags/tag4298.xml"/><Relationship Id="rId137" Type="http://schemas.openxmlformats.org/officeDocument/2006/relationships/tags" Target="../tags/tag4319.xml"/><Relationship Id="rId158" Type="http://schemas.openxmlformats.org/officeDocument/2006/relationships/tags" Target="../tags/tag4340.xml"/><Relationship Id="rId272" Type="http://schemas.openxmlformats.org/officeDocument/2006/relationships/tags" Target="../tags/tag4454.xml"/><Relationship Id="rId20" Type="http://schemas.openxmlformats.org/officeDocument/2006/relationships/tags" Target="../tags/tag4202.xml"/><Relationship Id="rId41" Type="http://schemas.openxmlformats.org/officeDocument/2006/relationships/tags" Target="../tags/tag4223.xml"/><Relationship Id="rId62" Type="http://schemas.openxmlformats.org/officeDocument/2006/relationships/tags" Target="../tags/tag4244.xml"/><Relationship Id="rId83" Type="http://schemas.openxmlformats.org/officeDocument/2006/relationships/tags" Target="../tags/tag4265.xml"/><Relationship Id="rId88" Type="http://schemas.openxmlformats.org/officeDocument/2006/relationships/tags" Target="../tags/tag4270.xml"/><Relationship Id="rId111" Type="http://schemas.openxmlformats.org/officeDocument/2006/relationships/tags" Target="../tags/tag4293.xml"/><Relationship Id="rId132" Type="http://schemas.openxmlformats.org/officeDocument/2006/relationships/tags" Target="../tags/tag4314.xml"/><Relationship Id="rId153" Type="http://schemas.openxmlformats.org/officeDocument/2006/relationships/tags" Target="../tags/tag4335.xml"/><Relationship Id="rId174" Type="http://schemas.openxmlformats.org/officeDocument/2006/relationships/tags" Target="../tags/tag4356.xml"/><Relationship Id="rId179" Type="http://schemas.openxmlformats.org/officeDocument/2006/relationships/tags" Target="../tags/tag4361.xml"/><Relationship Id="rId195" Type="http://schemas.openxmlformats.org/officeDocument/2006/relationships/tags" Target="../tags/tag4377.xml"/><Relationship Id="rId209" Type="http://schemas.openxmlformats.org/officeDocument/2006/relationships/tags" Target="../tags/tag4391.xml"/><Relationship Id="rId190" Type="http://schemas.openxmlformats.org/officeDocument/2006/relationships/tags" Target="../tags/tag4372.xml"/><Relationship Id="rId204" Type="http://schemas.openxmlformats.org/officeDocument/2006/relationships/tags" Target="../tags/tag4386.xml"/><Relationship Id="rId220" Type="http://schemas.openxmlformats.org/officeDocument/2006/relationships/tags" Target="../tags/tag4402.xml"/><Relationship Id="rId225" Type="http://schemas.openxmlformats.org/officeDocument/2006/relationships/tags" Target="../tags/tag4407.xml"/><Relationship Id="rId241" Type="http://schemas.openxmlformats.org/officeDocument/2006/relationships/tags" Target="../tags/tag4423.xml"/><Relationship Id="rId246" Type="http://schemas.openxmlformats.org/officeDocument/2006/relationships/tags" Target="../tags/tag4428.xml"/><Relationship Id="rId267" Type="http://schemas.openxmlformats.org/officeDocument/2006/relationships/tags" Target="../tags/tag4449.xml"/><Relationship Id="rId15" Type="http://schemas.openxmlformats.org/officeDocument/2006/relationships/tags" Target="../tags/tag4197.xml"/><Relationship Id="rId36" Type="http://schemas.openxmlformats.org/officeDocument/2006/relationships/tags" Target="../tags/tag4218.xml"/><Relationship Id="rId57" Type="http://schemas.openxmlformats.org/officeDocument/2006/relationships/tags" Target="../tags/tag4239.xml"/><Relationship Id="rId106" Type="http://schemas.openxmlformats.org/officeDocument/2006/relationships/tags" Target="../tags/tag4288.xml"/><Relationship Id="rId127" Type="http://schemas.openxmlformats.org/officeDocument/2006/relationships/tags" Target="../tags/tag4309.xml"/><Relationship Id="rId262" Type="http://schemas.openxmlformats.org/officeDocument/2006/relationships/tags" Target="../tags/tag4444.xml"/><Relationship Id="rId10" Type="http://schemas.openxmlformats.org/officeDocument/2006/relationships/tags" Target="../tags/tag4192.xml"/><Relationship Id="rId31" Type="http://schemas.openxmlformats.org/officeDocument/2006/relationships/tags" Target="../tags/tag4213.xml"/><Relationship Id="rId52" Type="http://schemas.openxmlformats.org/officeDocument/2006/relationships/tags" Target="../tags/tag4234.xml"/><Relationship Id="rId73" Type="http://schemas.openxmlformats.org/officeDocument/2006/relationships/tags" Target="../tags/tag4255.xml"/><Relationship Id="rId78" Type="http://schemas.openxmlformats.org/officeDocument/2006/relationships/tags" Target="../tags/tag4260.xml"/><Relationship Id="rId94" Type="http://schemas.openxmlformats.org/officeDocument/2006/relationships/tags" Target="../tags/tag4276.xml"/><Relationship Id="rId99" Type="http://schemas.openxmlformats.org/officeDocument/2006/relationships/tags" Target="../tags/tag4281.xml"/><Relationship Id="rId101" Type="http://schemas.openxmlformats.org/officeDocument/2006/relationships/tags" Target="../tags/tag4283.xml"/><Relationship Id="rId122" Type="http://schemas.openxmlformats.org/officeDocument/2006/relationships/tags" Target="../tags/tag4304.xml"/><Relationship Id="rId143" Type="http://schemas.openxmlformats.org/officeDocument/2006/relationships/tags" Target="../tags/tag4325.xml"/><Relationship Id="rId148" Type="http://schemas.openxmlformats.org/officeDocument/2006/relationships/tags" Target="../tags/tag4330.xml"/><Relationship Id="rId164" Type="http://schemas.openxmlformats.org/officeDocument/2006/relationships/tags" Target="../tags/tag4346.xml"/><Relationship Id="rId169" Type="http://schemas.openxmlformats.org/officeDocument/2006/relationships/tags" Target="../tags/tag4351.xml"/><Relationship Id="rId185" Type="http://schemas.openxmlformats.org/officeDocument/2006/relationships/tags" Target="../tags/tag4367.xml"/><Relationship Id="rId4" Type="http://schemas.openxmlformats.org/officeDocument/2006/relationships/tags" Target="../tags/tag4186.xml"/><Relationship Id="rId9" Type="http://schemas.openxmlformats.org/officeDocument/2006/relationships/tags" Target="../tags/tag4191.xml"/><Relationship Id="rId180" Type="http://schemas.openxmlformats.org/officeDocument/2006/relationships/tags" Target="../tags/tag4362.xml"/><Relationship Id="rId210" Type="http://schemas.openxmlformats.org/officeDocument/2006/relationships/tags" Target="../tags/tag4392.xml"/><Relationship Id="rId215" Type="http://schemas.openxmlformats.org/officeDocument/2006/relationships/tags" Target="../tags/tag4397.xml"/><Relationship Id="rId236" Type="http://schemas.openxmlformats.org/officeDocument/2006/relationships/tags" Target="../tags/tag4418.xml"/><Relationship Id="rId257" Type="http://schemas.openxmlformats.org/officeDocument/2006/relationships/tags" Target="../tags/tag4439.xml"/><Relationship Id="rId26" Type="http://schemas.openxmlformats.org/officeDocument/2006/relationships/tags" Target="../tags/tag4208.xml"/><Relationship Id="rId231" Type="http://schemas.openxmlformats.org/officeDocument/2006/relationships/tags" Target="../tags/tag4413.xml"/><Relationship Id="rId252" Type="http://schemas.openxmlformats.org/officeDocument/2006/relationships/tags" Target="../tags/tag4434.xml"/><Relationship Id="rId273" Type="http://schemas.openxmlformats.org/officeDocument/2006/relationships/tags" Target="../tags/tag4455.xml"/><Relationship Id="rId47" Type="http://schemas.openxmlformats.org/officeDocument/2006/relationships/tags" Target="../tags/tag4229.xml"/><Relationship Id="rId68" Type="http://schemas.openxmlformats.org/officeDocument/2006/relationships/tags" Target="../tags/tag4250.xml"/><Relationship Id="rId89" Type="http://schemas.openxmlformats.org/officeDocument/2006/relationships/tags" Target="../tags/tag4271.xml"/><Relationship Id="rId112" Type="http://schemas.openxmlformats.org/officeDocument/2006/relationships/tags" Target="../tags/tag4294.xml"/><Relationship Id="rId133" Type="http://schemas.openxmlformats.org/officeDocument/2006/relationships/tags" Target="../tags/tag4315.xml"/><Relationship Id="rId154" Type="http://schemas.openxmlformats.org/officeDocument/2006/relationships/tags" Target="../tags/tag4336.xml"/><Relationship Id="rId175" Type="http://schemas.openxmlformats.org/officeDocument/2006/relationships/tags" Target="../tags/tag4357.xml"/><Relationship Id="rId196" Type="http://schemas.openxmlformats.org/officeDocument/2006/relationships/tags" Target="../tags/tag4378.xml"/><Relationship Id="rId200" Type="http://schemas.openxmlformats.org/officeDocument/2006/relationships/tags" Target="../tags/tag4382.xml"/><Relationship Id="rId16" Type="http://schemas.openxmlformats.org/officeDocument/2006/relationships/tags" Target="../tags/tag4198.xml"/><Relationship Id="rId221" Type="http://schemas.openxmlformats.org/officeDocument/2006/relationships/tags" Target="../tags/tag4403.xml"/><Relationship Id="rId242" Type="http://schemas.openxmlformats.org/officeDocument/2006/relationships/tags" Target="../tags/tag4424.xml"/><Relationship Id="rId263" Type="http://schemas.openxmlformats.org/officeDocument/2006/relationships/tags" Target="../tags/tag4445.xml"/><Relationship Id="rId37" Type="http://schemas.openxmlformats.org/officeDocument/2006/relationships/tags" Target="../tags/tag4219.xml"/><Relationship Id="rId58" Type="http://schemas.openxmlformats.org/officeDocument/2006/relationships/tags" Target="../tags/tag4240.xml"/><Relationship Id="rId79" Type="http://schemas.openxmlformats.org/officeDocument/2006/relationships/tags" Target="../tags/tag4261.xml"/><Relationship Id="rId102" Type="http://schemas.openxmlformats.org/officeDocument/2006/relationships/tags" Target="../tags/tag4284.xml"/><Relationship Id="rId123" Type="http://schemas.openxmlformats.org/officeDocument/2006/relationships/tags" Target="../tags/tag4305.xml"/><Relationship Id="rId144" Type="http://schemas.openxmlformats.org/officeDocument/2006/relationships/tags" Target="../tags/tag4326.xml"/><Relationship Id="rId90" Type="http://schemas.openxmlformats.org/officeDocument/2006/relationships/tags" Target="../tags/tag4272.xml"/><Relationship Id="rId165" Type="http://schemas.openxmlformats.org/officeDocument/2006/relationships/tags" Target="../tags/tag4347.xml"/><Relationship Id="rId186" Type="http://schemas.openxmlformats.org/officeDocument/2006/relationships/tags" Target="../tags/tag4368.xml"/><Relationship Id="rId211" Type="http://schemas.openxmlformats.org/officeDocument/2006/relationships/tags" Target="../tags/tag4393.xml"/><Relationship Id="rId232" Type="http://schemas.openxmlformats.org/officeDocument/2006/relationships/tags" Target="../tags/tag4414.xml"/><Relationship Id="rId253" Type="http://schemas.openxmlformats.org/officeDocument/2006/relationships/tags" Target="../tags/tag4435.xml"/><Relationship Id="rId274" Type="http://schemas.openxmlformats.org/officeDocument/2006/relationships/tags" Target="../tags/tag4456.xml"/><Relationship Id="rId27" Type="http://schemas.openxmlformats.org/officeDocument/2006/relationships/tags" Target="../tags/tag4209.xml"/><Relationship Id="rId48" Type="http://schemas.openxmlformats.org/officeDocument/2006/relationships/tags" Target="../tags/tag4230.xml"/><Relationship Id="rId69" Type="http://schemas.openxmlformats.org/officeDocument/2006/relationships/tags" Target="../tags/tag4251.xml"/><Relationship Id="rId113" Type="http://schemas.openxmlformats.org/officeDocument/2006/relationships/tags" Target="../tags/tag4295.xml"/><Relationship Id="rId134" Type="http://schemas.openxmlformats.org/officeDocument/2006/relationships/tags" Target="../tags/tag4316.xml"/><Relationship Id="rId80" Type="http://schemas.openxmlformats.org/officeDocument/2006/relationships/tags" Target="../tags/tag4262.xml"/><Relationship Id="rId155" Type="http://schemas.openxmlformats.org/officeDocument/2006/relationships/tags" Target="../tags/tag4337.xml"/><Relationship Id="rId176" Type="http://schemas.openxmlformats.org/officeDocument/2006/relationships/tags" Target="../tags/tag4358.xml"/><Relationship Id="rId197" Type="http://schemas.openxmlformats.org/officeDocument/2006/relationships/tags" Target="../tags/tag4379.xml"/><Relationship Id="rId201" Type="http://schemas.openxmlformats.org/officeDocument/2006/relationships/tags" Target="../tags/tag4383.xml"/><Relationship Id="rId222" Type="http://schemas.openxmlformats.org/officeDocument/2006/relationships/tags" Target="../tags/tag4404.xml"/><Relationship Id="rId243" Type="http://schemas.openxmlformats.org/officeDocument/2006/relationships/tags" Target="../tags/tag4425.xml"/><Relationship Id="rId264" Type="http://schemas.openxmlformats.org/officeDocument/2006/relationships/tags" Target="../tags/tag4446.xml"/><Relationship Id="rId17" Type="http://schemas.openxmlformats.org/officeDocument/2006/relationships/tags" Target="../tags/tag4199.xml"/><Relationship Id="rId38" Type="http://schemas.openxmlformats.org/officeDocument/2006/relationships/tags" Target="../tags/tag4220.xml"/><Relationship Id="rId59" Type="http://schemas.openxmlformats.org/officeDocument/2006/relationships/tags" Target="../tags/tag4241.xml"/><Relationship Id="rId103" Type="http://schemas.openxmlformats.org/officeDocument/2006/relationships/tags" Target="../tags/tag4285.xml"/><Relationship Id="rId124" Type="http://schemas.openxmlformats.org/officeDocument/2006/relationships/tags" Target="../tags/tag4306.xml"/><Relationship Id="rId70" Type="http://schemas.openxmlformats.org/officeDocument/2006/relationships/tags" Target="../tags/tag4252.xml"/><Relationship Id="rId91" Type="http://schemas.openxmlformats.org/officeDocument/2006/relationships/tags" Target="../tags/tag4273.xml"/><Relationship Id="rId145" Type="http://schemas.openxmlformats.org/officeDocument/2006/relationships/tags" Target="../tags/tag4327.xml"/><Relationship Id="rId166" Type="http://schemas.openxmlformats.org/officeDocument/2006/relationships/tags" Target="../tags/tag4348.xml"/><Relationship Id="rId187" Type="http://schemas.openxmlformats.org/officeDocument/2006/relationships/tags" Target="../tags/tag4369.xml"/><Relationship Id="rId1" Type="http://schemas.openxmlformats.org/officeDocument/2006/relationships/tags" Target="../tags/tag4183.xml"/><Relationship Id="rId212" Type="http://schemas.openxmlformats.org/officeDocument/2006/relationships/tags" Target="../tags/tag4394.xml"/><Relationship Id="rId233" Type="http://schemas.openxmlformats.org/officeDocument/2006/relationships/tags" Target="../tags/tag4415.xml"/><Relationship Id="rId254" Type="http://schemas.openxmlformats.org/officeDocument/2006/relationships/tags" Target="../tags/tag4436.xml"/><Relationship Id="rId28" Type="http://schemas.openxmlformats.org/officeDocument/2006/relationships/tags" Target="../tags/tag4210.xml"/><Relationship Id="rId49" Type="http://schemas.openxmlformats.org/officeDocument/2006/relationships/tags" Target="../tags/tag4231.xml"/><Relationship Id="rId114" Type="http://schemas.openxmlformats.org/officeDocument/2006/relationships/tags" Target="../tags/tag4296.xml"/><Relationship Id="rId275" Type="http://schemas.openxmlformats.org/officeDocument/2006/relationships/tags" Target="../tags/tag4457.xml"/><Relationship Id="rId60" Type="http://schemas.openxmlformats.org/officeDocument/2006/relationships/tags" Target="../tags/tag4242.xml"/><Relationship Id="rId81" Type="http://schemas.openxmlformats.org/officeDocument/2006/relationships/tags" Target="../tags/tag4263.xml"/><Relationship Id="rId135" Type="http://schemas.openxmlformats.org/officeDocument/2006/relationships/tags" Target="../tags/tag4317.xml"/><Relationship Id="rId156" Type="http://schemas.openxmlformats.org/officeDocument/2006/relationships/tags" Target="../tags/tag4338.xml"/><Relationship Id="rId177" Type="http://schemas.openxmlformats.org/officeDocument/2006/relationships/tags" Target="../tags/tag4359.xml"/><Relationship Id="rId198" Type="http://schemas.openxmlformats.org/officeDocument/2006/relationships/tags" Target="../tags/tag4380.xml"/></Relationships>
</file>

<file path=ppt/slides/_rels/slide87.xml.rels><?xml version="1.0" encoding="UTF-8" standalone="yes"?>
<Relationships xmlns="http://schemas.openxmlformats.org/package/2006/relationships"><Relationship Id="rId117" Type="http://schemas.openxmlformats.org/officeDocument/2006/relationships/tags" Target="../tags/tag4575.xml"/><Relationship Id="rId21" Type="http://schemas.openxmlformats.org/officeDocument/2006/relationships/tags" Target="../tags/tag4479.xml"/><Relationship Id="rId42" Type="http://schemas.openxmlformats.org/officeDocument/2006/relationships/tags" Target="../tags/tag4500.xml"/><Relationship Id="rId63" Type="http://schemas.openxmlformats.org/officeDocument/2006/relationships/tags" Target="../tags/tag4521.xml"/><Relationship Id="rId84" Type="http://schemas.openxmlformats.org/officeDocument/2006/relationships/tags" Target="../tags/tag4542.xml"/><Relationship Id="rId138" Type="http://schemas.openxmlformats.org/officeDocument/2006/relationships/tags" Target="../tags/tag4596.xml"/><Relationship Id="rId159" Type="http://schemas.openxmlformats.org/officeDocument/2006/relationships/tags" Target="../tags/tag4617.xml"/><Relationship Id="rId170" Type="http://schemas.openxmlformats.org/officeDocument/2006/relationships/tags" Target="../tags/tag4628.xml"/><Relationship Id="rId191" Type="http://schemas.openxmlformats.org/officeDocument/2006/relationships/tags" Target="../tags/tag4649.xml"/><Relationship Id="rId205" Type="http://schemas.openxmlformats.org/officeDocument/2006/relationships/tags" Target="../tags/tag4663.xml"/><Relationship Id="rId226" Type="http://schemas.openxmlformats.org/officeDocument/2006/relationships/tags" Target="../tags/tag4684.xml"/><Relationship Id="rId247" Type="http://schemas.openxmlformats.org/officeDocument/2006/relationships/tags" Target="../tags/tag4705.xml"/><Relationship Id="rId107" Type="http://schemas.openxmlformats.org/officeDocument/2006/relationships/tags" Target="../tags/tag4565.xml"/><Relationship Id="rId268" Type="http://schemas.openxmlformats.org/officeDocument/2006/relationships/tags" Target="../tags/tag4726.xml"/><Relationship Id="rId11" Type="http://schemas.openxmlformats.org/officeDocument/2006/relationships/tags" Target="../tags/tag4469.xml"/><Relationship Id="rId32" Type="http://schemas.openxmlformats.org/officeDocument/2006/relationships/tags" Target="../tags/tag4490.xml"/><Relationship Id="rId53" Type="http://schemas.openxmlformats.org/officeDocument/2006/relationships/tags" Target="../tags/tag4511.xml"/><Relationship Id="rId74" Type="http://schemas.openxmlformats.org/officeDocument/2006/relationships/tags" Target="../tags/tag4532.xml"/><Relationship Id="rId128" Type="http://schemas.openxmlformats.org/officeDocument/2006/relationships/tags" Target="../tags/tag4586.xml"/><Relationship Id="rId149" Type="http://schemas.openxmlformats.org/officeDocument/2006/relationships/tags" Target="../tags/tag4607.xml"/><Relationship Id="rId5" Type="http://schemas.openxmlformats.org/officeDocument/2006/relationships/tags" Target="../tags/tag4463.xml"/><Relationship Id="rId95" Type="http://schemas.openxmlformats.org/officeDocument/2006/relationships/tags" Target="../tags/tag4553.xml"/><Relationship Id="rId160" Type="http://schemas.openxmlformats.org/officeDocument/2006/relationships/tags" Target="../tags/tag4618.xml"/><Relationship Id="rId181" Type="http://schemas.openxmlformats.org/officeDocument/2006/relationships/tags" Target="../tags/tag4639.xml"/><Relationship Id="rId216" Type="http://schemas.openxmlformats.org/officeDocument/2006/relationships/tags" Target="../tags/tag4674.xml"/><Relationship Id="rId237" Type="http://schemas.openxmlformats.org/officeDocument/2006/relationships/tags" Target="../tags/tag4695.xml"/><Relationship Id="rId258" Type="http://schemas.openxmlformats.org/officeDocument/2006/relationships/tags" Target="../tags/tag4716.xml"/><Relationship Id="rId279" Type="http://schemas.openxmlformats.org/officeDocument/2006/relationships/tags" Target="../tags/tag4737.xml"/><Relationship Id="rId22" Type="http://schemas.openxmlformats.org/officeDocument/2006/relationships/tags" Target="../tags/tag4480.xml"/><Relationship Id="rId43" Type="http://schemas.openxmlformats.org/officeDocument/2006/relationships/tags" Target="../tags/tag4501.xml"/><Relationship Id="rId64" Type="http://schemas.openxmlformats.org/officeDocument/2006/relationships/tags" Target="../tags/tag4522.xml"/><Relationship Id="rId118" Type="http://schemas.openxmlformats.org/officeDocument/2006/relationships/tags" Target="../tags/tag4576.xml"/><Relationship Id="rId139" Type="http://schemas.openxmlformats.org/officeDocument/2006/relationships/tags" Target="../tags/tag4597.xml"/><Relationship Id="rId85" Type="http://schemas.openxmlformats.org/officeDocument/2006/relationships/tags" Target="../tags/tag4543.xml"/><Relationship Id="rId150" Type="http://schemas.openxmlformats.org/officeDocument/2006/relationships/tags" Target="../tags/tag4608.xml"/><Relationship Id="rId171" Type="http://schemas.openxmlformats.org/officeDocument/2006/relationships/tags" Target="../tags/tag4629.xml"/><Relationship Id="rId192" Type="http://schemas.openxmlformats.org/officeDocument/2006/relationships/tags" Target="../tags/tag4650.xml"/><Relationship Id="rId206" Type="http://schemas.openxmlformats.org/officeDocument/2006/relationships/tags" Target="../tags/tag4664.xml"/><Relationship Id="rId227" Type="http://schemas.openxmlformats.org/officeDocument/2006/relationships/tags" Target="../tags/tag4685.xml"/><Relationship Id="rId248" Type="http://schemas.openxmlformats.org/officeDocument/2006/relationships/tags" Target="../tags/tag4706.xml"/><Relationship Id="rId269" Type="http://schemas.openxmlformats.org/officeDocument/2006/relationships/tags" Target="../tags/tag4727.xml"/><Relationship Id="rId12" Type="http://schemas.openxmlformats.org/officeDocument/2006/relationships/tags" Target="../tags/tag4470.xml"/><Relationship Id="rId33" Type="http://schemas.openxmlformats.org/officeDocument/2006/relationships/tags" Target="../tags/tag4491.xml"/><Relationship Id="rId108" Type="http://schemas.openxmlformats.org/officeDocument/2006/relationships/tags" Target="../tags/tag4566.xml"/><Relationship Id="rId129" Type="http://schemas.openxmlformats.org/officeDocument/2006/relationships/tags" Target="../tags/tag4587.xml"/><Relationship Id="rId280" Type="http://schemas.openxmlformats.org/officeDocument/2006/relationships/slideLayout" Target="../slideLayouts/slideLayout7.xml"/><Relationship Id="rId54" Type="http://schemas.openxmlformats.org/officeDocument/2006/relationships/tags" Target="../tags/tag4512.xml"/><Relationship Id="rId75" Type="http://schemas.openxmlformats.org/officeDocument/2006/relationships/tags" Target="../tags/tag4533.xml"/><Relationship Id="rId96" Type="http://schemas.openxmlformats.org/officeDocument/2006/relationships/tags" Target="../tags/tag4554.xml"/><Relationship Id="rId140" Type="http://schemas.openxmlformats.org/officeDocument/2006/relationships/tags" Target="../tags/tag4598.xml"/><Relationship Id="rId161" Type="http://schemas.openxmlformats.org/officeDocument/2006/relationships/tags" Target="../tags/tag4619.xml"/><Relationship Id="rId182" Type="http://schemas.openxmlformats.org/officeDocument/2006/relationships/tags" Target="../tags/tag4640.xml"/><Relationship Id="rId217" Type="http://schemas.openxmlformats.org/officeDocument/2006/relationships/tags" Target="../tags/tag4675.xml"/><Relationship Id="rId6" Type="http://schemas.openxmlformats.org/officeDocument/2006/relationships/tags" Target="../tags/tag4464.xml"/><Relationship Id="rId238" Type="http://schemas.openxmlformats.org/officeDocument/2006/relationships/tags" Target="../tags/tag4696.xml"/><Relationship Id="rId259" Type="http://schemas.openxmlformats.org/officeDocument/2006/relationships/tags" Target="../tags/tag4717.xml"/><Relationship Id="rId23" Type="http://schemas.openxmlformats.org/officeDocument/2006/relationships/tags" Target="../tags/tag4481.xml"/><Relationship Id="rId119" Type="http://schemas.openxmlformats.org/officeDocument/2006/relationships/tags" Target="../tags/tag4577.xml"/><Relationship Id="rId270" Type="http://schemas.openxmlformats.org/officeDocument/2006/relationships/tags" Target="../tags/tag4728.xml"/><Relationship Id="rId44" Type="http://schemas.openxmlformats.org/officeDocument/2006/relationships/tags" Target="../tags/tag4502.xml"/><Relationship Id="rId65" Type="http://schemas.openxmlformats.org/officeDocument/2006/relationships/tags" Target="../tags/tag4523.xml"/><Relationship Id="rId86" Type="http://schemas.openxmlformats.org/officeDocument/2006/relationships/tags" Target="../tags/tag4544.xml"/><Relationship Id="rId130" Type="http://schemas.openxmlformats.org/officeDocument/2006/relationships/tags" Target="../tags/tag4588.xml"/><Relationship Id="rId151" Type="http://schemas.openxmlformats.org/officeDocument/2006/relationships/tags" Target="../tags/tag4609.xml"/><Relationship Id="rId172" Type="http://schemas.openxmlformats.org/officeDocument/2006/relationships/tags" Target="../tags/tag4630.xml"/><Relationship Id="rId193" Type="http://schemas.openxmlformats.org/officeDocument/2006/relationships/tags" Target="../tags/tag4651.xml"/><Relationship Id="rId202" Type="http://schemas.openxmlformats.org/officeDocument/2006/relationships/tags" Target="../tags/tag4660.xml"/><Relationship Id="rId207" Type="http://schemas.openxmlformats.org/officeDocument/2006/relationships/tags" Target="../tags/tag4665.xml"/><Relationship Id="rId223" Type="http://schemas.openxmlformats.org/officeDocument/2006/relationships/tags" Target="../tags/tag4681.xml"/><Relationship Id="rId228" Type="http://schemas.openxmlformats.org/officeDocument/2006/relationships/tags" Target="../tags/tag4686.xml"/><Relationship Id="rId244" Type="http://schemas.openxmlformats.org/officeDocument/2006/relationships/tags" Target="../tags/tag4702.xml"/><Relationship Id="rId249" Type="http://schemas.openxmlformats.org/officeDocument/2006/relationships/tags" Target="../tags/tag4707.xml"/><Relationship Id="rId13" Type="http://schemas.openxmlformats.org/officeDocument/2006/relationships/tags" Target="../tags/tag4471.xml"/><Relationship Id="rId18" Type="http://schemas.openxmlformats.org/officeDocument/2006/relationships/tags" Target="../tags/tag4476.xml"/><Relationship Id="rId39" Type="http://schemas.openxmlformats.org/officeDocument/2006/relationships/tags" Target="../tags/tag4497.xml"/><Relationship Id="rId109" Type="http://schemas.openxmlformats.org/officeDocument/2006/relationships/tags" Target="../tags/tag4567.xml"/><Relationship Id="rId260" Type="http://schemas.openxmlformats.org/officeDocument/2006/relationships/tags" Target="../tags/tag4718.xml"/><Relationship Id="rId265" Type="http://schemas.openxmlformats.org/officeDocument/2006/relationships/tags" Target="../tags/tag4723.xml"/><Relationship Id="rId34" Type="http://schemas.openxmlformats.org/officeDocument/2006/relationships/tags" Target="../tags/tag4492.xml"/><Relationship Id="rId50" Type="http://schemas.openxmlformats.org/officeDocument/2006/relationships/tags" Target="../tags/tag4508.xml"/><Relationship Id="rId55" Type="http://schemas.openxmlformats.org/officeDocument/2006/relationships/tags" Target="../tags/tag4513.xml"/><Relationship Id="rId76" Type="http://schemas.openxmlformats.org/officeDocument/2006/relationships/tags" Target="../tags/tag4534.xml"/><Relationship Id="rId97" Type="http://schemas.openxmlformats.org/officeDocument/2006/relationships/tags" Target="../tags/tag4555.xml"/><Relationship Id="rId104" Type="http://schemas.openxmlformats.org/officeDocument/2006/relationships/tags" Target="../tags/tag4562.xml"/><Relationship Id="rId120" Type="http://schemas.openxmlformats.org/officeDocument/2006/relationships/tags" Target="../tags/tag4578.xml"/><Relationship Id="rId125" Type="http://schemas.openxmlformats.org/officeDocument/2006/relationships/tags" Target="../tags/tag4583.xml"/><Relationship Id="rId141" Type="http://schemas.openxmlformats.org/officeDocument/2006/relationships/tags" Target="../tags/tag4599.xml"/><Relationship Id="rId146" Type="http://schemas.openxmlformats.org/officeDocument/2006/relationships/tags" Target="../tags/tag4604.xml"/><Relationship Id="rId167" Type="http://schemas.openxmlformats.org/officeDocument/2006/relationships/tags" Target="../tags/tag4625.xml"/><Relationship Id="rId188" Type="http://schemas.openxmlformats.org/officeDocument/2006/relationships/tags" Target="../tags/tag4646.xml"/><Relationship Id="rId7" Type="http://schemas.openxmlformats.org/officeDocument/2006/relationships/tags" Target="../tags/tag4465.xml"/><Relationship Id="rId71" Type="http://schemas.openxmlformats.org/officeDocument/2006/relationships/tags" Target="../tags/tag4529.xml"/><Relationship Id="rId92" Type="http://schemas.openxmlformats.org/officeDocument/2006/relationships/tags" Target="../tags/tag4550.xml"/><Relationship Id="rId162" Type="http://schemas.openxmlformats.org/officeDocument/2006/relationships/tags" Target="../tags/tag4620.xml"/><Relationship Id="rId183" Type="http://schemas.openxmlformats.org/officeDocument/2006/relationships/tags" Target="../tags/tag4641.xml"/><Relationship Id="rId213" Type="http://schemas.openxmlformats.org/officeDocument/2006/relationships/tags" Target="../tags/tag4671.xml"/><Relationship Id="rId218" Type="http://schemas.openxmlformats.org/officeDocument/2006/relationships/tags" Target="../tags/tag4676.xml"/><Relationship Id="rId234" Type="http://schemas.openxmlformats.org/officeDocument/2006/relationships/tags" Target="../tags/tag4692.xml"/><Relationship Id="rId239" Type="http://schemas.openxmlformats.org/officeDocument/2006/relationships/tags" Target="../tags/tag4697.xml"/><Relationship Id="rId2" Type="http://schemas.openxmlformats.org/officeDocument/2006/relationships/tags" Target="../tags/tag4460.xml"/><Relationship Id="rId29" Type="http://schemas.openxmlformats.org/officeDocument/2006/relationships/tags" Target="../tags/tag4487.xml"/><Relationship Id="rId250" Type="http://schemas.openxmlformats.org/officeDocument/2006/relationships/tags" Target="../tags/tag4708.xml"/><Relationship Id="rId255" Type="http://schemas.openxmlformats.org/officeDocument/2006/relationships/tags" Target="../tags/tag4713.xml"/><Relationship Id="rId271" Type="http://schemas.openxmlformats.org/officeDocument/2006/relationships/tags" Target="../tags/tag4729.xml"/><Relationship Id="rId276" Type="http://schemas.openxmlformats.org/officeDocument/2006/relationships/tags" Target="../tags/tag4734.xml"/><Relationship Id="rId24" Type="http://schemas.openxmlformats.org/officeDocument/2006/relationships/tags" Target="../tags/tag4482.xml"/><Relationship Id="rId40" Type="http://schemas.openxmlformats.org/officeDocument/2006/relationships/tags" Target="../tags/tag4498.xml"/><Relationship Id="rId45" Type="http://schemas.openxmlformats.org/officeDocument/2006/relationships/tags" Target="../tags/tag4503.xml"/><Relationship Id="rId66" Type="http://schemas.openxmlformats.org/officeDocument/2006/relationships/tags" Target="../tags/tag4524.xml"/><Relationship Id="rId87" Type="http://schemas.openxmlformats.org/officeDocument/2006/relationships/tags" Target="../tags/tag4545.xml"/><Relationship Id="rId110" Type="http://schemas.openxmlformats.org/officeDocument/2006/relationships/tags" Target="../tags/tag4568.xml"/><Relationship Id="rId115" Type="http://schemas.openxmlformats.org/officeDocument/2006/relationships/tags" Target="../tags/tag4573.xml"/><Relationship Id="rId131" Type="http://schemas.openxmlformats.org/officeDocument/2006/relationships/tags" Target="../tags/tag4589.xml"/><Relationship Id="rId136" Type="http://schemas.openxmlformats.org/officeDocument/2006/relationships/tags" Target="../tags/tag4594.xml"/><Relationship Id="rId157" Type="http://schemas.openxmlformats.org/officeDocument/2006/relationships/tags" Target="../tags/tag4615.xml"/><Relationship Id="rId178" Type="http://schemas.openxmlformats.org/officeDocument/2006/relationships/tags" Target="../tags/tag4636.xml"/><Relationship Id="rId61" Type="http://schemas.openxmlformats.org/officeDocument/2006/relationships/tags" Target="../tags/tag4519.xml"/><Relationship Id="rId82" Type="http://schemas.openxmlformats.org/officeDocument/2006/relationships/tags" Target="../tags/tag4540.xml"/><Relationship Id="rId152" Type="http://schemas.openxmlformats.org/officeDocument/2006/relationships/tags" Target="../tags/tag4610.xml"/><Relationship Id="rId173" Type="http://schemas.openxmlformats.org/officeDocument/2006/relationships/tags" Target="../tags/tag4631.xml"/><Relationship Id="rId194" Type="http://schemas.openxmlformats.org/officeDocument/2006/relationships/tags" Target="../tags/tag4652.xml"/><Relationship Id="rId199" Type="http://schemas.openxmlformats.org/officeDocument/2006/relationships/tags" Target="../tags/tag4657.xml"/><Relationship Id="rId203" Type="http://schemas.openxmlformats.org/officeDocument/2006/relationships/tags" Target="../tags/tag4661.xml"/><Relationship Id="rId208" Type="http://schemas.openxmlformats.org/officeDocument/2006/relationships/tags" Target="../tags/tag4666.xml"/><Relationship Id="rId229" Type="http://schemas.openxmlformats.org/officeDocument/2006/relationships/tags" Target="../tags/tag4687.xml"/><Relationship Id="rId19" Type="http://schemas.openxmlformats.org/officeDocument/2006/relationships/tags" Target="../tags/tag4477.xml"/><Relationship Id="rId224" Type="http://schemas.openxmlformats.org/officeDocument/2006/relationships/tags" Target="../tags/tag4682.xml"/><Relationship Id="rId240" Type="http://schemas.openxmlformats.org/officeDocument/2006/relationships/tags" Target="../tags/tag4698.xml"/><Relationship Id="rId245" Type="http://schemas.openxmlformats.org/officeDocument/2006/relationships/tags" Target="../tags/tag4703.xml"/><Relationship Id="rId261" Type="http://schemas.openxmlformats.org/officeDocument/2006/relationships/tags" Target="../tags/tag4719.xml"/><Relationship Id="rId266" Type="http://schemas.openxmlformats.org/officeDocument/2006/relationships/tags" Target="../tags/tag4724.xml"/><Relationship Id="rId14" Type="http://schemas.openxmlformats.org/officeDocument/2006/relationships/tags" Target="../tags/tag4472.xml"/><Relationship Id="rId30" Type="http://schemas.openxmlformats.org/officeDocument/2006/relationships/tags" Target="../tags/tag4488.xml"/><Relationship Id="rId35" Type="http://schemas.openxmlformats.org/officeDocument/2006/relationships/tags" Target="../tags/tag4493.xml"/><Relationship Id="rId56" Type="http://schemas.openxmlformats.org/officeDocument/2006/relationships/tags" Target="../tags/tag4514.xml"/><Relationship Id="rId77" Type="http://schemas.openxmlformats.org/officeDocument/2006/relationships/tags" Target="../tags/tag4535.xml"/><Relationship Id="rId100" Type="http://schemas.openxmlformats.org/officeDocument/2006/relationships/tags" Target="../tags/tag4558.xml"/><Relationship Id="rId105" Type="http://schemas.openxmlformats.org/officeDocument/2006/relationships/tags" Target="../tags/tag4563.xml"/><Relationship Id="rId126" Type="http://schemas.openxmlformats.org/officeDocument/2006/relationships/tags" Target="../tags/tag4584.xml"/><Relationship Id="rId147" Type="http://schemas.openxmlformats.org/officeDocument/2006/relationships/tags" Target="../tags/tag4605.xml"/><Relationship Id="rId168" Type="http://schemas.openxmlformats.org/officeDocument/2006/relationships/tags" Target="../tags/tag4626.xml"/><Relationship Id="rId8" Type="http://schemas.openxmlformats.org/officeDocument/2006/relationships/tags" Target="../tags/tag4466.xml"/><Relationship Id="rId51" Type="http://schemas.openxmlformats.org/officeDocument/2006/relationships/tags" Target="../tags/tag4509.xml"/><Relationship Id="rId72" Type="http://schemas.openxmlformats.org/officeDocument/2006/relationships/tags" Target="../tags/tag4530.xml"/><Relationship Id="rId93" Type="http://schemas.openxmlformats.org/officeDocument/2006/relationships/tags" Target="../tags/tag4551.xml"/><Relationship Id="rId98" Type="http://schemas.openxmlformats.org/officeDocument/2006/relationships/tags" Target="../tags/tag4556.xml"/><Relationship Id="rId121" Type="http://schemas.openxmlformats.org/officeDocument/2006/relationships/tags" Target="../tags/tag4579.xml"/><Relationship Id="rId142" Type="http://schemas.openxmlformats.org/officeDocument/2006/relationships/tags" Target="../tags/tag4600.xml"/><Relationship Id="rId163" Type="http://schemas.openxmlformats.org/officeDocument/2006/relationships/tags" Target="../tags/tag4621.xml"/><Relationship Id="rId184" Type="http://schemas.openxmlformats.org/officeDocument/2006/relationships/tags" Target="../tags/tag4642.xml"/><Relationship Id="rId189" Type="http://schemas.openxmlformats.org/officeDocument/2006/relationships/tags" Target="../tags/tag4647.xml"/><Relationship Id="rId219" Type="http://schemas.openxmlformats.org/officeDocument/2006/relationships/tags" Target="../tags/tag4677.xml"/><Relationship Id="rId3" Type="http://schemas.openxmlformats.org/officeDocument/2006/relationships/tags" Target="../tags/tag4461.xml"/><Relationship Id="rId214" Type="http://schemas.openxmlformats.org/officeDocument/2006/relationships/tags" Target="../tags/tag4672.xml"/><Relationship Id="rId230" Type="http://schemas.openxmlformats.org/officeDocument/2006/relationships/tags" Target="../tags/tag4688.xml"/><Relationship Id="rId235" Type="http://schemas.openxmlformats.org/officeDocument/2006/relationships/tags" Target="../tags/tag4693.xml"/><Relationship Id="rId251" Type="http://schemas.openxmlformats.org/officeDocument/2006/relationships/tags" Target="../tags/tag4709.xml"/><Relationship Id="rId256" Type="http://schemas.openxmlformats.org/officeDocument/2006/relationships/tags" Target="../tags/tag4714.xml"/><Relationship Id="rId277" Type="http://schemas.openxmlformats.org/officeDocument/2006/relationships/tags" Target="../tags/tag4735.xml"/><Relationship Id="rId25" Type="http://schemas.openxmlformats.org/officeDocument/2006/relationships/tags" Target="../tags/tag4483.xml"/><Relationship Id="rId46" Type="http://schemas.openxmlformats.org/officeDocument/2006/relationships/tags" Target="../tags/tag4504.xml"/><Relationship Id="rId67" Type="http://schemas.openxmlformats.org/officeDocument/2006/relationships/tags" Target="../tags/tag4525.xml"/><Relationship Id="rId116" Type="http://schemas.openxmlformats.org/officeDocument/2006/relationships/tags" Target="../tags/tag4574.xml"/><Relationship Id="rId137" Type="http://schemas.openxmlformats.org/officeDocument/2006/relationships/tags" Target="../tags/tag4595.xml"/><Relationship Id="rId158" Type="http://schemas.openxmlformats.org/officeDocument/2006/relationships/tags" Target="../tags/tag4616.xml"/><Relationship Id="rId272" Type="http://schemas.openxmlformats.org/officeDocument/2006/relationships/tags" Target="../tags/tag4730.xml"/><Relationship Id="rId20" Type="http://schemas.openxmlformats.org/officeDocument/2006/relationships/tags" Target="../tags/tag4478.xml"/><Relationship Id="rId41" Type="http://schemas.openxmlformats.org/officeDocument/2006/relationships/tags" Target="../tags/tag4499.xml"/><Relationship Id="rId62" Type="http://schemas.openxmlformats.org/officeDocument/2006/relationships/tags" Target="../tags/tag4520.xml"/><Relationship Id="rId83" Type="http://schemas.openxmlformats.org/officeDocument/2006/relationships/tags" Target="../tags/tag4541.xml"/><Relationship Id="rId88" Type="http://schemas.openxmlformats.org/officeDocument/2006/relationships/tags" Target="../tags/tag4546.xml"/><Relationship Id="rId111" Type="http://schemas.openxmlformats.org/officeDocument/2006/relationships/tags" Target="../tags/tag4569.xml"/><Relationship Id="rId132" Type="http://schemas.openxmlformats.org/officeDocument/2006/relationships/tags" Target="../tags/tag4590.xml"/><Relationship Id="rId153" Type="http://schemas.openxmlformats.org/officeDocument/2006/relationships/tags" Target="../tags/tag4611.xml"/><Relationship Id="rId174" Type="http://schemas.openxmlformats.org/officeDocument/2006/relationships/tags" Target="../tags/tag4632.xml"/><Relationship Id="rId179" Type="http://schemas.openxmlformats.org/officeDocument/2006/relationships/tags" Target="../tags/tag4637.xml"/><Relationship Id="rId195" Type="http://schemas.openxmlformats.org/officeDocument/2006/relationships/tags" Target="../tags/tag4653.xml"/><Relationship Id="rId209" Type="http://schemas.openxmlformats.org/officeDocument/2006/relationships/tags" Target="../tags/tag4667.xml"/><Relationship Id="rId190" Type="http://schemas.openxmlformats.org/officeDocument/2006/relationships/tags" Target="../tags/tag4648.xml"/><Relationship Id="rId204" Type="http://schemas.openxmlformats.org/officeDocument/2006/relationships/tags" Target="../tags/tag4662.xml"/><Relationship Id="rId220" Type="http://schemas.openxmlformats.org/officeDocument/2006/relationships/tags" Target="../tags/tag4678.xml"/><Relationship Id="rId225" Type="http://schemas.openxmlformats.org/officeDocument/2006/relationships/tags" Target="../tags/tag4683.xml"/><Relationship Id="rId241" Type="http://schemas.openxmlformats.org/officeDocument/2006/relationships/tags" Target="../tags/tag4699.xml"/><Relationship Id="rId246" Type="http://schemas.openxmlformats.org/officeDocument/2006/relationships/tags" Target="../tags/tag4704.xml"/><Relationship Id="rId267" Type="http://schemas.openxmlformats.org/officeDocument/2006/relationships/tags" Target="../tags/tag4725.xml"/><Relationship Id="rId15" Type="http://schemas.openxmlformats.org/officeDocument/2006/relationships/tags" Target="../tags/tag4473.xml"/><Relationship Id="rId36" Type="http://schemas.openxmlformats.org/officeDocument/2006/relationships/tags" Target="../tags/tag4494.xml"/><Relationship Id="rId57" Type="http://schemas.openxmlformats.org/officeDocument/2006/relationships/tags" Target="../tags/tag4515.xml"/><Relationship Id="rId106" Type="http://schemas.openxmlformats.org/officeDocument/2006/relationships/tags" Target="../tags/tag4564.xml"/><Relationship Id="rId127" Type="http://schemas.openxmlformats.org/officeDocument/2006/relationships/tags" Target="../tags/tag4585.xml"/><Relationship Id="rId262" Type="http://schemas.openxmlformats.org/officeDocument/2006/relationships/tags" Target="../tags/tag4720.xml"/><Relationship Id="rId10" Type="http://schemas.openxmlformats.org/officeDocument/2006/relationships/tags" Target="../tags/tag4468.xml"/><Relationship Id="rId31" Type="http://schemas.openxmlformats.org/officeDocument/2006/relationships/tags" Target="../tags/tag4489.xml"/><Relationship Id="rId52" Type="http://schemas.openxmlformats.org/officeDocument/2006/relationships/tags" Target="../tags/tag4510.xml"/><Relationship Id="rId73" Type="http://schemas.openxmlformats.org/officeDocument/2006/relationships/tags" Target="../tags/tag4531.xml"/><Relationship Id="rId78" Type="http://schemas.openxmlformats.org/officeDocument/2006/relationships/tags" Target="../tags/tag4536.xml"/><Relationship Id="rId94" Type="http://schemas.openxmlformats.org/officeDocument/2006/relationships/tags" Target="../tags/tag4552.xml"/><Relationship Id="rId99" Type="http://schemas.openxmlformats.org/officeDocument/2006/relationships/tags" Target="../tags/tag4557.xml"/><Relationship Id="rId101" Type="http://schemas.openxmlformats.org/officeDocument/2006/relationships/tags" Target="../tags/tag4559.xml"/><Relationship Id="rId122" Type="http://schemas.openxmlformats.org/officeDocument/2006/relationships/tags" Target="../tags/tag4580.xml"/><Relationship Id="rId143" Type="http://schemas.openxmlformats.org/officeDocument/2006/relationships/tags" Target="../tags/tag4601.xml"/><Relationship Id="rId148" Type="http://schemas.openxmlformats.org/officeDocument/2006/relationships/tags" Target="../tags/tag4606.xml"/><Relationship Id="rId164" Type="http://schemas.openxmlformats.org/officeDocument/2006/relationships/tags" Target="../tags/tag4622.xml"/><Relationship Id="rId169" Type="http://schemas.openxmlformats.org/officeDocument/2006/relationships/tags" Target="../tags/tag4627.xml"/><Relationship Id="rId185" Type="http://schemas.openxmlformats.org/officeDocument/2006/relationships/tags" Target="../tags/tag4643.xml"/><Relationship Id="rId4" Type="http://schemas.openxmlformats.org/officeDocument/2006/relationships/tags" Target="../tags/tag4462.xml"/><Relationship Id="rId9" Type="http://schemas.openxmlformats.org/officeDocument/2006/relationships/tags" Target="../tags/tag4467.xml"/><Relationship Id="rId180" Type="http://schemas.openxmlformats.org/officeDocument/2006/relationships/tags" Target="../tags/tag4638.xml"/><Relationship Id="rId210" Type="http://schemas.openxmlformats.org/officeDocument/2006/relationships/tags" Target="../tags/tag4668.xml"/><Relationship Id="rId215" Type="http://schemas.openxmlformats.org/officeDocument/2006/relationships/tags" Target="../tags/tag4673.xml"/><Relationship Id="rId236" Type="http://schemas.openxmlformats.org/officeDocument/2006/relationships/tags" Target="../tags/tag4694.xml"/><Relationship Id="rId257" Type="http://schemas.openxmlformats.org/officeDocument/2006/relationships/tags" Target="../tags/tag4715.xml"/><Relationship Id="rId278" Type="http://schemas.openxmlformats.org/officeDocument/2006/relationships/tags" Target="../tags/tag4736.xml"/><Relationship Id="rId26" Type="http://schemas.openxmlformats.org/officeDocument/2006/relationships/tags" Target="../tags/tag4484.xml"/><Relationship Id="rId231" Type="http://schemas.openxmlformats.org/officeDocument/2006/relationships/tags" Target="../tags/tag4689.xml"/><Relationship Id="rId252" Type="http://schemas.openxmlformats.org/officeDocument/2006/relationships/tags" Target="../tags/tag4710.xml"/><Relationship Id="rId273" Type="http://schemas.openxmlformats.org/officeDocument/2006/relationships/tags" Target="../tags/tag4731.xml"/><Relationship Id="rId47" Type="http://schemas.openxmlformats.org/officeDocument/2006/relationships/tags" Target="../tags/tag4505.xml"/><Relationship Id="rId68" Type="http://schemas.openxmlformats.org/officeDocument/2006/relationships/tags" Target="../tags/tag4526.xml"/><Relationship Id="rId89" Type="http://schemas.openxmlformats.org/officeDocument/2006/relationships/tags" Target="../tags/tag4547.xml"/><Relationship Id="rId112" Type="http://schemas.openxmlformats.org/officeDocument/2006/relationships/tags" Target="../tags/tag4570.xml"/><Relationship Id="rId133" Type="http://schemas.openxmlformats.org/officeDocument/2006/relationships/tags" Target="../tags/tag4591.xml"/><Relationship Id="rId154" Type="http://schemas.openxmlformats.org/officeDocument/2006/relationships/tags" Target="../tags/tag4612.xml"/><Relationship Id="rId175" Type="http://schemas.openxmlformats.org/officeDocument/2006/relationships/tags" Target="../tags/tag4633.xml"/><Relationship Id="rId196" Type="http://schemas.openxmlformats.org/officeDocument/2006/relationships/tags" Target="../tags/tag4654.xml"/><Relationship Id="rId200" Type="http://schemas.openxmlformats.org/officeDocument/2006/relationships/tags" Target="../tags/tag4658.xml"/><Relationship Id="rId16" Type="http://schemas.openxmlformats.org/officeDocument/2006/relationships/tags" Target="../tags/tag4474.xml"/><Relationship Id="rId221" Type="http://schemas.openxmlformats.org/officeDocument/2006/relationships/tags" Target="../tags/tag4679.xml"/><Relationship Id="rId242" Type="http://schemas.openxmlformats.org/officeDocument/2006/relationships/tags" Target="../tags/tag4700.xml"/><Relationship Id="rId263" Type="http://schemas.openxmlformats.org/officeDocument/2006/relationships/tags" Target="../tags/tag4721.xml"/><Relationship Id="rId37" Type="http://schemas.openxmlformats.org/officeDocument/2006/relationships/tags" Target="../tags/tag4495.xml"/><Relationship Id="rId58" Type="http://schemas.openxmlformats.org/officeDocument/2006/relationships/tags" Target="../tags/tag4516.xml"/><Relationship Id="rId79" Type="http://schemas.openxmlformats.org/officeDocument/2006/relationships/tags" Target="../tags/tag4537.xml"/><Relationship Id="rId102" Type="http://schemas.openxmlformats.org/officeDocument/2006/relationships/tags" Target="../tags/tag4560.xml"/><Relationship Id="rId123" Type="http://schemas.openxmlformats.org/officeDocument/2006/relationships/tags" Target="../tags/tag4581.xml"/><Relationship Id="rId144" Type="http://schemas.openxmlformats.org/officeDocument/2006/relationships/tags" Target="../tags/tag4602.xml"/><Relationship Id="rId90" Type="http://schemas.openxmlformats.org/officeDocument/2006/relationships/tags" Target="../tags/tag4548.xml"/><Relationship Id="rId165" Type="http://schemas.openxmlformats.org/officeDocument/2006/relationships/tags" Target="../tags/tag4623.xml"/><Relationship Id="rId186" Type="http://schemas.openxmlformats.org/officeDocument/2006/relationships/tags" Target="../tags/tag4644.xml"/><Relationship Id="rId211" Type="http://schemas.openxmlformats.org/officeDocument/2006/relationships/tags" Target="../tags/tag4669.xml"/><Relationship Id="rId232" Type="http://schemas.openxmlformats.org/officeDocument/2006/relationships/tags" Target="../tags/tag4690.xml"/><Relationship Id="rId253" Type="http://schemas.openxmlformats.org/officeDocument/2006/relationships/tags" Target="../tags/tag4711.xml"/><Relationship Id="rId274" Type="http://schemas.openxmlformats.org/officeDocument/2006/relationships/tags" Target="../tags/tag4732.xml"/><Relationship Id="rId27" Type="http://schemas.openxmlformats.org/officeDocument/2006/relationships/tags" Target="../tags/tag4485.xml"/><Relationship Id="rId48" Type="http://schemas.openxmlformats.org/officeDocument/2006/relationships/tags" Target="../tags/tag4506.xml"/><Relationship Id="rId69" Type="http://schemas.openxmlformats.org/officeDocument/2006/relationships/tags" Target="../tags/tag4527.xml"/><Relationship Id="rId113" Type="http://schemas.openxmlformats.org/officeDocument/2006/relationships/tags" Target="../tags/tag4571.xml"/><Relationship Id="rId134" Type="http://schemas.openxmlformats.org/officeDocument/2006/relationships/tags" Target="../tags/tag4592.xml"/><Relationship Id="rId80" Type="http://schemas.openxmlformats.org/officeDocument/2006/relationships/tags" Target="../tags/tag4538.xml"/><Relationship Id="rId155" Type="http://schemas.openxmlformats.org/officeDocument/2006/relationships/tags" Target="../tags/tag4613.xml"/><Relationship Id="rId176" Type="http://schemas.openxmlformats.org/officeDocument/2006/relationships/tags" Target="../tags/tag4634.xml"/><Relationship Id="rId197" Type="http://schemas.openxmlformats.org/officeDocument/2006/relationships/tags" Target="../tags/tag4655.xml"/><Relationship Id="rId201" Type="http://schemas.openxmlformats.org/officeDocument/2006/relationships/tags" Target="../tags/tag4659.xml"/><Relationship Id="rId222" Type="http://schemas.openxmlformats.org/officeDocument/2006/relationships/tags" Target="../tags/tag4680.xml"/><Relationship Id="rId243" Type="http://schemas.openxmlformats.org/officeDocument/2006/relationships/tags" Target="../tags/tag4701.xml"/><Relationship Id="rId264" Type="http://schemas.openxmlformats.org/officeDocument/2006/relationships/tags" Target="../tags/tag4722.xml"/><Relationship Id="rId17" Type="http://schemas.openxmlformats.org/officeDocument/2006/relationships/tags" Target="../tags/tag4475.xml"/><Relationship Id="rId38" Type="http://schemas.openxmlformats.org/officeDocument/2006/relationships/tags" Target="../tags/tag4496.xml"/><Relationship Id="rId59" Type="http://schemas.openxmlformats.org/officeDocument/2006/relationships/tags" Target="../tags/tag4517.xml"/><Relationship Id="rId103" Type="http://schemas.openxmlformats.org/officeDocument/2006/relationships/tags" Target="../tags/tag4561.xml"/><Relationship Id="rId124" Type="http://schemas.openxmlformats.org/officeDocument/2006/relationships/tags" Target="../tags/tag4582.xml"/><Relationship Id="rId70" Type="http://schemas.openxmlformats.org/officeDocument/2006/relationships/tags" Target="../tags/tag4528.xml"/><Relationship Id="rId91" Type="http://schemas.openxmlformats.org/officeDocument/2006/relationships/tags" Target="../tags/tag4549.xml"/><Relationship Id="rId145" Type="http://schemas.openxmlformats.org/officeDocument/2006/relationships/tags" Target="../tags/tag4603.xml"/><Relationship Id="rId166" Type="http://schemas.openxmlformats.org/officeDocument/2006/relationships/tags" Target="../tags/tag4624.xml"/><Relationship Id="rId187" Type="http://schemas.openxmlformats.org/officeDocument/2006/relationships/tags" Target="../tags/tag4645.xml"/><Relationship Id="rId1" Type="http://schemas.openxmlformats.org/officeDocument/2006/relationships/tags" Target="../tags/tag4459.xml"/><Relationship Id="rId212" Type="http://schemas.openxmlformats.org/officeDocument/2006/relationships/tags" Target="../tags/tag4670.xml"/><Relationship Id="rId233" Type="http://schemas.openxmlformats.org/officeDocument/2006/relationships/tags" Target="../tags/tag4691.xml"/><Relationship Id="rId254" Type="http://schemas.openxmlformats.org/officeDocument/2006/relationships/tags" Target="../tags/tag4712.xml"/><Relationship Id="rId28" Type="http://schemas.openxmlformats.org/officeDocument/2006/relationships/tags" Target="../tags/tag4486.xml"/><Relationship Id="rId49" Type="http://schemas.openxmlformats.org/officeDocument/2006/relationships/tags" Target="../tags/tag4507.xml"/><Relationship Id="rId114" Type="http://schemas.openxmlformats.org/officeDocument/2006/relationships/tags" Target="../tags/tag4572.xml"/><Relationship Id="rId275" Type="http://schemas.openxmlformats.org/officeDocument/2006/relationships/tags" Target="../tags/tag4733.xml"/><Relationship Id="rId60" Type="http://schemas.openxmlformats.org/officeDocument/2006/relationships/tags" Target="../tags/tag4518.xml"/><Relationship Id="rId81" Type="http://schemas.openxmlformats.org/officeDocument/2006/relationships/tags" Target="../tags/tag4539.xml"/><Relationship Id="rId135" Type="http://schemas.openxmlformats.org/officeDocument/2006/relationships/tags" Target="../tags/tag4593.xml"/><Relationship Id="rId156" Type="http://schemas.openxmlformats.org/officeDocument/2006/relationships/tags" Target="../tags/tag4614.xml"/><Relationship Id="rId177" Type="http://schemas.openxmlformats.org/officeDocument/2006/relationships/tags" Target="../tags/tag4635.xml"/><Relationship Id="rId198" Type="http://schemas.openxmlformats.org/officeDocument/2006/relationships/tags" Target="../tags/tag4656.xml"/></Relationships>
</file>

<file path=ppt/slides/_rels/slide88.xml.rels><?xml version="1.0" encoding="UTF-8" standalone="yes"?>
<Relationships xmlns="http://schemas.openxmlformats.org/package/2006/relationships"><Relationship Id="rId3" Type="http://schemas.openxmlformats.org/officeDocument/2006/relationships/tags" Target="../tags/tag4740.xml"/><Relationship Id="rId2" Type="http://schemas.openxmlformats.org/officeDocument/2006/relationships/tags" Target="../tags/tag4739.xml"/><Relationship Id="rId1" Type="http://schemas.openxmlformats.org/officeDocument/2006/relationships/tags" Target="../tags/tag4738.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742.xml"/><Relationship Id="rId1" Type="http://schemas.openxmlformats.org/officeDocument/2006/relationships/tags" Target="../tags/tag4741.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tags" Target="../tags/tag141.xml"/><Relationship Id="rId4" Type="http://schemas.openxmlformats.org/officeDocument/2006/relationships/image" Target="../media/image14.jpg"/></Relationships>
</file>

<file path=ppt/slides/_rels/slide90.xml.rels><?xml version="1.0" encoding="UTF-8" standalone="yes"?>
<Relationships xmlns="http://schemas.openxmlformats.org/package/2006/relationships"><Relationship Id="rId8" Type="http://schemas.openxmlformats.org/officeDocument/2006/relationships/tags" Target="../tags/tag4750.xml"/><Relationship Id="rId13" Type="http://schemas.openxmlformats.org/officeDocument/2006/relationships/notesSlide" Target="../notesSlides/notesSlide42.xml"/><Relationship Id="rId3" Type="http://schemas.openxmlformats.org/officeDocument/2006/relationships/tags" Target="../tags/tag4745.xml"/><Relationship Id="rId7" Type="http://schemas.openxmlformats.org/officeDocument/2006/relationships/tags" Target="../tags/tag4749.xml"/><Relationship Id="rId12" Type="http://schemas.openxmlformats.org/officeDocument/2006/relationships/slideLayout" Target="../slideLayouts/slideLayout6.xml"/><Relationship Id="rId2" Type="http://schemas.openxmlformats.org/officeDocument/2006/relationships/tags" Target="../tags/tag4744.xml"/><Relationship Id="rId1" Type="http://schemas.openxmlformats.org/officeDocument/2006/relationships/tags" Target="../tags/tag4743.xml"/><Relationship Id="rId6" Type="http://schemas.openxmlformats.org/officeDocument/2006/relationships/tags" Target="../tags/tag4748.xml"/><Relationship Id="rId11" Type="http://schemas.openxmlformats.org/officeDocument/2006/relationships/tags" Target="../tags/tag4753.xml"/><Relationship Id="rId5" Type="http://schemas.openxmlformats.org/officeDocument/2006/relationships/tags" Target="../tags/tag4747.xml"/><Relationship Id="rId10" Type="http://schemas.openxmlformats.org/officeDocument/2006/relationships/tags" Target="../tags/tag4752.xml"/><Relationship Id="rId4" Type="http://schemas.openxmlformats.org/officeDocument/2006/relationships/tags" Target="../tags/tag4746.xml"/><Relationship Id="rId9" Type="http://schemas.openxmlformats.org/officeDocument/2006/relationships/tags" Target="../tags/tag4751.xml"/></Relationships>
</file>

<file path=ppt/slides/_rels/slide91.xml.rels><?xml version="1.0" encoding="UTF-8" standalone="yes"?>
<Relationships xmlns="http://schemas.openxmlformats.org/package/2006/relationships"><Relationship Id="rId8" Type="http://schemas.openxmlformats.org/officeDocument/2006/relationships/tags" Target="../tags/tag4761.xml"/><Relationship Id="rId13" Type="http://schemas.openxmlformats.org/officeDocument/2006/relationships/tags" Target="../tags/tag4766.xml"/><Relationship Id="rId18" Type="http://schemas.openxmlformats.org/officeDocument/2006/relationships/tags" Target="../tags/tag4771.xml"/><Relationship Id="rId3" Type="http://schemas.openxmlformats.org/officeDocument/2006/relationships/tags" Target="../tags/tag4756.xml"/><Relationship Id="rId21" Type="http://schemas.openxmlformats.org/officeDocument/2006/relationships/tags" Target="../tags/tag4774.xml"/><Relationship Id="rId7" Type="http://schemas.openxmlformats.org/officeDocument/2006/relationships/tags" Target="../tags/tag4760.xml"/><Relationship Id="rId12" Type="http://schemas.openxmlformats.org/officeDocument/2006/relationships/tags" Target="../tags/tag4765.xml"/><Relationship Id="rId17" Type="http://schemas.openxmlformats.org/officeDocument/2006/relationships/tags" Target="../tags/tag4770.xml"/><Relationship Id="rId25" Type="http://schemas.openxmlformats.org/officeDocument/2006/relationships/notesSlide" Target="../notesSlides/notesSlide43.xml"/><Relationship Id="rId2" Type="http://schemas.openxmlformats.org/officeDocument/2006/relationships/tags" Target="../tags/tag4755.xml"/><Relationship Id="rId16" Type="http://schemas.openxmlformats.org/officeDocument/2006/relationships/tags" Target="../tags/tag4769.xml"/><Relationship Id="rId20" Type="http://schemas.openxmlformats.org/officeDocument/2006/relationships/tags" Target="../tags/tag4773.xml"/><Relationship Id="rId1" Type="http://schemas.openxmlformats.org/officeDocument/2006/relationships/tags" Target="../tags/tag4754.xml"/><Relationship Id="rId6" Type="http://schemas.openxmlformats.org/officeDocument/2006/relationships/tags" Target="../tags/tag4759.xml"/><Relationship Id="rId11" Type="http://schemas.openxmlformats.org/officeDocument/2006/relationships/tags" Target="../tags/tag4764.xml"/><Relationship Id="rId24" Type="http://schemas.openxmlformats.org/officeDocument/2006/relationships/slideLayout" Target="../slideLayouts/slideLayout6.xml"/><Relationship Id="rId5" Type="http://schemas.openxmlformats.org/officeDocument/2006/relationships/tags" Target="../tags/tag4758.xml"/><Relationship Id="rId15" Type="http://schemas.openxmlformats.org/officeDocument/2006/relationships/tags" Target="../tags/tag4768.xml"/><Relationship Id="rId23" Type="http://schemas.openxmlformats.org/officeDocument/2006/relationships/tags" Target="../tags/tag4776.xml"/><Relationship Id="rId10" Type="http://schemas.openxmlformats.org/officeDocument/2006/relationships/tags" Target="../tags/tag4763.xml"/><Relationship Id="rId19" Type="http://schemas.openxmlformats.org/officeDocument/2006/relationships/tags" Target="../tags/tag4772.xml"/><Relationship Id="rId4" Type="http://schemas.openxmlformats.org/officeDocument/2006/relationships/tags" Target="../tags/tag4757.xml"/><Relationship Id="rId9" Type="http://schemas.openxmlformats.org/officeDocument/2006/relationships/tags" Target="../tags/tag4762.xml"/><Relationship Id="rId14" Type="http://schemas.openxmlformats.org/officeDocument/2006/relationships/tags" Target="../tags/tag4767.xml"/><Relationship Id="rId22" Type="http://schemas.openxmlformats.org/officeDocument/2006/relationships/tags" Target="../tags/tag4775.xml"/></Relationships>
</file>

<file path=ppt/slides/_rels/slide92.xml.rels><?xml version="1.0" encoding="UTF-8" standalone="yes"?>
<Relationships xmlns="http://schemas.openxmlformats.org/package/2006/relationships"><Relationship Id="rId8" Type="http://schemas.openxmlformats.org/officeDocument/2006/relationships/tags" Target="../tags/tag4784.xml"/><Relationship Id="rId13" Type="http://schemas.openxmlformats.org/officeDocument/2006/relationships/slideLayout" Target="../slideLayouts/slideLayout6.xml"/><Relationship Id="rId3" Type="http://schemas.openxmlformats.org/officeDocument/2006/relationships/tags" Target="../tags/tag4779.xml"/><Relationship Id="rId7" Type="http://schemas.openxmlformats.org/officeDocument/2006/relationships/tags" Target="../tags/tag4783.xml"/><Relationship Id="rId12" Type="http://schemas.openxmlformats.org/officeDocument/2006/relationships/tags" Target="../tags/tag4788.xml"/><Relationship Id="rId2" Type="http://schemas.openxmlformats.org/officeDocument/2006/relationships/tags" Target="../tags/tag4778.xml"/><Relationship Id="rId1" Type="http://schemas.openxmlformats.org/officeDocument/2006/relationships/tags" Target="../tags/tag4777.xml"/><Relationship Id="rId6" Type="http://schemas.openxmlformats.org/officeDocument/2006/relationships/tags" Target="../tags/tag4782.xml"/><Relationship Id="rId11" Type="http://schemas.openxmlformats.org/officeDocument/2006/relationships/tags" Target="../tags/tag4787.xml"/><Relationship Id="rId5" Type="http://schemas.openxmlformats.org/officeDocument/2006/relationships/tags" Target="../tags/tag4781.xml"/><Relationship Id="rId10" Type="http://schemas.openxmlformats.org/officeDocument/2006/relationships/tags" Target="../tags/tag4786.xml"/><Relationship Id="rId4" Type="http://schemas.openxmlformats.org/officeDocument/2006/relationships/tags" Target="../tags/tag4780.xml"/><Relationship Id="rId9" Type="http://schemas.openxmlformats.org/officeDocument/2006/relationships/tags" Target="../tags/tag4785.xml"/><Relationship Id="rId14" Type="http://schemas.openxmlformats.org/officeDocument/2006/relationships/notesSlide" Target="../notesSlides/notesSlide44.xml"/></Relationships>
</file>

<file path=ppt/slides/_rels/slide93.xml.rels><?xml version="1.0" encoding="UTF-8" standalone="yes"?>
<Relationships xmlns="http://schemas.openxmlformats.org/package/2006/relationships"><Relationship Id="rId3" Type="http://schemas.openxmlformats.org/officeDocument/2006/relationships/tags" Target="../tags/tag4791.xml"/><Relationship Id="rId7" Type="http://schemas.openxmlformats.org/officeDocument/2006/relationships/notesSlide" Target="../notesSlides/notesSlide45.xml"/><Relationship Id="rId2" Type="http://schemas.openxmlformats.org/officeDocument/2006/relationships/tags" Target="../tags/tag4790.xml"/><Relationship Id="rId1" Type="http://schemas.openxmlformats.org/officeDocument/2006/relationships/tags" Target="../tags/tag4789.xml"/><Relationship Id="rId6" Type="http://schemas.openxmlformats.org/officeDocument/2006/relationships/slideLayout" Target="../slideLayouts/slideLayout6.xml"/><Relationship Id="rId5" Type="http://schemas.openxmlformats.org/officeDocument/2006/relationships/tags" Target="../tags/tag4793.xml"/><Relationship Id="rId4" Type="http://schemas.openxmlformats.org/officeDocument/2006/relationships/tags" Target="../tags/tag4792.xml"/></Relationships>
</file>

<file path=ppt/slides/_rels/slide94.xml.rels><?xml version="1.0" encoding="UTF-8" standalone="yes"?>
<Relationships xmlns="http://schemas.openxmlformats.org/package/2006/relationships"><Relationship Id="rId8" Type="http://schemas.openxmlformats.org/officeDocument/2006/relationships/tags" Target="../tags/tag4801.xml"/><Relationship Id="rId13" Type="http://schemas.openxmlformats.org/officeDocument/2006/relationships/tags" Target="../tags/tag4806.xml"/><Relationship Id="rId18" Type="http://schemas.openxmlformats.org/officeDocument/2006/relationships/tags" Target="../tags/tag4811.xml"/><Relationship Id="rId26" Type="http://schemas.openxmlformats.org/officeDocument/2006/relationships/tags" Target="../tags/tag4819.xml"/><Relationship Id="rId3" Type="http://schemas.openxmlformats.org/officeDocument/2006/relationships/tags" Target="../tags/tag4796.xml"/><Relationship Id="rId21" Type="http://schemas.openxmlformats.org/officeDocument/2006/relationships/tags" Target="../tags/tag4814.xml"/><Relationship Id="rId7" Type="http://schemas.openxmlformats.org/officeDocument/2006/relationships/tags" Target="../tags/tag4800.xml"/><Relationship Id="rId12" Type="http://schemas.openxmlformats.org/officeDocument/2006/relationships/tags" Target="../tags/tag4805.xml"/><Relationship Id="rId17" Type="http://schemas.openxmlformats.org/officeDocument/2006/relationships/tags" Target="../tags/tag4810.xml"/><Relationship Id="rId25" Type="http://schemas.openxmlformats.org/officeDocument/2006/relationships/tags" Target="../tags/tag4818.xml"/><Relationship Id="rId2" Type="http://schemas.openxmlformats.org/officeDocument/2006/relationships/tags" Target="../tags/tag4795.xml"/><Relationship Id="rId16" Type="http://schemas.openxmlformats.org/officeDocument/2006/relationships/tags" Target="../tags/tag4809.xml"/><Relationship Id="rId20" Type="http://schemas.openxmlformats.org/officeDocument/2006/relationships/tags" Target="../tags/tag4813.xml"/><Relationship Id="rId29" Type="http://schemas.openxmlformats.org/officeDocument/2006/relationships/slideLayout" Target="../slideLayouts/slideLayout7.xml"/><Relationship Id="rId1" Type="http://schemas.openxmlformats.org/officeDocument/2006/relationships/tags" Target="../tags/tag4794.xml"/><Relationship Id="rId6" Type="http://schemas.openxmlformats.org/officeDocument/2006/relationships/tags" Target="../tags/tag4799.xml"/><Relationship Id="rId11" Type="http://schemas.openxmlformats.org/officeDocument/2006/relationships/tags" Target="../tags/tag4804.xml"/><Relationship Id="rId24" Type="http://schemas.openxmlformats.org/officeDocument/2006/relationships/tags" Target="../tags/tag4817.xml"/><Relationship Id="rId5" Type="http://schemas.openxmlformats.org/officeDocument/2006/relationships/tags" Target="../tags/tag4798.xml"/><Relationship Id="rId15" Type="http://schemas.openxmlformats.org/officeDocument/2006/relationships/tags" Target="../tags/tag4808.xml"/><Relationship Id="rId23" Type="http://schemas.openxmlformats.org/officeDocument/2006/relationships/tags" Target="../tags/tag4816.xml"/><Relationship Id="rId28" Type="http://schemas.openxmlformats.org/officeDocument/2006/relationships/tags" Target="../tags/tag4821.xml"/><Relationship Id="rId10" Type="http://schemas.openxmlformats.org/officeDocument/2006/relationships/tags" Target="../tags/tag4803.xml"/><Relationship Id="rId19" Type="http://schemas.openxmlformats.org/officeDocument/2006/relationships/tags" Target="../tags/tag4812.xml"/><Relationship Id="rId4" Type="http://schemas.openxmlformats.org/officeDocument/2006/relationships/tags" Target="../tags/tag4797.xml"/><Relationship Id="rId9" Type="http://schemas.openxmlformats.org/officeDocument/2006/relationships/tags" Target="../tags/tag4802.xml"/><Relationship Id="rId14" Type="http://schemas.openxmlformats.org/officeDocument/2006/relationships/tags" Target="../tags/tag4807.xml"/><Relationship Id="rId22" Type="http://schemas.openxmlformats.org/officeDocument/2006/relationships/tags" Target="../tags/tag4815.xml"/><Relationship Id="rId27" Type="http://schemas.openxmlformats.org/officeDocument/2006/relationships/tags" Target="../tags/tag4820.xml"/><Relationship Id="rId30" Type="http://schemas.openxmlformats.org/officeDocument/2006/relationships/image" Target="../media/image37.png"/></Relationships>
</file>

<file path=ppt/slides/_rels/slide95.xml.rels><?xml version="1.0" encoding="UTF-8" standalone="yes"?>
<Relationships xmlns="http://schemas.openxmlformats.org/package/2006/relationships"><Relationship Id="rId117" Type="http://schemas.openxmlformats.org/officeDocument/2006/relationships/tags" Target="../tags/tag4938.xml"/><Relationship Id="rId21" Type="http://schemas.openxmlformats.org/officeDocument/2006/relationships/tags" Target="../tags/tag4842.xml"/><Relationship Id="rId42" Type="http://schemas.openxmlformats.org/officeDocument/2006/relationships/tags" Target="../tags/tag4863.xml"/><Relationship Id="rId63" Type="http://schemas.openxmlformats.org/officeDocument/2006/relationships/tags" Target="../tags/tag4884.xml"/><Relationship Id="rId84" Type="http://schemas.openxmlformats.org/officeDocument/2006/relationships/tags" Target="../tags/tag4905.xml"/><Relationship Id="rId138" Type="http://schemas.openxmlformats.org/officeDocument/2006/relationships/tags" Target="../tags/tag4959.xml"/><Relationship Id="rId159" Type="http://schemas.openxmlformats.org/officeDocument/2006/relationships/tags" Target="../tags/tag4980.xml"/><Relationship Id="rId170" Type="http://schemas.openxmlformats.org/officeDocument/2006/relationships/tags" Target="../tags/tag4991.xml"/><Relationship Id="rId191" Type="http://schemas.openxmlformats.org/officeDocument/2006/relationships/tags" Target="../tags/tag5012.xml"/><Relationship Id="rId205" Type="http://schemas.openxmlformats.org/officeDocument/2006/relationships/tags" Target="../tags/tag5026.xml"/><Relationship Id="rId107" Type="http://schemas.openxmlformats.org/officeDocument/2006/relationships/tags" Target="../tags/tag4928.xml"/><Relationship Id="rId11" Type="http://schemas.openxmlformats.org/officeDocument/2006/relationships/tags" Target="../tags/tag4832.xml"/><Relationship Id="rId32" Type="http://schemas.openxmlformats.org/officeDocument/2006/relationships/tags" Target="../tags/tag4853.xml"/><Relationship Id="rId37" Type="http://schemas.openxmlformats.org/officeDocument/2006/relationships/tags" Target="../tags/tag4858.xml"/><Relationship Id="rId53" Type="http://schemas.openxmlformats.org/officeDocument/2006/relationships/tags" Target="../tags/tag4874.xml"/><Relationship Id="rId58" Type="http://schemas.openxmlformats.org/officeDocument/2006/relationships/tags" Target="../tags/tag4879.xml"/><Relationship Id="rId74" Type="http://schemas.openxmlformats.org/officeDocument/2006/relationships/tags" Target="../tags/tag4895.xml"/><Relationship Id="rId79" Type="http://schemas.openxmlformats.org/officeDocument/2006/relationships/tags" Target="../tags/tag4900.xml"/><Relationship Id="rId102" Type="http://schemas.openxmlformats.org/officeDocument/2006/relationships/tags" Target="../tags/tag4923.xml"/><Relationship Id="rId123" Type="http://schemas.openxmlformats.org/officeDocument/2006/relationships/tags" Target="../tags/tag4944.xml"/><Relationship Id="rId128" Type="http://schemas.openxmlformats.org/officeDocument/2006/relationships/tags" Target="../tags/tag4949.xml"/><Relationship Id="rId144" Type="http://schemas.openxmlformats.org/officeDocument/2006/relationships/tags" Target="../tags/tag4965.xml"/><Relationship Id="rId149" Type="http://schemas.openxmlformats.org/officeDocument/2006/relationships/tags" Target="../tags/tag4970.xml"/><Relationship Id="rId5" Type="http://schemas.openxmlformats.org/officeDocument/2006/relationships/tags" Target="../tags/tag4826.xml"/><Relationship Id="rId90" Type="http://schemas.openxmlformats.org/officeDocument/2006/relationships/tags" Target="../tags/tag4911.xml"/><Relationship Id="rId95" Type="http://schemas.openxmlformats.org/officeDocument/2006/relationships/tags" Target="../tags/tag4916.xml"/><Relationship Id="rId160" Type="http://schemas.openxmlformats.org/officeDocument/2006/relationships/tags" Target="../tags/tag4981.xml"/><Relationship Id="rId165" Type="http://schemas.openxmlformats.org/officeDocument/2006/relationships/tags" Target="../tags/tag4986.xml"/><Relationship Id="rId181" Type="http://schemas.openxmlformats.org/officeDocument/2006/relationships/tags" Target="../tags/tag5002.xml"/><Relationship Id="rId186" Type="http://schemas.openxmlformats.org/officeDocument/2006/relationships/tags" Target="../tags/tag5007.xml"/><Relationship Id="rId216" Type="http://schemas.openxmlformats.org/officeDocument/2006/relationships/slideLayout" Target="../slideLayouts/slideLayout7.xml"/><Relationship Id="rId211" Type="http://schemas.openxmlformats.org/officeDocument/2006/relationships/tags" Target="../tags/tag5032.xml"/><Relationship Id="rId22" Type="http://schemas.openxmlformats.org/officeDocument/2006/relationships/tags" Target="../tags/tag4843.xml"/><Relationship Id="rId27" Type="http://schemas.openxmlformats.org/officeDocument/2006/relationships/tags" Target="../tags/tag4848.xml"/><Relationship Id="rId43" Type="http://schemas.openxmlformats.org/officeDocument/2006/relationships/tags" Target="../tags/tag4864.xml"/><Relationship Id="rId48" Type="http://schemas.openxmlformats.org/officeDocument/2006/relationships/tags" Target="../tags/tag4869.xml"/><Relationship Id="rId64" Type="http://schemas.openxmlformats.org/officeDocument/2006/relationships/tags" Target="../tags/tag4885.xml"/><Relationship Id="rId69" Type="http://schemas.openxmlformats.org/officeDocument/2006/relationships/tags" Target="../tags/tag4890.xml"/><Relationship Id="rId113" Type="http://schemas.openxmlformats.org/officeDocument/2006/relationships/tags" Target="../tags/tag4934.xml"/><Relationship Id="rId118" Type="http://schemas.openxmlformats.org/officeDocument/2006/relationships/tags" Target="../tags/tag4939.xml"/><Relationship Id="rId134" Type="http://schemas.openxmlformats.org/officeDocument/2006/relationships/tags" Target="../tags/tag4955.xml"/><Relationship Id="rId139" Type="http://schemas.openxmlformats.org/officeDocument/2006/relationships/tags" Target="../tags/tag4960.xml"/><Relationship Id="rId80" Type="http://schemas.openxmlformats.org/officeDocument/2006/relationships/tags" Target="../tags/tag4901.xml"/><Relationship Id="rId85" Type="http://schemas.openxmlformats.org/officeDocument/2006/relationships/tags" Target="../tags/tag4906.xml"/><Relationship Id="rId150" Type="http://schemas.openxmlformats.org/officeDocument/2006/relationships/tags" Target="../tags/tag4971.xml"/><Relationship Id="rId155" Type="http://schemas.openxmlformats.org/officeDocument/2006/relationships/tags" Target="../tags/tag4976.xml"/><Relationship Id="rId171" Type="http://schemas.openxmlformats.org/officeDocument/2006/relationships/tags" Target="../tags/tag4992.xml"/><Relationship Id="rId176" Type="http://schemas.openxmlformats.org/officeDocument/2006/relationships/tags" Target="../tags/tag4997.xml"/><Relationship Id="rId192" Type="http://schemas.openxmlformats.org/officeDocument/2006/relationships/tags" Target="../tags/tag5013.xml"/><Relationship Id="rId197" Type="http://schemas.openxmlformats.org/officeDocument/2006/relationships/tags" Target="../tags/tag5018.xml"/><Relationship Id="rId206" Type="http://schemas.openxmlformats.org/officeDocument/2006/relationships/tags" Target="../tags/tag5027.xml"/><Relationship Id="rId201" Type="http://schemas.openxmlformats.org/officeDocument/2006/relationships/tags" Target="../tags/tag5022.xml"/><Relationship Id="rId12" Type="http://schemas.openxmlformats.org/officeDocument/2006/relationships/tags" Target="../tags/tag4833.xml"/><Relationship Id="rId17" Type="http://schemas.openxmlformats.org/officeDocument/2006/relationships/tags" Target="../tags/tag4838.xml"/><Relationship Id="rId33" Type="http://schemas.openxmlformats.org/officeDocument/2006/relationships/tags" Target="../tags/tag4854.xml"/><Relationship Id="rId38" Type="http://schemas.openxmlformats.org/officeDocument/2006/relationships/tags" Target="../tags/tag4859.xml"/><Relationship Id="rId59" Type="http://schemas.openxmlformats.org/officeDocument/2006/relationships/tags" Target="../tags/tag4880.xml"/><Relationship Id="rId103" Type="http://schemas.openxmlformats.org/officeDocument/2006/relationships/tags" Target="../tags/tag4924.xml"/><Relationship Id="rId108" Type="http://schemas.openxmlformats.org/officeDocument/2006/relationships/tags" Target="../tags/tag4929.xml"/><Relationship Id="rId124" Type="http://schemas.openxmlformats.org/officeDocument/2006/relationships/tags" Target="../tags/tag4945.xml"/><Relationship Id="rId129" Type="http://schemas.openxmlformats.org/officeDocument/2006/relationships/tags" Target="../tags/tag4950.xml"/><Relationship Id="rId54" Type="http://schemas.openxmlformats.org/officeDocument/2006/relationships/tags" Target="../tags/tag4875.xml"/><Relationship Id="rId70" Type="http://schemas.openxmlformats.org/officeDocument/2006/relationships/tags" Target="../tags/tag4891.xml"/><Relationship Id="rId75" Type="http://schemas.openxmlformats.org/officeDocument/2006/relationships/tags" Target="../tags/tag4896.xml"/><Relationship Id="rId91" Type="http://schemas.openxmlformats.org/officeDocument/2006/relationships/tags" Target="../tags/tag4912.xml"/><Relationship Id="rId96" Type="http://schemas.openxmlformats.org/officeDocument/2006/relationships/tags" Target="../tags/tag4917.xml"/><Relationship Id="rId140" Type="http://schemas.openxmlformats.org/officeDocument/2006/relationships/tags" Target="../tags/tag4961.xml"/><Relationship Id="rId145" Type="http://schemas.openxmlformats.org/officeDocument/2006/relationships/tags" Target="../tags/tag4966.xml"/><Relationship Id="rId161" Type="http://schemas.openxmlformats.org/officeDocument/2006/relationships/tags" Target="../tags/tag4982.xml"/><Relationship Id="rId166" Type="http://schemas.openxmlformats.org/officeDocument/2006/relationships/tags" Target="../tags/tag4987.xml"/><Relationship Id="rId182" Type="http://schemas.openxmlformats.org/officeDocument/2006/relationships/tags" Target="../tags/tag5003.xml"/><Relationship Id="rId187" Type="http://schemas.openxmlformats.org/officeDocument/2006/relationships/tags" Target="../tags/tag5008.xml"/><Relationship Id="rId1" Type="http://schemas.openxmlformats.org/officeDocument/2006/relationships/tags" Target="../tags/tag4822.xml"/><Relationship Id="rId6" Type="http://schemas.openxmlformats.org/officeDocument/2006/relationships/tags" Target="../tags/tag4827.xml"/><Relationship Id="rId212" Type="http://schemas.openxmlformats.org/officeDocument/2006/relationships/tags" Target="../tags/tag5033.xml"/><Relationship Id="rId23" Type="http://schemas.openxmlformats.org/officeDocument/2006/relationships/tags" Target="../tags/tag4844.xml"/><Relationship Id="rId28" Type="http://schemas.openxmlformats.org/officeDocument/2006/relationships/tags" Target="../tags/tag4849.xml"/><Relationship Id="rId49" Type="http://schemas.openxmlformats.org/officeDocument/2006/relationships/tags" Target="../tags/tag4870.xml"/><Relationship Id="rId114" Type="http://schemas.openxmlformats.org/officeDocument/2006/relationships/tags" Target="../tags/tag4935.xml"/><Relationship Id="rId119" Type="http://schemas.openxmlformats.org/officeDocument/2006/relationships/tags" Target="../tags/tag4940.xml"/><Relationship Id="rId44" Type="http://schemas.openxmlformats.org/officeDocument/2006/relationships/tags" Target="../tags/tag4865.xml"/><Relationship Id="rId60" Type="http://schemas.openxmlformats.org/officeDocument/2006/relationships/tags" Target="../tags/tag4881.xml"/><Relationship Id="rId65" Type="http://schemas.openxmlformats.org/officeDocument/2006/relationships/tags" Target="../tags/tag4886.xml"/><Relationship Id="rId81" Type="http://schemas.openxmlformats.org/officeDocument/2006/relationships/tags" Target="../tags/tag4902.xml"/><Relationship Id="rId86" Type="http://schemas.openxmlformats.org/officeDocument/2006/relationships/tags" Target="../tags/tag4907.xml"/><Relationship Id="rId130" Type="http://schemas.openxmlformats.org/officeDocument/2006/relationships/tags" Target="../tags/tag4951.xml"/><Relationship Id="rId135" Type="http://schemas.openxmlformats.org/officeDocument/2006/relationships/tags" Target="../tags/tag4956.xml"/><Relationship Id="rId151" Type="http://schemas.openxmlformats.org/officeDocument/2006/relationships/tags" Target="../tags/tag4972.xml"/><Relationship Id="rId156" Type="http://schemas.openxmlformats.org/officeDocument/2006/relationships/tags" Target="../tags/tag4977.xml"/><Relationship Id="rId177" Type="http://schemas.openxmlformats.org/officeDocument/2006/relationships/tags" Target="../tags/tag4998.xml"/><Relationship Id="rId198" Type="http://schemas.openxmlformats.org/officeDocument/2006/relationships/tags" Target="../tags/tag5019.xml"/><Relationship Id="rId172" Type="http://schemas.openxmlformats.org/officeDocument/2006/relationships/tags" Target="../tags/tag4993.xml"/><Relationship Id="rId193" Type="http://schemas.openxmlformats.org/officeDocument/2006/relationships/tags" Target="../tags/tag5014.xml"/><Relationship Id="rId202" Type="http://schemas.openxmlformats.org/officeDocument/2006/relationships/tags" Target="../tags/tag5023.xml"/><Relationship Id="rId207" Type="http://schemas.openxmlformats.org/officeDocument/2006/relationships/tags" Target="../tags/tag5028.xml"/><Relationship Id="rId13" Type="http://schemas.openxmlformats.org/officeDocument/2006/relationships/tags" Target="../tags/tag4834.xml"/><Relationship Id="rId18" Type="http://schemas.openxmlformats.org/officeDocument/2006/relationships/tags" Target="../tags/tag4839.xml"/><Relationship Id="rId39" Type="http://schemas.openxmlformats.org/officeDocument/2006/relationships/tags" Target="../tags/tag4860.xml"/><Relationship Id="rId109" Type="http://schemas.openxmlformats.org/officeDocument/2006/relationships/tags" Target="../tags/tag4930.xml"/><Relationship Id="rId34" Type="http://schemas.openxmlformats.org/officeDocument/2006/relationships/tags" Target="../tags/tag4855.xml"/><Relationship Id="rId50" Type="http://schemas.openxmlformats.org/officeDocument/2006/relationships/tags" Target="../tags/tag4871.xml"/><Relationship Id="rId55" Type="http://schemas.openxmlformats.org/officeDocument/2006/relationships/tags" Target="../tags/tag4876.xml"/><Relationship Id="rId76" Type="http://schemas.openxmlformats.org/officeDocument/2006/relationships/tags" Target="../tags/tag4897.xml"/><Relationship Id="rId97" Type="http://schemas.openxmlformats.org/officeDocument/2006/relationships/tags" Target="../tags/tag4918.xml"/><Relationship Id="rId104" Type="http://schemas.openxmlformats.org/officeDocument/2006/relationships/tags" Target="../tags/tag4925.xml"/><Relationship Id="rId120" Type="http://schemas.openxmlformats.org/officeDocument/2006/relationships/tags" Target="../tags/tag4941.xml"/><Relationship Id="rId125" Type="http://schemas.openxmlformats.org/officeDocument/2006/relationships/tags" Target="../tags/tag4946.xml"/><Relationship Id="rId141" Type="http://schemas.openxmlformats.org/officeDocument/2006/relationships/tags" Target="../tags/tag4962.xml"/><Relationship Id="rId146" Type="http://schemas.openxmlformats.org/officeDocument/2006/relationships/tags" Target="../tags/tag4967.xml"/><Relationship Id="rId167" Type="http://schemas.openxmlformats.org/officeDocument/2006/relationships/tags" Target="../tags/tag4988.xml"/><Relationship Id="rId188" Type="http://schemas.openxmlformats.org/officeDocument/2006/relationships/tags" Target="../tags/tag5009.xml"/><Relationship Id="rId7" Type="http://schemas.openxmlformats.org/officeDocument/2006/relationships/tags" Target="../tags/tag4828.xml"/><Relationship Id="rId71" Type="http://schemas.openxmlformats.org/officeDocument/2006/relationships/tags" Target="../tags/tag4892.xml"/><Relationship Id="rId92" Type="http://schemas.openxmlformats.org/officeDocument/2006/relationships/tags" Target="../tags/tag4913.xml"/><Relationship Id="rId162" Type="http://schemas.openxmlformats.org/officeDocument/2006/relationships/tags" Target="../tags/tag4983.xml"/><Relationship Id="rId183" Type="http://schemas.openxmlformats.org/officeDocument/2006/relationships/tags" Target="../tags/tag5004.xml"/><Relationship Id="rId213" Type="http://schemas.openxmlformats.org/officeDocument/2006/relationships/tags" Target="../tags/tag5034.xml"/><Relationship Id="rId2" Type="http://schemas.openxmlformats.org/officeDocument/2006/relationships/tags" Target="../tags/tag4823.xml"/><Relationship Id="rId29" Type="http://schemas.openxmlformats.org/officeDocument/2006/relationships/tags" Target="../tags/tag4850.xml"/><Relationship Id="rId24" Type="http://schemas.openxmlformats.org/officeDocument/2006/relationships/tags" Target="../tags/tag4845.xml"/><Relationship Id="rId40" Type="http://schemas.openxmlformats.org/officeDocument/2006/relationships/tags" Target="../tags/tag4861.xml"/><Relationship Id="rId45" Type="http://schemas.openxmlformats.org/officeDocument/2006/relationships/tags" Target="../tags/tag4866.xml"/><Relationship Id="rId66" Type="http://schemas.openxmlformats.org/officeDocument/2006/relationships/tags" Target="../tags/tag4887.xml"/><Relationship Id="rId87" Type="http://schemas.openxmlformats.org/officeDocument/2006/relationships/tags" Target="../tags/tag4908.xml"/><Relationship Id="rId110" Type="http://schemas.openxmlformats.org/officeDocument/2006/relationships/tags" Target="../tags/tag4931.xml"/><Relationship Id="rId115" Type="http://schemas.openxmlformats.org/officeDocument/2006/relationships/tags" Target="../tags/tag4936.xml"/><Relationship Id="rId131" Type="http://schemas.openxmlformats.org/officeDocument/2006/relationships/tags" Target="../tags/tag4952.xml"/><Relationship Id="rId136" Type="http://schemas.openxmlformats.org/officeDocument/2006/relationships/tags" Target="../tags/tag4957.xml"/><Relationship Id="rId157" Type="http://schemas.openxmlformats.org/officeDocument/2006/relationships/tags" Target="../tags/tag4978.xml"/><Relationship Id="rId178" Type="http://schemas.openxmlformats.org/officeDocument/2006/relationships/tags" Target="../tags/tag4999.xml"/><Relationship Id="rId61" Type="http://schemas.openxmlformats.org/officeDocument/2006/relationships/tags" Target="../tags/tag4882.xml"/><Relationship Id="rId82" Type="http://schemas.openxmlformats.org/officeDocument/2006/relationships/tags" Target="../tags/tag4903.xml"/><Relationship Id="rId152" Type="http://schemas.openxmlformats.org/officeDocument/2006/relationships/tags" Target="../tags/tag4973.xml"/><Relationship Id="rId173" Type="http://schemas.openxmlformats.org/officeDocument/2006/relationships/tags" Target="../tags/tag4994.xml"/><Relationship Id="rId194" Type="http://schemas.openxmlformats.org/officeDocument/2006/relationships/tags" Target="../tags/tag5015.xml"/><Relationship Id="rId199" Type="http://schemas.openxmlformats.org/officeDocument/2006/relationships/tags" Target="../tags/tag5020.xml"/><Relationship Id="rId203" Type="http://schemas.openxmlformats.org/officeDocument/2006/relationships/tags" Target="../tags/tag5024.xml"/><Relationship Id="rId208" Type="http://schemas.openxmlformats.org/officeDocument/2006/relationships/tags" Target="../tags/tag5029.xml"/><Relationship Id="rId19" Type="http://schemas.openxmlformats.org/officeDocument/2006/relationships/tags" Target="../tags/tag4840.xml"/><Relationship Id="rId14" Type="http://schemas.openxmlformats.org/officeDocument/2006/relationships/tags" Target="../tags/tag4835.xml"/><Relationship Id="rId30" Type="http://schemas.openxmlformats.org/officeDocument/2006/relationships/tags" Target="../tags/tag4851.xml"/><Relationship Id="rId35" Type="http://schemas.openxmlformats.org/officeDocument/2006/relationships/tags" Target="../tags/tag4856.xml"/><Relationship Id="rId56" Type="http://schemas.openxmlformats.org/officeDocument/2006/relationships/tags" Target="../tags/tag4877.xml"/><Relationship Id="rId77" Type="http://schemas.openxmlformats.org/officeDocument/2006/relationships/tags" Target="../tags/tag4898.xml"/><Relationship Id="rId100" Type="http://schemas.openxmlformats.org/officeDocument/2006/relationships/tags" Target="../tags/tag4921.xml"/><Relationship Id="rId105" Type="http://schemas.openxmlformats.org/officeDocument/2006/relationships/tags" Target="../tags/tag4926.xml"/><Relationship Id="rId126" Type="http://schemas.openxmlformats.org/officeDocument/2006/relationships/tags" Target="../tags/tag4947.xml"/><Relationship Id="rId147" Type="http://schemas.openxmlformats.org/officeDocument/2006/relationships/tags" Target="../tags/tag4968.xml"/><Relationship Id="rId168" Type="http://schemas.openxmlformats.org/officeDocument/2006/relationships/tags" Target="../tags/tag4989.xml"/><Relationship Id="rId8" Type="http://schemas.openxmlformats.org/officeDocument/2006/relationships/tags" Target="../tags/tag4829.xml"/><Relationship Id="rId51" Type="http://schemas.openxmlformats.org/officeDocument/2006/relationships/tags" Target="../tags/tag4872.xml"/><Relationship Id="rId72" Type="http://schemas.openxmlformats.org/officeDocument/2006/relationships/tags" Target="../tags/tag4893.xml"/><Relationship Id="rId93" Type="http://schemas.openxmlformats.org/officeDocument/2006/relationships/tags" Target="../tags/tag4914.xml"/><Relationship Id="rId98" Type="http://schemas.openxmlformats.org/officeDocument/2006/relationships/tags" Target="../tags/tag4919.xml"/><Relationship Id="rId121" Type="http://schemas.openxmlformats.org/officeDocument/2006/relationships/tags" Target="../tags/tag4942.xml"/><Relationship Id="rId142" Type="http://schemas.openxmlformats.org/officeDocument/2006/relationships/tags" Target="../tags/tag4963.xml"/><Relationship Id="rId163" Type="http://schemas.openxmlformats.org/officeDocument/2006/relationships/tags" Target="../tags/tag4984.xml"/><Relationship Id="rId184" Type="http://schemas.openxmlformats.org/officeDocument/2006/relationships/tags" Target="../tags/tag5005.xml"/><Relationship Id="rId189" Type="http://schemas.openxmlformats.org/officeDocument/2006/relationships/tags" Target="../tags/tag5010.xml"/><Relationship Id="rId3" Type="http://schemas.openxmlformats.org/officeDocument/2006/relationships/tags" Target="../tags/tag4824.xml"/><Relationship Id="rId214" Type="http://schemas.openxmlformats.org/officeDocument/2006/relationships/tags" Target="../tags/tag5035.xml"/><Relationship Id="rId25" Type="http://schemas.openxmlformats.org/officeDocument/2006/relationships/tags" Target="../tags/tag4846.xml"/><Relationship Id="rId46" Type="http://schemas.openxmlformats.org/officeDocument/2006/relationships/tags" Target="../tags/tag4867.xml"/><Relationship Id="rId67" Type="http://schemas.openxmlformats.org/officeDocument/2006/relationships/tags" Target="../tags/tag4888.xml"/><Relationship Id="rId116" Type="http://schemas.openxmlformats.org/officeDocument/2006/relationships/tags" Target="../tags/tag4937.xml"/><Relationship Id="rId137" Type="http://schemas.openxmlformats.org/officeDocument/2006/relationships/tags" Target="../tags/tag4958.xml"/><Relationship Id="rId158" Type="http://schemas.openxmlformats.org/officeDocument/2006/relationships/tags" Target="../tags/tag4979.xml"/><Relationship Id="rId20" Type="http://schemas.openxmlformats.org/officeDocument/2006/relationships/tags" Target="../tags/tag4841.xml"/><Relationship Id="rId41" Type="http://schemas.openxmlformats.org/officeDocument/2006/relationships/tags" Target="../tags/tag4862.xml"/><Relationship Id="rId62" Type="http://schemas.openxmlformats.org/officeDocument/2006/relationships/tags" Target="../tags/tag4883.xml"/><Relationship Id="rId83" Type="http://schemas.openxmlformats.org/officeDocument/2006/relationships/tags" Target="../tags/tag4904.xml"/><Relationship Id="rId88" Type="http://schemas.openxmlformats.org/officeDocument/2006/relationships/tags" Target="../tags/tag4909.xml"/><Relationship Id="rId111" Type="http://schemas.openxmlformats.org/officeDocument/2006/relationships/tags" Target="../tags/tag4932.xml"/><Relationship Id="rId132" Type="http://schemas.openxmlformats.org/officeDocument/2006/relationships/tags" Target="../tags/tag4953.xml"/><Relationship Id="rId153" Type="http://schemas.openxmlformats.org/officeDocument/2006/relationships/tags" Target="../tags/tag4974.xml"/><Relationship Id="rId174" Type="http://schemas.openxmlformats.org/officeDocument/2006/relationships/tags" Target="../tags/tag4995.xml"/><Relationship Id="rId179" Type="http://schemas.openxmlformats.org/officeDocument/2006/relationships/tags" Target="../tags/tag5000.xml"/><Relationship Id="rId195" Type="http://schemas.openxmlformats.org/officeDocument/2006/relationships/tags" Target="../tags/tag5016.xml"/><Relationship Id="rId209" Type="http://schemas.openxmlformats.org/officeDocument/2006/relationships/tags" Target="../tags/tag5030.xml"/><Relationship Id="rId190" Type="http://schemas.openxmlformats.org/officeDocument/2006/relationships/tags" Target="../tags/tag5011.xml"/><Relationship Id="rId204" Type="http://schemas.openxmlformats.org/officeDocument/2006/relationships/tags" Target="../tags/tag5025.xml"/><Relationship Id="rId15" Type="http://schemas.openxmlformats.org/officeDocument/2006/relationships/tags" Target="../tags/tag4836.xml"/><Relationship Id="rId36" Type="http://schemas.openxmlformats.org/officeDocument/2006/relationships/tags" Target="../tags/tag4857.xml"/><Relationship Id="rId57" Type="http://schemas.openxmlformats.org/officeDocument/2006/relationships/tags" Target="../tags/tag4878.xml"/><Relationship Id="rId106" Type="http://schemas.openxmlformats.org/officeDocument/2006/relationships/tags" Target="../tags/tag4927.xml"/><Relationship Id="rId127" Type="http://schemas.openxmlformats.org/officeDocument/2006/relationships/tags" Target="../tags/tag4948.xml"/><Relationship Id="rId10" Type="http://schemas.openxmlformats.org/officeDocument/2006/relationships/tags" Target="../tags/tag4831.xml"/><Relationship Id="rId31" Type="http://schemas.openxmlformats.org/officeDocument/2006/relationships/tags" Target="../tags/tag4852.xml"/><Relationship Id="rId52" Type="http://schemas.openxmlformats.org/officeDocument/2006/relationships/tags" Target="../tags/tag4873.xml"/><Relationship Id="rId73" Type="http://schemas.openxmlformats.org/officeDocument/2006/relationships/tags" Target="../tags/tag4894.xml"/><Relationship Id="rId78" Type="http://schemas.openxmlformats.org/officeDocument/2006/relationships/tags" Target="../tags/tag4899.xml"/><Relationship Id="rId94" Type="http://schemas.openxmlformats.org/officeDocument/2006/relationships/tags" Target="../tags/tag4915.xml"/><Relationship Id="rId99" Type="http://schemas.openxmlformats.org/officeDocument/2006/relationships/tags" Target="../tags/tag4920.xml"/><Relationship Id="rId101" Type="http://schemas.openxmlformats.org/officeDocument/2006/relationships/tags" Target="../tags/tag4922.xml"/><Relationship Id="rId122" Type="http://schemas.openxmlformats.org/officeDocument/2006/relationships/tags" Target="../tags/tag4943.xml"/><Relationship Id="rId143" Type="http://schemas.openxmlformats.org/officeDocument/2006/relationships/tags" Target="../tags/tag4964.xml"/><Relationship Id="rId148" Type="http://schemas.openxmlformats.org/officeDocument/2006/relationships/tags" Target="../tags/tag4969.xml"/><Relationship Id="rId164" Type="http://schemas.openxmlformats.org/officeDocument/2006/relationships/tags" Target="../tags/tag4985.xml"/><Relationship Id="rId169" Type="http://schemas.openxmlformats.org/officeDocument/2006/relationships/tags" Target="../tags/tag4990.xml"/><Relationship Id="rId185" Type="http://schemas.openxmlformats.org/officeDocument/2006/relationships/tags" Target="../tags/tag5006.xml"/><Relationship Id="rId4" Type="http://schemas.openxmlformats.org/officeDocument/2006/relationships/tags" Target="../tags/tag4825.xml"/><Relationship Id="rId9" Type="http://schemas.openxmlformats.org/officeDocument/2006/relationships/tags" Target="../tags/tag4830.xml"/><Relationship Id="rId180" Type="http://schemas.openxmlformats.org/officeDocument/2006/relationships/tags" Target="../tags/tag5001.xml"/><Relationship Id="rId210" Type="http://schemas.openxmlformats.org/officeDocument/2006/relationships/tags" Target="../tags/tag5031.xml"/><Relationship Id="rId215" Type="http://schemas.openxmlformats.org/officeDocument/2006/relationships/tags" Target="../tags/tag5036.xml"/><Relationship Id="rId26" Type="http://schemas.openxmlformats.org/officeDocument/2006/relationships/tags" Target="../tags/tag4847.xml"/><Relationship Id="rId47" Type="http://schemas.openxmlformats.org/officeDocument/2006/relationships/tags" Target="../tags/tag4868.xml"/><Relationship Id="rId68" Type="http://schemas.openxmlformats.org/officeDocument/2006/relationships/tags" Target="../tags/tag4889.xml"/><Relationship Id="rId89" Type="http://schemas.openxmlformats.org/officeDocument/2006/relationships/tags" Target="../tags/tag4910.xml"/><Relationship Id="rId112" Type="http://schemas.openxmlformats.org/officeDocument/2006/relationships/tags" Target="../tags/tag4933.xml"/><Relationship Id="rId133" Type="http://schemas.openxmlformats.org/officeDocument/2006/relationships/tags" Target="../tags/tag4954.xml"/><Relationship Id="rId154" Type="http://schemas.openxmlformats.org/officeDocument/2006/relationships/tags" Target="../tags/tag4975.xml"/><Relationship Id="rId175" Type="http://schemas.openxmlformats.org/officeDocument/2006/relationships/tags" Target="../tags/tag4996.xml"/><Relationship Id="rId196" Type="http://schemas.openxmlformats.org/officeDocument/2006/relationships/tags" Target="../tags/tag5017.xml"/><Relationship Id="rId200" Type="http://schemas.openxmlformats.org/officeDocument/2006/relationships/tags" Target="../tags/tag5021.xml"/><Relationship Id="rId16" Type="http://schemas.openxmlformats.org/officeDocument/2006/relationships/tags" Target="../tags/tag4837.xml"/></Relationships>
</file>

<file path=ppt/slides/_rels/slide96.xml.rels><?xml version="1.0" encoding="UTF-8" standalone="yes"?>
<Relationships xmlns="http://schemas.openxmlformats.org/package/2006/relationships"><Relationship Id="rId117" Type="http://schemas.openxmlformats.org/officeDocument/2006/relationships/tags" Target="../tags/tag5153.xml"/><Relationship Id="rId21" Type="http://schemas.openxmlformats.org/officeDocument/2006/relationships/tags" Target="../tags/tag5057.xml"/><Relationship Id="rId42" Type="http://schemas.openxmlformats.org/officeDocument/2006/relationships/tags" Target="../tags/tag5078.xml"/><Relationship Id="rId63" Type="http://schemas.openxmlformats.org/officeDocument/2006/relationships/tags" Target="../tags/tag5099.xml"/><Relationship Id="rId84" Type="http://schemas.openxmlformats.org/officeDocument/2006/relationships/tags" Target="../tags/tag5120.xml"/><Relationship Id="rId138" Type="http://schemas.openxmlformats.org/officeDocument/2006/relationships/tags" Target="../tags/tag5174.xml"/><Relationship Id="rId159" Type="http://schemas.openxmlformats.org/officeDocument/2006/relationships/tags" Target="../tags/tag5195.xml"/><Relationship Id="rId170" Type="http://schemas.openxmlformats.org/officeDocument/2006/relationships/tags" Target="../tags/tag5206.xml"/><Relationship Id="rId191" Type="http://schemas.openxmlformats.org/officeDocument/2006/relationships/tags" Target="../tags/tag5227.xml"/><Relationship Id="rId205" Type="http://schemas.openxmlformats.org/officeDocument/2006/relationships/tags" Target="../tags/tag5241.xml"/><Relationship Id="rId107" Type="http://schemas.openxmlformats.org/officeDocument/2006/relationships/tags" Target="../tags/tag5143.xml"/><Relationship Id="rId11" Type="http://schemas.openxmlformats.org/officeDocument/2006/relationships/tags" Target="../tags/tag5047.xml"/><Relationship Id="rId32" Type="http://schemas.openxmlformats.org/officeDocument/2006/relationships/tags" Target="../tags/tag5068.xml"/><Relationship Id="rId37" Type="http://schemas.openxmlformats.org/officeDocument/2006/relationships/tags" Target="../tags/tag5073.xml"/><Relationship Id="rId53" Type="http://schemas.openxmlformats.org/officeDocument/2006/relationships/tags" Target="../tags/tag5089.xml"/><Relationship Id="rId58" Type="http://schemas.openxmlformats.org/officeDocument/2006/relationships/tags" Target="../tags/tag5094.xml"/><Relationship Id="rId74" Type="http://schemas.openxmlformats.org/officeDocument/2006/relationships/tags" Target="../tags/tag5110.xml"/><Relationship Id="rId79" Type="http://schemas.openxmlformats.org/officeDocument/2006/relationships/tags" Target="../tags/tag5115.xml"/><Relationship Id="rId102" Type="http://schemas.openxmlformats.org/officeDocument/2006/relationships/tags" Target="../tags/tag5138.xml"/><Relationship Id="rId123" Type="http://schemas.openxmlformats.org/officeDocument/2006/relationships/tags" Target="../tags/tag5159.xml"/><Relationship Id="rId128" Type="http://schemas.openxmlformats.org/officeDocument/2006/relationships/tags" Target="../tags/tag5164.xml"/><Relationship Id="rId144" Type="http://schemas.openxmlformats.org/officeDocument/2006/relationships/tags" Target="../tags/tag5180.xml"/><Relationship Id="rId149" Type="http://schemas.openxmlformats.org/officeDocument/2006/relationships/tags" Target="../tags/tag5185.xml"/><Relationship Id="rId5" Type="http://schemas.openxmlformats.org/officeDocument/2006/relationships/tags" Target="../tags/tag5041.xml"/><Relationship Id="rId90" Type="http://schemas.openxmlformats.org/officeDocument/2006/relationships/tags" Target="../tags/tag5126.xml"/><Relationship Id="rId95" Type="http://schemas.openxmlformats.org/officeDocument/2006/relationships/tags" Target="../tags/tag5131.xml"/><Relationship Id="rId160" Type="http://schemas.openxmlformats.org/officeDocument/2006/relationships/tags" Target="../tags/tag5196.xml"/><Relationship Id="rId165" Type="http://schemas.openxmlformats.org/officeDocument/2006/relationships/tags" Target="../tags/tag5201.xml"/><Relationship Id="rId181" Type="http://schemas.openxmlformats.org/officeDocument/2006/relationships/tags" Target="../tags/tag5217.xml"/><Relationship Id="rId186" Type="http://schemas.openxmlformats.org/officeDocument/2006/relationships/tags" Target="../tags/tag5222.xml"/><Relationship Id="rId216" Type="http://schemas.openxmlformats.org/officeDocument/2006/relationships/slideLayout" Target="../slideLayouts/slideLayout7.xml"/><Relationship Id="rId211" Type="http://schemas.openxmlformats.org/officeDocument/2006/relationships/tags" Target="../tags/tag5247.xml"/><Relationship Id="rId22" Type="http://schemas.openxmlformats.org/officeDocument/2006/relationships/tags" Target="../tags/tag5058.xml"/><Relationship Id="rId27" Type="http://schemas.openxmlformats.org/officeDocument/2006/relationships/tags" Target="../tags/tag5063.xml"/><Relationship Id="rId43" Type="http://schemas.openxmlformats.org/officeDocument/2006/relationships/tags" Target="../tags/tag5079.xml"/><Relationship Id="rId48" Type="http://schemas.openxmlformats.org/officeDocument/2006/relationships/tags" Target="../tags/tag5084.xml"/><Relationship Id="rId64" Type="http://schemas.openxmlformats.org/officeDocument/2006/relationships/tags" Target="../tags/tag5100.xml"/><Relationship Id="rId69" Type="http://schemas.openxmlformats.org/officeDocument/2006/relationships/tags" Target="../tags/tag5105.xml"/><Relationship Id="rId113" Type="http://schemas.openxmlformats.org/officeDocument/2006/relationships/tags" Target="../tags/tag5149.xml"/><Relationship Id="rId118" Type="http://schemas.openxmlformats.org/officeDocument/2006/relationships/tags" Target="../tags/tag5154.xml"/><Relationship Id="rId134" Type="http://schemas.openxmlformats.org/officeDocument/2006/relationships/tags" Target="../tags/tag5170.xml"/><Relationship Id="rId139" Type="http://schemas.openxmlformats.org/officeDocument/2006/relationships/tags" Target="../tags/tag5175.xml"/><Relationship Id="rId80" Type="http://schemas.openxmlformats.org/officeDocument/2006/relationships/tags" Target="../tags/tag5116.xml"/><Relationship Id="rId85" Type="http://schemas.openxmlformats.org/officeDocument/2006/relationships/tags" Target="../tags/tag5121.xml"/><Relationship Id="rId150" Type="http://schemas.openxmlformats.org/officeDocument/2006/relationships/tags" Target="../tags/tag5186.xml"/><Relationship Id="rId155" Type="http://schemas.openxmlformats.org/officeDocument/2006/relationships/tags" Target="../tags/tag5191.xml"/><Relationship Id="rId171" Type="http://schemas.openxmlformats.org/officeDocument/2006/relationships/tags" Target="../tags/tag5207.xml"/><Relationship Id="rId176" Type="http://schemas.openxmlformats.org/officeDocument/2006/relationships/tags" Target="../tags/tag5212.xml"/><Relationship Id="rId192" Type="http://schemas.openxmlformats.org/officeDocument/2006/relationships/tags" Target="../tags/tag5228.xml"/><Relationship Id="rId197" Type="http://schemas.openxmlformats.org/officeDocument/2006/relationships/tags" Target="../tags/tag5233.xml"/><Relationship Id="rId206" Type="http://schemas.openxmlformats.org/officeDocument/2006/relationships/tags" Target="../tags/tag5242.xml"/><Relationship Id="rId201" Type="http://schemas.openxmlformats.org/officeDocument/2006/relationships/tags" Target="../tags/tag5237.xml"/><Relationship Id="rId12" Type="http://schemas.openxmlformats.org/officeDocument/2006/relationships/tags" Target="../tags/tag5048.xml"/><Relationship Id="rId17" Type="http://schemas.openxmlformats.org/officeDocument/2006/relationships/tags" Target="../tags/tag5053.xml"/><Relationship Id="rId33" Type="http://schemas.openxmlformats.org/officeDocument/2006/relationships/tags" Target="../tags/tag5069.xml"/><Relationship Id="rId38" Type="http://schemas.openxmlformats.org/officeDocument/2006/relationships/tags" Target="../tags/tag5074.xml"/><Relationship Id="rId59" Type="http://schemas.openxmlformats.org/officeDocument/2006/relationships/tags" Target="../tags/tag5095.xml"/><Relationship Id="rId103" Type="http://schemas.openxmlformats.org/officeDocument/2006/relationships/tags" Target="../tags/tag5139.xml"/><Relationship Id="rId108" Type="http://schemas.openxmlformats.org/officeDocument/2006/relationships/tags" Target="../tags/tag5144.xml"/><Relationship Id="rId124" Type="http://schemas.openxmlformats.org/officeDocument/2006/relationships/tags" Target="../tags/tag5160.xml"/><Relationship Id="rId129" Type="http://schemas.openxmlformats.org/officeDocument/2006/relationships/tags" Target="../tags/tag5165.xml"/><Relationship Id="rId54" Type="http://schemas.openxmlformats.org/officeDocument/2006/relationships/tags" Target="../tags/tag5090.xml"/><Relationship Id="rId70" Type="http://schemas.openxmlformats.org/officeDocument/2006/relationships/tags" Target="../tags/tag5106.xml"/><Relationship Id="rId75" Type="http://schemas.openxmlformats.org/officeDocument/2006/relationships/tags" Target="../tags/tag5111.xml"/><Relationship Id="rId91" Type="http://schemas.openxmlformats.org/officeDocument/2006/relationships/tags" Target="../tags/tag5127.xml"/><Relationship Id="rId96" Type="http://schemas.openxmlformats.org/officeDocument/2006/relationships/tags" Target="../tags/tag5132.xml"/><Relationship Id="rId140" Type="http://schemas.openxmlformats.org/officeDocument/2006/relationships/tags" Target="../tags/tag5176.xml"/><Relationship Id="rId145" Type="http://schemas.openxmlformats.org/officeDocument/2006/relationships/tags" Target="../tags/tag5181.xml"/><Relationship Id="rId161" Type="http://schemas.openxmlformats.org/officeDocument/2006/relationships/tags" Target="../tags/tag5197.xml"/><Relationship Id="rId166" Type="http://schemas.openxmlformats.org/officeDocument/2006/relationships/tags" Target="../tags/tag5202.xml"/><Relationship Id="rId182" Type="http://schemas.openxmlformats.org/officeDocument/2006/relationships/tags" Target="../tags/tag5218.xml"/><Relationship Id="rId187" Type="http://schemas.openxmlformats.org/officeDocument/2006/relationships/tags" Target="../tags/tag5223.xml"/><Relationship Id="rId1" Type="http://schemas.openxmlformats.org/officeDocument/2006/relationships/tags" Target="../tags/tag5037.xml"/><Relationship Id="rId6" Type="http://schemas.openxmlformats.org/officeDocument/2006/relationships/tags" Target="../tags/tag5042.xml"/><Relationship Id="rId212" Type="http://schemas.openxmlformats.org/officeDocument/2006/relationships/tags" Target="../tags/tag5248.xml"/><Relationship Id="rId23" Type="http://schemas.openxmlformats.org/officeDocument/2006/relationships/tags" Target="../tags/tag5059.xml"/><Relationship Id="rId28" Type="http://schemas.openxmlformats.org/officeDocument/2006/relationships/tags" Target="../tags/tag5064.xml"/><Relationship Id="rId49" Type="http://schemas.openxmlformats.org/officeDocument/2006/relationships/tags" Target="../tags/tag5085.xml"/><Relationship Id="rId114" Type="http://schemas.openxmlformats.org/officeDocument/2006/relationships/tags" Target="../tags/tag5150.xml"/><Relationship Id="rId119" Type="http://schemas.openxmlformats.org/officeDocument/2006/relationships/tags" Target="../tags/tag5155.xml"/><Relationship Id="rId44" Type="http://schemas.openxmlformats.org/officeDocument/2006/relationships/tags" Target="../tags/tag5080.xml"/><Relationship Id="rId60" Type="http://schemas.openxmlformats.org/officeDocument/2006/relationships/tags" Target="../tags/tag5096.xml"/><Relationship Id="rId65" Type="http://schemas.openxmlformats.org/officeDocument/2006/relationships/tags" Target="../tags/tag5101.xml"/><Relationship Id="rId81" Type="http://schemas.openxmlformats.org/officeDocument/2006/relationships/tags" Target="../tags/tag5117.xml"/><Relationship Id="rId86" Type="http://schemas.openxmlformats.org/officeDocument/2006/relationships/tags" Target="../tags/tag5122.xml"/><Relationship Id="rId130" Type="http://schemas.openxmlformats.org/officeDocument/2006/relationships/tags" Target="../tags/tag5166.xml"/><Relationship Id="rId135" Type="http://schemas.openxmlformats.org/officeDocument/2006/relationships/tags" Target="../tags/tag5171.xml"/><Relationship Id="rId151" Type="http://schemas.openxmlformats.org/officeDocument/2006/relationships/tags" Target="../tags/tag5187.xml"/><Relationship Id="rId156" Type="http://schemas.openxmlformats.org/officeDocument/2006/relationships/tags" Target="../tags/tag5192.xml"/><Relationship Id="rId177" Type="http://schemas.openxmlformats.org/officeDocument/2006/relationships/tags" Target="../tags/tag5213.xml"/><Relationship Id="rId198" Type="http://schemas.openxmlformats.org/officeDocument/2006/relationships/tags" Target="../tags/tag5234.xml"/><Relationship Id="rId172" Type="http://schemas.openxmlformats.org/officeDocument/2006/relationships/tags" Target="../tags/tag5208.xml"/><Relationship Id="rId193" Type="http://schemas.openxmlformats.org/officeDocument/2006/relationships/tags" Target="../tags/tag5229.xml"/><Relationship Id="rId202" Type="http://schemas.openxmlformats.org/officeDocument/2006/relationships/tags" Target="../tags/tag5238.xml"/><Relationship Id="rId207" Type="http://schemas.openxmlformats.org/officeDocument/2006/relationships/tags" Target="../tags/tag5243.xml"/><Relationship Id="rId13" Type="http://schemas.openxmlformats.org/officeDocument/2006/relationships/tags" Target="../tags/tag5049.xml"/><Relationship Id="rId18" Type="http://schemas.openxmlformats.org/officeDocument/2006/relationships/tags" Target="../tags/tag5054.xml"/><Relationship Id="rId39" Type="http://schemas.openxmlformats.org/officeDocument/2006/relationships/tags" Target="../tags/tag5075.xml"/><Relationship Id="rId109" Type="http://schemas.openxmlformats.org/officeDocument/2006/relationships/tags" Target="../tags/tag5145.xml"/><Relationship Id="rId34" Type="http://schemas.openxmlformats.org/officeDocument/2006/relationships/tags" Target="../tags/tag5070.xml"/><Relationship Id="rId50" Type="http://schemas.openxmlformats.org/officeDocument/2006/relationships/tags" Target="../tags/tag5086.xml"/><Relationship Id="rId55" Type="http://schemas.openxmlformats.org/officeDocument/2006/relationships/tags" Target="../tags/tag5091.xml"/><Relationship Id="rId76" Type="http://schemas.openxmlformats.org/officeDocument/2006/relationships/tags" Target="../tags/tag5112.xml"/><Relationship Id="rId97" Type="http://schemas.openxmlformats.org/officeDocument/2006/relationships/tags" Target="../tags/tag5133.xml"/><Relationship Id="rId104" Type="http://schemas.openxmlformats.org/officeDocument/2006/relationships/tags" Target="../tags/tag5140.xml"/><Relationship Id="rId120" Type="http://schemas.openxmlformats.org/officeDocument/2006/relationships/tags" Target="../tags/tag5156.xml"/><Relationship Id="rId125" Type="http://schemas.openxmlformats.org/officeDocument/2006/relationships/tags" Target="../tags/tag5161.xml"/><Relationship Id="rId141" Type="http://schemas.openxmlformats.org/officeDocument/2006/relationships/tags" Target="../tags/tag5177.xml"/><Relationship Id="rId146" Type="http://schemas.openxmlformats.org/officeDocument/2006/relationships/tags" Target="../tags/tag5182.xml"/><Relationship Id="rId167" Type="http://schemas.openxmlformats.org/officeDocument/2006/relationships/tags" Target="../tags/tag5203.xml"/><Relationship Id="rId188" Type="http://schemas.openxmlformats.org/officeDocument/2006/relationships/tags" Target="../tags/tag5224.xml"/><Relationship Id="rId7" Type="http://schemas.openxmlformats.org/officeDocument/2006/relationships/tags" Target="../tags/tag5043.xml"/><Relationship Id="rId71" Type="http://schemas.openxmlformats.org/officeDocument/2006/relationships/tags" Target="../tags/tag5107.xml"/><Relationship Id="rId92" Type="http://schemas.openxmlformats.org/officeDocument/2006/relationships/tags" Target="../tags/tag5128.xml"/><Relationship Id="rId162" Type="http://schemas.openxmlformats.org/officeDocument/2006/relationships/tags" Target="../tags/tag5198.xml"/><Relationship Id="rId183" Type="http://schemas.openxmlformats.org/officeDocument/2006/relationships/tags" Target="../tags/tag5219.xml"/><Relationship Id="rId213" Type="http://schemas.openxmlformats.org/officeDocument/2006/relationships/tags" Target="../tags/tag5249.xml"/><Relationship Id="rId2" Type="http://schemas.openxmlformats.org/officeDocument/2006/relationships/tags" Target="../tags/tag5038.xml"/><Relationship Id="rId29" Type="http://schemas.openxmlformats.org/officeDocument/2006/relationships/tags" Target="../tags/tag5065.xml"/><Relationship Id="rId24" Type="http://schemas.openxmlformats.org/officeDocument/2006/relationships/tags" Target="../tags/tag5060.xml"/><Relationship Id="rId40" Type="http://schemas.openxmlformats.org/officeDocument/2006/relationships/tags" Target="../tags/tag5076.xml"/><Relationship Id="rId45" Type="http://schemas.openxmlformats.org/officeDocument/2006/relationships/tags" Target="../tags/tag5081.xml"/><Relationship Id="rId66" Type="http://schemas.openxmlformats.org/officeDocument/2006/relationships/tags" Target="../tags/tag5102.xml"/><Relationship Id="rId87" Type="http://schemas.openxmlformats.org/officeDocument/2006/relationships/tags" Target="../tags/tag5123.xml"/><Relationship Id="rId110" Type="http://schemas.openxmlformats.org/officeDocument/2006/relationships/tags" Target="../tags/tag5146.xml"/><Relationship Id="rId115" Type="http://schemas.openxmlformats.org/officeDocument/2006/relationships/tags" Target="../tags/tag5151.xml"/><Relationship Id="rId131" Type="http://schemas.openxmlformats.org/officeDocument/2006/relationships/tags" Target="../tags/tag5167.xml"/><Relationship Id="rId136" Type="http://schemas.openxmlformats.org/officeDocument/2006/relationships/tags" Target="../tags/tag5172.xml"/><Relationship Id="rId157" Type="http://schemas.openxmlformats.org/officeDocument/2006/relationships/tags" Target="../tags/tag5193.xml"/><Relationship Id="rId178" Type="http://schemas.openxmlformats.org/officeDocument/2006/relationships/tags" Target="../tags/tag5214.xml"/><Relationship Id="rId61" Type="http://schemas.openxmlformats.org/officeDocument/2006/relationships/tags" Target="../tags/tag5097.xml"/><Relationship Id="rId82" Type="http://schemas.openxmlformats.org/officeDocument/2006/relationships/tags" Target="../tags/tag5118.xml"/><Relationship Id="rId152" Type="http://schemas.openxmlformats.org/officeDocument/2006/relationships/tags" Target="../tags/tag5188.xml"/><Relationship Id="rId173" Type="http://schemas.openxmlformats.org/officeDocument/2006/relationships/tags" Target="../tags/tag5209.xml"/><Relationship Id="rId194" Type="http://schemas.openxmlformats.org/officeDocument/2006/relationships/tags" Target="../tags/tag5230.xml"/><Relationship Id="rId199" Type="http://schemas.openxmlformats.org/officeDocument/2006/relationships/tags" Target="../tags/tag5235.xml"/><Relationship Id="rId203" Type="http://schemas.openxmlformats.org/officeDocument/2006/relationships/tags" Target="../tags/tag5239.xml"/><Relationship Id="rId208" Type="http://schemas.openxmlformats.org/officeDocument/2006/relationships/tags" Target="../tags/tag5244.xml"/><Relationship Id="rId19" Type="http://schemas.openxmlformats.org/officeDocument/2006/relationships/tags" Target="../tags/tag5055.xml"/><Relationship Id="rId14" Type="http://schemas.openxmlformats.org/officeDocument/2006/relationships/tags" Target="../tags/tag5050.xml"/><Relationship Id="rId30" Type="http://schemas.openxmlformats.org/officeDocument/2006/relationships/tags" Target="../tags/tag5066.xml"/><Relationship Id="rId35" Type="http://schemas.openxmlformats.org/officeDocument/2006/relationships/tags" Target="../tags/tag5071.xml"/><Relationship Id="rId56" Type="http://schemas.openxmlformats.org/officeDocument/2006/relationships/tags" Target="../tags/tag5092.xml"/><Relationship Id="rId77" Type="http://schemas.openxmlformats.org/officeDocument/2006/relationships/tags" Target="../tags/tag5113.xml"/><Relationship Id="rId100" Type="http://schemas.openxmlformats.org/officeDocument/2006/relationships/tags" Target="../tags/tag5136.xml"/><Relationship Id="rId105" Type="http://schemas.openxmlformats.org/officeDocument/2006/relationships/tags" Target="../tags/tag5141.xml"/><Relationship Id="rId126" Type="http://schemas.openxmlformats.org/officeDocument/2006/relationships/tags" Target="../tags/tag5162.xml"/><Relationship Id="rId147" Type="http://schemas.openxmlformats.org/officeDocument/2006/relationships/tags" Target="../tags/tag5183.xml"/><Relationship Id="rId168" Type="http://schemas.openxmlformats.org/officeDocument/2006/relationships/tags" Target="../tags/tag5204.xml"/><Relationship Id="rId8" Type="http://schemas.openxmlformats.org/officeDocument/2006/relationships/tags" Target="../tags/tag5044.xml"/><Relationship Id="rId51" Type="http://schemas.openxmlformats.org/officeDocument/2006/relationships/tags" Target="../tags/tag5087.xml"/><Relationship Id="rId72" Type="http://schemas.openxmlformats.org/officeDocument/2006/relationships/tags" Target="../tags/tag5108.xml"/><Relationship Id="rId93" Type="http://schemas.openxmlformats.org/officeDocument/2006/relationships/tags" Target="../tags/tag5129.xml"/><Relationship Id="rId98" Type="http://schemas.openxmlformats.org/officeDocument/2006/relationships/tags" Target="../tags/tag5134.xml"/><Relationship Id="rId121" Type="http://schemas.openxmlformats.org/officeDocument/2006/relationships/tags" Target="../tags/tag5157.xml"/><Relationship Id="rId142" Type="http://schemas.openxmlformats.org/officeDocument/2006/relationships/tags" Target="../tags/tag5178.xml"/><Relationship Id="rId163" Type="http://schemas.openxmlformats.org/officeDocument/2006/relationships/tags" Target="../tags/tag5199.xml"/><Relationship Id="rId184" Type="http://schemas.openxmlformats.org/officeDocument/2006/relationships/tags" Target="../tags/tag5220.xml"/><Relationship Id="rId189" Type="http://schemas.openxmlformats.org/officeDocument/2006/relationships/tags" Target="../tags/tag5225.xml"/><Relationship Id="rId3" Type="http://schemas.openxmlformats.org/officeDocument/2006/relationships/tags" Target="../tags/tag5039.xml"/><Relationship Id="rId214" Type="http://schemas.openxmlformats.org/officeDocument/2006/relationships/tags" Target="../tags/tag5250.xml"/><Relationship Id="rId25" Type="http://schemas.openxmlformats.org/officeDocument/2006/relationships/tags" Target="../tags/tag5061.xml"/><Relationship Id="rId46" Type="http://schemas.openxmlformats.org/officeDocument/2006/relationships/tags" Target="../tags/tag5082.xml"/><Relationship Id="rId67" Type="http://schemas.openxmlformats.org/officeDocument/2006/relationships/tags" Target="../tags/tag5103.xml"/><Relationship Id="rId116" Type="http://schemas.openxmlformats.org/officeDocument/2006/relationships/tags" Target="../tags/tag5152.xml"/><Relationship Id="rId137" Type="http://schemas.openxmlformats.org/officeDocument/2006/relationships/tags" Target="../tags/tag5173.xml"/><Relationship Id="rId158" Type="http://schemas.openxmlformats.org/officeDocument/2006/relationships/tags" Target="../tags/tag5194.xml"/><Relationship Id="rId20" Type="http://schemas.openxmlformats.org/officeDocument/2006/relationships/tags" Target="../tags/tag5056.xml"/><Relationship Id="rId41" Type="http://schemas.openxmlformats.org/officeDocument/2006/relationships/tags" Target="../tags/tag5077.xml"/><Relationship Id="rId62" Type="http://schemas.openxmlformats.org/officeDocument/2006/relationships/tags" Target="../tags/tag5098.xml"/><Relationship Id="rId83" Type="http://schemas.openxmlformats.org/officeDocument/2006/relationships/tags" Target="../tags/tag5119.xml"/><Relationship Id="rId88" Type="http://schemas.openxmlformats.org/officeDocument/2006/relationships/tags" Target="../tags/tag5124.xml"/><Relationship Id="rId111" Type="http://schemas.openxmlformats.org/officeDocument/2006/relationships/tags" Target="../tags/tag5147.xml"/><Relationship Id="rId132" Type="http://schemas.openxmlformats.org/officeDocument/2006/relationships/tags" Target="../tags/tag5168.xml"/><Relationship Id="rId153" Type="http://schemas.openxmlformats.org/officeDocument/2006/relationships/tags" Target="../tags/tag5189.xml"/><Relationship Id="rId174" Type="http://schemas.openxmlformats.org/officeDocument/2006/relationships/tags" Target="../tags/tag5210.xml"/><Relationship Id="rId179" Type="http://schemas.openxmlformats.org/officeDocument/2006/relationships/tags" Target="../tags/tag5215.xml"/><Relationship Id="rId195" Type="http://schemas.openxmlformats.org/officeDocument/2006/relationships/tags" Target="../tags/tag5231.xml"/><Relationship Id="rId209" Type="http://schemas.openxmlformats.org/officeDocument/2006/relationships/tags" Target="../tags/tag5245.xml"/><Relationship Id="rId190" Type="http://schemas.openxmlformats.org/officeDocument/2006/relationships/tags" Target="../tags/tag5226.xml"/><Relationship Id="rId204" Type="http://schemas.openxmlformats.org/officeDocument/2006/relationships/tags" Target="../tags/tag5240.xml"/><Relationship Id="rId15" Type="http://schemas.openxmlformats.org/officeDocument/2006/relationships/tags" Target="../tags/tag5051.xml"/><Relationship Id="rId36" Type="http://schemas.openxmlformats.org/officeDocument/2006/relationships/tags" Target="../tags/tag5072.xml"/><Relationship Id="rId57" Type="http://schemas.openxmlformats.org/officeDocument/2006/relationships/tags" Target="../tags/tag5093.xml"/><Relationship Id="rId106" Type="http://schemas.openxmlformats.org/officeDocument/2006/relationships/tags" Target="../tags/tag5142.xml"/><Relationship Id="rId127" Type="http://schemas.openxmlformats.org/officeDocument/2006/relationships/tags" Target="../tags/tag5163.xml"/><Relationship Id="rId10" Type="http://schemas.openxmlformats.org/officeDocument/2006/relationships/tags" Target="../tags/tag5046.xml"/><Relationship Id="rId31" Type="http://schemas.openxmlformats.org/officeDocument/2006/relationships/tags" Target="../tags/tag5067.xml"/><Relationship Id="rId52" Type="http://schemas.openxmlformats.org/officeDocument/2006/relationships/tags" Target="../tags/tag5088.xml"/><Relationship Id="rId73" Type="http://schemas.openxmlformats.org/officeDocument/2006/relationships/tags" Target="../tags/tag5109.xml"/><Relationship Id="rId78" Type="http://schemas.openxmlformats.org/officeDocument/2006/relationships/tags" Target="../tags/tag5114.xml"/><Relationship Id="rId94" Type="http://schemas.openxmlformats.org/officeDocument/2006/relationships/tags" Target="../tags/tag5130.xml"/><Relationship Id="rId99" Type="http://schemas.openxmlformats.org/officeDocument/2006/relationships/tags" Target="../tags/tag5135.xml"/><Relationship Id="rId101" Type="http://schemas.openxmlformats.org/officeDocument/2006/relationships/tags" Target="../tags/tag5137.xml"/><Relationship Id="rId122" Type="http://schemas.openxmlformats.org/officeDocument/2006/relationships/tags" Target="../tags/tag5158.xml"/><Relationship Id="rId143" Type="http://schemas.openxmlformats.org/officeDocument/2006/relationships/tags" Target="../tags/tag5179.xml"/><Relationship Id="rId148" Type="http://schemas.openxmlformats.org/officeDocument/2006/relationships/tags" Target="../tags/tag5184.xml"/><Relationship Id="rId164" Type="http://schemas.openxmlformats.org/officeDocument/2006/relationships/tags" Target="../tags/tag5200.xml"/><Relationship Id="rId169" Type="http://schemas.openxmlformats.org/officeDocument/2006/relationships/tags" Target="../tags/tag5205.xml"/><Relationship Id="rId185" Type="http://schemas.openxmlformats.org/officeDocument/2006/relationships/tags" Target="../tags/tag5221.xml"/><Relationship Id="rId4" Type="http://schemas.openxmlformats.org/officeDocument/2006/relationships/tags" Target="../tags/tag5040.xml"/><Relationship Id="rId9" Type="http://schemas.openxmlformats.org/officeDocument/2006/relationships/tags" Target="../tags/tag5045.xml"/><Relationship Id="rId180" Type="http://schemas.openxmlformats.org/officeDocument/2006/relationships/tags" Target="../tags/tag5216.xml"/><Relationship Id="rId210" Type="http://schemas.openxmlformats.org/officeDocument/2006/relationships/tags" Target="../tags/tag5246.xml"/><Relationship Id="rId215" Type="http://schemas.openxmlformats.org/officeDocument/2006/relationships/tags" Target="../tags/tag5251.xml"/><Relationship Id="rId26" Type="http://schemas.openxmlformats.org/officeDocument/2006/relationships/tags" Target="../tags/tag5062.xml"/><Relationship Id="rId47" Type="http://schemas.openxmlformats.org/officeDocument/2006/relationships/tags" Target="../tags/tag5083.xml"/><Relationship Id="rId68" Type="http://schemas.openxmlformats.org/officeDocument/2006/relationships/tags" Target="../tags/tag5104.xml"/><Relationship Id="rId89" Type="http://schemas.openxmlformats.org/officeDocument/2006/relationships/tags" Target="../tags/tag5125.xml"/><Relationship Id="rId112" Type="http://schemas.openxmlformats.org/officeDocument/2006/relationships/tags" Target="../tags/tag5148.xml"/><Relationship Id="rId133" Type="http://schemas.openxmlformats.org/officeDocument/2006/relationships/tags" Target="../tags/tag5169.xml"/><Relationship Id="rId154" Type="http://schemas.openxmlformats.org/officeDocument/2006/relationships/tags" Target="../tags/tag5190.xml"/><Relationship Id="rId175" Type="http://schemas.openxmlformats.org/officeDocument/2006/relationships/tags" Target="../tags/tag5211.xml"/><Relationship Id="rId196" Type="http://schemas.openxmlformats.org/officeDocument/2006/relationships/tags" Target="../tags/tag5232.xml"/><Relationship Id="rId200" Type="http://schemas.openxmlformats.org/officeDocument/2006/relationships/tags" Target="../tags/tag5236.xml"/><Relationship Id="rId16" Type="http://schemas.openxmlformats.org/officeDocument/2006/relationships/tags" Target="../tags/tag5052.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6.xml"/><Relationship Id="rId1" Type="http://schemas.openxmlformats.org/officeDocument/2006/relationships/tags" Target="../tags/tag5252.xml"/><Relationship Id="rId4" Type="http://schemas.openxmlformats.org/officeDocument/2006/relationships/image" Target="../media/image38.png"/></Relationships>
</file>

<file path=ppt/slides/_rels/slide98.xml.rels><?xml version="1.0" encoding="UTF-8" standalone="yes"?>
<Relationships xmlns="http://schemas.openxmlformats.org/package/2006/relationships"><Relationship Id="rId26" Type="http://schemas.openxmlformats.org/officeDocument/2006/relationships/tags" Target="../tags/tag5278.xml"/><Relationship Id="rId117" Type="http://schemas.openxmlformats.org/officeDocument/2006/relationships/tags" Target="../tags/tag5369.xml"/><Relationship Id="rId21" Type="http://schemas.openxmlformats.org/officeDocument/2006/relationships/tags" Target="../tags/tag5273.xml"/><Relationship Id="rId42" Type="http://schemas.openxmlformats.org/officeDocument/2006/relationships/tags" Target="../tags/tag5294.xml"/><Relationship Id="rId47" Type="http://schemas.openxmlformats.org/officeDocument/2006/relationships/tags" Target="../tags/tag5299.xml"/><Relationship Id="rId63" Type="http://schemas.openxmlformats.org/officeDocument/2006/relationships/tags" Target="../tags/tag5315.xml"/><Relationship Id="rId68" Type="http://schemas.openxmlformats.org/officeDocument/2006/relationships/tags" Target="../tags/tag5320.xml"/><Relationship Id="rId84" Type="http://schemas.openxmlformats.org/officeDocument/2006/relationships/tags" Target="../tags/tag5336.xml"/><Relationship Id="rId89" Type="http://schemas.openxmlformats.org/officeDocument/2006/relationships/tags" Target="../tags/tag5341.xml"/><Relationship Id="rId112" Type="http://schemas.openxmlformats.org/officeDocument/2006/relationships/tags" Target="../tags/tag5364.xml"/><Relationship Id="rId133" Type="http://schemas.openxmlformats.org/officeDocument/2006/relationships/tags" Target="../tags/tag5385.xml"/><Relationship Id="rId138" Type="http://schemas.openxmlformats.org/officeDocument/2006/relationships/tags" Target="../tags/tag5390.xml"/><Relationship Id="rId154" Type="http://schemas.openxmlformats.org/officeDocument/2006/relationships/tags" Target="../tags/tag5406.xml"/><Relationship Id="rId159" Type="http://schemas.openxmlformats.org/officeDocument/2006/relationships/tags" Target="../tags/tag5411.xml"/><Relationship Id="rId16" Type="http://schemas.openxmlformats.org/officeDocument/2006/relationships/tags" Target="../tags/tag5268.xml"/><Relationship Id="rId107" Type="http://schemas.openxmlformats.org/officeDocument/2006/relationships/tags" Target="../tags/tag5359.xml"/><Relationship Id="rId11" Type="http://schemas.openxmlformats.org/officeDocument/2006/relationships/tags" Target="../tags/tag5263.xml"/><Relationship Id="rId32" Type="http://schemas.openxmlformats.org/officeDocument/2006/relationships/tags" Target="../tags/tag5284.xml"/><Relationship Id="rId37" Type="http://schemas.openxmlformats.org/officeDocument/2006/relationships/tags" Target="../tags/tag5289.xml"/><Relationship Id="rId53" Type="http://schemas.openxmlformats.org/officeDocument/2006/relationships/tags" Target="../tags/tag5305.xml"/><Relationship Id="rId58" Type="http://schemas.openxmlformats.org/officeDocument/2006/relationships/tags" Target="../tags/tag5310.xml"/><Relationship Id="rId74" Type="http://schemas.openxmlformats.org/officeDocument/2006/relationships/tags" Target="../tags/tag5326.xml"/><Relationship Id="rId79" Type="http://schemas.openxmlformats.org/officeDocument/2006/relationships/tags" Target="../tags/tag5331.xml"/><Relationship Id="rId102" Type="http://schemas.openxmlformats.org/officeDocument/2006/relationships/tags" Target="../tags/tag5354.xml"/><Relationship Id="rId123" Type="http://schemas.openxmlformats.org/officeDocument/2006/relationships/tags" Target="../tags/tag5375.xml"/><Relationship Id="rId128" Type="http://schemas.openxmlformats.org/officeDocument/2006/relationships/tags" Target="../tags/tag5380.xml"/><Relationship Id="rId144" Type="http://schemas.openxmlformats.org/officeDocument/2006/relationships/tags" Target="../tags/tag5396.xml"/><Relationship Id="rId149" Type="http://schemas.openxmlformats.org/officeDocument/2006/relationships/tags" Target="../tags/tag5401.xml"/><Relationship Id="rId5" Type="http://schemas.openxmlformats.org/officeDocument/2006/relationships/tags" Target="../tags/tag5257.xml"/><Relationship Id="rId90" Type="http://schemas.openxmlformats.org/officeDocument/2006/relationships/tags" Target="../tags/tag5342.xml"/><Relationship Id="rId95" Type="http://schemas.openxmlformats.org/officeDocument/2006/relationships/tags" Target="../tags/tag5347.xml"/><Relationship Id="rId160" Type="http://schemas.openxmlformats.org/officeDocument/2006/relationships/tags" Target="../tags/tag5412.xml"/><Relationship Id="rId165" Type="http://schemas.openxmlformats.org/officeDocument/2006/relationships/slideLayout" Target="../slideLayouts/slideLayout6.xml"/><Relationship Id="rId22" Type="http://schemas.openxmlformats.org/officeDocument/2006/relationships/tags" Target="../tags/tag5274.xml"/><Relationship Id="rId27" Type="http://schemas.openxmlformats.org/officeDocument/2006/relationships/tags" Target="../tags/tag5279.xml"/><Relationship Id="rId43" Type="http://schemas.openxmlformats.org/officeDocument/2006/relationships/tags" Target="../tags/tag5295.xml"/><Relationship Id="rId48" Type="http://schemas.openxmlformats.org/officeDocument/2006/relationships/tags" Target="../tags/tag5300.xml"/><Relationship Id="rId64" Type="http://schemas.openxmlformats.org/officeDocument/2006/relationships/tags" Target="../tags/tag5316.xml"/><Relationship Id="rId69" Type="http://schemas.openxmlformats.org/officeDocument/2006/relationships/tags" Target="../tags/tag5321.xml"/><Relationship Id="rId113" Type="http://schemas.openxmlformats.org/officeDocument/2006/relationships/tags" Target="../tags/tag5365.xml"/><Relationship Id="rId118" Type="http://schemas.openxmlformats.org/officeDocument/2006/relationships/tags" Target="../tags/tag5370.xml"/><Relationship Id="rId134" Type="http://schemas.openxmlformats.org/officeDocument/2006/relationships/tags" Target="../tags/tag5386.xml"/><Relationship Id="rId139" Type="http://schemas.openxmlformats.org/officeDocument/2006/relationships/tags" Target="../tags/tag5391.xml"/><Relationship Id="rId80" Type="http://schemas.openxmlformats.org/officeDocument/2006/relationships/tags" Target="../tags/tag5332.xml"/><Relationship Id="rId85" Type="http://schemas.openxmlformats.org/officeDocument/2006/relationships/tags" Target="../tags/tag5337.xml"/><Relationship Id="rId150" Type="http://schemas.openxmlformats.org/officeDocument/2006/relationships/tags" Target="../tags/tag5402.xml"/><Relationship Id="rId155" Type="http://schemas.openxmlformats.org/officeDocument/2006/relationships/tags" Target="../tags/tag5407.xml"/><Relationship Id="rId12" Type="http://schemas.openxmlformats.org/officeDocument/2006/relationships/tags" Target="../tags/tag5264.xml"/><Relationship Id="rId17" Type="http://schemas.openxmlformats.org/officeDocument/2006/relationships/tags" Target="../tags/tag5269.xml"/><Relationship Id="rId33" Type="http://schemas.openxmlformats.org/officeDocument/2006/relationships/tags" Target="../tags/tag5285.xml"/><Relationship Id="rId38" Type="http://schemas.openxmlformats.org/officeDocument/2006/relationships/tags" Target="../tags/tag5290.xml"/><Relationship Id="rId59" Type="http://schemas.openxmlformats.org/officeDocument/2006/relationships/tags" Target="../tags/tag5311.xml"/><Relationship Id="rId103" Type="http://schemas.openxmlformats.org/officeDocument/2006/relationships/tags" Target="../tags/tag5355.xml"/><Relationship Id="rId108" Type="http://schemas.openxmlformats.org/officeDocument/2006/relationships/tags" Target="../tags/tag5360.xml"/><Relationship Id="rId124" Type="http://schemas.openxmlformats.org/officeDocument/2006/relationships/tags" Target="../tags/tag5376.xml"/><Relationship Id="rId129" Type="http://schemas.openxmlformats.org/officeDocument/2006/relationships/tags" Target="../tags/tag5381.xml"/><Relationship Id="rId54" Type="http://schemas.openxmlformats.org/officeDocument/2006/relationships/tags" Target="../tags/tag5306.xml"/><Relationship Id="rId70" Type="http://schemas.openxmlformats.org/officeDocument/2006/relationships/tags" Target="../tags/tag5322.xml"/><Relationship Id="rId75" Type="http://schemas.openxmlformats.org/officeDocument/2006/relationships/tags" Target="../tags/tag5327.xml"/><Relationship Id="rId91" Type="http://schemas.openxmlformats.org/officeDocument/2006/relationships/tags" Target="../tags/tag5343.xml"/><Relationship Id="rId96" Type="http://schemas.openxmlformats.org/officeDocument/2006/relationships/tags" Target="../tags/tag5348.xml"/><Relationship Id="rId140" Type="http://schemas.openxmlformats.org/officeDocument/2006/relationships/tags" Target="../tags/tag5392.xml"/><Relationship Id="rId145" Type="http://schemas.openxmlformats.org/officeDocument/2006/relationships/tags" Target="../tags/tag5397.xml"/><Relationship Id="rId161" Type="http://schemas.openxmlformats.org/officeDocument/2006/relationships/tags" Target="../tags/tag5413.xml"/><Relationship Id="rId166" Type="http://schemas.openxmlformats.org/officeDocument/2006/relationships/notesSlide" Target="../notesSlides/notesSlide47.xml"/><Relationship Id="rId1" Type="http://schemas.openxmlformats.org/officeDocument/2006/relationships/tags" Target="../tags/tag5253.xml"/><Relationship Id="rId6" Type="http://schemas.openxmlformats.org/officeDocument/2006/relationships/tags" Target="../tags/tag5258.xml"/><Relationship Id="rId15" Type="http://schemas.openxmlformats.org/officeDocument/2006/relationships/tags" Target="../tags/tag5267.xml"/><Relationship Id="rId23" Type="http://schemas.openxmlformats.org/officeDocument/2006/relationships/tags" Target="../tags/tag5275.xml"/><Relationship Id="rId28" Type="http://schemas.openxmlformats.org/officeDocument/2006/relationships/tags" Target="../tags/tag5280.xml"/><Relationship Id="rId36" Type="http://schemas.openxmlformats.org/officeDocument/2006/relationships/tags" Target="../tags/tag5288.xml"/><Relationship Id="rId49" Type="http://schemas.openxmlformats.org/officeDocument/2006/relationships/tags" Target="../tags/tag5301.xml"/><Relationship Id="rId57" Type="http://schemas.openxmlformats.org/officeDocument/2006/relationships/tags" Target="../tags/tag5309.xml"/><Relationship Id="rId106" Type="http://schemas.openxmlformats.org/officeDocument/2006/relationships/tags" Target="../tags/tag5358.xml"/><Relationship Id="rId114" Type="http://schemas.openxmlformats.org/officeDocument/2006/relationships/tags" Target="../tags/tag5366.xml"/><Relationship Id="rId119" Type="http://schemas.openxmlformats.org/officeDocument/2006/relationships/tags" Target="../tags/tag5371.xml"/><Relationship Id="rId127" Type="http://schemas.openxmlformats.org/officeDocument/2006/relationships/tags" Target="../tags/tag5379.xml"/><Relationship Id="rId10" Type="http://schemas.openxmlformats.org/officeDocument/2006/relationships/tags" Target="../tags/tag5262.xml"/><Relationship Id="rId31" Type="http://schemas.openxmlformats.org/officeDocument/2006/relationships/tags" Target="../tags/tag5283.xml"/><Relationship Id="rId44" Type="http://schemas.openxmlformats.org/officeDocument/2006/relationships/tags" Target="../tags/tag5296.xml"/><Relationship Id="rId52" Type="http://schemas.openxmlformats.org/officeDocument/2006/relationships/tags" Target="../tags/tag5304.xml"/><Relationship Id="rId60" Type="http://schemas.openxmlformats.org/officeDocument/2006/relationships/tags" Target="../tags/tag5312.xml"/><Relationship Id="rId65" Type="http://schemas.openxmlformats.org/officeDocument/2006/relationships/tags" Target="../tags/tag5317.xml"/><Relationship Id="rId73" Type="http://schemas.openxmlformats.org/officeDocument/2006/relationships/tags" Target="../tags/tag5325.xml"/><Relationship Id="rId78" Type="http://schemas.openxmlformats.org/officeDocument/2006/relationships/tags" Target="../tags/tag5330.xml"/><Relationship Id="rId81" Type="http://schemas.openxmlformats.org/officeDocument/2006/relationships/tags" Target="../tags/tag5333.xml"/><Relationship Id="rId86" Type="http://schemas.openxmlformats.org/officeDocument/2006/relationships/tags" Target="../tags/tag5338.xml"/><Relationship Id="rId94" Type="http://schemas.openxmlformats.org/officeDocument/2006/relationships/tags" Target="../tags/tag5346.xml"/><Relationship Id="rId99" Type="http://schemas.openxmlformats.org/officeDocument/2006/relationships/tags" Target="../tags/tag5351.xml"/><Relationship Id="rId101" Type="http://schemas.openxmlformats.org/officeDocument/2006/relationships/tags" Target="../tags/tag5353.xml"/><Relationship Id="rId122" Type="http://schemas.openxmlformats.org/officeDocument/2006/relationships/tags" Target="../tags/tag5374.xml"/><Relationship Id="rId130" Type="http://schemas.openxmlformats.org/officeDocument/2006/relationships/tags" Target="../tags/tag5382.xml"/><Relationship Id="rId135" Type="http://schemas.openxmlformats.org/officeDocument/2006/relationships/tags" Target="../tags/tag5387.xml"/><Relationship Id="rId143" Type="http://schemas.openxmlformats.org/officeDocument/2006/relationships/tags" Target="../tags/tag5395.xml"/><Relationship Id="rId148" Type="http://schemas.openxmlformats.org/officeDocument/2006/relationships/tags" Target="../tags/tag5400.xml"/><Relationship Id="rId151" Type="http://schemas.openxmlformats.org/officeDocument/2006/relationships/tags" Target="../tags/tag5403.xml"/><Relationship Id="rId156" Type="http://schemas.openxmlformats.org/officeDocument/2006/relationships/tags" Target="../tags/tag5408.xml"/><Relationship Id="rId164" Type="http://schemas.openxmlformats.org/officeDocument/2006/relationships/tags" Target="../tags/tag5416.xml"/><Relationship Id="rId4" Type="http://schemas.openxmlformats.org/officeDocument/2006/relationships/tags" Target="../tags/tag5256.xml"/><Relationship Id="rId9" Type="http://schemas.openxmlformats.org/officeDocument/2006/relationships/tags" Target="../tags/tag5261.xml"/><Relationship Id="rId13" Type="http://schemas.openxmlformats.org/officeDocument/2006/relationships/tags" Target="../tags/tag5265.xml"/><Relationship Id="rId18" Type="http://schemas.openxmlformats.org/officeDocument/2006/relationships/tags" Target="../tags/tag5270.xml"/><Relationship Id="rId39" Type="http://schemas.openxmlformats.org/officeDocument/2006/relationships/tags" Target="../tags/tag5291.xml"/><Relationship Id="rId109" Type="http://schemas.openxmlformats.org/officeDocument/2006/relationships/tags" Target="../tags/tag5361.xml"/><Relationship Id="rId34" Type="http://schemas.openxmlformats.org/officeDocument/2006/relationships/tags" Target="../tags/tag5286.xml"/><Relationship Id="rId50" Type="http://schemas.openxmlformats.org/officeDocument/2006/relationships/tags" Target="../tags/tag5302.xml"/><Relationship Id="rId55" Type="http://schemas.openxmlformats.org/officeDocument/2006/relationships/tags" Target="../tags/tag5307.xml"/><Relationship Id="rId76" Type="http://schemas.openxmlformats.org/officeDocument/2006/relationships/tags" Target="../tags/tag5328.xml"/><Relationship Id="rId97" Type="http://schemas.openxmlformats.org/officeDocument/2006/relationships/tags" Target="../tags/tag5349.xml"/><Relationship Id="rId104" Type="http://schemas.openxmlformats.org/officeDocument/2006/relationships/tags" Target="../tags/tag5356.xml"/><Relationship Id="rId120" Type="http://schemas.openxmlformats.org/officeDocument/2006/relationships/tags" Target="../tags/tag5372.xml"/><Relationship Id="rId125" Type="http://schemas.openxmlformats.org/officeDocument/2006/relationships/tags" Target="../tags/tag5377.xml"/><Relationship Id="rId141" Type="http://schemas.openxmlformats.org/officeDocument/2006/relationships/tags" Target="../tags/tag5393.xml"/><Relationship Id="rId146" Type="http://schemas.openxmlformats.org/officeDocument/2006/relationships/tags" Target="../tags/tag5398.xml"/><Relationship Id="rId7" Type="http://schemas.openxmlformats.org/officeDocument/2006/relationships/tags" Target="../tags/tag5259.xml"/><Relationship Id="rId71" Type="http://schemas.openxmlformats.org/officeDocument/2006/relationships/tags" Target="../tags/tag5323.xml"/><Relationship Id="rId92" Type="http://schemas.openxmlformats.org/officeDocument/2006/relationships/tags" Target="../tags/tag5344.xml"/><Relationship Id="rId162" Type="http://schemas.openxmlformats.org/officeDocument/2006/relationships/tags" Target="../tags/tag5414.xml"/><Relationship Id="rId2" Type="http://schemas.openxmlformats.org/officeDocument/2006/relationships/tags" Target="../tags/tag5254.xml"/><Relationship Id="rId29" Type="http://schemas.openxmlformats.org/officeDocument/2006/relationships/tags" Target="../tags/tag5281.xml"/><Relationship Id="rId24" Type="http://schemas.openxmlformats.org/officeDocument/2006/relationships/tags" Target="../tags/tag5276.xml"/><Relationship Id="rId40" Type="http://schemas.openxmlformats.org/officeDocument/2006/relationships/tags" Target="../tags/tag5292.xml"/><Relationship Id="rId45" Type="http://schemas.openxmlformats.org/officeDocument/2006/relationships/tags" Target="../tags/tag5297.xml"/><Relationship Id="rId66" Type="http://schemas.openxmlformats.org/officeDocument/2006/relationships/tags" Target="../tags/tag5318.xml"/><Relationship Id="rId87" Type="http://schemas.openxmlformats.org/officeDocument/2006/relationships/tags" Target="../tags/tag5339.xml"/><Relationship Id="rId110" Type="http://schemas.openxmlformats.org/officeDocument/2006/relationships/tags" Target="../tags/tag5362.xml"/><Relationship Id="rId115" Type="http://schemas.openxmlformats.org/officeDocument/2006/relationships/tags" Target="../tags/tag5367.xml"/><Relationship Id="rId131" Type="http://schemas.openxmlformats.org/officeDocument/2006/relationships/tags" Target="../tags/tag5383.xml"/><Relationship Id="rId136" Type="http://schemas.openxmlformats.org/officeDocument/2006/relationships/tags" Target="../tags/tag5388.xml"/><Relationship Id="rId157" Type="http://schemas.openxmlformats.org/officeDocument/2006/relationships/tags" Target="../tags/tag5409.xml"/><Relationship Id="rId61" Type="http://schemas.openxmlformats.org/officeDocument/2006/relationships/tags" Target="../tags/tag5313.xml"/><Relationship Id="rId82" Type="http://schemas.openxmlformats.org/officeDocument/2006/relationships/tags" Target="../tags/tag5334.xml"/><Relationship Id="rId152" Type="http://schemas.openxmlformats.org/officeDocument/2006/relationships/tags" Target="../tags/tag5404.xml"/><Relationship Id="rId19" Type="http://schemas.openxmlformats.org/officeDocument/2006/relationships/tags" Target="../tags/tag5271.xml"/><Relationship Id="rId14" Type="http://schemas.openxmlformats.org/officeDocument/2006/relationships/tags" Target="../tags/tag5266.xml"/><Relationship Id="rId30" Type="http://schemas.openxmlformats.org/officeDocument/2006/relationships/tags" Target="../tags/tag5282.xml"/><Relationship Id="rId35" Type="http://schemas.openxmlformats.org/officeDocument/2006/relationships/tags" Target="../tags/tag5287.xml"/><Relationship Id="rId56" Type="http://schemas.openxmlformats.org/officeDocument/2006/relationships/tags" Target="../tags/tag5308.xml"/><Relationship Id="rId77" Type="http://schemas.openxmlformats.org/officeDocument/2006/relationships/tags" Target="../tags/tag5329.xml"/><Relationship Id="rId100" Type="http://schemas.openxmlformats.org/officeDocument/2006/relationships/tags" Target="../tags/tag5352.xml"/><Relationship Id="rId105" Type="http://schemas.openxmlformats.org/officeDocument/2006/relationships/tags" Target="../tags/tag5357.xml"/><Relationship Id="rId126" Type="http://schemas.openxmlformats.org/officeDocument/2006/relationships/tags" Target="../tags/tag5378.xml"/><Relationship Id="rId147" Type="http://schemas.openxmlformats.org/officeDocument/2006/relationships/tags" Target="../tags/tag5399.xml"/><Relationship Id="rId8" Type="http://schemas.openxmlformats.org/officeDocument/2006/relationships/tags" Target="../tags/tag5260.xml"/><Relationship Id="rId51" Type="http://schemas.openxmlformats.org/officeDocument/2006/relationships/tags" Target="../tags/tag5303.xml"/><Relationship Id="rId72" Type="http://schemas.openxmlformats.org/officeDocument/2006/relationships/tags" Target="../tags/tag5324.xml"/><Relationship Id="rId93" Type="http://schemas.openxmlformats.org/officeDocument/2006/relationships/tags" Target="../tags/tag5345.xml"/><Relationship Id="rId98" Type="http://schemas.openxmlformats.org/officeDocument/2006/relationships/tags" Target="../tags/tag5350.xml"/><Relationship Id="rId121" Type="http://schemas.openxmlformats.org/officeDocument/2006/relationships/tags" Target="../tags/tag5373.xml"/><Relationship Id="rId142" Type="http://schemas.openxmlformats.org/officeDocument/2006/relationships/tags" Target="../tags/tag5394.xml"/><Relationship Id="rId163" Type="http://schemas.openxmlformats.org/officeDocument/2006/relationships/tags" Target="../tags/tag5415.xml"/><Relationship Id="rId3" Type="http://schemas.openxmlformats.org/officeDocument/2006/relationships/tags" Target="../tags/tag5255.xml"/><Relationship Id="rId25" Type="http://schemas.openxmlformats.org/officeDocument/2006/relationships/tags" Target="../tags/tag5277.xml"/><Relationship Id="rId46" Type="http://schemas.openxmlformats.org/officeDocument/2006/relationships/tags" Target="../tags/tag5298.xml"/><Relationship Id="rId67" Type="http://schemas.openxmlformats.org/officeDocument/2006/relationships/tags" Target="../tags/tag5319.xml"/><Relationship Id="rId116" Type="http://schemas.openxmlformats.org/officeDocument/2006/relationships/tags" Target="../tags/tag5368.xml"/><Relationship Id="rId137" Type="http://schemas.openxmlformats.org/officeDocument/2006/relationships/tags" Target="../tags/tag5389.xml"/><Relationship Id="rId158" Type="http://schemas.openxmlformats.org/officeDocument/2006/relationships/tags" Target="../tags/tag5410.xml"/><Relationship Id="rId20" Type="http://schemas.openxmlformats.org/officeDocument/2006/relationships/tags" Target="../tags/tag5272.xml"/><Relationship Id="rId41" Type="http://schemas.openxmlformats.org/officeDocument/2006/relationships/tags" Target="../tags/tag5293.xml"/><Relationship Id="rId62" Type="http://schemas.openxmlformats.org/officeDocument/2006/relationships/tags" Target="../tags/tag5314.xml"/><Relationship Id="rId83" Type="http://schemas.openxmlformats.org/officeDocument/2006/relationships/tags" Target="../tags/tag5335.xml"/><Relationship Id="rId88" Type="http://schemas.openxmlformats.org/officeDocument/2006/relationships/tags" Target="../tags/tag5340.xml"/><Relationship Id="rId111" Type="http://schemas.openxmlformats.org/officeDocument/2006/relationships/tags" Target="../tags/tag5363.xml"/><Relationship Id="rId132" Type="http://schemas.openxmlformats.org/officeDocument/2006/relationships/tags" Target="../tags/tag5384.xml"/><Relationship Id="rId153" Type="http://schemas.openxmlformats.org/officeDocument/2006/relationships/tags" Target="../tags/tag5405.xml"/></Relationships>
</file>

<file path=ppt/slides/_rels/slide99.xml.rels><?xml version="1.0" encoding="UTF-8" standalone="yes"?>
<Relationships xmlns="http://schemas.openxmlformats.org/package/2006/relationships"><Relationship Id="rId26" Type="http://schemas.openxmlformats.org/officeDocument/2006/relationships/tags" Target="../tags/tag5442.xml"/><Relationship Id="rId117" Type="http://schemas.openxmlformats.org/officeDocument/2006/relationships/notesSlide" Target="../notesSlides/notesSlide48.xml"/><Relationship Id="rId21" Type="http://schemas.openxmlformats.org/officeDocument/2006/relationships/tags" Target="../tags/tag5437.xml"/><Relationship Id="rId42" Type="http://schemas.openxmlformats.org/officeDocument/2006/relationships/tags" Target="../tags/tag5458.xml"/><Relationship Id="rId47" Type="http://schemas.openxmlformats.org/officeDocument/2006/relationships/tags" Target="../tags/tag5463.xml"/><Relationship Id="rId63" Type="http://schemas.openxmlformats.org/officeDocument/2006/relationships/tags" Target="../tags/tag5479.xml"/><Relationship Id="rId68" Type="http://schemas.openxmlformats.org/officeDocument/2006/relationships/tags" Target="../tags/tag5484.xml"/><Relationship Id="rId84" Type="http://schemas.openxmlformats.org/officeDocument/2006/relationships/tags" Target="../tags/tag5500.xml"/><Relationship Id="rId89" Type="http://schemas.openxmlformats.org/officeDocument/2006/relationships/tags" Target="../tags/tag5505.xml"/><Relationship Id="rId112" Type="http://schemas.openxmlformats.org/officeDocument/2006/relationships/tags" Target="../tags/tag5528.xml"/><Relationship Id="rId16" Type="http://schemas.openxmlformats.org/officeDocument/2006/relationships/tags" Target="../tags/tag5432.xml"/><Relationship Id="rId107" Type="http://schemas.openxmlformats.org/officeDocument/2006/relationships/tags" Target="../tags/tag5523.xml"/><Relationship Id="rId11" Type="http://schemas.openxmlformats.org/officeDocument/2006/relationships/tags" Target="../tags/tag5427.xml"/><Relationship Id="rId24" Type="http://schemas.openxmlformats.org/officeDocument/2006/relationships/tags" Target="../tags/tag5440.xml"/><Relationship Id="rId32" Type="http://schemas.openxmlformats.org/officeDocument/2006/relationships/tags" Target="../tags/tag5448.xml"/><Relationship Id="rId37" Type="http://schemas.openxmlformats.org/officeDocument/2006/relationships/tags" Target="../tags/tag5453.xml"/><Relationship Id="rId40" Type="http://schemas.openxmlformats.org/officeDocument/2006/relationships/tags" Target="../tags/tag5456.xml"/><Relationship Id="rId45" Type="http://schemas.openxmlformats.org/officeDocument/2006/relationships/tags" Target="../tags/tag5461.xml"/><Relationship Id="rId53" Type="http://schemas.openxmlformats.org/officeDocument/2006/relationships/tags" Target="../tags/tag5469.xml"/><Relationship Id="rId58" Type="http://schemas.openxmlformats.org/officeDocument/2006/relationships/tags" Target="../tags/tag5474.xml"/><Relationship Id="rId66" Type="http://schemas.openxmlformats.org/officeDocument/2006/relationships/tags" Target="../tags/tag5482.xml"/><Relationship Id="rId74" Type="http://schemas.openxmlformats.org/officeDocument/2006/relationships/tags" Target="../tags/tag5490.xml"/><Relationship Id="rId79" Type="http://schemas.openxmlformats.org/officeDocument/2006/relationships/tags" Target="../tags/tag5495.xml"/><Relationship Id="rId87" Type="http://schemas.openxmlformats.org/officeDocument/2006/relationships/tags" Target="../tags/tag5503.xml"/><Relationship Id="rId102" Type="http://schemas.openxmlformats.org/officeDocument/2006/relationships/tags" Target="../tags/tag5518.xml"/><Relationship Id="rId110" Type="http://schemas.openxmlformats.org/officeDocument/2006/relationships/tags" Target="../tags/tag5526.xml"/><Relationship Id="rId115" Type="http://schemas.openxmlformats.org/officeDocument/2006/relationships/tags" Target="../tags/tag5531.xml"/><Relationship Id="rId5" Type="http://schemas.openxmlformats.org/officeDocument/2006/relationships/tags" Target="../tags/tag5421.xml"/><Relationship Id="rId61" Type="http://schemas.openxmlformats.org/officeDocument/2006/relationships/tags" Target="../tags/tag5477.xml"/><Relationship Id="rId82" Type="http://schemas.openxmlformats.org/officeDocument/2006/relationships/tags" Target="../tags/tag5498.xml"/><Relationship Id="rId90" Type="http://schemas.openxmlformats.org/officeDocument/2006/relationships/tags" Target="../tags/tag5506.xml"/><Relationship Id="rId95" Type="http://schemas.openxmlformats.org/officeDocument/2006/relationships/tags" Target="../tags/tag5511.xml"/><Relationship Id="rId19" Type="http://schemas.openxmlformats.org/officeDocument/2006/relationships/tags" Target="../tags/tag5435.xml"/><Relationship Id="rId14" Type="http://schemas.openxmlformats.org/officeDocument/2006/relationships/tags" Target="../tags/tag5430.xml"/><Relationship Id="rId22" Type="http://schemas.openxmlformats.org/officeDocument/2006/relationships/tags" Target="../tags/tag5438.xml"/><Relationship Id="rId27" Type="http://schemas.openxmlformats.org/officeDocument/2006/relationships/tags" Target="../tags/tag5443.xml"/><Relationship Id="rId30" Type="http://schemas.openxmlformats.org/officeDocument/2006/relationships/tags" Target="../tags/tag5446.xml"/><Relationship Id="rId35" Type="http://schemas.openxmlformats.org/officeDocument/2006/relationships/tags" Target="../tags/tag5451.xml"/><Relationship Id="rId43" Type="http://schemas.openxmlformats.org/officeDocument/2006/relationships/tags" Target="../tags/tag5459.xml"/><Relationship Id="rId48" Type="http://schemas.openxmlformats.org/officeDocument/2006/relationships/tags" Target="../tags/tag5464.xml"/><Relationship Id="rId56" Type="http://schemas.openxmlformats.org/officeDocument/2006/relationships/tags" Target="../tags/tag5472.xml"/><Relationship Id="rId64" Type="http://schemas.openxmlformats.org/officeDocument/2006/relationships/tags" Target="../tags/tag5480.xml"/><Relationship Id="rId69" Type="http://schemas.openxmlformats.org/officeDocument/2006/relationships/tags" Target="../tags/tag5485.xml"/><Relationship Id="rId77" Type="http://schemas.openxmlformats.org/officeDocument/2006/relationships/tags" Target="../tags/tag5493.xml"/><Relationship Id="rId100" Type="http://schemas.openxmlformats.org/officeDocument/2006/relationships/tags" Target="../tags/tag5516.xml"/><Relationship Id="rId105" Type="http://schemas.openxmlformats.org/officeDocument/2006/relationships/tags" Target="../tags/tag5521.xml"/><Relationship Id="rId113" Type="http://schemas.openxmlformats.org/officeDocument/2006/relationships/tags" Target="../tags/tag5529.xml"/><Relationship Id="rId8" Type="http://schemas.openxmlformats.org/officeDocument/2006/relationships/tags" Target="../tags/tag5424.xml"/><Relationship Id="rId51" Type="http://schemas.openxmlformats.org/officeDocument/2006/relationships/tags" Target="../tags/tag5467.xml"/><Relationship Id="rId72" Type="http://schemas.openxmlformats.org/officeDocument/2006/relationships/tags" Target="../tags/tag5488.xml"/><Relationship Id="rId80" Type="http://schemas.openxmlformats.org/officeDocument/2006/relationships/tags" Target="../tags/tag5496.xml"/><Relationship Id="rId85" Type="http://schemas.openxmlformats.org/officeDocument/2006/relationships/tags" Target="../tags/tag5501.xml"/><Relationship Id="rId93" Type="http://schemas.openxmlformats.org/officeDocument/2006/relationships/tags" Target="../tags/tag5509.xml"/><Relationship Id="rId98" Type="http://schemas.openxmlformats.org/officeDocument/2006/relationships/tags" Target="../tags/tag5514.xml"/><Relationship Id="rId3" Type="http://schemas.openxmlformats.org/officeDocument/2006/relationships/tags" Target="../tags/tag5419.xml"/><Relationship Id="rId12" Type="http://schemas.openxmlformats.org/officeDocument/2006/relationships/tags" Target="../tags/tag5428.xml"/><Relationship Id="rId17" Type="http://schemas.openxmlformats.org/officeDocument/2006/relationships/tags" Target="../tags/tag5433.xml"/><Relationship Id="rId25" Type="http://schemas.openxmlformats.org/officeDocument/2006/relationships/tags" Target="../tags/tag5441.xml"/><Relationship Id="rId33" Type="http://schemas.openxmlformats.org/officeDocument/2006/relationships/tags" Target="../tags/tag5449.xml"/><Relationship Id="rId38" Type="http://schemas.openxmlformats.org/officeDocument/2006/relationships/tags" Target="../tags/tag5454.xml"/><Relationship Id="rId46" Type="http://schemas.openxmlformats.org/officeDocument/2006/relationships/tags" Target="../tags/tag5462.xml"/><Relationship Id="rId59" Type="http://schemas.openxmlformats.org/officeDocument/2006/relationships/tags" Target="../tags/tag5475.xml"/><Relationship Id="rId67" Type="http://schemas.openxmlformats.org/officeDocument/2006/relationships/tags" Target="../tags/tag5483.xml"/><Relationship Id="rId103" Type="http://schemas.openxmlformats.org/officeDocument/2006/relationships/tags" Target="../tags/tag5519.xml"/><Relationship Id="rId108" Type="http://schemas.openxmlformats.org/officeDocument/2006/relationships/tags" Target="../tags/tag5524.xml"/><Relationship Id="rId116" Type="http://schemas.openxmlformats.org/officeDocument/2006/relationships/slideLayout" Target="../slideLayouts/slideLayout6.xml"/><Relationship Id="rId20" Type="http://schemas.openxmlformats.org/officeDocument/2006/relationships/tags" Target="../tags/tag5436.xml"/><Relationship Id="rId41" Type="http://schemas.openxmlformats.org/officeDocument/2006/relationships/tags" Target="../tags/tag5457.xml"/><Relationship Id="rId54" Type="http://schemas.openxmlformats.org/officeDocument/2006/relationships/tags" Target="../tags/tag5470.xml"/><Relationship Id="rId62" Type="http://schemas.openxmlformats.org/officeDocument/2006/relationships/tags" Target="../tags/tag5478.xml"/><Relationship Id="rId70" Type="http://schemas.openxmlformats.org/officeDocument/2006/relationships/tags" Target="../tags/tag5486.xml"/><Relationship Id="rId75" Type="http://schemas.openxmlformats.org/officeDocument/2006/relationships/tags" Target="../tags/tag5491.xml"/><Relationship Id="rId83" Type="http://schemas.openxmlformats.org/officeDocument/2006/relationships/tags" Target="../tags/tag5499.xml"/><Relationship Id="rId88" Type="http://schemas.openxmlformats.org/officeDocument/2006/relationships/tags" Target="../tags/tag5504.xml"/><Relationship Id="rId91" Type="http://schemas.openxmlformats.org/officeDocument/2006/relationships/tags" Target="../tags/tag5507.xml"/><Relationship Id="rId96" Type="http://schemas.openxmlformats.org/officeDocument/2006/relationships/tags" Target="../tags/tag5512.xml"/><Relationship Id="rId111" Type="http://schemas.openxmlformats.org/officeDocument/2006/relationships/tags" Target="../tags/tag5527.xml"/><Relationship Id="rId1" Type="http://schemas.openxmlformats.org/officeDocument/2006/relationships/tags" Target="../tags/tag5417.xml"/><Relationship Id="rId6" Type="http://schemas.openxmlformats.org/officeDocument/2006/relationships/tags" Target="../tags/tag5422.xml"/><Relationship Id="rId15" Type="http://schemas.openxmlformats.org/officeDocument/2006/relationships/tags" Target="../tags/tag5431.xml"/><Relationship Id="rId23" Type="http://schemas.openxmlformats.org/officeDocument/2006/relationships/tags" Target="../tags/tag5439.xml"/><Relationship Id="rId28" Type="http://schemas.openxmlformats.org/officeDocument/2006/relationships/tags" Target="../tags/tag5444.xml"/><Relationship Id="rId36" Type="http://schemas.openxmlformats.org/officeDocument/2006/relationships/tags" Target="../tags/tag5452.xml"/><Relationship Id="rId49" Type="http://schemas.openxmlformats.org/officeDocument/2006/relationships/tags" Target="../tags/tag5465.xml"/><Relationship Id="rId57" Type="http://schemas.openxmlformats.org/officeDocument/2006/relationships/tags" Target="../tags/tag5473.xml"/><Relationship Id="rId106" Type="http://schemas.openxmlformats.org/officeDocument/2006/relationships/tags" Target="../tags/tag5522.xml"/><Relationship Id="rId114" Type="http://schemas.openxmlformats.org/officeDocument/2006/relationships/tags" Target="../tags/tag5530.xml"/><Relationship Id="rId10" Type="http://schemas.openxmlformats.org/officeDocument/2006/relationships/tags" Target="../tags/tag5426.xml"/><Relationship Id="rId31" Type="http://schemas.openxmlformats.org/officeDocument/2006/relationships/tags" Target="../tags/tag5447.xml"/><Relationship Id="rId44" Type="http://schemas.openxmlformats.org/officeDocument/2006/relationships/tags" Target="../tags/tag5460.xml"/><Relationship Id="rId52" Type="http://schemas.openxmlformats.org/officeDocument/2006/relationships/tags" Target="../tags/tag5468.xml"/><Relationship Id="rId60" Type="http://schemas.openxmlformats.org/officeDocument/2006/relationships/tags" Target="../tags/tag5476.xml"/><Relationship Id="rId65" Type="http://schemas.openxmlformats.org/officeDocument/2006/relationships/tags" Target="../tags/tag5481.xml"/><Relationship Id="rId73" Type="http://schemas.openxmlformats.org/officeDocument/2006/relationships/tags" Target="../tags/tag5489.xml"/><Relationship Id="rId78" Type="http://schemas.openxmlformats.org/officeDocument/2006/relationships/tags" Target="../tags/tag5494.xml"/><Relationship Id="rId81" Type="http://schemas.openxmlformats.org/officeDocument/2006/relationships/tags" Target="../tags/tag5497.xml"/><Relationship Id="rId86" Type="http://schemas.openxmlformats.org/officeDocument/2006/relationships/tags" Target="../tags/tag5502.xml"/><Relationship Id="rId94" Type="http://schemas.openxmlformats.org/officeDocument/2006/relationships/tags" Target="../tags/tag5510.xml"/><Relationship Id="rId99" Type="http://schemas.openxmlformats.org/officeDocument/2006/relationships/tags" Target="../tags/tag5515.xml"/><Relationship Id="rId101" Type="http://schemas.openxmlformats.org/officeDocument/2006/relationships/tags" Target="../tags/tag5517.xml"/><Relationship Id="rId4" Type="http://schemas.openxmlformats.org/officeDocument/2006/relationships/tags" Target="../tags/tag5420.xml"/><Relationship Id="rId9" Type="http://schemas.openxmlformats.org/officeDocument/2006/relationships/tags" Target="../tags/tag5425.xml"/><Relationship Id="rId13" Type="http://schemas.openxmlformats.org/officeDocument/2006/relationships/tags" Target="../tags/tag5429.xml"/><Relationship Id="rId18" Type="http://schemas.openxmlformats.org/officeDocument/2006/relationships/tags" Target="../tags/tag5434.xml"/><Relationship Id="rId39" Type="http://schemas.openxmlformats.org/officeDocument/2006/relationships/tags" Target="../tags/tag5455.xml"/><Relationship Id="rId109" Type="http://schemas.openxmlformats.org/officeDocument/2006/relationships/tags" Target="../tags/tag5525.xml"/><Relationship Id="rId34" Type="http://schemas.openxmlformats.org/officeDocument/2006/relationships/tags" Target="../tags/tag5450.xml"/><Relationship Id="rId50" Type="http://schemas.openxmlformats.org/officeDocument/2006/relationships/tags" Target="../tags/tag5466.xml"/><Relationship Id="rId55" Type="http://schemas.openxmlformats.org/officeDocument/2006/relationships/tags" Target="../tags/tag5471.xml"/><Relationship Id="rId76" Type="http://schemas.openxmlformats.org/officeDocument/2006/relationships/tags" Target="../tags/tag5492.xml"/><Relationship Id="rId97" Type="http://schemas.openxmlformats.org/officeDocument/2006/relationships/tags" Target="../tags/tag5513.xml"/><Relationship Id="rId104" Type="http://schemas.openxmlformats.org/officeDocument/2006/relationships/tags" Target="../tags/tag5520.xml"/><Relationship Id="rId7" Type="http://schemas.openxmlformats.org/officeDocument/2006/relationships/tags" Target="../tags/tag5423.xml"/><Relationship Id="rId71" Type="http://schemas.openxmlformats.org/officeDocument/2006/relationships/tags" Target="../tags/tag5487.xml"/><Relationship Id="rId92" Type="http://schemas.openxmlformats.org/officeDocument/2006/relationships/tags" Target="../tags/tag5508.xml"/><Relationship Id="rId2" Type="http://schemas.openxmlformats.org/officeDocument/2006/relationships/tags" Target="../tags/tag5418.xml"/><Relationship Id="rId29" Type="http://schemas.openxmlformats.org/officeDocument/2006/relationships/tags" Target="../tags/tag54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bwMode="auto">
          <a:xfrm>
            <a:off x="838200" y="2006600"/>
            <a:ext cx="2175640" cy="736600"/>
          </a:xfrm>
          <a:prstGeom prst="roundRect">
            <a:avLst/>
          </a:prstGeom>
          <a:solidFill>
            <a:schemeClr val="accent6">
              <a:lumMod val="20000"/>
              <a:lumOff val="80000"/>
            </a:schemeClr>
          </a:solidFill>
          <a:ln w="19050" cap="flat" cmpd="sng" algn="ctr">
            <a:solidFill>
              <a:srgbClr val="0B04FF"/>
            </a:solid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pic>
        <p:nvPicPr>
          <p:cNvPr id="20483" name="Picture 13" descr="Picture 1.png"/>
          <p:cNvPicPr>
            <a:picLocks noChangeAspect="1"/>
          </p:cNvPicPr>
          <p:nvPr/>
        </p:nvPicPr>
        <p:blipFill>
          <a:blip r:embed="rId30">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 name="Text Box 5"/>
          <p:cNvSpPr txBox="1">
            <a:spLocks noChangeArrowheads="1"/>
          </p:cNvSpPr>
          <p:nvPr>
            <p:custDataLst>
              <p:tags r:id="rId1"/>
            </p:custDataLst>
          </p:nvPr>
        </p:nvSpPr>
        <p:spPr bwMode="auto">
          <a:xfrm>
            <a:off x="2725738" y="90487"/>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Today</a:t>
            </a:r>
          </a:p>
        </p:txBody>
      </p:sp>
      <p:sp>
        <p:nvSpPr>
          <p:cNvPr id="20485" name="Text Box 6"/>
          <p:cNvSpPr txBox="1">
            <a:spLocks noChangeArrowheads="1"/>
          </p:cNvSpPr>
          <p:nvPr>
            <p:custDataLst>
              <p:tags r:id="rId2"/>
            </p:custDataLst>
          </p:nvPr>
        </p:nvSpPr>
        <p:spPr bwMode="auto">
          <a:xfrm>
            <a:off x="239713" y="549751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177800" y="60134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831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672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52875"/>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0" name="Line 11"/>
          <p:cNvSpPr>
            <a:spLocks noChangeShapeType="1"/>
          </p:cNvSpPr>
          <p:nvPr>
            <p:custDataLst>
              <p:tags r:id="rId7"/>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2" name="Text Box 13"/>
          <p:cNvSpPr txBox="1">
            <a:spLocks noChangeArrowheads="1"/>
          </p:cNvSpPr>
          <p:nvPr>
            <p:custDataLst>
              <p:tags r:id="rId8"/>
            </p:custDataLst>
          </p:nvPr>
        </p:nvSpPr>
        <p:spPr bwMode="auto">
          <a:xfrm>
            <a:off x="239713" y="34369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9"/>
            </p:custDataLst>
          </p:nvPr>
        </p:nvSpPr>
        <p:spPr bwMode="auto">
          <a:xfrm>
            <a:off x="239713" y="29225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10"/>
            </p:custDataLst>
          </p:nvPr>
        </p:nvSpPr>
        <p:spPr bwMode="auto">
          <a:xfrm>
            <a:off x="411163" y="2109788"/>
            <a:ext cx="2495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solidFill>
                  <a:srgbClr val="0F02E4"/>
                </a:solidFill>
                <a:latin typeface="Cambria" pitchFamily="18" charset="0"/>
              </a:rPr>
              <a:t>Hmmm</a:t>
            </a:r>
            <a:endParaRPr lang="en-US" sz="4200" dirty="0">
              <a:solidFill>
                <a:schemeClr val="bg2"/>
              </a:solidFill>
              <a:latin typeface="Cambria" pitchFamily="18" charset="0"/>
            </a:endParaRPr>
          </a:p>
        </p:txBody>
      </p:sp>
      <p:sp>
        <p:nvSpPr>
          <p:cNvPr id="20495" name="Text Box 18"/>
          <p:cNvSpPr txBox="1">
            <a:spLocks noChangeArrowheads="1"/>
          </p:cNvSpPr>
          <p:nvPr>
            <p:custDataLst>
              <p:tags r:id="rId11"/>
            </p:custDataLst>
          </p:nvPr>
        </p:nvSpPr>
        <p:spPr bwMode="auto">
          <a:xfrm>
            <a:off x="592138" y="1421032"/>
            <a:ext cx="2133600" cy="276999"/>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 How does Python </a:t>
            </a:r>
            <a:r>
              <a:rPr lang="en-US" sz="1200" b="1" dirty="0">
                <a:latin typeface="Cambria" pitchFamily="18" charset="0"/>
              </a:rPr>
              <a:t>function ?</a:t>
            </a:r>
            <a:endParaRPr lang="en-US" sz="1200" dirty="0">
              <a:latin typeface="Cambria" pitchFamily="18" charset="0"/>
            </a:endParaRPr>
          </a:p>
        </p:txBody>
      </p:sp>
      <p:grpSp>
        <p:nvGrpSpPr>
          <p:cNvPr id="20496" name="Group 19"/>
          <p:cNvGrpSpPr>
            <a:grpSpLocks/>
          </p:cNvGrpSpPr>
          <p:nvPr>
            <p:custDataLst>
              <p:tags r:id="rId12"/>
            </p:custDataLst>
          </p:nvPr>
        </p:nvGrpSpPr>
        <p:grpSpPr bwMode="auto">
          <a:xfrm>
            <a:off x="244773" y="1554639"/>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3"/>
            </p:custDataLst>
          </p:nvPr>
        </p:nvSpPr>
        <p:spPr bwMode="auto">
          <a:xfrm>
            <a:off x="4191001" y="815975"/>
            <a:ext cx="48466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4 Hmmm problems due </a:t>
            </a:r>
            <a:r>
              <a:rPr lang="en-US" sz="2100" b="1" dirty="0">
                <a:solidFill>
                  <a:srgbClr val="FF0515"/>
                </a:solidFill>
                <a:latin typeface="Cambria" pitchFamily="18" charset="0"/>
              </a:rPr>
              <a:t>Mon. </a:t>
            </a:r>
            <a:r>
              <a:rPr lang="en-US" sz="2100" b="1" dirty="0" smtClean="0">
                <a:solidFill>
                  <a:srgbClr val="FF0515"/>
                </a:solidFill>
                <a:latin typeface="Cambria" pitchFamily="18" charset="0"/>
              </a:rPr>
              <a:t>10/28</a:t>
            </a:r>
            <a:endParaRPr lang="en-US" sz="2100" b="1" dirty="0">
              <a:solidFill>
                <a:srgbClr val="067B0E"/>
              </a:solidFill>
              <a:latin typeface="Cambria" pitchFamily="18" charset="0"/>
            </a:endParaRPr>
          </a:p>
        </p:txBody>
      </p:sp>
      <p:sp>
        <p:nvSpPr>
          <p:cNvPr id="20498" name="Text Box 34"/>
          <p:cNvSpPr txBox="1">
            <a:spLocks noChangeArrowheads="1"/>
          </p:cNvSpPr>
          <p:nvPr>
            <p:custDataLst>
              <p:tags r:id="rId14"/>
            </p:custDataLst>
          </p:nvPr>
        </p:nvSpPr>
        <p:spPr bwMode="auto">
          <a:xfrm>
            <a:off x="1008856" y="907186"/>
            <a:ext cx="1944688"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dirty="0">
                <a:solidFill>
                  <a:srgbClr val="159627"/>
                </a:solidFill>
                <a:latin typeface="Cambria" pitchFamily="18" charset="0"/>
              </a:rPr>
              <a:t>Python!</a:t>
            </a:r>
          </a:p>
        </p:txBody>
      </p:sp>
      <p:pic>
        <p:nvPicPr>
          <p:cNvPr id="20499" name="Picture 14" descr="Picture 1.png"/>
          <p:cNvPicPr>
            <a:picLocks noChangeAspect="1"/>
          </p:cNvPicPr>
          <p:nvPr/>
        </p:nvPicPr>
        <p:blipFill>
          <a:blip r:embed="rId30">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0"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20501" name="Picture 36"/>
          <p:cNvPicPr>
            <a:picLocks noChangeAspect="1" noChangeArrowheads="1"/>
          </p:cNvPicPr>
          <p:nvPr/>
        </p:nvPicPr>
        <p:blipFill>
          <a:blip r:embed="rId31">
            <a:extLst>
              <a:ext uri="{28A0092B-C50C-407E-A947-70E740481C1C}">
                <a14:useLocalDpi xmlns:a14="http://schemas.microsoft.com/office/drawing/2010/main" val="0"/>
              </a:ext>
            </a:extLst>
          </a:blip>
          <a:srcRect l="12740" t="39241" r="25342" b="12379"/>
          <a:stretch>
            <a:fillRect/>
          </a:stretch>
        </p:blipFill>
        <p:spPr bwMode="auto">
          <a:xfrm>
            <a:off x="110067" y="4320822"/>
            <a:ext cx="3523449" cy="1903609"/>
          </a:xfrm>
          <a:prstGeom prst="rect">
            <a:avLst/>
          </a:prstGeom>
          <a:noFill/>
          <a:ln w="19050">
            <a:solidFill>
              <a:srgbClr val="0B04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0761649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8"/>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a:stretch>
            <a:fillRect/>
          </a:stretch>
        </p:blipFill>
        <p:spPr bwMode="auto">
          <a:xfrm>
            <a:off x="76200" y="990600"/>
            <a:ext cx="90106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5"/>
          <p:cNvSpPr txBox="1">
            <a:spLocks noChangeArrowheads="1"/>
          </p:cNvSpPr>
          <p:nvPr>
            <p:custDataLst>
              <p:tags r:id="rId2"/>
            </p:custDataLst>
          </p:nvPr>
        </p:nvSpPr>
        <p:spPr bwMode="auto">
          <a:xfrm>
            <a:off x="293511" y="101600"/>
            <a:ext cx="318196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dirty="0" smtClean="0">
                <a:solidFill>
                  <a:srgbClr val="000000"/>
                </a:solidFill>
                <a:latin typeface="Cambria" pitchFamily="18" charset="0"/>
                <a:cs typeface="Times New Roman" pitchFamily="18" charset="0"/>
              </a:rPr>
              <a:t>The Mark </a:t>
            </a:r>
            <a:r>
              <a:rPr lang="en-US" sz="4200" dirty="0">
                <a:solidFill>
                  <a:srgbClr val="000000"/>
                </a:solidFill>
                <a:latin typeface="Cambria" pitchFamily="18" charset="0"/>
                <a:cs typeface="Times New Roman" pitchFamily="18" charset="0"/>
              </a:rPr>
              <a:t>1</a:t>
            </a:r>
          </a:p>
        </p:txBody>
      </p:sp>
      <p:sp>
        <p:nvSpPr>
          <p:cNvPr id="26630" name="Rectangle 7"/>
          <p:cNvSpPr>
            <a:spLocks noChangeArrowheads="1"/>
          </p:cNvSpPr>
          <p:nvPr>
            <p:custDataLst>
              <p:tags r:id="rId3"/>
            </p:custDataLst>
          </p:nvPr>
        </p:nvSpPr>
        <p:spPr bwMode="auto">
          <a:xfrm>
            <a:off x="7189081" y="5040489"/>
            <a:ext cx="1698029" cy="307777"/>
          </a:xfrm>
          <a:prstGeom prst="rect">
            <a:avLst/>
          </a:prstGeom>
          <a:solidFill>
            <a:srgbClr val="CCECFF"/>
          </a:solidFill>
          <a:ln>
            <a:noFill/>
          </a:ln>
        </p:spPr>
        <p:txBody>
          <a:bodyPr wrap="none">
            <a:spAutoFit/>
          </a:bodyPr>
          <a:lstStyle/>
          <a:p>
            <a:pPr algn="l"/>
            <a:r>
              <a:rPr lang="en-US" sz="1400" dirty="0">
                <a:latin typeface="Cambria" pitchFamily="18" charset="0"/>
              </a:rPr>
              <a:t>ran at 0.00001 MHz</a:t>
            </a:r>
          </a:p>
        </p:txBody>
      </p:sp>
      <p:sp>
        <p:nvSpPr>
          <p:cNvPr id="26631" name="Text Box 9"/>
          <p:cNvSpPr txBox="1">
            <a:spLocks noChangeArrowheads="1"/>
          </p:cNvSpPr>
          <p:nvPr>
            <p:custDataLst>
              <p:tags r:id="rId4"/>
            </p:custDataLst>
          </p:nvPr>
        </p:nvSpPr>
        <p:spPr bwMode="auto">
          <a:xfrm>
            <a:off x="990600" y="5619444"/>
            <a:ext cx="3200400" cy="100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5 </a:t>
            </a:r>
            <a:r>
              <a:rPr lang="en-US" sz="2100" dirty="0" smtClean="0">
                <a:solidFill>
                  <a:srgbClr val="000000"/>
                </a:solidFill>
                <a:latin typeface="Cambria" pitchFamily="18" charset="0"/>
              </a:rPr>
              <a:t>tons</a:t>
            </a:r>
          </a:p>
          <a:p>
            <a:pPr algn="l">
              <a:lnSpc>
                <a:spcPct val="60000"/>
              </a:lnSpc>
              <a:spcBef>
                <a:spcPct val="50000"/>
              </a:spcBef>
            </a:pPr>
            <a:r>
              <a:rPr lang="en-US" sz="2100" dirty="0" smtClean="0">
                <a:solidFill>
                  <a:srgbClr val="000000"/>
                </a:solidFill>
                <a:latin typeface="Cambria" pitchFamily="18" charset="0"/>
              </a:rPr>
              <a:t>530 </a:t>
            </a:r>
            <a:r>
              <a:rPr lang="en-US" sz="2100" dirty="0">
                <a:solidFill>
                  <a:srgbClr val="000000"/>
                </a:solidFill>
                <a:latin typeface="Cambria" pitchFamily="18" charset="0"/>
              </a:rPr>
              <a:t>miles of wiring</a:t>
            </a:r>
          </a:p>
          <a:p>
            <a:pPr algn="l">
              <a:lnSpc>
                <a:spcPct val="60000"/>
              </a:lnSpc>
              <a:spcBef>
                <a:spcPct val="50000"/>
              </a:spcBef>
            </a:pPr>
            <a:r>
              <a:rPr lang="en-US" sz="2100" dirty="0">
                <a:solidFill>
                  <a:srgbClr val="000000"/>
                </a:solidFill>
                <a:latin typeface="Cambria" pitchFamily="18" charset="0"/>
              </a:rPr>
              <a:t>765,299 distinct parts!</a:t>
            </a:r>
          </a:p>
        </p:txBody>
      </p:sp>
      <p:sp>
        <p:nvSpPr>
          <p:cNvPr id="26633" name="Text Box 11"/>
          <p:cNvSpPr txBox="1">
            <a:spLocks noChangeArrowheads="1"/>
          </p:cNvSpPr>
          <p:nvPr>
            <p:custDataLst>
              <p:tags r:id="rId5"/>
            </p:custDataLst>
          </p:nvPr>
        </p:nvSpPr>
        <p:spPr bwMode="auto">
          <a:xfrm>
            <a:off x="4572000" y="5619444"/>
            <a:ext cx="3743325" cy="99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Addition: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0.6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Multiplication: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5.7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Division: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15.3 </a:t>
            </a:r>
            <a:r>
              <a:rPr lang="en-US" sz="2100" b="1" dirty="0">
                <a:solidFill>
                  <a:srgbClr val="0B04FF"/>
                </a:solidFill>
                <a:latin typeface="Cambria" pitchFamily="18" charset="0"/>
              </a:rPr>
              <a:t>seconds</a:t>
            </a:r>
          </a:p>
        </p:txBody>
      </p:sp>
      <p:sp>
        <p:nvSpPr>
          <p:cNvPr id="26634" name="Rectangle 12"/>
          <p:cNvSpPr>
            <a:spLocks noChangeArrowheads="1"/>
          </p:cNvSpPr>
          <p:nvPr/>
        </p:nvSpPr>
        <p:spPr bwMode="auto">
          <a:xfrm>
            <a:off x="4454172" y="4554008"/>
            <a:ext cx="4572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900" dirty="0">
                <a:solidFill>
                  <a:schemeClr val="bg1"/>
                </a:solidFill>
                <a:latin typeface="Calibri" pitchFamily="34" charset="0"/>
              </a:rPr>
              <a:t>http://www-03.ibm.com/ibm/history/exhibits/markI/markI_reference.html</a:t>
            </a:r>
          </a:p>
        </p:txBody>
      </p:sp>
      <p:sp>
        <p:nvSpPr>
          <p:cNvPr id="13" name="Text Box 6"/>
          <p:cNvSpPr txBox="1">
            <a:spLocks noChangeArrowheads="1"/>
          </p:cNvSpPr>
          <p:nvPr>
            <p:custDataLst>
              <p:tags r:id="rId6"/>
            </p:custDataLst>
          </p:nvPr>
        </p:nvSpPr>
        <p:spPr bwMode="auto">
          <a:xfrm>
            <a:off x="76200" y="4876800"/>
            <a:ext cx="7173912"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2100" dirty="0">
                <a:solidFill>
                  <a:srgbClr val="000000"/>
                </a:solidFill>
                <a:latin typeface="Cambria" pitchFamily="18" charset="0"/>
              </a:rPr>
              <a:t>Grace </a:t>
            </a:r>
            <a:r>
              <a:rPr lang="en-US" sz="2100" dirty="0" smtClean="0">
                <a:solidFill>
                  <a:srgbClr val="000000"/>
                </a:solidFill>
                <a:latin typeface="Cambria" pitchFamily="18" charset="0"/>
              </a:rPr>
              <a:t>Hopper + </a:t>
            </a:r>
            <a:r>
              <a:rPr lang="en-US" sz="2100" dirty="0">
                <a:solidFill>
                  <a:srgbClr val="000000"/>
                </a:solidFill>
                <a:latin typeface="Cambria" pitchFamily="18" charset="0"/>
              </a:rPr>
              <a:t>Howard </a:t>
            </a:r>
            <a:r>
              <a:rPr lang="en-US" sz="2100" dirty="0" smtClean="0">
                <a:solidFill>
                  <a:srgbClr val="000000"/>
                </a:solidFill>
                <a:latin typeface="Cambria" pitchFamily="18" charset="0"/>
              </a:rPr>
              <a:t>Aiken,  Harvard ~ 1944</a:t>
            </a:r>
            <a:endParaRPr lang="en-US" sz="2100" dirty="0">
              <a:solidFill>
                <a:srgbClr val="000000"/>
              </a:solidFill>
              <a:latin typeface="Cambria" pitchFamily="18" charset="0"/>
            </a:endParaRPr>
          </a:p>
        </p:txBody>
      </p:sp>
      <p:sp>
        <p:nvSpPr>
          <p:cNvPr id="2" name="Rectangle 1"/>
          <p:cNvSpPr/>
          <p:nvPr/>
        </p:nvSpPr>
        <p:spPr>
          <a:xfrm>
            <a:off x="4191000" y="251178"/>
            <a:ext cx="3810000" cy="461665"/>
          </a:xfrm>
          <a:prstGeom prst="rect">
            <a:avLst/>
          </a:prstGeom>
        </p:spPr>
        <p:txBody>
          <a:bodyPr wrap="square">
            <a:spAutoFit/>
          </a:bodyPr>
          <a:lstStyle/>
          <a:p>
            <a:r>
              <a:rPr lang="en-US" dirty="0" smtClean="0">
                <a:solidFill>
                  <a:srgbClr val="000000"/>
                </a:solidFill>
                <a:latin typeface="Cambria" pitchFamily="18" charset="0"/>
                <a:cs typeface="Times New Roman" pitchFamily="18" charset="0"/>
              </a:rPr>
              <a:t>relay-based computer </a:t>
            </a:r>
            <a:endParaRPr lang="en-US" dirty="0"/>
          </a:p>
        </p:txBody>
      </p:sp>
    </p:spTree>
    <p:extLst>
      <p:ext uri="{BB962C8B-B14F-4D97-AF65-F5344CB8AC3E}">
        <p14:creationId xmlns:p14="http://schemas.microsoft.com/office/powerpoint/2010/main" val="99439770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custDataLst>
              <p:tags r:id="rId1"/>
            </p:custDataLst>
          </p:nvPr>
        </p:nvGrpSpPr>
        <p:grpSpPr bwMode="auto">
          <a:xfrm>
            <a:off x="398463" y="1201738"/>
            <a:ext cx="8289925" cy="180975"/>
            <a:chOff x="295" y="1311"/>
            <a:chExt cx="5177" cy="114"/>
          </a:xfrm>
        </p:grpSpPr>
        <p:sp>
          <p:nvSpPr>
            <p:cNvPr id="9421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1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1"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4212" name="Text Box 23"/>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4213" name="Text Box 185"/>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4214" name="Freeform 195"/>
          <p:cNvSpPr>
            <a:spLocks/>
          </p:cNvSpPr>
          <p:nvPr/>
        </p:nvSpPr>
        <p:spPr bwMode="auto">
          <a:xfrm>
            <a:off x="4267200" y="3522663"/>
            <a:ext cx="1014413" cy="1503362"/>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4215" name="Text Box 196"/>
          <p:cNvSpPr txBox="1">
            <a:spLocks noChangeArrowheads="1"/>
          </p:cNvSpPr>
          <p:nvPr/>
        </p:nvSpPr>
        <p:spPr bwMode="auto">
          <a:xfrm>
            <a:off x="5889625" y="3608388"/>
            <a:ext cx="2743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When this function is called… </a:t>
            </a:r>
            <a:r>
              <a:rPr lang="en-US" b="1" i="1"/>
              <a:t>what will the processeor need to remember ?!!</a:t>
            </a:r>
            <a:endParaRPr lang="en-US"/>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custDataLst>
              <p:tags r:id="rId1"/>
            </p:custDataLst>
          </p:nvPr>
        </p:nvGrpSpPr>
        <p:grpSpPr bwMode="auto">
          <a:xfrm>
            <a:off x="398463" y="1201738"/>
            <a:ext cx="8289925" cy="180975"/>
            <a:chOff x="295" y="1311"/>
            <a:chExt cx="5177" cy="114"/>
          </a:xfrm>
        </p:grpSpPr>
        <p:sp>
          <p:nvSpPr>
            <p:cNvPr id="95246"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47"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5236"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5237"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5238" name="Text Box 8"/>
          <p:cNvSpPr txBox="1">
            <a:spLocks noChangeArrowheads="1"/>
          </p:cNvSpPr>
          <p:nvPr>
            <p:custDataLst>
              <p:tags r:id="rId4"/>
            </p:custDataLst>
          </p:nvPr>
        </p:nvSpPr>
        <p:spPr bwMode="auto">
          <a:xfrm>
            <a:off x="5943600" y="1676400"/>
            <a:ext cx="23447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Hmmm's </a:t>
            </a:r>
            <a:r>
              <a:rPr lang="en-US" b="1">
                <a:latin typeface="Courier New" pitchFamily="49" charset="0"/>
              </a:rPr>
              <a:t>call</a:t>
            </a:r>
            <a:r>
              <a:rPr lang="en-US"/>
              <a:t> operation:</a:t>
            </a:r>
          </a:p>
        </p:txBody>
      </p:sp>
      <p:sp>
        <p:nvSpPr>
          <p:cNvPr id="95239" name="Rectangle 9"/>
          <p:cNvSpPr>
            <a:spLocks noChangeArrowheads="1"/>
          </p:cNvSpPr>
          <p:nvPr/>
        </p:nvSpPr>
        <p:spPr bwMode="auto">
          <a:xfrm>
            <a:off x="5975350" y="32924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b="1">
                <a:solidFill>
                  <a:srgbClr val="0F02E4"/>
                </a:solidFill>
                <a:latin typeface="Courier New" pitchFamily="49" charset="0"/>
              </a:rPr>
              <a:t>call r14 4</a:t>
            </a:r>
          </a:p>
        </p:txBody>
      </p:sp>
      <p:sp>
        <p:nvSpPr>
          <p:cNvPr id="95240" name="Text Box 10"/>
          <p:cNvSpPr txBox="1">
            <a:spLocks noChangeArrowheads="1"/>
          </p:cNvSpPr>
          <p:nvPr/>
        </p:nvSpPr>
        <p:spPr bwMode="auto">
          <a:xfrm>
            <a:off x="5637213" y="4421188"/>
            <a:ext cx="3094037"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40000"/>
              </a:lnSpc>
              <a:spcBef>
                <a:spcPct val="50000"/>
              </a:spcBef>
            </a:pPr>
            <a:r>
              <a:rPr lang="en-US" sz="1800">
                <a:solidFill>
                  <a:srgbClr val="0F02E4"/>
                </a:solidFill>
              </a:rPr>
              <a:t>puts NEXT line # into </a:t>
            </a:r>
            <a:r>
              <a:rPr lang="en-US" sz="1800" b="1">
                <a:solidFill>
                  <a:srgbClr val="0F02E4"/>
                </a:solidFill>
                <a:latin typeface="Courier New" pitchFamily="49" charset="0"/>
              </a:rPr>
              <a:t>r14</a:t>
            </a:r>
            <a:r>
              <a:rPr lang="en-US" sz="1800">
                <a:solidFill>
                  <a:srgbClr val="0F02E4"/>
                </a:solidFill>
              </a:rPr>
              <a:t>, </a:t>
            </a:r>
          </a:p>
          <a:p>
            <a:pPr>
              <a:lnSpc>
                <a:spcPct val="40000"/>
              </a:lnSpc>
              <a:spcBef>
                <a:spcPct val="50000"/>
              </a:spcBef>
            </a:pPr>
            <a:r>
              <a:rPr lang="en-US" sz="1800">
                <a:solidFill>
                  <a:srgbClr val="0F02E4"/>
                </a:solidFill>
              </a:rPr>
              <a:t>then jumps to line </a:t>
            </a:r>
            <a:r>
              <a:rPr lang="en-US" sz="1800" b="1">
                <a:solidFill>
                  <a:srgbClr val="0F02E4"/>
                </a:solidFill>
                <a:latin typeface="Courier New" pitchFamily="49" charset="0"/>
              </a:rPr>
              <a:t>4</a:t>
            </a:r>
            <a:endParaRPr lang="en-US" sz="1800">
              <a:solidFill>
                <a:srgbClr val="0F02E4"/>
              </a:solidFill>
            </a:endParaRPr>
          </a:p>
          <a:p>
            <a:pPr>
              <a:lnSpc>
                <a:spcPct val="40000"/>
              </a:lnSpc>
              <a:spcBef>
                <a:spcPct val="50000"/>
              </a:spcBef>
            </a:pPr>
            <a:endParaRPr lang="en-US" sz="1800">
              <a:solidFill>
                <a:srgbClr val="0F02E4"/>
              </a:solidFill>
            </a:endParaRPr>
          </a:p>
        </p:txBody>
      </p:sp>
      <p:sp>
        <p:nvSpPr>
          <p:cNvPr id="95241" name="Rectangle 11"/>
          <p:cNvSpPr>
            <a:spLocks noChangeArrowheads="1"/>
          </p:cNvSpPr>
          <p:nvPr/>
        </p:nvSpPr>
        <p:spPr bwMode="auto">
          <a:xfrm>
            <a:off x="5738813" y="4262438"/>
            <a:ext cx="2913062" cy="1158875"/>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5242" name="Line 12"/>
          <p:cNvSpPr>
            <a:spLocks noChangeShapeType="1"/>
          </p:cNvSpPr>
          <p:nvPr/>
        </p:nvSpPr>
        <p:spPr bwMode="auto">
          <a:xfrm flipV="1">
            <a:off x="7199313" y="3778250"/>
            <a:ext cx="0" cy="484188"/>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5243" name="Rectangle 13"/>
          <p:cNvSpPr>
            <a:spLocks noChangeArrowheads="1"/>
          </p:cNvSpPr>
          <p:nvPr/>
        </p:nvSpPr>
        <p:spPr bwMode="auto">
          <a:xfrm>
            <a:off x="5959475" y="4918075"/>
            <a:ext cx="2433638"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60000"/>
              </a:lnSpc>
              <a:spcBef>
                <a:spcPct val="50000"/>
              </a:spcBef>
            </a:pPr>
            <a:r>
              <a:rPr lang="en-US" sz="1400">
                <a:latin typeface="Comic Sans MS" pitchFamily="66" charset="0"/>
              </a:rPr>
              <a:t>where, presumably, the </a:t>
            </a:r>
          </a:p>
          <a:p>
            <a:pPr>
              <a:lnSpc>
                <a:spcPct val="60000"/>
              </a:lnSpc>
              <a:spcBef>
                <a:spcPct val="50000"/>
              </a:spcBef>
            </a:pPr>
            <a:r>
              <a:rPr lang="en-US" sz="1400">
                <a:latin typeface="Comic Sans MS" pitchFamily="66" charset="0"/>
              </a:rPr>
              <a:t>function we want will start!</a:t>
            </a:r>
          </a:p>
        </p:txBody>
      </p:sp>
      <p:sp>
        <p:nvSpPr>
          <p:cNvPr id="95244" name="Rectangle 14"/>
          <p:cNvSpPr>
            <a:spLocks noChangeArrowheads="1"/>
          </p:cNvSpPr>
          <p:nvPr/>
        </p:nvSpPr>
        <p:spPr bwMode="auto">
          <a:xfrm>
            <a:off x="5397500" y="5840413"/>
            <a:ext cx="35877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120000"/>
              </a:lnSpc>
              <a:spcBef>
                <a:spcPct val="50000"/>
              </a:spcBef>
            </a:pPr>
            <a:r>
              <a:rPr lang="en-US" sz="1800">
                <a:latin typeface="Comic Sans MS" pitchFamily="66" charset="0"/>
              </a:rPr>
              <a:t>r14 is being used as a     RETURN ADDRESS REGISTER</a:t>
            </a:r>
          </a:p>
        </p:txBody>
      </p:sp>
      <p:sp>
        <p:nvSpPr>
          <p:cNvPr id="95245" name="Ink 15"/>
          <p:cNvSpPr>
            <a:spLocks noRot="1" noChangeAspect="1" noEditPoints="1" noChangeArrowheads="1" noChangeShapeType="1" noTextEdit="1"/>
          </p:cNvSpPr>
          <p:nvPr/>
        </p:nvSpPr>
        <p:spPr bwMode="auto">
          <a:xfrm>
            <a:off x="7977188" y="2481263"/>
            <a:ext cx="658812" cy="1023937"/>
          </a:xfrm>
          <a:custGeom>
            <a:avLst/>
            <a:gdLst>
              <a:gd name="T0" fmla="*/ 2147483647 w 1830"/>
              <a:gd name="T1" fmla="*/ 2147483647 h 2844"/>
              <a:gd name="T2" fmla="*/ 2147483647 w 1830"/>
              <a:gd name="T3" fmla="*/ 2147483647 h 2844"/>
              <a:gd name="T4" fmla="*/ 2147483647 w 1830"/>
              <a:gd name="T5" fmla="*/ 2147483647 h 2844"/>
              <a:gd name="T6" fmla="*/ 2147483647 w 1830"/>
              <a:gd name="T7" fmla="*/ 2147483647 h 2844"/>
              <a:gd name="T8" fmla="*/ 2147483647 w 1830"/>
              <a:gd name="T9" fmla="*/ 2147483647 h 2844"/>
              <a:gd name="T10" fmla="*/ 2147483647 w 1830"/>
              <a:gd name="T11" fmla="*/ 2147483647 h 2844"/>
              <a:gd name="T12" fmla="*/ 2147483647 w 1830"/>
              <a:gd name="T13" fmla="*/ 2147483647 h 2844"/>
              <a:gd name="T14" fmla="*/ 2147483647 w 1830"/>
              <a:gd name="T15" fmla="*/ 2147483647 h 2844"/>
              <a:gd name="T16" fmla="*/ 2147483647 w 1830"/>
              <a:gd name="T17" fmla="*/ 2147483647 h 2844"/>
              <a:gd name="T18" fmla="*/ 0 w 1830"/>
              <a:gd name="T19" fmla="*/ 2147483647 h 2844"/>
              <a:gd name="T20" fmla="*/ 2147483647 w 1830"/>
              <a:gd name="T21" fmla="*/ 2147483647 h 2844"/>
              <a:gd name="T22" fmla="*/ 2147483647 w 1830"/>
              <a:gd name="T23" fmla="*/ 2147483647 h 2844"/>
              <a:gd name="T24" fmla="*/ 2147483647 w 1830"/>
              <a:gd name="T25" fmla="*/ 2147483647 h 2844"/>
              <a:gd name="T26" fmla="*/ 2147483647 w 1830"/>
              <a:gd name="T27" fmla="*/ 2147483647 h 2844"/>
              <a:gd name="T28" fmla="*/ 2147483647 w 1830"/>
              <a:gd name="T29" fmla="*/ 2147483647 h 2844"/>
              <a:gd name="T30" fmla="*/ 2147483647 w 1830"/>
              <a:gd name="T31" fmla="*/ 2147483647 h 2844"/>
              <a:gd name="T32" fmla="*/ 2147483647 w 1830"/>
              <a:gd name="T33" fmla="*/ 2147483647 h 2844"/>
              <a:gd name="T34" fmla="*/ 2147483647 w 1830"/>
              <a:gd name="T35" fmla="*/ 2147483647 h 2844"/>
              <a:gd name="T36" fmla="*/ 2147483647 w 1830"/>
              <a:gd name="T37" fmla="*/ 2147483647 h 2844"/>
              <a:gd name="T38" fmla="*/ 2147483647 w 1830"/>
              <a:gd name="T39" fmla="*/ 2147483647 h 2844"/>
              <a:gd name="T40" fmla="*/ 2147483647 w 1830"/>
              <a:gd name="T41" fmla="*/ 2147483647 h 2844"/>
              <a:gd name="T42" fmla="*/ 2147483647 w 1830"/>
              <a:gd name="T43" fmla="*/ 2147483647 h 2844"/>
              <a:gd name="T44" fmla="*/ 2147483647 w 1830"/>
              <a:gd name="T45" fmla="*/ 2147483647 h 2844"/>
              <a:gd name="T46" fmla="*/ 2147483647 w 1830"/>
              <a:gd name="T47" fmla="*/ 2147483647 h 2844"/>
              <a:gd name="T48" fmla="*/ 2147483647 w 1830"/>
              <a:gd name="T49" fmla="*/ 2147483647 h 2844"/>
              <a:gd name="T50" fmla="*/ 2147483647 w 1830"/>
              <a:gd name="T51" fmla="*/ 2147483647 h 2844"/>
              <a:gd name="T52" fmla="*/ 2147483647 w 1830"/>
              <a:gd name="T53" fmla="*/ 2147483647 h 2844"/>
              <a:gd name="T54" fmla="*/ 2147483647 w 1830"/>
              <a:gd name="T55" fmla="*/ 2147483647 h 2844"/>
              <a:gd name="T56" fmla="*/ 2147483647 w 1830"/>
              <a:gd name="T57" fmla="*/ 2147483647 h 2844"/>
              <a:gd name="T58" fmla="*/ 2147483647 w 1830"/>
              <a:gd name="T59" fmla="*/ 2147483647 h 2844"/>
              <a:gd name="T60" fmla="*/ 2147483647 w 1830"/>
              <a:gd name="T61" fmla="*/ 2147483647 h 2844"/>
              <a:gd name="T62" fmla="*/ 2147483647 w 1830"/>
              <a:gd name="T63" fmla="*/ 2147483647 h 2844"/>
              <a:gd name="T64" fmla="*/ 2147483647 w 1830"/>
              <a:gd name="T65" fmla="*/ 2147483647 h 2844"/>
              <a:gd name="T66" fmla="*/ 2147483647 w 1830"/>
              <a:gd name="T67" fmla="*/ 2147483647 h 2844"/>
              <a:gd name="T68" fmla="*/ 2147483647 w 1830"/>
              <a:gd name="T69" fmla="*/ 2147483647 h 2844"/>
              <a:gd name="T70" fmla="*/ 2147483647 w 1830"/>
              <a:gd name="T71" fmla="*/ 2147483647 h 2844"/>
              <a:gd name="T72" fmla="*/ 2147483647 w 1830"/>
              <a:gd name="T73" fmla="*/ 2147483647 h 2844"/>
              <a:gd name="T74" fmla="*/ 2147483647 w 1830"/>
              <a:gd name="T75" fmla="*/ 2147483647 h 2844"/>
              <a:gd name="T76" fmla="*/ 2147483647 w 1830"/>
              <a:gd name="T77" fmla="*/ 2147483647 h 2844"/>
              <a:gd name="T78" fmla="*/ 2147483647 w 1830"/>
              <a:gd name="T79" fmla="*/ 2147483647 h 2844"/>
              <a:gd name="T80" fmla="*/ 2147483647 w 1830"/>
              <a:gd name="T81" fmla="*/ 2147483647 h 2844"/>
              <a:gd name="T82" fmla="*/ 2147483647 w 1830"/>
              <a:gd name="T83" fmla="*/ 2147483647 h 2844"/>
              <a:gd name="T84" fmla="*/ 2147483647 w 1830"/>
              <a:gd name="T85" fmla="*/ 2147483647 h 2844"/>
              <a:gd name="T86" fmla="*/ 2147483647 w 1830"/>
              <a:gd name="T87" fmla="*/ 2147483647 h 2844"/>
              <a:gd name="T88" fmla="*/ 2147483647 w 1830"/>
              <a:gd name="T89" fmla="*/ 2147483647 h 2844"/>
              <a:gd name="T90" fmla="*/ 2147483647 w 1830"/>
              <a:gd name="T91" fmla="*/ 2147483647 h 2844"/>
              <a:gd name="T92" fmla="*/ 2147483647 w 1830"/>
              <a:gd name="T93" fmla="*/ 2147483647 h 2844"/>
              <a:gd name="T94" fmla="*/ 2147483647 w 1830"/>
              <a:gd name="T95" fmla="*/ 2147483647 h 2844"/>
              <a:gd name="T96" fmla="*/ 2147483647 w 1830"/>
              <a:gd name="T97" fmla="*/ 2147483647 h 2844"/>
              <a:gd name="T98" fmla="*/ 2147483647 w 1830"/>
              <a:gd name="T99" fmla="*/ 2147483647 h 2844"/>
              <a:gd name="T100" fmla="*/ 2147483647 w 1830"/>
              <a:gd name="T101" fmla="*/ 2147483647 h 2844"/>
              <a:gd name="T102" fmla="*/ 2147483647 w 1830"/>
              <a:gd name="T103" fmla="*/ 2147483647 h 2844"/>
              <a:gd name="T104" fmla="*/ 2147483647 w 1830"/>
              <a:gd name="T105" fmla="*/ 2147483647 h 2844"/>
              <a:gd name="T106" fmla="*/ 2147483647 w 1830"/>
              <a:gd name="T107" fmla="*/ 2147483647 h 2844"/>
              <a:gd name="T108" fmla="*/ 2147483647 w 1830"/>
              <a:gd name="T109" fmla="*/ 2147483647 h 2844"/>
              <a:gd name="T110" fmla="*/ 2147483647 w 1830"/>
              <a:gd name="T111" fmla="*/ 2147483647 h 2844"/>
              <a:gd name="T112" fmla="*/ 2147483647 w 1830"/>
              <a:gd name="T113" fmla="*/ 2147483647 h 2844"/>
              <a:gd name="T114" fmla="*/ 2147483647 w 1830"/>
              <a:gd name="T115" fmla="*/ 2147483647 h 2844"/>
              <a:gd name="T116" fmla="*/ 2147483647 w 1830"/>
              <a:gd name="T117" fmla="*/ 2147483647 h 2844"/>
              <a:gd name="T118" fmla="*/ 2147483647 w 1830"/>
              <a:gd name="T119" fmla="*/ 2147483647 h 2844"/>
              <a:gd name="T120" fmla="*/ 2147483647 w 1830"/>
              <a:gd name="T121" fmla="*/ 2147483647 h 2844"/>
              <a:gd name="T122" fmla="*/ 2147483647 w 1830"/>
              <a:gd name="T123" fmla="*/ 2147483647 h 28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0"/>
              <a:gd name="T187" fmla="*/ 0 h 2844"/>
              <a:gd name="T188" fmla="*/ 1830 w 1830"/>
              <a:gd name="T189" fmla="*/ 2844 h 28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0" h="2844" extrusionOk="0">
                <a:moveTo>
                  <a:pt x="367" y="958"/>
                </a:moveTo>
                <a:cubicBezTo>
                  <a:pt x="349" y="943"/>
                  <a:pt x="340" y="940"/>
                  <a:pt x="322" y="933"/>
                </a:cubicBezTo>
                <a:cubicBezTo>
                  <a:pt x="340" y="969"/>
                  <a:pt x="360" y="1000"/>
                  <a:pt x="383" y="1034"/>
                </a:cubicBezTo>
                <a:cubicBezTo>
                  <a:pt x="434" y="1111"/>
                  <a:pt x="489" y="1185"/>
                  <a:pt x="535" y="1265"/>
                </a:cubicBezTo>
                <a:cubicBezTo>
                  <a:pt x="578" y="1339"/>
                  <a:pt x="620" y="1422"/>
                  <a:pt x="632" y="1507"/>
                </a:cubicBezTo>
                <a:cubicBezTo>
                  <a:pt x="640" y="1566"/>
                  <a:pt x="630" y="1629"/>
                  <a:pt x="592" y="1676"/>
                </a:cubicBezTo>
                <a:cubicBezTo>
                  <a:pt x="562" y="1714"/>
                  <a:pt x="506" y="1728"/>
                  <a:pt x="461" y="1707"/>
                </a:cubicBezTo>
                <a:cubicBezTo>
                  <a:pt x="415" y="1676"/>
                  <a:pt x="398" y="1663"/>
                  <a:pt x="375" y="1631"/>
                </a:cubicBezTo>
              </a:path>
              <a:path w="1830" h="2844" extrusionOk="0">
                <a:moveTo>
                  <a:pt x="4" y="586"/>
                </a:moveTo>
                <a:cubicBezTo>
                  <a:pt x="3" y="581"/>
                  <a:pt x="1" y="575"/>
                  <a:pt x="0" y="570"/>
                </a:cubicBezTo>
                <a:cubicBezTo>
                  <a:pt x="21" y="597"/>
                  <a:pt x="40" y="609"/>
                  <a:pt x="70" y="628"/>
                </a:cubicBezTo>
              </a:path>
              <a:path w="1830" h="2844" extrusionOk="0">
                <a:moveTo>
                  <a:pt x="557" y="923"/>
                </a:moveTo>
                <a:cubicBezTo>
                  <a:pt x="525" y="888"/>
                  <a:pt x="598" y="958"/>
                  <a:pt x="603" y="962"/>
                </a:cubicBezTo>
                <a:cubicBezTo>
                  <a:pt x="648" y="995"/>
                  <a:pt x="708" y="1026"/>
                  <a:pt x="765" y="1014"/>
                </a:cubicBezTo>
                <a:cubicBezTo>
                  <a:pt x="813" y="1004"/>
                  <a:pt x="836" y="961"/>
                  <a:pt x="844" y="917"/>
                </a:cubicBezTo>
                <a:cubicBezTo>
                  <a:pt x="856" y="854"/>
                  <a:pt x="840" y="793"/>
                  <a:pt x="814" y="736"/>
                </a:cubicBezTo>
                <a:cubicBezTo>
                  <a:pt x="795" y="693"/>
                  <a:pt x="758" y="610"/>
                  <a:pt x="708" y="593"/>
                </a:cubicBezTo>
                <a:cubicBezTo>
                  <a:pt x="703" y="593"/>
                  <a:pt x="697" y="593"/>
                  <a:pt x="692" y="593"/>
                </a:cubicBezTo>
              </a:path>
              <a:path w="1830" h="2844" extrusionOk="0">
                <a:moveTo>
                  <a:pt x="906" y="919"/>
                </a:moveTo>
                <a:cubicBezTo>
                  <a:pt x="936" y="894"/>
                  <a:pt x="953" y="862"/>
                  <a:pt x="956" y="820"/>
                </a:cubicBezTo>
                <a:cubicBezTo>
                  <a:pt x="959" y="770"/>
                  <a:pt x="959" y="713"/>
                  <a:pt x="950" y="664"/>
                </a:cubicBezTo>
                <a:cubicBezTo>
                  <a:pt x="946" y="643"/>
                  <a:pt x="942" y="625"/>
                  <a:pt x="940" y="605"/>
                </a:cubicBezTo>
                <a:cubicBezTo>
                  <a:pt x="963" y="624"/>
                  <a:pt x="981" y="649"/>
                  <a:pt x="1005" y="668"/>
                </a:cubicBezTo>
                <a:cubicBezTo>
                  <a:pt x="1029" y="688"/>
                  <a:pt x="1064" y="707"/>
                  <a:pt x="1097" y="697"/>
                </a:cubicBezTo>
                <a:cubicBezTo>
                  <a:pt x="1129" y="687"/>
                  <a:pt x="1146" y="659"/>
                  <a:pt x="1153" y="628"/>
                </a:cubicBezTo>
                <a:cubicBezTo>
                  <a:pt x="1158" y="605"/>
                  <a:pt x="1156" y="580"/>
                  <a:pt x="1156" y="556"/>
                </a:cubicBezTo>
                <a:cubicBezTo>
                  <a:pt x="1180" y="594"/>
                  <a:pt x="1202" y="632"/>
                  <a:pt x="1228" y="669"/>
                </a:cubicBezTo>
                <a:cubicBezTo>
                  <a:pt x="1248" y="697"/>
                  <a:pt x="1271" y="723"/>
                  <a:pt x="1300" y="743"/>
                </a:cubicBezTo>
                <a:cubicBezTo>
                  <a:pt x="1317" y="753"/>
                  <a:pt x="1322" y="757"/>
                  <a:pt x="1334" y="762"/>
                </a:cubicBezTo>
              </a:path>
              <a:path w="1830" h="2844" extrusionOk="0">
                <a:moveTo>
                  <a:pt x="1543" y="939"/>
                </a:moveTo>
                <a:cubicBezTo>
                  <a:pt x="1531" y="893"/>
                  <a:pt x="1506" y="853"/>
                  <a:pt x="1484" y="810"/>
                </a:cubicBezTo>
                <a:cubicBezTo>
                  <a:pt x="1432" y="707"/>
                  <a:pt x="1380" y="604"/>
                  <a:pt x="1328" y="501"/>
                </a:cubicBezTo>
                <a:cubicBezTo>
                  <a:pt x="1266" y="378"/>
                  <a:pt x="1156" y="218"/>
                  <a:pt x="1152" y="76"/>
                </a:cubicBezTo>
                <a:cubicBezTo>
                  <a:pt x="1154" y="68"/>
                  <a:pt x="1155" y="59"/>
                  <a:pt x="1157" y="51"/>
                </a:cubicBezTo>
                <a:cubicBezTo>
                  <a:pt x="1202" y="57"/>
                  <a:pt x="1217" y="57"/>
                  <a:pt x="1250" y="103"/>
                </a:cubicBezTo>
                <a:cubicBezTo>
                  <a:pt x="1297" y="169"/>
                  <a:pt x="1323" y="261"/>
                  <a:pt x="1329" y="341"/>
                </a:cubicBezTo>
                <a:cubicBezTo>
                  <a:pt x="1331" y="373"/>
                  <a:pt x="1338" y="414"/>
                  <a:pt x="1343" y="425"/>
                </a:cubicBezTo>
              </a:path>
              <a:path w="1830" h="2844" extrusionOk="0">
                <a:moveTo>
                  <a:pt x="1487" y="14"/>
                </a:moveTo>
                <a:cubicBezTo>
                  <a:pt x="1459" y="2"/>
                  <a:pt x="1463" y="1"/>
                  <a:pt x="1432" y="30"/>
                </a:cubicBezTo>
                <a:cubicBezTo>
                  <a:pt x="1404" y="57"/>
                  <a:pt x="1386" y="92"/>
                  <a:pt x="1423" y="122"/>
                </a:cubicBezTo>
                <a:cubicBezTo>
                  <a:pt x="1488" y="175"/>
                  <a:pt x="1599" y="176"/>
                  <a:pt x="1676" y="200"/>
                </a:cubicBezTo>
                <a:cubicBezTo>
                  <a:pt x="1724" y="215"/>
                  <a:pt x="1795" y="240"/>
                  <a:pt x="1797" y="301"/>
                </a:cubicBezTo>
                <a:cubicBezTo>
                  <a:pt x="1798" y="346"/>
                  <a:pt x="1754" y="405"/>
                  <a:pt x="1722" y="433"/>
                </a:cubicBezTo>
                <a:cubicBezTo>
                  <a:pt x="1699" y="453"/>
                  <a:pt x="1671" y="472"/>
                  <a:pt x="1642" y="473"/>
                </a:cubicBezTo>
              </a:path>
              <a:path w="1830" h="2844" extrusionOk="0">
                <a:moveTo>
                  <a:pt x="1478" y="1247"/>
                </a:moveTo>
                <a:cubicBezTo>
                  <a:pt x="1511" y="1219"/>
                  <a:pt x="1522" y="1186"/>
                  <a:pt x="1572" y="1187"/>
                </a:cubicBezTo>
                <a:cubicBezTo>
                  <a:pt x="1640" y="1188"/>
                  <a:pt x="1693" y="1261"/>
                  <a:pt x="1727" y="1312"/>
                </a:cubicBezTo>
                <a:cubicBezTo>
                  <a:pt x="1844" y="1488"/>
                  <a:pt x="1862" y="1689"/>
                  <a:pt x="1755" y="1874"/>
                </a:cubicBezTo>
                <a:cubicBezTo>
                  <a:pt x="1613" y="2119"/>
                  <a:pt x="1352" y="2298"/>
                  <a:pt x="1113" y="2439"/>
                </a:cubicBezTo>
                <a:cubicBezTo>
                  <a:pt x="1038" y="2483"/>
                  <a:pt x="962" y="2522"/>
                  <a:pt x="880" y="2550"/>
                </a:cubicBezTo>
                <a:cubicBezTo>
                  <a:pt x="844" y="2562"/>
                  <a:pt x="836" y="2564"/>
                  <a:pt x="807" y="2592"/>
                </a:cubicBezTo>
                <a:cubicBezTo>
                  <a:pt x="762" y="2636"/>
                  <a:pt x="742" y="2660"/>
                  <a:pt x="686" y="2683"/>
                </a:cubicBezTo>
                <a:cubicBezTo>
                  <a:pt x="687" y="2648"/>
                  <a:pt x="684" y="2626"/>
                  <a:pt x="696" y="2590"/>
                </a:cubicBezTo>
                <a:cubicBezTo>
                  <a:pt x="716" y="2531"/>
                  <a:pt x="747" y="2475"/>
                  <a:pt x="778" y="2421"/>
                </a:cubicBezTo>
                <a:cubicBezTo>
                  <a:pt x="807" y="2370"/>
                  <a:pt x="842" y="2322"/>
                  <a:pt x="875" y="2274"/>
                </a:cubicBezTo>
                <a:cubicBezTo>
                  <a:pt x="863" y="2307"/>
                  <a:pt x="851" y="2340"/>
                  <a:pt x="833" y="2374"/>
                </a:cubicBezTo>
                <a:cubicBezTo>
                  <a:pt x="786" y="2464"/>
                  <a:pt x="733" y="2550"/>
                  <a:pt x="683" y="2638"/>
                </a:cubicBezTo>
                <a:cubicBezTo>
                  <a:pt x="656" y="2686"/>
                  <a:pt x="627" y="2734"/>
                  <a:pt x="605" y="2784"/>
                </a:cubicBezTo>
                <a:cubicBezTo>
                  <a:pt x="604" y="2789"/>
                  <a:pt x="602" y="2795"/>
                  <a:pt x="601" y="2800"/>
                </a:cubicBezTo>
                <a:cubicBezTo>
                  <a:pt x="625" y="2800"/>
                  <a:pt x="650" y="2801"/>
                  <a:pt x="681" y="2797"/>
                </a:cubicBezTo>
                <a:cubicBezTo>
                  <a:pt x="808" y="2779"/>
                  <a:pt x="943" y="2856"/>
                  <a:pt x="1045" y="2843"/>
                </a:cubicBezTo>
                <a:cubicBezTo>
                  <a:pt x="1065" y="2843"/>
                  <a:pt x="1074" y="2839"/>
                  <a:pt x="1080" y="2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custDataLst>
              <p:tags r:id="rId1"/>
            </p:custDataLst>
          </p:nvPr>
        </p:nvGrpSpPr>
        <p:grpSpPr bwMode="auto">
          <a:xfrm>
            <a:off x="468313" y="1066800"/>
            <a:ext cx="8218487" cy="180975"/>
            <a:chOff x="295" y="1311"/>
            <a:chExt cx="5177" cy="114"/>
          </a:xfrm>
        </p:grpSpPr>
        <p:sp>
          <p:nvSpPr>
            <p:cNvPr id="9628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8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962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Homework #6</a:t>
            </a:r>
          </a:p>
        </p:txBody>
      </p:sp>
      <p:sp>
        <p:nvSpPr>
          <p:cNvPr id="96261"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hw6pr1.py</a:t>
            </a:r>
          </a:p>
        </p:txBody>
      </p:sp>
      <p:sp>
        <p:nvSpPr>
          <p:cNvPr id="96262"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hw6pr2.py</a:t>
            </a:r>
          </a:p>
        </p:txBody>
      </p:sp>
      <p:sp>
        <p:nvSpPr>
          <p:cNvPr id="96263"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hw6pr3.py</a:t>
            </a:r>
          </a:p>
        </p:txBody>
      </p:sp>
      <p:sp>
        <p:nvSpPr>
          <p:cNvPr id="96264"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hw6pr4.py</a:t>
            </a:r>
          </a:p>
        </p:txBody>
      </p:sp>
      <p:sp>
        <p:nvSpPr>
          <p:cNvPr id="96265"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Ex Cr.</a:t>
            </a:r>
          </a:p>
        </p:txBody>
      </p:sp>
      <p:sp>
        <p:nvSpPr>
          <p:cNvPr id="96266"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Countdown</a:t>
            </a:r>
            <a:endParaRPr lang="en-US" sz="3600" b="1"/>
          </a:p>
        </p:txBody>
      </p:sp>
      <p:sp>
        <p:nvSpPr>
          <p:cNvPr id="96267"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Lab!</a:t>
            </a:r>
          </a:p>
        </p:txBody>
      </p:sp>
      <p:sp>
        <p:nvSpPr>
          <p:cNvPr id="96268"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Hmmm power!</a:t>
            </a:r>
            <a:endParaRPr lang="en-US" sz="3600" b="1"/>
          </a:p>
        </p:txBody>
      </p:sp>
      <p:sp>
        <p:nvSpPr>
          <p:cNvPr id="96269"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Fibonacci</a:t>
            </a:r>
            <a:endParaRPr lang="en-US" sz="3600" b="1"/>
          </a:p>
        </p:txBody>
      </p:sp>
      <p:sp>
        <p:nvSpPr>
          <p:cNvPr id="96270"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Arial" pitchFamily="34" charset="0"/>
              </a:rPr>
              <a:t>1, 1, 2, 3, 5, 8, …</a:t>
            </a:r>
            <a:endParaRPr lang="en-US" sz="1800"/>
          </a:p>
        </p:txBody>
      </p:sp>
      <p:sp>
        <p:nvSpPr>
          <p:cNvPr id="96271"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159627"/>
                </a:solidFill>
                <a:latin typeface="Arial" pitchFamily="34" charset="0"/>
              </a:rPr>
              <a:t>Recursive power</a:t>
            </a:r>
            <a:endParaRPr lang="en-US" sz="3600" b="1">
              <a:solidFill>
                <a:srgbClr val="159627"/>
              </a:solidFill>
            </a:endParaRPr>
          </a:p>
        </p:txBody>
      </p:sp>
      <p:sp>
        <p:nvSpPr>
          <p:cNvPr id="96272"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Recursive Fibonacci</a:t>
            </a:r>
            <a:endParaRPr lang="en-US" sz="3600" b="1"/>
          </a:p>
        </p:txBody>
      </p:sp>
      <p:sp>
        <p:nvSpPr>
          <p:cNvPr id="96273"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start from the factorial example from last class</a:t>
            </a:r>
          </a:p>
        </p:txBody>
      </p:sp>
      <p:sp>
        <p:nvSpPr>
          <p:cNvPr id="96274"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 just a bit "more"</a:t>
            </a:r>
          </a:p>
        </p:txBody>
      </p:sp>
      <p:sp>
        <p:nvSpPr>
          <p:cNvPr id="96275"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start from the </a:t>
            </a:r>
            <a:r>
              <a:rPr lang="en-US" sz="1800" b="1" i="1">
                <a:solidFill>
                  <a:srgbClr val="159627"/>
                </a:solidFill>
              </a:rPr>
              <a:t>recursive </a:t>
            </a:r>
            <a:r>
              <a:rPr lang="en-US" sz="1800">
                <a:solidFill>
                  <a:srgbClr val="159627"/>
                </a:solidFill>
              </a:rPr>
              <a:t>factorial example we'll look at today</a:t>
            </a:r>
          </a:p>
        </p:txBody>
      </p:sp>
      <p:sp>
        <p:nvSpPr>
          <p:cNvPr id="96276"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a:t>
            </a:r>
          </a:p>
        </p:txBody>
      </p:sp>
      <p:sp>
        <p:nvSpPr>
          <p:cNvPr id="96277"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78"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problems</a:t>
            </a:r>
          </a:p>
        </p:txBody>
      </p:sp>
      <p:sp>
        <p:nvSpPr>
          <p:cNvPr id="96279"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extra</a:t>
            </a:r>
          </a:p>
        </p:txBody>
      </p:sp>
      <p:sp>
        <p:nvSpPr>
          <p:cNvPr id="96280"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RandoHmmm #s</a:t>
            </a:r>
            <a:endParaRPr lang="en-US" sz="3600" b="1"/>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398463" y="990600"/>
            <a:ext cx="8289925" cy="180975"/>
            <a:chOff x="295" y="1311"/>
            <a:chExt cx="5177" cy="114"/>
          </a:xfrm>
        </p:grpSpPr>
        <p:sp>
          <p:nvSpPr>
            <p:cNvPr id="9735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5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as </a:t>
            </a:r>
            <a:r>
              <a:rPr lang="en-US" sz="3600" i="1">
                <a:solidFill>
                  <a:schemeClr val="tx2"/>
                </a:solidFill>
                <a:latin typeface="Times New Roman" pitchFamily="18" charset="0"/>
              </a:rPr>
              <a:t>function call</a:t>
            </a:r>
          </a:p>
        </p:txBody>
      </p:sp>
      <p:sp>
        <p:nvSpPr>
          <p:cNvPr id="97284"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5"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6"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7"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8"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9"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0"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1"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2"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3"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4"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5"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97296"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97297"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7298"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7299"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7300"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7301"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7302"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7303"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7304"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5"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7306"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7307"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7308"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7309"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7310"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7311"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7312"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7313"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7314"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7315"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6"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7"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8"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9"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7320"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7321"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7322"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7323"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7324"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7325"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7326"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27"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7328"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7329"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7330" name="Text Box 183"/>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7331"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7332"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33"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7334"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35"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7336"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7337"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7338"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7339"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40" name="Text Box 211"/>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7341" name="Ink 212"/>
          <p:cNvSpPr>
            <a:spLocks noRot="1" noChangeAspect="1" noEditPoints="1" noChangeArrowheads="1" noChangeShapeType="1" noTextEdit="1"/>
          </p:cNvSpPr>
          <p:nvPr/>
        </p:nvSpPr>
        <p:spPr bwMode="auto">
          <a:xfrm>
            <a:off x="6407150" y="1749425"/>
            <a:ext cx="1136650" cy="900113"/>
          </a:xfrm>
          <a:custGeom>
            <a:avLst/>
            <a:gdLst>
              <a:gd name="T0" fmla="*/ 2147483647 w 3157"/>
              <a:gd name="T1" fmla="*/ 2147483647 h 2501"/>
              <a:gd name="T2" fmla="*/ 2147483647 w 3157"/>
              <a:gd name="T3" fmla="*/ 2147483647 h 2501"/>
              <a:gd name="T4" fmla="*/ 2147483647 w 3157"/>
              <a:gd name="T5" fmla="*/ 2147483647 h 2501"/>
              <a:gd name="T6" fmla="*/ 2147483647 w 3157"/>
              <a:gd name="T7" fmla="*/ 2147483647 h 2501"/>
              <a:gd name="T8" fmla="*/ 2147483647 w 3157"/>
              <a:gd name="T9" fmla="*/ 2147483647 h 2501"/>
              <a:gd name="T10" fmla="*/ 2147483647 w 3157"/>
              <a:gd name="T11" fmla="*/ 2147483647 h 2501"/>
              <a:gd name="T12" fmla="*/ 2147483647 w 3157"/>
              <a:gd name="T13" fmla="*/ 2147483647 h 2501"/>
              <a:gd name="T14" fmla="*/ 2147483647 w 3157"/>
              <a:gd name="T15" fmla="*/ 2147483647 h 2501"/>
              <a:gd name="T16" fmla="*/ 2147483647 w 3157"/>
              <a:gd name="T17" fmla="*/ 2147483647 h 2501"/>
              <a:gd name="T18" fmla="*/ 2147483647 w 3157"/>
              <a:gd name="T19" fmla="*/ 2147483647 h 2501"/>
              <a:gd name="T20" fmla="*/ 2147483647 w 3157"/>
              <a:gd name="T21" fmla="*/ 2147483647 h 2501"/>
              <a:gd name="T22" fmla="*/ 2147483647 w 3157"/>
              <a:gd name="T23" fmla="*/ 2147483647 h 2501"/>
              <a:gd name="T24" fmla="*/ 2147483647 w 3157"/>
              <a:gd name="T25" fmla="*/ 2147483647 h 2501"/>
              <a:gd name="T26" fmla="*/ 0 w 3157"/>
              <a:gd name="T27" fmla="*/ 2147483647 h 2501"/>
              <a:gd name="T28" fmla="*/ 2147483647 w 3157"/>
              <a:gd name="T29" fmla="*/ 2147483647 h 2501"/>
              <a:gd name="T30" fmla="*/ 2147483647 w 3157"/>
              <a:gd name="T31" fmla="*/ 2147483647 h 2501"/>
              <a:gd name="T32" fmla="*/ 2147483647 w 3157"/>
              <a:gd name="T33" fmla="*/ 2147483647 h 2501"/>
              <a:gd name="T34" fmla="*/ 2147483647 w 3157"/>
              <a:gd name="T35" fmla="*/ 2147483647 h 2501"/>
              <a:gd name="T36" fmla="*/ 2147483647 w 3157"/>
              <a:gd name="T37" fmla="*/ 2147483647 h 2501"/>
              <a:gd name="T38" fmla="*/ 2147483647 w 3157"/>
              <a:gd name="T39" fmla="*/ 2147483647 h 2501"/>
              <a:gd name="T40" fmla="*/ 2147483647 w 3157"/>
              <a:gd name="T41" fmla="*/ 2147483647 h 2501"/>
              <a:gd name="T42" fmla="*/ 2147483647 w 3157"/>
              <a:gd name="T43" fmla="*/ 2147483647 h 2501"/>
              <a:gd name="T44" fmla="*/ 2147483647 w 3157"/>
              <a:gd name="T45" fmla="*/ 2147483647 h 2501"/>
              <a:gd name="T46" fmla="*/ 2147483647 w 3157"/>
              <a:gd name="T47" fmla="*/ 2147483647 h 2501"/>
              <a:gd name="T48" fmla="*/ 2147483647 w 3157"/>
              <a:gd name="T49" fmla="*/ 2147483647 h 2501"/>
              <a:gd name="T50" fmla="*/ 2147483647 w 3157"/>
              <a:gd name="T51" fmla="*/ 2147483647 h 2501"/>
              <a:gd name="T52" fmla="*/ 2147483647 w 3157"/>
              <a:gd name="T53" fmla="*/ 2147483647 h 2501"/>
              <a:gd name="T54" fmla="*/ 2147483647 w 3157"/>
              <a:gd name="T55" fmla="*/ 2147483647 h 2501"/>
              <a:gd name="T56" fmla="*/ 2147483647 w 3157"/>
              <a:gd name="T57" fmla="*/ 2147483647 h 2501"/>
              <a:gd name="T58" fmla="*/ 2147483647 w 3157"/>
              <a:gd name="T59" fmla="*/ 2147483647 h 2501"/>
              <a:gd name="T60" fmla="*/ 2147483647 w 3157"/>
              <a:gd name="T61" fmla="*/ 2147483647 h 2501"/>
              <a:gd name="T62" fmla="*/ 2147483647 w 3157"/>
              <a:gd name="T63" fmla="*/ 2147483647 h 25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57"/>
              <a:gd name="T97" fmla="*/ 0 h 2501"/>
              <a:gd name="T98" fmla="*/ 3157 w 3157"/>
              <a:gd name="T99" fmla="*/ 2501 h 25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57" h="2501" extrusionOk="0">
                <a:moveTo>
                  <a:pt x="2300" y="565"/>
                </a:moveTo>
                <a:cubicBezTo>
                  <a:pt x="2291" y="500"/>
                  <a:pt x="2310" y="461"/>
                  <a:pt x="2254" y="411"/>
                </a:cubicBezTo>
                <a:cubicBezTo>
                  <a:pt x="2167" y="332"/>
                  <a:pt x="2009" y="370"/>
                  <a:pt x="1911" y="402"/>
                </a:cubicBezTo>
                <a:cubicBezTo>
                  <a:pt x="1788" y="442"/>
                  <a:pt x="1669" y="504"/>
                  <a:pt x="1563" y="577"/>
                </a:cubicBezTo>
                <a:cubicBezTo>
                  <a:pt x="1385" y="699"/>
                  <a:pt x="1233" y="851"/>
                  <a:pt x="1099" y="1019"/>
                </a:cubicBezTo>
                <a:cubicBezTo>
                  <a:pt x="905" y="1264"/>
                  <a:pt x="784" y="1548"/>
                  <a:pt x="619" y="1810"/>
                </a:cubicBezTo>
                <a:cubicBezTo>
                  <a:pt x="499" y="2001"/>
                  <a:pt x="311" y="2238"/>
                  <a:pt x="114" y="2358"/>
                </a:cubicBezTo>
                <a:cubicBezTo>
                  <a:pt x="94" y="2370"/>
                  <a:pt x="100" y="2361"/>
                  <a:pt x="78" y="2365"/>
                </a:cubicBezTo>
                <a:cubicBezTo>
                  <a:pt x="80" y="2361"/>
                  <a:pt x="83" y="2358"/>
                  <a:pt x="85" y="2354"/>
                </a:cubicBezTo>
              </a:path>
              <a:path w="3157" h="2501" extrusionOk="0">
                <a:moveTo>
                  <a:pt x="113" y="2052"/>
                </a:moveTo>
                <a:cubicBezTo>
                  <a:pt x="128" y="2037"/>
                  <a:pt x="153" y="2015"/>
                  <a:pt x="167" y="2048"/>
                </a:cubicBezTo>
                <a:cubicBezTo>
                  <a:pt x="178" y="2074"/>
                  <a:pt x="159" y="2124"/>
                  <a:pt x="151" y="2147"/>
                </a:cubicBezTo>
                <a:cubicBezTo>
                  <a:pt x="131" y="2204"/>
                  <a:pt x="102" y="2258"/>
                  <a:pt x="75" y="2312"/>
                </a:cubicBezTo>
                <a:cubicBezTo>
                  <a:pt x="51" y="2360"/>
                  <a:pt x="11" y="2413"/>
                  <a:pt x="0" y="2467"/>
                </a:cubicBezTo>
                <a:cubicBezTo>
                  <a:pt x="-8" y="2508"/>
                  <a:pt x="40" y="2499"/>
                  <a:pt x="64" y="2497"/>
                </a:cubicBezTo>
                <a:cubicBezTo>
                  <a:pt x="111" y="2492"/>
                  <a:pt x="159" y="2485"/>
                  <a:pt x="206" y="2479"/>
                </a:cubicBezTo>
                <a:cubicBezTo>
                  <a:pt x="244" y="2474"/>
                  <a:pt x="281" y="2469"/>
                  <a:pt x="319" y="2466"/>
                </a:cubicBezTo>
                <a:cubicBezTo>
                  <a:pt x="333" y="2463"/>
                  <a:pt x="338" y="2462"/>
                  <a:pt x="347" y="2456"/>
                </a:cubicBezTo>
              </a:path>
              <a:path w="3157" h="2501" extrusionOk="0">
                <a:moveTo>
                  <a:pt x="2629" y="304"/>
                </a:moveTo>
                <a:cubicBezTo>
                  <a:pt x="2636" y="284"/>
                  <a:pt x="2642" y="263"/>
                  <a:pt x="2653" y="245"/>
                </a:cubicBezTo>
                <a:cubicBezTo>
                  <a:pt x="2678" y="205"/>
                  <a:pt x="2708" y="164"/>
                  <a:pt x="2740" y="129"/>
                </a:cubicBezTo>
                <a:cubicBezTo>
                  <a:pt x="2775" y="90"/>
                  <a:pt x="2814" y="50"/>
                  <a:pt x="2859" y="23"/>
                </a:cubicBezTo>
                <a:cubicBezTo>
                  <a:pt x="2891" y="3"/>
                  <a:pt x="2926" y="-8"/>
                  <a:pt x="2962" y="8"/>
                </a:cubicBezTo>
                <a:cubicBezTo>
                  <a:pt x="3022" y="35"/>
                  <a:pt x="3041" y="117"/>
                  <a:pt x="3045" y="176"/>
                </a:cubicBezTo>
                <a:cubicBezTo>
                  <a:pt x="3051" y="249"/>
                  <a:pt x="3027" y="331"/>
                  <a:pt x="2973" y="384"/>
                </a:cubicBezTo>
                <a:cubicBezTo>
                  <a:pt x="2958" y="399"/>
                  <a:pt x="2933" y="406"/>
                  <a:pt x="2939" y="428"/>
                </a:cubicBezTo>
                <a:cubicBezTo>
                  <a:pt x="2948" y="459"/>
                  <a:pt x="3007" y="500"/>
                  <a:pt x="3027" y="525"/>
                </a:cubicBezTo>
                <a:cubicBezTo>
                  <a:pt x="3079" y="591"/>
                  <a:pt x="3137" y="656"/>
                  <a:pt x="3153" y="741"/>
                </a:cubicBezTo>
                <a:cubicBezTo>
                  <a:pt x="3163" y="795"/>
                  <a:pt x="3143" y="845"/>
                  <a:pt x="3093" y="872"/>
                </a:cubicBezTo>
                <a:cubicBezTo>
                  <a:pt x="3046" y="897"/>
                  <a:pt x="2992" y="901"/>
                  <a:pt x="2940" y="892"/>
                </a:cubicBezTo>
                <a:cubicBezTo>
                  <a:pt x="2886" y="883"/>
                  <a:pt x="2750" y="855"/>
                  <a:pt x="2715" y="806"/>
                </a:cubicBezTo>
                <a:cubicBezTo>
                  <a:pt x="2698" y="783"/>
                  <a:pt x="2723" y="798"/>
                  <a:pt x="2746" y="7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2" name="Ink 213"/>
          <p:cNvSpPr>
            <a:spLocks noRot="1" noChangeAspect="1" noEditPoints="1" noChangeArrowheads="1" noChangeShapeType="1" noTextEdit="1"/>
          </p:cNvSpPr>
          <p:nvPr/>
        </p:nvSpPr>
        <p:spPr bwMode="auto">
          <a:xfrm>
            <a:off x="7810500" y="163513"/>
            <a:ext cx="773113" cy="931862"/>
          </a:xfrm>
          <a:custGeom>
            <a:avLst/>
            <a:gdLst>
              <a:gd name="T0" fmla="*/ 2147483647 w 2147"/>
              <a:gd name="T1" fmla="*/ 2147483647 h 2588"/>
              <a:gd name="T2" fmla="*/ 2147483647 w 2147"/>
              <a:gd name="T3" fmla="*/ 2147483647 h 2588"/>
              <a:gd name="T4" fmla="*/ 2147483647 w 2147"/>
              <a:gd name="T5" fmla="*/ 2147483647 h 2588"/>
              <a:gd name="T6" fmla="*/ 2147483647 w 2147"/>
              <a:gd name="T7" fmla="*/ 2147483647 h 2588"/>
              <a:gd name="T8" fmla="*/ 2147483647 w 2147"/>
              <a:gd name="T9" fmla="*/ 2147483647 h 2588"/>
              <a:gd name="T10" fmla="*/ 2147483647 w 2147"/>
              <a:gd name="T11" fmla="*/ 2147483647 h 2588"/>
              <a:gd name="T12" fmla="*/ 2147483647 w 2147"/>
              <a:gd name="T13" fmla="*/ 2147483647 h 2588"/>
              <a:gd name="T14" fmla="*/ 2147483647 w 2147"/>
              <a:gd name="T15" fmla="*/ 2147483647 h 2588"/>
              <a:gd name="T16" fmla="*/ 2147483647 w 2147"/>
              <a:gd name="T17" fmla="*/ 2147483647 h 2588"/>
              <a:gd name="T18" fmla="*/ 2147483647 w 2147"/>
              <a:gd name="T19" fmla="*/ 2147483647 h 2588"/>
              <a:gd name="T20" fmla="*/ 2147483647 w 2147"/>
              <a:gd name="T21" fmla="*/ 2147483647 h 2588"/>
              <a:gd name="T22" fmla="*/ 2147483647 w 2147"/>
              <a:gd name="T23" fmla="*/ 2147483647 h 2588"/>
              <a:gd name="T24" fmla="*/ 2147483647 w 2147"/>
              <a:gd name="T25" fmla="*/ 2147483647 h 2588"/>
              <a:gd name="T26" fmla="*/ 2147483647 w 2147"/>
              <a:gd name="T27" fmla="*/ 2147483647 h 2588"/>
              <a:gd name="T28" fmla="*/ 2147483647 w 2147"/>
              <a:gd name="T29" fmla="*/ 2147483647 h 2588"/>
              <a:gd name="T30" fmla="*/ 2147483647 w 2147"/>
              <a:gd name="T31" fmla="*/ 2147483647 h 2588"/>
              <a:gd name="T32" fmla="*/ 2147483647 w 2147"/>
              <a:gd name="T33" fmla="*/ 2147483647 h 2588"/>
              <a:gd name="T34" fmla="*/ 2147483647 w 2147"/>
              <a:gd name="T35" fmla="*/ 2147483647 h 2588"/>
              <a:gd name="T36" fmla="*/ 2147483647 w 2147"/>
              <a:gd name="T37" fmla="*/ 2147483647 h 2588"/>
              <a:gd name="T38" fmla="*/ 2147483647 w 2147"/>
              <a:gd name="T39" fmla="*/ 2147483647 h 2588"/>
              <a:gd name="T40" fmla="*/ 2147483647 w 2147"/>
              <a:gd name="T41" fmla="*/ 2147483647 h 2588"/>
              <a:gd name="T42" fmla="*/ 2147483647 w 2147"/>
              <a:gd name="T43" fmla="*/ 2147483647 h 2588"/>
              <a:gd name="T44" fmla="*/ 2147483647 w 2147"/>
              <a:gd name="T45" fmla="*/ 2147483647 h 25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7"/>
              <a:gd name="T70" fmla="*/ 0 h 2588"/>
              <a:gd name="T71" fmla="*/ 2147 w 2147"/>
              <a:gd name="T72" fmla="*/ 2588 h 25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7" h="2588" extrusionOk="0">
                <a:moveTo>
                  <a:pt x="1449" y="214"/>
                </a:moveTo>
                <a:cubicBezTo>
                  <a:pt x="1453" y="194"/>
                  <a:pt x="1457" y="175"/>
                  <a:pt x="1461" y="155"/>
                </a:cubicBezTo>
                <a:cubicBezTo>
                  <a:pt x="1353" y="230"/>
                  <a:pt x="1285" y="327"/>
                  <a:pt x="1214" y="442"/>
                </a:cubicBezTo>
                <a:cubicBezTo>
                  <a:pt x="1098" y="630"/>
                  <a:pt x="1010" y="835"/>
                  <a:pt x="940" y="1044"/>
                </a:cubicBezTo>
                <a:cubicBezTo>
                  <a:pt x="875" y="1239"/>
                  <a:pt x="817" y="1460"/>
                  <a:pt x="841" y="1668"/>
                </a:cubicBezTo>
                <a:cubicBezTo>
                  <a:pt x="855" y="1788"/>
                  <a:pt x="919" y="1862"/>
                  <a:pt x="1044" y="1836"/>
                </a:cubicBezTo>
                <a:cubicBezTo>
                  <a:pt x="1253" y="1792"/>
                  <a:pt x="1415" y="1566"/>
                  <a:pt x="1490" y="1382"/>
                </a:cubicBezTo>
                <a:cubicBezTo>
                  <a:pt x="1528" y="1288"/>
                  <a:pt x="1578" y="1136"/>
                  <a:pt x="1538" y="1034"/>
                </a:cubicBezTo>
                <a:cubicBezTo>
                  <a:pt x="1528" y="1021"/>
                  <a:pt x="1517" y="1008"/>
                  <a:pt x="1507" y="995"/>
                </a:cubicBezTo>
                <a:cubicBezTo>
                  <a:pt x="1420" y="1031"/>
                  <a:pt x="1390" y="1050"/>
                  <a:pt x="1329" y="1147"/>
                </a:cubicBezTo>
                <a:cubicBezTo>
                  <a:pt x="1253" y="1268"/>
                  <a:pt x="1202" y="1400"/>
                  <a:pt x="1156" y="1534"/>
                </a:cubicBezTo>
                <a:cubicBezTo>
                  <a:pt x="1151" y="1549"/>
                  <a:pt x="1081" y="1726"/>
                  <a:pt x="1127" y="1737"/>
                </a:cubicBezTo>
                <a:cubicBezTo>
                  <a:pt x="1163" y="1745"/>
                  <a:pt x="1204" y="1664"/>
                  <a:pt x="1217" y="1647"/>
                </a:cubicBezTo>
              </a:path>
              <a:path w="2147" h="2588" extrusionOk="0">
                <a:moveTo>
                  <a:pt x="1649" y="553"/>
                </a:moveTo>
                <a:cubicBezTo>
                  <a:pt x="1643" y="461"/>
                  <a:pt x="1650" y="393"/>
                  <a:pt x="1583" y="318"/>
                </a:cubicBezTo>
                <a:cubicBezTo>
                  <a:pt x="1427" y="144"/>
                  <a:pt x="1096" y="146"/>
                  <a:pt x="892" y="197"/>
                </a:cubicBezTo>
                <a:cubicBezTo>
                  <a:pt x="519" y="290"/>
                  <a:pt x="277" y="576"/>
                  <a:pt x="132" y="919"/>
                </a:cubicBezTo>
                <a:cubicBezTo>
                  <a:pt x="-34" y="1311"/>
                  <a:pt x="-73" y="1815"/>
                  <a:pt x="147" y="2195"/>
                </a:cubicBezTo>
                <a:cubicBezTo>
                  <a:pt x="276" y="2417"/>
                  <a:pt x="504" y="2567"/>
                  <a:pt x="761" y="2587"/>
                </a:cubicBezTo>
                <a:cubicBezTo>
                  <a:pt x="1191" y="2620"/>
                  <a:pt x="1567" y="2307"/>
                  <a:pt x="1791" y="1971"/>
                </a:cubicBezTo>
                <a:cubicBezTo>
                  <a:pt x="2047" y="1588"/>
                  <a:pt x="2189" y="1075"/>
                  <a:pt x="2135" y="615"/>
                </a:cubicBezTo>
                <a:cubicBezTo>
                  <a:pt x="2105" y="357"/>
                  <a:pt x="1991" y="108"/>
                  <a:pt x="1726" y="27"/>
                </a:cubicBezTo>
                <a:cubicBezTo>
                  <a:pt x="1433" y="-63"/>
                  <a:pt x="1113" y="63"/>
                  <a:pt x="834" y="1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Ink 214"/>
          <p:cNvSpPr>
            <a:spLocks noRot="1" noChangeAspect="1" noEditPoints="1" noChangeArrowheads="1" noChangeShapeType="1" noTextEdit="1"/>
          </p:cNvSpPr>
          <p:nvPr/>
        </p:nvSpPr>
        <p:spPr bwMode="auto">
          <a:xfrm>
            <a:off x="3052763" y="3100388"/>
            <a:ext cx="158750" cy="290512"/>
          </a:xfrm>
          <a:custGeom>
            <a:avLst/>
            <a:gdLst>
              <a:gd name="T0" fmla="*/ 2147483647 w 438"/>
              <a:gd name="T1" fmla="*/ 2147483647 h 804"/>
              <a:gd name="T2" fmla="*/ 2147483647 w 438"/>
              <a:gd name="T3" fmla="*/ 2147483647 h 804"/>
              <a:gd name="T4" fmla="*/ 2147483647 w 438"/>
              <a:gd name="T5" fmla="*/ 2147483647 h 804"/>
              <a:gd name="T6" fmla="*/ 2147483647 w 438"/>
              <a:gd name="T7" fmla="*/ 0 h 804"/>
              <a:gd name="T8" fmla="*/ 2147483647 w 438"/>
              <a:gd name="T9" fmla="*/ 2147483647 h 804"/>
              <a:gd name="T10" fmla="*/ 0 w 438"/>
              <a:gd name="T11" fmla="*/ 2147483647 h 804"/>
              <a:gd name="T12" fmla="*/ 2147483647 w 438"/>
              <a:gd name="T13" fmla="*/ 2147483647 h 804"/>
              <a:gd name="T14" fmla="*/ 2147483647 w 438"/>
              <a:gd name="T15" fmla="*/ 2147483647 h 804"/>
              <a:gd name="T16" fmla="*/ 2147483647 w 438"/>
              <a:gd name="T17" fmla="*/ 2147483647 h 804"/>
              <a:gd name="T18" fmla="*/ 2147483647 w 438"/>
              <a:gd name="T19" fmla="*/ 2147483647 h 804"/>
              <a:gd name="T20" fmla="*/ 2147483647 w 438"/>
              <a:gd name="T21" fmla="*/ 2147483647 h 804"/>
              <a:gd name="T22" fmla="*/ 2147483647 w 438"/>
              <a:gd name="T23" fmla="*/ 2147483647 h 804"/>
              <a:gd name="T24" fmla="*/ 2147483647 w 438"/>
              <a:gd name="T25" fmla="*/ 2147483647 h 804"/>
              <a:gd name="T26" fmla="*/ 2147483647 w 438"/>
              <a:gd name="T27" fmla="*/ 2147483647 h 804"/>
              <a:gd name="T28" fmla="*/ 2147483647 w 438"/>
              <a:gd name="T29" fmla="*/ 2147483647 h 804"/>
              <a:gd name="T30" fmla="*/ 2147483647 w 438"/>
              <a:gd name="T31" fmla="*/ 2147483647 h 8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8"/>
              <a:gd name="T49" fmla="*/ 0 h 804"/>
              <a:gd name="T50" fmla="*/ 438 w 438"/>
              <a:gd name="T51" fmla="*/ 804 h 8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8" h="804" extrusionOk="0">
                <a:moveTo>
                  <a:pt x="138" y="189"/>
                </a:moveTo>
                <a:cubicBezTo>
                  <a:pt x="120" y="176"/>
                  <a:pt x="35" y="146"/>
                  <a:pt x="32" y="122"/>
                </a:cubicBezTo>
                <a:cubicBezTo>
                  <a:pt x="28" y="93"/>
                  <a:pt x="56" y="64"/>
                  <a:pt x="73" y="44"/>
                </a:cubicBezTo>
                <a:cubicBezTo>
                  <a:pt x="91" y="24"/>
                  <a:pt x="108" y="12"/>
                  <a:pt x="131" y="0"/>
                </a:cubicBezTo>
                <a:cubicBezTo>
                  <a:pt x="138" y="47"/>
                  <a:pt x="132" y="75"/>
                  <a:pt x="110" y="128"/>
                </a:cubicBezTo>
                <a:cubicBezTo>
                  <a:pt x="76" y="210"/>
                  <a:pt x="11" y="302"/>
                  <a:pt x="0" y="392"/>
                </a:cubicBezTo>
                <a:cubicBezTo>
                  <a:pt x="1" y="399"/>
                  <a:pt x="3" y="405"/>
                  <a:pt x="4" y="412"/>
                </a:cubicBezTo>
                <a:cubicBezTo>
                  <a:pt x="60" y="408"/>
                  <a:pt x="109" y="379"/>
                  <a:pt x="161" y="355"/>
                </a:cubicBezTo>
                <a:cubicBezTo>
                  <a:pt x="216" y="330"/>
                  <a:pt x="303" y="274"/>
                  <a:pt x="367" y="298"/>
                </a:cubicBezTo>
                <a:cubicBezTo>
                  <a:pt x="431" y="322"/>
                  <a:pt x="390" y="412"/>
                  <a:pt x="376" y="451"/>
                </a:cubicBezTo>
                <a:cubicBezTo>
                  <a:pt x="352" y="518"/>
                  <a:pt x="316" y="581"/>
                  <a:pt x="286" y="645"/>
                </a:cubicBezTo>
                <a:cubicBezTo>
                  <a:pt x="328" y="630"/>
                  <a:pt x="355" y="605"/>
                  <a:pt x="392" y="578"/>
                </a:cubicBezTo>
                <a:cubicBezTo>
                  <a:pt x="413" y="563"/>
                  <a:pt x="417" y="559"/>
                  <a:pt x="432" y="554"/>
                </a:cubicBezTo>
                <a:cubicBezTo>
                  <a:pt x="429" y="589"/>
                  <a:pt x="419" y="613"/>
                  <a:pt x="403" y="649"/>
                </a:cubicBezTo>
                <a:cubicBezTo>
                  <a:pt x="386" y="688"/>
                  <a:pt x="367" y="763"/>
                  <a:pt x="332" y="790"/>
                </a:cubicBezTo>
                <a:cubicBezTo>
                  <a:pt x="321" y="803"/>
                  <a:pt x="317" y="808"/>
                  <a:pt x="303" y="8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4" name="Ink 215"/>
          <p:cNvSpPr>
            <a:spLocks noRot="1" noChangeAspect="1" noEditPoints="1" noChangeArrowheads="1" noChangeShapeType="1" noTextEdit="1"/>
          </p:cNvSpPr>
          <p:nvPr/>
        </p:nvSpPr>
        <p:spPr bwMode="auto">
          <a:xfrm>
            <a:off x="2695575" y="3114675"/>
            <a:ext cx="169863" cy="277813"/>
          </a:xfrm>
          <a:custGeom>
            <a:avLst/>
            <a:gdLst>
              <a:gd name="T0" fmla="*/ 2147483647 w 475"/>
              <a:gd name="T1" fmla="*/ 2147483647 h 772"/>
              <a:gd name="T2" fmla="*/ 2147483647 w 475"/>
              <a:gd name="T3" fmla="*/ 2147483647 h 772"/>
              <a:gd name="T4" fmla="*/ 2147483647 w 475"/>
              <a:gd name="T5" fmla="*/ 2147483647 h 772"/>
              <a:gd name="T6" fmla="*/ 2147483647 w 475"/>
              <a:gd name="T7" fmla="*/ 2147483647 h 772"/>
              <a:gd name="T8" fmla="*/ 2147483647 w 475"/>
              <a:gd name="T9" fmla="*/ 0 h 772"/>
              <a:gd name="T10" fmla="*/ 2147483647 w 475"/>
              <a:gd name="T11" fmla="*/ 2147483647 h 772"/>
              <a:gd name="T12" fmla="*/ 2147483647 w 475"/>
              <a:gd name="T13" fmla="*/ 2147483647 h 772"/>
              <a:gd name="T14" fmla="*/ 2147483647 w 475"/>
              <a:gd name="T15" fmla="*/ 2147483647 h 772"/>
              <a:gd name="T16" fmla="*/ 2147483647 w 475"/>
              <a:gd name="T17" fmla="*/ 2147483647 h 772"/>
              <a:gd name="T18" fmla="*/ 2147483647 w 475"/>
              <a:gd name="T19" fmla="*/ 2147483647 h 772"/>
              <a:gd name="T20" fmla="*/ 2147483647 w 475"/>
              <a:gd name="T21" fmla="*/ 2147483647 h 772"/>
              <a:gd name="T22" fmla="*/ 2147483647 w 475"/>
              <a:gd name="T23" fmla="*/ 2147483647 h 772"/>
              <a:gd name="T24" fmla="*/ 2147483647 w 475"/>
              <a:gd name="T25" fmla="*/ 2147483647 h 772"/>
              <a:gd name="T26" fmla="*/ 2147483647 w 475"/>
              <a:gd name="T27" fmla="*/ 2147483647 h 772"/>
              <a:gd name="T28" fmla="*/ 2147483647 w 475"/>
              <a:gd name="T29" fmla="*/ 2147483647 h 7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5"/>
              <a:gd name="T46" fmla="*/ 0 h 772"/>
              <a:gd name="T47" fmla="*/ 475 w 475"/>
              <a:gd name="T48" fmla="*/ 772 h 7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5" h="772" extrusionOk="0">
                <a:moveTo>
                  <a:pt x="65" y="246"/>
                </a:moveTo>
                <a:cubicBezTo>
                  <a:pt x="91" y="224"/>
                  <a:pt x="114" y="196"/>
                  <a:pt x="134" y="167"/>
                </a:cubicBezTo>
                <a:cubicBezTo>
                  <a:pt x="158" y="132"/>
                  <a:pt x="183" y="98"/>
                  <a:pt x="206" y="63"/>
                </a:cubicBezTo>
                <a:cubicBezTo>
                  <a:pt x="222" y="39"/>
                  <a:pt x="236" y="21"/>
                  <a:pt x="259" y="5"/>
                </a:cubicBezTo>
                <a:cubicBezTo>
                  <a:pt x="263" y="3"/>
                  <a:pt x="267" y="2"/>
                  <a:pt x="271" y="0"/>
                </a:cubicBezTo>
                <a:cubicBezTo>
                  <a:pt x="300" y="27"/>
                  <a:pt x="310" y="40"/>
                  <a:pt x="320" y="83"/>
                </a:cubicBezTo>
                <a:cubicBezTo>
                  <a:pt x="344" y="188"/>
                  <a:pt x="340" y="300"/>
                  <a:pt x="317" y="404"/>
                </a:cubicBezTo>
                <a:cubicBezTo>
                  <a:pt x="288" y="536"/>
                  <a:pt x="215" y="688"/>
                  <a:pt x="81" y="741"/>
                </a:cubicBezTo>
                <a:cubicBezTo>
                  <a:pt x="53" y="752"/>
                  <a:pt x="30" y="749"/>
                  <a:pt x="7" y="731"/>
                </a:cubicBezTo>
                <a:cubicBezTo>
                  <a:pt x="5" y="727"/>
                  <a:pt x="3" y="723"/>
                  <a:pt x="1" y="719"/>
                </a:cubicBezTo>
                <a:cubicBezTo>
                  <a:pt x="13" y="694"/>
                  <a:pt x="5" y="685"/>
                  <a:pt x="40" y="673"/>
                </a:cubicBezTo>
                <a:cubicBezTo>
                  <a:pt x="91" y="656"/>
                  <a:pt x="159" y="685"/>
                  <a:pt x="206" y="701"/>
                </a:cubicBezTo>
                <a:cubicBezTo>
                  <a:pt x="270" y="723"/>
                  <a:pt x="338" y="765"/>
                  <a:pt x="407" y="771"/>
                </a:cubicBezTo>
                <a:cubicBezTo>
                  <a:pt x="426" y="773"/>
                  <a:pt x="440" y="763"/>
                  <a:pt x="455" y="754"/>
                </a:cubicBezTo>
                <a:cubicBezTo>
                  <a:pt x="461" y="749"/>
                  <a:pt x="468" y="745"/>
                  <a:pt x="474" y="7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5" name="Ink 216"/>
          <p:cNvSpPr>
            <a:spLocks noRot="1" noChangeAspect="1" noEditPoints="1" noChangeArrowheads="1" noChangeShapeType="1" noTextEdit="1"/>
          </p:cNvSpPr>
          <p:nvPr/>
        </p:nvSpPr>
        <p:spPr bwMode="auto">
          <a:xfrm>
            <a:off x="3041650" y="3106738"/>
            <a:ext cx="193675" cy="261937"/>
          </a:xfrm>
          <a:custGeom>
            <a:avLst/>
            <a:gdLst>
              <a:gd name="T0" fmla="*/ 2147483647 w 538"/>
              <a:gd name="T1" fmla="*/ 2147483647 h 728"/>
              <a:gd name="T2" fmla="*/ 2147483647 w 538"/>
              <a:gd name="T3" fmla="*/ 2147483647 h 728"/>
              <a:gd name="T4" fmla="*/ 2147483647 w 538"/>
              <a:gd name="T5" fmla="*/ 2147483647 h 728"/>
              <a:gd name="T6" fmla="*/ 2147483647 w 538"/>
              <a:gd name="T7" fmla="*/ 2147483647 h 728"/>
              <a:gd name="T8" fmla="*/ 2147483647 w 538"/>
              <a:gd name="T9" fmla="*/ 2147483647 h 728"/>
              <a:gd name="T10" fmla="*/ 2147483647 w 538"/>
              <a:gd name="T11" fmla="*/ 2147483647 h 728"/>
              <a:gd name="T12" fmla="*/ 2147483647 w 538"/>
              <a:gd name="T13" fmla="*/ 2147483647 h 728"/>
              <a:gd name="T14" fmla="*/ 2147483647 w 538"/>
              <a:gd name="T15" fmla="*/ 2147483647 h 728"/>
              <a:gd name="T16" fmla="*/ 2147483647 w 538"/>
              <a:gd name="T17" fmla="*/ 2147483647 h 728"/>
              <a:gd name="T18" fmla="*/ 2147483647 w 538"/>
              <a:gd name="T19" fmla="*/ 2147483647 h 728"/>
              <a:gd name="T20" fmla="*/ 2147483647 w 538"/>
              <a:gd name="T21" fmla="*/ 2147483647 h 728"/>
              <a:gd name="T22" fmla="*/ 2147483647 w 538"/>
              <a:gd name="T23" fmla="*/ 2147483647 h 728"/>
              <a:gd name="T24" fmla="*/ 2147483647 w 538"/>
              <a:gd name="T25" fmla="*/ 2147483647 h 728"/>
              <a:gd name="T26" fmla="*/ 2147483647 w 538"/>
              <a:gd name="T27" fmla="*/ 2147483647 h 728"/>
              <a:gd name="T28" fmla="*/ 2147483647 w 538"/>
              <a:gd name="T29" fmla="*/ 2147483647 h 728"/>
              <a:gd name="T30" fmla="*/ 2147483647 w 538"/>
              <a:gd name="T31" fmla="*/ 2147483647 h 728"/>
              <a:gd name="T32" fmla="*/ 2147483647 w 538"/>
              <a:gd name="T33" fmla="*/ 2147483647 h 7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8"/>
              <a:gd name="T52" fmla="*/ 0 h 728"/>
              <a:gd name="T53" fmla="*/ 538 w 538"/>
              <a:gd name="T54" fmla="*/ 728 h 7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8" h="728" extrusionOk="0">
                <a:moveTo>
                  <a:pt x="112" y="105"/>
                </a:moveTo>
                <a:cubicBezTo>
                  <a:pt x="108" y="108"/>
                  <a:pt x="103" y="110"/>
                  <a:pt x="99" y="113"/>
                </a:cubicBezTo>
                <a:cubicBezTo>
                  <a:pt x="110" y="90"/>
                  <a:pt x="106" y="84"/>
                  <a:pt x="132" y="64"/>
                </a:cubicBezTo>
                <a:cubicBezTo>
                  <a:pt x="173" y="33"/>
                  <a:pt x="224" y="14"/>
                  <a:pt x="275" y="6"/>
                </a:cubicBezTo>
                <a:cubicBezTo>
                  <a:pt x="326" y="-2"/>
                  <a:pt x="384" y="-5"/>
                  <a:pt x="433" y="12"/>
                </a:cubicBezTo>
                <a:cubicBezTo>
                  <a:pt x="475" y="26"/>
                  <a:pt x="517" y="52"/>
                  <a:pt x="532" y="96"/>
                </a:cubicBezTo>
                <a:cubicBezTo>
                  <a:pt x="547" y="140"/>
                  <a:pt x="520" y="181"/>
                  <a:pt x="490" y="211"/>
                </a:cubicBezTo>
                <a:cubicBezTo>
                  <a:pt x="454" y="247"/>
                  <a:pt x="406" y="268"/>
                  <a:pt x="360" y="287"/>
                </a:cubicBezTo>
                <a:cubicBezTo>
                  <a:pt x="332" y="299"/>
                  <a:pt x="311" y="308"/>
                  <a:pt x="287" y="324"/>
                </a:cubicBezTo>
                <a:cubicBezTo>
                  <a:pt x="302" y="351"/>
                  <a:pt x="317" y="372"/>
                  <a:pt x="340" y="395"/>
                </a:cubicBezTo>
                <a:cubicBezTo>
                  <a:pt x="391" y="447"/>
                  <a:pt x="461" y="494"/>
                  <a:pt x="492" y="561"/>
                </a:cubicBezTo>
                <a:cubicBezTo>
                  <a:pt x="513" y="606"/>
                  <a:pt x="500" y="649"/>
                  <a:pt x="463" y="680"/>
                </a:cubicBezTo>
                <a:cubicBezTo>
                  <a:pt x="430" y="708"/>
                  <a:pt x="384" y="723"/>
                  <a:pt x="341" y="727"/>
                </a:cubicBezTo>
                <a:cubicBezTo>
                  <a:pt x="288" y="731"/>
                  <a:pt x="236" y="715"/>
                  <a:pt x="188" y="694"/>
                </a:cubicBezTo>
                <a:cubicBezTo>
                  <a:pt x="133" y="670"/>
                  <a:pt x="83" y="635"/>
                  <a:pt x="37" y="597"/>
                </a:cubicBezTo>
                <a:cubicBezTo>
                  <a:pt x="26" y="588"/>
                  <a:pt x="-12" y="568"/>
                  <a:pt x="11" y="567"/>
                </a:cubicBezTo>
                <a:cubicBezTo>
                  <a:pt x="21" y="572"/>
                  <a:pt x="24" y="573"/>
                  <a:pt x="31" y="57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Ink 217"/>
          <p:cNvSpPr>
            <a:spLocks noRot="1" noChangeAspect="1" noEditPoints="1" noChangeArrowheads="1" noChangeShapeType="1" noTextEdit="1"/>
          </p:cNvSpPr>
          <p:nvPr/>
        </p:nvSpPr>
        <p:spPr bwMode="auto">
          <a:xfrm>
            <a:off x="3013075" y="4754563"/>
            <a:ext cx="220663" cy="315912"/>
          </a:xfrm>
          <a:custGeom>
            <a:avLst/>
            <a:gdLst>
              <a:gd name="T0" fmla="*/ 2147483647 w 613"/>
              <a:gd name="T1" fmla="*/ 2147483647 h 876"/>
              <a:gd name="T2" fmla="*/ 2147483647 w 613"/>
              <a:gd name="T3" fmla="*/ 2147483647 h 876"/>
              <a:gd name="T4" fmla="*/ 2147483647 w 613"/>
              <a:gd name="T5" fmla="*/ 2147483647 h 876"/>
              <a:gd name="T6" fmla="*/ 2147483647 w 613"/>
              <a:gd name="T7" fmla="*/ 2147483647 h 876"/>
              <a:gd name="T8" fmla="*/ 2147483647 w 613"/>
              <a:gd name="T9" fmla="*/ 2147483647 h 876"/>
              <a:gd name="T10" fmla="*/ 2147483647 w 613"/>
              <a:gd name="T11" fmla="*/ 2147483647 h 876"/>
              <a:gd name="T12" fmla="*/ 2147483647 w 613"/>
              <a:gd name="T13" fmla="*/ 2147483647 h 876"/>
              <a:gd name="T14" fmla="*/ 2147483647 w 613"/>
              <a:gd name="T15" fmla="*/ 2147483647 h 876"/>
              <a:gd name="T16" fmla="*/ 2147483647 w 613"/>
              <a:gd name="T17" fmla="*/ 2147483647 h 876"/>
              <a:gd name="T18" fmla="*/ 2147483647 w 613"/>
              <a:gd name="T19" fmla="*/ 2147483647 h 876"/>
              <a:gd name="T20" fmla="*/ 0 w 613"/>
              <a:gd name="T21" fmla="*/ 2147483647 h 876"/>
              <a:gd name="T22" fmla="*/ 2147483647 w 613"/>
              <a:gd name="T23" fmla="*/ 2147483647 h 876"/>
              <a:gd name="T24" fmla="*/ 2147483647 w 613"/>
              <a:gd name="T25" fmla="*/ 2147483647 h 876"/>
              <a:gd name="T26" fmla="*/ 2147483647 w 613"/>
              <a:gd name="T27" fmla="*/ 2147483647 h 876"/>
              <a:gd name="T28" fmla="*/ 2147483647 w 613"/>
              <a:gd name="T29" fmla="*/ 2147483647 h 876"/>
              <a:gd name="T30" fmla="*/ 2147483647 w 613"/>
              <a:gd name="T31" fmla="*/ 2147483647 h 876"/>
              <a:gd name="T32" fmla="*/ 2147483647 w 613"/>
              <a:gd name="T33" fmla="*/ 2147483647 h 8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3"/>
              <a:gd name="T52" fmla="*/ 0 h 876"/>
              <a:gd name="T53" fmla="*/ 613 w 613"/>
              <a:gd name="T54" fmla="*/ 876 h 8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3" h="876" extrusionOk="0">
                <a:moveTo>
                  <a:pt x="215" y="165"/>
                </a:moveTo>
                <a:cubicBezTo>
                  <a:pt x="212" y="168"/>
                  <a:pt x="208" y="170"/>
                  <a:pt x="205" y="173"/>
                </a:cubicBezTo>
                <a:cubicBezTo>
                  <a:pt x="201" y="148"/>
                  <a:pt x="198" y="150"/>
                  <a:pt x="228" y="123"/>
                </a:cubicBezTo>
                <a:cubicBezTo>
                  <a:pt x="254" y="100"/>
                  <a:pt x="285" y="84"/>
                  <a:pt x="314" y="66"/>
                </a:cubicBezTo>
                <a:cubicBezTo>
                  <a:pt x="347" y="46"/>
                  <a:pt x="381" y="30"/>
                  <a:pt x="417" y="16"/>
                </a:cubicBezTo>
                <a:cubicBezTo>
                  <a:pt x="440" y="7"/>
                  <a:pt x="466" y="-4"/>
                  <a:pt x="490" y="5"/>
                </a:cubicBezTo>
                <a:cubicBezTo>
                  <a:pt x="520" y="17"/>
                  <a:pt x="525" y="73"/>
                  <a:pt x="528" y="99"/>
                </a:cubicBezTo>
                <a:cubicBezTo>
                  <a:pt x="550" y="282"/>
                  <a:pt x="548" y="509"/>
                  <a:pt x="443" y="667"/>
                </a:cubicBezTo>
                <a:cubicBezTo>
                  <a:pt x="405" y="724"/>
                  <a:pt x="349" y="775"/>
                  <a:pt x="288" y="807"/>
                </a:cubicBezTo>
                <a:cubicBezTo>
                  <a:pt x="237" y="834"/>
                  <a:pt x="179" y="849"/>
                  <a:pt x="122" y="847"/>
                </a:cubicBezTo>
                <a:cubicBezTo>
                  <a:pt x="67" y="845"/>
                  <a:pt x="10" y="811"/>
                  <a:pt x="0" y="753"/>
                </a:cubicBezTo>
                <a:cubicBezTo>
                  <a:pt x="-5" y="726"/>
                  <a:pt x="9" y="689"/>
                  <a:pt x="30" y="671"/>
                </a:cubicBezTo>
                <a:cubicBezTo>
                  <a:pt x="54" y="650"/>
                  <a:pt x="80" y="650"/>
                  <a:pt x="110" y="654"/>
                </a:cubicBezTo>
                <a:cubicBezTo>
                  <a:pt x="165" y="662"/>
                  <a:pt x="215" y="702"/>
                  <a:pt x="262" y="728"/>
                </a:cubicBezTo>
                <a:cubicBezTo>
                  <a:pt x="343" y="773"/>
                  <a:pt x="429" y="815"/>
                  <a:pt x="515" y="849"/>
                </a:cubicBezTo>
                <a:cubicBezTo>
                  <a:pt x="524" y="853"/>
                  <a:pt x="565" y="877"/>
                  <a:pt x="576" y="875"/>
                </a:cubicBezTo>
                <a:cubicBezTo>
                  <a:pt x="588" y="873"/>
                  <a:pt x="603" y="851"/>
                  <a:pt x="612" y="8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7" name="Ink 218"/>
          <p:cNvSpPr>
            <a:spLocks noRot="1" noChangeAspect="1" noEditPoints="1" noChangeArrowheads="1" noChangeShapeType="1" noTextEdit="1"/>
          </p:cNvSpPr>
          <p:nvPr/>
        </p:nvSpPr>
        <p:spPr bwMode="auto">
          <a:xfrm>
            <a:off x="1947863" y="3903663"/>
            <a:ext cx="166687" cy="322262"/>
          </a:xfrm>
          <a:custGeom>
            <a:avLst/>
            <a:gdLst>
              <a:gd name="T0" fmla="*/ 2147483647 w 463"/>
              <a:gd name="T1" fmla="*/ 0 h 896"/>
              <a:gd name="T2" fmla="*/ 2147483647 w 463"/>
              <a:gd name="T3" fmla="*/ 2147483647 h 896"/>
              <a:gd name="T4" fmla="*/ 2147483647 w 463"/>
              <a:gd name="T5" fmla="*/ 2147483647 h 896"/>
              <a:gd name="T6" fmla="*/ 0 w 463"/>
              <a:gd name="T7" fmla="*/ 2147483647 h 896"/>
              <a:gd name="T8" fmla="*/ 2147483647 w 463"/>
              <a:gd name="T9" fmla="*/ 2147483647 h 896"/>
              <a:gd name="T10" fmla="*/ 2147483647 w 463"/>
              <a:gd name="T11" fmla="*/ 2147483647 h 896"/>
              <a:gd name="T12" fmla="*/ 2147483647 w 463"/>
              <a:gd name="T13" fmla="*/ 2147483647 h 896"/>
              <a:gd name="T14" fmla="*/ 2147483647 w 463"/>
              <a:gd name="T15" fmla="*/ 2147483647 h 896"/>
              <a:gd name="T16" fmla="*/ 2147483647 w 463"/>
              <a:gd name="T17" fmla="*/ 2147483647 h 896"/>
              <a:gd name="T18" fmla="*/ 2147483647 w 463"/>
              <a:gd name="T19" fmla="*/ 2147483647 h 896"/>
              <a:gd name="T20" fmla="*/ 2147483647 w 463"/>
              <a:gd name="T21" fmla="*/ 2147483647 h 896"/>
              <a:gd name="T22" fmla="*/ 2147483647 w 463"/>
              <a:gd name="T23" fmla="*/ 2147483647 h 896"/>
              <a:gd name="T24" fmla="*/ 2147483647 w 463"/>
              <a:gd name="T25" fmla="*/ 2147483647 h 8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63"/>
              <a:gd name="T40" fmla="*/ 0 h 896"/>
              <a:gd name="T41" fmla="*/ 463 w 463"/>
              <a:gd name="T42" fmla="*/ 896 h 8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63" h="896" extrusionOk="0">
                <a:moveTo>
                  <a:pt x="195" y="0"/>
                </a:moveTo>
                <a:cubicBezTo>
                  <a:pt x="200" y="39"/>
                  <a:pt x="200" y="47"/>
                  <a:pt x="172" y="91"/>
                </a:cubicBezTo>
                <a:cubicBezTo>
                  <a:pt x="128" y="162"/>
                  <a:pt x="89" y="234"/>
                  <a:pt x="59" y="312"/>
                </a:cubicBezTo>
                <a:cubicBezTo>
                  <a:pt x="22" y="409"/>
                  <a:pt x="-4" y="515"/>
                  <a:pt x="0" y="619"/>
                </a:cubicBezTo>
                <a:cubicBezTo>
                  <a:pt x="4" y="709"/>
                  <a:pt x="30" y="831"/>
                  <a:pt x="115" y="880"/>
                </a:cubicBezTo>
                <a:cubicBezTo>
                  <a:pt x="179" y="917"/>
                  <a:pt x="241" y="881"/>
                  <a:pt x="290" y="838"/>
                </a:cubicBezTo>
                <a:cubicBezTo>
                  <a:pt x="378" y="762"/>
                  <a:pt x="430" y="643"/>
                  <a:pt x="453" y="531"/>
                </a:cubicBezTo>
                <a:cubicBezTo>
                  <a:pt x="464" y="476"/>
                  <a:pt x="478" y="383"/>
                  <a:pt x="434" y="337"/>
                </a:cubicBezTo>
                <a:cubicBezTo>
                  <a:pt x="426" y="333"/>
                  <a:pt x="418" y="329"/>
                  <a:pt x="410" y="325"/>
                </a:cubicBezTo>
                <a:cubicBezTo>
                  <a:pt x="352" y="351"/>
                  <a:pt x="326" y="389"/>
                  <a:pt x="301" y="450"/>
                </a:cubicBezTo>
                <a:cubicBezTo>
                  <a:pt x="261" y="547"/>
                  <a:pt x="240" y="663"/>
                  <a:pt x="264" y="766"/>
                </a:cubicBezTo>
                <a:cubicBezTo>
                  <a:pt x="271" y="794"/>
                  <a:pt x="289" y="814"/>
                  <a:pt x="316" y="823"/>
                </a:cubicBezTo>
                <a:cubicBezTo>
                  <a:pt x="319" y="822"/>
                  <a:pt x="323" y="821"/>
                  <a:pt x="3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8" name="Ink 219"/>
          <p:cNvSpPr>
            <a:spLocks noRot="1" noChangeAspect="1" noEditPoints="1" noChangeArrowheads="1" noChangeShapeType="1" noTextEdit="1"/>
          </p:cNvSpPr>
          <p:nvPr/>
        </p:nvSpPr>
        <p:spPr bwMode="auto">
          <a:xfrm>
            <a:off x="2306638" y="3917950"/>
            <a:ext cx="184150" cy="336550"/>
          </a:xfrm>
          <a:custGeom>
            <a:avLst/>
            <a:gdLst>
              <a:gd name="T0" fmla="*/ 2147483647 w 508"/>
              <a:gd name="T1" fmla="*/ 2147483647 h 935"/>
              <a:gd name="T2" fmla="*/ 2147483647 w 508"/>
              <a:gd name="T3" fmla="*/ 0 h 935"/>
              <a:gd name="T4" fmla="*/ 2147483647 w 508"/>
              <a:gd name="T5" fmla="*/ 2147483647 h 935"/>
              <a:gd name="T6" fmla="*/ 2147483647 w 508"/>
              <a:gd name="T7" fmla="*/ 2147483647 h 935"/>
              <a:gd name="T8" fmla="*/ 2147483647 w 508"/>
              <a:gd name="T9" fmla="*/ 2147483647 h 935"/>
              <a:gd name="T10" fmla="*/ 2147483647 w 508"/>
              <a:gd name="T11" fmla="*/ 2147483647 h 935"/>
              <a:gd name="T12" fmla="*/ 2147483647 w 508"/>
              <a:gd name="T13" fmla="*/ 2147483647 h 935"/>
              <a:gd name="T14" fmla="*/ 2147483647 w 508"/>
              <a:gd name="T15" fmla="*/ 2147483647 h 935"/>
              <a:gd name="T16" fmla="*/ 2147483647 w 508"/>
              <a:gd name="T17" fmla="*/ 2147483647 h 935"/>
              <a:gd name="T18" fmla="*/ 2147483647 w 508"/>
              <a:gd name="T19" fmla="*/ 2147483647 h 935"/>
              <a:gd name="T20" fmla="*/ 2147483647 w 508"/>
              <a:gd name="T21" fmla="*/ 2147483647 h 935"/>
              <a:gd name="T22" fmla="*/ 2147483647 w 508"/>
              <a:gd name="T23" fmla="*/ 2147483647 h 935"/>
              <a:gd name="T24" fmla="*/ 2147483647 w 508"/>
              <a:gd name="T25" fmla="*/ 2147483647 h 935"/>
              <a:gd name="T26" fmla="*/ 2147483647 w 508"/>
              <a:gd name="T27" fmla="*/ 2147483647 h 935"/>
              <a:gd name="T28" fmla="*/ 2147483647 w 508"/>
              <a:gd name="T29" fmla="*/ 2147483647 h 935"/>
              <a:gd name="T30" fmla="*/ 2147483647 w 508"/>
              <a:gd name="T31" fmla="*/ 2147483647 h 935"/>
              <a:gd name="T32" fmla="*/ 2147483647 w 508"/>
              <a:gd name="T33" fmla="*/ 2147483647 h 935"/>
              <a:gd name="T34" fmla="*/ 2147483647 w 508"/>
              <a:gd name="T35" fmla="*/ 2147483647 h 935"/>
              <a:gd name="T36" fmla="*/ 2147483647 w 508"/>
              <a:gd name="T37" fmla="*/ 2147483647 h 935"/>
              <a:gd name="T38" fmla="*/ 2147483647 w 508"/>
              <a:gd name="T39" fmla="*/ 2147483647 h 935"/>
              <a:gd name="T40" fmla="*/ 2147483647 w 508"/>
              <a:gd name="T41" fmla="*/ 2147483647 h 935"/>
              <a:gd name="T42" fmla="*/ 2147483647 w 508"/>
              <a:gd name="T43" fmla="*/ 2147483647 h 935"/>
              <a:gd name="T44" fmla="*/ 2147483647 w 508"/>
              <a:gd name="T45" fmla="*/ 2147483647 h 935"/>
              <a:gd name="T46" fmla="*/ 2147483647 w 508"/>
              <a:gd name="T47" fmla="*/ 2147483647 h 935"/>
              <a:gd name="T48" fmla="*/ 2147483647 w 508"/>
              <a:gd name="T49" fmla="*/ 2147483647 h 935"/>
              <a:gd name="T50" fmla="*/ 2147483647 w 508"/>
              <a:gd name="T51" fmla="*/ 2147483647 h 935"/>
              <a:gd name="T52" fmla="*/ 2147483647 w 508"/>
              <a:gd name="T53" fmla="*/ 2147483647 h 9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8"/>
              <a:gd name="T82" fmla="*/ 0 h 935"/>
              <a:gd name="T83" fmla="*/ 508 w 508"/>
              <a:gd name="T84" fmla="*/ 935 h 9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8" h="935" extrusionOk="0">
                <a:moveTo>
                  <a:pt x="213" y="38"/>
                </a:moveTo>
                <a:cubicBezTo>
                  <a:pt x="201" y="22"/>
                  <a:pt x="198" y="3"/>
                  <a:pt x="173" y="0"/>
                </a:cubicBezTo>
                <a:cubicBezTo>
                  <a:pt x="147" y="-3"/>
                  <a:pt x="117" y="29"/>
                  <a:pt x="104" y="47"/>
                </a:cubicBezTo>
                <a:cubicBezTo>
                  <a:pt x="63" y="105"/>
                  <a:pt x="42" y="176"/>
                  <a:pt x="26" y="244"/>
                </a:cubicBezTo>
                <a:cubicBezTo>
                  <a:pt x="-13" y="413"/>
                  <a:pt x="-28" y="655"/>
                  <a:pt x="88" y="801"/>
                </a:cubicBezTo>
                <a:cubicBezTo>
                  <a:pt x="141" y="868"/>
                  <a:pt x="227" y="878"/>
                  <a:pt x="303" y="847"/>
                </a:cubicBezTo>
                <a:cubicBezTo>
                  <a:pt x="401" y="807"/>
                  <a:pt x="485" y="712"/>
                  <a:pt x="505" y="607"/>
                </a:cubicBezTo>
                <a:cubicBezTo>
                  <a:pt x="512" y="569"/>
                  <a:pt x="506" y="508"/>
                  <a:pt x="456" y="503"/>
                </a:cubicBezTo>
                <a:cubicBezTo>
                  <a:pt x="401" y="497"/>
                  <a:pt x="355" y="560"/>
                  <a:pt x="329" y="598"/>
                </a:cubicBezTo>
                <a:cubicBezTo>
                  <a:pt x="280" y="669"/>
                  <a:pt x="249" y="755"/>
                  <a:pt x="240" y="840"/>
                </a:cubicBezTo>
                <a:cubicBezTo>
                  <a:pt x="236" y="872"/>
                  <a:pt x="233" y="902"/>
                  <a:pt x="228" y="934"/>
                </a:cubicBezTo>
              </a:path>
              <a:path w="508" h="935" extrusionOk="0">
                <a:moveTo>
                  <a:pt x="135" y="542"/>
                </a:moveTo>
                <a:cubicBezTo>
                  <a:pt x="139" y="526"/>
                  <a:pt x="188" y="367"/>
                  <a:pt x="168" y="357"/>
                </a:cubicBezTo>
                <a:cubicBezTo>
                  <a:pt x="149" y="348"/>
                  <a:pt x="100" y="412"/>
                  <a:pt x="89" y="422"/>
                </a:cubicBezTo>
                <a:cubicBezTo>
                  <a:pt x="83" y="428"/>
                  <a:pt x="76" y="433"/>
                  <a:pt x="70" y="439"/>
                </a:cubicBezTo>
                <a:cubicBezTo>
                  <a:pt x="66" y="443"/>
                  <a:pt x="63" y="447"/>
                  <a:pt x="59" y="451"/>
                </a:cubicBezTo>
                <a:cubicBezTo>
                  <a:pt x="78" y="398"/>
                  <a:pt x="112" y="353"/>
                  <a:pt x="144" y="307"/>
                </a:cubicBezTo>
                <a:cubicBezTo>
                  <a:pt x="180" y="255"/>
                  <a:pt x="217" y="181"/>
                  <a:pt x="270" y="145"/>
                </a:cubicBezTo>
                <a:cubicBezTo>
                  <a:pt x="274" y="144"/>
                  <a:pt x="279" y="144"/>
                  <a:pt x="283" y="143"/>
                </a:cubicBezTo>
                <a:cubicBezTo>
                  <a:pt x="285" y="208"/>
                  <a:pt x="264" y="271"/>
                  <a:pt x="246" y="334"/>
                </a:cubicBezTo>
                <a:cubicBezTo>
                  <a:pt x="220" y="428"/>
                  <a:pt x="188" y="528"/>
                  <a:pt x="185" y="627"/>
                </a:cubicBezTo>
                <a:cubicBezTo>
                  <a:pt x="183" y="685"/>
                  <a:pt x="205" y="727"/>
                  <a:pt x="267" y="700"/>
                </a:cubicBezTo>
                <a:cubicBezTo>
                  <a:pt x="348" y="665"/>
                  <a:pt x="411" y="585"/>
                  <a:pt x="462" y="516"/>
                </a:cubicBezTo>
                <a:cubicBezTo>
                  <a:pt x="432" y="560"/>
                  <a:pt x="405" y="603"/>
                  <a:pt x="381" y="651"/>
                </a:cubicBezTo>
                <a:cubicBezTo>
                  <a:pt x="351" y="711"/>
                  <a:pt x="322" y="774"/>
                  <a:pt x="308" y="840"/>
                </a:cubicBezTo>
                <a:cubicBezTo>
                  <a:pt x="305" y="860"/>
                  <a:pt x="304" y="864"/>
                  <a:pt x="308" y="876"/>
                </a:cubicBezTo>
                <a:cubicBezTo>
                  <a:pt x="322" y="829"/>
                  <a:pt x="311" y="796"/>
                  <a:pt x="299" y="7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9" name="Ink 220"/>
          <p:cNvSpPr>
            <a:spLocks noRot="1" noChangeAspect="1" noEditPoints="1" noChangeArrowheads="1" noChangeShapeType="1" noTextEdit="1"/>
          </p:cNvSpPr>
          <p:nvPr/>
        </p:nvSpPr>
        <p:spPr bwMode="auto">
          <a:xfrm>
            <a:off x="2670175" y="3841750"/>
            <a:ext cx="630238" cy="414338"/>
          </a:xfrm>
          <a:custGeom>
            <a:avLst/>
            <a:gdLst>
              <a:gd name="T0" fmla="*/ 2147483647 w 1752"/>
              <a:gd name="T1" fmla="*/ 2147483647 h 1154"/>
              <a:gd name="T2" fmla="*/ 2147483647 w 1752"/>
              <a:gd name="T3" fmla="*/ 2147483647 h 1154"/>
              <a:gd name="T4" fmla="*/ 2147483647 w 1752"/>
              <a:gd name="T5" fmla="*/ 2147483647 h 1154"/>
              <a:gd name="T6" fmla="*/ 2147483647 w 1752"/>
              <a:gd name="T7" fmla="*/ 2147483647 h 1154"/>
              <a:gd name="T8" fmla="*/ 2147483647 w 1752"/>
              <a:gd name="T9" fmla="*/ 2147483647 h 1154"/>
              <a:gd name="T10" fmla="*/ 2147483647 w 1752"/>
              <a:gd name="T11" fmla="*/ 2147483647 h 1154"/>
              <a:gd name="T12" fmla="*/ 2147483647 w 1752"/>
              <a:gd name="T13" fmla="*/ 2147483647 h 1154"/>
              <a:gd name="T14" fmla="*/ 2147483647 w 1752"/>
              <a:gd name="T15" fmla="*/ 2147483647 h 1154"/>
              <a:gd name="T16" fmla="*/ 2147483647 w 1752"/>
              <a:gd name="T17" fmla="*/ 2147483647 h 1154"/>
              <a:gd name="T18" fmla="*/ 2147483647 w 1752"/>
              <a:gd name="T19" fmla="*/ 2147483647 h 1154"/>
              <a:gd name="T20" fmla="*/ 2147483647 w 1752"/>
              <a:gd name="T21" fmla="*/ 2147483647 h 1154"/>
              <a:gd name="T22" fmla="*/ 2147483647 w 1752"/>
              <a:gd name="T23" fmla="*/ 2147483647 h 1154"/>
              <a:gd name="T24" fmla="*/ 2147483647 w 1752"/>
              <a:gd name="T25" fmla="*/ 2147483647 h 1154"/>
              <a:gd name="T26" fmla="*/ 2147483647 w 1752"/>
              <a:gd name="T27" fmla="*/ 2147483647 h 1154"/>
              <a:gd name="T28" fmla="*/ 2147483647 w 1752"/>
              <a:gd name="T29" fmla="*/ 2147483647 h 1154"/>
              <a:gd name="T30" fmla="*/ 2147483647 w 1752"/>
              <a:gd name="T31" fmla="*/ 2147483647 h 1154"/>
              <a:gd name="T32" fmla="*/ 2147483647 w 1752"/>
              <a:gd name="T33" fmla="*/ 2147483647 h 1154"/>
              <a:gd name="T34" fmla="*/ 2147483647 w 1752"/>
              <a:gd name="T35" fmla="*/ 2147483647 h 1154"/>
              <a:gd name="T36" fmla="*/ 2147483647 w 1752"/>
              <a:gd name="T37" fmla="*/ 2147483647 h 1154"/>
              <a:gd name="T38" fmla="*/ 2147483647 w 1752"/>
              <a:gd name="T39" fmla="*/ 2147483647 h 1154"/>
              <a:gd name="T40" fmla="*/ 2147483647 w 1752"/>
              <a:gd name="T41" fmla="*/ 2147483647 h 1154"/>
              <a:gd name="T42" fmla="*/ 2147483647 w 1752"/>
              <a:gd name="T43" fmla="*/ 2147483647 h 1154"/>
              <a:gd name="T44" fmla="*/ 2147483647 w 1752"/>
              <a:gd name="T45" fmla="*/ 2147483647 h 1154"/>
              <a:gd name="T46" fmla="*/ 2147483647 w 1752"/>
              <a:gd name="T47" fmla="*/ 2147483647 h 1154"/>
              <a:gd name="T48" fmla="*/ 2147483647 w 1752"/>
              <a:gd name="T49" fmla="*/ 2147483647 h 1154"/>
              <a:gd name="T50" fmla="*/ 2147483647 w 1752"/>
              <a:gd name="T51" fmla="*/ 2147483647 h 1154"/>
              <a:gd name="T52" fmla="*/ 2147483647 w 1752"/>
              <a:gd name="T53" fmla="*/ 2147483647 h 1154"/>
              <a:gd name="T54" fmla="*/ 2147483647 w 1752"/>
              <a:gd name="T55" fmla="*/ 2147483647 h 1154"/>
              <a:gd name="T56" fmla="*/ 2147483647 w 1752"/>
              <a:gd name="T57" fmla="*/ 2147483647 h 1154"/>
              <a:gd name="T58" fmla="*/ 2147483647 w 1752"/>
              <a:gd name="T59" fmla="*/ 2147483647 h 1154"/>
              <a:gd name="T60" fmla="*/ 2147483647 w 1752"/>
              <a:gd name="T61" fmla="*/ 2147483647 h 1154"/>
              <a:gd name="T62" fmla="*/ 2147483647 w 1752"/>
              <a:gd name="T63" fmla="*/ 2147483647 h 1154"/>
              <a:gd name="T64" fmla="*/ 2147483647 w 1752"/>
              <a:gd name="T65" fmla="*/ 2147483647 h 1154"/>
              <a:gd name="T66" fmla="*/ 2147483647 w 1752"/>
              <a:gd name="T67" fmla="*/ 2147483647 h 1154"/>
              <a:gd name="T68" fmla="*/ 2147483647 w 1752"/>
              <a:gd name="T69" fmla="*/ 2147483647 h 1154"/>
              <a:gd name="T70" fmla="*/ 2147483647 w 1752"/>
              <a:gd name="T71" fmla="*/ 2147483647 h 1154"/>
              <a:gd name="T72" fmla="*/ 2147483647 w 1752"/>
              <a:gd name="T73" fmla="*/ 2147483647 h 1154"/>
              <a:gd name="T74" fmla="*/ 2147483647 w 1752"/>
              <a:gd name="T75" fmla="*/ 2147483647 h 1154"/>
              <a:gd name="T76" fmla="*/ 2147483647 w 1752"/>
              <a:gd name="T77" fmla="*/ 2147483647 h 1154"/>
              <a:gd name="T78" fmla="*/ 0 w 1752"/>
              <a:gd name="T79" fmla="*/ 2147483647 h 1154"/>
              <a:gd name="T80" fmla="*/ 2147483647 w 1752"/>
              <a:gd name="T81" fmla="*/ 2147483647 h 1154"/>
              <a:gd name="T82" fmla="*/ 2147483647 w 1752"/>
              <a:gd name="T83" fmla="*/ 2147483647 h 1154"/>
              <a:gd name="T84" fmla="*/ 2147483647 w 1752"/>
              <a:gd name="T85" fmla="*/ 2147483647 h 1154"/>
              <a:gd name="T86" fmla="*/ 2147483647 w 1752"/>
              <a:gd name="T87" fmla="*/ 2147483647 h 1154"/>
              <a:gd name="T88" fmla="*/ 2147483647 w 1752"/>
              <a:gd name="T89" fmla="*/ 2147483647 h 1154"/>
              <a:gd name="T90" fmla="*/ 2147483647 w 1752"/>
              <a:gd name="T91" fmla="*/ 2147483647 h 1154"/>
              <a:gd name="T92" fmla="*/ 2147483647 w 1752"/>
              <a:gd name="T93" fmla="*/ 2147483647 h 1154"/>
              <a:gd name="T94" fmla="*/ 2147483647 w 1752"/>
              <a:gd name="T95" fmla="*/ 2147483647 h 1154"/>
              <a:gd name="T96" fmla="*/ 2147483647 w 1752"/>
              <a:gd name="T97" fmla="*/ 2147483647 h 1154"/>
              <a:gd name="T98" fmla="*/ 2147483647 w 1752"/>
              <a:gd name="T99" fmla="*/ 2147483647 h 1154"/>
              <a:gd name="T100" fmla="*/ 2147483647 w 1752"/>
              <a:gd name="T101" fmla="*/ 2147483647 h 1154"/>
              <a:gd name="T102" fmla="*/ 2147483647 w 1752"/>
              <a:gd name="T103" fmla="*/ 2147483647 h 1154"/>
              <a:gd name="T104" fmla="*/ 2147483647 w 1752"/>
              <a:gd name="T105" fmla="*/ 2147483647 h 1154"/>
              <a:gd name="T106" fmla="*/ 2147483647 w 1752"/>
              <a:gd name="T107" fmla="*/ 2147483647 h 1154"/>
              <a:gd name="T108" fmla="*/ 2147483647 w 1752"/>
              <a:gd name="T109" fmla="*/ 2147483647 h 1154"/>
              <a:gd name="T110" fmla="*/ 2147483647 w 1752"/>
              <a:gd name="T111" fmla="*/ 2147483647 h 1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52"/>
              <a:gd name="T169" fmla="*/ 0 h 1154"/>
              <a:gd name="T170" fmla="*/ 1752 w 1752"/>
              <a:gd name="T171" fmla="*/ 1154 h 1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52" h="1154" extrusionOk="0">
                <a:moveTo>
                  <a:pt x="1115" y="417"/>
                </a:moveTo>
                <a:cubicBezTo>
                  <a:pt x="1141" y="404"/>
                  <a:pt x="1168" y="388"/>
                  <a:pt x="1193" y="372"/>
                </a:cubicBezTo>
                <a:cubicBezTo>
                  <a:pt x="1238" y="345"/>
                  <a:pt x="1286" y="321"/>
                  <a:pt x="1330" y="293"/>
                </a:cubicBezTo>
                <a:cubicBezTo>
                  <a:pt x="1374" y="265"/>
                  <a:pt x="1415" y="230"/>
                  <a:pt x="1463" y="208"/>
                </a:cubicBezTo>
                <a:cubicBezTo>
                  <a:pt x="1482" y="201"/>
                  <a:pt x="1487" y="199"/>
                  <a:pt x="1500" y="205"/>
                </a:cubicBezTo>
                <a:cubicBezTo>
                  <a:pt x="1503" y="249"/>
                  <a:pt x="1500" y="281"/>
                  <a:pt x="1486" y="327"/>
                </a:cubicBezTo>
                <a:cubicBezTo>
                  <a:pt x="1462" y="406"/>
                  <a:pt x="1435" y="485"/>
                  <a:pt x="1409" y="564"/>
                </a:cubicBezTo>
                <a:cubicBezTo>
                  <a:pt x="1373" y="674"/>
                  <a:pt x="1346" y="785"/>
                  <a:pt x="1332" y="900"/>
                </a:cubicBezTo>
                <a:cubicBezTo>
                  <a:pt x="1327" y="937"/>
                  <a:pt x="1333" y="947"/>
                  <a:pt x="1334" y="906"/>
                </a:cubicBezTo>
                <a:cubicBezTo>
                  <a:pt x="1333" y="900"/>
                  <a:pt x="1333" y="895"/>
                  <a:pt x="1332" y="889"/>
                </a:cubicBezTo>
              </a:path>
              <a:path w="1752" h="1154" extrusionOk="0">
                <a:moveTo>
                  <a:pt x="1113" y="923"/>
                </a:moveTo>
                <a:cubicBezTo>
                  <a:pt x="1105" y="952"/>
                  <a:pt x="1163" y="923"/>
                  <a:pt x="1186" y="921"/>
                </a:cubicBezTo>
                <a:cubicBezTo>
                  <a:pt x="1269" y="913"/>
                  <a:pt x="1352" y="906"/>
                  <a:pt x="1435" y="901"/>
                </a:cubicBezTo>
                <a:cubicBezTo>
                  <a:pt x="1521" y="896"/>
                  <a:pt x="1607" y="896"/>
                  <a:pt x="1693" y="899"/>
                </a:cubicBezTo>
              </a:path>
              <a:path w="1752" h="1154" extrusionOk="0">
                <a:moveTo>
                  <a:pt x="1149" y="447"/>
                </a:moveTo>
                <a:cubicBezTo>
                  <a:pt x="1138" y="422"/>
                  <a:pt x="1127" y="400"/>
                  <a:pt x="1120" y="373"/>
                </a:cubicBezTo>
                <a:cubicBezTo>
                  <a:pt x="1108" y="325"/>
                  <a:pt x="1129" y="280"/>
                  <a:pt x="1149" y="238"/>
                </a:cubicBezTo>
                <a:cubicBezTo>
                  <a:pt x="1186" y="163"/>
                  <a:pt x="1239" y="104"/>
                  <a:pt x="1304" y="53"/>
                </a:cubicBezTo>
                <a:cubicBezTo>
                  <a:pt x="1366" y="4"/>
                  <a:pt x="1402" y="-9"/>
                  <a:pt x="1463" y="34"/>
                </a:cubicBezTo>
                <a:cubicBezTo>
                  <a:pt x="1479" y="155"/>
                  <a:pt x="1457" y="255"/>
                  <a:pt x="1416" y="372"/>
                </a:cubicBezTo>
                <a:cubicBezTo>
                  <a:pt x="1329" y="620"/>
                  <a:pt x="1199" y="850"/>
                  <a:pt x="1082" y="1084"/>
                </a:cubicBezTo>
                <a:cubicBezTo>
                  <a:pt x="1133" y="1022"/>
                  <a:pt x="1183" y="959"/>
                  <a:pt x="1234" y="897"/>
                </a:cubicBezTo>
                <a:cubicBezTo>
                  <a:pt x="1330" y="779"/>
                  <a:pt x="1430" y="664"/>
                  <a:pt x="1542" y="560"/>
                </a:cubicBezTo>
                <a:cubicBezTo>
                  <a:pt x="1600" y="506"/>
                  <a:pt x="1638" y="482"/>
                  <a:pt x="1709" y="459"/>
                </a:cubicBezTo>
                <a:cubicBezTo>
                  <a:pt x="1760" y="515"/>
                  <a:pt x="1741" y="564"/>
                  <a:pt x="1722" y="638"/>
                </a:cubicBezTo>
                <a:cubicBezTo>
                  <a:pt x="1698" y="729"/>
                  <a:pt x="1627" y="840"/>
                  <a:pt x="1629" y="935"/>
                </a:cubicBezTo>
                <a:cubicBezTo>
                  <a:pt x="1633" y="937"/>
                  <a:pt x="1636" y="940"/>
                  <a:pt x="1640" y="942"/>
                </a:cubicBezTo>
                <a:cubicBezTo>
                  <a:pt x="1667" y="932"/>
                  <a:pt x="1690" y="926"/>
                  <a:pt x="1716" y="911"/>
                </a:cubicBezTo>
                <a:cubicBezTo>
                  <a:pt x="1753" y="890"/>
                  <a:pt x="1733" y="890"/>
                  <a:pt x="1746" y="866"/>
                </a:cubicBezTo>
              </a:path>
              <a:path w="1752" h="1154" extrusionOk="0">
                <a:moveTo>
                  <a:pt x="115" y="347"/>
                </a:moveTo>
                <a:cubicBezTo>
                  <a:pt x="96" y="360"/>
                  <a:pt x="79" y="369"/>
                  <a:pt x="59" y="380"/>
                </a:cubicBezTo>
                <a:cubicBezTo>
                  <a:pt x="98" y="356"/>
                  <a:pt x="138" y="328"/>
                  <a:pt x="179" y="307"/>
                </a:cubicBezTo>
                <a:cubicBezTo>
                  <a:pt x="261" y="266"/>
                  <a:pt x="350" y="228"/>
                  <a:pt x="440" y="211"/>
                </a:cubicBezTo>
                <a:cubicBezTo>
                  <a:pt x="513" y="197"/>
                  <a:pt x="609" y="189"/>
                  <a:pt x="672" y="238"/>
                </a:cubicBezTo>
                <a:cubicBezTo>
                  <a:pt x="727" y="281"/>
                  <a:pt x="715" y="349"/>
                  <a:pt x="689" y="403"/>
                </a:cubicBezTo>
                <a:cubicBezTo>
                  <a:pt x="634" y="517"/>
                  <a:pt x="516" y="564"/>
                  <a:pt x="448" y="662"/>
                </a:cubicBezTo>
                <a:cubicBezTo>
                  <a:pt x="420" y="703"/>
                  <a:pt x="444" y="739"/>
                  <a:pt x="470" y="773"/>
                </a:cubicBezTo>
                <a:cubicBezTo>
                  <a:pt x="534" y="855"/>
                  <a:pt x="624" y="921"/>
                  <a:pt x="672" y="1014"/>
                </a:cubicBezTo>
                <a:cubicBezTo>
                  <a:pt x="697" y="1062"/>
                  <a:pt x="681" y="1101"/>
                  <a:pt x="630" y="1122"/>
                </a:cubicBezTo>
                <a:cubicBezTo>
                  <a:pt x="440" y="1199"/>
                  <a:pt x="183" y="1145"/>
                  <a:pt x="0" y="1073"/>
                </a:cubicBezTo>
              </a:path>
              <a:path w="1752" h="1154" extrusionOk="0">
                <a:moveTo>
                  <a:pt x="228" y="306"/>
                </a:moveTo>
                <a:cubicBezTo>
                  <a:pt x="264" y="235"/>
                  <a:pt x="299" y="163"/>
                  <a:pt x="331" y="90"/>
                </a:cubicBezTo>
                <a:cubicBezTo>
                  <a:pt x="348" y="50"/>
                  <a:pt x="353" y="39"/>
                  <a:pt x="368" y="15"/>
                </a:cubicBezTo>
                <a:cubicBezTo>
                  <a:pt x="357" y="61"/>
                  <a:pt x="347" y="70"/>
                  <a:pt x="328" y="113"/>
                </a:cubicBezTo>
                <a:cubicBezTo>
                  <a:pt x="294" y="187"/>
                  <a:pt x="224" y="298"/>
                  <a:pt x="232" y="383"/>
                </a:cubicBezTo>
                <a:cubicBezTo>
                  <a:pt x="236" y="392"/>
                  <a:pt x="240" y="400"/>
                  <a:pt x="244" y="409"/>
                </a:cubicBezTo>
                <a:cubicBezTo>
                  <a:pt x="305" y="420"/>
                  <a:pt x="358" y="396"/>
                  <a:pt x="419" y="380"/>
                </a:cubicBezTo>
                <a:cubicBezTo>
                  <a:pt x="481" y="364"/>
                  <a:pt x="570" y="335"/>
                  <a:pt x="625" y="384"/>
                </a:cubicBezTo>
                <a:cubicBezTo>
                  <a:pt x="685" y="437"/>
                  <a:pt x="648" y="543"/>
                  <a:pt x="628" y="604"/>
                </a:cubicBezTo>
                <a:cubicBezTo>
                  <a:pt x="598" y="696"/>
                  <a:pt x="552" y="783"/>
                  <a:pt x="503" y="866"/>
                </a:cubicBezTo>
                <a:cubicBezTo>
                  <a:pt x="516" y="881"/>
                  <a:pt x="519" y="840"/>
                  <a:pt x="521" y="860"/>
                </a:cubicBezTo>
                <a:cubicBezTo>
                  <a:pt x="524" y="887"/>
                  <a:pt x="482" y="945"/>
                  <a:pt x="471" y="968"/>
                </a:cubicBezTo>
                <a:cubicBezTo>
                  <a:pt x="455" y="1004"/>
                  <a:pt x="447" y="1032"/>
                  <a:pt x="443" y="1068"/>
                </a:cubicBezTo>
                <a:cubicBezTo>
                  <a:pt x="480" y="1053"/>
                  <a:pt x="510" y="1038"/>
                  <a:pt x="543" y="1013"/>
                </a:cubicBezTo>
                <a:cubicBezTo>
                  <a:pt x="594" y="975"/>
                  <a:pt x="638" y="934"/>
                  <a:pt x="682" y="889"/>
                </a:cubicBezTo>
                <a:cubicBezTo>
                  <a:pt x="721" y="849"/>
                  <a:pt x="719" y="842"/>
                  <a:pt x="718" y="7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0" name="Ink 221"/>
          <p:cNvSpPr>
            <a:spLocks noRot="1" noChangeAspect="1" noEditPoints="1" noChangeArrowheads="1" noChangeShapeType="1" noTextEdit="1"/>
          </p:cNvSpPr>
          <p:nvPr/>
        </p:nvSpPr>
        <p:spPr bwMode="auto">
          <a:xfrm>
            <a:off x="3776663" y="3273425"/>
            <a:ext cx="1400175" cy="2855913"/>
          </a:xfrm>
          <a:custGeom>
            <a:avLst/>
            <a:gdLst>
              <a:gd name="T0" fmla="*/ 2147483647 w 3889"/>
              <a:gd name="T1" fmla="*/ 2147483647 h 7933"/>
              <a:gd name="T2" fmla="*/ 2147483647 w 3889"/>
              <a:gd name="T3" fmla="*/ 2147483647 h 7933"/>
              <a:gd name="T4" fmla="*/ 2147483647 w 3889"/>
              <a:gd name="T5" fmla="*/ 2147483647 h 7933"/>
              <a:gd name="T6" fmla="*/ 2147483647 w 3889"/>
              <a:gd name="T7" fmla="*/ 2147483647 h 7933"/>
              <a:gd name="T8" fmla="*/ 2147483647 w 3889"/>
              <a:gd name="T9" fmla="*/ 2147483647 h 7933"/>
              <a:gd name="T10" fmla="*/ 2147483647 w 3889"/>
              <a:gd name="T11" fmla="*/ 2147483647 h 7933"/>
              <a:gd name="T12" fmla="*/ 2147483647 w 3889"/>
              <a:gd name="T13" fmla="*/ 2147483647 h 7933"/>
              <a:gd name="T14" fmla="*/ 2147483647 w 3889"/>
              <a:gd name="T15" fmla="*/ 2147483647 h 7933"/>
              <a:gd name="T16" fmla="*/ 2147483647 w 3889"/>
              <a:gd name="T17" fmla="*/ 2147483647 h 7933"/>
              <a:gd name="T18" fmla="*/ 2147483647 w 3889"/>
              <a:gd name="T19" fmla="*/ 2147483647 h 7933"/>
              <a:gd name="T20" fmla="*/ 2147483647 w 3889"/>
              <a:gd name="T21" fmla="*/ 2147483647 h 7933"/>
              <a:gd name="T22" fmla="*/ 2147483647 w 3889"/>
              <a:gd name="T23" fmla="*/ 2147483647 h 7933"/>
              <a:gd name="T24" fmla="*/ 2147483647 w 3889"/>
              <a:gd name="T25" fmla="*/ 2147483647 h 7933"/>
              <a:gd name="T26" fmla="*/ 2147483647 w 3889"/>
              <a:gd name="T27" fmla="*/ 2147483647 h 7933"/>
              <a:gd name="T28" fmla="*/ 2147483647 w 3889"/>
              <a:gd name="T29" fmla="*/ 2147483647 h 7933"/>
              <a:gd name="T30" fmla="*/ 2147483647 w 3889"/>
              <a:gd name="T31" fmla="*/ 2147483647 h 7933"/>
              <a:gd name="T32" fmla="*/ 2147483647 w 3889"/>
              <a:gd name="T33" fmla="*/ 2147483647 h 7933"/>
              <a:gd name="T34" fmla="*/ 2147483647 w 3889"/>
              <a:gd name="T35" fmla="*/ 2147483647 h 7933"/>
              <a:gd name="T36" fmla="*/ 2147483647 w 3889"/>
              <a:gd name="T37" fmla="*/ 2147483647 h 7933"/>
              <a:gd name="T38" fmla="*/ 2147483647 w 3889"/>
              <a:gd name="T39" fmla="*/ 2147483647 h 7933"/>
              <a:gd name="T40" fmla="*/ 2147483647 w 3889"/>
              <a:gd name="T41" fmla="*/ 2147483647 h 7933"/>
              <a:gd name="T42" fmla="*/ 2147483647 w 3889"/>
              <a:gd name="T43" fmla="*/ 2147483647 h 7933"/>
              <a:gd name="T44" fmla="*/ 2147483647 w 3889"/>
              <a:gd name="T45" fmla="*/ 2147483647 h 7933"/>
              <a:gd name="T46" fmla="*/ 2147483647 w 3889"/>
              <a:gd name="T47" fmla="*/ 2147483647 h 7933"/>
              <a:gd name="T48" fmla="*/ 2147483647 w 3889"/>
              <a:gd name="T49" fmla="*/ 2147483647 h 7933"/>
              <a:gd name="T50" fmla="*/ 2147483647 w 3889"/>
              <a:gd name="T51" fmla="*/ 2147483647 h 7933"/>
              <a:gd name="T52" fmla="*/ 2147483647 w 3889"/>
              <a:gd name="T53" fmla="*/ 2147483647 h 7933"/>
              <a:gd name="T54" fmla="*/ 2147483647 w 3889"/>
              <a:gd name="T55" fmla="*/ 2147483647 h 7933"/>
              <a:gd name="T56" fmla="*/ 2147483647 w 3889"/>
              <a:gd name="T57" fmla="*/ 2147483647 h 7933"/>
              <a:gd name="T58" fmla="*/ 2147483647 w 3889"/>
              <a:gd name="T59" fmla="*/ 2147483647 h 7933"/>
              <a:gd name="T60" fmla="*/ 2147483647 w 3889"/>
              <a:gd name="T61" fmla="*/ 2147483647 h 7933"/>
              <a:gd name="T62" fmla="*/ 2147483647 w 3889"/>
              <a:gd name="T63" fmla="*/ 2147483647 h 7933"/>
              <a:gd name="T64" fmla="*/ 2147483647 w 3889"/>
              <a:gd name="T65" fmla="*/ 2147483647 h 7933"/>
              <a:gd name="T66" fmla="*/ 2147483647 w 3889"/>
              <a:gd name="T67" fmla="*/ 2147483647 h 7933"/>
              <a:gd name="T68" fmla="*/ 2147483647 w 3889"/>
              <a:gd name="T69" fmla="*/ 2147483647 h 7933"/>
              <a:gd name="T70" fmla="*/ 2147483647 w 3889"/>
              <a:gd name="T71" fmla="*/ 2147483647 h 7933"/>
              <a:gd name="T72" fmla="*/ 2147483647 w 3889"/>
              <a:gd name="T73" fmla="*/ 2147483647 h 7933"/>
              <a:gd name="T74" fmla="*/ 2147483647 w 3889"/>
              <a:gd name="T75" fmla="*/ 2147483647 h 7933"/>
              <a:gd name="T76" fmla="*/ 2147483647 w 3889"/>
              <a:gd name="T77" fmla="*/ 2147483647 h 7933"/>
              <a:gd name="T78" fmla="*/ 2147483647 w 3889"/>
              <a:gd name="T79" fmla="*/ 2147483647 h 7933"/>
              <a:gd name="T80" fmla="*/ 2147483647 w 3889"/>
              <a:gd name="T81" fmla="*/ 2147483647 h 7933"/>
              <a:gd name="T82" fmla="*/ 2147483647 w 3889"/>
              <a:gd name="T83" fmla="*/ 2147483647 h 7933"/>
              <a:gd name="T84" fmla="*/ 2147483647 w 3889"/>
              <a:gd name="T85" fmla="*/ 2147483647 h 7933"/>
              <a:gd name="T86" fmla="*/ 2147483647 w 3889"/>
              <a:gd name="T87" fmla="*/ 2147483647 h 7933"/>
              <a:gd name="T88" fmla="*/ 2147483647 w 3889"/>
              <a:gd name="T89" fmla="*/ 2147483647 h 7933"/>
              <a:gd name="T90" fmla="*/ 2147483647 w 3889"/>
              <a:gd name="T91" fmla="*/ 2147483647 h 7933"/>
              <a:gd name="T92" fmla="*/ 2147483647 w 3889"/>
              <a:gd name="T93" fmla="*/ 2147483647 h 7933"/>
              <a:gd name="T94" fmla="*/ 2147483647 w 3889"/>
              <a:gd name="T95" fmla="*/ 2147483647 h 7933"/>
              <a:gd name="T96" fmla="*/ 2147483647 w 3889"/>
              <a:gd name="T97" fmla="*/ 2147483647 h 7933"/>
              <a:gd name="T98" fmla="*/ 2147483647 w 3889"/>
              <a:gd name="T99" fmla="*/ 2147483647 h 7933"/>
              <a:gd name="T100" fmla="*/ 2147483647 w 3889"/>
              <a:gd name="T101" fmla="*/ 2147483647 h 79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89"/>
              <a:gd name="T154" fmla="*/ 0 h 7933"/>
              <a:gd name="T155" fmla="*/ 3889 w 3889"/>
              <a:gd name="T156" fmla="*/ 7933 h 79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89" h="7933" extrusionOk="0">
                <a:moveTo>
                  <a:pt x="2946" y="12"/>
                </a:moveTo>
                <a:cubicBezTo>
                  <a:pt x="2944" y="12"/>
                  <a:pt x="2919" y="4"/>
                  <a:pt x="2899" y="11"/>
                </a:cubicBezTo>
                <a:cubicBezTo>
                  <a:pt x="2705" y="76"/>
                  <a:pt x="2556" y="257"/>
                  <a:pt x="2472" y="435"/>
                </a:cubicBezTo>
                <a:cubicBezTo>
                  <a:pt x="2408" y="570"/>
                  <a:pt x="2364" y="708"/>
                  <a:pt x="2329" y="853"/>
                </a:cubicBezTo>
                <a:cubicBezTo>
                  <a:pt x="2306" y="950"/>
                  <a:pt x="2314" y="1011"/>
                  <a:pt x="2334" y="1105"/>
                </a:cubicBezTo>
                <a:cubicBezTo>
                  <a:pt x="2365" y="1252"/>
                  <a:pt x="2365" y="1404"/>
                  <a:pt x="2394" y="1552"/>
                </a:cubicBezTo>
                <a:cubicBezTo>
                  <a:pt x="2420" y="1684"/>
                  <a:pt x="2454" y="1813"/>
                  <a:pt x="2478" y="1946"/>
                </a:cubicBezTo>
                <a:cubicBezTo>
                  <a:pt x="2510" y="2123"/>
                  <a:pt x="2607" y="2277"/>
                  <a:pt x="2678" y="2440"/>
                </a:cubicBezTo>
                <a:cubicBezTo>
                  <a:pt x="2726" y="2550"/>
                  <a:pt x="2797" y="2677"/>
                  <a:pt x="2880" y="2762"/>
                </a:cubicBezTo>
                <a:cubicBezTo>
                  <a:pt x="2883" y="2763"/>
                  <a:pt x="2887" y="2763"/>
                  <a:pt x="2890" y="2764"/>
                </a:cubicBezTo>
                <a:cubicBezTo>
                  <a:pt x="2865" y="2762"/>
                  <a:pt x="2840" y="2770"/>
                  <a:pt x="2810" y="2760"/>
                </a:cubicBezTo>
                <a:cubicBezTo>
                  <a:pt x="2732" y="2735"/>
                  <a:pt x="2674" y="2662"/>
                  <a:pt x="2597" y="2640"/>
                </a:cubicBezTo>
                <a:cubicBezTo>
                  <a:pt x="2585" y="2638"/>
                  <a:pt x="2580" y="2638"/>
                  <a:pt x="2573" y="2644"/>
                </a:cubicBezTo>
                <a:cubicBezTo>
                  <a:pt x="2588" y="2701"/>
                  <a:pt x="2594" y="2734"/>
                  <a:pt x="2639" y="2783"/>
                </a:cubicBezTo>
                <a:cubicBezTo>
                  <a:pt x="2685" y="2833"/>
                  <a:pt x="2793" y="2912"/>
                  <a:pt x="2869" y="2895"/>
                </a:cubicBezTo>
                <a:cubicBezTo>
                  <a:pt x="2952" y="2876"/>
                  <a:pt x="2971" y="2771"/>
                  <a:pt x="2979" y="2702"/>
                </a:cubicBezTo>
                <a:cubicBezTo>
                  <a:pt x="2993" y="2584"/>
                  <a:pt x="2979" y="2465"/>
                  <a:pt x="3034" y="2361"/>
                </a:cubicBezTo>
                <a:cubicBezTo>
                  <a:pt x="3037" y="2359"/>
                  <a:pt x="3041" y="2358"/>
                  <a:pt x="3044" y="2356"/>
                </a:cubicBezTo>
              </a:path>
              <a:path w="3889" h="7933" extrusionOk="0">
                <a:moveTo>
                  <a:pt x="2929" y="5987"/>
                </a:moveTo>
                <a:cubicBezTo>
                  <a:pt x="2949" y="6000"/>
                  <a:pt x="2953" y="6000"/>
                  <a:pt x="2983" y="6001"/>
                </a:cubicBezTo>
                <a:cubicBezTo>
                  <a:pt x="3024" y="6003"/>
                  <a:pt x="3065" y="6003"/>
                  <a:pt x="3107" y="6004"/>
                </a:cubicBezTo>
                <a:cubicBezTo>
                  <a:pt x="3168" y="6005"/>
                  <a:pt x="3228" y="6007"/>
                  <a:pt x="3289" y="6003"/>
                </a:cubicBezTo>
                <a:cubicBezTo>
                  <a:pt x="3374" y="5997"/>
                  <a:pt x="3455" y="5978"/>
                  <a:pt x="3536" y="5953"/>
                </a:cubicBezTo>
                <a:cubicBezTo>
                  <a:pt x="3617" y="5928"/>
                  <a:pt x="3693" y="5894"/>
                  <a:pt x="3771" y="5862"/>
                </a:cubicBezTo>
                <a:cubicBezTo>
                  <a:pt x="3791" y="5854"/>
                  <a:pt x="3861" y="5813"/>
                  <a:pt x="3884" y="5827"/>
                </a:cubicBezTo>
                <a:cubicBezTo>
                  <a:pt x="3888" y="5840"/>
                  <a:pt x="3889" y="5843"/>
                  <a:pt x="3886" y="5852"/>
                </a:cubicBezTo>
              </a:path>
              <a:path w="3889" h="7933" extrusionOk="0">
                <a:moveTo>
                  <a:pt x="2903" y="6904"/>
                </a:moveTo>
                <a:cubicBezTo>
                  <a:pt x="2869" y="6901"/>
                  <a:pt x="2830" y="6901"/>
                  <a:pt x="2795" y="6897"/>
                </a:cubicBezTo>
                <a:cubicBezTo>
                  <a:pt x="2641" y="6881"/>
                  <a:pt x="2513" y="6829"/>
                  <a:pt x="2378" y="6751"/>
                </a:cubicBezTo>
                <a:cubicBezTo>
                  <a:pt x="2098" y="6588"/>
                  <a:pt x="1850" y="6349"/>
                  <a:pt x="1656" y="6091"/>
                </a:cubicBezTo>
                <a:cubicBezTo>
                  <a:pt x="1399" y="5749"/>
                  <a:pt x="1204" y="5318"/>
                  <a:pt x="1344" y="4888"/>
                </a:cubicBezTo>
                <a:cubicBezTo>
                  <a:pt x="1511" y="4375"/>
                  <a:pt x="2007" y="4100"/>
                  <a:pt x="2491" y="3952"/>
                </a:cubicBezTo>
                <a:cubicBezTo>
                  <a:pt x="2706" y="3886"/>
                  <a:pt x="2921" y="3843"/>
                  <a:pt x="3143" y="3819"/>
                </a:cubicBezTo>
                <a:cubicBezTo>
                  <a:pt x="3124" y="3817"/>
                  <a:pt x="3096" y="3828"/>
                  <a:pt x="3069" y="3823"/>
                </a:cubicBezTo>
                <a:cubicBezTo>
                  <a:pt x="2931" y="3796"/>
                  <a:pt x="2801" y="3732"/>
                  <a:pt x="2667" y="3691"/>
                </a:cubicBezTo>
                <a:cubicBezTo>
                  <a:pt x="2722" y="3704"/>
                  <a:pt x="2774" y="3718"/>
                  <a:pt x="2834" y="3723"/>
                </a:cubicBezTo>
                <a:cubicBezTo>
                  <a:pt x="2973" y="3734"/>
                  <a:pt x="3113" y="3711"/>
                  <a:pt x="3250" y="3731"/>
                </a:cubicBezTo>
                <a:cubicBezTo>
                  <a:pt x="3253" y="3734"/>
                  <a:pt x="3257" y="3737"/>
                  <a:pt x="3260" y="3740"/>
                </a:cubicBezTo>
                <a:cubicBezTo>
                  <a:pt x="3241" y="3772"/>
                  <a:pt x="3225" y="3805"/>
                  <a:pt x="3197" y="3837"/>
                </a:cubicBezTo>
                <a:cubicBezTo>
                  <a:pt x="3100" y="3950"/>
                  <a:pt x="2980" y="4042"/>
                  <a:pt x="2878" y="4151"/>
                </a:cubicBezTo>
                <a:cubicBezTo>
                  <a:pt x="2856" y="4174"/>
                  <a:pt x="2830" y="4196"/>
                  <a:pt x="2815" y="4224"/>
                </a:cubicBezTo>
                <a:cubicBezTo>
                  <a:pt x="2817" y="4235"/>
                  <a:pt x="2819" y="4239"/>
                  <a:pt x="2824" y="4245"/>
                </a:cubicBezTo>
              </a:path>
              <a:path w="3889" h="7933" extrusionOk="0">
                <a:moveTo>
                  <a:pt x="2864" y="6958"/>
                </a:moveTo>
                <a:cubicBezTo>
                  <a:pt x="2880" y="6946"/>
                  <a:pt x="2893" y="6945"/>
                  <a:pt x="2908" y="6929"/>
                </a:cubicBezTo>
                <a:cubicBezTo>
                  <a:pt x="2911" y="6918"/>
                  <a:pt x="2912" y="6915"/>
                  <a:pt x="2916" y="6908"/>
                </a:cubicBezTo>
                <a:cubicBezTo>
                  <a:pt x="2876" y="6887"/>
                  <a:pt x="2833" y="6864"/>
                  <a:pt x="2790" y="6844"/>
                </a:cubicBezTo>
                <a:cubicBezTo>
                  <a:pt x="2462" y="6694"/>
                  <a:pt x="2100" y="6673"/>
                  <a:pt x="1819" y="6425"/>
                </a:cubicBezTo>
                <a:cubicBezTo>
                  <a:pt x="1419" y="6071"/>
                  <a:pt x="1352" y="5535"/>
                  <a:pt x="1564" y="5063"/>
                </a:cubicBezTo>
                <a:cubicBezTo>
                  <a:pt x="1667" y="4834"/>
                  <a:pt x="1785" y="4590"/>
                  <a:pt x="1930" y="4385"/>
                </a:cubicBezTo>
                <a:cubicBezTo>
                  <a:pt x="2125" y="4110"/>
                  <a:pt x="2434" y="3922"/>
                  <a:pt x="2729" y="3770"/>
                </a:cubicBezTo>
                <a:cubicBezTo>
                  <a:pt x="2895" y="3685"/>
                  <a:pt x="3065" y="3613"/>
                  <a:pt x="3250" y="3591"/>
                </a:cubicBezTo>
                <a:cubicBezTo>
                  <a:pt x="3253" y="3592"/>
                  <a:pt x="3256" y="3594"/>
                  <a:pt x="3259" y="3595"/>
                </a:cubicBezTo>
                <a:cubicBezTo>
                  <a:pt x="3234" y="3602"/>
                  <a:pt x="3206" y="3621"/>
                  <a:pt x="3173" y="3626"/>
                </a:cubicBezTo>
                <a:cubicBezTo>
                  <a:pt x="2920" y="3666"/>
                  <a:pt x="2635" y="3677"/>
                  <a:pt x="2382" y="3647"/>
                </a:cubicBezTo>
                <a:cubicBezTo>
                  <a:pt x="2377" y="3646"/>
                  <a:pt x="2372" y="3644"/>
                  <a:pt x="2367" y="3643"/>
                </a:cubicBezTo>
                <a:cubicBezTo>
                  <a:pt x="2396" y="3638"/>
                  <a:pt x="2432" y="3627"/>
                  <a:pt x="2466" y="3624"/>
                </a:cubicBezTo>
                <a:cubicBezTo>
                  <a:pt x="2719" y="3601"/>
                  <a:pt x="2974" y="3589"/>
                  <a:pt x="3225" y="3551"/>
                </a:cubicBezTo>
                <a:cubicBezTo>
                  <a:pt x="3236" y="3548"/>
                  <a:pt x="3239" y="3547"/>
                  <a:pt x="3247" y="3547"/>
                </a:cubicBezTo>
                <a:cubicBezTo>
                  <a:pt x="3225" y="3579"/>
                  <a:pt x="3201" y="3610"/>
                  <a:pt x="3180" y="3643"/>
                </a:cubicBezTo>
                <a:cubicBezTo>
                  <a:pt x="3087" y="3785"/>
                  <a:pt x="2971" y="3946"/>
                  <a:pt x="2922" y="4110"/>
                </a:cubicBezTo>
                <a:cubicBezTo>
                  <a:pt x="2911" y="4147"/>
                  <a:pt x="2915" y="4178"/>
                  <a:pt x="2890" y="4211"/>
                </a:cubicBezTo>
                <a:cubicBezTo>
                  <a:pt x="2879" y="4215"/>
                  <a:pt x="2868" y="4219"/>
                  <a:pt x="2857" y="4223"/>
                </a:cubicBezTo>
              </a:path>
              <a:path w="3889" h="7933" extrusionOk="0">
                <a:moveTo>
                  <a:pt x="2666" y="3518"/>
                </a:moveTo>
                <a:cubicBezTo>
                  <a:pt x="2646" y="3500"/>
                  <a:pt x="2630" y="3479"/>
                  <a:pt x="2605" y="3467"/>
                </a:cubicBezTo>
                <a:cubicBezTo>
                  <a:pt x="2579" y="3454"/>
                  <a:pt x="2549" y="3450"/>
                  <a:pt x="2520" y="3452"/>
                </a:cubicBezTo>
                <a:cubicBezTo>
                  <a:pt x="2490" y="3454"/>
                  <a:pt x="2485" y="3465"/>
                  <a:pt x="2464" y="3481"/>
                </a:cubicBezTo>
                <a:cubicBezTo>
                  <a:pt x="2489" y="3503"/>
                  <a:pt x="2493" y="3513"/>
                  <a:pt x="2533" y="3523"/>
                </a:cubicBezTo>
                <a:cubicBezTo>
                  <a:pt x="2608" y="3541"/>
                  <a:pt x="2686" y="3531"/>
                  <a:pt x="2762" y="3526"/>
                </a:cubicBezTo>
                <a:cubicBezTo>
                  <a:pt x="2926" y="3516"/>
                  <a:pt x="3101" y="3462"/>
                  <a:pt x="3264" y="3489"/>
                </a:cubicBezTo>
                <a:cubicBezTo>
                  <a:pt x="3265" y="3518"/>
                  <a:pt x="3269" y="3517"/>
                  <a:pt x="3253" y="3550"/>
                </a:cubicBezTo>
                <a:cubicBezTo>
                  <a:pt x="3231" y="3595"/>
                  <a:pt x="3199" y="3638"/>
                  <a:pt x="3173" y="3682"/>
                </a:cubicBezTo>
                <a:cubicBezTo>
                  <a:pt x="3130" y="3754"/>
                  <a:pt x="3090" y="3828"/>
                  <a:pt x="3049" y="3901"/>
                </a:cubicBezTo>
                <a:cubicBezTo>
                  <a:pt x="2986" y="4015"/>
                  <a:pt x="2911" y="4131"/>
                  <a:pt x="2871" y="4256"/>
                </a:cubicBezTo>
                <a:cubicBezTo>
                  <a:pt x="2871" y="4260"/>
                  <a:pt x="2870" y="4263"/>
                  <a:pt x="2870" y="4267"/>
                </a:cubicBezTo>
                <a:cubicBezTo>
                  <a:pt x="2881" y="4247"/>
                  <a:pt x="2894" y="4233"/>
                  <a:pt x="2899" y="4202"/>
                </a:cubicBezTo>
                <a:cubicBezTo>
                  <a:pt x="2921" y="4071"/>
                  <a:pt x="2874" y="3934"/>
                  <a:pt x="2815" y="3820"/>
                </a:cubicBezTo>
                <a:cubicBezTo>
                  <a:pt x="2761" y="3716"/>
                  <a:pt x="2685" y="3624"/>
                  <a:pt x="2569" y="3588"/>
                </a:cubicBezTo>
                <a:cubicBezTo>
                  <a:pt x="2506" y="3568"/>
                  <a:pt x="2435" y="3571"/>
                  <a:pt x="2370" y="3576"/>
                </a:cubicBezTo>
                <a:cubicBezTo>
                  <a:pt x="2336" y="3578"/>
                  <a:pt x="2313" y="3587"/>
                  <a:pt x="2282" y="3595"/>
                </a:cubicBezTo>
                <a:cubicBezTo>
                  <a:pt x="2324" y="3620"/>
                  <a:pt x="2366" y="3634"/>
                  <a:pt x="2419" y="3649"/>
                </a:cubicBezTo>
                <a:cubicBezTo>
                  <a:pt x="2521" y="3677"/>
                  <a:pt x="2625" y="3707"/>
                  <a:pt x="2722" y="3748"/>
                </a:cubicBezTo>
                <a:cubicBezTo>
                  <a:pt x="2840" y="3798"/>
                  <a:pt x="2958" y="3873"/>
                  <a:pt x="3024" y="3986"/>
                </a:cubicBezTo>
                <a:cubicBezTo>
                  <a:pt x="3042" y="4017"/>
                  <a:pt x="3067" y="4068"/>
                  <a:pt x="3058" y="4106"/>
                </a:cubicBezTo>
                <a:cubicBezTo>
                  <a:pt x="3052" y="4130"/>
                  <a:pt x="3032" y="4149"/>
                  <a:pt x="3022" y="4172"/>
                </a:cubicBezTo>
                <a:cubicBezTo>
                  <a:pt x="3019" y="4181"/>
                  <a:pt x="3016" y="4189"/>
                  <a:pt x="3013" y="4198"/>
                </a:cubicBezTo>
              </a:path>
              <a:path w="3889" h="7933" extrusionOk="0">
                <a:moveTo>
                  <a:pt x="2639" y="7932"/>
                </a:moveTo>
                <a:cubicBezTo>
                  <a:pt x="2326" y="7849"/>
                  <a:pt x="1996" y="7822"/>
                  <a:pt x="1699" y="7681"/>
                </a:cubicBezTo>
                <a:cubicBezTo>
                  <a:pt x="1239" y="7462"/>
                  <a:pt x="926" y="7066"/>
                  <a:pt x="692" y="6625"/>
                </a:cubicBezTo>
                <a:cubicBezTo>
                  <a:pt x="93" y="5496"/>
                  <a:pt x="-203" y="4107"/>
                  <a:pt x="158" y="2859"/>
                </a:cubicBezTo>
                <a:cubicBezTo>
                  <a:pt x="270" y="2474"/>
                  <a:pt x="396" y="2055"/>
                  <a:pt x="588" y="1701"/>
                </a:cubicBezTo>
                <a:cubicBezTo>
                  <a:pt x="676" y="1538"/>
                  <a:pt x="813" y="1253"/>
                  <a:pt x="972" y="1145"/>
                </a:cubicBezTo>
                <a:cubicBezTo>
                  <a:pt x="1017" y="1114"/>
                  <a:pt x="1070" y="1149"/>
                  <a:pt x="1093" y="1133"/>
                </a:cubicBezTo>
                <a:cubicBezTo>
                  <a:pt x="1218" y="1048"/>
                  <a:pt x="1297" y="989"/>
                  <a:pt x="1459" y="945"/>
                </a:cubicBezTo>
                <a:cubicBezTo>
                  <a:pt x="1890" y="829"/>
                  <a:pt x="2389" y="787"/>
                  <a:pt x="2778" y="554"/>
                </a:cubicBezTo>
                <a:cubicBezTo>
                  <a:pt x="2789" y="547"/>
                  <a:pt x="2795" y="521"/>
                  <a:pt x="2798" y="519"/>
                </a:cubicBezTo>
                <a:cubicBezTo>
                  <a:pt x="2731" y="484"/>
                  <a:pt x="2680" y="434"/>
                  <a:pt x="2595" y="409"/>
                </a:cubicBezTo>
                <a:cubicBezTo>
                  <a:pt x="2457" y="368"/>
                  <a:pt x="2329" y="375"/>
                  <a:pt x="2190" y="373"/>
                </a:cubicBezTo>
                <a:cubicBezTo>
                  <a:pt x="2222" y="386"/>
                  <a:pt x="2221" y="421"/>
                  <a:pt x="2254" y="429"/>
                </a:cubicBezTo>
                <a:cubicBezTo>
                  <a:pt x="2499" y="490"/>
                  <a:pt x="2760" y="479"/>
                  <a:pt x="3007" y="495"/>
                </a:cubicBezTo>
                <a:cubicBezTo>
                  <a:pt x="2976" y="540"/>
                  <a:pt x="2954" y="616"/>
                  <a:pt x="2902" y="673"/>
                </a:cubicBezTo>
                <a:cubicBezTo>
                  <a:pt x="2811" y="773"/>
                  <a:pt x="2644" y="929"/>
                  <a:pt x="2590" y="998"/>
                </a:cubicBezTo>
                <a:cubicBezTo>
                  <a:pt x="2598" y="993"/>
                  <a:pt x="2607" y="988"/>
                  <a:pt x="2615" y="9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1" name="Ink 222"/>
          <p:cNvSpPr>
            <a:spLocks noRot="1" noChangeAspect="1" noEditPoints="1" noChangeArrowheads="1" noChangeShapeType="1" noTextEdit="1"/>
          </p:cNvSpPr>
          <p:nvPr/>
        </p:nvSpPr>
        <p:spPr bwMode="auto">
          <a:xfrm>
            <a:off x="3762375" y="1484313"/>
            <a:ext cx="280988" cy="446087"/>
          </a:xfrm>
          <a:custGeom>
            <a:avLst/>
            <a:gdLst>
              <a:gd name="T0" fmla="*/ 2147483647 w 780"/>
              <a:gd name="T1" fmla="*/ 2147483647 h 1240"/>
              <a:gd name="T2" fmla="*/ 2147483647 w 780"/>
              <a:gd name="T3" fmla="*/ 2147483647 h 1240"/>
              <a:gd name="T4" fmla="*/ 2147483647 w 780"/>
              <a:gd name="T5" fmla="*/ 2147483647 h 1240"/>
              <a:gd name="T6" fmla="*/ 2147483647 w 780"/>
              <a:gd name="T7" fmla="*/ 2147483647 h 1240"/>
              <a:gd name="T8" fmla="*/ 2147483647 w 780"/>
              <a:gd name="T9" fmla="*/ 2147483647 h 1240"/>
              <a:gd name="T10" fmla="*/ 2147483647 w 780"/>
              <a:gd name="T11" fmla="*/ 2147483647 h 1240"/>
              <a:gd name="T12" fmla="*/ 2147483647 w 780"/>
              <a:gd name="T13" fmla="*/ 2147483647 h 1240"/>
              <a:gd name="T14" fmla="*/ 2147483647 w 780"/>
              <a:gd name="T15" fmla="*/ 2147483647 h 1240"/>
              <a:gd name="T16" fmla="*/ 2147483647 w 780"/>
              <a:gd name="T17" fmla="*/ 2147483647 h 1240"/>
              <a:gd name="T18" fmla="*/ 2147483647 w 780"/>
              <a:gd name="T19" fmla="*/ 2147483647 h 1240"/>
              <a:gd name="T20" fmla="*/ 2147483647 w 780"/>
              <a:gd name="T21" fmla="*/ 2147483647 h 1240"/>
              <a:gd name="T22" fmla="*/ 2147483647 w 780"/>
              <a:gd name="T23" fmla="*/ 2147483647 h 1240"/>
              <a:gd name="T24" fmla="*/ 2147483647 w 780"/>
              <a:gd name="T25" fmla="*/ 2147483647 h 1240"/>
              <a:gd name="T26" fmla="*/ 2147483647 w 780"/>
              <a:gd name="T27" fmla="*/ 2147483647 h 1240"/>
              <a:gd name="T28" fmla="*/ 2147483647 w 780"/>
              <a:gd name="T29" fmla="*/ 2147483647 h 1240"/>
              <a:gd name="T30" fmla="*/ 2147483647 w 780"/>
              <a:gd name="T31" fmla="*/ 2147483647 h 1240"/>
              <a:gd name="T32" fmla="*/ 2147483647 w 780"/>
              <a:gd name="T33" fmla="*/ 2147483647 h 1240"/>
              <a:gd name="T34" fmla="*/ 2147483647 w 780"/>
              <a:gd name="T35" fmla="*/ 2147483647 h 1240"/>
              <a:gd name="T36" fmla="*/ 2147483647 w 780"/>
              <a:gd name="T37" fmla="*/ 2147483647 h 1240"/>
              <a:gd name="T38" fmla="*/ 2147483647 w 780"/>
              <a:gd name="T39" fmla="*/ 2147483647 h 1240"/>
              <a:gd name="T40" fmla="*/ 2147483647 w 780"/>
              <a:gd name="T41" fmla="*/ 2147483647 h 1240"/>
              <a:gd name="T42" fmla="*/ 2147483647 w 780"/>
              <a:gd name="T43" fmla="*/ 2147483647 h 1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0"/>
              <a:gd name="T67" fmla="*/ 0 h 1240"/>
              <a:gd name="T68" fmla="*/ 780 w 780"/>
              <a:gd name="T69" fmla="*/ 1240 h 12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0" h="1240" extrusionOk="0">
                <a:moveTo>
                  <a:pt x="3" y="390"/>
                </a:moveTo>
                <a:cubicBezTo>
                  <a:pt x="0" y="354"/>
                  <a:pt x="6" y="322"/>
                  <a:pt x="26" y="290"/>
                </a:cubicBezTo>
                <a:cubicBezTo>
                  <a:pt x="56" y="243"/>
                  <a:pt x="101" y="198"/>
                  <a:pt x="149" y="168"/>
                </a:cubicBezTo>
                <a:cubicBezTo>
                  <a:pt x="222" y="122"/>
                  <a:pt x="335" y="94"/>
                  <a:pt x="402" y="165"/>
                </a:cubicBezTo>
                <a:cubicBezTo>
                  <a:pt x="447" y="213"/>
                  <a:pt x="439" y="282"/>
                  <a:pt x="423" y="340"/>
                </a:cubicBezTo>
                <a:cubicBezTo>
                  <a:pt x="400" y="419"/>
                  <a:pt x="345" y="489"/>
                  <a:pt x="337" y="573"/>
                </a:cubicBezTo>
                <a:cubicBezTo>
                  <a:pt x="328" y="666"/>
                  <a:pt x="382" y="756"/>
                  <a:pt x="422" y="835"/>
                </a:cubicBezTo>
                <a:cubicBezTo>
                  <a:pt x="450" y="890"/>
                  <a:pt x="491" y="952"/>
                  <a:pt x="493" y="1016"/>
                </a:cubicBezTo>
                <a:cubicBezTo>
                  <a:pt x="495" y="1065"/>
                  <a:pt x="451" y="1088"/>
                  <a:pt x="409" y="1097"/>
                </a:cubicBezTo>
                <a:cubicBezTo>
                  <a:pt x="315" y="1118"/>
                  <a:pt x="202" y="1090"/>
                  <a:pt x="118" y="1046"/>
                </a:cubicBezTo>
                <a:cubicBezTo>
                  <a:pt x="63" y="1017"/>
                  <a:pt x="27" y="983"/>
                  <a:pt x="9" y="925"/>
                </a:cubicBezTo>
              </a:path>
              <a:path w="780" h="1240" extrusionOk="0">
                <a:moveTo>
                  <a:pt x="740" y="7"/>
                </a:moveTo>
                <a:cubicBezTo>
                  <a:pt x="758" y="10"/>
                  <a:pt x="748" y="58"/>
                  <a:pt x="745" y="90"/>
                </a:cubicBezTo>
                <a:cubicBezTo>
                  <a:pt x="737" y="170"/>
                  <a:pt x="732" y="250"/>
                  <a:pt x="728" y="331"/>
                </a:cubicBezTo>
                <a:cubicBezTo>
                  <a:pt x="724" y="421"/>
                  <a:pt x="721" y="512"/>
                  <a:pt x="720" y="602"/>
                </a:cubicBezTo>
                <a:cubicBezTo>
                  <a:pt x="719" y="658"/>
                  <a:pt x="722" y="711"/>
                  <a:pt x="726" y="766"/>
                </a:cubicBezTo>
                <a:cubicBezTo>
                  <a:pt x="727" y="783"/>
                  <a:pt x="727" y="787"/>
                  <a:pt x="729" y="798"/>
                </a:cubicBezTo>
              </a:path>
              <a:path w="780" h="1240" extrusionOk="0">
                <a:moveTo>
                  <a:pt x="774" y="1142"/>
                </a:moveTo>
                <a:cubicBezTo>
                  <a:pt x="771" y="1144"/>
                  <a:pt x="768" y="1147"/>
                  <a:pt x="765" y="1149"/>
                </a:cubicBezTo>
                <a:cubicBezTo>
                  <a:pt x="783" y="1118"/>
                  <a:pt x="772" y="1152"/>
                  <a:pt x="760" y="1169"/>
                </a:cubicBezTo>
                <a:cubicBezTo>
                  <a:pt x="751" y="1183"/>
                  <a:pt x="740" y="1197"/>
                  <a:pt x="735" y="1213"/>
                </a:cubicBezTo>
                <a:cubicBezTo>
                  <a:pt x="731" y="1226"/>
                  <a:pt x="742" y="1249"/>
                  <a:pt x="730" y="12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2" name="Ink 223"/>
          <p:cNvSpPr>
            <a:spLocks noRot="1" noChangeAspect="1" noEditPoints="1" noChangeArrowheads="1" noChangeShapeType="1" noTextEdit="1"/>
          </p:cNvSpPr>
          <p:nvPr/>
        </p:nvSpPr>
        <p:spPr bwMode="auto">
          <a:xfrm>
            <a:off x="2730500" y="2171700"/>
            <a:ext cx="787400" cy="403225"/>
          </a:xfrm>
          <a:custGeom>
            <a:avLst/>
            <a:gdLst>
              <a:gd name="T0" fmla="*/ 2147483647 w 2190"/>
              <a:gd name="T1" fmla="*/ 2147483647 h 1117"/>
              <a:gd name="T2" fmla="*/ 2147483647 w 2190"/>
              <a:gd name="T3" fmla="*/ 2147483647 h 1117"/>
              <a:gd name="T4" fmla="*/ 2147483647 w 2190"/>
              <a:gd name="T5" fmla="*/ 2147483647 h 1117"/>
              <a:gd name="T6" fmla="*/ 2147483647 w 2190"/>
              <a:gd name="T7" fmla="*/ 2147483647 h 1117"/>
              <a:gd name="T8" fmla="*/ 2147483647 w 2190"/>
              <a:gd name="T9" fmla="*/ 2147483647 h 1117"/>
              <a:gd name="T10" fmla="*/ 2147483647 w 2190"/>
              <a:gd name="T11" fmla="*/ 2147483647 h 1117"/>
              <a:gd name="T12" fmla="*/ 2147483647 w 2190"/>
              <a:gd name="T13" fmla="*/ 2147483647 h 1117"/>
              <a:gd name="T14" fmla="*/ 2147483647 w 2190"/>
              <a:gd name="T15" fmla="*/ 2147483647 h 1117"/>
              <a:gd name="T16" fmla="*/ 2147483647 w 2190"/>
              <a:gd name="T17" fmla="*/ 2147483647 h 1117"/>
              <a:gd name="T18" fmla="*/ 2147483647 w 2190"/>
              <a:gd name="T19" fmla="*/ 2147483647 h 1117"/>
              <a:gd name="T20" fmla="*/ 2147483647 w 2190"/>
              <a:gd name="T21" fmla="*/ 2147483647 h 1117"/>
              <a:gd name="T22" fmla="*/ 2147483647 w 2190"/>
              <a:gd name="T23" fmla="*/ 2147483647 h 1117"/>
              <a:gd name="T24" fmla="*/ 2147483647 w 2190"/>
              <a:gd name="T25" fmla="*/ 2147483647 h 1117"/>
              <a:gd name="T26" fmla="*/ 2147483647 w 2190"/>
              <a:gd name="T27" fmla="*/ 2147483647 h 1117"/>
              <a:gd name="T28" fmla="*/ 2147483647 w 2190"/>
              <a:gd name="T29" fmla="*/ 2147483647 h 1117"/>
              <a:gd name="T30" fmla="*/ 2147483647 w 2190"/>
              <a:gd name="T31" fmla="*/ 2147483647 h 1117"/>
              <a:gd name="T32" fmla="*/ 2147483647 w 2190"/>
              <a:gd name="T33" fmla="*/ 2147483647 h 1117"/>
              <a:gd name="T34" fmla="*/ 2147483647 w 2190"/>
              <a:gd name="T35" fmla="*/ 2147483647 h 1117"/>
              <a:gd name="T36" fmla="*/ 2147483647 w 2190"/>
              <a:gd name="T37" fmla="*/ 2147483647 h 1117"/>
              <a:gd name="T38" fmla="*/ 2147483647 w 2190"/>
              <a:gd name="T39" fmla="*/ 2147483647 h 1117"/>
              <a:gd name="T40" fmla="*/ 2147483647 w 2190"/>
              <a:gd name="T41" fmla="*/ 2147483647 h 1117"/>
              <a:gd name="T42" fmla="*/ 2147483647 w 2190"/>
              <a:gd name="T43" fmla="*/ 2147483647 h 1117"/>
              <a:gd name="T44" fmla="*/ 2147483647 w 2190"/>
              <a:gd name="T45" fmla="*/ 2147483647 h 1117"/>
              <a:gd name="T46" fmla="*/ 2147483647 w 2190"/>
              <a:gd name="T47" fmla="*/ 2147483647 h 1117"/>
              <a:gd name="T48" fmla="*/ 2147483647 w 2190"/>
              <a:gd name="T49" fmla="*/ 2147483647 h 1117"/>
              <a:gd name="T50" fmla="*/ 2147483647 w 2190"/>
              <a:gd name="T51" fmla="*/ 2147483647 h 1117"/>
              <a:gd name="T52" fmla="*/ 2147483647 w 2190"/>
              <a:gd name="T53" fmla="*/ 2147483647 h 1117"/>
              <a:gd name="T54" fmla="*/ 2147483647 w 2190"/>
              <a:gd name="T55" fmla="*/ 2147483647 h 1117"/>
              <a:gd name="T56" fmla="*/ 2147483647 w 2190"/>
              <a:gd name="T57" fmla="*/ 2147483647 h 1117"/>
              <a:gd name="T58" fmla="*/ 2147483647 w 2190"/>
              <a:gd name="T59" fmla="*/ 2147483647 h 1117"/>
              <a:gd name="T60" fmla="*/ 2147483647 w 2190"/>
              <a:gd name="T61" fmla="*/ 2147483647 h 1117"/>
              <a:gd name="T62" fmla="*/ 2147483647 w 2190"/>
              <a:gd name="T63" fmla="*/ 2147483647 h 1117"/>
              <a:gd name="T64" fmla="*/ 2147483647 w 2190"/>
              <a:gd name="T65" fmla="*/ 2147483647 h 1117"/>
              <a:gd name="T66" fmla="*/ 2147483647 w 2190"/>
              <a:gd name="T67" fmla="*/ 2147483647 h 1117"/>
              <a:gd name="T68" fmla="*/ 2147483647 w 2190"/>
              <a:gd name="T69" fmla="*/ 2147483647 h 1117"/>
              <a:gd name="T70" fmla="*/ 2147483647 w 2190"/>
              <a:gd name="T71" fmla="*/ 2147483647 h 1117"/>
              <a:gd name="T72" fmla="*/ 2147483647 w 2190"/>
              <a:gd name="T73" fmla="*/ 2147483647 h 1117"/>
              <a:gd name="T74" fmla="*/ 2147483647 w 2190"/>
              <a:gd name="T75" fmla="*/ 2147483647 h 1117"/>
              <a:gd name="T76" fmla="*/ 2147483647 w 2190"/>
              <a:gd name="T77" fmla="*/ 2147483647 h 1117"/>
              <a:gd name="T78" fmla="*/ 2147483647 w 2190"/>
              <a:gd name="T79" fmla="*/ 0 h 1117"/>
              <a:gd name="T80" fmla="*/ 2147483647 w 2190"/>
              <a:gd name="T81" fmla="*/ 2147483647 h 1117"/>
              <a:gd name="T82" fmla="*/ 2147483647 w 2190"/>
              <a:gd name="T83" fmla="*/ 2147483647 h 1117"/>
              <a:gd name="T84" fmla="*/ 2147483647 w 2190"/>
              <a:gd name="T85" fmla="*/ 2147483647 h 1117"/>
              <a:gd name="T86" fmla="*/ 2147483647 w 2190"/>
              <a:gd name="T87" fmla="*/ 2147483647 h 1117"/>
              <a:gd name="T88" fmla="*/ 2147483647 w 2190"/>
              <a:gd name="T89" fmla="*/ 2147483647 h 1117"/>
              <a:gd name="T90" fmla="*/ 2147483647 w 2190"/>
              <a:gd name="T91" fmla="*/ 2147483647 h 1117"/>
              <a:gd name="T92" fmla="*/ 2147483647 w 2190"/>
              <a:gd name="T93" fmla="*/ 2147483647 h 1117"/>
              <a:gd name="T94" fmla="*/ 2147483647 w 2190"/>
              <a:gd name="T95" fmla="*/ 2147483647 h 1117"/>
              <a:gd name="T96" fmla="*/ 2147483647 w 2190"/>
              <a:gd name="T97" fmla="*/ 2147483647 h 1117"/>
              <a:gd name="T98" fmla="*/ 2147483647 w 2190"/>
              <a:gd name="T99" fmla="*/ 2147483647 h 1117"/>
              <a:gd name="T100" fmla="*/ 2147483647 w 2190"/>
              <a:gd name="T101" fmla="*/ 2147483647 h 1117"/>
              <a:gd name="T102" fmla="*/ 2147483647 w 2190"/>
              <a:gd name="T103" fmla="*/ 2147483647 h 1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90"/>
              <a:gd name="T157" fmla="*/ 0 h 1117"/>
              <a:gd name="T158" fmla="*/ 2190 w 2190"/>
              <a:gd name="T159" fmla="*/ 1117 h 1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90" h="1117" extrusionOk="0">
                <a:moveTo>
                  <a:pt x="8" y="244"/>
                </a:moveTo>
                <a:cubicBezTo>
                  <a:pt x="6" y="227"/>
                  <a:pt x="2" y="215"/>
                  <a:pt x="2" y="198"/>
                </a:cubicBezTo>
                <a:cubicBezTo>
                  <a:pt x="2" y="178"/>
                  <a:pt x="5" y="165"/>
                  <a:pt x="19" y="149"/>
                </a:cubicBezTo>
                <a:cubicBezTo>
                  <a:pt x="41" y="123"/>
                  <a:pt x="68" y="108"/>
                  <a:pt x="101" y="97"/>
                </a:cubicBezTo>
                <a:cubicBezTo>
                  <a:pt x="143" y="83"/>
                  <a:pt x="184" y="80"/>
                  <a:pt x="226" y="94"/>
                </a:cubicBezTo>
                <a:cubicBezTo>
                  <a:pt x="309" y="121"/>
                  <a:pt x="340" y="215"/>
                  <a:pt x="329" y="294"/>
                </a:cubicBezTo>
                <a:cubicBezTo>
                  <a:pt x="319" y="369"/>
                  <a:pt x="275" y="415"/>
                  <a:pt x="235" y="474"/>
                </a:cubicBezTo>
                <a:cubicBezTo>
                  <a:pt x="222" y="493"/>
                  <a:pt x="217" y="503"/>
                  <a:pt x="227" y="525"/>
                </a:cubicBezTo>
                <a:cubicBezTo>
                  <a:pt x="246" y="564"/>
                  <a:pt x="281" y="597"/>
                  <a:pt x="307" y="631"/>
                </a:cubicBezTo>
                <a:cubicBezTo>
                  <a:pt x="361" y="703"/>
                  <a:pt x="414" y="779"/>
                  <a:pt x="449" y="862"/>
                </a:cubicBezTo>
                <a:cubicBezTo>
                  <a:pt x="474" y="921"/>
                  <a:pt x="488" y="992"/>
                  <a:pt x="443" y="1045"/>
                </a:cubicBezTo>
                <a:cubicBezTo>
                  <a:pt x="401" y="1095"/>
                  <a:pt x="327" y="1102"/>
                  <a:pt x="267" y="1092"/>
                </a:cubicBezTo>
                <a:cubicBezTo>
                  <a:pt x="206" y="1082"/>
                  <a:pt x="151" y="1045"/>
                  <a:pt x="106" y="1005"/>
                </a:cubicBezTo>
                <a:cubicBezTo>
                  <a:pt x="66" y="970"/>
                  <a:pt x="27" y="924"/>
                  <a:pt x="12" y="872"/>
                </a:cubicBezTo>
                <a:cubicBezTo>
                  <a:pt x="1" y="836"/>
                  <a:pt x="13" y="820"/>
                  <a:pt x="28" y="788"/>
                </a:cubicBezTo>
              </a:path>
              <a:path w="2190" h="1117" extrusionOk="0">
                <a:moveTo>
                  <a:pt x="898" y="438"/>
                </a:moveTo>
                <a:cubicBezTo>
                  <a:pt x="891" y="460"/>
                  <a:pt x="887" y="480"/>
                  <a:pt x="884" y="503"/>
                </a:cubicBezTo>
                <a:cubicBezTo>
                  <a:pt x="879" y="541"/>
                  <a:pt x="877" y="580"/>
                  <a:pt x="875" y="619"/>
                </a:cubicBezTo>
                <a:cubicBezTo>
                  <a:pt x="873" y="659"/>
                  <a:pt x="872" y="698"/>
                  <a:pt x="874" y="738"/>
                </a:cubicBezTo>
                <a:cubicBezTo>
                  <a:pt x="875" y="763"/>
                  <a:pt x="881" y="836"/>
                  <a:pt x="887" y="812"/>
                </a:cubicBezTo>
                <a:cubicBezTo>
                  <a:pt x="886" y="805"/>
                  <a:pt x="886" y="798"/>
                  <a:pt x="885" y="791"/>
                </a:cubicBezTo>
              </a:path>
              <a:path w="2190" h="1117" extrusionOk="0">
                <a:moveTo>
                  <a:pt x="768" y="696"/>
                </a:moveTo>
                <a:cubicBezTo>
                  <a:pt x="748" y="684"/>
                  <a:pt x="801" y="685"/>
                  <a:pt x="818" y="683"/>
                </a:cubicBezTo>
                <a:cubicBezTo>
                  <a:pt x="860" y="677"/>
                  <a:pt x="903" y="670"/>
                  <a:pt x="945" y="661"/>
                </a:cubicBezTo>
                <a:cubicBezTo>
                  <a:pt x="994" y="650"/>
                  <a:pt x="1037" y="625"/>
                  <a:pt x="1081" y="602"/>
                </a:cubicBezTo>
              </a:path>
              <a:path w="2190" h="1117" extrusionOk="0">
                <a:moveTo>
                  <a:pt x="1559" y="218"/>
                </a:moveTo>
                <a:cubicBezTo>
                  <a:pt x="1563" y="198"/>
                  <a:pt x="1563" y="172"/>
                  <a:pt x="1568" y="153"/>
                </a:cubicBezTo>
                <a:cubicBezTo>
                  <a:pt x="1574" y="132"/>
                  <a:pt x="1590" y="115"/>
                  <a:pt x="1607" y="102"/>
                </a:cubicBezTo>
                <a:cubicBezTo>
                  <a:pt x="1632" y="82"/>
                  <a:pt x="1671" y="76"/>
                  <a:pt x="1702" y="78"/>
                </a:cubicBezTo>
                <a:cubicBezTo>
                  <a:pt x="1738" y="81"/>
                  <a:pt x="1772" y="98"/>
                  <a:pt x="1788" y="132"/>
                </a:cubicBezTo>
                <a:cubicBezTo>
                  <a:pt x="1813" y="184"/>
                  <a:pt x="1784" y="241"/>
                  <a:pt x="1764" y="288"/>
                </a:cubicBezTo>
                <a:cubicBezTo>
                  <a:pt x="1746" y="330"/>
                  <a:pt x="1721" y="371"/>
                  <a:pt x="1717" y="417"/>
                </a:cubicBezTo>
                <a:cubicBezTo>
                  <a:pt x="1710" y="505"/>
                  <a:pt x="1771" y="581"/>
                  <a:pt x="1813" y="651"/>
                </a:cubicBezTo>
                <a:cubicBezTo>
                  <a:pt x="1858" y="726"/>
                  <a:pt x="1923" y="819"/>
                  <a:pt x="1926" y="910"/>
                </a:cubicBezTo>
                <a:cubicBezTo>
                  <a:pt x="1928" y="955"/>
                  <a:pt x="1899" y="985"/>
                  <a:pt x="1860" y="1003"/>
                </a:cubicBezTo>
                <a:cubicBezTo>
                  <a:pt x="1777" y="1041"/>
                  <a:pt x="1676" y="1026"/>
                  <a:pt x="1591" y="1006"/>
                </a:cubicBezTo>
                <a:cubicBezTo>
                  <a:pt x="1520" y="990"/>
                  <a:pt x="1440" y="962"/>
                  <a:pt x="1420" y="888"/>
                </a:cubicBezTo>
                <a:cubicBezTo>
                  <a:pt x="1424" y="864"/>
                  <a:pt x="1427" y="855"/>
                  <a:pt x="1437" y="841"/>
                </a:cubicBezTo>
              </a:path>
              <a:path w="2190" h="1117" extrusionOk="0">
                <a:moveTo>
                  <a:pt x="2044" y="24"/>
                </a:moveTo>
                <a:cubicBezTo>
                  <a:pt x="2044" y="12"/>
                  <a:pt x="2044" y="8"/>
                  <a:pt x="2047" y="0"/>
                </a:cubicBezTo>
                <a:cubicBezTo>
                  <a:pt x="2064" y="46"/>
                  <a:pt x="2063" y="98"/>
                  <a:pt x="2067" y="147"/>
                </a:cubicBezTo>
                <a:cubicBezTo>
                  <a:pt x="2073" y="230"/>
                  <a:pt x="2073" y="313"/>
                  <a:pt x="2071" y="396"/>
                </a:cubicBezTo>
                <a:cubicBezTo>
                  <a:pt x="2069" y="466"/>
                  <a:pt x="2068" y="540"/>
                  <a:pt x="2057" y="610"/>
                </a:cubicBezTo>
                <a:cubicBezTo>
                  <a:pt x="2050" y="656"/>
                  <a:pt x="2043" y="699"/>
                  <a:pt x="2042" y="746"/>
                </a:cubicBezTo>
              </a:path>
              <a:path w="2190" h="1117" extrusionOk="0">
                <a:moveTo>
                  <a:pt x="2169" y="1086"/>
                </a:moveTo>
                <a:cubicBezTo>
                  <a:pt x="2149" y="1079"/>
                  <a:pt x="2132" y="1075"/>
                  <a:pt x="2111" y="1082"/>
                </a:cubicBezTo>
                <a:cubicBezTo>
                  <a:pt x="2096" y="1087"/>
                  <a:pt x="2094" y="1090"/>
                  <a:pt x="2085" y="1103"/>
                </a:cubicBezTo>
                <a:cubicBezTo>
                  <a:pt x="2099" y="1115"/>
                  <a:pt x="2114" y="1120"/>
                  <a:pt x="2134" y="1115"/>
                </a:cubicBezTo>
                <a:cubicBezTo>
                  <a:pt x="2152" y="1110"/>
                  <a:pt x="2175" y="1098"/>
                  <a:pt x="2185" y="1082"/>
                </a:cubicBezTo>
                <a:cubicBezTo>
                  <a:pt x="2199" y="1060"/>
                  <a:pt x="2181" y="1051"/>
                  <a:pt x="2161" y="1048"/>
                </a:cubicBezTo>
                <a:cubicBezTo>
                  <a:pt x="2149" y="1046"/>
                  <a:pt x="2127" y="1051"/>
                  <a:pt x="2119" y="1061"/>
                </a:cubicBezTo>
                <a:cubicBezTo>
                  <a:pt x="2112" y="1073"/>
                  <a:pt x="2109" y="1076"/>
                  <a:pt x="2115" y="10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3" name="Ink 224"/>
          <p:cNvSpPr>
            <a:spLocks noRot="1" noChangeAspect="1" noEditPoints="1" noChangeArrowheads="1" noChangeShapeType="1" noTextEdit="1"/>
          </p:cNvSpPr>
          <p:nvPr/>
        </p:nvSpPr>
        <p:spPr bwMode="auto">
          <a:xfrm>
            <a:off x="2049463" y="3094038"/>
            <a:ext cx="815975" cy="304800"/>
          </a:xfrm>
          <a:custGeom>
            <a:avLst/>
            <a:gdLst>
              <a:gd name="T0" fmla="*/ 2147483647 w 2266"/>
              <a:gd name="T1" fmla="*/ 2147483647 h 845"/>
              <a:gd name="T2" fmla="*/ 2147483647 w 2266"/>
              <a:gd name="T3" fmla="*/ 2147483647 h 845"/>
              <a:gd name="T4" fmla="*/ 2147483647 w 2266"/>
              <a:gd name="T5" fmla="*/ 2147483647 h 845"/>
              <a:gd name="T6" fmla="*/ 2147483647 w 2266"/>
              <a:gd name="T7" fmla="*/ 2147483647 h 845"/>
              <a:gd name="T8" fmla="*/ 2147483647 w 2266"/>
              <a:gd name="T9" fmla="*/ 2147483647 h 845"/>
              <a:gd name="T10" fmla="*/ 2147483647 w 2266"/>
              <a:gd name="T11" fmla="*/ 2147483647 h 845"/>
              <a:gd name="T12" fmla="*/ 2147483647 w 2266"/>
              <a:gd name="T13" fmla="*/ 2147483647 h 845"/>
              <a:gd name="T14" fmla="*/ 2147483647 w 2266"/>
              <a:gd name="T15" fmla="*/ 2147483647 h 845"/>
              <a:gd name="T16" fmla="*/ 2147483647 w 2266"/>
              <a:gd name="T17" fmla="*/ 2147483647 h 845"/>
              <a:gd name="T18" fmla="*/ 2147483647 w 2266"/>
              <a:gd name="T19" fmla="*/ 2147483647 h 845"/>
              <a:gd name="T20" fmla="*/ 2147483647 w 2266"/>
              <a:gd name="T21" fmla="*/ 2147483647 h 845"/>
              <a:gd name="T22" fmla="*/ 2147483647 w 2266"/>
              <a:gd name="T23" fmla="*/ 2147483647 h 845"/>
              <a:gd name="T24" fmla="*/ 2147483647 w 2266"/>
              <a:gd name="T25" fmla="*/ 2147483647 h 845"/>
              <a:gd name="T26" fmla="*/ 2147483647 w 2266"/>
              <a:gd name="T27" fmla="*/ 2147483647 h 845"/>
              <a:gd name="T28" fmla="*/ 2147483647 w 2266"/>
              <a:gd name="T29" fmla="*/ 2147483647 h 845"/>
              <a:gd name="T30" fmla="*/ 2147483647 w 2266"/>
              <a:gd name="T31" fmla="*/ 2147483647 h 845"/>
              <a:gd name="T32" fmla="*/ 2147483647 w 2266"/>
              <a:gd name="T33" fmla="*/ 2147483647 h 845"/>
              <a:gd name="T34" fmla="*/ 2147483647 w 2266"/>
              <a:gd name="T35" fmla="*/ 2147483647 h 845"/>
              <a:gd name="T36" fmla="*/ 2147483647 w 2266"/>
              <a:gd name="T37" fmla="*/ 2147483647 h 845"/>
              <a:gd name="T38" fmla="*/ 2147483647 w 2266"/>
              <a:gd name="T39" fmla="*/ 2147483647 h 845"/>
              <a:gd name="T40" fmla="*/ 2147483647 w 2266"/>
              <a:gd name="T41" fmla="*/ 2147483647 h 845"/>
              <a:gd name="T42" fmla="*/ 2147483647 w 2266"/>
              <a:gd name="T43" fmla="*/ 2147483647 h 845"/>
              <a:gd name="T44" fmla="*/ 2147483647 w 2266"/>
              <a:gd name="T45" fmla="*/ 2147483647 h 845"/>
              <a:gd name="T46" fmla="*/ 2147483647 w 2266"/>
              <a:gd name="T47" fmla="*/ 0 h 845"/>
              <a:gd name="T48" fmla="*/ 2147483647 w 2266"/>
              <a:gd name="T49" fmla="*/ 2147483647 h 845"/>
              <a:gd name="T50" fmla="*/ 2147483647 w 2266"/>
              <a:gd name="T51" fmla="*/ 2147483647 h 845"/>
              <a:gd name="T52" fmla="*/ 2147483647 w 2266"/>
              <a:gd name="T53" fmla="*/ 2147483647 h 845"/>
              <a:gd name="T54" fmla="*/ 2147483647 w 2266"/>
              <a:gd name="T55" fmla="*/ 2147483647 h 845"/>
              <a:gd name="T56" fmla="*/ 2147483647 w 2266"/>
              <a:gd name="T57" fmla="*/ 2147483647 h 845"/>
              <a:gd name="T58" fmla="*/ 2147483647 w 2266"/>
              <a:gd name="T59" fmla="*/ 2147483647 h 845"/>
              <a:gd name="T60" fmla="*/ 2147483647 w 2266"/>
              <a:gd name="T61" fmla="*/ 2147483647 h 845"/>
              <a:gd name="T62" fmla="*/ 2147483647 w 2266"/>
              <a:gd name="T63" fmla="*/ 2147483647 h 845"/>
              <a:gd name="T64" fmla="*/ 2147483647 w 2266"/>
              <a:gd name="T65" fmla="*/ 2147483647 h 845"/>
              <a:gd name="T66" fmla="*/ 2147483647 w 2266"/>
              <a:gd name="T67" fmla="*/ 2147483647 h 845"/>
              <a:gd name="T68" fmla="*/ 2147483647 w 2266"/>
              <a:gd name="T69" fmla="*/ 2147483647 h 845"/>
              <a:gd name="T70" fmla="*/ 2147483647 w 2266"/>
              <a:gd name="T71" fmla="*/ 2147483647 h 845"/>
              <a:gd name="T72" fmla="*/ 2147483647 w 2266"/>
              <a:gd name="T73" fmla="*/ 2147483647 h 845"/>
              <a:gd name="T74" fmla="*/ 2147483647 w 2266"/>
              <a:gd name="T75" fmla="*/ 2147483647 h 845"/>
              <a:gd name="T76" fmla="*/ 2147483647 w 2266"/>
              <a:gd name="T77" fmla="*/ 2147483647 h 845"/>
              <a:gd name="T78" fmla="*/ 2147483647 w 2266"/>
              <a:gd name="T79" fmla="*/ 2147483647 h 845"/>
              <a:gd name="T80" fmla="*/ 2147483647 w 2266"/>
              <a:gd name="T81" fmla="*/ 2147483647 h 845"/>
              <a:gd name="T82" fmla="*/ 2147483647 w 2266"/>
              <a:gd name="T83" fmla="*/ 2147483647 h 845"/>
              <a:gd name="T84" fmla="*/ 2147483647 w 2266"/>
              <a:gd name="T85" fmla="*/ 2147483647 h 845"/>
              <a:gd name="T86" fmla="*/ 2147483647 w 2266"/>
              <a:gd name="T87" fmla="*/ 2147483647 h 845"/>
              <a:gd name="T88" fmla="*/ 2147483647 w 2266"/>
              <a:gd name="T89" fmla="*/ 2147483647 h 845"/>
              <a:gd name="T90" fmla="*/ 2147483647 w 2266"/>
              <a:gd name="T91" fmla="*/ 2147483647 h 845"/>
              <a:gd name="T92" fmla="*/ 2147483647 w 2266"/>
              <a:gd name="T93" fmla="*/ 2147483647 h 845"/>
              <a:gd name="T94" fmla="*/ 2147483647 w 2266"/>
              <a:gd name="T95" fmla="*/ 2147483647 h 845"/>
              <a:gd name="T96" fmla="*/ 2147483647 w 2266"/>
              <a:gd name="T97" fmla="*/ 2147483647 h 845"/>
              <a:gd name="T98" fmla="*/ 2147483647 w 2266"/>
              <a:gd name="T99" fmla="*/ 2147483647 h 845"/>
              <a:gd name="T100" fmla="*/ 2147483647 w 2266"/>
              <a:gd name="T101" fmla="*/ 2147483647 h 845"/>
              <a:gd name="T102" fmla="*/ 2147483647 w 2266"/>
              <a:gd name="T103" fmla="*/ 2147483647 h 845"/>
              <a:gd name="T104" fmla="*/ 0 w 2266"/>
              <a:gd name="T105" fmla="*/ 2147483647 h 845"/>
              <a:gd name="T106" fmla="*/ 2147483647 w 2266"/>
              <a:gd name="T107" fmla="*/ 2147483647 h 845"/>
              <a:gd name="T108" fmla="*/ 2147483647 w 2266"/>
              <a:gd name="T109" fmla="*/ 2147483647 h 845"/>
              <a:gd name="T110" fmla="*/ 2147483647 w 2266"/>
              <a:gd name="T111" fmla="*/ 2147483647 h 845"/>
              <a:gd name="T112" fmla="*/ 2147483647 w 2266"/>
              <a:gd name="T113" fmla="*/ 2147483647 h 845"/>
              <a:gd name="T114" fmla="*/ 2147483647 w 2266"/>
              <a:gd name="T115" fmla="*/ 2147483647 h 845"/>
              <a:gd name="T116" fmla="*/ 2147483647 w 2266"/>
              <a:gd name="T117" fmla="*/ 2147483647 h 845"/>
              <a:gd name="T118" fmla="*/ 2147483647 w 2266"/>
              <a:gd name="T119" fmla="*/ 2147483647 h 845"/>
              <a:gd name="T120" fmla="*/ 2147483647 w 2266"/>
              <a:gd name="T121" fmla="*/ 2147483647 h 8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66"/>
              <a:gd name="T184" fmla="*/ 0 h 845"/>
              <a:gd name="T185" fmla="*/ 2266 w 2266"/>
              <a:gd name="T186" fmla="*/ 845 h 8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66" h="845" extrusionOk="0">
                <a:moveTo>
                  <a:pt x="1987" y="154"/>
                </a:moveTo>
                <a:cubicBezTo>
                  <a:pt x="1999" y="129"/>
                  <a:pt x="2013" y="102"/>
                  <a:pt x="2017" y="74"/>
                </a:cubicBezTo>
                <a:cubicBezTo>
                  <a:pt x="2016" y="69"/>
                  <a:pt x="2016" y="64"/>
                  <a:pt x="2015" y="59"/>
                </a:cubicBezTo>
                <a:cubicBezTo>
                  <a:pt x="1977" y="102"/>
                  <a:pt x="1953" y="152"/>
                  <a:pt x="1927" y="204"/>
                </a:cubicBezTo>
                <a:cubicBezTo>
                  <a:pt x="1887" y="286"/>
                  <a:pt x="1829" y="391"/>
                  <a:pt x="1834" y="485"/>
                </a:cubicBezTo>
                <a:cubicBezTo>
                  <a:pt x="1837" y="539"/>
                  <a:pt x="1888" y="535"/>
                  <a:pt x="1928" y="533"/>
                </a:cubicBezTo>
                <a:cubicBezTo>
                  <a:pt x="1964" y="531"/>
                  <a:pt x="2028" y="511"/>
                  <a:pt x="2060" y="536"/>
                </a:cubicBezTo>
                <a:cubicBezTo>
                  <a:pt x="2094" y="563"/>
                  <a:pt x="2064" y="629"/>
                  <a:pt x="2054" y="658"/>
                </a:cubicBezTo>
                <a:cubicBezTo>
                  <a:pt x="2044" y="688"/>
                  <a:pt x="2034" y="717"/>
                  <a:pt x="2026" y="748"/>
                </a:cubicBezTo>
                <a:cubicBezTo>
                  <a:pt x="2055" y="745"/>
                  <a:pt x="2077" y="732"/>
                  <a:pt x="2114" y="706"/>
                </a:cubicBezTo>
                <a:cubicBezTo>
                  <a:pt x="2160" y="673"/>
                  <a:pt x="2202" y="634"/>
                  <a:pt x="2248" y="600"/>
                </a:cubicBezTo>
                <a:cubicBezTo>
                  <a:pt x="2254" y="596"/>
                  <a:pt x="2259" y="593"/>
                  <a:pt x="2265" y="589"/>
                </a:cubicBezTo>
                <a:cubicBezTo>
                  <a:pt x="2252" y="617"/>
                  <a:pt x="2240" y="643"/>
                  <a:pt x="2212" y="666"/>
                </a:cubicBezTo>
                <a:cubicBezTo>
                  <a:pt x="2181" y="691"/>
                  <a:pt x="2147" y="715"/>
                  <a:pt x="2105" y="711"/>
                </a:cubicBezTo>
                <a:cubicBezTo>
                  <a:pt x="2096" y="709"/>
                  <a:pt x="2086" y="706"/>
                  <a:pt x="2077" y="704"/>
                </a:cubicBezTo>
              </a:path>
              <a:path w="2266" h="845" extrusionOk="0">
                <a:moveTo>
                  <a:pt x="1413" y="93"/>
                </a:moveTo>
                <a:cubicBezTo>
                  <a:pt x="1393" y="96"/>
                  <a:pt x="1378" y="104"/>
                  <a:pt x="1375" y="129"/>
                </a:cubicBezTo>
                <a:cubicBezTo>
                  <a:pt x="1369" y="184"/>
                  <a:pt x="1374" y="240"/>
                  <a:pt x="1379" y="295"/>
                </a:cubicBezTo>
                <a:cubicBezTo>
                  <a:pt x="1387" y="381"/>
                  <a:pt x="1395" y="467"/>
                  <a:pt x="1400" y="554"/>
                </a:cubicBezTo>
                <a:cubicBezTo>
                  <a:pt x="1404" y="620"/>
                  <a:pt x="1405" y="686"/>
                  <a:pt x="1402" y="752"/>
                </a:cubicBezTo>
                <a:cubicBezTo>
                  <a:pt x="1401" y="767"/>
                  <a:pt x="1414" y="828"/>
                  <a:pt x="1404" y="840"/>
                </a:cubicBezTo>
                <a:cubicBezTo>
                  <a:pt x="1400" y="841"/>
                  <a:pt x="1396" y="843"/>
                  <a:pt x="1392" y="844"/>
                </a:cubicBezTo>
              </a:path>
              <a:path w="2266" h="845" extrusionOk="0">
                <a:moveTo>
                  <a:pt x="1384" y="35"/>
                </a:moveTo>
                <a:cubicBezTo>
                  <a:pt x="1383" y="16"/>
                  <a:pt x="1382" y="11"/>
                  <a:pt x="1387" y="0"/>
                </a:cubicBezTo>
                <a:cubicBezTo>
                  <a:pt x="1359" y="47"/>
                  <a:pt x="1336" y="98"/>
                  <a:pt x="1312" y="147"/>
                </a:cubicBezTo>
                <a:cubicBezTo>
                  <a:pt x="1271" y="230"/>
                  <a:pt x="1224" y="311"/>
                  <a:pt x="1185" y="395"/>
                </a:cubicBezTo>
                <a:cubicBezTo>
                  <a:pt x="1170" y="433"/>
                  <a:pt x="1166" y="441"/>
                  <a:pt x="1159" y="465"/>
                </a:cubicBezTo>
                <a:cubicBezTo>
                  <a:pt x="1216" y="446"/>
                  <a:pt x="1260" y="406"/>
                  <a:pt x="1306" y="365"/>
                </a:cubicBezTo>
                <a:cubicBezTo>
                  <a:pt x="1351" y="325"/>
                  <a:pt x="1393" y="281"/>
                  <a:pt x="1440" y="243"/>
                </a:cubicBezTo>
                <a:cubicBezTo>
                  <a:pt x="1444" y="240"/>
                  <a:pt x="1448" y="237"/>
                  <a:pt x="1452" y="234"/>
                </a:cubicBezTo>
                <a:cubicBezTo>
                  <a:pt x="1420" y="284"/>
                  <a:pt x="1378" y="327"/>
                  <a:pt x="1338" y="370"/>
                </a:cubicBezTo>
                <a:cubicBezTo>
                  <a:pt x="1315" y="395"/>
                  <a:pt x="1310" y="391"/>
                  <a:pt x="1314" y="418"/>
                </a:cubicBezTo>
                <a:cubicBezTo>
                  <a:pt x="1319" y="452"/>
                  <a:pt x="1317" y="485"/>
                  <a:pt x="1314" y="520"/>
                </a:cubicBezTo>
                <a:cubicBezTo>
                  <a:pt x="1311" y="546"/>
                  <a:pt x="1309" y="570"/>
                  <a:pt x="1310" y="596"/>
                </a:cubicBezTo>
                <a:cubicBezTo>
                  <a:pt x="1337" y="597"/>
                  <a:pt x="1353" y="592"/>
                  <a:pt x="1378" y="580"/>
                </a:cubicBezTo>
                <a:cubicBezTo>
                  <a:pt x="1400" y="569"/>
                  <a:pt x="1417" y="563"/>
                  <a:pt x="1393" y="550"/>
                </a:cubicBezTo>
                <a:cubicBezTo>
                  <a:pt x="1382" y="544"/>
                  <a:pt x="1356" y="542"/>
                  <a:pt x="1343" y="539"/>
                </a:cubicBezTo>
              </a:path>
              <a:path w="2266" h="845" extrusionOk="0">
                <a:moveTo>
                  <a:pt x="1266" y="232"/>
                </a:moveTo>
                <a:cubicBezTo>
                  <a:pt x="1277" y="204"/>
                  <a:pt x="1288" y="175"/>
                  <a:pt x="1299" y="147"/>
                </a:cubicBezTo>
                <a:cubicBezTo>
                  <a:pt x="1303" y="132"/>
                  <a:pt x="1304" y="127"/>
                  <a:pt x="1312" y="120"/>
                </a:cubicBezTo>
                <a:cubicBezTo>
                  <a:pt x="1315" y="154"/>
                  <a:pt x="1314" y="182"/>
                  <a:pt x="1305" y="218"/>
                </a:cubicBezTo>
                <a:cubicBezTo>
                  <a:pt x="1289" y="287"/>
                  <a:pt x="1268" y="355"/>
                  <a:pt x="1250" y="423"/>
                </a:cubicBezTo>
                <a:cubicBezTo>
                  <a:pt x="1240" y="460"/>
                  <a:pt x="1234" y="489"/>
                  <a:pt x="1234" y="527"/>
                </a:cubicBezTo>
                <a:cubicBezTo>
                  <a:pt x="1270" y="518"/>
                  <a:pt x="1295" y="503"/>
                  <a:pt x="1332" y="478"/>
                </a:cubicBezTo>
                <a:cubicBezTo>
                  <a:pt x="1362" y="457"/>
                  <a:pt x="1423" y="401"/>
                  <a:pt x="1465" y="415"/>
                </a:cubicBezTo>
                <a:cubicBezTo>
                  <a:pt x="1515" y="432"/>
                  <a:pt x="1482" y="539"/>
                  <a:pt x="1476" y="570"/>
                </a:cubicBezTo>
                <a:cubicBezTo>
                  <a:pt x="1463" y="640"/>
                  <a:pt x="1448" y="709"/>
                  <a:pt x="1435" y="778"/>
                </a:cubicBezTo>
                <a:cubicBezTo>
                  <a:pt x="1428" y="819"/>
                  <a:pt x="1433" y="818"/>
                  <a:pt x="1439" y="818"/>
                </a:cubicBezTo>
                <a:cubicBezTo>
                  <a:pt x="1431" y="799"/>
                  <a:pt x="1425" y="786"/>
                  <a:pt x="1413" y="768"/>
                </a:cubicBezTo>
              </a:path>
              <a:path w="2266" h="845" extrusionOk="0">
                <a:moveTo>
                  <a:pt x="353" y="39"/>
                </a:moveTo>
                <a:cubicBezTo>
                  <a:pt x="300" y="35"/>
                  <a:pt x="263" y="37"/>
                  <a:pt x="216" y="69"/>
                </a:cubicBezTo>
                <a:cubicBezTo>
                  <a:pt x="153" y="112"/>
                  <a:pt x="105" y="173"/>
                  <a:pt x="72" y="242"/>
                </a:cubicBezTo>
                <a:cubicBezTo>
                  <a:pt x="31" y="327"/>
                  <a:pt x="5" y="424"/>
                  <a:pt x="0" y="518"/>
                </a:cubicBezTo>
                <a:cubicBezTo>
                  <a:pt x="-4" y="594"/>
                  <a:pt x="6" y="682"/>
                  <a:pt x="49" y="747"/>
                </a:cubicBezTo>
                <a:cubicBezTo>
                  <a:pt x="97" y="820"/>
                  <a:pt x="184" y="820"/>
                  <a:pt x="258" y="790"/>
                </a:cubicBezTo>
                <a:cubicBezTo>
                  <a:pt x="344" y="755"/>
                  <a:pt x="417" y="687"/>
                  <a:pt x="477" y="618"/>
                </a:cubicBezTo>
                <a:cubicBezTo>
                  <a:pt x="548" y="536"/>
                  <a:pt x="601" y="438"/>
                  <a:pt x="631" y="334"/>
                </a:cubicBezTo>
                <a:cubicBezTo>
                  <a:pt x="652" y="261"/>
                  <a:pt x="672" y="164"/>
                  <a:pt x="642" y="90"/>
                </a:cubicBezTo>
                <a:cubicBezTo>
                  <a:pt x="620" y="35"/>
                  <a:pt x="560" y="24"/>
                  <a:pt x="511" y="52"/>
                </a:cubicBezTo>
                <a:cubicBezTo>
                  <a:pt x="430" y="98"/>
                  <a:pt x="372" y="191"/>
                  <a:pt x="323" y="266"/>
                </a:cubicBezTo>
                <a:cubicBezTo>
                  <a:pt x="308" y="290"/>
                  <a:pt x="293" y="315"/>
                  <a:pt x="278" y="3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4" name="Ink 225"/>
          <p:cNvSpPr>
            <a:spLocks noRot="1" noChangeAspect="1" noEditPoints="1" noChangeArrowheads="1" noChangeShapeType="1" noTextEdit="1"/>
          </p:cNvSpPr>
          <p:nvPr/>
        </p:nvSpPr>
        <p:spPr bwMode="auto">
          <a:xfrm>
            <a:off x="7408863" y="4494213"/>
            <a:ext cx="722312" cy="1746250"/>
          </a:xfrm>
          <a:custGeom>
            <a:avLst/>
            <a:gdLst>
              <a:gd name="T0" fmla="*/ 2147483647 w 2008"/>
              <a:gd name="T1" fmla="*/ 2147483647 h 4850"/>
              <a:gd name="T2" fmla="*/ 2147483647 w 2008"/>
              <a:gd name="T3" fmla="*/ 2147483647 h 4850"/>
              <a:gd name="T4" fmla="*/ 2147483647 w 2008"/>
              <a:gd name="T5" fmla="*/ 2147483647 h 4850"/>
              <a:gd name="T6" fmla="*/ 2147483647 w 2008"/>
              <a:gd name="T7" fmla="*/ 2147483647 h 4850"/>
              <a:gd name="T8" fmla="*/ 2147483647 w 2008"/>
              <a:gd name="T9" fmla="*/ 2147483647 h 4850"/>
              <a:gd name="T10" fmla="*/ 2147483647 w 2008"/>
              <a:gd name="T11" fmla="*/ 2147483647 h 4850"/>
              <a:gd name="T12" fmla="*/ 2147483647 w 2008"/>
              <a:gd name="T13" fmla="*/ 2147483647 h 4850"/>
              <a:gd name="T14" fmla="*/ 2147483647 w 2008"/>
              <a:gd name="T15" fmla="*/ 2147483647 h 4850"/>
              <a:gd name="T16" fmla="*/ 2147483647 w 2008"/>
              <a:gd name="T17" fmla="*/ 2147483647 h 4850"/>
              <a:gd name="T18" fmla="*/ 2147483647 w 2008"/>
              <a:gd name="T19" fmla="*/ 2147483647 h 4850"/>
              <a:gd name="T20" fmla="*/ 0 w 2008"/>
              <a:gd name="T21" fmla="*/ 2147483647 h 4850"/>
              <a:gd name="T22" fmla="*/ 2147483647 w 2008"/>
              <a:gd name="T23" fmla="*/ 2147483647 h 4850"/>
              <a:gd name="T24" fmla="*/ 2147483647 w 2008"/>
              <a:gd name="T25" fmla="*/ 2147483647 h 4850"/>
              <a:gd name="T26" fmla="*/ 2147483647 w 2008"/>
              <a:gd name="T27" fmla="*/ 2147483647 h 4850"/>
              <a:gd name="T28" fmla="*/ 2147483647 w 2008"/>
              <a:gd name="T29" fmla="*/ 2147483647 h 4850"/>
              <a:gd name="T30" fmla="*/ 2147483647 w 2008"/>
              <a:gd name="T31" fmla="*/ 2147483647 h 48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08"/>
              <a:gd name="T49" fmla="*/ 0 h 4850"/>
              <a:gd name="T50" fmla="*/ 2008 w 2008"/>
              <a:gd name="T51" fmla="*/ 4850 h 48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08" h="4850" extrusionOk="0">
                <a:moveTo>
                  <a:pt x="418" y="49"/>
                </a:moveTo>
                <a:cubicBezTo>
                  <a:pt x="439" y="42"/>
                  <a:pt x="437" y="28"/>
                  <a:pt x="459" y="23"/>
                </a:cubicBezTo>
                <a:cubicBezTo>
                  <a:pt x="794" y="-61"/>
                  <a:pt x="1093" y="134"/>
                  <a:pt x="1338" y="345"/>
                </a:cubicBezTo>
                <a:cubicBezTo>
                  <a:pt x="1621" y="589"/>
                  <a:pt x="1792" y="862"/>
                  <a:pt x="1901" y="1217"/>
                </a:cubicBezTo>
                <a:cubicBezTo>
                  <a:pt x="2012" y="1576"/>
                  <a:pt x="2027" y="1895"/>
                  <a:pt x="1933" y="2260"/>
                </a:cubicBezTo>
                <a:cubicBezTo>
                  <a:pt x="1796" y="2793"/>
                  <a:pt x="1571" y="3404"/>
                  <a:pt x="1256" y="3859"/>
                </a:cubicBezTo>
                <a:cubicBezTo>
                  <a:pt x="1076" y="4120"/>
                  <a:pt x="795" y="4348"/>
                  <a:pt x="549" y="4546"/>
                </a:cubicBezTo>
                <a:cubicBezTo>
                  <a:pt x="489" y="4594"/>
                  <a:pt x="424" y="4621"/>
                  <a:pt x="357" y="4656"/>
                </a:cubicBezTo>
                <a:cubicBezTo>
                  <a:pt x="399" y="4550"/>
                  <a:pt x="443" y="4444"/>
                  <a:pt x="485" y="4339"/>
                </a:cubicBezTo>
                <a:cubicBezTo>
                  <a:pt x="461" y="4362"/>
                  <a:pt x="425" y="4390"/>
                  <a:pt x="398" y="4420"/>
                </a:cubicBezTo>
                <a:cubicBezTo>
                  <a:pt x="277" y="4554"/>
                  <a:pt x="158" y="4633"/>
                  <a:pt x="0" y="4717"/>
                </a:cubicBezTo>
                <a:cubicBezTo>
                  <a:pt x="72" y="4736"/>
                  <a:pt x="147" y="4754"/>
                  <a:pt x="220" y="4773"/>
                </a:cubicBezTo>
                <a:cubicBezTo>
                  <a:pt x="315" y="4798"/>
                  <a:pt x="410" y="4824"/>
                  <a:pt x="505" y="4849"/>
                </a:cubicBezTo>
                <a:cubicBezTo>
                  <a:pt x="502" y="4792"/>
                  <a:pt x="497" y="4731"/>
                  <a:pt x="501" y="4665"/>
                </a:cubicBezTo>
                <a:cubicBezTo>
                  <a:pt x="507" y="4557"/>
                  <a:pt x="511" y="4449"/>
                  <a:pt x="517" y="4342"/>
                </a:cubicBezTo>
                <a:cubicBezTo>
                  <a:pt x="518" y="4336"/>
                  <a:pt x="519" y="4329"/>
                  <a:pt x="520" y="4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5" name="Ink 226"/>
          <p:cNvSpPr>
            <a:spLocks noRot="1" noChangeAspect="1" noEditPoints="1" noChangeArrowheads="1" noChangeShapeType="1" noTextEdit="1"/>
          </p:cNvSpPr>
          <p:nvPr/>
        </p:nvSpPr>
        <p:spPr bwMode="auto">
          <a:xfrm>
            <a:off x="2428875" y="879475"/>
            <a:ext cx="1477963" cy="779463"/>
          </a:xfrm>
          <a:custGeom>
            <a:avLst/>
            <a:gdLst>
              <a:gd name="T0" fmla="*/ 2147483647 w 4106"/>
              <a:gd name="T1" fmla="*/ 2147483647 h 2165"/>
              <a:gd name="T2" fmla="*/ 2147483647 w 4106"/>
              <a:gd name="T3" fmla="*/ 2147483647 h 2165"/>
              <a:gd name="T4" fmla="*/ 2147483647 w 4106"/>
              <a:gd name="T5" fmla="*/ 2147483647 h 2165"/>
              <a:gd name="T6" fmla="*/ 2147483647 w 4106"/>
              <a:gd name="T7" fmla="*/ 2147483647 h 2165"/>
              <a:gd name="T8" fmla="*/ 2147483647 w 4106"/>
              <a:gd name="T9" fmla="*/ 2147483647 h 2165"/>
              <a:gd name="T10" fmla="*/ 2147483647 w 4106"/>
              <a:gd name="T11" fmla="*/ 2147483647 h 2165"/>
              <a:gd name="T12" fmla="*/ 2147483647 w 4106"/>
              <a:gd name="T13" fmla="*/ 2147483647 h 2165"/>
              <a:gd name="T14" fmla="*/ 2147483647 w 4106"/>
              <a:gd name="T15" fmla="*/ 2147483647 h 2165"/>
              <a:gd name="T16" fmla="*/ 2147483647 w 4106"/>
              <a:gd name="T17" fmla="*/ 2147483647 h 2165"/>
              <a:gd name="T18" fmla="*/ 2147483647 w 4106"/>
              <a:gd name="T19" fmla="*/ 2147483647 h 2165"/>
              <a:gd name="T20" fmla="*/ 2147483647 w 4106"/>
              <a:gd name="T21" fmla="*/ 2147483647 h 2165"/>
              <a:gd name="T22" fmla="*/ 2147483647 w 4106"/>
              <a:gd name="T23" fmla="*/ 2147483647 h 2165"/>
              <a:gd name="T24" fmla="*/ 2147483647 w 4106"/>
              <a:gd name="T25" fmla="*/ 2147483647 h 2165"/>
              <a:gd name="T26" fmla="*/ 2147483647 w 4106"/>
              <a:gd name="T27" fmla="*/ 2147483647 h 2165"/>
              <a:gd name="T28" fmla="*/ 2147483647 w 4106"/>
              <a:gd name="T29" fmla="*/ 2147483647 h 2165"/>
              <a:gd name="T30" fmla="*/ 2147483647 w 4106"/>
              <a:gd name="T31" fmla="*/ 2147483647 h 2165"/>
              <a:gd name="T32" fmla="*/ 2147483647 w 4106"/>
              <a:gd name="T33" fmla="*/ 2147483647 h 2165"/>
              <a:gd name="T34" fmla="*/ 2147483647 w 4106"/>
              <a:gd name="T35" fmla="*/ 2147483647 h 2165"/>
              <a:gd name="T36" fmla="*/ 2147483647 w 4106"/>
              <a:gd name="T37" fmla="*/ 2147483647 h 2165"/>
              <a:gd name="T38" fmla="*/ 2147483647 w 4106"/>
              <a:gd name="T39" fmla="*/ 2147483647 h 2165"/>
              <a:gd name="T40" fmla="*/ 2147483647 w 4106"/>
              <a:gd name="T41" fmla="*/ 2147483647 h 2165"/>
              <a:gd name="T42" fmla="*/ 2147483647 w 4106"/>
              <a:gd name="T43" fmla="*/ 2147483647 h 2165"/>
              <a:gd name="T44" fmla="*/ 2147483647 w 4106"/>
              <a:gd name="T45" fmla="*/ 2147483647 h 2165"/>
              <a:gd name="T46" fmla="*/ 2147483647 w 4106"/>
              <a:gd name="T47" fmla="*/ 2147483647 h 2165"/>
              <a:gd name="T48" fmla="*/ 2147483647 w 4106"/>
              <a:gd name="T49" fmla="*/ 2147483647 h 2165"/>
              <a:gd name="T50" fmla="*/ 2147483647 w 4106"/>
              <a:gd name="T51" fmla="*/ 2147483647 h 2165"/>
              <a:gd name="T52" fmla="*/ 2147483647 w 4106"/>
              <a:gd name="T53" fmla="*/ 2147483647 h 2165"/>
              <a:gd name="T54" fmla="*/ 2147483647 w 4106"/>
              <a:gd name="T55" fmla="*/ 2147483647 h 2165"/>
              <a:gd name="T56" fmla="*/ 2147483647 w 4106"/>
              <a:gd name="T57" fmla="*/ 2147483647 h 2165"/>
              <a:gd name="T58" fmla="*/ 2147483647 w 4106"/>
              <a:gd name="T59" fmla="*/ 2147483647 h 2165"/>
              <a:gd name="T60" fmla="*/ 2147483647 w 4106"/>
              <a:gd name="T61" fmla="*/ 2147483647 h 2165"/>
              <a:gd name="T62" fmla="*/ 2147483647 w 4106"/>
              <a:gd name="T63" fmla="*/ 2147483647 h 2165"/>
              <a:gd name="T64" fmla="*/ 2147483647 w 4106"/>
              <a:gd name="T65" fmla="*/ 2147483647 h 2165"/>
              <a:gd name="T66" fmla="*/ 2147483647 w 4106"/>
              <a:gd name="T67" fmla="*/ 2147483647 h 2165"/>
              <a:gd name="T68" fmla="*/ 2147483647 w 4106"/>
              <a:gd name="T69" fmla="*/ 2147483647 h 2165"/>
              <a:gd name="T70" fmla="*/ 2147483647 w 4106"/>
              <a:gd name="T71" fmla="*/ 2147483647 h 2165"/>
              <a:gd name="T72" fmla="*/ 2147483647 w 4106"/>
              <a:gd name="T73" fmla="*/ 2147483647 h 2165"/>
              <a:gd name="T74" fmla="*/ 2147483647 w 4106"/>
              <a:gd name="T75" fmla="*/ 2147483647 h 2165"/>
              <a:gd name="T76" fmla="*/ 2147483647 w 4106"/>
              <a:gd name="T77" fmla="*/ 2147483647 h 2165"/>
              <a:gd name="T78" fmla="*/ 2147483647 w 4106"/>
              <a:gd name="T79" fmla="*/ 2147483647 h 2165"/>
              <a:gd name="T80" fmla="*/ 2147483647 w 4106"/>
              <a:gd name="T81" fmla="*/ 2147483647 h 2165"/>
              <a:gd name="T82" fmla="*/ 2147483647 w 4106"/>
              <a:gd name="T83" fmla="*/ 2147483647 h 2165"/>
              <a:gd name="T84" fmla="*/ 2147483647 w 4106"/>
              <a:gd name="T85" fmla="*/ 2147483647 h 2165"/>
              <a:gd name="T86" fmla="*/ 2147483647 w 4106"/>
              <a:gd name="T87" fmla="*/ 2147483647 h 2165"/>
              <a:gd name="T88" fmla="*/ 2147483647 w 4106"/>
              <a:gd name="T89" fmla="*/ 2147483647 h 2165"/>
              <a:gd name="T90" fmla="*/ 2147483647 w 4106"/>
              <a:gd name="T91" fmla="*/ 2147483647 h 2165"/>
              <a:gd name="T92" fmla="*/ 2147483647 w 4106"/>
              <a:gd name="T93" fmla="*/ 2147483647 h 2165"/>
              <a:gd name="T94" fmla="*/ 2147483647 w 4106"/>
              <a:gd name="T95" fmla="*/ 2147483647 h 2165"/>
              <a:gd name="T96" fmla="*/ 2147483647 w 4106"/>
              <a:gd name="T97" fmla="*/ 2147483647 h 2165"/>
              <a:gd name="T98" fmla="*/ 2147483647 w 4106"/>
              <a:gd name="T99" fmla="*/ 2147483647 h 2165"/>
              <a:gd name="T100" fmla="*/ 2147483647 w 4106"/>
              <a:gd name="T101" fmla="*/ 2147483647 h 2165"/>
              <a:gd name="T102" fmla="*/ 2147483647 w 4106"/>
              <a:gd name="T103" fmla="*/ 2147483647 h 2165"/>
              <a:gd name="T104" fmla="*/ 2147483647 w 4106"/>
              <a:gd name="T105" fmla="*/ 2147483647 h 2165"/>
              <a:gd name="T106" fmla="*/ 2147483647 w 4106"/>
              <a:gd name="T107" fmla="*/ 2147483647 h 2165"/>
              <a:gd name="T108" fmla="*/ 2147483647 w 4106"/>
              <a:gd name="T109" fmla="*/ 2147483647 h 2165"/>
              <a:gd name="T110" fmla="*/ 2147483647 w 4106"/>
              <a:gd name="T111" fmla="*/ 2147483647 h 2165"/>
              <a:gd name="T112" fmla="*/ 2147483647 w 4106"/>
              <a:gd name="T113" fmla="*/ 2147483647 h 2165"/>
              <a:gd name="T114" fmla="*/ 2147483647 w 4106"/>
              <a:gd name="T115" fmla="*/ 2147483647 h 2165"/>
              <a:gd name="T116" fmla="*/ 2147483647 w 4106"/>
              <a:gd name="T117" fmla="*/ 2147483647 h 2165"/>
              <a:gd name="T118" fmla="*/ 2147483647 w 4106"/>
              <a:gd name="T119" fmla="*/ 2147483647 h 2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06"/>
              <a:gd name="T181" fmla="*/ 0 h 2165"/>
              <a:gd name="T182" fmla="*/ 4106 w 4106"/>
              <a:gd name="T183" fmla="*/ 2165 h 21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06" h="2165" extrusionOk="0">
                <a:moveTo>
                  <a:pt x="699" y="1066"/>
                </a:moveTo>
                <a:cubicBezTo>
                  <a:pt x="691" y="1042"/>
                  <a:pt x="690" y="1043"/>
                  <a:pt x="699" y="1022"/>
                </a:cubicBezTo>
                <a:cubicBezTo>
                  <a:pt x="725" y="1033"/>
                  <a:pt x="740" y="1043"/>
                  <a:pt x="761" y="1064"/>
                </a:cubicBezTo>
                <a:cubicBezTo>
                  <a:pt x="803" y="1107"/>
                  <a:pt x="841" y="1152"/>
                  <a:pt x="879" y="1198"/>
                </a:cubicBezTo>
                <a:cubicBezTo>
                  <a:pt x="923" y="1251"/>
                  <a:pt x="966" y="1304"/>
                  <a:pt x="1011" y="1356"/>
                </a:cubicBezTo>
                <a:cubicBezTo>
                  <a:pt x="1040" y="1389"/>
                  <a:pt x="1069" y="1420"/>
                  <a:pt x="1100" y="1450"/>
                </a:cubicBezTo>
                <a:cubicBezTo>
                  <a:pt x="1111" y="1461"/>
                  <a:pt x="1115" y="1465"/>
                  <a:pt x="1124" y="1470"/>
                </a:cubicBezTo>
                <a:cubicBezTo>
                  <a:pt x="1126" y="1444"/>
                  <a:pt x="1127" y="1418"/>
                  <a:pt x="1127" y="1392"/>
                </a:cubicBezTo>
              </a:path>
              <a:path w="4106" h="2165" extrusionOk="0">
                <a:moveTo>
                  <a:pt x="1253" y="880"/>
                </a:moveTo>
                <a:cubicBezTo>
                  <a:pt x="1231" y="892"/>
                  <a:pt x="1229" y="900"/>
                  <a:pt x="1216" y="921"/>
                </a:cubicBezTo>
                <a:cubicBezTo>
                  <a:pt x="1182" y="974"/>
                  <a:pt x="1153" y="1028"/>
                  <a:pt x="1122" y="1082"/>
                </a:cubicBezTo>
                <a:cubicBezTo>
                  <a:pt x="1081" y="1152"/>
                  <a:pt x="1041" y="1222"/>
                  <a:pt x="996" y="1290"/>
                </a:cubicBezTo>
                <a:cubicBezTo>
                  <a:pt x="962" y="1342"/>
                  <a:pt x="924" y="1390"/>
                  <a:pt x="889" y="1441"/>
                </a:cubicBezTo>
                <a:cubicBezTo>
                  <a:pt x="875" y="1461"/>
                  <a:pt x="845" y="1496"/>
                  <a:pt x="841" y="1522"/>
                </a:cubicBezTo>
                <a:cubicBezTo>
                  <a:pt x="837" y="1551"/>
                  <a:pt x="849" y="1543"/>
                  <a:pt x="865" y="1552"/>
                </a:cubicBezTo>
              </a:path>
              <a:path w="4106" h="2165" extrusionOk="0">
                <a:moveTo>
                  <a:pt x="1672" y="957"/>
                </a:moveTo>
                <a:cubicBezTo>
                  <a:pt x="1680" y="948"/>
                  <a:pt x="1682" y="944"/>
                  <a:pt x="1691" y="949"/>
                </a:cubicBezTo>
                <a:cubicBezTo>
                  <a:pt x="1685" y="986"/>
                  <a:pt x="1681" y="1024"/>
                  <a:pt x="1677" y="1062"/>
                </a:cubicBezTo>
                <a:cubicBezTo>
                  <a:pt x="1670" y="1127"/>
                  <a:pt x="1667" y="1191"/>
                  <a:pt x="1668" y="1256"/>
                </a:cubicBezTo>
                <a:cubicBezTo>
                  <a:pt x="1669" y="1296"/>
                  <a:pt x="1665" y="1349"/>
                  <a:pt x="1678" y="1388"/>
                </a:cubicBezTo>
                <a:cubicBezTo>
                  <a:pt x="1687" y="1402"/>
                  <a:pt x="1690" y="1407"/>
                  <a:pt x="1690" y="1387"/>
                </a:cubicBezTo>
              </a:path>
              <a:path w="4106" h="2165" extrusionOk="0">
                <a:moveTo>
                  <a:pt x="1540" y="1143"/>
                </a:moveTo>
                <a:cubicBezTo>
                  <a:pt x="1572" y="1162"/>
                  <a:pt x="1599" y="1170"/>
                  <a:pt x="1636" y="1176"/>
                </a:cubicBezTo>
                <a:cubicBezTo>
                  <a:pt x="1681" y="1183"/>
                  <a:pt x="1723" y="1179"/>
                  <a:pt x="1766" y="1165"/>
                </a:cubicBezTo>
                <a:cubicBezTo>
                  <a:pt x="1779" y="1160"/>
                  <a:pt x="1791" y="1155"/>
                  <a:pt x="1804" y="1150"/>
                </a:cubicBezTo>
              </a:path>
              <a:path w="4106" h="2165" extrusionOk="0">
                <a:moveTo>
                  <a:pt x="2357" y="955"/>
                </a:moveTo>
                <a:cubicBezTo>
                  <a:pt x="2399" y="1026"/>
                  <a:pt x="2447" y="1092"/>
                  <a:pt x="2491" y="1162"/>
                </a:cubicBezTo>
                <a:cubicBezTo>
                  <a:pt x="2553" y="1260"/>
                  <a:pt x="2610" y="1372"/>
                  <a:pt x="2694" y="1453"/>
                </a:cubicBezTo>
                <a:cubicBezTo>
                  <a:pt x="2721" y="1480"/>
                  <a:pt x="2722" y="1477"/>
                  <a:pt x="2747" y="1467"/>
                </a:cubicBezTo>
              </a:path>
              <a:path w="4106" h="2165" extrusionOk="0">
                <a:moveTo>
                  <a:pt x="2713" y="1021"/>
                </a:moveTo>
                <a:cubicBezTo>
                  <a:pt x="2714" y="1045"/>
                  <a:pt x="2705" y="1065"/>
                  <a:pt x="2693" y="1086"/>
                </a:cubicBezTo>
                <a:cubicBezTo>
                  <a:pt x="2666" y="1135"/>
                  <a:pt x="2634" y="1183"/>
                  <a:pt x="2602" y="1229"/>
                </a:cubicBezTo>
                <a:cubicBezTo>
                  <a:pt x="2557" y="1292"/>
                  <a:pt x="2511" y="1354"/>
                  <a:pt x="2461" y="1413"/>
                </a:cubicBezTo>
                <a:cubicBezTo>
                  <a:pt x="2446" y="1430"/>
                  <a:pt x="2436" y="1447"/>
                  <a:pt x="2421" y="1462"/>
                </a:cubicBezTo>
                <a:cubicBezTo>
                  <a:pt x="2439" y="1449"/>
                  <a:pt x="2446" y="1444"/>
                  <a:pt x="2455" y="1430"/>
                </a:cubicBezTo>
              </a:path>
              <a:path w="4106" h="2165" extrusionOk="0">
                <a:moveTo>
                  <a:pt x="3043" y="407"/>
                </a:moveTo>
                <a:cubicBezTo>
                  <a:pt x="3046" y="392"/>
                  <a:pt x="3047" y="388"/>
                  <a:pt x="3051" y="380"/>
                </a:cubicBezTo>
                <a:cubicBezTo>
                  <a:pt x="3049" y="430"/>
                  <a:pt x="3041" y="479"/>
                  <a:pt x="3035" y="529"/>
                </a:cubicBezTo>
                <a:cubicBezTo>
                  <a:pt x="3023" y="623"/>
                  <a:pt x="3011" y="716"/>
                  <a:pt x="3003" y="810"/>
                </a:cubicBezTo>
                <a:cubicBezTo>
                  <a:pt x="2996" y="889"/>
                  <a:pt x="2990" y="969"/>
                  <a:pt x="2997" y="1048"/>
                </a:cubicBezTo>
                <a:cubicBezTo>
                  <a:pt x="3001" y="1088"/>
                  <a:pt x="3008" y="1127"/>
                  <a:pt x="3013" y="1166"/>
                </a:cubicBezTo>
              </a:path>
              <a:path w="4106" h="2165" extrusionOk="0">
                <a:moveTo>
                  <a:pt x="3079" y="1535"/>
                </a:moveTo>
                <a:cubicBezTo>
                  <a:pt x="3089" y="1511"/>
                  <a:pt x="3089" y="1506"/>
                  <a:pt x="3083" y="1481"/>
                </a:cubicBezTo>
                <a:cubicBezTo>
                  <a:pt x="3071" y="1496"/>
                  <a:pt x="3064" y="1514"/>
                  <a:pt x="3055" y="1531"/>
                </a:cubicBezTo>
                <a:cubicBezTo>
                  <a:pt x="3046" y="1547"/>
                  <a:pt x="3038" y="1563"/>
                  <a:pt x="3030" y="1579"/>
                </a:cubicBezTo>
                <a:cubicBezTo>
                  <a:pt x="3032" y="1555"/>
                  <a:pt x="3030" y="1531"/>
                  <a:pt x="3034" y="1506"/>
                </a:cubicBezTo>
                <a:cubicBezTo>
                  <a:pt x="3041" y="1474"/>
                  <a:pt x="3043" y="1462"/>
                  <a:pt x="3045" y="1440"/>
                </a:cubicBezTo>
              </a:path>
              <a:path w="4106" h="2165" extrusionOk="0">
                <a:moveTo>
                  <a:pt x="3578" y="33"/>
                </a:moveTo>
                <a:cubicBezTo>
                  <a:pt x="3547" y="30"/>
                  <a:pt x="3532" y="4"/>
                  <a:pt x="3470" y="17"/>
                </a:cubicBezTo>
                <a:cubicBezTo>
                  <a:pt x="3078" y="98"/>
                  <a:pt x="2717" y="107"/>
                  <a:pt x="2313" y="91"/>
                </a:cubicBezTo>
                <a:cubicBezTo>
                  <a:pt x="1725" y="68"/>
                  <a:pt x="1036" y="-55"/>
                  <a:pt x="457" y="88"/>
                </a:cubicBezTo>
                <a:cubicBezTo>
                  <a:pt x="275" y="133"/>
                  <a:pt x="176" y="200"/>
                  <a:pt x="127" y="387"/>
                </a:cubicBezTo>
                <a:cubicBezTo>
                  <a:pt x="27" y="770"/>
                  <a:pt x="-19" y="1260"/>
                  <a:pt x="1" y="1654"/>
                </a:cubicBezTo>
                <a:cubicBezTo>
                  <a:pt x="13" y="1888"/>
                  <a:pt x="96" y="2008"/>
                  <a:pt x="307" y="2096"/>
                </a:cubicBezTo>
                <a:cubicBezTo>
                  <a:pt x="614" y="2224"/>
                  <a:pt x="1071" y="2155"/>
                  <a:pt x="1395" y="2158"/>
                </a:cubicBezTo>
                <a:cubicBezTo>
                  <a:pt x="2158" y="2166"/>
                  <a:pt x="3024" y="2267"/>
                  <a:pt x="3778" y="2135"/>
                </a:cubicBezTo>
                <a:cubicBezTo>
                  <a:pt x="3911" y="2112"/>
                  <a:pt x="4010" y="2053"/>
                  <a:pt x="4061" y="1923"/>
                </a:cubicBezTo>
                <a:cubicBezTo>
                  <a:pt x="4180" y="1620"/>
                  <a:pt x="4078" y="1217"/>
                  <a:pt x="4010" y="915"/>
                </a:cubicBezTo>
                <a:cubicBezTo>
                  <a:pt x="3955" y="671"/>
                  <a:pt x="3896" y="355"/>
                  <a:pt x="3741" y="151"/>
                </a:cubicBezTo>
                <a:cubicBezTo>
                  <a:pt x="3710" y="120"/>
                  <a:pt x="3703" y="111"/>
                  <a:pt x="3677" y="10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custDataLst>
              <p:tags r:id="rId1"/>
            </p:custDataLst>
          </p:nvPr>
        </p:nvGrpSpPr>
        <p:grpSpPr bwMode="auto">
          <a:xfrm>
            <a:off x="398463" y="990600"/>
            <a:ext cx="8289925" cy="180975"/>
            <a:chOff x="295" y="1311"/>
            <a:chExt cx="5177" cy="114"/>
          </a:xfrm>
        </p:grpSpPr>
        <p:sp>
          <p:nvSpPr>
            <p:cNvPr id="9836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6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problem</a:t>
            </a:r>
            <a:endParaRPr lang="en-US" sz="3600" i="1">
              <a:solidFill>
                <a:schemeClr val="tx2"/>
              </a:solidFill>
              <a:latin typeface="Times New Roman" pitchFamily="18" charset="0"/>
            </a:endParaRPr>
          </a:p>
        </p:txBody>
      </p:sp>
      <p:sp>
        <p:nvSpPr>
          <p:cNvPr id="9830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0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0" name="Rectangle 8"/>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1" name="Rectangle 9"/>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2" name="Rectangle 10"/>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3" name="Rectangle 11"/>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4" name="Rectangle 12"/>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5" name="Rectangle 13"/>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6" name="Rectangle 14"/>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7" name="Rectangle 15"/>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16"/>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Text Box 17"/>
          <p:cNvSpPr txBox="1">
            <a:spLocks noChangeArrowheads="1"/>
          </p:cNvSpPr>
          <p:nvPr>
            <p:custDataLst>
              <p:tags r:id="rId14"/>
            </p:custDataLst>
          </p:nvPr>
        </p:nvSpPr>
        <p:spPr bwMode="auto">
          <a:xfrm>
            <a:off x="4808538" y="1382713"/>
            <a:ext cx="31130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but potentially LOTS of function calls!</a:t>
            </a:r>
          </a:p>
        </p:txBody>
      </p:sp>
      <p:sp>
        <p:nvSpPr>
          <p:cNvPr id="98320" name="Text Box 18"/>
          <p:cNvSpPr txBox="1">
            <a:spLocks noChangeArrowheads="1"/>
          </p:cNvSpPr>
          <p:nvPr>
            <p:custDataLst>
              <p:tags r:id="rId15"/>
            </p:custDataLst>
          </p:nvPr>
        </p:nvSpPr>
        <p:spPr bwMode="auto">
          <a:xfrm>
            <a:off x="777875" y="1382713"/>
            <a:ext cx="28082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There is only ONE set of registers!</a:t>
            </a:r>
          </a:p>
        </p:txBody>
      </p:sp>
      <p:sp>
        <p:nvSpPr>
          <p:cNvPr id="98321" name="Rectangle 19"/>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8322" name="Text Box 20"/>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8323" name="Text Box 21"/>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8324" name="Text Box 22"/>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8325" name="Text Box 23"/>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8326" name="Text Box 24"/>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8327" name="Text Box 25"/>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8328" name="Rectangle 26"/>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9" name="Text Box 27"/>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8330" name="Text Box 28"/>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8331" name="Text Box 29"/>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8332" name="Text Box 30"/>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8333" name="Rectangle 31"/>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8334" name="Text Box 32"/>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8335" name="Text Box 33"/>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8336" name="Rectangle 34"/>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8337" name="Rectangle 35"/>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8338" name="Rectangle 36"/>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8339" name="Rectangle 37"/>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0" name="Rectangle 38"/>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1" name="Rectangle 39"/>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2" name="Rectangle 40"/>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3" name="Rectangle 41"/>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8344" name="Rectangle 42"/>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8345" name="Rectangle 43"/>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8346" name="Rectangle 44"/>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8347" name="Rectangle 45"/>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8348" name="Text Box 46"/>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8349" name="Text Box 47"/>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8350" name="Freeform 48"/>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1" name="Text Box 49"/>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8352" name="Line 50"/>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3" name="Text Box 51"/>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8354" name="Text Box 52"/>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8355" name="Text Box 53"/>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8356" name="AutoShape 54"/>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7" name="Text Box 55"/>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8358" name="Rectangle 56"/>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59" name="Text Box 57"/>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8360" name="Text Box 58"/>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8361" name="Text Box 59"/>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8362" name="Text Box 60"/>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8363" name="AutoShape 61"/>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64" name="Text Box 62"/>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8365" name="Rectangle 63"/>
          <p:cNvSpPr>
            <a:spLocks noChangeArrowheads="1"/>
          </p:cNvSpPr>
          <p:nvPr/>
        </p:nvSpPr>
        <p:spPr bwMode="auto">
          <a:xfrm>
            <a:off x="293688" y="1293813"/>
            <a:ext cx="8566150" cy="10366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398463" y="1201738"/>
            <a:ext cx="8289925" cy="180975"/>
            <a:chOff x="295" y="1311"/>
            <a:chExt cx="5177" cy="114"/>
          </a:xfrm>
        </p:grpSpPr>
        <p:sp>
          <p:nvSpPr>
            <p:cNvPr id="99347"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48"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1816100" y="290513"/>
            <a:ext cx="5473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solution:  </a:t>
            </a:r>
            <a:r>
              <a:rPr lang="en-US" sz="4200" b="1" i="1">
                <a:solidFill>
                  <a:schemeClr val="tx2"/>
                </a:solidFill>
                <a:latin typeface="Times New Roman" pitchFamily="18" charset="0"/>
              </a:rPr>
              <a:t> the stack</a:t>
            </a:r>
          </a:p>
        </p:txBody>
      </p:sp>
      <p:sp>
        <p:nvSpPr>
          <p:cNvPr id="99332"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9333"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sz="2000" b="1">
                <a:solidFill>
                  <a:srgbClr val="0F02E4"/>
                </a:solidFill>
                <a:latin typeface="Courier New" pitchFamily="49" charset="0"/>
              </a:rPr>
              <a:t>factorial</a:t>
            </a:r>
            <a:r>
              <a:rPr lang="en-US" sz="2000" b="1">
                <a:latin typeface="Courier New" pitchFamily="49" charset="0"/>
              </a:rPr>
              <a:t>(r1)</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9334" name="Rectangle 14"/>
          <p:cNvSpPr>
            <a:spLocks noChangeArrowheads="1"/>
          </p:cNvSpPr>
          <p:nvPr/>
        </p:nvSpPr>
        <p:spPr bwMode="auto">
          <a:xfrm>
            <a:off x="5715000" y="2286000"/>
            <a:ext cx="2913063" cy="1447800"/>
          </a:xfrm>
          <a:prstGeom prst="rect">
            <a:avLst/>
          </a:prstGeom>
          <a:noFill/>
          <a:ln w="19050">
            <a:solidFill>
              <a:srgbClr val="159627"/>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9335" name="Text Box 15"/>
          <p:cNvSpPr txBox="1">
            <a:spLocks noChangeArrowheads="1"/>
          </p:cNvSpPr>
          <p:nvPr/>
        </p:nvSpPr>
        <p:spPr bwMode="auto">
          <a:xfrm>
            <a:off x="5748338" y="2317750"/>
            <a:ext cx="2252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main</a:t>
            </a:r>
            <a:r>
              <a:rPr lang="en-US" sz="1800">
                <a:solidFill>
                  <a:srgbClr val="159627"/>
                </a:solidFill>
                <a:latin typeface="Times New Roman" pitchFamily="18" charset="0"/>
              </a:rPr>
              <a:t>'s stack frame</a:t>
            </a:r>
            <a:endParaRPr lang="en-US" sz="1800" b="1">
              <a:latin typeface="Courier New" pitchFamily="49" charset="0"/>
            </a:endParaRPr>
          </a:p>
        </p:txBody>
      </p:sp>
      <p:sp>
        <p:nvSpPr>
          <p:cNvPr id="99336" name="Rectangle 22"/>
          <p:cNvSpPr>
            <a:spLocks noChangeArrowheads="1"/>
          </p:cNvSpPr>
          <p:nvPr>
            <p:custDataLst>
              <p:tags r:id="rId4"/>
            </p:custDataLst>
          </p:nvPr>
        </p:nvSpPr>
        <p:spPr bwMode="auto">
          <a:xfrm>
            <a:off x="5927725" y="1776413"/>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159627"/>
                </a:solidFill>
                <a:latin typeface="Times New Roman" pitchFamily="18" charset="0"/>
              </a:rPr>
              <a:t>the stack</a:t>
            </a:r>
            <a:endParaRPr lang="en-US" i="1">
              <a:solidFill>
                <a:srgbClr val="159627"/>
              </a:solidFill>
              <a:latin typeface="Times New Roman" pitchFamily="18" charset="0"/>
            </a:endParaRPr>
          </a:p>
        </p:txBody>
      </p:sp>
      <p:sp>
        <p:nvSpPr>
          <p:cNvPr id="99337" name="Rectangle 23"/>
          <p:cNvSpPr>
            <a:spLocks noChangeArrowheads="1"/>
          </p:cNvSpPr>
          <p:nvPr/>
        </p:nvSpPr>
        <p:spPr bwMode="auto">
          <a:xfrm>
            <a:off x="6092825" y="2808288"/>
            <a:ext cx="216693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2000" b="1">
                <a:latin typeface="Courier New" pitchFamily="49" charset="0"/>
              </a:rPr>
              <a:t>r1 </a:t>
            </a:r>
            <a:r>
              <a:rPr lang="en-US" sz="1800">
                <a:latin typeface="Times New Roman" pitchFamily="18" charset="0"/>
              </a:rPr>
              <a:t>gets stored here for retrieval later…</a:t>
            </a:r>
            <a:endParaRPr lang="en-US" sz="2000" b="1">
              <a:latin typeface="Courier New" pitchFamily="49" charset="0"/>
            </a:endParaRPr>
          </a:p>
        </p:txBody>
      </p:sp>
      <p:sp>
        <p:nvSpPr>
          <p:cNvPr id="99338" name="Text Box 24"/>
          <p:cNvSpPr txBox="1">
            <a:spLocks noChangeArrowheads="1"/>
          </p:cNvSpPr>
          <p:nvPr/>
        </p:nvSpPr>
        <p:spPr bwMode="auto">
          <a:xfrm>
            <a:off x="5537200" y="3789363"/>
            <a:ext cx="3113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159627"/>
                </a:solidFill>
              </a:rPr>
              <a:t>in general, each function's "</a:t>
            </a:r>
            <a:r>
              <a:rPr lang="en-US" sz="1400">
                <a:solidFill>
                  <a:srgbClr val="FF0513"/>
                </a:solidFill>
              </a:rPr>
              <a:t>valuables"</a:t>
            </a:r>
            <a:r>
              <a:rPr lang="en-US" sz="1400">
                <a:solidFill>
                  <a:srgbClr val="159627"/>
                </a:solidFill>
              </a:rPr>
              <a:t> gets stored for future retrieval</a:t>
            </a:r>
          </a:p>
        </p:txBody>
      </p:sp>
      <p:sp>
        <p:nvSpPr>
          <p:cNvPr id="99339" name="Text Box 26"/>
          <p:cNvSpPr txBox="1">
            <a:spLocks noChangeArrowheads="1"/>
          </p:cNvSpPr>
          <p:nvPr/>
        </p:nvSpPr>
        <p:spPr bwMode="auto">
          <a:xfrm>
            <a:off x="5076825" y="4932363"/>
            <a:ext cx="37623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Then, this function does not have to be careful about using registers… </a:t>
            </a:r>
            <a:r>
              <a:rPr lang="en-US" sz="1800" i="1">
                <a:solidFill>
                  <a:srgbClr val="159627"/>
                </a:solidFill>
              </a:rPr>
              <a:t>it can pretend it has a new processor in which to work!</a:t>
            </a:r>
          </a:p>
        </p:txBody>
      </p:sp>
      <p:sp>
        <p:nvSpPr>
          <p:cNvPr id="99340" name="Line 27"/>
          <p:cNvSpPr>
            <a:spLocks noChangeShapeType="1"/>
          </p:cNvSpPr>
          <p:nvPr/>
        </p:nvSpPr>
        <p:spPr bwMode="auto">
          <a:xfrm flipV="1">
            <a:off x="4572000" y="3252788"/>
            <a:ext cx="1047750" cy="271462"/>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1" name="Line 28"/>
          <p:cNvSpPr>
            <a:spLocks noChangeShapeType="1"/>
          </p:cNvSpPr>
          <p:nvPr/>
        </p:nvSpPr>
        <p:spPr bwMode="auto">
          <a:xfrm flipH="1">
            <a:off x="4114800" y="5105400"/>
            <a:ext cx="955675"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2" name="Ink 29"/>
          <p:cNvSpPr>
            <a:spLocks noRot="1" noChangeAspect="1" noEditPoints="1" noChangeArrowheads="1" noChangeShapeType="1" noTextEdit="1"/>
          </p:cNvSpPr>
          <p:nvPr/>
        </p:nvSpPr>
        <p:spPr bwMode="auto">
          <a:xfrm>
            <a:off x="3070225" y="5338763"/>
            <a:ext cx="377825" cy="247650"/>
          </a:xfrm>
          <a:custGeom>
            <a:avLst/>
            <a:gdLst>
              <a:gd name="T0" fmla="*/ 2147483647 w 1052"/>
              <a:gd name="T1" fmla="*/ 2147483647 h 686"/>
              <a:gd name="T2" fmla="*/ 2147483647 w 1052"/>
              <a:gd name="T3" fmla="*/ 2147483647 h 686"/>
              <a:gd name="T4" fmla="*/ 2147483647 w 1052"/>
              <a:gd name="T5" fmla="*/ 2147483647 h 686"/>
              <a:gd name="T6" fmla="*/ 2147483647 w 1052"/>
              <a:gd name="T7" fmla="*/ 2147483647 h 686"/>
              <a:gd name="T8" fmla="*/ 2147483647 w 1052"/>
              <a:gd name="T9" fmla="*/ 2147483647 h 686"/>
              <a:gd name="T10" fmla="*/ 2147483647 w 1052"/>
              <a:gd name="T11" fmla="*/ 2147483647 h 686"/>
              <a:gd name="T12" fmla="*/ 2147483647 w 1052"/>
              <a:gd name="T13" fmla="*/ 2147483647 h 686"/>
              <a:gd name="T14" fmla="*/ 2147483647 w 1052"/>
              <a:gd name="T15" fmla="*/ 2147483647 h 686"/>
              <a:gd name="T16" fmla="*/ 2147483647 w 1052"/>
              <a:gd name="T17" fmla="*/ 2147483647 h 686"/>
              <a:gd name="T18" fmla="*/ 2147483647 w 1052"/>
              <a:gd name="T19" fmla="*/ 2147483647 h 686"/>
              <a:gd name="T20" fmla="*/ 2147483647 w 1052"/>
              <a:gd name="T21" fmla="*/ 2147483647 h 686"/>
              <a:gd name="T22" fmla="*/ 2147483647 w 1052"/>
              <a:gd name="T23" fmla="*/ 2147483647 h 686"/>
              <a:gd name="T24" fmla="*/ 2147483647 w 1052"/>
              <a:gd name="T25" fmla="*/ 2147483647 h 686"/>
              <a:gd name="T26" fmla="*/ 2147483647 w 1052"/>
              <a:gd name="T27" fmla="*/ 2147483647 h 686"/>
              <a:gd name="T28" fmla="*/ 2147483647 w 1052"/>
              <a:gd name="T29" fmla="*/ 2147483647 h 686"/>
              <a:gd name="T30" fmla="*/ 2147483647 w 1052"/>
              <a:gd name="T31" fmla="*/ 2147483647 h 686"/>
              <a:gd name="T32" fmla="*/ 2147483647 w 1052"/>
              <a:gd name="T33" fmla="*/ 2147483647 h 686"/>
              <a:gd name="T34" fmla="*/ 2147483647 w 1052"/>
              <a:gd name="T35" fmla="*/ 2147483647 h 686"/>
              <a:gd name="T36" fmla="*/ 2147483647 w 1052"/>
              <a:gd name="T37" fmla="*/ 2147483647 h 686"/>
              <a:gd name="T38" fmla="*/ 2147483647 w 1052"/>
              <a:gd name="T39" fmla="*/ 2147483647 h 686"/>
              <a:gd name="T40" fmla="*/ 2147483647 w 1052"/>
              <a:gd name="T41" fmla="*/ 2147483647 h 686"/>
              <a:gd name="T42" fmla="*/ 2147483647 w 1052"/>
              <a:gd name="T43" fmla="*/ 2147483647 h 686"/>
              <a:gd name="T44" fmla="*/ 2147483647 w 1052"/>
              <a:gd name="T45" fmla="*/ 2147483647 h 686"/>
              <a:gd name="T46" fmla="*/ 2147483647 w 1052"/>
              <a:gd name="T47" fmla="*/ 2147483647 h 686"/>
              <a:gd name="T48" fmla="*/ 2147483647 w 1052"/>
              <a:gd name="T49" fmla="*/ 2147483647 h 686"/>
              <a:gd name="T50" fmla="*/ 2147483647 w 1052"/>
              <a:gd name="T51" fmla="*/ 2147483647 h 6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2"/>
              <a:gd name="T79" fmla="*/ 0 h 686"/>
              <a:gd name="T80" fmla="*/ 1052 w 1052"/>
              <a:gd name="T81" fmla="*/ 686 h 6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2" h="686" extrusionOk="0">
                <a:moveTo>
                  <a:pt x="3" y="471"/>
                </a:moveTo>
                <a:cubicBezTo>
                  <a:pt x="3" y="496"/>
                  <a:pt x="11" y="515"/>
                  <a:pt x="25" y="537"/>
                </a:cubicBezTo>
                <a:cubicBezTo>
                  <a:pt x="44" y="568"/>
                  <a:pt x="64" y="596"/>
                  <a:pt x="86" y="625"/>
                </a:cubicBezTo>
                <a:cubicBezTo>
                  <a:pt x="101" y="645"/>
                  <a:pt x="117" y="665"/>
                  <a:pt x="133" y="685"/>
                </a:cubicBezTo>
                <a:cubicBezTo>
                  <a:pt x="117" y="660"/>
                  <a:pt x="104" y="635"/>
                  <a:pt x="92" y="609"/>
                </a:cubicBezTo>
                <a:cubicBezTo>
                  <a:pt x="71" y="565"/>
                  <a:pt x="55" y="520"/>
                  <a:pt x="50" y="471"/>
                </a:cubicBezTo>
                <a:cubicBezTo>
                  <a:pt x="46" y="428"/>
                  <a:pt x="53" y="386"/>
                  <a:pt x="80" y="351"/>
                </a:cubicBezTo>
                <a:cubicBezTo>
                  <a:pt x="108" y="315"/>
                  <a:pt x="154" y="284"/>
                  <a:pt x="196" y="268"/>
                </a:cubicBezTo>
                <a:cubicBezTo>
                  <a:pt x="249" y="248"/>
                  <a:pt x="303" y="226"/>
                  <a:pt x="359" y="214"/>
                </a:cubicBezTo>
                <a:cubicBezTo>
                  <a:pt x="374" y="211"/>
                  <a:pt x="389" y="209"/>
                  <a:pt x="404" y="206"/>
                </a:cubicBezTo>
              </a:path>
              <a:path w="1052" h="686" extrusionOk="0">
                <a:moveTo>
                  <a:pt x="630" y="236"/>
                </a:moveTo>
                <a:cubicBezTo>
                  <a:pt x="619" y="233"/>
                  <a:pt x="615" y="231"/>
                  <a:pt x="610" y="224"/>
                </a:cubicBezTo>
                <a:cubicBezTo>
                  <a:pt x="624" y="212"/>
                  <a:pt x="639" y="200"/>
                  <a:pt x="654" y="188"/>
                </a:cubicBezTo>
                <a:cubicBezTo>
                  <a:pt x="686" y="162"/>
                  <a:pt x="721" y="139"/>
                  <a:pt x="752" y="112"/>
                </a:cubicBezTo>
                <a:cubicBezTo>
                  <a:pt x="785" y="84"/>
                  <a:pt x="819" y="55"/>
                  <a:pt x="852" y="27"/>
                </a:cubicBezTo>
                <a:cubicBezTo>
                  <a:pt x="869" y="12"/>
                  <a:pt x="879" y="10"/>
                  <a:pt x="894" y="2"/>
                </a:cubicBezTo>
                <a:cubicBezTo>
                  <a:pt x="890" y="32"/>
                  <a:pt x="885" y="63"/>
                  <a:pt x="879" y="93"/>
                </a:cubicBezTo>
                <a:cubicBezTo>
                  <a:pt x="858" y="205"/>
                  <a:pt x="835" y="320"/>
                  <a:pt x="803" y="429"/>
                </a:cubicBezTo>
                <a:cubicBezTo>
                  <a:pt x="791" y="471"/>
                  <a:pt x="781" y="516"/>
                  <a:pt x="766" y="557"/>
                </a:cubicBezTo>
                <a:cubicBezTo>
                  <a:pt x="760" y="572"/>
                  <a:pt x="757" y="585"/>
                  <a:pt x="753" y="600"/>
                </a:cubicBezTo>
              </a:path>
              <a:path w="1052" h="686" extrusionOk="0">
                <a:moveTo>
                  <a:pt x="673" y="622"/>
                </a:moveTo>
                <a:cubicBezTo>
                  <a:pt x="660" y="630"/>
                  <a:pt x="650" y="635"/>
                  <a:pt x="636" y="640"/>
                </a:cubicBezTo>
                <a:cubicBezTo>
                  <a:pt x="647" y="654"/>
                  <a:pt x="684" y="645"/>
                  <a:pt x="708" y="642"/>
                </a:cubicBezTo>
                <a:cubicBezTo>
                  <a:pt x="758" y="636"/>
                  <a:pt x="808" y="631"/>
                  <a:pt x="858" y="631"/>
                </a:cubicBezTo>
                <a:cubicBezTo>
                  <a:pt x="900" y="631"/>
                  <a:pt x="938" y="638"/>
                  <a:pt x="979" y="642"/>
                </a:cubicBezTo>
                <a:cubicBezTo>
                  <a:pt x="1004" y="645"/>
                  <a:pt x="1026" y="642"/>
                  <a:pt x="1051" y="6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3" name="Ink 30"/>
          <p:cNvSpPr>
            <a:spLocks noRot="1" noChangeAspect="1" noEditPoints="1" noChangeArrowheads="1" noChangeShapeType="1" noTextEdit="1"/>
          </p:cNvSpPr>
          <p:nvPr/>
        </p:nvSpPr>
        <p:spPr bwMode="auto">
          <a:xfrm>
            <a:off x="3608388" y="5435600"/>
            <a:ext cx="133350" cy="69850"/>
          </a:xfrm>
          <a:custGeom>
            <a:avLst/>
            <a:gdLst>
              <a:gd name="T0" fmla="*/ 0 w 372"/>
              <a:gd name="T1" fmla="*/ 2147483647 h 191"/>
              <a:gd name="T2" fmla="*/ 2147483647 w 372"/>
              <a:gd name="T3" fmla="*/ 2147483647 h 191"/>
              <a:gd name="T4" fmla="*/ 2147483647 w 372"/>
              <a:gd name="T5" fmla="*/ 2147483647 h 191"/>
              <a:gd name="T6" fmla="*/ 2147483647 w 372"/>
              <a:gd name="T7" fmla="*/ 2147483647 h 191"/>
              <a:gd name="T8" fmla="*/ 2147483647 w 372"/>
              <a:gd name="T9" fmla="*/ 2147483647 h 191"/>
              <a:gd name="T10" fmla="*/ 2147483647 w 372"/>
              <a:gd name="T11" fmla="*/ 2147483647 h 191"/>
              <a:gd name="T12" fmla="*/ 2147483647 w 372"/>
              <a:gd name="T13" fmla="*/ 2147483647 h 191"/>
              <a:gd name="T14" fmla="*/ 2147483647 w 372"/>
              <a:gd name="T15" fmla="*/ 2147483647 h 191"/>
              <a:gd name="T16" fmla="*/ 2147483647 w 372"/>
              <a:gd name="T17" fmla="*/ 2147483647 h 1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2"/>
              <a:gd name="T28" fmla="*/ 0 h 191"/>
              <a:gd name="T29" fmla="*/ 372 w 372"/>
              <a:gd name="T30" fmla="*/ 191 h 1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2" h="191" extrusionOk="0">
                <a:moveTo>
                  <a:pt x="0" y="9"/>
                </a:moveTo>
                <a:cubicBezTo>
                  <a:pt x="11" y="-3"/>
                  <a:pt x="25" y="5"/>
                  <a:pt x="46" y="7"/>
                </a:cubicBezTo>
                <a:cubicBezTo>
                  <a:pt x="87" y="11"/>
                  <a:pt x="127" y="12"/>
                  <a:pt x="168" y="15"/>
                </a:cubicBezTo>
                <a:cubicBezTo>
                  <a:pt x="217" y="18"/>
                  <a:pt x="268" y="19"/>
                  <a:pt x="318" y="18"/>
                </a:cubicBezTo>
                <a:cubicBezTo>
                  <a:pt x="345" y="16"/>
                  <a:pt x="353" y="15"/>
                  <a:pt x="371" y="16"/>
                </a:cubicBezTo>
              </a:path>
              <a:path w="372" h="191" extrusionOk="0">
                <a:moveTo>
                  <a:pt x="139" y="176"/>
                </a:moveTo>
                <a:cubicBezTo>
                  <a:pt x="156" y="191"/>
                  <a:pt x="167" y="189"/>
                  <a:pt x="190" y="187"/>
                </a:cubicBezTo>
                <a:cubicBezTo>
                  <a:pt x="220" y="185"/>
                  <a:pt x="250" y="185"/>
                  <a:pt x="280" y="185"/>
                </a:cubicBezTo>
                <a:cubicBezTo>
                  <a:pt x="308" y="185"/>
                  <a:pt x="318" y="185"/>
                  <a:pt x="337" y="1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4" name="Ink 31"/>
          <p:cNvSpPr>
            <a:spLocks noRot="1" noChangeAspect="1" noEditPoints="1" noChangeArrowheads="1" noChangeShapeType="1" noTextEdit="1"/>
          </p:cNvSpPr>
          <p:nvPr/>
        </p:nvSpPr>
        <p:spPr bwMode="auto">
          <a:xfrm>
            <a:off x="3906838" y="5327650"/>
            <a:ext cx="317500" cy="292100"/>
          </a:xfrm>
          <a:custGeom>
            <a:avLst/>
            <a:gdLst>
              <a:gd name="T0" fmla="*/ 0 w 882"/>
              <a:gd name="T1" fmla="*/ 2147483647 h 810"/>
              <a:gd name="T2" fmla="*/ 2147483647 w 882"/>
              <a:gd name="T3" fmla="*/ 2147483647 h 810"/>
              <a:gd name="T4" fmla="*/ 2147483647 w 882"/>
              <a:gd name="T5" fmla="*/ 2147483647 h 810"/>
              <a:gd name="T6" fmla="*/ 2147483647 w 882"/>
              <a:gd name="T7" fmla="*/ 2147483647 h 810"/>
              <a:gd name="T8" fmla="*/ 2147483647 w 882"/>
              <a:gd name="T9" fmla="*/ 2147483647 h 810"/>
              <a:gd name="T10" fmla="*/ 2147483647 w 882"/>
              <a:gd name="T11" fmla="*/ 2147483647 h 810"/>
              <a:gd name="T12" fmla="*/ 2147483647 w 882"/>
              <a:gd name="T13" fmla="*/ 2147483647 h 810"/>
              <a:gd name="T14" fmla="*/ 2147483647 w 882"/>
              <a:gd name="T15" fmla="*/ 2147483647 h 810"/>
              <a:gd name="T16" fmla="*/ 2147483647 w 882"/>
              <a:gd name="T17" fmla="*/ 2147483647 h 810"/>
              <a:gd name="T18" fmla="*/ 2147483647 w 882"/>
              <a:gd name="T19" fmla="*/ 2147483647 h 810"/>
              <a:gd name="T20" fmla="*/ 2147483647 w 882"/>
              <a:gd name="T21" fmla="*/ 2147483647 h 810"/>
              <a:gd name="T22" fmla="*/ 2147483647 w 882"/>
              <a:gd name="T23" fmla="*/ 2147483647 h 810"/>
              <a:gd name="T24" fmla="*/ 2147483647 w 882"/>
              <a:gd name="T25" fmla="*/ 0 h 810"/>
              <a:gd name="T26" fmla="*/ 2147483647 w 882"/>
              <a:gd name="T27" fmla="*/ 2147483647 h 810"/>
              <a:gd name="T28" fmla="*/ 2147483647 w 882"/>
              <a:gd name="T29" fmla="*/ 2147483647 h 810"/>
              <a:gd name="T30" fmla="*/ 2147483647 w 882"/>
              <a:gd name="T31" fmla="*/ 2147483647 h 810"/>
              <a:gd name="T32" fmla="*/ 2147483647 w 882"/>
              <a:gd name="T33" fmla="*/ 2147483647 h 810"/>
              <a:gd name="T34" fmla="*/ 2147483647 w 882"/>
              <a:gd name="T35" fmla="*/ 2147483647 h 810"/>
              <a:gd name="T36" fmla="*/ 2147483647 w 882"/>
              <a:gd name="T37" fmla="*/ 2147483647 h 810"/>
              <a:gd name="T38" fmla="*/ 2147483647 w 882"/>
              <a:gd name="T39" fmla="*/ 2147483647 h 810"/>
              <a:gd name="T40" fmla="*/ 2147483647 w 882"/>
              <a:gd name="T41" fmla="*/ 2147483647 h 810"/>
              <a:gd name="T42" fmla="*/ 2147483647 w 882"/>
              <a:gd name="T43" fmla="*/ 2147483647 h 810"/>
              <a:gd name="T44" fmla="*/ 2147483647 w 882"/>
              <a:gd name="T45" fmla="*/ 2147483647 h 8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
              <a:gd name="T70" fmla="*/ 0 h 810"/>
              <a:gd name="T71" fmla="*/ 882 w 882"/>
              <a:gd name="T72" fmla="*/ 810 h 8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 h="810" extrusionOk="0">
                <a:moveTo>
                  <a:pt x="0" y="718"/>
                </a:moveTo>
                <a:cubicBezTo>
                  <a:pt x="18" y="744"/>
                  <a:pt x="37" y="769"/>
                  <a:pt x="56" y="794"/>
                </a:cubicBezTo>
                <a:cubicBezTo>
                  <a:pt x="60" y="799"/>
                  <a:pt x="64" y="804"/>
                  <a:pt x="68" y="809"/>
                </a:cubicBezTo>
                <a:cubicBezTo>
                  <a:pt x="74" y="783"/>
                  <a:pt x="63" y="751"/>
                  <a:pt x="58" y="722"/>
                </a:cubicBezTo>
                <a:cubicBezTo>
                  <a:pt x="49" y="674"/>
                  <a:pt x="42" y="627"/>
                  <a:pt x="39" y="579"/>
                </a:cubicBezTo>
                <a:cubicBezTo>
                  <a:pt x="37" y="543"/>
                  <a:pt x="38" y="516"/>
                  <a:pt x="63" y="489"/>
                </a:cubicBezTo>
                <a:cubicBezTo>
                  <a:pt x="88" y="463"/>
                  <a:pt x="130" y="464"/>
                  <a:pt x="163" y="455"/>
                </a:cubicBezTo>
                <a:cubicBezTo>
                  <a:pt x="174" y="451"/>
                  <a:pt x="185" y="448"/>
                  <a:pt x="196" y="444"/>
                </a:cubicBezTo>
              </a:path>
              <a:path w="882" h="810" extrusionOk="0">
                <a:moveTo>
                  <a:pt x="480" y="326"/>
                </a:moveTo>
                <a:cubicBezTo>
                  <a:pt x="505" y="304"/>
                  <a:pt x="526" y="281"/>
                  <a:pt x="550" y="258"/>
                </a:cubicBezTo>
                <a:cubicBezTo>
                  <a:pt x="591" y="219"/>
                  <a:pt x="625" y="176"/>
                  <a:pt x="660" y="131"/>
                </a:cubicBezTo>
                <a:cubicBezTo>
                  <a:pt x="689" y="93"/>
                  <a:pt x="717" y="55"/>
                  <a:pt x="743" y="15"/>
                </a:cubicBezTo>
                <a:cubicBezTo>
                  <a:pt x="746" y="10"/>
                  <a:pt x="750" y="5"/>
                  <a:pt x="753" y="0"/>
                </a:cubicBezTo>
                <a:cubicBezTo>
                  <a:pt x="725" y="54"/>
                  <a:pt x="701" y="109"/>
                  <a:pt x="682" y="167"/>
                </a:cubicBezTo>
                <a:cubicBezTo>
                  <a:pt x="654" y="249"/>
                  <a:pt x="631" y="334"/>
                  <a:pt x="618" y="420"/>
                </a:cubicBezTo>
                <a:cubicBezTo>
                  <a:pt x="608" y="481"/>
                  <a:pt x="606" y="541"/>
                  <a:pt x="607" y="603"/>
                </a:cubicBezTo>
                <a:cubicBezTo>
                  <a:pt x="607" y="620"/>
                  <a:pt x="610" y="638"/>
                  <a:pt x="612" y="654"/>
                </a:cubicBezTo>
              </a:path>
              <a:path w="882" h="810" extrusionOk="0">
                <a:moveTo>
                  <a:pt x="511" y="648"/>
                </a:moveTo>
                <a:cubicBezTo>
                  <a:pt x="498" y="660"/>
                  <a:pt x="487" y="672"/>
                  <a:pt x="475" y="684"/>
                </a:cubicBezTo>
                <a:cubicBezTo>
                  <a:pt x="495" y="714"/>
                  <a:pt x="520" y="720"/>
                  <a:pt x="559" y="720"/>
                </a:cubicBezTo>
                <a:cubicBezTo>
                  <a:pt x="609" y="720"/>
                  <a:pt x="660" y="714"/>
                  <a:pt x="709" y="710"/>
                </a:cubicBezTo>
                <a:cubicBezTo>
                  <a:pt x="753" y="707"/>
                  <a:pt x="791" y="694"/>
                  <a:pt x="831" y="678"/>
                </a:cubicBezTo>
                <a:cubicBezTo>
                  <a:pt x="857" y="668"/>
                  <a:pt x="866" y="664"/>
                  <a:pt x="881"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5" name="Ink 32"/>
          <p:cNvSpPr>
            <a:spLocks noRot="1" noChangeAspect="1" noEditPoints="1" noChangeArrowheads="1" noChangeShapeType="1" noTextEdit="1"/>
          </p:cNvSpPr>
          <p:nvPr/>
        </p:nvSpPr>
        <p:spPr bwMode="auto">
          <a:xfrm>
            <a:off x="4378325" y="5324475"/>
            <a:ext cx="460375" cy="282575"/>
          </a:xfrm>
          <a:custGeom>
            <a:avLst/>
            <a:gdLst>
              <a:gd name="T0" fmla="*/ 0 w 1276"/>
              <a:gd name="T1" fmla="*/ 2147483647 h 786"/>
              <a:gd name="T2" fmla="*/ 2147483647 w 1276"/>
              <a:gd name="T3" fmla="*/ 2147483647 h 786"/>
              <a:gd name="T4" fmla="*/ 2147483647 w 1276"/>
              <a:gd name="T5" fmla="*/ 2147483647 h 786"/>
              <a:gd name="T6" fmla="*/ 2147483647 w 1276"/>
              <a:gd name="T7" fmla="*/ 2147483647 h 786"/>
              <a:gd name="T8" fmla="*/ 2147483647 w 1276"/>
              <a:gd name="T9" fmla="*/ 2147483647 h 786"/>
              <a:gd name="T10" fmla="*/ 2147483647 w 1276"/>
              <a:gd name="T11" fmla="*/ 2147483647 h 786"/>
              <a:gd name="T12" fmla="*/ 2147483647 w 1276"/>
              <a:gd name="T13" fmla="*/ 2147483647 h 786"/>
              <a:gd name="T14" fmla="*/ 2147483647 w 1276"/>
              <a:gd name="T15" fmla="*/ 2147483647 h 786"/>
              <a:gd name="T16" fmla="*/ 2147483647 w 1276"/>
              <a:gd name="T17" fmla="*/ 2147483647 h 786"/>
              <a:gd name="T18" fmla="*/ 2147483647 w 1276"/>
              <a:gd name="T19" fmla="*/ 2147483647 h 786"/>
              <a:gd name="T20" fmla="*/ 2147483647 w 1276"/>
              <a:gd name="T21" fmla="*/ 2147483647 h 786"/>
              <a:gd name="T22" fmla="*/ 2147483647 w 1276"/>
              <a:gd name="T23" fmla="*/ 2147483647 h 786"/>
              <a:gd name="T24" fmla="*/ 2147483647 w 1276"/>
              <a:gd name="T25" fmla="*/ 2147483647 h 786"/>
              <a:gd name="T26" fmla="*/ 2147483647 w 1276"/>
              <a:gd name="T27" fmla="*/ 2147483647 h 786"/>
              <a:gd name="T28" fmla="*/ 2147483647 w 1276"/>
              <a:gd name="T29" fmla="*/ 2147483647 h 786"/>
              <a:gd name="T30" fmla="*/ 2147483647 w 1276"/>
              <a:gd name="T31" fmla="*/ 2147483647 h 786"/>
              <a:gd name="T32" fmla="*/ 2147483647 w 1276"/>
              <a:gd name="T33" fmla="*/ 2147483647 h 786"/>
              <a:gd name="T34" fmla="*/ 2147483647 w 1276"/>
              <a:gd name="T35" fmla="*/ 2147483647 h 786"/>
              <a:gd name="T36" fmla="*/ 2147483647 w 1276"/>
              <a:gd name="T37" fmla="*/ 2147483647 h 7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6"/>
              <a:gd name="T58" fmla="*/ 0 h 786"/>
              <a:gd name="T59" fmla="*/ 1276 w 1276"/>
              <a:gd name="T60" fmla="*/ 786 h 7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6" h="786" extrusionOk="0">
                <a:moveTo>
                  <a:pt x="0" y="533"/>
                </a:moveTo>
                <a:cubicBezTo>
                  <a:pt x="36" y="540"/>
                  <a:pt x="75" y="548"/>
                  <a:pt x="111" y="548"/>
                </a:cubicBezTo>
                <a:cubicBezTo>
                  <a:pt x="161" y="548"/>
                  <a:pt x="212" y="539"/>
                  <a:pt x="262" y="538"/>
                </a:cubicBezTo>
                <a:cubicBezTo>
                  <a:pt x="306" y="537"/>
                  <a:pt x="344" y="538"/>
                  <a:pt x="385" y="520"/>
                </a:cubicBezTo>
                <a:cubicBezTo>
                  <a:pt x="392" y="516"/>
                  <a:pt x="400" y="513"/>
                  <a:pt x="407" y="509"/>
                </a:cubicBezTo>
              </a:path>
              <a:path w="1276" h="786" extrusionOk="0">
                <a:moveTo>
                  <a:pt x="722" y="347"/>
                </a:moveTo>
                <a:cubicBezTo>
                  <a:pt x="739" y="304"/>
                  <a:pt x="762" y="276"/>
                  <a:pt x="789" y="239"/>
                </a:cubicBezTo>
                <a:cubicBezTo>
                  <a:pt x="827" y="187"/>
                  <a:pt x="867" y="139"/>
                  <a:pt x="912" y="93"/>
                </a:cubicBezTo>
                <a:cubicBezTo>
                  <a:pt x="942" y="62"/>
                  <a:pt x="974" y="29"/>
                  <a:pt x="1012" y="7"/>
                </a:cubicBezTo>
                <a:cubicBezTo>
                  <a:pt x="1025" y="1"/>
                  <a:pt x="1028" y="-2"/>
                  <a:pt x="1037" y="3"/>
                </a:cubicBezTo>
                <a:cubicBezTo>
                  <a:pt x="1039" y="42"/>
                  <a:pt x="1036" y="76"/>
                  <a:pt x="1030" y="116"/>
                </a:cubicBezTo>
                <a:cubicBezTo>
                  <a:pt x="1003" y="280"/>
                  <a:pt x="967" y="444"/>
                  <a:pt x="955" y="610"/>
                </a:cubicBezTo>
                <a:cubicBezTo>
                  <a:pt x="952" y="647"/>
                  <a:pt x="947" y="678"/>
                  <a:pt x="940" y="713"/>
                </a:cubicBezTo>
              </a:path>
              <a:path w="1276" h="786" extrusionOk="0">
                <a:moveTo>
                  <a:pt x="851" y="719"/>
                </a:moveTo>
                <a:cubicBezTo>
                  <a:pt x="834" y="728"/>
                  <a:pt x="823" y="735"/>
                  <a:pt x="809" y="748"/>
                </a:cubicBezTo>
                <a:cubicBezTo>
                  <a:pt x="828" y="781"/>
                  <a:pt x="857" y="784"/>
                  <a:pt x="898" y="785"/>
                </a:cubicBezTo>
                <a:cubicBezTo>
                  <a:pt x="955" y="786"/>
                  <a:pt x="1010" y="772"/>
                  <a:pt x="1066" y="766"/>
                </a:cubicBezTo>
                <a:cubicBezTo>
                  <a:pt x="1126" y="760"/>
                  <a:pt x="1173" y="747"/>
                  <a:pt x="1229" y="726"/>
                </a:cubicBezTo>
                <a:cubicBezTo>
                  <a:pt x="1244" y="721"/>
                  <a:pt x="1260" y="715"/>
                  <a:pt x="1275" y="71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6" name="Ink 33"/>
          <p:cNvSpPr>
            <a:spLocks noRot="1" noChangeAspect="1" noEditPoints="1" noChangeArrowheads="1" noChangeShapeType="1" noTextEdit="1"/>
          </p:cNvSpPr>
          <p:nvPr/>
        </p:nvSpPr>
        <p:spPr bwMode="auto">
          <a:xfrm>
            <a:off x="2673350" y="5103813"/>
            <a:ext cx="2563813" cy="935037"/>
          </a:xfrm>
          <a:custGeom>
            <a:avLst/>
            <a:gdLst>
              <a:gd name="T0" fmla="*/ 2147483647 w 7121"/>
              <a:gd name="T1" fmla="*/ 2147483647 h 2596"/>
              <a:gd name="T2" fmla="*/ 2147483647 w 7121"/>
              <a:gd name="T3" fmla="*/ 2147483647 h 2596"/>
              <a:gd name="T4" fmla="*/ 2147483647 w 7121"/>
              <a:gd name="T5" fmla="*/ 2147483647 h 2596"/>
              <a:gd name="T6" fmla="*/ 2147483647 w 7121"/>
              <a:gd name="T7" fmla="*/ 2147483647 h 2596"/>
              <a:gd name="T8" fmla="*/ 2147483647 w 7121"/>
              <a:gd name="T9" fmla="*/ 2147483647 h 2596"/>
              <a:gd name="T10" fmla="*/ 2147483647 w 7121"/>
              <a:gd name="T11" fmla="*/ 2147483647 h 2596"/>
              <a:gd name="T12" fmla="*/ 2147483647 w 7121"/>
              <a:gd name="T13" fmla="*/ 2147483647 h 2596"/>
              <a:gd name="T14" fmla="*/ 2147483647 w 7121"/>
              <a:gd name="T15" fmla="*/ 2147483647 h 2596"/>
              <a:gd name="T16" fmla="*/ 2147483647 w 7121"/>
              <a:gd name="T17" fmla="*/ 2147483647 h 2596"/>
              <a:gd name="T18" fmla="*/ 2147483647 w 7121"/>
              <a:gd name="T19" fmla="*/ 2147483647 h 25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21"/>
              <a:gd name="T31" fmla="*/ 0 h 2596"/>
              <a:gd name="T32" fmla="*/ 7121 w 7121"/>
              <a:gd name="T33" fmla="*/ 2596 h 25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21" h="2596" extrusionOk="0">
                <a:moveTo>
                  <a:pt x="6765" y="868"/>
                </a:moveTo>
                <a:cubicBezTo>
                  <a:pt x="6588" y="712"/>
                  <a:pt x="6416" y="604"/>
                  <a:pt x="6192" y="514"/>
                </a:cubicBezTo>
                <a:cubicBezTo>
                  <a:pt x="5420" y="203"/>
                  <a:pt x="4533" y="95"/>
                  <a:pt x="3710" y="26"/>
                </a:cubicBezTo>
                <a:cubicBezTo>
                  <a:pt x="2555" y="-70"/>
                  <a:pt x="871" y="119"/>
                  <a:pt x="115" y="1137"/>
                </a:cubicBezTo>
                <a:cubicBezTo>
                  <a:pt x="-44" y="1351"/>
                  <a:pt x="-31" y="1560"/>
                  <a:pt x="150" y="1752"/>
                </a:cubicBezTo>
                <a:cubicBezTo>
                  <a:pt x="478" y="2098"/>
                  <a:pt x="1151" y="2208"/>
                  <a:pt x="1589" y="2301"/>
                </a:cubicBezTo>
                <a:cubicBezTo>
                  <a:pt x="3011" y="2602"/>
                  <a:pt x="4643" y="2785"/>
                  <a:pt x="6068" y="2419"/>
                </a:cubicBezTo>
                <a:cubicBezTo>
                  <a:pt x="6415" y="2330"/>
                  <a:pt x="6862" y="2190"/>
                  <a:pt x="7063" y="1864"/>
                </a:cubicBezTo>
                <a:cubicBezTo>
                  <a:pt x="7250" y="1561"/>
                  <a:pt x="6938" y="1326"/>
                  <a:pt x="6688" y="1228"/>
                </a:cubicBezTo>
                <a:cubicBezTo>
                  <a:pt x="6113" y="1004"/>
                  <a:pt x="5488" y="1082"/>
                  <a:pt x="4891" y="111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3032125" y="990600"/>
            <a:ext cx="5561013" cy="180975"/>
            <a:chOff x="295" y="1311"/>
            <a:chExt cx="5177" cy="114"/>
          </a:xfrm>
        </p:grpSpPr>
        <p:sp>
          <p:nvSpPr>
            <p:cNvPr id="10037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7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Recursion?</a:t>
            </a:r>
          </a:p>
        </p:txBody>
      </p:sp>
      <p:sp>
        <p:nvSpPr>
          <p:cNvPr id="10035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eaLnBrk="1" hangingPunct="1">
              <a:lnSpc>
                <a:spcPct val="90000"/>
              </a:lnSpc>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800080"/>
                </a:solidFill>
                <a:latin typeface="Courier New" pitchFamily="49" charset="0"/>
              </a:rPr>
              <a:t>fac</a:t>
            </a:r>
            <a:r>
              <a:rPr lang="en-US" sz="1800" b="1">
                <a:latin typeface="Courier New" pitchFamily="49" charset="0"/>
              </a:rPr>
              <a:t>(N):</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 &lt;= 1:</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1</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N * </a:t>
            </a:r>
            <a:r>
              <a:rPr lang="en-US" sz="1800" b="1">
                <a:solidFill>
                  <a:srgbClr val="800080"/>
                </a:solidFill>
                <a:latin typeface="Courier New" pitchFamily="49" charset="0"/>
              </a:rPr>
              <a:t>fac</a:t>
            </a:r>
            <a:r>
              <a:rPr lang="en-US" sz="1800" b="1">
                <a:latin typeface="Courier New" pitchFamily="49" charset="0"/>
              </a:rPr>
              <a:t>(N-1)</a:t>
            </a:r>
          </a:p>
        </p:txBody>
      </p:sp>
      <p:sp>
        <p:nvSpPr>
          <p:cNvPr id="10035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fac(5)</a:t>
            </a:r>
          </a:p>
        </p:txBody>
      </p:sp>
      <p:sp>
        <p:nvSpPr>
          <p:cNvPr id="10035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5 * fac(4)</a:t>
            </a:r>
          </a:p>
        </p:txBody>
      </p:sp>
      <p:sp>
        <p:nvSpPr>
          <p:cNvPr id="10035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4 * fac(3)</a:t>
            </a:r>
          </a:p>
        </p:txBody>
      </p:sp>
      <p:sp>
        <p:nvSpPr>
          <p:cNvPr id="10036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3 * fac(2)</a:t>
            </a:r>
          </a:p>
        </p:txBody>
      </p:sp>
      <p:sp>
        <p:nvSpPr>
          <p:cNvPr id="10036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2 * fac(1)</a:t>
            </a:r>
          </a:p>
        </p:txBody>
      </p:sp>
      <p:sp>
        <p:nvSpPr>
          <p:cNvPr id="10036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036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chemeClr val="accent2"/>
                </a:solidFill>
                <a:latin typeface="Courier New" pitchFamily="49" charset="0"/>
              </a:rPr>
              <a:t>1</a:t>
            </a:r>
          </a:p>
        </p:txBody>
      </p:sp>
      <p:sp>
        <p:nvSpPr>
          <p:cNvPr id="10036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37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"The Stack"</a:t>
            </a:r>
          </a:p>
        </p:txBody>
      </p:sp>
      <p:sp>
        <p:nvSpPr>
          <p:cNvPr id="10037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Remembers all of the individual calls to </a:t>
            </a:r>
            <a:r>
              <a:rPr lang="en-US" sz="1800" b="1">
                <a:latin typeface="Courier New" pitchFamily="49" charset="0"/>
              </a:rPr>
              <a:t>fac</a:t>
            </a:r>
            <a:endParaRPr lang="en-US" sz="1800">
              <a:solidFill>
                <a:srgbClr val="9103B9"/>
              </a:solidFill>
              <a:latin typeface="Comic Sans MS" pitchFamily="66" charset="0"/>
            </a:endParaRPr>
          </a:p>
        </p:txBody>
      </p:sp>
      <p:sp>
        <p:nvSpPr>
          <p:cNvPr id="100372" name="Text Box 22"/>
          <p:cNvSpPr txBox="1">
            <a:spLocks noChangeArrowheads="1"/>
          </p:cNvSpPr>
          <p:nvPr/>
        </p:nvSpPr>
        <p:spPr bwMode="auto">
          <a:xfrm>
            <a:off x="5689600" y="1958975"/>
            <a:ext cx="3048000" cy="8413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Slide taken from Recursion, Day 1</a:t>
            </a: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13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13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138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1382"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383" name="Line 65"/>
          <p:cNvSpPr>
            <a:spLocks noChangeShapeType="1"/>
          </p:cNvSpPr>
          <p:nvPr/>
        </p:nvSpPr>
        <p:spPr bwMode="auto">
          <a:xfrm>
            <a:off x="2438400" y="2324100"/>
            <a:ext cx="1981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384" name="Text Box 66"/>
          <p:cNvSpPr txBox="1">
            <a:spLocks noChangeArrowheads="1"/>
          </p:cNvSpPr>
          <p:nvPr/>
        </p:nvSpPr>
        <p:spPr bwMode="auto">
          <a:xfrm>
            <a:off x="4246563" y="1938338"/>
            <a:ext cx="24796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Save valuable possessions!</a:t>
            </a:r>
          </a:p>
        </p:txBody>
      </p:sp>
      <p:sp>
        <p:nvSpPr>
          <p:cNvPr id="101385" name="Ink 67"/>
          <p:cNvSpPr>
            <a:spLocks noRot="1" noChangeAspect="1" noEditPoints="1" noChangeArrowheads="1" noChangeShapeType="1" noTextEdit="1"/>
          </p:cNvSpPr>
          <p:nvPr/>
        </p:nvSpPr>
        <p:spPr bwMode="auto">
          <a:xfrm>
            <a:off x="806450" y="1827213"/>
            <a:ext cx="168275" cy="192087"/>
          </a:xfrm>
          <a:custGeom>
            <a:avLst/>
            <a:gdLst>
              <a:gd name="T0" fmla="*/ 2147483647 w 465"/>
              <a:gd name="T1" fmla="*/ 2147483647 h 535"/>
              <a:gd name="T2" fmla="*/ 2147483647 w 465"/>
              <a:gd name="T3" fmla="*/ 0 h 535"/>
              <a:gd name="T4" fmla="*/ 2147483647 w 465"/>
              <a:gd name="T5" fmla="*/ 2147483647 h 535"/>
              <a:gd name="T6" fmla="*/ 2147483647 w 465"/>
              <a:gd name="T7" fmla="*/ 2147483647 h 535"/>
              <a:gd name="T8" fmla="*/ 0 w 465"/>
              <a:gd name="T9" fmla="*/ 2147483647 h 535"/>
              <a:gd name="T10" fmla="*/ 0 60000 65536"/>
              <a:gd name="T11" fmla="*/ 0 60000 65536"/>
              <a:gd name="T12" fmla="*/ 0 60000 65536"/>
              <a:gd name="T13" fmla="*/ 0 60000 65536"/>
              <a:gd name="T14" fmla="*/ 0 60000 65536"/>
              <a:gd name="T15" fmla="*/ 0 w 465"/>
              <a:gd name="T16" fmla="*/ 0 h 535"/>
              <a:gd name="T17" fmla="*/ 465 w 465"/>
              <a:gd name="T18" fmla="*/ 535 h 535"/>
            </a:gdLst>
            <a:ahLst/>
            <a:cxnLst>
              <a:cxn ang="T10">
                <a:pos x="T0" y="T1"/>
              </a:cxn>
              <a:cxn ang="T11">
                <a:pos x="T2" y="T3"/>
              </a:cxn>
              <a:cxn ang="T12">
                <a:pos x="T4" y="T5"/>
              </a:cxn>
              <a:cxn ang="T13">
                <a:pos x="T6" y="T7"/>
              </a:cxn>
              <a:cxn ang="T14">
                <a:pos x="T8" y="T9"/>
              </a:cxn>
            </a:cxnLst>
            <a:rect l="T15" t="T16" r="T17" b="T18"/>
            <a:pathLst>
              <a:path w="465" h="535" extrusionOk="0">
                <a:moveTo>
                  <a:pt x="464" y="59"/>
                </a:moveTo>
                <a:cubicBezTo>
                  <a:pt x="446" y="32"/>
                  <a:pt x="427" y="2"/>
                  <a:pt x="390" y="0"/>
                </a:cubicBezTo>
                <a:cubicBezTo>
                  <a:pt x="339" y="-2"/>
                  <a:pt x="291" y="33"/>
                  <a:pt x="256" y="65"/>
                </a:cubicBezTo>
                <a:cubicBezTo>
                  <a:pt x="188" y="128"/>
                  <a:pt x="132" y="207"/>
                  <a:pt x="86" y="287"/>
                </a:cubicBezTo>
                <a:cubicBezTo>
                  <a:pt x="39" y="369"/>
                  <a:pt x="18" y="443"/>
                  <a:pt x="0" y="53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240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240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240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240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0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240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240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241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241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2412"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241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5"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2416" name="Text Box 16"/>
          <p:cNvSpPr txBox="1">
            <a:spLocks noChangeArrowheads="1"/>
          </p:cNvSpPr>
          <p:nvPr/>
        </p:nvSpPr>
        <p:spPr bwMode="auto">
          <a:xfrm>
            <a:off x="4916488" y="3417888"/>
            <a:ext cx="3527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a:t>
            </a:r>
            <a:r>
              <a:rPr lang="en-US" b="1" i="1"/>
              <a:t>Stack Frame</a:t>
            </a:r>
            <a:r>
              <a:rPr lang="en-US" i="1"/>
              <a:t> </a:t>
            </a:r>
            <a:r>
              <a:rPr lang="en-US"/>
              <a:t>represents </a:t>
            </a:r>
            <a:r>
              <a:rPr lang="en-US" u="sng"/>
              <a:t>one</a:t>
            </a:r>
            <a:r>
              <a:rPr lang="en-US"/>
              <a:t> function call</a:t>
            </a:r>
          </a:p>
        </p:txBody>
      </p:sp>
      <p:sp>
        <p:nvSpPr>
          <p:cNvPr id="102417" name="Text Box 17"/>
          <p:cNvSpPr txBox="1">
            <a:spLocks noChangeArrowheads="1"/>
          </p:cNvSpPr>
          <p:nvPr/>
        </p:nvSpPr>
        <p:spPr bwMode="auto">
          <a:xfrm>
            <a:off x="4959350" y="435610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It stores the input and return address!</a:t>
            </a:r>
          </a:p>
        </p:txBody>
      </p:sp>
      <p:sp>
        <p:nvSpPr>
          <p:cNvPr id="102418" name="Ink 18"/>
          <p:cNvSpPr>
            <a:spLocks noRot="1" noChangeAspect="1" noEditPoints="1" noChangeArrowheads="1" noChangeShapeType="1" noTextEdit="1"/>
          </p:cNvSpPr>
          <p:nvPr/>
        </p:nvSpPr>
        <p:spPr bwMode="auto">
          <a:xfrm>
            <a:off x="7794625" y="2047875"/>
            <a:ext cx="374650" cy="225425"/>
          </a:xfrm>
          <a:custGeom>
            <a:avLst/>
            <a:gdLst>
              <a:gd name="T0" fmla="*/ 0 w 1044"/>
              <a:gd name="T1" fmla="*/ 2147483647 h 623"/>
              <a:gd name="T2" fmla="*/ 2147483647 w 1044"/>
              <a:gd name="T3" fmla="*/ 2147483647 h 623"/>
              <a:gd name="T4" fmla="*/ 2147483647 w 1044"/>
              <a:gd name="T5" fmla="*/ 2147483647 h 623"/>
              <a:gd name="T6" fmla="*/ 2147483647 w 1044"/>
              <a:gd name="T7" fmla="*/ 2147483647 h 623"/>
              <a:gd name="T8" fmla="*/ 2147483647 w 1044"/>
              <a:gd name="T9" fmla="*/ 2147483647 h 623"/>
              <a:gd name="T10" fmla="*/ 2147483647 w 1044"/>
              <a:gd name="T11" fmla="*/ 2147483647 h 623"/>
              <a:gd name="T12" fmla="*/ 2147483647 w 1044"/>
              <a:gd name="T13" fmla="*/ 2147483647 h 623"/>
              <a:gd name="T14" fmla="*/ 2147483647 w 1044"/>
              <a:gd name="T15" fmla="*/ 2147483647 h 623"/>
              <a:gd name="T16" fmla="*/ 2147483647 w 1044"/>
              <a:gd name="T17" fmla="*/ 2147483647 h 623"/>
              <a:gd name="T18" fmla="*/ 2147483647 w 1044"/>
              <a:gd name="T19" fmla="*/ 2147483647 h 623"/>
              <a:gd name="T20" fmla="*/ 2147483647 w 1044"/>
              <a:gd name="T21" fmla="*/ 0 h 623"/>
              <a:gd name="T22" fmla="*/ 2147483647 w 1044"/>
              <a:gd name="T23" fmla="*/ 2147483647 h 623"/>
              <a:gd name="T24" fmla="*/ 2147483647 w 1044"/>
              <a:gd name="T25" fmla="*/ 2147483647 h 623"/>
              <a:gd name="T26" fmla="*/ 2147483647 w 1044"/>
              <a:gd name="T27" fmla="*/ 2147483647 h 623"/>
              <a:gd name="T28" fmla="*/ 2147483647 w 1044"/>
              <a:gd name="T29" fmla="*/ 2147483647 h 623"/>
              <a:gd name="T30" fmla="*/ 2147483647 w 1044"/>
              <a:gd name="T31" fmla="*/ 2147483647 h 623"/>
              <a:gd name="T32" fmla="*/ 2147483647 w 1044"/>
              <a:gd name="T33" fmla="*/ 2147483647 h 623"/>
              <a:gd name="T34" fmla="*/ 2147483647 w 1044"/>
              <a:gd name="T35" fmla="*/ 2147483647 h 623"/>
              <a:gd name="T36" fmla="*/ 2147483647 w 1044"/>
              <a:gd name="T37" fmla="*/ 2147483647 h 623"/>
              <a:gd name="T38" fmla="*/ 2147483647 w 1044"/>
              <a:gd name="T39" fmla="*/ 2147483647 h 623"/>
              <a:gd name="T40" fmla="*/ 2147483647 w 1044"/>
              <a:gd name="T41" fmla="*/ 2147483647 h 623"/>
              <a:gd name="T42" fmla="*/ 2147483647 w 1044"/>
              <a:gd name="T43" fmla="*/ 2147483647 h 623"/>
              <a:gd name="T44" fmla="*/ 2147483647 w 1044"/>
              <a:gd name="T45" fmla="*/ 2147483647 h 623"/>
              <a:gd name="T46" fmla="*/ 2147483647 w 1044"/>
              <a:gd name="T47" fmla="*/ 2147483647 h 6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44"/>
              <a:gd name="T73" fmla="*/ 0 h 623"/>
              <a:gd name="T74" fmla="*/ 1044 w 1044"/>
              <a:gd name="T75" fmla="*/ 623 h 6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44" h="623" extrusionOk="0">
                <a:moveTo>
                  <a:pt x="0" y="403"/>
                </a:moveTo>
                <a:cubicBezTo>
                  <a:pt x="19" y="391"/>
                  <a:pt x="29" y="422"/>
                  <a:pt x="41" y="447"/>
                </a:cubicBezTo>
                <a:cubicBezTo>
                  <a:pt x="57" y="480"/>
                  <a:pt x="74" y="512"/>
                  <a:pt x="93" y="544"/>
                </a:cubicBezTo>
                <a:cubicBezTo>
                  <a:pt x="102" y="559"/>
                  <a:pt x="111" y="573"/>
                  <a:pt x="119" y="588"/>
                </a:cubicBezTo>
                <a:cubicBezTo>
                  <a:pt x="105" y="556"/>
                  <a:pt x="91" y="523"/>
                  <a:pt x="84" y="488"/>
                </a:cubicBezTo>
                <a:cubicBezTo>
                  <a:pt x="71" y="425"/>
                  <a:pt x="73" y="365"/>
                  <a:pt x="104" y="308"/>
                </a:cubicBezTo>
                <a:cubicBezTo>
                  <a:pt x="123" y="274"/>
                  <a:pt x="163" y="245"/>
                  <a:pt x="197" y="226"/>
                </a:cubicBezTo>
                <a:cubicBezTo>
                  <a:pt x="224" y="214"/>
                  <a:pt x="232" y="210"/>
                  <a:pt x="247" y="198"/>
                </a:cubicBezTo>
              </a:path>
              <a:path w="1044" h="623" extrusionOk="0">
                <a:moveTo>
                  <a:pt x="525" y="98"/>
                </a:moveTo>
                <a:cubicBezTo>
                  <a:pt x="528" y="72"/>
                  <a:pt x="532" y="46"/>
                  <a:pt x="535" y="20"/>
                </a:cubicBezTo>
                <a:cubicBezTo>
                  <a:pt x="538" y="10"/>
                  <a:pt x="539" y="6"/>
                  <a:pt x="533" y="0"/>
                </a:cubicBezTo>
                <a:cubicBezTo>
                  <a:pt x="522" y="39"/>
                  <a:pt x="519" y="76"/>
                  <a:pt x="518" y="117"/>
                </a:cubicBezTo>
                <a:cubicBezTo>
                  <a:pt x="517" y="185"/>
                  <a:pt x="518" y="253"/>
                  <a:pt x="521" y="320"/>
                </a:cubicBezTo>
                <a:cubicBezTo>
                  <a:pt x="524" y="383"/>
                  <a:pt x="524" y="449"/>
                  <a:pt x="532" y="511"/>
                </a:cubicBezTo>
                <a:cubicBezTo>
                  <a:pt x="532" y="512"/>
                  <a:pt x="535" y="570"/>
                  <a:pt x="536" y="531"/>
                </a:cubicBezTo>
              </a:path>
              <a:path w="1044" h="623" extrusionOk="0">
                <a:moveTo>
                  <a:pt x="676" y="131"/>
                </a:moveTo>
                <a:cubicBezTo>
                  <a:pt x="745" y="87"/>
                  <a:pt x="815" y="43"/>
                  <a:pt x="895" y="23"/>
                </a:cubicBezTo>
                <a:cubicBezTo>
                  <a:pt x="922" y="16"/>
                  <a:pt x="1003" y="-3"/>
                  <a:pt x="1011" y="41"/>
                </a:cubicBezTo>
                <a:cubicBezTo>
                  <a:pt x="1019" y="82"/>
                  <a:pt x="964" y="138"/>
                  <a:pt x="947" y="172"/>
                </a:cubicBezTo>
                <a:cubicBezTo>
                  <a:pt x="920" y="228"/>
                  <a:pt x="904" y="283"/>
                  <a:pt x="928" y="343"/>
                </a:cubicBezTo>
                <a:cubicBezTo>
                  <a:pt x="950" y="398"/>
                  <a:pt x="1002" y="433"/>
                  <a:pt x="1031" y="483"/>
                </a:cubicBezTo>
                <a:cubicBezTo>
                  <a:pt x="1057" y="527"/>
                  <a:pt x="1039" y="559"/>
                  <a:pt x="998" y="584"/>
                </a:cubicBezTo>
                <a:cubicBezTo>
                  <a:pt x="963" y="605"/>
                  <a:pt x="902" y="623"/>
                  <a:pt x="860" y="622"/>
                </a:cubicBezTo>
                <a:cubicBezTo>
                  <a:pt x="802" y="620"/>
                  <a:pt x="852" y="604"/>
                  <a:pt x="860" y="5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Ink 19"/>
          <p:cNvSpPr>
            <a:spLocks noRot="1" noChangeAspect="1" noEditPoints="1" noChangeArrowheads="1" noChangeShapeType="1" noTextEdit="1"/>
          </p:cNvSpPr>
          <p:nvPr/>
        </p:nvSpPr>
        <p:spPr bwMode="auto">
          <a:xfrm>
            <a:off x="7761288" y="2509838"/>
            <a:ext cx="430212" cy="241300"/>
          </a:xfrm>
          <a:custGeom>
            <a:avLst/>
            <a:gdLst>
              <a:gd name="T0" fmla="*/ 0 w 1196"/>
              <a:gd name="T1" fmla="*/ 2147483647 h 668"/>
              <a:gd name="T2" fmla="*/ 2147483647 w 1196"/>
              <a:gd name="T3" fmla="*/ 2147483647 h 668"/>
              <a:gd name="T4" fmla="*/ 2147483647 w 1196"/>
              <a:gd name="T5" fmla="*/ 2147483647 h 668"/>
              <a:gd name="T6" fmla="*/ 2147483647 w 1196"/>
              <a:gd name="T7" fmla="*/ 2147483647 h 668"/>
              <a:gd name="T8" fmla="*/ 2147483647 w 1196"/>
              <a:gd name="T9" fmla="*/ 2147483647 h 668"/>
              <a:gd name="T10" fmla="*/ 2147483647 w 1196"/>
              <a:gd name="T11" fmla="*/ 2147483647 h 668"/>
              <a:gd name="T12" fmla="*/ 2147483647 w 1196"/>
              <a:gd name="T13" fmla="*/ 2147483647 h 668"/>
              <a:gd name="T14" fmla="*/ 2147483647 w 1196"/>
              <a:gd name="T15" fmla="*/ 2147483647 h 668"/>
              <a:gd name="T16" fmla="*/ 2147483647 w 1196"/>
              <a:gd name="T17" fmla="*/ 2147483647 h 668"/>
              <a:gd name="T18" fmla="*/ 2147483647 w 1196"/>
              <a:gd name="T19" fmla="*/ 2147483647 h 668"/>
              <a:gd name="T20" fmla="*/ 2147483647 w 1196"/>
              <a:gd name="T21" fmla="*/ 2147483647 h 668"/>
              <a:gd name="T22" fmla="*/ 2147483647 w 1196"/>
              <a:gd name="T23" fmla="*/ 2147483647 h 668"/>
              <a:gd name="T24" fmla="*/ 2147483647 w 1196"/>
              <a:gd name="T25" fmla="*/ 2147483647 h 668"/>
              <a:gd name="T26" fmla="*/ 2147483647 w 1196"/>
              <a:gd name="T27" fmla="*/ 2147483647 h 668"/>
              <a:gd name="T28" fmla="*/ 2147483647 w 1196"/>
              <a:gd name="T29" fmla="*/ 2147483647 h 668"/>
              <a:gd name="T30" fmla="*/ 2147483647 w 1196"/>
              <a:gd name="T31" fmla="*/ 2147483647 h 668"/>
              <a:gd name="T32" fmla="*/ 2147483647 w 1196"/>
              <a:gd name="T33" fmla="*/ 2147483647 h 668"/>
              <a:gd name="T34" fmla="*/ 2147483647 w 1196"/>
              <a:gd name="T35" fmla="*/ 2147483647 h 668"/>
              <a:gd name="T36" fmla="*/ 2147483647 w 1196"/>
              <a:gd name="T37" fmla="*/ 2147483647 h 668"/>
              <a:gd name="T38" fmla="*/ 2147483647 w 1196"/>
              <a:gd name="T39" fmla="*/ 2147483647 h 668"/>
              <a:gd name="T40" fmla="*/ 2147483647 w 1196"/>
              <a:gd name="T41" fmla="*/ 0 h 668"/>
              <a:gd name="T42" fmla="*/ 2147483647 w 1196"/>
              <a:gd name="T43" fmla="*/ 2147483647 h 668"/>
              <a:gd name="T44" fmla="*/ 2147483647 w 1196"/>
              <a:gd name="T45" fmla="*/ 2147483647 h 668"/>
              <a:gd name="T46" fmla="*/ 2147483647 w 1196"/>
              <a:gd name="T47" fmla="*/ 2147483647 h 668"/>
              <a:gd name="T48" fmla="*/ 2147483647 w 1196"/>
              <a:gd name="T49" fmla="*/ 2147483647 h 6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6"/>
              <a:gd name="T76" fmla="*/ 0 h 668"/>
              <a:gd name="T77" fmla="*/ 1196 w 1196"/>
              <a:gd name="T78" fmla="*/ 668 h 6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6" h="668" extrusionOk="0">
                <a:moveTo>
                  <a:pt x="0" y="394"/>
                </a:moveTo>
                <a:cubicBezTo>
                  <a:pt x="21" y="436"/>
                  <a:pt x="39" y="483"/>
                  <a:pt x="63" y="524"/>
                </a:cubicBezTo>
                <a:cubicBezTo>
                  <a:pt x="83" y="558"/>
                  <a:pt x="104" y="593"/>
                  <a:pt x="128" y="624"/>
                </a:cubicBezTo>
                <a:cubicBezTo>
                  <a:pt x="131" y="628"/>
                  <a:pt x="135" y="632"/>
                  <a:pt x="138" y="636"/>
                </a:cubicBezTo>
                <a:cubicBezTo>
                  <a:pt x="147" y="605"/>
                  <a:pt x="137" y="578"/>
                  <a:pt x="132" y="545"/>
                </a:cubicBezTo>
                <a:cubicBezTo>
                  <a:pt x="124" y="491"/>
                  <a:pt x="117" y="437"/>
                  <a:pt x="127" y="383"/>
                </a:cubicBezTo>
                <a:cubicBezTo>
                  <a:pt x="138" y="327"/>
                  <a:pt x="163" y="298"/>
                  <a:pt x="211" y="272"/>
                </a:cubicBezTo>
                <a:cubicBezTo>
                  <a:pt x="260" y="245"/>
                  <a:pt x="316" y="241"/>
                  <a:pt x="371" y="232"/>
                </a:cubicBezTo>
              </a:path>
              <a:path w="1196" h="668" extrusionOk="0">
                <a:moveTo>
                  <a:pt x="593" y="17"/>
                </a:moveTo>
                <a:cubicBezTo>
                  <a:pt x="616" y="14"/>
                  <a:pt x="621" y="50"/>
                  <a:pt x="623" y="81"/>
                </a:cubicBezTo>
                <a:cubicBezTo>
                  <a:pt x="628" y="147"/>
                  <a:pt x="625" y="217"/>
                  <a:pt x="622" y="283"/>
                </a:cubicBezTo>
                <a:cubicBezTo>
                  <a:pt x="619" y="357"/>
                  <a:pt x="615" y="431"/>
                  <a:pt x="613" y="505"/>
                </a:cubicBezTo>
                <a:cubicBezTo>
                  <a:pt x="613" y="508"/>
                  <a:pt x="612" y="610"/>
                  <a:pt x="617" y="609"/>
                </a:cubicBezTo>
                <a:cubicBezTo>
                  <a:pt x="633" y="594"/>
                  <a:pt x="639" y="588"/>
                  <a:pt x="641" y="572"/>
                </a:cubicBezTo>
              </a:path>
              <a:path w="1196" h="668" extrusionOk="0">
                <a:moveTo>
                  <a:pt x="803" y="109"/>
                </a:moveTo>
                <a:cubicBezTo>
                  <a:pt x="805" y="131"/>
                  <a:pt x="807" y="155"/>
                  <a:pt x="808" y="180"/>
                </a:cubicBezTo>
                <a:cubicBezTo>
                  <a:pt x="810" y="226"/>
                  <a:pt x="817" y="265"/>
                  <a:pt x="841" y="305"/>
                </a:cubicBezTo>
                <a:cubicBezTo>
                  <a:pt x="863" y="341"/>
                  <a:pt x="896" y="352"/>
                  <a:pt x="935" y="344"/>
                </a:cubicBezTo>
                <a:cubicBezTo>
                  <a:pt x="986" y="334"/>
                  <a:pt x="1019" y="295"/>
                  <a:pt x="1052" y="259"/>
                </a:cubicBezTo>
                <a:cubicBezTo>
                  <a:pt x="1094" y="212"/>
                  <a:pt x="1128" y="152"/>
                  <a:pt x="1152" y="93"/>
                </a:cubicBezTo>
                <a:cubicBezTo>
                  <a:pt x="1165" y="61"/>
                  <a:pt x="1178" y="32"/>
                  <a:pt x="1187" y="0"/>
                </a:cubicBezTo>
                <a:cubicBezTo>
                  <a:pt x="1195" y="68"/>
                  <a:pt x="1185" y="136"/>
                  <a:pt x="1178" y="206"/>
                </a:cubicBezTo>
                <a:cubicBezTo>
                  <a:pt x="1167" y="322"/>
                  <a:pt x="1147" y="441"/>
                  <a:pt x="1142" y="558"/>
                </a:cubicBezTo>
                <a:cubicBezTo>
                  <a:pt x="1141" y="572"/>
                  <a:pt x="1129" y="662"/>
                  <a:pt x="1153" y="667"/>
                </a:cubicBezTo>
                <a:cubicBezTo>
                  <a:pt x="1158" y="662"/>
                  <a:pt x="1164" y="657"/>
                  <a:pt x="1169"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0" name="Ink 20"/>
          <p:cNvSpPr>
            <a:spLocks noRot="1" noChangeAspect="1" noEditPoints="1" noChangeArrowheads="1" noChangeShapeType="1" noTextEdit="1"/>
          </p:cNvSpPr>
          <p:nvPr/>
        </p:nvSpPr>
        <p:spPr bwMode="auto">
          <a:xfrm>
            <a:off x="6459538" y="2332038"/>
            <a:ext cx="1844675" cy="612775"/>
          </a:xfrm>
          <a:custGeom>
            <a:avLst/>
            <a:gdLst>
              <a:gd name="T0" fmla="*/ 2147483647 w 5125"/>
              <a:gd name="T1" fmla="*/ 2147483647 h 1700"/>
              <a:gd name="T2" fmla="*/ 2147483647 w 5125"/>
              <a:gd name="T3" fmla="*/ 2147483647 h 1700"/>
              <a:gd name="T4" fmla="*/ 2147483647 w 5125"/>
              <a:gd name="T5" fmla="*/ 2147483647 h 1700"/>
              <a:gd name="T6" fmla="*/ 2147483647 w 5125"/>
              <a:gd name="T7" fmla="*/ 2147483647 h 1700"/>
              <a:gd name="T8" fmla="*/ 2147483647 w 5125"/>
              <a:gd name="T9" fmla="*/ 2147483647 h 1700"/>
              <a:gd name="T10" fmla="*/ 2147483647 w 5125"/>
              <a:gd name="T11" fmla="*/ 2147483647 h 1700"/>
              <a:gd name="T12" fmla="*/ 2147483647 w 5125"/>
              <a:gd name="T13" fmla="*/ 2147483647 h 1700"/>
              <a:gd name="T14" fmla="*/ 2147483647 w 5125"/>
              <a:gd name="T15" fmla="*/ 2147483647 h 1700"/>
              <a:gd name="T16" fmla="*/ 0 60000 65536"/>
              <a:gd name="T17" fmla="*/ 0 60000 65536"/>
              <a:gd name="T18" fmla="*/ 0 60000 65536"/>
              <a:gd name="T19" fmla="*/ 0 60000 65536"/>
              <a:gd name="T20" fmla="*/ 0 60000 65536"/>
              <a:gd name="T21" fmla="*/ 0 60000 65536"/>
              <a:gd name="T22" fmla="*/ 0 60000 65536"/>
              <a:gd name="T23" fmla="*/ 0 60000 65536"/>
              <a:gd name="T24" fmla="*/ 0 w 5125"/>
              <a:gd name="T25" fmla="*/ 0 h 1700"/>
              <a:gd name="T26" fmla="*/ 5125 w 5125"/>
              <a:gd name="T27" fmla="*/ 1700 h 1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25" h="1700" extrusionOk="0">
                <a:moveTo>
                  <a:pt x="5124" y="595"/>
                </a:moveTo>
                <a:cubicBezTo>
                  <a:pt x="5094" y="563"/>
                  <a:pt x="5073" y="523"/>
                  <a:pt x="5038" y="492"/>
                </a:cubicBezTo>
                <a:cubicBezTo>
                  <a:pt x="4663" y="163"/>
                  <a:pt x="4077" y="86"/>
                  <a:pt x="3604" y="36"/>
                </a:cubicBezTo>
                <a:cubicBezTo>
                  <a:pt x="2691" y="-60"/>
                  <a:pt x="1708" y="-1"/>
                  <a:pt x="829" y="272"/>
                </a:cubicBezTo>
                <a:cubicBezTo>
                  <a:pt x="556" y="357"/>
                  <a:pt x="103" y="497"/>
                  <a:pt x="6" y="811"/>
                </a:cubicBezTo>
                <a:cubicBezTo>
                  <a:pt x="-67" y="1048"/>
                  <a:pt x="209" y="1208"/>
                  <a:pt x="380" y="1287"/>
                </a:cubicBezTo>
                <a:cubicBezTo>
                  <a:pt x="985" y="1567"/>
                  <a:pt x="1739" y="1593"/>
                  <a:pt x="2392" y="1640"/>
                </a:cubicBezTo>
                <a:cubicBezTo>
                  <a:pt x="2949" y="1669"/>
                  <a:pt x="3138" y="1679"/>
                  <a:pt x="3511" y="16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342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342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342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343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3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3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343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343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3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343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3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4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4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4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344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4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6"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7"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8"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49" name="Text Box 62"/>
          <p:cNvSpPr txBox="1">
            <a:spLocks noChangeArrowheads="1"/>
          </p:cNvSpPr>
          <p:nvPr/>
        </p:nvSpPr>
        <p:spPr bwMode="auto">
          <a:xfrm>
            <a:off x="4860925" y="4954588"/>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 </a:t>
            </a:r>
            <a:r>
              <a:rPr lang="en-US" b="1" i="1"/>
              <a:t>Stack Frame</a:t>
            </a:r>
            <a:endParaRPr lang="en-US"/>
          </a:p>
        </p:txBody>
      </p:sp>
      <p:sp>
        <p:nvSpPr>
          <p:cNvPr id="103450" name="Text Box 63"/>
          <p:cNvSpPr txBox="1">
            <a:spLocks noChangeArrowheads="1"/>
          </p:cNvSpPr>
          <p:nvPr/>
        </p:nvSpPr>
        <p:spPr bwMode="auto">
          <a:xfrm>
            <a:off x="4975225" y="550545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A DIFFERENT input and return address!</a:t>
            </a:r>
          </a:p>
        </p:txBody>
      </p:sp>
      <p:sp>
        <p:nvSpPr>
          <p:cNvPr id="103451" name="Text Box 65"/>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3452"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53"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218655101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445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445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445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445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6"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7"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58"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59"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4460"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4461"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2"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4463"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64"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65"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66"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67"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8"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4469"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0"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71"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72"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73"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4474"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7"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8"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9"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80"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448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82" name="Text Box 62"/>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 </a:t>
            </a:r>
            <a:r>
              <a:rPr lang="en-US" b="1" i="1"/>
              <a:t>Stack Frame</a:t>
            </a:r>
            <a:endParaRPr lang="en-US"/>
          </a:p>
        </p:txBody>
      </p:sp>
      <p:sp>
        <p:nvSpPr>
          <p:cNvPr id="104483" name="Text Box 63"/>
          <p:cNvSpPr txBox="1">
            <a:spLocks noChangeArrowheads="1"/>
          </p:cNvSpPr>
          <p:nvPr/>
        </p:nvSpPr>
        <p:spPr bwMode="auto">
          <a:xfrm>
            <a:off x="4975225" y="6113463"/>
            <a:ext cx="3343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Comic Sans MS" pitchFamily="66" charset="0"/>
              </a:rPr>
              <a:t>Storing each function call's "private" info!</a:t>
            </a:r>
          </a:p>
        </p:txBody>
      </p:sp>
      <p:sp>
        <p:nvSpPr>
          <p:cNvPr id="104484" name="Text Box 64"/>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4485"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86"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547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547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547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54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7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0"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1"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8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8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548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548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8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548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8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49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549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95"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6"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7"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8"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5499"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500"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501"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502"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503"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0</a:t>
            </a:r>
          </a:p>
        </p:txBody>
      </p:sp>
      <p:sp>
        <p:nvSpPr>
          <p:cNvPr id="105504"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550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7"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0"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1"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5512"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fac(0)</a:t>
            </a:r>
          </a:p>
        </p:txBody>
      </p:sp>
      <p:sp>
        <p:nvSpPr>
          <p:cNvPr id="105513"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4"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15"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Aha!</a:t>
            </a: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649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650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650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65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5"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06"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07"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6508"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6509"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0"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6511"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2"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13"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4"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15"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6"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6517"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8"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9"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20"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21"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6522"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23"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4"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5"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6"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7"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8"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6529" name="Rectangle 42"/>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0"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6531"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2" name="Text Box 46"/>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Stack Frame </a:t>
            </a:r>
            <a:r>
              <a:rPr lang="en-US"/>
              <a:t>gone!</a:t>
            </a:r>
          </a:p>
        </p:txBody>
      </p:sp>
      <p:sp>
        <p:nvSpPr>
          <p:cNvPr id="106533" name="Ink 47"/>
          <p:cNvSpPr>
            <a:spLocks noRot="1" noChangeAspect="1" noEditPoints="1" noChangeArrowheads="1" noChangeShapeType="1" noTextEdit="1"/>
          </p:cNvSpPr>
          <p:nvPr/>
        </p:nvSpPr>
        <p:spPr bwMode="auto">
          <a:xfrm>
            <a:off x="6165850" y="4708525"/>
            <a:ext cx="169863" cy="165100"/>
          </a:xfrm>
          <a:custGeom>
            <a:avLst/>
            <a:gdLst>
              <a:gd name="T0" fmla="*/ 2147483647 w 472"/>
              <a:gd name="T1" fmla="*/ 2147483647 h 458"/>
              <a:gd name="T2" fmla="*/ 2147483647 w 472"/>
              <a:gd name="T3" fmla="*/ 2147483647 h 458"/>
              <a:gd name="T4" fmla="*/ 2147483647 w 472"/>
              <a:gd name="T5" fmla="*/ 2147483647 h 458"/>
              <a:gd name="T6" fmla="*/ 2147483647 w 472"/>
              <a:gd name="T7" fmla="*/ 2147483647 h 458"/>
              <a:gd name="T8" fmla="*/ 2147483647 w 472"/>
              <a:gd name="T9" fmla="*/ 2147483647 h 458"/>
              <a:gd name="T10" fmla="*/ 2147483647 w 472"/>
              <a:gd name="T11" fmla="*/ 2147483647 h 458"/>
              <a:gd name="T12" fmla="*/ 2147483647 w 472"/>
              <a:gd name="T13" fmla="*/ 2147483647 h 458"/>
              <a:gd name="T14" fmla="*/ 2147483647 w 472"/>
              <a:gd name="T15" fmla="*/ 0 h 458"/>
              <a:gd name="T16" fmla="*/ 2147483647 w 472"/>
              <a:gd name="T17" fmla="*/ 2147483647 h 458"/>
              <a:gd name="T18" fmla="*/ 2147483647 w 472"/>
              <a:gd name="T19" fmla="*/ 2147483647 h 458"/>
              <a:gd name="T20" fmla="*/ 2147483647 w 472"/>
              <a:gd name="T21" fmla="*/ 2147483647 h 458"/>
              <a:gd name="T22" fmla="*/ 2147483647 w 472"/>
              <a:gd name="T23" fmla="*/ 2147483647 h 458"/>
              <a:gd name="T24" fmla="*/ 2147483647 w 472"/>
              <a:gd name="T25" fmla="*/ 2147483647 h 458"/>
              <a:gd name="T26" fmla="*/ 2147483647 w 472"/>
              <a:gd name="T27" fmla="*/ 2147483647 h 458"/>
              <a:gd name="T28" fmla="*/ 2147483647 w 472"/>
              <a:gd name="T29" fmla="*/ 2147483647 h 458"/>
              <a:gd name="T30" fmla="*/ 2147483647 w 472"/>
              <a:gd name="T31" fmla="*/ 2147483647 h 458"/>
              <a:gd name="T32" fmla="*/ 2147483647 w 472"/>
              <a:gd name="T33" fmla="*/ 2147483647 h 458"/>
              <a:gd name="T34" fmla="*/ 2147483647 w 472"/>
              <a:gd name="T35" fmla="*/ 2147483647 h 458"/>
              <a:gd name="T36" fmla="*/ 2147483647 w 472"/>
              <a:gd name="T37" fmla="*/ 2147483647 h 4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2"/>
              <a:gd name="T58" fmla="*/ 0 h 458"/>
              <a:gd name="T59" fmla="*/ 472 w 472"/>
              <a:gd name="T60" fmla="*/ 458 h 4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2" h="458" extrusionOk="0">
                <a:moveTo>
                  <a:pt x="264" y="9"/>
                </a:moveTo>
                <a:cubicBezTo>
                  <a:pt x="247" y="17"/>
                  <a:pt x="229" y="26"/>
                  <a:pt x="212" y="35"/>
                </a:cubicBezTo>
                <a:cubicBezTo>
                  <a:pt x="193" y="45"/>
                  <a:pt x="173" y="54"/>
                  <a:pt x="153" y="63"/>
                </a:cubicBezTo>
                <a:cubicBezTo>
                  <a:pt x="126" y="75"/>
                  <a:pt x="102" y="91"/>
                  <a:pt x="77" y="105"/>
                </a:cubicBezTo>
                <a:cubicBezTo>
                  <a:pt x="55" y="118"/>
                  <a:pt x="42" y="130"/>
                  <a:pt x="25" y="147"/>
                </a:cubicBezTo>
                <a:cubicBezTo>
                  <a:pt x="59" y="139"/>
                  <a:pt x="83" y="129"/>
                  <a:pt x="116" y="110"/>
                </a:cubicBezTo>
                <a:cubicBezTo>
                  <a:pt x="165" y="81"/>
                  <a:pt x="214" y="53"/>
                  <a:pt x="264" y="26"/>
                </a:cubicBezTo>
                <a:cubicBezTo>
                  <a:pt x="286" y="14"/>
                  <a:pt x="306" y="8"/>
                  <a:pt x="328" y="0"/>
                </a:cubicBezTo>
                <a:cubicBezTo>
                  <a:pt x="323" y="31"/>
                  <a:pt x="313" y="53"/>
                  <a:pt x="297" y="84"/>
                </a:cubicBezTo>
                <a:cubicBezTo>
                  <a:pt x="262" y="149"/>
                  <a:pt x="228" y="215"/>
                  <a:pt x="200" y="284"/>
                </a:cubicBezTo>
                <a:cubicBezTo>
                  <a:pt x="189" y="311"/>
                  <a:pt x="178" y="341"/>
                  <a:pt x="174" y="370"/>
                </a:cubicBezTo>
                <a:cubicBezTo>
                  <a:pt x="174" y="373"/>
                  <a:pt x="175" y="377"/>
                  <a:pt x="175" y="380"/>
                </a:cubicBezTo>
                <a:cubicBezTo>
                  <a:pt x="157" y="360"/>
                  <a:pt x="147" y="344"/>
                  <a:pt x="117" y="340"/>
                </a:cubicBezTo>
                <a:cubicBezTo>
                  <a:pt x="88" y="336"/>
                  <a:pt x="50" y="347"/>
                  <a:pt x="28" y="367"/>
                </a:cubicBezTo>
                <a:cubicBezTo>
                  <a:pt x="1" y="391"/>
                  <a:pt x="5" y="402"/>
                  <a:pt x="6" y="432"/>
                </a:cubicBezTo>
                <a:cubicBezTo>
                  <a:pt x="55" y="456"/>
                  <a:pt x="98" y="454"/>
                  <a:pt x="154" y="455"/>
                </a:cubicBezTo>
                <a:cubicBezTo>
                  <a:pt x="223" y="456"/>
                  <a:pt x="294" y="454"/>
                  <a:pt x="363" y="448"/>
                </a:cubicBezTo>
                <a:cubicBezTo>
                  <a:pt x="390" y="446"/>
                  <a:pt x="444" y="450"/>
                  <a:pt x="462" y="424"/>
                </a:cubicBezTo>
                <a:cubicBezTo>
                  <a:pt x="465" y="417"/>
                  <a:pt x="468" y="411"/>
                  <a:pt x="471"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752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752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752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75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9"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0"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1"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7532"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7533"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34"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7535"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36"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7"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8"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9"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0"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7541"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42"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43"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44"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5"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7546"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7547"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8"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9"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0"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1"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2"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7553"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854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854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854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855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2"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53"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54"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8555"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8556"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57"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8558"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59"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0"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61"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62"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63"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8564"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65"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6"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7"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8"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69"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8570"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71" name="Text Box 36"/>
          <p:cNvSpPr txBox="1">
            <a:spLocks noChangeArrowheads="1"/>
          </p:cNvSpPr>
          <p:nvPr/>
        </p:nvSpPr>
        <p:spPr bwMode="auto">
          <a:xfrm>
            <a:off x="4584700" y="5214938"/>
            <a:ext cx="3981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957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957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957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957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6"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77"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78"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9579"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9580"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1"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9582"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9583"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84"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85"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86"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7"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9588"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09589"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1"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2"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059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059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059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059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9"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0600"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0601"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0602"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0603"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0604"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10605"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6"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7"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08"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10609"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610" name="Text Box 27"/>
          <p:cNvSpPr txBox="1">
            <a:spLocks noChangeArrowheads="1"/>
          </p:cNvSpPr>
          <p:nvPr/>
        </p:nvSpPr>
        <p:spPr bwMode="auto">
          <a:xfrm>
            <a:off x="4419600" y="3352800"/>
            <a:ext cx="4376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161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162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162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162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23"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1624"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1625"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1626"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1627"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1628"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6</a:t>
            </a:r>
            <a:endParaRPr lang="en-US" sz="1800" b="1">
              <a:latin typeface="Courier New" pitchFamily="49" charset="0"/>
            </a:endParaRPr>
          </a:p>
        </p:txBody>
      </p:sp>
      <p:sp>
        <p:nvSpPr>
          <p:cNvPr id="111629"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0"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264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264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264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2646"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2647"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6</a:t>
            </a:r>
          </a:p>
        </p:txBody>
      </p:sp>
      <p:sp>
        <p:nvSpPr>
          <p:cNvPr id="112648"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2649"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The Stack is Empty.</a:t>
            </a:r>
          </a:p>
        </p:txBody>
      </p:sp>
      <p:sp>
        <p:nvSpPr>
          <p:cNvPr id="112650" name="Rectangle 20"/>
          <p:cNvSpPr>
            <a:spLocks noChangeArrowheads="1"/>
          </p:cNvSpPr>
          <p:nvPr/>
        </p:nvSpPr>
        <p:spPr bwMode="auto">
          <a:xfrm>
            <a:off x="2816225" y="2590800"/>
            <a:ext cx="1830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prints out 6</a:t>
            </a:r>
          </a:p>
        </p:txBody>
      </p:sp>
      <p:sp>
        <p:nvSpPr>
          <p:cNvPr id="112651" name="Line 21"/>
          <p:cNvSpPr>
            <a:spLocks noChangeShapeType="1"/>
          </p:cNvSpPr>
          <p:nvPr/>
        </p:nvSpPr>
        <p:spPr bwMode="auto">
          <a:xfrm>
            <a:off x="1981200" y="2620963"/>
            <a:ext cx="817563" cy="12065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custDataLst>
              <p:tags r:id="rId1"/>
            </p:custDataLst>
          </p:nvPr>
        </p:nvGrpSpPr>
        <p:grpSpPr bwMode="auto">
          <a:xfrm>
            <a:off x="493713" y="1200150"/>
            <a:ext cx="8056562" cy="184150"/>
            <a:chOff x="295" y="1311"/>
            <a:chExt cx="5177" cy="114"/>
          </a:xfrm>
        </p:grpSpPr>
        <p:sp>
          <p:nvSpPr>
            <p:cNvPr id="113679"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80"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13668"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r15</a:t>
            </a:r>
            <a:r>
              <a:rPr lang="en-US"/>
              <a:t> as the </a:t>
            </a:r>
            <a:r>
              <a:rPr lang="en-US" b="1" i="1"/>
              <a:t>stack pointer</a:t>
            </a:r>
            <a:r>
              <a:rPr lang="en-US"/>
              <a:t>.</a:t>
            </a:r>
          </a:p>
        </p:txBody>
      </p:sp>
      <p:sp>
        <p:nvSpPr>
          <p:cNvPr id="113669"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r14</a:t>
            </a:r>
            <a:r>
              <a:rPr lang="en-US"/>
              <a:t> as the </a:t>
            </a:r>
            <a:r>
              <a:rPr lang="en-US" b="1" i="1"/>
              <a:t>return address</a:t>
            </a:r>
            <a:r>
              <a:rPr lang="en-US"/>
              <a:t>.</a:t>
            </a:r>
          </a:p>
        </p:txBody>
      </p:sp>
      <p:sp>
        <p:nvSpPr>
          <p:cNvPr id="113670"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r13</a:t>
            </a:r>
            <a:r>
              <a:rPr lang="en-US"/>
              <a:t> as the </a:t>
            </a:r>
            <a:r>
              <a:rPr lang="en-US" b="1" i="1"/>
              <a:t>return value (result)</a:t>
            </a:r>
            <a:r>
              <a:rPr lang="en-US"/>
              <a:t>.</a:t>
            </a:r>
          </a:p>
        </p:txBody>
      </p:sp>
      <p:sp>
        <p:nvSpPr>
          <p:cNvPr id="113671"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2"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r15</a:t>
            </a:r>
          </a:p>
        </p:txBody>
      </p:sp>
      <p:sp>
        <p:nvSpPr>
          <p:cNvPr id="113673"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4"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5"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r14</a:t>
            </a:r>
          </a:p>
        </p:txBody>
      </p:sp>
      <p:sp>
        <p:nvSpPr>
          <p:cNvPr id="113676"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r13</a:t>
            </a:r>
          </a:p>
        </p:txBody>
      </p:sp>
      <p:sp>
        <p:nvSpPr>
          <p:cNvPr id="113677"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3678"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315913" y="217557"/>
            <a:ext cx="33197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ago…</a:t>
            </a:r>
            <a:endParaRPr lang="en-US" sz="4000" dirty="0">
              <a:solidFill>
                <a:schemeClr val="tx2"/>
              </a:solidFill>
              <a:latin typeface="Cambria" pitchFamily="18" charset="0"/>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dirty="0" smtClean="0">
                <a:latin typeface="Cambria" pitchFamily="18" charset="0"/>
              </a:rPr>
              <a: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dirty="0" smtClean="0">
                <a:latin typeface="Cambria" pitchFamily="18" charset="0"/>
              </a:rPr>
              <a:t>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4"/>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5"/>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6"/>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7"/>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8"/>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9"/>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10"/>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11"/>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21" name="Picture 5"/>
          <p:cNvPicPr>
            <a:picLocks noChangeAspect="1" noChangeArrowheads="1"/>
          </p:cNvPicPr>
          <p:nvPr>
            <p:custDataLst>
              <p:tags r:id="rId12"/>
            </p:custDataLst>
          </p:nvPr>
        </p:nvPicPr>
        <p:blipFill>
          <a:blip r:embed="rId15">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2"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24" name="Picture 9" descr="Picture 3.png"/>
          <p:cNvPicPr>
            <a:picLocks noChangeAspect="1"/>
          </p:cNvPicPr>
          <p:nvPr/>
        </p:nvPicPr>
        <p:blipFill rotWithShape="1">
          <a:blip r:embed="rId16">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14" name="Picture 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1652" y="3429000"/>
            <a:ext cx="1905000" cy="190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5" name="Picture 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14587" y="3381022"/>
            <a:ext cx="1414463" cy="1885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6" name="Picture 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202047" y="3124200"/>
            <a:ext cx="3333750" cy="2343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347663" y="982663"/>
            <a:ext cx="8418512" cy="184150"/>
            <a:chOff x="295" y="1311"/>
            <a:chExt cx="5177" cy="114"/>
          </a:xfrm>
        </p:grpSpPr>
        <p:sp>
          <p:nvSpPr>
            <p:cNvPr id="114715"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16"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More detail…</a:t>
            </a:r>
          </a:p>
        </p:txBody>
      </p:sp>
      <p:sp>
        <p:nvSpPr>
          <p:cNvPr id="114692"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a function call,</a:t>
            </a:r>
          </a:p>
        </p:txBody>
      </p:sp>
      <p:sp>
        <p:nvSpPr>
          <p:cNvPr id="114693"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14694"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14695"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49" charset="0"/>
              </a:rPr>
              <a:t>r13</a:t>
            </a:r>
            <a:r>
              <a:rPr lang="en-US" b="1" i="1">
                <a:solidFill>
                  <a:srgbClr val="159627"/>
                </a:solidFill>
              </a:rPr>
              <a:t>.</a:t>
            </a:r>
          </a:p>
        </p:txBody>
      </p:sp>
      <p:sp>
        <p:nvSpPr>
          <p:cNvPr id="114696"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14697"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r15</a:t>
            </a:r>
            <a:r>
              <a:rPr lang="en-US" sz="1800"/>
              <a:t> as the </a:t>
            </a:r>
            <a:r>
              <a:rPr lang="en-US" sz="1800" b="1" i="1"/>
              <a:t>stack pointer</a:t>
            </a:r>
            <a:r>
              <a:rPr lang="en-US" sz="1800"/>
              <a:t>.</a:t>
            </a:r>
          </a:p>
        </p:txBody>
      </p:sp>
      <p:sp>
        <p:nvSpPr>
          <p:cNvPr id="114698"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14699"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14700"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1"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14702"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repeat for all old values: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 and the return address, </a:t>
            </a:r>
            <a:r>
              <a:rPr lang="en-US" sz="1000" b="1">
                <a:latin typeface="Courier New" pitchFamily="49" charset="0"/>
              </a:rPr>
              <a:t>r14</a:t>
            </a:r>
            <a:r>
              <a:rPr lang="en-US" sz="1000"/>
              <a:t> </a:t>
            </a:r>
          </a:p>
        </p:txBody>
      </p:sp>
      <p:sp>
        <p:nvSpPr>
          <p:cNvPr id="114703"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4"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14705"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14706"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14707"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14708"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14709"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14710"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11"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
        <p:nvSpPr>
          <p:cNvPr id="114712"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r14</a:t>
            </a:r>
            <a:r>
              <a:rPr lang="en-US" sz="1800"/>
              <a:t> as the </a:t>
            </a:r>
            <a:r>
              <a:rPr lang="en-US" sz="1800" b="1" i="1"/>
              <a:t>return address</a:t>
            </a:r>
            <a:r>
              <a:rPr lang="en-US" sz="1800"/>
              <a:t>.</a:t>
            </a:r>
          </a:p>
        </p:txBody>
      </p:sp>
      <p:sp>
        <p:nvSpPr>
          <p:cNvPr id="114713"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r13</a:t>
            </a:r>
            <a:r>
              <a:rPr lang="en-US" sz="1800"/>
              <a:t> as the </a:t>
            </a:r>
            <a:r>
              <a:rPr lang="en-US" sz="1800" b="1" i="1"/>
              <a:t>return value (result)</a:t>
            </a:r>
            <a:r>
              <a:rPr lang="en-US" sz="1800"/>
              <a:t>.</a:t>
            </a:r>
          </a:p>
        </p:txBody>
      </p:sp>
      <p:sp>
        <p:nvSpPr>
          <p:cNvPr id="114714"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5"/>
          <p:cNvSpPr txBox="1">
            <a:spLocks noChangeArrowheads="1"/>
          </p:cNvSpPr>
          <p:nvPr/>
        </p:nvSpPr>
        <p:spPr bwMode="auto">
          <a:xfrm>
            <a:off x="792163" y="1346200"/>
            <a:ext cx="26670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y = fac(x)</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 == 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15715"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5716" name="Text Box 4"/>
          <p:cNvSpPr txBox="1">
            <a:spLocks noChangeArrowheads="1"/>
          </p:cNvSpPr>
          <p:nvPr>
            <p:custDataLst>
              <p:tags r:id="rId1"/>
            </p:custDataLst>
          </p:nvPr>
        </p:nvSpPr>
        <p:spPr bwMode="auto">
          <a:xfrm>
            <a:off x="1050925" y="638175"/>
            <a:ext cx="1828800"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5717" name="Text Box 62"/>
          <p:cNvSpPr txBox="1">
            <a:spLocks noChangeArrowheads="1"/>
          </p:cNvSpPr>
          <p:nvPr>
            <p:custDataLst>
              <p:tags r:id="rId2"/>
            </p:custDataLst>
          </p:nvPr>
        </p:nvSpPr>
        <p:spPr bwMode="auto">
          <a:xfrm>
            <a:off x="5853113" y="609600"/>
            <a:ext cx="2090737"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15718"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19"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0"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1"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2" name="Text Box 69"/>
          <p:cNvSpPr txBox="1">
            <a:spLocks noChangeArrowheads="1"/>
          </p:cNvSpPr>
          <p:nvPr/>
        </p:nvSpPr>
        <p:spPr bwMode="auto">
          <a:xfrm rot="-941420">
            <a:off x="2819400" y="333375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Base Case</a:t>
            </a:r>
          </a:p>
        </p:txBody>
      </p:sp>
      <p:sp>
        <p:nvSpPr>
          <p:cNvPr id="115723" name="Text Box 70"/>
          <p:cNvSpPr txBox="1">
            <a:spLocks noChangeArrowheads="1"/>
          </p:cNvSpPr>
          <p:nvPr/>
        </p:nvSpPr>
        <p:spPr bwMode="auto">
          <a:xfrm rot="5892">
            <a:off x="3330575" y="447833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Recursion</a:t>
            </a:r>
          </a:p>
        </p:txBody>
      </p:sp>
      <p:sp>
        <p:nvSpPr>
          <p:cNvPr id="115724" name="Line 71"/>
          <p:cNvSpPr>
            <a:spLocks noChangeShapeType="1"/>
          </p:cNvSpPr>
          <p:nvPr/>
        </p:nvSpPr>
        <p:spPr bwMode="auto">
          <a:xfrm flipV="1">
            <a:off x="1898650" y="3338513"/>
            <a:ext cx="4159250" cy="1531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Line 72"/>
          <p:cNvSpPr>
            <a:spLocks noChangeShapeType="1"/>
          </p:cNvSpPr>
          <p:nvPr/>
        </p:nvSpPr>
        <p:spPr bwMode="auto">
          <a:xfrm>
            <a:off x="3130550" y="5472113"/>
            <a:ext cx="2963863" cy="396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6"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input</a:t>
            </a:r>
          </a:p>
        </p:txBody>
      </p:sp>
      <p:sp>
        <p:nvSpPr>
          <p:cNvPr id="115727"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function call</a:t>
            </a:r>
          </a:p>
        </p:txBody>
      </p:sp>
      <p:sp>
        <p:nvSpPr>
          <p:cNvPr id="115728" name="Text Box 75"/>
          <p:cNvSpPr txBox="1">
            <a:spLocks noChangeArrowheads="1"/>
          </p:cNvSpPr>
          <p:nvPr/>
        </p:nvSpPr>
        <p:spPr bwMode="auto">
          <a:xfrm rot="5892">
            <a:off x="5065713" y="61626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output</a:t>
            </a:r>
          </a:p>
        </p:txBody>
      </p:sp>
      <p:pic>
        <p:nvPicPr>
          <p:cNvPr id="115729" name="Picture 78" descr="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152400"/>
            <a:ext cx="14430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6742"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3"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4"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5"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6"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6747"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6748"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6749"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6750" name="Group 14"/>
          <p:cNvGrpSpPr>
            <a:grpSpLocks/>
          </p:cNvGrpSpPr>
          <p:nvPr>
            <p:custDataLst>
              <p:tags r:id="rId13"/>
            </p:custDataLst>
          </p:nvPr>
        </p:nvGrpSpPr>
        <p:grpSpPr bwMode="auto">
          <a:xfrm>
            <a:off x="5243513" y="2638425"/>
            <a:ext cx="201612" cy="244475"/>
            <a:chOff x="2928" y="1051"/>
            <a:chExt cx="840" cy="957"/>
          </a:xfrm>
        </p:grpSpPr>
        <p:sp>
          <p:nvSpPr>
            <p:cNvPr id="116805"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06"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07"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8"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9"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0"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1"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2"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3"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14"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15"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16"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17"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2"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3"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4"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5"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6"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7"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8"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6759"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6760"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1"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2"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3"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6764"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6765"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6766"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6767"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6768"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6769"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6770"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6771"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6772"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6773"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6774"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75"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6776"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6777"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6778"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6779"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6780"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3"/>
                </a:solidFill>
                <a:latin typeface="Arial" pitchFamily="34" charset="0"/>
              </a:rPr>
              <a:t>The input is 0 </a:t>
            </a:r>
          </a:p>
        </p:txBody>
      </p:sp>
      <p:sp>
        <p:nvSpPr>
          <p:cNvPr id="116781"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6782"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6783"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6784"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6785"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6786"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7"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6788"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6789"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90"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6791"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2"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3"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6794"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6795"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6796"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7"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8"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9"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0"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1"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2"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a:t>Recursive case…</a:t>
            </a:r>
          </a:p>
        </p:txBody>
      </p:sp>
      <p:sp>
        <p:nvSpPr>
          <p:cNvPr id="1177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77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65"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7766"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7"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8"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9"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70"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7771"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7772"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7773"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7774" name="Group 14"/>
          <p:cNvGrpSpPr>
            <a:grpSpLocks/>
          </p:cNvGrpSpPr>
          <p:nvPr>
            <p:custDataLst>
              <p:tags r:id="rId13"/>
            </p:custDataLst>
          </p:nvPr>
        </p:nvGrpSpPr>
        <p:grpSpPr bwMode="auto">
          <a:xfrm>
            <a:off x="5243513" y="2409825"/>
            <a:ext cx="201612" cy="244475"/>
            <a:chOff x="2928" y="1051"/>
            <a:chExt cx="840" cy="957"/>
          </a:xfrm>
        </p:grpSpPr>
        <p:sp>
          <p:nvSpPr>
            <p:cNvPr id="117824"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25"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26"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7"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8"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9"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0"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1"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2"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33"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34"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35"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36"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5"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6"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7"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8"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9"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0"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1"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2"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7783"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7784"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5"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6"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7"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7788"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7789"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7790"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7791"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7792"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7793"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7794"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7795"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7796"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7797"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7798"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99"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7800"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7801"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7802"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7803"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7804"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780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780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780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780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7809"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7810" name="AutoShape 63"/>
          <p:cNvSpPr>
            <a:spLocks/>
          </p:cNvSpPr>
          <p:nvPr/>
        </p:nvSpPr>
        <p:spPr bwMode="auto">
          <a:xfrm>
            <a:off x="4556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1"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781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7813"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7814"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5"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816"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7817"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8"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7820"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7821"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2"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3"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878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878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879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879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879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879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880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880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880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881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881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881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881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881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881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881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881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881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881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82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882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882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882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solidFill>
                  <a:srgbClr val="FF0513"/>
                </a:solidFill>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882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882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882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882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882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882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883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883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883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3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883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883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8840"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8841" name="Group 75"/>
          <p:cNvGrpSpPr>
            <a:grpSpLocks/>
          </p:cNvGrpSpPr>
          <p:nvPr>
            <p:custDataLst>
              <p:tags r:id="rId42"/>
            </p:custDataLst>
          </p:nvPr>
        </p:nvGrpSpPr>
        <p:grpSpPr bwMode="auto">
          <a:xfrm>
            <a:off x="5243513" y="2409825"/>
            <a:ext cx="201612" cy="244475"/>
            <a:chOff x="2928" y="1051"/>
            <a:chExt cx="840" cy="957"/>
          </a:xfrm>
        </p:grpSpPr>
        <p:sp>
          <p:nvSpPr>
            <p:cNvPr id="118846" name="Freeform 76"/>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47"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48"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9"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0"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1"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2"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3"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4"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55"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56"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57"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58"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842"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8843"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8844"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8845"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981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981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981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981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981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982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982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982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983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983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983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983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983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983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983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984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984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984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984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4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984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984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984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solidFill>
                  <a:srgbClr val="FF0513"/>
                </a:solidFill>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984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984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985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985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985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985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985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5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985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985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5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986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986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986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19865"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9866" name="Group 76"/>
          <p:cNvGrpSpPr>
            <a:grpSpLocks/>
          </p:cNvGrpSpPr>
          <p:nvPr>
            <p:custDataLst>
              <p:tags r:id="rId42"/>
            </p:custDataLst>
          </p:nvPr>
        </p:nvGrpSpPr>
        <p:grpSpPr bwMode="auto">
          <a:xfrm>
            <a:off x="5243513" y="2409825"/>
            <a:ext cx="201612" cy="244475"/>
            <a:chOff x="2928" y="1051"/>
            <a:chExt cx="840" cy="957"/>
          </a:xfrm>
        </p:grpSpPr>
        <p:sp>
          <p:nvSpPr>
            <p:cNvPr id="119873" name="Freeform 77"/>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4"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5"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8"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9"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0"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1"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82"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83"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4"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5"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67"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9868"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9869"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9870"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1"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2"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solidFill>
                  <a:srgbClr val="FF0513"/>
                </a:solidFill>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8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88"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0889"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90"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0891" name="Group 77"/>
          <p:cNvGrpSpPr>
            <a:grpSpLocks/>
          </p:cNvGrpSpPr>
          <p:nvPr>
            <p:custDataLst>
              <p:tags r:id="rId42"/>
            </p:custDataLst>
          </p:nvPr>
        </p:nvGrpSpPr>
        <p:grpSpPr bwMode="auto">
          <a:xfrm>
            <a:off x="5243513" y="2409825"/>
            <a:ext cx="201612" cy="244475"/>
            <a:chOff x="2928" y="1051"/>
            <a:chExt cx="840" cy="957"/>
          </a:xfrm>
        </p:grpSpPr>
        <p:sp>
          <p:nvSpPr>
            <p:cNvPr id="120895"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6"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7"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3"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4"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5"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6"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7"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2"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0893"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0894"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solidFill>
                  <a:srgbClr val="FF0513"/>
                </a:solidFill>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907"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191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4"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1915" name="Group 77"/>
          <p:cNvGrpSpPr>
            <a:grpSpLocks/>
          </p:cNvGrpSpPr>
          <p:nvPr>
            <p:custDataLst>
              <p:tags r:id="rId42"/>
            </p:custDataLst>
          </p:nvPr>
        </p:nvGrpSpPr>
        <p:grpSpPr bwMode="auto">
          <a:xfrm>
            <a:off x="5243513" y="2409825"/>
            <a:ext cx="201612" cy="244475"/>
            <a:chOff x="2928" y="1051"/>
            <a:chExt cx="840" cy="957"/>
          </a:xfrm>
        </p:grpSpPr>
        <p:sp>
          <p:nvSpPr>
            <p:cNvPr id="121921"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6"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1917"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1918"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1919"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solidFill>
                  <a:srgbClr val="FF0513"/>
                </a:solidFill>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2939"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2940" name="Group 78"/>
          <p:cNvGrpSpPr>
            <a:grpSpLocks/>
          </p:cNvGrpSpPr>
          <p:nvPr>
            <p:custDataLst>
              <p:tags r:id="rId42"/>
            </p:custDataLst>
          </p:nvPr>
        </p:nvGrpSpPr>
        <p:grpSpPr bwMode="auto">
          <a:xfrm>
            <a:off x="5243513" y="2409825"/>
            <a:ext cx="201612" cy="244475"/>
            <a:chOff x="2928" y="1051"/>
            <a:chExt cx="840" cy="957"/>
          </a:xfrm>
        </p:grpSpPr>
        <p:sp>
          <p:nvSpPr>
            <p:cNvPr id="122945" name="Freeform 79"/>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6"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7"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2"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3"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4"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5"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6"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7"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1"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2942"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2943"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2944"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solidFill>
                  <a:srgbClr val="FF0513"/>
                </a:solidFill>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5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2"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3963"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3964"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3966" name="Group 80"/>
          <p:cNvGrpSpPr>
            <a:grpSpLocks/>
          </p:cNvGrpSpPr>
          <p:nvPr>
            <p:custDataLst>
              <p:tags r:id="rId42"/>
            </p:custDataLst>
          </p:nvPr>
        </p:nvGrpSpPr>
        <p:grpSpPr bwMode="auto">
          <a:xfrm>
            <a:off x="5243513" y="2409825"/>
            <a:ext cx="201612" cy="244475"/>
            <a:chOff x="2928" y="1051"/>
            <a:chExt cx="840" cy="957"/>
          </a:xfrm>
        </p:grpSpPr>
        <p:sp>
          <p:nvSpPr>
            <p:cNvPr id="123973" name="Freeform 81"/>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4"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5"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8"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0"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82"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83"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4"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5"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7"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3968"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3969"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3970"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1"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2"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dirty="0" smtClean="0">
                <a:latin typeface="Cambria" pitchFamily="18" charset="0"/>
              </a:rPr>
              <a: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dirty="0" smtClean="0">
                <a:latin typeface="Cambria" pitchFamily="18" charset="0"/>
              </a:rPr>
              <a:t>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3"/>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4"/>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5"/>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6"/>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7"/>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8"/>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9"/>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10"/>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142338" name="Picture 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574947" y="3429000"/>
            <a:ext cx="2638425" cy="1733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2340" name="Picture 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71562" y="3324225"/>
            <a:ext cx="2276475"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Rectangle 4"/>
          <p:cNvSpPr>
            <a:spLocks noChangeArrowheads="1"/>
          </p:cNvSpPr>
          <p:nvPr>
            <p:custDataLst>
              <p:tags r:id="rId11"/>
            </p:custDataLst>
          </p:nvPr>
        </p:nvSpPr>
        <p:spPr bwMode="auto">
          <a:xfrm>
            <a:off x="371364" y="217557"/>
            <a:ext cx="496263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000" dirty="0" smtClean="0">
                <a:solidFill>
                  <a:schemeClr val="tx2"/>
                </a:solidFill>
                <a:latin typeface="Cambria" pitchFamily="18" charset="0"/>
              </a:rPr>
              <a:t>70 years later…</a:t>
            </a:r>
            <a:endParaRPr lang="en-US" sz="4000" dirty="0">
              <a:solidFill>
                <a:schemeClr val="tx2"/>
              </a:solidFill>
              <a:latin typeface="Cambria" pitchFamily="18" charset="0"/>
            </a:endParaRPr>
          </a:p>
        </p:txBody>
      </p:sp>
      <p:pic>
        <p:nvPicPr>
          <p:cNvPr id="24" name="Picture 9" descr="Picture 3.png"/>
          <p:cNvPicPr>
            <a:picLocks noChangeAspect="1"/>
          </p:cNvPicPr>
          <p:nvPr/>
        </p:nvPicPr>
        <p:blipFill rotWithShape="1">
          <a:blip r:embed="rId16">
            <a:extLst>
              <a:ext uri="{28A0092B-C50C-407E-A947-70E740481C1C}">
                <a14:useLocalDpi xmlns:a14="http://schemas.microsoft.com/office/drawing/2010/main" val="0"/>
              </a:ext>
            </a:extLst>
          </a:blip>
          <a:srcRect r="59232" b="84612"/>
          <a:stretch/>
        </p:blipFill>
        <p:spPr bwMode="auto">
          <a:xfrm>
            <a:off x="4614157"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090488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solidFill>
                  <a:srgbClr val="FF0513"/>
                </a:solidFill>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79"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87"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4988"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9"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90"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4991" name="Group 81"/>
          <p:cNvGrpSpPr>
            <a:grpSpLocks/>
          </p:cNvGrpSpPr>
          <p:nvPr>
            <p:custDataLst>
              <p:tags r:id="rId42"/>
            </p:custDataLst>
          </p:nvPr>
        </p:nvGrpSpPr>
        <p:grpSpPr bwMode="auto">
          <a:xfrm>
            <a:off x="5243513" y="2409825"/>
            <a:ext cx="201612" cy="244475"/>
            <a:chOff x="2928" y="1051"/>
            <a:chExt cx="840" cy="957"/>
          </a:xfrm>
        </p:grpSpPr>
        <p:sp>
          <p:nvSpPr>
            <p:cNvPr id="125039" name="Freeform 82"/>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040"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5041"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2"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3"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4"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5"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6"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7"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48"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49"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50"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51"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92"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4993"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4994"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4995"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6"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7"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8"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9"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0"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1"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2"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3"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4"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5"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6"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7"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8"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9"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0"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1"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2"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3"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4"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5"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6"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7"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8"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9"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0"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1"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2"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3"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4"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5"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6"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7"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8"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9"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0"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1"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2"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3"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4"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5"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6"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7"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8"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493713" y="1200150"/>
            <a:ext cx="6049962" cy="184150"/>
            <a:chOff x="295" y="1311"/>
            <a:chExt cx="5177" cy="114"/>
          </a:xfrm>
        </p:grpSpPr>
        <p:sp>
          <p:nvSpPr>
            <p:cNvPr id="125977"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78"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2595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the function call,</a:t>
            </a:r>
          </a:p>
        </p:txBody>
      </p:sp>
      <p:sp>
        <p:nvSpPr>
          <p:cNvPr id="125957"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8" charset="0"/>
              </a:rPr>
              <a:t>non-destructively!</a:t>
            </a:r>
            <a:endParaRPr lang="en-US" i="1">
              <a:solidFill>
                <a:srgbClr val="09AC20"/>
              </a:solidFill>
              <a:latin typeface="Times New Roman" pitchFamily="18" charset="0"/>
            </a:endParaRPr>
          </a:p>
        </p:txBody>
      </p:sp>
      <p:sp>
        <p:nvSpPr>
          <p:cNvPr id="125958"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25959"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25960"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49" charset="0"/>
              </a:rPr>
              <a:t>r13</a:t>
            </a:r>
            <a:r>
              <a:rPr lang="en-US" b="1" i="1">
                <a:solidFill>
                  <a:srgbClr val="0F02E4"/>
                </a:solidFill>
              </a:rPr>
              <a:t>.</a:t>
            </a:r>
          </a:p>
        </p:txBody>
      </p:sp>
      <p:sp>
        <p:nvSpPr>
          <p:cNvPr id="125961"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25962"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(0) Use </a:t>
            </a:r>
            <a:r>
              <a:rPr lang="en-US" b="1">
                <a:latin typeface="Courier New" pitchFamily="49" charset="0"/>
              </a:rPr>
              <a:t>r15</a:t>
            </a:r>
            <a:r>
              <a:rPr lang="en-US"/>
              <a:t> as the </a:t>
            </a:r>
            <a:r>
              <a:rPr lang="en-US" b="1" i="1"/>
              <a:t>stack pointer</a:t>
            </a:r>
            <a:r>
              <a:rPr lang="en-US"/>
              <a:t>.</a:t>
            </a:r>
          </a:p>
        </p:txBody>
      </p:sp>
      <p:sp>
        <p:nvSpPr>
          <p:cNvPr id="125963"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25964"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25965"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6"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25967"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store the return address </a:t>
            </a:r>
            <a:r>
              <a:rPr lang="en-US" sz="1000" b="1">
                <a:latin typeface="Courier New" pitchFamily="49" charset="0"/>
              </a:rPr>
              <a:t>r14</a:t>
            </a:r>
            <a:r>
              <a:rPr lang="en-US" sz="1000"/>
              <a:t> and the inputs: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a:t>
            </a:r>
          </a:p>
        </p:txBody>
      </p:sp>
      <p:sp>
        <p:nvSpPr>
          <p:cNvPr id="125968"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9"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25970"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25971"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25972"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25973"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25974"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25975"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76"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76200"/>
            <a:ext cx="58674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Rectangle 3"/>
          <p:cNvSpPr>
            <a:spLocks noChangeArrowheads="1"/>
          </p:cNvSpPr>
          <p:nvPr>
            <p:custDataLst>
              <p:tags r:id="rId1"/>
            </p:custDataLst>
          </p:nvPr>
        </p:nvSpPr>
        <p:spPr bwMode="auto">
          <a:xfrm>
            <a:off x="4897438" y="152400"/>
            <a:ext cx="429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Notes and Example Code</a:t>
            </a:r>
          </a:p>
        </p:txBody>
      </p:sp>
      <p:sp>
        <p:nvSpPr>
          <p:cNvPr id="126980" name="Text Box 4"/>
          <p:cNvSpPr txBox="1">
            <a:spLocks noChangeArrowheads="1"/>
          </p:cNvSpPr>
          <p:nvPr/>
        </p:nvSpPr>
        <p:spPr bwMode="auto">
          <a:xfrm>
            <a:off x="7880350" y="1935163"/>
            <a:ext cx="1187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r1,r2,…</a:t>
            </a:r>
          </a:p>
        </p:txBody>
      </p:sp>
      <p:sp>
        <p:nvSpPr>
          <p:cNvPr id="126981" name="Text Box 5"/>
          <p:cNvSpPr txBox="1">
            <a:spLocks noChangeArrowheads="1"/>
          </p:cNvSpPr>
          <p:nvPr/>
        </p:nvSpPr>
        <p:spPr bwMode="auto">
          <a:xfrm>
            <a:off x="7866063" y="229076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r13</a:t>
            </a:r>
          </a:p>
        </p:txBody>
      </p:sp>
      <p:sp>
        <p:nvSpPr>
          <p:cNvPr id="126982" name="Text Box 6"/>
          <p:cNvSpPr txBox="1">
            <a:spLocks noChangeArrowheads="1"/>
          </p:cNvSpPr>
          <p:nvPr/>
        </p:nvSpPr>
        <p:spPr bwMode="auto">
          <a:xfrm>
            <a:off x="7866063" y="2644775"/>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r14</a:t>
            </a:r>
          </a:p>
        </p:txBody>
      </p:sp>
      <p:sp>
        <p:nvSpPr>
          <p:cNvPr id="126983" name="Text Box 7"/>
          <p:cNvSpPr txBox="1">
            <a:spLocks noChangeArrowheads="1"/>
          </p:cNvSpPr>
          <p:nvPr/>
        </p:nvSpPr>
        <p:spPr bwMode="auto">
          <a:xfrm>
            <a:off x="7866063" y="2998788"/>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r15</a:t>
            </a:r>
          </a:p>
        </p:txBody>
      </p:sp>
      <p:sp>
        <p:nvSpPr>
          <p:cNvPr id="126984" name="Text Box 8"/>
          <p:cNvSpPr txBox="1">
            <a:spLocks noChangeArrowheads="1"/>
          </p:cNvSpPr>
          <p:nvPr/>
        </p:nvSpPr>
        <p:spPr bwMode="auto">
          <a:xfrm>
            <a:off x="5495925" y="1930400"/>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function inputs</a:t>
            </a:r>
          </a:p>
        </p:txBody>
      </p:sp>
      <p:sp>
        <p:nvSpPr>
          <p:cNvPr id="126985" name="Text Box 9"/>
          <p:cNvSpPr txBox="1">
            <a:spLocks noChangeArrowheads="1"/>
          </p:cNvSpPr>
          <p:nvPr/>
        </p:nvSpPr>
        <p:spPr bwMode="auto">
          <a:xfrm>
            <a:off x="5499100" y="2281238"/>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value</a:t>
            </a:r>
            <a:endParaRPr lang="en-US" sz="1800">
              <a:solidFill>
                <a:srgbClr val="0F02E4"/>
              </a:solidFill>
              <a:latin typeface="Times New Roman" pitchFamily="18" charset="0"/>
            </a:endParaRPr>
          </a:p>
        </p:txBody>
      </p:sp>
      <p:sp>
        <p:nvSpPr>
          <p:cNvPr id="126986" name="Text Box 10"/>
          <p:cNvSpPr txBox="1">
            <a:spLocks noChangeArrowheads="1"/>
          </p:cNvSpPr>
          <p:nvPr/>
        </p:nvSpPr>
        <p:spPr bwMode="auto">
          <a:xfrm>
            <a:off x="5499100" y="2632075"/>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address</a:t>
            </a:r>
            <a:endParaRPr lang="en-US" sz="1800">
              <a:solidFill>
                <a:srgbClr val="0F02E4"/>
              </a:solidFill>
              <a:latin typeface="Times New Roman" pitchFamily="18" charset="0"/>
            </a:endParaRPr>
          </a:p>
        </p:txBody>
      </p:sp>
      <p:sp>
        <p:nvSpPr>
          <p:cNvPr id="126987" name="Text Box 11"/>
          <p:cNvSpPr txBox="1">
            <a:spLocks noChangeArrowheads="1"/>
          </p:cNvSpPr>
          <p:nvPr/>
        </p:nvSpPr>
        <p:spPr bwMode="auto">
          <a:xfrm>
            <a:off x="5499100" y="2982913"/>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stack pointer</a:t>
            </a:r>
          </a:p>
        </p:txBody>
      </p:sp>
      <p:sp>
        <p:nvSpPr>
          <p:cNvPr id="126988" name="Text Box 12"/>
          <p:cNvSpPr txBox="1">
            <a:spLocks noChangeArrowheads="1"/>
          </p:cNvSpPr>
          <p:nvPr/>
        </p:nvSpPr>
        <p:spPr bwMode="auto">
          <a:xfrm>
            <a:off x="6629400" y="762000"/>
            <a:ext cx="2133600"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Recursion and functions: </a:t>
            </a:r>
            <a:r>
              <a:rPr lang="en-US" sz="1800" b="1">
                <a:latin typeface="Courier New" pitchFamily="49" charset="0"/>
              </a:rPr>
              <a:t>factorial</a:t>
            </a:r>
            <a:r>
              <a:rPr lang="en-US" sz="1800" b="1"/>
              <a:t> </a:t>
            </a:r>
          </a:p>
        </p:txBody>
      </p:sp>
      <p:sp>
        <p:nvSpPr>
          <p:cNvPr id="126989" name="Text Box 13"/>
          <p:cNvSpPr txBox="1">
            <a:spLocks noChangeArrowheads="1"/>
          </p:cNvSpPr>
          <p:nvPr/>
        </p:nvSpPr>
        <p:spPr bwMode="auto">
          <a:xfrm>
            <a:off x="825500" y="5473700"/>
            <a:ext cx="2209800" cy="6604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Loops and jumps: </a:t>
            </a:r>
            <a:r>
              <a:rPr lang="en-US" sz="1800" b="1">
                <a:latin typeface="Courier New" pitchFamily="49" charset="0"/>
              </a:rPr>
              <a:t>factorial</a:t>
            </a:r>
            <a:endParaRPr lang="en-US" sz="1800" b="1"/>
          </a:p>
        </p:txBody>
      </p:sp>
      <p:pic>
        <p:nvPicPr>
          <p:cNvPr id="126990" name="Picture 14" descr="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5033963"/>
            <a:ext cx="4643438" cy="171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91" name="Line 15"/>
          <p:cNvSpPr>
            <a:spLocks noChangeShapeType="1"/>
          </p:cNvSpPr>
          <p:nvPr/>
        </p:nvSpPr>
        <p:spPr bwMode="auto">
          <a:xfrm>
            <a:off x="152400" y="4953000"/>
            <a:ext cx="88392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6992" name="Text Box 16"/>
          <p:cNvSpPr txBox="1">
            <a:spLocks noChangeArrowheads="1"/>
          </p:cNvSpPr>
          <p:nvPr/>
        </p:nvSpPr>
        <p:spPr bwMode="auto">
          <a:xfrm>
            <a:off x="6267450" y="3430588"/>
            <a:ext cx="26320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Please use these conventions for your registers -- so the graders know what you're writing in your code!!</a:t>
            </a: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Why Assembly Language ?</a:t>
            </a:r>
          </a:p>
        </p:txBody>
      </p:sp>
      <p:sp>
        <p:nvSpPr>
          <p:cNvPr id="12800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latin typeface="Arial" pitchFamily="34" charset="0"/>
              </a:rPr>
              <a:t>It’s only the foolish who never climb  Mt. Fuji  --  </a:t>
            </a:r>
            <a:r>
              <a:rPr lang="en-US" b="1" i="1">
                <a:latin typeface="Arial" pitchFamily="34" charset="0"/>
              </a:rPr>
              <a:t>or who climb it again</a:t>
            </a:r>
            <a:r>
              <a:rPr lang="en-US" b="1">
                <a:latin typeface="Arial" pitchFamily="34" charset="0"/>
              </a:rPr>
              <a:t>.</a:t>
            </a:r>
          </a:p>
        </p:txBody>
      </p:sp>
      <p:sp>
        <p:nvSpPr>
          <p:cNvPr id="12800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chemeClr val="bg1"/>
                </a:solidFill>
                <a:latin typeface="Arial" pitchFamily="34" charset="0"/>
              </a:rPr>
              <a:t>Who writes most of the assembly language that is actually used? </a:t>
            </a: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68313" y="1066800"/>
            <a:ext cx="8218487" cy="180975"/>
            <a:chOff x="295" y="1311"/>
            <a:chExt cx="5177" cy="114"/>
          </a:xfrm>
        </p:grpSpPr>
        <p:sp>
          <p:nvSpPr>
            <p:cNvPr id="129049" name="Rectangle 3"/>
            <p:cNvSpPr>
              <a:spLocks noChangeArrowheads="1"/>
            </p:cNvSpPr>
            <p:nvPr>
              <p:custDataLst>
                <p:tags r:id="rId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290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29029" name="Text Box 7"/>
          <p:cNvSpPr txBox="1">
            <a:spLocks noChangeArrowheads="1"/>
          </p:cNvSpPr>
          <p:nvPr/>
        </p:nvSpPr>
        <p:spPr bwMode="auto">
          <a:xfrm>
            <a:off x="838200" y="1295400"/>
            <a:ext cx="746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program that translates from human-usable language into assembly language and machine langauge</a:t>
            </a:r>
          </a:p>
        </p:txBody>
      </p:sp>
      <p:sp>
        <p:nvSpPr>
          <p:cNvPr id="129030" name="Text Box 8"/>
          <p:cNvSpPr txBox="1">
            <a:spLocks noChangeArrowheads="1"/>
          </p:cNvSpPr>
          <p:nvPr/>
        </p:nvSpPr>
        <p:spPr bwMode="auto">
          <a:xfrm>
            <a:off x="325438" y="3362325"/>
            <a:ext cx="15240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0E0BEE"/>
                </a:solidFill>
                <a:latin typeface="Courier New" pitchFamily="49" charset="0"/>
              </a:rPr>
              <a:t>x = 6</a:t>
            </a:r>
          </a:p>
          <a:p>
            <a:pPr algn="l">
              <a:lnSpc>
                <a:spcPct val="60000"/>
              </a:lnSpc>
              <a:spcBef>
                <a:spcPct val="50000"/>
              </a:spcBef>
            </a:pPr>
            <a:r>
              <a:rPr lang="en-US" b="1">
                <a:solidFill>
                  <a:srgbClr val="0E0BEE"/>
                </a:solidFill>
                <a:latin typeface="Courier New" pitchFamily="49" charset="0"/>
              </a:rPr>
              <a:t>y = 7</a:t>
            </a:r>
          </a:p>
          <a:p>
            <a:pPr algn="l">
              <a:lnSpc>
                <a:spcPct val="60000"/>
              </a:lnSpc>
              <a:spcBef>
                <a:spcPct val="50000"/>
              </a:spcBef>
            </a:pPr>
            <a:r>
              <a:rPr lang="en-US" b="1">
                <a:solidFill>
                  <a:srgbClr val="0E0BEE"/>
                </a:solidFill>
                <a:latin typeface="Courier New" pitchFamily="49" charset="0"/>
              </a:rPr>
              <a:t>z = x*y</a:t>
            </a:r>
          </a:p>
          <a:p>
            <a:pPr algn="l">
              <a:lnSpc>
                <a:spcPct val="60000"/>
              </a:lnSpc>
              <a:spcBef>
                <a:spcPct val="50000"/>
              </a:spcBef>
            </a:pPr>
            <a:r>
              <a:rPr lang="en-US" b="1">
                <a:solidFill>
                  <a:srgbClr val="0E0BEE"/>
                </a:solidFill>
                <a:latin typeface="Courier New" pitchFamily="49" charset="0"/>
              </a:rPr>
              <a:t>print z</a:t>
            </a:r>
          </a:p>
        </p:txBody>
      </p:sp>
      <p:sp>
        <p:nvSpPr>
          <p:cNvPr id="129031" name="Text Box 9"/>
          <p:cNvSpPr txBox="1">
            <a:spLocks noChangeArrowheads="1"/>
          </p:cNvSpPr>
          <p:nvPr/>
        </p:nvSpPr>
        <p:spPr bwMode="auto">
          <a:xfrm>
            <a:off x="401638" y="4946650"/>
            <a:ext cx="121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29032" name="Rectangle 10"/>
          <p:cNvSpPr>
            <a:spLocks noChangeArrowheads="1"/>
          </p:cNvSpPr>
          <p:nvPr/>
        </p:nvSpPr>
        <p:spPr bwMode="auto">
          <a:xfrm>
            <a:off x="228600" y="3200400"/>
            <a:ext cx="1635125" cy="20875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33" name="Rectangle 11"/>
          <p:cNvSpPr>
            <a:spLocks noChangeArrowheads="1"/>
          </p:cNvSpPr>
          <p:nvPr/>
        </p:nvSpPr>
        <p:spPr bwMode="auto">
          <a:xfrm>
            <a:off x="2555875" y="3200400"/>
            <a:ext cx="2000250" cy="2087563"/>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4" name="Text Box 12"/>
          <p:cNvSpPr txBox="1">
            <a:spLocks noChangeArrowheads="1"/>
          </p:cNvSpPr>
          <p:nvPr/>
        </p:nvSpPr>
        <p:spPr bwMode="auto">
          <a:xfrm>
            <a:off x="2747963" y="4903788"/>
            <a:ext cx="15954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assembly or byte-code</a:t>
            </a:r>
          </a:p>
        </p:txBody>
      </p:sp>
      <p:sp>
        <p:nvSpPr>
          <p:cNvPr id="129035" name="Rectangle 13"/>
          <p:cNvSpPr>
            <a:spLocks noChangeArrowheads="1"/>
          </p:cNvSpPr>
          <p:nvPr/>
        </p:nvSpPr>
        <p:spPr bwMode="auto">
          <a:xfrm>
            <a:off x="5105400" y="3551238"/>
            <a:ext cx="2590800" cy="1401762"/>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6" name="Text Box 14"/>
          <p:cNvSpPr txBox="1">
            <a:spLocks noChangeArrowheads="1"/>
          </p:cNvSpPr>
          <p:nvPr/>
        </p:nvSpPr>
        <p:spPr bwMode="auto">
          <a:xfrm>
            <a:off x="5413375" y="4641850"/>
            <a:ext cx="20177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a:t>executable</a:t>
            </a:r>
            <a:r>
              <a:rPr lang="en-US" sz="1200"/>
              <a:t> machine code</a:t>
            </a:r>
          </a:p>
        </p:txBody>
      </p:sp>
      <p:sp>
        <p:nvSpPr>
          <p:cNvPr id="129037" name="Text Box 17"/>
          <p:cNvSpPr txBox="1">
            <a:spLocks noChangeArrowheads="1"/>
          </p:cNvSpPr>
          <p:nvPr/>
        </p:nvSpPr>
        <p:spPr bwMode="auto">
          <a:xfrm>
            <a:off x="2622550" y="3429000"/>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solidFill>
                  <a:srgbClr val="B90DD0"/>
                </a:solidFill>
                <a:latin typeface="Courier New" pitchFamily="49" charset="0"/>
              </a:rPr>
              <a:t>loadn r1 6</a:t>
            </a:r>
          </a:p>
          <a:p>
            <a:pPr algn="l">
              <a:lnSpc>
                <a:spcPct val="60000"/>
              </a:lnSpc>
              <a:spcBef>
                <a:spcPct val="50000"/>
              </a:spcBef>
            </a:pPr>
            <a:r>
              <a:rPr lang="en-US" sz="1800" b="1">
                <a:solidFill>
                  <a:srgbClr val="B90DD0"/>
                </a:solidFill>
                <a:latin typeface="Courier New" pitchFamily="49" charset="0"/>
              </a:rPr>
              <a:t>loadn r2 7</a:t>
            </a:r>
          </a:p>
          <a:p>
            <a:pPr algn="l">
              <a:lnSpc>
                <a:spcPct val="60000"/>
              </a:lnSpc>
              <a:spcBef>
                <a:spcPct val="50000"/>
              </a:spcBef>
            </a:pPr>
            <a:r>
              <a:rPr lang="en-US" sz="1800" b="1">
                <a:solidFill>
                  <a:srgbClr val="B90DD0"/>
                </a:solidFill>
                <a:latin typeface="Courier New" pitchFamily="49" charset="0"/>
              </a:rPr>
              <a:t>mul r3 r1 r2</a:t>
            </a:r>
          </a:p>
          <a:p>
            <a:pPr algn="l">
              <a:lnSpc>
                <a:spcPct val="60000"/>
              </a:lnSpc>
              <a:spcBef>
                <a:spcPct val="50000"/>
              </a:spcBef>
            </a:pPr>
            <a:r>
              <a:rPr lang="en-US" sz="1800" b="1">
                <a:solidFill>
                  <a:srgbClr val="B90DD0"/>
                </a:solidFill>
                <a:latin typeface="Courier New" pitchFamily="49" charset="0"/>
              </a:rPr>
              <a:t>write r3</a:t>
            </a:r>
          </a:p>
        </p:txBody>
      </p:sp>
      <p:sp>
        <p:nvSpPr>
          <p:cNvPr id="129038" name="Rectangle 18"/>
          <p:cNvSpPr>
            <a:spLocks noChangeArrowheads="1"/>
          </p:cNvSpPr>
          <p:nvPr>
            <p:custDataLst>
              <p:tags r:id="rId4"/>
            </p:custDataLst>
          </p:nvPr>
        </p:nvSpPr>
        <p:spPr bwMode="auto">
          <a:xfrm>
            <a:off x="5319713" y="3662363"/>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0000 0001 0000 0001</a:t>
            </a:r>
            <a:endParaRPr lang="en-US" sz="1400">
              <a:solidFill>
                <a:srgbClr val="D10316"/>
              </a:solidFill>
              <a:latin typeface="Arial" pitchFamily="34" charset="0"/>
            </a:endParaRPr>
          </a:p>
        </p:txBody>
      </p:sp>
      <p:sp>
        <p:nvSpPr>
          <p:cNvPr id="129039" name="Rectangle 19"/>
          <p:cNvSpPr>
            <a:spLocks noChangeArrowheads="1"/>
          </p:cNvSpPr>
          <p:nvPr>
            <p:custDataLst>
              <p:tags r:id="rId5"/>
            </p:custDataLst>
          </p:nvPr>
        </p:nvSpPr>
        <p:spPr bwMode="auto">
          <a:xfrm>
            <a:off x="5319713" y="384175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1000 0010 0001 0001</a:t>
            </a:r>
          </a:p>
        </p:txBody>
      </p:sp>
      <p:sp>
        <p:nvSpPr>
          <p:cNvPr id="129040" name="Rectangle 20"/>
          <p:cNvSpPr>
            <a:spLocks noChangeArrowheads="1"/>
          </p:cNvSpPr>
          <p:nvPr>
            <p:custDataLst>
              <p:tags r:id="rId6"/>
            </p:custDataLst>
          </p:nvPr>
        </p:nvSpPr>
        <p:spPr bwMode="auto">
          <a:xfrm>
            <a:off x="5319713" y="4021138"/>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0110 0010 0010 0001</a:t>
            </a:r>
          </a:p>
        </p:txBody>
      </p:sp>
      <p:sp>
        <p:nvSpPr>
          <p:cNvPr id="129041" name="Rectangle 21"/>
          <p:cNvSpPr>
            <a:spLocks noChangeArrowheads="1"/>
          </p:cNvSpPr>
          <p:nvPr>
            <p:custDataLst>
              <p:tags r:id="rId7"/>
            </p:custDataLst>
          </p:nvPr>
        </p:nvSpPr>
        <p:spPr bwMode="auto">
          <a:xfrm>
            <a:off x="5319713" y="420052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0000 0010 0000 0010</a:t>
            </a:r>
          </a:p>
        </p:txBody>
      </p:sp>
      <p:sp>
        <p:nvSpPr>
          <p:cNvPr id="129042" name="Rectangle 22"/>
          <p:cNvSpPr>
            <a:spLocks noChangeArrowheads="1"/>
          </p:cNvSpPr>
          <p:nvPr>
            <p:custDataLst>
              <p:tags r:id="rId8"/>
            </p:custDataLst>
          </p:nvPr>
        </p:nvSpPr>
        <p:spPr bwMode="auto">
          <a:xfrm>
            <a:off x="5319713" y="4379913"/>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0000 0000 0000 0000</a:t>
            </a:r>
          </a:p>
        </p:txBody>
      </p:sp>
      <p:sp>
        <p:nvSpPr>
          <p:cNvPr id="129043" name="AutoShape 23"/>
          <p:cNvSpPr>
            <a:spLocks noChangeArrowheads="1"/>
          </p:cNvSpPr>
          <p:nvPr/>
        </p:nvSpPr>
        <p:spPr bwMode="auto">
          <a:xfrm>
            <a:off x="2020888" y="4067175"/>
            <a:ext cx="381000" cy="381000"/>
          </a:xfrm>
          <a:prstGeom prst="rightArrow">
            <a:avLst>
              <a:gd name="adj1" fmla="val 50000"/>
              <a:gd name="adj2" fmla="val 25000"/>
            </a:avLst>
          </a:prstGeom>
          <a:noFill/>
          <a:ln w="19050">
            <a:solidFill>
              <a:srgbClr val="B90DD0"/>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4" name="AutoShape 24"/>
          <p:cNvSpPr>
            <a:spLocks noChangeArrowheads="1"/>
          </p:cNvSpPr>
          <p:nvPr/>
        </p:nvSpPr>
        <p:spPr bwMode="auto">
          <a:xfrm>
            <a:off x="4648200" y="4008438"/>
            <a:ext cx="381000" cy="381000"/>
          </a:xfrm>
          <a:prstGeom prst="rightArrow">
            <a:avLst>
              <a:gd name="adj1" fmla="val 50000"/>
              <a:gd name="adj2" fmla="val 25000"/>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29045" name="Picture 31" descr="Core2-Extreme-Quadx500"/>
          <p:cNvPicPr>
            <a:picLocks noChangeAspect="1" noChangeArrowheads="1"/>
          </p:cNvPicPr>
          <p:nvPr/>
        </p:nvPicPr>
        <p:blipFill>
          <a:blip r:embed="rId13">
            <a:extLst>
              <a:ext uri="{28A0092B-C50C-407E-A947-70E740481C1C}">
                <a14:useLocalDpi xmlns:a14="http://schemas.microsoft.com/office/drawing/2010/main" val="0"/>
              </a:ext>
            </a:extLst>
          </a:blip>
          <a:srcRect l="8249" r="11421"/>
          <a:stretch>
            <a:fillRect/>
          </a:stretch>
        </p:blipFill>
        <p:spPr bwMode="auto">
          <a:xfrm>
            <a:off x="8016875" y="3751263"/>
            <a:ext cx="100488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6" name="AutoShape 33"/>
          <p:cNvSpPr>
            <a:spLocks noChangeArrowheads="1"/>
          </p:cNvSpPr>
          <p:nvPr/>
        </p:nvSpPr>
        <p:spPr bwMode="auto">
          <a:xfrm>
            <a:off x="7772400" y="3627438"/>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7" name="Text Box 37"/>
          <p:cNvSpPr txBox="1">
            <a:spLocks noChangeArrowheads="1"/>
          </p:cNvSpPr>
          <p:nvPr/>
        </p:nvSpPr>
        <p:spPr bwMode="auto">
          <a:xfrm>
            <a:off x="2895600" y="2627313"/>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t>Compiler</a:t>
            </a:r>
            <a:endParaRPr lang="en-US"/>
          </a:p>
        </p:txBody>
      </p:sp>
      <p:sp>
        <p:nvSpPr>
          <p:cNvPr id="129048" name="Line 38"/>
          <p:cNvSpPr>
            <a:spLocks noChangeShapeType="1"/>
          </p:cNvSpPr>
          <p:nvPr/>
        </p:nvSpPr>
        <p:spPr bwMode="auto">
          <a:xfrm>
            <a:off x="2971800" y="2590800"/>
            <a:ext cx="11430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0051" name="Rectangle 3"/>
          <p:cNvSpPr>
            <a:spLocks noChangeArrowheads="1"/>
          </p:cNvSpPr>
          <p:nvPr>
            <p:custDataLst>
              <p:tags r:id="rId2"/>
            </p:custDataLst>
          </p:nvPr>
        </p:nvSpPr>
        <p:spPr bwMode="auto">
          <a:xfrm>
            <a:off x="193675" y="152400"/>
            <a:ext cx="31908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chemeClr val="tx2"/>
                </a:solidFill>
                <a:latin typeface="Times New Roman" pitchFamily="18" charset="0"/>
              </a:rPr>
              <a:t>Examples</a:t>
            </a:r>
          </a:p>
        </p:txBody>
      </p:sp>
      <p:sp>
        <p:nvSpPr>
          <p:cNvPr id="130052"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each processor has its own </a:t>
            </a:r>
            <a:r>
              <a:rPr lang="en-US" sz="1800" i="1"/>
              <a:t>endearing</a:t>
            </a:r>
            <a:r>
              <a:rPr lang="en-US" sz="1800"/>
              <a:t> idiosyncrasies...</a:t>
            </a:r>
          </a:p>
        </p:txBody>
      </p:sp>
      <p:pic>
        <p:nvPicPr>
          <p:cNvPr id="130053" name="Picture 5" descr="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4" name="Text Box 6"/>
          <p:cNvSpPr txBox="1">
            <a:spLocks noChangeArrowheads="1"/>
          </p:cNvSpPr>
          <p:nvPr/>
        </p:nvSpPr>
        <p:spPr bwMode="auto">
          <a:xfrm>
            <a:off x="6477000" y="609600"/>
            <a:ext cx="15779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Power PC </a:t>
            </a:r>
          </a:p>
        </p:txBody>
      </p:sp>
      <p:pic>
        <p:nvPicPr>
          <p:cNvPr id="130055" name="Picture 7" descr="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7526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0056" name="Text Box 8"/>
          <p:cNvSpPr txBox="1">
            <a:spLocks noChangeArrowheads="1"/>
          </p:cNvSpPr>
          <p:nvPr/>
        </p:nvSpPr>
        <p:spPr bwMode="auto">
          <a:xfrm>
            <a:off x="762000" y="1066800"/>
            <a:ext cx="1752600" cy="476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Core 2 Duo</a:t>
            </a:r>
            <a:endParaRPr lang="en-US"/>
          </a:p>
        </p:txBody>
      </p:sp>
      <p:sp>
        <p:nvSpPr>
          <p:cNvPr id="130057" name="Text Box 9"/>
          <p:cNvSpPr txBox="1">
            <a:spLocks noChangeArrowheads="1"/>
          </p:cNvSpPr>
          <p:nvPr/>
        </p:nvSpPr>
        <p:spPr bwMode="auto">
          <a:xfrm>
            <a:off x="3738563" y="40798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latin typeface="Courier New" pitchFamily="49" charset="0"/>
              </a:rPr>
              <a:t>x = 6</a:t>
            </a:r>
          </a:p>
          <a:p>
            <a:pPr algn="l">
              <a:lnSpc>
                <a:spcPct val="60000"/>
              </a:lnSpc>
              <a:spcBef>
                <a:spcPct val="50000"/>
              </a:spcBef>
            </a:pPr>
            <a:r>
              <a:rPr lang="en-US" b="1">
                <a:latin typeface="Courier New" pitchFamily="49" charset="0"/>
              </a:rPr>
              <a:t>y = 7</a:t>
            </a:r>
          </a:p>
          <a:p>
            <a:pPr algn="l">
              <a:lnSpc>
                <a:spcPct val="60000"/>
              </a:lnSpc>
              <a:spcBef>
                <a:spcPct val="50000"/>
              </a:spcBef>
            </a:pPr>
            <a:r>
              <a:rPr lang="en-US" b="1">
                <a:latin typeface="Courier New" pitchFamily="49" charset="0"/>
              </a:rPr>
              <a:t>z = x*y</a:t>
            </a:r>
          </a:p>
          <a:p>
            <a:pPr algn="l">
              <a:lnSpc>
                <a:spcPct val="60000"/>
              </a:lnSpc>
              <a:spcBef>
                <a:spcPct val="50000"/>
              </a:spcBef>
            </a:pPr>
            <a:r>
              <a:rPr lang="en-US" b="1">
                <a:latin typeface="Courier New" pitchFamily="49" charset="0"/>
              </a:rPr>
              <a:t>print z</a:t>
            </a:r>
          </a:p>
        </p:txBody>
      </p:sp>
      <p:sp>
        <p:nvSpPr>
          <p:cNvPr id="130058" name="Text Box 10"/>
          <p:cNvSpPr txBox="1">
            <a:spLocks noChangeArrowheads="1"/>
          </p:cNvSpPr>
          <p:nvPr/>
        </p:nvSpPr>
        <p:spPr bwMode="auto">
          <a:xfrm>
            <a:off x="3814763" y="199231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30059" name="Rectangle 11"/>
          <p:cNvSpPr>
            <a:spLocks noChangeArrowheads="1"/>
          </p:cNvSpPr>
          <p:nvPr/>
        </p:nvSpPr>
        <p:spPr bwMode="auto">
          <a:xfrm>
            <a:off x="3641725" y="24606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2"/>
          <p:cNvGrpSpPr>
            <a:grpSpLocks/>
          </p:cNvGrpSpPr>
          <p:nvPr>
            <p:custDataLst>
              <p:tags r:id="rId1"/>
            </p:custDataLst>
          </p:nvPr>
        </p:nvGrpSpPr>
        <p:grpSpPr bwMode="auto">
          <a:xfrm>
            <a:off x="468313" y="1066800"/>
            <a:ext cx="8218487" cy="180975"/>
            <a:chOff x="295" y="1311"/>
            <a:chExt cx="5177" cy="114"/>
          </a:xfrm>
        </p:grpSpPr>
        <p:sp>
          <p:nvSpPr>
            <p:cNvPr id="131082"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083"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107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31077"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1078"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9"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Don Gillies, </a:t>
            </a:r>
            <a:r>
              <a:rPr lang="en-US" i="1"/>
              <a:t>compiler</a:t>
            </a:r>
            <a:endParaRPr lang="en-US"/>
          </a:p>
        </p:txBody>
      </p:sp>
      <p:pic>
        <p:nvPicPr>
          <p:cNvPr id="131080"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2895600"/>
            <a:ext cx="37338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1" name="Text Box 12"/>
          <p:cNvSpPr txBox="1">
            <a:spLocks noChangeArrowheads="1"/>
          </p:cNvSpPr>
          <p:nvPr/>
        </p:nvSpPr>
        <p:spPr bwMode="auto">
          <a:xfrm>
            <a:off x="1066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2"/>
          <p:cNvGrpSpPr>
            <a:grpSpLocks/>
          </p:cNvGrpSpPr>
          <p:nvPr>
            <p:custDataLst>
              <p:tags r:id="rId1"/>
            </p:custDataLst>
          </p:nvPr>
        </p:nvGrpSpPr>
        <p:grpSpPr bwMode="auto">
          <a:xfrm>
            <a:off x="581025" y="1011238"/>
            <a:ext cx="8096250" cy="138112"/>
            <a:chOff x="295" y="1311"/>
            <a:chExt cx="5177" cy="114"/>
          </a:xfrm>
        </p:grpSpPr>
        <p:sp>
          <p:nvSpPr>
            <p:cNvPr id="13211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211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2099"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Inside gates: Transistors</a:t>
            </a:r>
          </a:p>
        </p:txBody>
      </p:sp>
      <p:pic>
        <p:nvPicPr>
          <p:cNvPr id="132100"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1947: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1948: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1956: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1957: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E0CFB"/>
                </a:solidFill>
                <a:latin typeface="Comic Sans MS" pitchFamily="66" charset="0"/>
              </a:rPr>
              <a:t>point contact transistor</a:t>
            </a: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581025" y="1011238"/>
            <a:ext cx="8096250" cy="138112"/>
            <a:chOff x="295" y="1311"/>
            <a:chExt cx="5177" cy="114"/>
          </a:xfrm>
        </p:grpSpPr>
        <p:sp>
          <p:nvSpPr>
            <p:cNvPr id="133135"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36"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1447800" y="2286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onward to microprocessors </a:t>
            </a:r>
          </a:p>
        </p:txBody>
      </p:sp>
      <p:sp>
        <p:nvSpPr>
          <p:cNvPr id="133124"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1968: Intel</a:t>
            </a:r>
          </a:p>
        </p:txBody>
      </p:sp>
      <p:sp>
        <p:nvSpPr>
          <p:cNvPr id="133125"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33126"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1971: the first microprocessor</a:t>
            </a:r>
          </a:p>
        </p:txBody>
      </p:sp>
      <p:sp>
        <p:nvSpPr>
          <p:cNvPr id="133127"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33128"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Comic Sans MS" pitchFamily="66" charset="0"/>
              </a:rPr>
              <a:t>the Intel 4004</a:t>
            </a:r>
          </a:p>
        </p:txBody>
      </p:sp>
      <p:pic>
        <p:nvPicPr>
          <p:cNvPr id="133129"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500063"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30"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33131"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rest is history…</a:t>
            </a:r>
          </a:p>
        </p:txBody>
      </p:sp>
      <p:sp>
        <p:nvSpPr>
          <p:cNvPr id="133132"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33133"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3134"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E3DC0D"/>
                </a:solidFill>
                <a:latin typeface="Arial" pitchFamily="34" charset="0"/>
              </a:rPr>
              <a:t>hand-designed!</a:t>
            </a: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7" name="Text Box 3"/>
          <p:cNvSpPr txBox="1">
            <a:spLocks noChangeArrowheads="1"/>
          </p:cNvSpPr>
          <p:nvPr>
            <p:custDataLst>
              <p:tags r:id="rId2"/>
            </p:custDataLst>
          </p:nvPr>
        </p:nvSpPr>
        <p:spPr bwMode="auto">
          <a:xfrm>
            <a:off x="7086600" y="3708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FF0515"/>
                </a:solidFill>
                <a:latin typeface="Arial" pitchFamily="34" charset="0"/>
              </a:rPr>
              <a:t>hand-designed!</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49" name="Rectangle 32"/>
          <p:cNvSpPr>
            <a:spLocks noChangeArrowheads="1"/>
          </p:cNvSpPr>
          <p:nvPr>
            <p:custDataLst>
              <p:tags r:id="rId3"/>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0" name="Rectangle 33"/>
          <p:cNvSpPr>
            <a:spLocks noChangeArrowheads="1"/>
          </p:cNvSpPr>
          <p:nvPr>
            <p:custDataLst>
              <p:tags r:id="rId4"/>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1" name="Rectangle 34"/>
          <p:cNvSpPr>
            <a:spLocks noChangeArrowheads="1"/>
          </p:cNvSpPr>
          <p:nvPr>
            <p:custDataLst>
              <p:tags r:id="rId5"/>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2" name="Rectangle 35"/>
          <p:cNvSpPr>
            <a:spLocks noChangeArrowheads="1"/>
          </p:cNvSpPr>
          <p:nvPr>
            <p:custDataLst>
              <p:tags r:id="rId6"/>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3" name="Rectangle 36"/>
          <p:cNvSpPr>
            <a:spLocks noChangeArrowheads="1"/>
          </p:cNvSpPr>
          <p:nvPr>
            <p:custDataLst>
              <p:tags r:id="rId7"/>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4" name="Rectangle 37"/>
          <p:cNvSpPr>
            <a:spLocks noChangeArrowheads="1"/>
          </p:cNvSpPr>
          <p:nvPr>
            <p:custDataLst>
              <p:tags r:id="rId8"/>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5" name="Rectangle 38"/>
          <p:cNvSpPr>
            <a:spLocks noChangeArrowheads="1"/>
          </p:cNvSpPr>
          <p:nvPr>
            <p:custDataLst>
              <p:tags r:id="rId9"/>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6" name="Text Box 43"/>
          <p:cNvSpPr txBox="1">
            <a:spLocks noChangeArrowheads="1"/>
          </p:cNvSpPr>
          <p:nvPr>
            <p:custDataLst>
              <p:tags r:id="rId10"/>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39957" name="Text Box 44"/>
          <p:cNvSpPr txBox="1">
            <a:spLocks noChangeArrowheads="1"/>
          </p:cNvSpPr>
          <p:nvPr>
            <p:custDataLst>
              <p:tags r:id="rId11"/>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39958" name="Text Box 45"/>
          <p:cNvSpPr txBox="1">
            <a:spLocks noChangeArrowheads="1"/>
          </p:cNvSpPr>
          <p:nvPr>
            <p:custDataLst>
              <p:tags r:id="rId12"/>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39959" name="Text Box 46"/>
          <p:cNvSpPr txBox="1">
            <a:spLocks noChangeArrowheads="1"/>
          </p:cNvSpPr>
          <p:nvPr>
            <p:custDataLst>
              <p:tags r:id="rId13"/>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39960" name="Text Box 47"/>
          <p:cNvSpPr txBox="1">
            <a:spLocks noChangeArrowheads="1"/>
          </p:cNvSpPr>
          <p:nvPr>
            <p:custDataLst>
              <p:tags r:id="rId14"/>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39961" name="Text Box 48"/>
          <p:cNvSpPr txBox="1">
            <a:spLocks noChangeArrowheads="1"/>
          </p:cNvSpPr>
          <p:nvPr>
            <p:custDataLst>
              <p:tags r:id="rId15"/>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39963" name="Text Box 51"/>
          <p:cNvSpPr txBox="1">
            <a:spLocks noChangeArrowheads="1"/>
          </p:cNvSpPr>
          <p:nvPr>
            <p:custDataLst>
              <p:tags r:id="rId16"/>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39964" name="Rectangle 59"/>
          <p:cNvSpPr>
            <a:spLocks noChangeArrowheads="1"/>
          </p:cNvSpPr>
          <p:nvPr>
            <p:custDataLst>
              <p:tags r:id="rId17"/>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5" name="Rectangle 60"/>
          <p:cNvSpPr>
            <a:spLocks noChangeArrowheads="1"/>
          </p:cNvSpPr>
          <p:nvPr>
            <p:custDataLst>
              <p:tags r:id="rId18"/>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6" name="Text Box 64"/>
          <p:cNvSpPr txBox="1">
            <a:spLocks noChangeArrowheads="1"/>
          </p:cNvSpPr>
          <p:nvPr/>
        </p:nvSpPr>
        <p:spPr bwMode="auto">
          <a:xfrm>
            <a:off x="228600" y="4674275"/>
            <a:ext cx="50292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stored in memory in </a:t>
            </a:r>
            <a:r>
              <a:rPr lang="en-US" sz="4200" i="1" dirty="0">
                <a:solidFill>
                  <a:srgbClr val="C00000"/>
                </a:solidFill>
                <a:latin typeface="Cambria" pitchFamily="18" charset="0"/>
              </a:rPr>
              <a:t>machine language</a:t>
            </a:r>
            <a:endParaRPr lang="en-US" sz="4200" dirty="0">
              <a:solidFill>
                <a:srgbClr val="C00000"/>
              </a:solidFill>
              <a:latin typeface="Cambria" pitchFamily="18" charset="0"/>
            </a:endParaRPr>
          </a:p>
        </p:txBody>
      </p:sp>
      <p:sp>
        <p:nvSpPr>
          <p:cNvPr id="39970"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dirty="0">
                <a:solidFill>
                  <a:srgbClr val="C00000"/>
                </a:solidFill>
                <a:latin typeface="Calibri" pitchFamily="34" charset="0"/>
              </a:rPr>
              <a:t>0000 0001 0000 0001</a:t>
            </a:r>
          </a:p>
          <a:p>
            <a:pPr algn="l">
              <a:lnSpc>
                <a:spcPts val="3000"/>
              </a:lnSpc>
            </a:pPr>
            <a:r>
              <a:rPr lang="pt-BR" sz="1800" dirty="0">
                <a:solidFill>
                  <a:srgbClr val="C00000"/>
                </a:solidFill>
                <a:latin typeface="Calibri" pitchFamily="34" charset="0"/>
              </a:rPr>
              <a:t>1000 0010 0001 0001</a:t>
            </a:r>
          </a:p>
          <a:p>
            <a:pPr algn="l">
              <a:lnSpc>
                <a:spcPts val="3000"/>
              </a:lnSpc>
            </a:pPr>
            <a:r>
              <a:rPr lang="pt-BR" sz="1800" dirty="0">
                <a:solidFill>
                  <a:srgbClr val="C00000"/>
                </a:solidFill>
                <a:latin typeface="Calibri" pitchFamily="34" charset="0"/>
              </a:rPr>
              <a:t>0110 0010 0010 0001</a:t>
            </a:r>
          </a:p>
          <a:p>
            <a:pPr algn="l">
              <a:lnSpc>
                <a:spcPts val="3000"/>
              </a:lnSpc>
            </a:pPr>
            <a:r>
              <a:rPr lang="pt-BR" sz="1800" dirty="0">
                <a:solidFill>
                  <a:srgbClr val="C00000"/>
                </a:solidFill>
                <a:latin typeface="Calibri" pitchFamily="34" charset="0"/>
              </a:rPr>
              <a:t>0000 0010 0000 0010</a:t>
            </a:r>
          </a:p>
          <a:p>
            <a:pPr algn="l">
              <a:lnSpc>
                <a:spcPts val="3000"/>
              </a:lnSpc>
            </a:pPr>
            <a:r>
              <a:rPr lang="pt-BR" sz="1800" dirty="0">
                <a:solidFill>
                  <a:srgbClr val="C00000"/>
                </a:solidFill>
                <a:latin typeface="Calibri" pitchFamily="34" charset="0"/>
              </a:rPr>
              <a:t>0000 0000 0000 0000</a:t>
            </a:r>
            <a:endParaRPr lang="en-US" sz="1800" dirty="0">
              <a:solidFill>
                <a:srgbClr val="C00000"/>
              </a:solidFill>
              <a:latin typeface="Calibri" pitchFamily="34" charset="0"/>
            </a:endParaRPr>
          </a:p>
        </p:txBody>
      </p:sp>
      <p:sp>
        <p:nvSpPr>
          <p:cNvPr id="39967"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a:spcBef>
                <a:spcPct val="50000"/>
              </a:spcBef>
            </a:pPr>
            <a:r>
              <a:rPr lang="en-US" sz="1800" i="1" dirty="0" smtClean="0">
                <a:latin typeface="Cambria" pitchFamily="18" charset="0"/>
              </a:rPr>
              <a:t>(all bits)</a:t>
            </a:r>
            <a:endParaRPr lang="en-US" sz="1800" i="1" dirty="0">
              <a:latin typeface="Cambria" pitchFamily="18" charset="0"/>
            </a:endParaRPr>
          </a:p>
        </p:txBody>
      </p:sp>
      <p:sp>
        <p:nvSpPr>
          <p:cNvPr id="50" name="Text Box 17"/>
          <p:cNvSpPr txBox="1">
            <a:spLocks noChangeArrowheads="1"/>
          </p:cNvSpPr>
          <p:nvPr>
            <p:custDataLst>
              <p:tags r:id="rId1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2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2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2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23"/>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24"/>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25"/>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26"/>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27"/>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
        <p:nvSpPr>
          <p:cNvPr id="32" name="Rectangle 29"/>
          <p:cNvSpPr>
            <a:spLocks noChangeArrowheads="1"/>
          </p:cNvSpPr>
          <p:nvPr>
            <p:custDataLst>
              <p:tags r:id="rId28"/>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3" name="Rectangle 29"/>
          <p:cNvSpPr>
            <a:spLocks noChangeArrowheads="1"/>
          </p:cNvSpPr>
          <p:nvPr>
            <p:custDataLst>
              <p:tags r:id="rId29"/>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4" name="Text Box 24"/>
          <p:cNvSpPr txBox="1">
            <a:spLocks noChangeArrowheads="1"/>
          </p:cNvSpPr>
          <p:nvPr>
            <p:custDataLst>
              <p:tags r:id="rId30"/>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IR</a:t>
            </a:r>
            <a:endParaRPr lang="en-US" sz="2800" b="1" dirty="0">
              <a:solidFill>
                <a:srgbClr val="B003D1"/>
              </a:solidFill>
              <a:latin typeface="Courier New" pitchFamily="49" charset="0"/>
              <a:cs typeface="Courier New" pitchFamily="49" charset="0"/>
            </a:endParaRPr>
          </a:p>
        </p:txBody>
      </p:sp>
      <p:sp>
        <p:nvSpPr>
          <p:cNvPr id="35" name="Text Box 24"/>
          <p:cNvSpPr txBox="1">
            <a:spLocks noChangeArrowheads="1"/>
          </p:cNvSpPr>
          <p:nvPr>
            <p:custDataLst>
              <p:tags r:id="rId31"/>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36" name="Rectangle 33"/>
          <p:cNvSpPr>
            <a:spLocks noChangeArrowheads="1"/>
          </p:cNvSpPr>
          <p:nvPr>
            <p:custDataLst>
              <p:tags r:id="rId32"/>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a:t>
            </a:r>
            <a:r>
              <a:rPr lang="en-US" sz="1200" dirty="0" smtClean="0">
                <a:latin typeface="Calibri" pitchFamily="34" charset="0"/>
              </a:rPr>
              <a:t>register, r1</a:t>
            </a:r>
            <a:endParaRPr lang="en-US" sz="1200" dirty="0">
              <a:latin typeface="Calibri" pitchFamily="34" charset="0"/>
            </a:endParaRPr>
          </a:p>
        </p:txBody>
      </p:sp>
      <p:sp>
        <p:nvSpPr>
          <p:cNvPr id="37" name="Rectangle 33"/>
          <p:cNvSpPr>
            <a:spLocks noChangeArrowheads="1"/>
          </p:cNvSpPr>
          <p:nvPr>
            <p:custDataLst>
              <p:tags r:id="rId33"/>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smtClean="0">
                <a:latin typeface="Calibri" pitchFamily="34" charset="0"/>
              </a:rPr>
              <a:t>Current - I</a:t>
            </a:r>
            <a:r>
              <a:rPr lang="en-US" sz="1200" dirty="0" smtClean="0">
                <a:latin typeface="Calibri" pitchFamily="34" charset="0"/>
              </a:rPr>
              <a:t>nstruction </a:t>
            </a:r>
            <a:r>
              <a:rPr lang="en-US" sz="1200" dirty="0">
                <a:latin typeface="Calibri" pitchFamily="34" charset="0"/>
              </a:rPr>
              <a:t>R</a:t>
            </a:r>
            <a:r>
              <a:rPr lang="en-US" sz="1200" dirty="0" smtClean="0">
                <a:latin typeface="Calibri" pitchFamily="34" charset="0"/>
              </a:rPr>
              <a:t>egister</a:t>
            </a:r>
            <a:endParaRPr lang="en-US" sz="1200" dirty="0">
              <a:latin typeface="Calibri" pitchFamily="34" charset="0"/>
            </a:endParaRP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1" name="Text Box 3"/>
          <p:cNvSpPr txBox="1">
            <a:spLocks noChangeArrowheads="1"/>
          </p:cNvSpPr>
          <p:nvPr>
            <p:custDataLst>
              <p:tags r:id="rId3"/>
            </p:custDataLst>
          </p:nvPr>
        </p:nvSpPr>
        <p:spPr bwMode="auto">
          <a:xfrm>
            <a:off x="60960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2009</a:t>
            </a:r>
          </a:p>
          <a:p>
            <a:pPr algn="l">
              <a:lnSpc>
                <a:spcPct val="70000"/>
              </a:lnSpc>
              <a:spcBef>
                <a:spcPct val="50000"/>
              </a:spcBef>
            </a:pPr>
            <a:r>
              <a:rPr lang="en-US" sz="1400" b="1">
                <a:solidFill>
                  <a:srgbClr val="670768"/>
                </a:solidFill>
                <a:latin typeface="Arial" pitchFamily="34" charset="0"/>
              </a:rPr>
              <a:t>Intel Core i7 965</a:t>
            </a:r>
          </a:p>
          <a:p>
            <a:pPr algn="l">
              <a:lnSpc>
                <a:spcPct val="70000"/>
              </a:lnSpc>
              <a:spcBef>
                <a:spcPct val="50000"/>
              </a:spcBef>
            </a:pPr>
            <a:r>
              <a:rPr lang="en-US" sz="1400" b="1">
                <a:solidFill>
                  <a:srgbClr val="670768"/>
                </a:solidFill>
                <a:latin typeface="Arial" pitchFamily="34" charset="0"/>
              </a:rPr>
              <a:t>3.3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731 million transistors</a:t>
            </a:r>
          </a:p>
          <a:p>
            <a:pPr algn="l">
              <a:lnSpc>
                <a:spcPct val="70000"/>
              </a:lnSpc>
              <a:spcBef>
                <a:spcPct val="50000"/>
              </a:spcBef>
            </a:pPr>
            <a:r>
              <a:rPr lang="en-US" sz="1400" b="1">
                <a:solidFill>
                  <a:srgbClr val="670768"/>
                </a:solidFill>
                <a:latin typeface="Arial" pitchFamily="34" charset="0"/>
              </a:rPr>
              <a:t>45 nm wires</a:t>
            </a:r>
          </a:p>
          <a:p>
            <a:pPr algn="l">
              <a:lnSpc>
                <a:spcPct val="70000"/>
              </a:lnSpc>
              <a:spcBef>
                <a:spcPct val="50000"/>
              </a:spcBef>
            </a:pPr>
            <a:r>
              <a:rPr lang="en-US" sz="1400" b="1">
                <a:solidFill>
                  <a:srgbClr val="FF0515"/>
                </a:solidFill>
                <a:latin typeface="Arial" pitchFamily="34" charset="0"/>
              </a:rPr>
              <a:t>computer-assisted design</a:t>
            </a:r>
          </a:p>
        </p:txBody>
      </p:sp>
      <p:grpSp>
        <p:nvGrpSpPr>
          <p:cNvPr id="135172" name="Group 4"/>
          <p:cNvGrpSpPr>
            <a:grpSpLocks/>
          </p:cNvGrpSpPr>
          <p:nvPr>
            <p:custDataLst>
              <p:tags r:id="rId4"/>
            </p:custDataLst>
          </p:nvPr>
        </p:nvGrpSpPr>
        <p:grpSpPr bwMode="auto">
          <a:xfrm>
            <a:off x="2419350" y="4048125"/>
            <a:ext cx="122238" cy="182563"/>
            <a:chOff x="2928" y="1051"/>
            <a:chExt cx="840" cy="957"/>
          </a:xfrm>
        </p:grpSpPr>
        <p:sp>
          <p:nvSpPr>
            <p:cNvPr id="13524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4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4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5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5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5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5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3" name="Group 18"/>
          <p:cNvGrpSpPr>
            <a:grpSpLocks/>
          </p:cNvGrpSpPr>
          <p:nvPr>
            <p:custDataLst>
              <p:tags r:id="rId5"/>
            </p:custDataLst>
          </p:nvPr>
        </p:nvGrpSpPr>
        <p:grpSpPr bwMode="auto">
          <a:xfrm>
            <a:off x="4362450" y="263525"/>
            <a:ext cx="122238" cy="182563"/>
            <a:chOff x="2928" y="1051"/>
            <a:chExt cx="840" cy="957"/>
          </a:xfrm>
        </p:grpSpPr>
        <p:sp>
          <p:nvSpPr>
            <p:cNvPr id="13523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3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3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4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4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4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4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4" name="Group 32"/>
          <p:cNvGrpSpPr>
            <a:grpSpLocks/>
          </p:cNvGrpSpPr>
          <p:nvPr>
            <p:custDataLst>
              <p:tags r:id="rId6"/>
            </p:custDataLst>
          </p:nvPr>
        </p:nvGrpSpPr>
        <p:grpSpPr bwMode="auto">
          <a:xfrm>
            <a:off x="5578475" y="3870325"/>
            <a:ext cx="122238" cy="182563"/>
            <a:chOff x="2928" y="1051"/>
            <a:chExt cx="840" cy="957"/>
          </a:xfrm>
        </p:grpSpPr>
        <p:sp>
          <p:nvSpPr>
            <p:cNvPr id="13522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2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2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3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3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3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3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5" name="Group 46"/>
          <p:cNvGrpSpPr>
            <a:grpSpLocks/>
          </p:cNvGrpSpPr>
          <p:nvPr>
            <p:custDataLst>
              <p:tags r:id="rId7"/>
            </p:custDataLst>
          </p:nvPr>
        </p:nvGrpSpPr>
        <p:grpSpPr bwMode="auto">
          <a:xfrm>
            <a:off x="350838" y="6373813"/>
            <a:ext cx="122237" cy="182562"/>
            <a:chOff x="2928" y="1051"/>
            <a:chExt cx="840" cy="957"/>
          </a:xfrm>
        </p:grpSpPr>
        <p:sp>
          <p:nvSpPr>
            <p:cNvPr id="13520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0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1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1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1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1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2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6" name="Group 60"/>
          <p:cNvGrpSpPr>
            <a:grpSpLocks/>
          </p:cNvGrpSpPr>
          <p:nvPr>
            <p:custDataLst>
              <p:tags r:id="rId8"/>
            </p:custDataLst>
          </p:nvPr>
        </p:nvGrpSpPr>
        <p:grpSpPr bwMode="auto">
          <a:xfrm>
            <a:off x="2278063" y="1547813"/>
            <a:ext cx="122237" cy="182562"/>
            <a:chOff x="2928" y="1051"/>
            <a:chExt cx="840" cy="957"/>
          </a:xfrm>
        </p:grpSpPr>
        <p:sp>
          <p:nvSpPr>
            <p:cNvPr id="13519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9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9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0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0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0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0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7" name="Group 74"/>
          <p:cNvGrpSpPr>
            <a:grpSpLocks/>
          </p:cNvGrpSpPr>
          <p:nvPr>
            <p:custDataLst>
              <p:tags r:id="rId9"/>
            </p:custDataLst>
          </p:nvPr>
        </p:nvGrpSpPr>
        <p:grpSpPr bwMode="auto">
          <a:xfrm>
            <a:off x="6156325" y="6300788"/>
            <a:ext cx="303213" cy="395287"/>
            <a:chOff x="2928" y="1051"/>
            <a:chExt cx="840" cy="957"/>
          </a:xfrm>
        </p:grpSpPr>
        <p:sp>
          <p:nvSpPr>
            <p:cNvPr id="13518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8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8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19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19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19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19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517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3517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35312"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18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35313"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3518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custDataLst>
              <p:tags r:id="rId1"/>
            </p:custDataLst>
          </p:nvPr>
        </p:nvGrpSpPr>
        <p:grpSpPr bwMode="auto">
          <a:xfrm>
            <a:off x="468313" y="1066800"/>
            <a:ext cx="6615112" cy="180975"/>
            <a:chOff x="295" y="1311"/>
            <a:chExt cx="5177" cy="114"/>
          </a:xfrm>
        </p:grpSpPr>
        <p:sp>
          <p:nvSpPr>
            <p:cNvPr id="13620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6196"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6197"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8"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F02E4"/>
                </a:solidFill>
              </a:rPr>
              <a:t>George Hotz's iPhone</a:t>
            </a:r>
          </a:p>
        </p:txBody>
      </p:sp>
      <p:pic>
        <p:nvPicPr>
          <p:cNvPr id="136199"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0"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1"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FF0515"/>
                </a:solidFill>
              </a:rPr>
              <a:t>In red:</a:t>
            </a:r>
            <a:r>
              <a:rPr lang="en-US"/>
              <a:t> one memory-access bit</a:t>
            </a:r>
          </a:p>
        </p:txBody>
      </p:sp>
      <p:sp>
        <p:nvSpPr>
          <p:cNvPr id="136202"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After</a:t>
            </a:r>
            <a:endParaRPr lang="en-US">
              <a:solidFill>
                <a:srgbClr val="0F02E4"/>
              </a:solidFill>
            </a:endParaRPr>
          </a:p>
        </p:txBody>
      </p:sp>
      <p:sp>
        <p:nvSpPr>
          <p:cNvPr id="136203"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Before</a:t>
            </a:r>
            <a:endParaRPr lang="en-US">
              <a:solidFill>
                <a:srgbClr val="0F02E4"/>
              </a:solidFill>
            </a:endParaRPr>
          </a:p>
        </p:txBody>
      </p:sp>
      <p:sp>
        <p:nvSpPr>
          <p:cNvPr id="136204"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49" charset="0"/>
              </a:rPr>
              <a:t>1</a:t>
            </a:r>
            <a:r>
              <a:rPr lang="en-US"/>
              <a:t>)</a:t>
            </a: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468313" y="1066800"/>
            <a:ext cx="6615112" cy="180975"/>
            <a:chOff x="295" y="1311"/>
            <a:chExt cx="5177" cy="114"/>
          </a:xfrm>
        </p:grpSpPr>
        <p:sp>
          <p:nvSpPr>
            <p:cNvPr id="1372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2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722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7221"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sp>
        <p:nvSpPr>
          <p:cNvPr id="137223"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37224"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what is in those areas of </a:t>
            </a:r>
            <a:r>
              <a:rPr lang="en-US" sz="1600" b="1" i="1">
                <a:latin typeface="Arial" pitchFamily="34" charset="0"/>
              </a:rPr>
              <a:t>read-only </a:t>
            </a:r>
            <a:r>
              <a:rPr lang="en-US" sz="1600">
                <a:latin typeface="Arial" pitchFamily="34" charset="0"/>
              </a:rPr>
              <a:t>memory. Instead, the idea was to change one of the address lines to be high while it checked these four locations.</a:t>
            </a:r>
          </a:p>
        </p:txBody>
      </p:sp>
      <p:sp>
        <p:nvSpPr>
          <p:cNvPr id="137225"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37226"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4 32-bit memory locations it checks are</a:t>
            </a:r>
          </a:p>
        </p:txBody>
      </p:sp>
      <p:sp>
        <p:nvSpPr>
          <p:cNvPr id="137227"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10100000000000000000000000110000</a:t>
            </a:r>
          </a:p>
          <a:p>
            <a:pPr algn="l"/>
            <a:r>
              <a:rPr lang="en-US" sz="1200" b="1">
                <a:solidFill>
                  <a:srgbClr val="0F02E4"/>
                </a:solidFill>
                <a:latin typeface="Arial" pitchFamily="34" charset="0"/>
              </a:rPr>
              <a:t>10100000000000001010010110100000</a:t>
            </a:r>
          </a:p>
          <a:p>
            <a:pPr algn="l"/>
            <a:r>
              <a:rPr lang="en-US" sz="1200" b="1">
                <a:solidFill>
                  <a:srgbClr val="0F02E4"/>
                </a:solidFill>
                <a:latin typeface="Arial" pitchFamily="34" charset="0"/>
              </a:rPr>
              <a:t>10100000000000010101110001011000</a:t>
            </a:r>
          </a:p>
          <a:p>
            <a:pPr algn="l"/>
            <a:r>
              <a:rPr lang="en-US" sz="1200" b="1">
                <a:solidFill>
                  <a:srgbClr val="0F02E4"/>
                </a:solidFill>
                <a:latin typeface="Arial" pitchFamily="34" charset="0"/>
              </a:rPr>
              <a:t>10100000000000010111001101110000</a:t>
            </a:r>
          </a:p>
        </p:txBody>
      </p:sp>
      <p:sp>
        <p:nvSpPr>
          <p:cNvPr id="137228"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37229"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37230"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
        <p:nvSpPr>
          <p:cNvPr id="137231"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pitchFamily="34" charset="0"/>
              </a:rPr>
              <a:t>1</a:t>
            </a:r>
            <a:endParaRPr lang="en-US" sz="1200" b="1">
              <a:latin typeface="Arial" pitchFamily="34" charset="0"/>
            </a:endParaRPr>
          </a:p>
        </p:txBody>
      </p:sp>
      <p:sp>
        <p:nvSpPr>
          <p:cNvPr id="137232"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000000000000110000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001010010110100000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010101110001011000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010111001101110000</a:t>
            </a:r>
          </a:p>
        </p:txBody>
      </p:sp>
      <p:sp>
        <p:nvSpPr>
          <p:cNvPr id="137233"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7234"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memory locations it </a:t>
            </a:r>
            <a:r>
              <a:rPr lang="en-US" sz="1600" b="1" i="1">
                <a:latin typeface="Arial" pitchFamily="34" charset="0"/>
              </a:rPr>
              <a:t>actually </a:t>
            </a:r>
            <a:r>
              <a:rPr lang="en-US" sz="1600">
                <a:latin typeface="Arial" pitchFamily="34" charset="0"/>
              </a:rPr>
              <a:t>checks are thus</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468313" y="1066800"/>
            <a:ext cx="6615112" cy="180975"/>
            <a:chOff x="295" y="1311"/>
            <a:chExt cx="5177" cy="114"/>
          </a:xfrm>
        </p:grpSpPr>
        <p:sp>
          <p:nvSpPr>
            <p:cNvPr id="13825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25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824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824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pic>
        <p:nvPicPr>
          <p:cNvPr id="138247" name="Picture 21" descr="myca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7526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8" name="Text Box 22"/>
          <p:cNvSpPr txBox="1">
            <a:spLocks noChangeArrowheads="1"/>
          </p:cNvSpPr>
          <p:nvPr/>
        </p:nvSpPr>
        <p:spPr bwMode="auto">
          <a:xfrm>
            <a:off x="6757988" y="5999163"/>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F02E4"/>
                </a:solidFill>
              </a:rPr>
              <a:t>the trade</a:t>
            </a:r>
          </a:p>
        </p:txBody>
      </p:sp>
      <p:sp>
        <p:nvSpPr>
          <p:cNvPr id="138249" name="Line 23"/>
          <p:cNvSpPr>
            <a:spLocks noChangeShapeType="1"/>
          </p:cNvSpPr>
          <p:nvPr/>
        </p:nvSpPr>
        <p:spPr bwMode="auto">
          <a:xfrm flipH="1">
            <a:off x="7151688" y="3222625"/>
            <a:ext cx="698500" cy="2738438"/>
          </a:xfrm>
          <a:prstGeom prst="line">
            <a:avLst/>
          </a:prstGeom>
          <a:noFill/>
          <a:ln w="19050">
            <a:solidFill>
              <a:srgbClr val="0F02E4"/>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92"/>
          <p:cNvGrpSpPr>
            <a:grpSpLocks/>
          </p:cNvGrpSpPr>
          <p:nvPr>
            <p:custDataLst>
              <p:tags r:id="rId1"/>
            </p:custDataLst>
          </p:nvPr>
        </p:nvGrpSpPr>
        <p:grpSpPr bwMode="auto">
          <a:xfrm>
            <a:off x="7896225" y="5627688"/>
            <a:ext cx="636588" cy="790575"/>
            <a:chOff x="2928" y="1051"/>
            <a:chExt cx="840" cy="957"/>
          </a:xfrm>
        </p:grpSpPr>
        <p:sp>
          <p:nvSpPr>
            <p:cNvPr id="139268" name="Freeform 9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9269"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9270"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1"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2"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3"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4"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5"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6"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9277"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9278"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9279"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9280"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9267"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2006</a:t>
            </a:r>
          </a:p>
          <a:p>
            <a:pPr algn="l">
              <a:lnSpc>
                <a:spcPct val="70000"/>
              </a:lnSpc>
              <a:spcBef>
                <a:spcPct val="50000"/>
              </a:spcBef>
            </a:pPr>
            <a:r>
              <a:rPr lang="en-US" sz="1400" b="1">
                <a:solidFill>
                  <a:srgbClr val="670768"/>
                </a:solidFill>
                <a:latin typeface="Arial" pitchFamily="34" charset="0"/>
              </a:rPr>
              <a:t>Intel Core 2 Duo</a:t>
            </a:r>
          </a:p>
          <a:p>
            <a:pPr algn="l">
              <a:lnSpc>
                <a:spcPct val="70000"/>
              </a:lnSpc>
              <a:spcBef>
                <a:spcPct val="50000"/>
              </a:spcBef>
            </a:pPr>
            <a:r>
              <a:rPr lang="en-US" sz="1400" b="1">
                <a:solidFill>
                  <a:srgbClr val="670768"/>
                </a:solidFill>
                <a:latin typeface="Arial" pitchFamily="34" charset="0"/>
              </a:rPr>
              <a:t>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291 million transistors</a:t>
            </a:r>
          </a:p>
          <a:p>
            <a:pPr algn="l">
              <a:lnSpc>
                <a:spcPct val="70000"/>
              </a:lnSpc>
              <a:spcBef>
                <a:spcPct val="50000"/>
              </a:spcBef>
            </a:pPr>
            <a:r>
              <a:rPr lang="en-US" sz="1400" b="1">
                <a:solidFill>
                  <a:srgbClr val="670768"/>
                </a:solidFill>
                <a:latin typeface="Arial" pitchFamily="34" charset="0"/>
              </a:rPr>
              <a:t>65 nm wires</a:t>
            </a:r>
          </a:p>
          <a:p>
            <a:pPr algn="l">
              <a:lnSpc>
                <a:spcPct val="70000"/>
              </a:lnSpc>
              <a:spcBef>
                <a:spcPct val="50000"/>
              </a:spcBef>
            </a:pPr>
            <a:r>
              <a:rPr lang="en-US" sz="1400" b="1">
                <a:solidFill>
                  <a:srgbClr val="FF0515"/>
                </a:solidFill>
                <a:latin typeface="Arial" pitchFamily="34" charset="0"/>
              </a:rPr>
              <a:t>computer-assisted design</a:t>
            </a:r>
          </a:p>
        </p:txBody>
      </p:sp>
      <p:pic>
        <p:nvPicPr>
          <p:cNvPr id="140291"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292" name="Group 4"/>
          <p:cNvGrpSpPr>
            <a:grpSpLocks/>
          </p:cNvGrpSpPr>
          <p:nvPr>
            <p:custDataLst>
              <p:tags r:id="rId4"/>
            </p:custDataLst>
          </p:nvPr>
        </p:nvGrpSpPr>
        <p:grpSpPr bwMode="auto">
          <a:xfrm>
            <a:off x="2419350" y="4048125"/>
            <a:ext cx="122238" cy="182563"/>
            <a:chOff x="2928" y="1051"/>
            <a:chExt cx="840" cy="957"/>
          </a:xfrm>
        </p:grpSpPr>
        <p:sp>
          <p:nvSpPr>
            <p:cNvPr id="14036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6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6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7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7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7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7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3" name="Group 18"/>
          <p:cNvGrpSpPr>
            <a:grpSpLocks/>
          </p:cNvGrpSpPr>
          <p:nvPr>
            <p:custDataLst>
              <p:tags r:id="rId5"/>
            </p:custDataLst>
          </p:nvPr>
        </p:nvGrpSpPr>
        <p:grpSpPr bwMode="auto">
          <a:xfrm>
            <a:off x="4362450" y="263525"/>
            <a:ext cx="122238" cy="182563"/>
            <a:chOff x="2928" y="1051"/>
            <a:chExt cx="840" cy="957"/>
          </a:xfrm>
        </p:grpSpPr>
        <p:sp>
          <p:nvSpPr>
            <p:cNvPr id="14035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5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5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6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6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6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6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4" name="Group 32"/>
          <p:cNvGrpSpPr>
            <a:grpSpLocks/>
          </p:cNvGrpSpPr>
          <p:nvPr>
            <p:custDataLst>
              <p:tags r:id="rId6"/>
            </p:custDataLst>
          </p:nvPr>
        </p:nvGrpSpPr>
        <p:grpSpPr bwMode="auto">
          <a:xfrm>
            <a:off x="5578475" y="3870325"/>
            <a:ext cx="122238" cy="182563"/>
            <a:chOff x="2928" y="1051"/>
            <a:chExt cx="840" cy="957"/>
          </a:xfrm>
        </p:grpSpPr>
        <p:sp>
          <p:nvSpPr>
            <p:cNvPr id="14034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4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4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5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5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5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5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5" name="Group 46"/>
          <p:cNvGrpSpPr>
            <a:grpSpLocks/>
          </p:cNvGrpSpPr>
          <p:nvPr>
            <p:custDataLst>
              <p:tags r:id="rId7"/>
            </p:custDataLst>
          </p:nvPr>
        </p:nvGrpSpPr>
        <p:grpSpPr bwMode="auto">
          <a:xfrm>
            <a:off x="350838" y="6373813"/>
            <a:ext cx="122237" cy="182562"/>
            <a:chOff x="2928" y="1051"/>
            <a:chExt cx="840" cy="957"/>
          </a:xfrm>
        </p:grpSpPr>
        <p:sp>
          <p:nvSpPr>
            <p:cNvPr id="14032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2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3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3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3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3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4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6" name="Group 60"/>
          <p:cNvGrpSpPr>
            <a:grpSpLocks/>
          </p:cNvGrpSpPr>
          <p:nvPr>
            <p:custDataLst>
              <p:tags r:id="rId8"/>
            </p:custDataLst>
          </p:nvPr>
        </p:nvGrpSpPr>
        <p:grpSpPr bwMode="auto">
          <a:xfrm>
            <a:off x="2278063" y="1547813"/>
            <a:ext cx="122237" cy="182562"/>
            <a:chOff x="2928" y="1051"/>
            <a:chExt cx="840" cy="957"/>
          </a:xfrm>
        </p:grpSpPr>
        <p:sp>
          <p:nvSpPr>
            <p:cNvPr id="14031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1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1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2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2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2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2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7" name="Group 74"/>
          <p:cNvGrpSpPr>
            <a:grpSpLocks/>
          </p:cNvGrpSpPr>
          <p:nvPr>
            <p:custDataLst>
              <p:tags r:id="rId9"/>
            </p:custDataLst>
          </p:nvPr>
        </p:nvGrpSpPr>
        <p:grpSpPr bwMode="auto">
          <a:xfrm>
            <a:off x="6156325" y="6300788"/>
            <a:ext cx="303213" cy="395287"/>
            <a:chOff x="2928" y="1051"/>
            <a:chExt cx="840" cy="957"/>
          </a:xfrm>
        </p:grpSpPr>
        <p:sp>
          <p:nvSpPr>
            <p:cNvPr id="14030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0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0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1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1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1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1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029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4029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40432"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0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40433"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0301"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custDataLst>
              <p:tags r:id="rId1"/>
            </p:custDataLst>
          </p:nvPr>
        </p:nvGrpSpPr>
        <p:grpSpPr bwMode="auto">
          <a:xfrm>
            <a:off x="423863" y="914400"/>
            <a:ext cx="8086725" cy="176213"/>
            <a:chOff x="295" y="1311"/>
            <a:chExt cx="5177" cy="114"/>
          </a:xfrm>
        </p:grpSpPr>
        <p:sp>
          <p:nvSpPr>
            <p:cNvPr id="141341"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42"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1316"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1317"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1318"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1319"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1320"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1321"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1322"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1323"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1324"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1325"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1326"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1327"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1328"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1329"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1330"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1331"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1332"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1333"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latin typeface="Arial" pitchFamily="34" charset="0"/>
              </a:rPr>
              <a:t>9</a:t>
            </a:r>
            <a:r>
              <a:rPr lang="en-US" sz="1800" b="1">
                <a:solidFill>
                  <a:srgbClr val="0E0CFB"/>
                </a:solidFill>
                <a:latin typeface="Arial" pitchFamily="34" charset="0"/>
              </a:rPr>
              <a:t> </a:t>
            </a:r>
            <a:r>
              <a:rPr lang="en-US" sz="1800">
                <a:solidFill>
                  <a:srgbClr val="0E0CFB"/>
                </a:solidFill>
                <a:latin typeface="Arial" pitchFamily="34" charset="0"/>
              </a:rPr>
              <a:t>words remaining</a:t>
            </a:r>
          </a:p>
        </p:txBody>
      </p:sp>
      <p:sp>
        <p:nvSpPr>
          <p:cNvPr id="141334"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a:latin typeface="Comic Sans MS" pitchFamily="66" charset="0"/>
              </a:rPr>
              <a:t>error</a:t>
            </a:r>
          </a:p>
          <a:p>
            <a:pPr algn="l">
              <a:lnSpc>
                <a:spcPct val="60000"/>
              </a:lnSpc>
              <a:spcBef>
                <a:spcPct val="50000"/>
              </a:spcBef>
            </a:pPr>
            <a:r>
              <a:rPr lang="en-US">
                <a:latin typeface="Comic Sans MS" pitchFamily="66" charset="0"/>
              </a:rPr>
              <a:t>xenon</a:t>
            </a:r>
          </a:p>
          <a:p>
            <a:pPr algn="l">
              <a:lnSpc>
                <a:spcPct val="60000"/>
              </a:lnSpc>
              <a:spcBef>
                <a:spcPct val="50000"/>
              </a:spcBef>
            </a:pPr>
            <a:r>
              <a:rPr lang="en-US">
                <a:latin typeface="Comic Sans MS" pitchFamily="66" charset="0"/>
              </a:rPr>
              <a:t>rhyme</a:t>
            </a:r>
          </a:p>
          <a:p>
            <a:pPr algn="l">
              <a:lnSpc>
                <a:spcPct val="60000"/>
              </a:lnSpc>
              <a:spcBef>
                <a:spcPct val="50000"/>
              </a:spcBef>
            </a:pPr>
            <a:r>
              <a:rPr lang="en-US">
                <a:latin typeface="Comic Sans MS" pitchFamily="66" charset="0"/>
              </a:rPr>
              <a:t>moxie…</a:t>
            </a:r>
          </a:p>
        </p:txBody>
      </p:sp>
      <p:sp>
        <p:nvSpPr>
          <p:cNvPr id="141335"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possibilities</a:t>
            </a:r>
          </a:p>
        </p:txBody>
      </p:sp>
      <p:sp>
        <p:nvSpPr>
          <p:cNvPr id="141336"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8"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9"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0"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423863" y="914400"/>
            <a:ext cx="8086725" cy="176213"/>
            <a:chOff x="295" y="1311"/>
            <a:chExt cx="5177" cy="114"/>
          </a:xfrm>
        </p:grpSpPr>
        <p:sp>
          <p:nvSpPr>
            <p:cNvPr id="142358"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59"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234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234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234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234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234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234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234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234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234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234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235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235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235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235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235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235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235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235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E0CFB"/>
                </a:solidFill>
                <a:latin typeface="Arial" pitchFamily="34" charset="0"/>
              </a:rPr>
              <a:t>9 </a:t>
            </a:r>
            <a:r>
              <a:rPr lang="en-US" sz="18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533400" y="1066800"/>
            <a:ext cx="7772400" cy="174625"/>
            <a:chOff x="295" y="1311"/>
            <a:chExt cx="5177" cy="114"/>
          </a:xfrm>
        </p:grpSpPr>
        <p:sp>
          <p:nvSpPr>
            <p:cNvPr id="143385"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6"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Wed.</a:t>
            </a:r>
          </a:p>
        </p:txBody>
      </p:sp>
      <p:grpSp>
        <p:nvGrpSpPr>
          <p:cNvPr id="143364" name="Group 6"/>
          <p:cNvGrpSpPr>
            <a:grpSpLocks/>
          </p:cNvGrpSpPr>
          <p:nvPr>
            <p:custDataLst>
              <p:tags r:id="rId3"/>
            </p:custDataLst>
          </p:nvPr>
        </p:nvGrpSpPr>
        <p:grpSpPr bwMode="auto">
          <a:xfrm>
            <a:off x="7620000" y="1828800"/>
            <a:ext cx="406400" cy="520700"/>
            <a:chOff x="2928" y="1051"/>
            <a:chExt cx="840" cy="957"/>
          </a:xfrm>
        </p:grpSpPr>
        <p:sp>
          <p:nvSpPr>
            <p:cNvPr id="143372" name="Freeform 7"/>
            <p:cNvSpPr>
              <a:spLocks/>
            </p:cNvSpPr>
            <p:nvPr>
              <p:custDataLst>
                <p:tags r:id="rId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3"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4"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5"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1"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2"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3"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4"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65"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9AC20"/>
                </a:solidFill>
                <a:latin typeface="Comic Sans MS" pitchFamily="66" charset="0"/>
              </a:rPr>
              <a:t>5 divides 0 evenly, too!</a:t>
            </a:r>
          </a:p>
        </p:txBody>
      </p:sp>
      <p:sp>
        <p:nvSpPr>
          <p:cNvPr id="143366"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memory extra credit!</a:t>
            </a:r>
          </a:p>
        </p:txBody>
      </p:sp>
      <p:sp>
        <p:nvSpPr>
          <p:cNvPr id="143367"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random numbers</a:t>
            </a:r>
          </a:p>
        </p:txBody>
      </p:sp>
      <p:sp>
        <p:nvSpPr>
          <p:cNvPr id="143368"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no stack!</a:t>
            </a:r>
          </a:p>
        </p:txBody>
      </p:sp>
      <p:sp>
        <p:nvSpPr>
          <p:cNvPr id="143369"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The Collider, the Particle and a Theory About Fate</a:t>
            </a:r>
          </a:p>
        </p:txBody>
      </p:sp>
      <p:sp>
        <p:nvSpPr>
          <p:cNvPr id="143370"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GOTO</a:t>
            </a:r>
          </a:p>
        </p:txBody>
      </p:sp>
      <p:sp>
        <p:nvSpPr>
          <p:cNvPr id="143371"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flier</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468313" y="1066800"/>
            <a:ext cx="8218487" cy="180975"/>
            <a:chOff x="295" y="1311"/>
            <a:chExt cx="5177" cy="114"/>
          </a:xfrm>
        </p:grpSpPr>
        <p:sp>
          <p:nvSpPr>
            <p:cNvPr id="14441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1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438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4389" name="Group 26"/>
          <p:cNvGrpSpPr>
            <a:grpSpLocks/>
          </p:cNvGrpSpPr>
          <p:nvPr>
            <p:custDataLst>
              <p:tags r:id="rId4"/>
            </p:custDataLst>
          </p:nvPr>
        </p:nvGrpSpPr>
        <p:grpSpPr bwMode="auto">
          <a:xfrm>
            <a:off x="293688" y="1647825"/>
            <a:ext cx="533400" cy="609600"/>
            <a:chOff x="2928" y="1051"/>
            <a:chExt cx="840" cy="957"/>
          </a:xfrm>
        </p:grpSpPr>
        <p:sp>
          <p:nvSpPr>
            <p:cNvPr id="144397" name="Freeform 27"/>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398"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399"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0"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1"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2"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3"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4"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5"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06"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07"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08"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09"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390"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4391"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2"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3"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4"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5"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6"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a:t>
            </a:r>
            <a:r>
              <a:rPr lang="en-US" sz="1800" i="1" dirty="0" smtClean="0">
                <a:latin typeface="Cambria" pitchFamily="18" charset="0"/>
              </a:rPr>
              <a:t>mnemonics" </a:t>
            </a:r>
            <a:r>
              <a:rPr lang="en-US" sz="1800" i="1" dirty="0" smtClean="0">
                <a:latin typeface="Cambria" pitchFamily="18" charset="0"/>
              </a:rPr>
              <a:t>instead of </a:t>
            </a:r>
            <a:r>
              <a:rPr lang="en-US" sz="1800" i="1" dirty="0" smtClean="0">
                <a:latin typeface="Cambria" pitchFamily="18" charset="0"/>
              </a:rPr>
              <a:t>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53" name="Rectangle 29"/>
          <p:cNvSpPr>
            <a:spLocks noChangeArrowheads="1"/>
          </p:cNvSpPr>
          <p:nvPr>
            <p:custDataLst>
              <p:tags r:id="rId34"/>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4" name="Rectangle 29"/>
          <p:cNvSpPr>
            <a:spLocks noChangeArrowheads="1"/>
          </p:cNvSpPr>
          <p:nvPr>
            <p:custDataLst>
              <p:tags r:id="rId35"/>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5" name="Text Box 24"/>
          <p:cNvSpPr txBox="1">
            <a:spLocks noChangeArrowheads="1"/>
          </p:cNvSpPr>
          <p:nvPr>
            <p:custDataLst>
              <p:tags r:id="rId36"/>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IR</a:t>
            </a:r>
            <a:endParaRPr lang="en-US" sz="2800" b="1" dirty="0">
              <a:solidFill>
                <a:srgbClr val="B003D1"/>
              </a:solidFill>
              <a:latin typeface="Courier New" pitchFamily="49" charset="0"/>
              <a:cs typeface="Courier New" pitchFamily="49" charset="0"/>
            </a:endParaRPr>
          </a:p>
        </p:txBody>
      </p:sp>
      <p:sp>
        <p:nvSpPr>
          <p:cNvPr id="56" name="Text Box 24"/>
          <p:cNvSpPr txBox="1">
            <a:spLocks noChangeArrowheads="1"/>
          </p:cNvSpPr>
          <p:nvPr>
            <p:custDataLst>
              <p:tags r:id="rId37"/>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57" name="Rectangle 33"/>
          <p:cNvSpPr>
            <a:spLocks noChangeArrowheads="1"/>
          </p:cNvSpPr>
          <p:nvPr>
            <p:custDataLst>
              <p:tags r:id="rId38"/>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a:t>
            </a:r>
            <a:r>
              <a:rPr lang="en-US" sz="1200" dirty="0" smtClean="0">
                <a:latin typeface="Calibri" pitchFamily="34" charset="0"/>
              </a:rPr>
              <a:t>register, r1</a:t>
            </a:r>
            <a:endParaRPr lang="en-US" sz="1200" dirty="0">
              <a:latin typeface="Calibri" pitchFamily="34" charset="0"/>
            </a:endParaRPr>
          </a:p>
        </p:txBody>
      </p:sp>
      <p:sp>
        <p:nvSpPr>
          <p:cNvPr id="58" name="Rectangle 33"/>
          <p:cNvSpPr>
            <a:spLocks noChangeArrowheads="1"/>
          </p:cNvSpPr>
          <p:nvPr>
            <p:custDataLst>
              <p:tags r:id="rId39"/>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smtClean="0">
                <a:latin typeface="Calibri" pitchFamily="34" charset="0"/>
              </a:rPr>
              <a:t>Current - I</a:t>
            </a:r>
            <a:r>
              <a:rPr lang="en-US" sz="1200" dirty="0" smtClean="0">
                <a:latin typeface="Calibri" pitchFamily="34" charset="0"/>
              </a:rPr>
              <a:t>nstruction </a:t>
            </a:r>
            <a:r>
              <a:rPr lang="en-US" sz="1200" dirty="0">
                <a:latin typeface="Calibri" pitchFamily="34" charset="0"/>
              </a:rPr>
              <a:t>R</a:t>
            </a:r>
            <a:r>
              <a:rPr lang="en-US" sz="1200" dirty="0" smtClean="0">
                <a:latin typeface="Calibri" pitchFamily="34" charset="0"/>
              </a:rPr>
              <a:t>egister</a:t>
            </a:r>
            <a:endParaRPr lang="en-US" sz="1200" dirty="0">
              <a:latin typeface="Calibri" pitchFamily="34" charset="0"/>
            </a:endParaRP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40"/>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Python          Hmmm</a:t>
            </a:r>
          </a:p>
        </p:txBody>
      </p:sp>
      <p:sp>
        <p:nvSpPr>
          <p:cNvPr id="145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45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45413"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09AC20"/>
                </a:solidFill>
                <a:latin typeface="Courier New" pitchFamily="49" charset="0"/>
              </a:rPr>
              <a:t>""" recursive </a:t>
            </a:r>
          </a:p>
          <a:p>
            <a:pPr algn="l">
              <a:lnSpc>
                <a:spcPct val="60000"/>
              </a:lnSpc>
              <a:spcBef>
                <a:spcPct val="50000"/>
              </a:spcBef>
            </a:pPr>
            <a:r>
              <a:rPr lang="en-US" sz="1800" b="1">
                <a:solidFill>
                  <a:srgbClr val="09AC20"/>
                </a:solidFill>
                <a:latin typeface="Courier New" pitchFamily="49" charset="0"/>
              </a:rPr>
              <a:t>      factorial! """</a:t>
            </a: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45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5415"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5416"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45417"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145418"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Arial" pitchFamily="34" charset="0"/>
              </a:rPr>
              <a:t>what if…</a:t>
            </a: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custDataLst>
              <p:tags r:id="rId1"/>
            </p:custDataLst>
          </p:nvPr>
        </p:nvGrpSpPr>
        <p:grpSpPr bwMode="auto">
          <a:xfrm>
            <a:off x="398463" y="990600"/>
            <a:ext cx="8289925" cy="180975"/>
            <a:chOff x="295" y="1311"/>
            <a:chExt cx="5177" cy="114"/>
          </a:xfrm>
        </p:grpSpPr>
        <p:sp>
          <p:nvSpPr>
            <p:cNvPr id="146514"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6515"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6435"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x + fac(x)</a:t>
            </a:r>
            <a:r>
              <a:rPr lang="en-US" sz="4200">
                <a:solidFill>
                  <a:schemeClr val="tx2"/>
                </a:solidFill>
                <a:latin typeface="Times New Roman" pitchFamily="18" charset="0"/>
              </a:rPr>
              <a:t>    </a:t>
            </a:r>
            <a:r>
              <a:rPr lang="en-US" sz="3600" i="1">
                <a:solidFill>
                  <a:schemeClr val="tx2"/>
                </a:solidFill>
                <a:latin typeface="Times New Roman" pitchFamily="18" charset="0"/>
              </a:rPr>
              <a:t>Saved by the </a:t>
            </a:r>
            <a:r>
              <a:rPr lang="en-US" sz="3600" b="1" i="1">
                <a:solidFill>
                  <a:schemeClr val="tx2"/>
                </a:solidFill>
                <a:latin typeface="Times New Roman" pitchFamily="18" charset="0"/>
              </a:rPr>
              <a:t>stack</a:t>
            </a:r>
            <a:endParaRPr lang="en-US" sz="3600" i="1">
              <a:solidFill>
                <a:schemeClr val="tx2"/>
              </a:solidFill>
              <a:latin typeface="Times New Roman" pitchFamily="18" charset="0"/>
            </a:endParaRPr>
          </a:p>
        </p:txBody>
      </p:sp>
      <p:sp>
        <p:nvSpPr>
          <p:cNvPr id="146436"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7"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8"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r0</a:t>
            </a:r>
          </a:p>
        </p:txBody>
      </p:sp>
      <p:sp>
        <p:nvSpPr>
          <p:cNvPr id="146439"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40"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146441"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146442"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read r1</a:t>
            </a:r>
            <a:endParaRPr lang="en-US" sz="1400">
              <a:solidFill>
                <a:srgbClr val="0A04EB"/>
              </a:solidFill>
              <a:latin typeface="Arial" pitchFamily="34" charset="0"/>
            </a:endParaRPr>
          </a:p>
        </p:txBody>
      </p:sp>
      <p:sp>
        <p:nvSpPr>
          <p:cNvPr id="146443"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46444"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loadn r15 42</a:t>
            </a:r>
            <a:endParaRPr lang="en-US" sz="1400">
              <a:solidFill>
                <a:srgbClr val="0A04EB"/>
              </a:solidFill>
              <a:latin typeface="Arial" pitchFamily="34" charset="0"/>
            </a:endParaRPr>
          </a:p>
        </p:txBody>
      </p:sp>
      <p:sp>
        <p:nvSpPr>
          <p:cNvPr id="146445"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146446"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146447"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storei r1 r15</a:t>
            </a:r>
            <a:endParaRPr lang="en-US" sz="1400">
              <a:solidFill>
                <a:srgbClr val="0A04EB"/>
              </a:solidFill>
              <a:latin typeface="Arial" pitchFamily="34" charset="0"/>
            </a:endParaRPr>
          </a:p>
        </p:txBody>
      </p:sp>
      <p:sp>
        <p:nvSpPr>
          <p:cNvPr id="146448"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49"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loadn r13 1</a:t>
            </a:r>
            <a:endParaRPr lang="en-US" sz="1200">
              <a:solidFill>
                <a:srgbClr val="0A04EB"/>
              </a:solidFill>
              <a:latin typeface="Arial" pitchFamily="34" charset="0"/>
            </a:endParaRPr>
          </a:p>
        </p:txBody>
      </p:sp>
      <p:sp>
        <p:nvSpPr>
          <p:cNvPr id="146450"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1"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2"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jeqz r1 15</a:t>
            </a:r>
            <a:endParaRPr lang="en-US" sz="1200">
              <a:solidFill>
                <a:srgbClr val="0A04EB"/>
              </a:solidFill>
              <a:latin typeface="Arial" pitchFamily="34" charset="0"/>
            </a:endParaRPr>
          </a:p>
        </p:txBody>
      </p:sp>
      <p:sp>
        <p:nvSpPr>
          <p:cNvPr id="146453"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mul r13 r13 r1</a:t>
            </a:r>
            <a:endParaRPr lang="en-US" sz="1200">
              <a:solidFill>
                <a:srgbClr val="0A04EB"/>
              </a:solidFill>
              <a:latin typeface="Arial" pitchFamily="34" charset="0"/>
            </a:endParaRPr>
          </a:p>
        </p:txBody>
      </p:sp>
      <p:sp>
        <p:nvSpPr>
          <p:cNvPr id="146454"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addn r1 -1</a:t>
            </a:r>
            <a:endParaRPr lang="en-US" sz="1200">
              <a:solidFill>
                <a:srgbClr val="0A04EB"/>
              </a:solidFill>
              <a:latin typeface="Arial" pitchFamily="34" charset="0"/>
            </a:endParaRPr>
          </a:p>
        </p:txBody>
      </p:sp>
      <p:sp>
        <p:nvSpPr>
          <p:cNvPr id="146455"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 11</a:t>
            </a:r>
            <a:endParaRPr lang="en-US" sz="1200">
              <a:solidFill>
                <a:srgbClr val="0A04EB"/>
              </a:solidFill>
              <a:latin typeface="Arial" pitchFamily="34" charset="0"/>
            </a:endParaRPr>
          </a:p>
        </p:txBody>
      </p:sp>
      <p:sp>
        <p:nvSpPr>
          <p:cNvPr id="146456"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jumpi r14</a:t>
            </a:r>
            <a:endParaRPr lang="en-US" sz="1200">
              <a:solidFill>
                <a:srgbClr val="0A04EB"/>
              </a:solidFill>
              <a:latin typeface="Arial" pitchFamily="34" charset="0"/>
            </a:endParaRPr>
          </a:p>
        </p:txBody>
      </p:sp>
      <p:sp>
        <p:nvSpPr>
          <p:cNvPr id="146457"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146458"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return value - </a:t>
            </a:r>
            <a:r>
              <a:rPr lang="en-US" sz="1000" b="1" i="1">
                <a:latin typeface="Arial" pitchFamily="34" charset="0"/>
              </a:rPr>
              <a:t>in progress</a:t>
            </a:r>
            <a:endParaRPr lang="en-US" sz="1000" b="1">
              <a:latin typeface="Arial" pitchFamily="34" charset="0"/>
            </a:endParaRPr>
          </a:p>
        </p:txBody>
      </p:sp>
      <p:sp>
        <p:nvSpPr>
          <p:cNvPr id="146459"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mic Sans MS" pitchFamily="66" charset="0"/>
              </a:rPr>
              <a:t>0</a:t>
            </a:r>
            <a:endParaRPr lang="en-US" sz="1800">
              <a:latin typeface="Comic Sans MS" pitchFamily="66" charset="0"/>
            </a:endParaRPr>
          </a:p>
        </p:txBody>
      </p:sp>
      <p:sp>
        <p:nvSpPr>
          <p:cNvPr id="146460"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input</a:t>
            </a:r>
            <a:endParaRPr lang="en-US"/>
          </a:p>
        </p:txBody>
      </p:sp>
      <p:sp>
        <p:nvSpPr>
          <p:cNvPr id="146461"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rPr>
              <a:t>stack pointer</a:t>
            </a:r>
          </a:p>
        </p:txBody>
      </p:sp>
      <p:sp>
        <p:nvSpPr>
          <p:cNvPr id="146462"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3"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146464"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location / line to return TO</a:t>
            </a:r>
          </a:p>
        </p:txBody>
      </p:sp>
      <p:sp>
        <p:nvSpPr>
          <p:cNvPr id="146465"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STORE valuable data to stack</a:t>
            </a:r>
          </a:p>
        </p:txBody>
      </p:sp>
      <p:sp>
        <p:nvSpPr>
          <p:cNvPr id="146466"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67"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8"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r15</a:t>
            </a:r>
          </a:p>
        </p:txBody>
      </p:sp>
      <p:sp>
        <p:nvSpPr>
          <p:cNvPr id="146469"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the "stack pointer"</a:t>
            </a:r>
          </a:p>
        </p:txBody>
      </p:sp>
      <p:sp>
        <p:nvSpPr>
          <p:cNvPr id="146470"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call r14 10</a:t>
            </a:r>
            <a:endParaRPr lang="en-US" sz="1400">
              <a:solidFill>
                <a:srgbClr val="0A04EB"/>
              </a:solidFill>
              <a:latin typeface="Arial" pitchFamily="34" charset="0"/>
            </a:endParaRPr>
          </a:p>
        </p:txBody>
      </p:sp>
      <p:sp>
        <p:nvSpPr>
          <p:cNvPr id="146471"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72"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loadi r1 r15</a:t>
            </a:r>
            <a:endParaRPr lang="en-US" sz="1400">
              <a:solidFill>
                <a:srgbClr val="0A04EB"/>
              </a:solidFill>
              <a:latin typeface="Arial" pitchFamily="34" charset="0"/>
            </a:endParaRPr>
          </a:p>
        </p:txBody>
      </p:sp>
      <p:sp>
        <p:nvSpPr>
          <p:cNvPr id="146473"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 r13 r13 r1</a:t>
            </a:r>
            <a:endParaRPr lang="en-US" sz="1400">
              <a:solidFill>
                <a:srgbClr val="0A04EB"/>
              </a:solidFill>
              <a:latin typeface="Arial" pitchFamily="34" charset="0"/>
            </a:endParaRPr>
          </a:p>
        </p:txBody>
      </p:sp>
      <p:sp>
        <p:nvSpPr>
          <p:cNvPr id="146474"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write r13</a:t>
            </a:r>
            <a:endParaRPr lang="en-US" sz="1400">
              <a:solidFill>
                <a:srgbClr val="0A04EB"/>
              </a:solidFill>
              <a:latin typeface="Arial" pitchFamily="34" charset="0"/>
            </a:endParaRPr>
          </a:p>
        </p:txBody>
      </p:sp>
      <p:sp>
        <p:nvSpPr>
          <p:cNvPr id="146475"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halt</a:t>
            </a:r>
            <a:endParaRPr lang="en-US" sz="1400">
              <a:solidFill>
                <a:srgbClr val="0A04EB"/>
              </a:solidFill>
              <a:latin typeface="Arial" pitchFamily="34" charset="0"/>
            </a:endParaRPr>
          </a:p>
        </p:txBody>
      </p:sp>
      <p:sp>
        <p:nvSpPr>
          <p:cNvPr id="146476"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46477"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a:t>
            </a:r>
          </a:p>
        </p:txBody>
      </p:sp>
      <p:sp>
        <p:nvSpPr>
          <p:cNvPr id="146478"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79"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0"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1"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2"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3"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4"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5"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6"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7"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8"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10</a:t>
            </a:r>
          </a:p>
        </p:txBody>
      </p:sp>
      <p:sp>
        <p:nvSpPr>
          <p:cNvPr id="146489"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11</a:t>
            </a:r>
          </a:p>
        </p:txBody>
      </p:sp>
      <p:sp>
        <p:nvSpPr>
          <p:cNvPr id="146490"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12</a:t>
            </a:r>
          </a:p>
        </p:txBody>
      </p:sp>
      <p:sp>
        <p:nvSpPr>
          <p:cNvPr id="146491"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13</a:t>
            </a:r>
          </a:p>
        </p:txBody>
      </p:sp>
      <p:sp>
        <p:nvSpPr>
          <p:cNvPr id="146492"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14</a:t>
            </a:r>
          </a:p>
        </p:txBody>
      </p:sp>
      <p:sp>
        <p:nvSpPr>
          <p:cNvPr id="146493"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15</a:t>
            </a:r>
          </a:p>
        </p:txBody>
      </p:sp>
      <p:sp>
        <p:nvSpPr>
          <p:cNvPr id="146494"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42</a:t>
            </a:r>
          </a:p>
        </p:txBody>
      </p:sp>
      <p:sp>
        <p:nvSpPr>
          <p:cNvPr id="146495"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6"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7"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43</a:t>
            </a:r>
          </a:p>
        </p:txBody>
      </p:sp>
      <p:sp>
        <p:nvSpPr>
          <p:cNvPr id="146498"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3</a:t>
            </a:r>
          </a:p>
        </p:txBody>
      </p:sp>
      <p:sp>
        <p:nvSpPr>
          <p:cNvPr id="146499"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a:t>
            </a:r>
          </a:p>
        </p:txBody>
      </p:sp>
      <p:sp>
        <p:nvSpPr>
          <p:cNvPr id="146500"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5</a:t>
            </a:r>
          </a:p>
        </p:txBody>
      </p:sp>
      <p:sp>
        <p:nvSpPr>
          <p:cNvPr id="146501"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6</a:t>
            </a:r>
          </a:p>
        </p:txBody>
      </p:sp>
      <p:sp>
        <p:nvSpPr>
          <p:cNvPr id="146502"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7</a:t>
            </a:r>
          </a:p>
        </p:txBody>
      </p:sp>
      <p:sp>
        <p:nvSpPr>
          <p:cNvPr id="146503"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8</a:t>
            </a:r>
          </a:p>
        </p:txBody>
      </p:sp>
      <p:sp>
        <p:nvSpPr>
          <p:cNvPr id="146504"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9</a:t>
            </a:r>
          </a:p>
        </p:txBody>
      </p:sp>
      <p:sp>
        <p:nvSpPr>
          <p:cNvPr id="146505"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call the function</a:t>
            </a:r>
            <a:endParaRPr lang="en-US"/>
          </a:p>
        </p:txBody>
      </p:sp>
      <p:sp>
        <p:nvSpPr>
          <p:cNvPr id="146506"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LOAD valuable data from stack</a:t>
            </a:r>
          </a:p>
        </p:txBody>
      </p:sp>
      <p:sp>
        <p:nvSpPr>
          <p:cNvPr id="146507"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508"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do more stuff</a:t>
            </a:r>
            <a:endParaRPr lang="en-US"/>
          </a:p>
        </p:txBody>
      </p:sp>
      <p:sp>
        <p:nvSpPr>
          <p:cNvPr id="146509"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output</a:t>
            </a:r>
            <a:endParaRPr lang="en-US"/>
          </a:p>
        </p:txBody>
      </p:sp>
      <p:sp>
        <p:nvSpPr>
          <p:cNvPr id="146510"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the stack</a:t>
            </a:r>
          </a:p>
        </p:txBody>
      </p:sp>
      <p:sp>
        <p:nvSpPr>
          <p:cNvPr id="146511"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2"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3"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custDataLst>
              <p:tags r:id="rId1"/>
            </p:custDataLst>
          </p:nvPr>
        </p:nvGrpSpPr>
        <p:grpSpPr bwMode="auto">
          <a:xfrm>
            <a:off x="468313" y="1066800"/>
            <a:ext cx="8218487" cy="180975"/>
            <a:chOff x="295" y="1311"/>
            <a:chExt cx="5177" cy="114"/>
          </a:xfrm>
        </p:grpSpPr>
        <p:sp>
          <p:nvSpPr>
            <p:cNvPr id="14748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8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74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7461" name="Group 7"/>
          <p:cNvGrpSpPr>
            <a:grpSpLocks/>
          </p:cNvGrpSpPr>
          <p:nvPr>
            <p:custDataLst>
              <p:tags r:id="rId4"/>
            </p:custDataLst>
          </p:nvPr>
        </p:nvGrpSpPr>
        <p:grpSpPr bwMode="auto">
          <a:xfrm>
            <a:off x="293688" y="1647825"/>
            <a:ext cx="533400" cy="609600"/>
            <a:chOff x="2928" y="1051"/>
            <a:chExt cx="840" cy="957"/>
          </a:xfrm>
        </p:grpSpPr>
        <p:sp>
          <p:nvSpPr>
            <p:cNvPr id="147467" name="Freeform 8"/>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468"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469"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0"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1"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2"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3"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4"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5"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476"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477"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478"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479"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462"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7463"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7464"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5"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6"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custDataLst>
              <p:tags r:id="rId1"/>
            </p:custDataLst>
          </p:nvPr>
        </p:nvGrpSpPr>
        <p:grpSpPr bwMode="auto">
          <a:xfrm>
            <a:off x="468313" y="1066800"/>
            <a:ext cx="8218487" cy="180975"/>
            <a:chOff x="295" y="1311"/>
            <a:chExt cx="5177" cy="114"/>
          </a:xfrm>
        </p:grpSpPr>
        <p:sp>
          <p:nvSpPr>
            <p:cNvPr id="14848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48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84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84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Mnemonics</a:t>
            </a:r>
          </a:p>
        </p:txBody>
      </p:sp>
      <p:pic>
        <p:nvPicPr>
          <p:cNvPr id="148485"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495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495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9509"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495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1"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2"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3"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4"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5"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r0</a:t>
            </a:r>
          </a:p>
        </p:txBody>
      </p:sp>
      <p:sp>
        <p:nvSpPr>
          <p:cNvPr id="149516"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r1</a:t>
            </a:r>
          </a:p>
        </p:txBody>
      </p:sp>
      <p:sp>
        <p:nvSpPr>
          <p:cNvPr id="149517"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r2</a:t>
            </a:r>
          </a:p>
        </p:txBody>
      </p:sp>
      <p:sp>
        <p:nvSpPr>
          <p:cNvPr id="149518"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r3</a:t>
            </a:r>
          </a:p>
        </p:txBody>
      </p:sp>
      <p:sp>
        <p:nvSpPr>
          <p:cNvPr id="149519"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r4</a:t>
            </a:r>
          </a:p>
        </p:txBody>
      </p:sp>
      <p:grpSp>
        <p:nvGrpSpPr>
          <p:cNvPr id="149520" name="Group 16"/>
          <p:cNvGrpSpPr>
            <a:grpSpLocks/>
          </p:cNvGrpSpPr>
          <p:nvPr>
            <p:custDataLst>
              <p:tags r:id="rId15"/>
            </p:custDataLst>
          </p:nvPr>
        </p:nvGrpSpPr>
        <p:grpSpPr bwMode="auto">
          <a:xfrm>
            <a:off x="4895850" y="3048000"/>
            <a:ext cx="263525" cy="306388"/>
            <a:chOff x="2928" y="1051"/>
            <a:chExt cx="840" cy="957"/>
          </a:xfrm>
        </p:grpSpPr>
        <p:sp>
          <p:nvSpPr>
            <p:cNvPr id="149563" name="Freeform 17"/>
            <p:cNvSpPr>
              <a:spLocks/>
            </p:cNvSpPr>
            <p:nvPr>
              <p:custDataLst>
                <p:tags r:id="rId4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64"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65"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6"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7"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8"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9"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0"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1"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72"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73"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74"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75"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1"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2"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3"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4"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5"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6"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7"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8"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49529"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Memory (high RAM)</a:t>
            </a:r>
          </a:p>
        </p:txBody>
      </p:sp>
      <p:sp>
        <p:nvSpPr>
          <p:cNvPr id="149530"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1"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2"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3"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4"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CPU Registers</a:t>
            </a:r>
          </a:p>
        </p:txBody>
      </p:sp>
      <p:sp>
        <p:nvSpPr>
          <p:cNvPr id="149535"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49536"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49537"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49538"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49539"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49540"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49541"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49542"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49543"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49544"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49545"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46"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r5</a:t>
            </a:r>
          </a:p>
        </p:txBody>
      </p:sp>
      <p:sp>
        <p:nvSpPr>
          <p:cNvPr id="149547"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Program (low RAM)</a:t>
            </a:r>
          </a:p>
        </p:txBody>
      </p:sp>
      <p:sp>
        <p:nvSpPr>
          <p:cNvPr id="149548"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49549"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endParaRPr lang="en-US" sz="1400" b="1">
              <a:solidFill>
                <a:srgbClr val="FF0515"/>
              </a:solidFill>
              <a:latin typeface="Courier New" pitchFamily="49" charset="0"/>
            </a:endParaRPr>
          </a:p>
        </p:txBody>
      </p:sp>
      <p:sp>
        <p:nvSpPr>
          <p:cNvPr id="149550"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49551"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Arial" pitchFamily="34" charset="0"/>
              </a:rPr>
              <a:t>The input is 3.</a:t>
            </a:r>
          </a:p>
        </p:txBody>
      </p:sp>
      <p:sp>
        <p:nvSpPr>
          <p:cNvPr id="149552"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53"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Input value: x</a:t>
            </a:r>
          </a:p>
        </p:txBody>
      </p:sp>
      <p:sp>
        <p:nvSpPr>
          <p:cNvPr id="149554"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a:t>
            </a:r>
          </a:p>
        </p:txBody>
      </p:sp>
      <p:sp>
        <p:nvSpPr>
          <p:cNvPr id="149555"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value</a:t>
            </a:r>
          </a:p>
        </p:txBody>
      </p:sp>
      <p:sp>
        <p:nvSpPr>
          <p:cNvPr id="149556"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Next Function's Address</a:t>
            </a:r>
          </a:p>
        </p:txBody>
      </p:sp>
      <p:sp>
        <p:nvSpPr>
          <p:cNvPr id="149557"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49558"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Aaaargh!</a:t>
            </a:r>
          </a:p>
        </p:txBody>
      </p:sp>
      <p:sp>
        <p:nvSpPr>
          <p:cNvPr id="149559"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with labels</a:t>
            </a:r>
          </a:p>
        </p:txBody>
      </p:sp>
      <p:sp>
        <p:nvSpPr>
          <p:cNvPr id="149560"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61"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49562"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Why 18?   How low </a:t>
            </a:r>
            <a:r>
              <a:rPr lang="en-US" sz="900" b="1" i="1">
                <a:solidFill>
                  <a:schemeClr val="bg2"/>
                </a:solidFill>
                <a:latin typeface="Arial" pitchFamily="34" charset="0"/>
              </a:rPr>
              <a:t>could </a:t>
            </a:r>
            <a:r>
              <a:rPr lang="en-US" sz="900">
                <a:solidFill>
                  <a:schemeClr val="bg2"/>
                </a:solidFill>
                <a:latin typeface="Arial" pitchFamily="34" charset="0"/>
              </a:rPr>
              <a:t>we start the stack?   How to call a </a:t>
            </a:r>
            <a:r>
              <a:rPr lang="en-US" sz="900" b="1" i="1">
                <a:solidFill>
                  <a:schemeClr val="bg2"/>
                </a:solidFill>
                <a:latin typeface="Arial" pitchFamily="34" charset="0"/>
              </a:rPr>
              <a:t>different </a:t>
            </a:r>
            <a:r>
              <a:rPr lang="en-US" sz="900">
                <a:solidFill>
                  <a:schemeClr val="bg2"/>
                </a:solidFill>
                <a:latin typeface="Arial" pitchFamily="34" charset="0"/>
              </a:rPr>
              <a:t>function?   Stack == 'safe'   No base case…?  Why is r1 unused?</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49" charset="0"/>
            </a:endParaRPr>
          </a:p>
          <a:p>
            <a:pPr algn="l"/>
            <a:r>
              <a:rPr lang="en-US" sz="1400" b="1">
                <a:solidFill>
                  <a:srgbClr val="B907D1"/>
                </a:solidFill>
                <a:latin typeface="Courier New" pitchFamily="49" charset="0"/>
              </a:rPr>
              <a:t># </a:t>
            </a:r>
            <a:r>
              <a:rPr lang="en-US" sz="1400" b="1">
                <a:solidFill>
                  <a:srgbClr val="FF0515"/>
                </a:solidFill>
                <a:latin typeface="Courier New" pitchFamily="49" charset="0"/>
              </a:rPr>
              <a:t>r0</a:t>
            </a:r>
            <a:r>
              <a:rPr lang="en-US" sz="1400" b="1">
                <a:solidFill>
                  <a:srgbClr val="B907D1"/>
                </a:solidFill>
                <a:latin typeface="Courier New" pitchFamily="49" charset="0"/>
              </a:rPr>
              <a:t> is x  (first input)</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r2</a:t>
            </a:r>
            <a:r>
              <a:rPr lang="en-US" sz="1400" b="1">
                <a:solidFill>
                  <a:srgbClr val="B907D1"/>
                </a:solidFill>
                <a:latin typeface="Courier New" pitchFamily="49" charset="0"/>
              </a:rPr>
              <a:t> is the return address</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r3</a:t>
            </a:r>
            <a:r>
              <a:rPr lang="en-US" sz="1400" b="1">
                <a:solidFill>
                  <a:srgbClr val="B907D1"/>
                </a:solidFill>
                <a:latin typeface="Courier New" pitchFamily="49" charset="0"/>
              </a:rPr>
              <a:t> is the result (return value!)</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r4</a:t>
            </a:r>
            <a:r>
              <a:rPr lang="en-US" sz="1400" b="1">
                <a:solidFill>
                  <a:srgbClr val="B907D1"/>
                </a:solidFill>
                <a:latin typeface="Courier New" pitchFamily="49" charset="0"/>
              </a:rPr>
              <a:t> holds the function's address (destination)</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r5</a:t>
            </a:r>
            <a:r>
              <a:rPr lang="en-US" sz="1400" b="1">
                <a:solidFill>
                  <a:srgbClr val="B907D1"/>
                </a:solidFill>
                <a:latin typeface="Courier New" pitchFamily="49" charset="0"/>
              </a:rPr>
              <a:t> holds the STACK POINTER!</a:t>
            </a:r>
            <a:endParaRPr lang="en-US" sz="1400" b="1">
              <a:latin typeface="Courier New" pitchFamily="49" charset="0"/>
            </a:endParaRPr>
          </a:p>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p>
        </p:txBody>
      </p:sp>
      <p:sp>
        <p:nvSpPr>
          <p:cNvPr id="150531"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32"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33"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8C92D"/>
                </a:solidFill>
                <a:latin typeface="Courier New" pitchFamily="49" charset="0"/>
              </a:rPr>
              <a:t>fac</a:t>
            </a:r>
          </a:p>
        </p:txBody>
      </p:sp>
      <p:sp>
        <p:nvSpPr>
          <p:cNvPr id="150534"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Times New Roman" pitchFamily="18" charset="0"/>
              </a:rPr>
              <a:t>input, setup, print</a:t>
            </a:r>
          </a:p>
        </p:txBody>
      </p:sp>
      <p:sp>
        <p:nvSpPr>
          <p:cNvPr id="150535"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input x</a:t>
            </a:r>
          </a:p>
        </p:txBody>
      </p:sp>
      <p:sp>
        <p:nvSpPr>
          <p:cNvPr id="150536"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8" charset="0"/>
              </a:rPr>
              <a:t>Recursive Factorial!</a:t>
            </a:r>
          </a:p>
        </p:txBody>
      </p:sp>
      <p:sp>
        <p:nvSpPr>
          <p:cNvPr id="150537"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y = fac(x)</a:t>
            </a:r>
          </a:p>
        </p:txBody>
      </p:sp>
      <p:sp>
        <p:nvSpPr>
          <p:cNvPr id="150538"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print y</a:t>
            </a:r>
          </a:p>
        </p:txBody>
      </p:sp>
      <p:sp>
        <p:nvSpPr>
          <p:cNvPr id="150539"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if x == 0: return 1</a:t>
            </a:r>
          </a:p>
        </p:txBody>
      </p:sp>
      <p:sp>
        <p:nvSpPr>
          <p:cNvPr id="150540"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else:</a:t>
            </a:r>
          </a:p>
        </p:txBody>
      </p:sp>
      <p:sp>
        <p:nvSpPr>
          <p:cNvPr id="150541"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REC = fac(x-1)</a:t>
            </a:r>
          </a:p>
        </p:txBody>
      </p:sp>
      <p:sp>
        <p:nvSpPr>
          <p:cNvPr id="150542"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return x*REC</a:t>
            </a:r>
          </a:p>
        </p:txBody>
      </p:sp>
      <p:sp>
        <p:nvSpPr>
          <p:cNvPr id="150543"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44"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5"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a:t>
            </a:r>
            <a:endParaRPr lang="en-US" sz="1200">
              <a:solidFill>
                <a:srgbClr val="0F02E4"/>
              </a:solidFill>
              <a:latin typeface="Comic Sans MS" pitchFamily="66" charset="0"/>
            </a:endParaRPr>
          </a:p>
        </p:txBody>
      </p:sp>
      <p:sp>
        <p:nvSpPr>
          <p:cNvPr id="150546"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0547"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48"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9"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50"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1"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2"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3"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4"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unpack after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55"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6"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7"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8"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REC </a:t>
            </a:r>
            <a:r>
              <a:rPr lang="en-US" sz="1200">
                <a:latin typeface="Comic Sans MS" pitchFamily="66" charset="0"/>
              </a:rPr>
              <a:t>is now in r3</a:t>
            </a:r>
            <a:endParaRPr lang="en-US" sz="1200" b="1">
              <a:latin typeface="Arial" pitchFamily="34" charset="0"/>
            </a:endParaRPr>
          </a:p>
        </p:txBody>
      </p:sp>
      <p:sp>
        <p:nvSpPr>
          <p:cNvPr id="150559"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1 </a:t>
            </a:r>
            <a:r>
              <a:rPr lang="en-US" sz="1200">
                <a:latin typeface="Comic Sans MS" pitchFamily="66" charset="0"/>
              </a:rPr>
              <a:t>is now in r3</a:t>
            </a:r>
            <a:endParaRPr lang="en-US" sz="1200" b="1">
              <a:latin typeface="Arial" pitchFamily="34" charset="0"/>
            </a:endParaRP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554" name="Group 2"/>
          <p:cNvGrpSpPr>
            <a:grpSpLocks/>
          </p:cNvGrpSpPr>
          <p:nvPr>
            <p:custDataLst>
              <p:tags r:id="rId1"/>
            </p:custDataLst>
          </p:nvPr>
        </p:nvGrpSpPr>
        <p:grpSpPr bwMode="auto">
          <a:xfrm>
            <a:off x="436563" y="989013"/>
            <a:ext cx="8218487" cy="180975"/>
            <a:chOff x="295" y="1311"/>
            <a:chExt cx="5177" cy="114"/>
          </a:xfrm>
        </p:grpSpPr>
        <p:sp>
          <p:nvSpPr>
            <p:cNvPr id="151697"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698"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1555"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b="1" i="1"/>
              <a:t>Bits</a:t>
            </a:r>
            <a:r>
              <a:rPr lang="en-US" sz="4400"/>
              <a:t> of the implementation…</a:t>
            </a:r>
          </a:p>
        </p:txBody>
      </p:sp>
      <p:sp>
        <p:nvSpPr>
          <p:cNvPr id="151556"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151557" name="Group 7"/>
          <p:cNvGrpSpPr>
            <a:grpSpLocks/>
          </p:cNvGrpSpPr>
          <p:nvPr>
            <p:custDataLst>
              <p:tags r:id="rId4"/>
            </p:custDataLst>
          </p:nvPr>
        </p:nvGrpSpPr>
        <p:grpSpPr bwMode="auto">
          <a:xfrm>
            <a:off x="1506538" y="5137150"/>
            <a:ext cx="457200" cy="304800"/>
            <a:chOff x="1824" y="4512"/>
            <a:chExt cx="528" cy="241"/>
          </a:xfrm>
        </p:grpSpPr>
        <p:sp>
          <p:nvSpPr>
            <p:cNvPr id="151685"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51686"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51687"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8"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9"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0"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1"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2"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3"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4"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5"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51696"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151558" name="Group 20"/>
          <p:cNvGrpSpPr>
            <a:grpSpLocks/>
          </p:cNvGrpSpPr>
          <p:nvPr>
            <p:custDataLst>
              <p:tags r:id="rId5"/>
            </p:custDataLst>
          </p:nvPr>
        </p:nvGrpSpPr>
        <p:grpSpPr bwMode="auto">
          <a:xfrm>
            <a:off x="4346575" y="2057400"/>
            <a:ext cx="477838" cy="493713"/>
            <a:chOff x="4015" y="3216"/>
            <a:chExt cx="301" cy="311"/>
          </a:xfrm>
        </p:grpSpPr>
        <p:sp>
          <p:nvSpPr>
            <p:cNvPr id="151678"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9"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80"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81"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2"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3"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84"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59"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000FF"/>
                </a:solidFill>
                <a:latin typeface="Comic Sans MS" pitchFamily="66" charset="0"/>
              </a:rPr>
              <a:t>An 8-bit register:</a:t>
            </a:r>
          </a:p>
        </p:txBody>
      </p:sp>
      <p:grpSp>
        <p:nvGrpSpPr>
          <p:cNvPr id="151560" name="Group 29"/>
          <p:cNvGrpSpPr>
            <a:grpSpLocks/>
          </p:cNvGrpSpPr>
          <p:nvPr>
            <p:custDataLst>
              <p:tags r:id="rId7"/>
            </p:custDataLst>
          </p:nvPr>
        </p:nvGrpSpPr>
        <p:grpSpPr bwMode="auto">
          <a:xfrm>
            <a:off x="4894263" y="2057400"/>
            <a:ext cx="477837" cy="493713"/>
            <a:chOff x="4015" y="3216"/>
            <a:chExt cx="301" cy="311"/>
          </a:xfrm>
        </p:grpSpPr>
        <p:sp>
          <p:nvSpPr>
            <p:cNvPr id="151671"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2"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73"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74"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5"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6"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7"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1" name="Group 37"/>
          <p:cNvGrpSpPr>
            <a:grpSpLocks/>
          </p:cNvGrpSpPr>
          <p:nvPr>
            <p:custDataLst>
              <p:tags r:id="rId8"/>
            </p:custDataLst>
          </p:nvPr>
        </p:nvGrpSpPr>
        <p:grpSpPr bwMode="auto">
          <a:xfrm>
            <a:off x="5441950" y="2057400"/>
            <a:ext cx="477838" cy="493713"/>
            <a:chOff x="4015" y="3216"/>
            <a:chExt cx="301" cy="311"/>
          </a:xfrm>
        </p:grpSpPr>
        <p:sp>
          <p:nvSpPr>
            <p:cNvPr id="151664"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65"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66"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7"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8"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9"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0"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2" name="Group 45"/>
          <p:cNvGrpSpPr>
            <a:grpSpLocks/>
          </p:cNvGrpSpPr>
          <p:nvPr>
            <p:custDataLst>
              <p:tags r:id="rId9"/>
            </p:custDataLst>
          </p:nvPr>
        </p:nvGrpSpPr>
        <p:grpSpPr bwMode="auto">
          <a:xfrm>
            <a:off x="5989638" y="2057400"/>
            <a:ext cx="477837" cy="493713"/>
            <a:chOff x="4015" y="3216"/>
            <a:chExt cx="301" cy="311"/>
          </a:xfrm>
        </p:grpSpPr>
        <p:sp>
          <p:nvSpPr>
            <p:cNvPr id="151657"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8"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9"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0"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1"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2"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63"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3" name="Group 53"/>
          <p:cNvGrpSpPr>
            <a:grpSpLocks/>
          </p:cNvGrpSpPr>
          <p:nvPr>
            <p:custDataLst>
              <p:tags r:id="rId10"/>
            </p:custDataLst>
          </p:nvPr>
        </p:nvGrpSpPr>
        <p:grpSpPr bwMode="auto">
          <a:xfrm>
            <a:off x="6538913" y="2057400"/>
            <a:ext cx="477837" cy="493713"/>
            <a:chOff x="4015" y="3216"/>
            <a:chExt cx="301" cy="311"/>
          </a:xfrm>
        </p:grpSpPr>
        <p:sp>
          <p:nvSpPr>
            <p:cNvPr id="151650"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1"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2"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53"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4"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5"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56"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4" name="Group 61"/>
          <p:cNvGrpSpPr>
            <a:grpSpLocks/>
          </p:cNvGrpSpPr>
          <p:nvPr>
            <p:custDataLst>
              <p:tags r:id="rId11"/>
            </p:custDataLst>
          </p:nvPr>
        </p:nvGrpSpPr>
        <p:grpSpPr bwMode="auto">
          <a:xfrm>
            <a:off x="7086600" y="2057400"/>
            <a:ext cx="477838" cy="493713"/>
            <a:chOff x="4015" y="3216"/>
            <a:chExt cx="301" cy="311"/>
          </a:xfrm>
        </p:grpSpPr>
        <p:sp>
          <p:nvSpPr>
            <p:cNvPr id="151643"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44"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45"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46"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7"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8"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9"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5" name="Group 69"/>
          <p:cNvGrpSpPr>
            <a:grpSpLocks/>
          </p:cNvGrpSpPr>
          <p:nvPr>
            <p:custDataLst>
              <p:tags r:id="rId12"/>
            </p:custDataLst>
          </p:nvPr>
        </p:nvGrpSpPr>
        <p:grpSpPr bwMode="auto">
          <a:xfrm>
            <a:off x="7634288" y="2057400"/>
            <a:ext cx="477837" cy="493713"/>
            <a:chOff x="4015" y="3216"/>
            <a:chExt cx="301" cy="311"/>
          </a:xfrm>
        </p:grpSpPr>
        <p:sp>
          <p:nvSpPr>
            <p:cNvPr id="151636"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7"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8"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9"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0"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1"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2"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6" name="Group 77"/>
          <p:cNvGrpSpPr>
            <a:grpSpLocks/>
          </p:cNvGrpSpPr>
          <p:nvPr>
            <p:custDataLst>
              <p:tags r:id="rId13"/>
            </p:custDataLst>
          </p:nvPr>
        </p:nvGrpSpPr>
        <p:grpSpPr bwMode="auto">
          <a:xfrm>
            <a:off x="8183563" y="2057400"/>
            <a:ext cx="477837" cy="493713"/>
            <a:chOff x="4015" y="3216"/>
            <a:chExt cx="301" cy="311"/>
          </a:xfrm>
        </p:grpSpPr>
        <p:sp>
          <p:nvSpPr>
            <p:cNvPr id="151629"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0"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1"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2"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3"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4"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35"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67"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151568"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Program Counter</a:t>
            </a:r>
          </a:p>
        </p:txBody>
      </p:sp>
      <p:sp>
        <p:nvSpPr>
          <p:cNvPr id="151569"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0"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151571"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A04EB"/>
                </a:solidFill>
                <a:latin typeface="Comic Sans MS" pitchFamily="66" charset="0"/>
              </a:rPr>
              <a:t>Instruction Register</a:t>
            </a:r>
          </a:p>
        </p:txBody>
      </p:sp>
      <p:sp>
        <p:nvSpPr>
          <p:cNvPr id="151572"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3"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Data registers can be used as the programmer wishes.</a:t>
            </a:r>
          </a:p>
        </p:txBody>
      </p:sp>
      <p:sp>
        <p:nvSpPr>
          <p:cNvPr id="151574"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980236"/>
                </a:solidFill>
                <a:latin typeface="Comic Sans MS" pitchFamily="66" charset="0"/>
              </a:rPr>
              <a:t>But who is this hypothetical programmer?</a:t>
            </a:r>
          </a:p>
        </p:txBody>
      </p:sp>
      <p:sp>
        <p:nvSpPr>
          <p:cNvPr id="151575"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151576"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7"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8"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9"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0"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1"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2"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3"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4"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5"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6"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7"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8"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9"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0"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1"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2"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3"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4"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5"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6"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7"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8"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9"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0"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1"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1602"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67B0E"/>
                </a:solidFill>
                <a:latin typeface="Comic Sans MS" pitchFamily="66" charset="0"/>
              </a:rPr>
              <a:t>PC</a:t>
            </a:r>
          </a:p>
        </p:txBody>
      </p:sp>
      <p:sp>
        <p:nvSpPr>
          <p:cNvPr id="151603"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A04EB"/>
                </a:solidFill>
                <a:latin typeface="Comic Sans MS" pitchFamily="66" charset="0"/>
              </a:rPr>
              <a:t>IR</a:t>
            </a:r>
            <a:endParaRPr lang="en-US" sz="1400">
              <a:solidFill>
                <a:srgbClr val="009900"/>
              </a:solidFill>
              <a:latin typeface="Comic Sans MS" pitchFamily="66" charset="0"/>
            </a:endParaRPr>
          </a:p>
        </p:txBody>
      </p:sp>
      <p:sp>
        <p:nvSpPr>
          <p:cNvPr id="151604"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Reg3</a:t>
            </a:r>
          </a:p>
        </p:txBody>
      </p:sp>
      <p:sp>
        <p:nvSpPr>
          <p:cNvPr id="151605"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6"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7"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8"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9"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10"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1  0  0  0  0  1</a:t>
            </a:r>
          </a:p>
        </p:txBody>
      </p:sp>
      <p:sp>
        <p:nvSpPr>
          <p:cNvPr id="151611"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0  1  0  0  0  0</a:t>
            </a:r>
          </a:p>
        </p:txBody>
      </p:sp>
      <p:sp>
        <p:nvSpPr>
          <p:cNvPr id="151612"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0  0  1  0  0  0</a:t>
            </a:r>
          </a:p>
        </p:txBody>
      </p:sp>
      <p:sp>
        <p:nvSpPr>
          <p:cNvPr id="151613"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0  0  0  1  0  0</a:t>
            </a:r>
          </a:p>
        </p:txBody>
      </p:sp>
      <p:sp>
        <p:nvSpPr>
          <p:cNvPr id="151614"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0  0  0  0  1  0</a:t>
            </a:r>
          </a:p>
        </p:txBody>
      </p:sp>
      <p:sp>
        <p:nvSpPr>
          <p:cNvPr id="151615"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6"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7"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8"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9"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0"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1"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2"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3"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D17204"/>
                </a:solidFill>
                <a:latin typeface="Comic Sans MS" pitchFamily="66" charset="0"/>
              </a:rPr>
              <a:t>Reg3</a:t>
            </a:r>
          </a:p>
        </p:txBody>
      </p:sp>
      <p:sp>
        <p:nvSpPr>
          <p:cNvPr id="151624"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1625"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1626"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1627"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1628"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1525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1526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6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152613"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A04EB"/>
                </a:solidFill>
                <a:latin typeface="Comic Sans MS" pitchFamily="66" charset="0"/>
              </a:rPr>
              <a:t>10  = (</a:t>
            </a:r>
            <a:r>
              <a:rPr lang="en-US" sz="1000" b="1">
                <a:latin typeface="Courier New" pitchFamily="49" charset="0"/>
              </a:rPr>
              <a:t>addn</a:t>
            </a:r>
            <a:r>
              <a:rPr lang="en-US" sz="1000">
                <a:solidFill>
                  <a:srgbClr val="0A04EB"/>
                </a:solidFill>
                <a:latin typeface="Comic Sans MS" pitchFamily="66" charset="0"/>
              </a:rPr>
              <a:t>)  </a:t>
            </a:r>
          </a:p>
        </p:txBody>
      </p:sp>
      <p:sp>
        <p:nvSpPr>
          <p:cNvPr id="152614"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152615"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152616"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7"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8"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9"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0"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152621"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2"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3"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4"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5"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6"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152627"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152628"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29"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0"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1"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152632"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152633"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4"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5"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6"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152637"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152638"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152639"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40"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2641"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2"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3"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4"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5"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6"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7"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8"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9"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0"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1"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152652"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3"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4"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152655"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152656"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7"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8"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9"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0"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1"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2"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3"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4"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152665"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6"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7"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8"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9"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0"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1"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2"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3"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4"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5"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6"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7"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152678"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152679"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0"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1"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2"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3"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4"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5"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6"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7"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8"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9"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690" name="Group 117"/>
          <p:cNvGrpSpPr>
            <a:grpSpLocks/>
          </p:cNvGrpSpPr>
          <p:nvPr>
            <p:custDataLst>
              <p:tags r:id="rId113"/>
            </p:custDataLst>
          </p:nvPr>
        </p:nvGrpSpPr>
        <p:grpSpPr bwMode="auto">
          <a:xfrm rot="5400000">
            <a:off x="4803775" y="4422775"/>
            <a:ext cx="115888" cy="185738"/>
            <a:chOff x="4891" y="1600"/>
            <a:chExt cx="315" cy="408"/>
          </a:xfrm>
        </p:grpSpPr>
        <p:sp>
          <p:nvSpPr>
            <p:cNvPr id="152849"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0"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1"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691"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2"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3"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4"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5"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6"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7"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8"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9"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0"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1"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2" name="Group 132"/>
          <p:cNvGrpSpPr>
            <a:grpSpLocks/>
          </p:cNvGrpSpPr>
          <p:nvPr>
            <p:custDataLst>
              <p:tags r:id="rId125"/>
            </p:custDataLst>
          </p:nvPr>
        </p:nvGrpSpPr>
        <p:grpSpPr bwMode="auto">
          <a:xfrm rot="5400000">
            <a:off x="2729706" y="2483644"/>
            <a:ext cx="282575" cy="503238"/>
            <a:chOff x="4891" y="1600"/>
            <a:chExt cx="315" cy="408"/>
          </a:xfrm>
        </p:grpSpPr>
        <p:sp>
          <p:nvSpPr>
            <p:cNvPr id="152846"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7"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8"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03"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04"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5"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6"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7"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8"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9" name="Group 142"/>
          <p:cNvGrpSpPr>
            <a:grpSpLocks/>
          </p:cNvGrpSpPr>
          <p:nvPr>
            <p:custDataLst>
              <p:tags r:id="rId132"/>
            </p:custDataLst>
          </p:nvPr>
        </p:nvGrpSpPr>
        <p:grpSpPr bwMode="auto">
          <a:xfrm rot="5400000">
            <a:off x="4377532" y="2102644"/>
            <a:ext cx="369887" cy="911225"/>
            <a:chOff x="4891" y="1600"/>
            <a:chExt cx="315" cy="408"/>
          </a:xfrm>
        </p:grpSpPr>
        <p:sp>
          <p:nvSpPr>
            <p:cNvPr id="152843"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4"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5"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10"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1"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2"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3"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4"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5"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6"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7"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8"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9"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0"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1"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2"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152723"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4"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5"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6"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7"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8"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9"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30"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1"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2"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3"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4"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5"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6"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7"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8"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39"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40"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1"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2"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152743"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152744"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152745"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152746"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200">
                <a:solidFill>
                  <a:srgbClr val="F7913D"/>
                </a:solidFill>
                <a:latin typeface="Comic Sans MS" pitchFamily="66" charset="0"/>
              </a:rPr>
              <a:t>strobe to finish instruction            (to all bits)</a:t>
            </a:r>
          </a:p>
        </p:txBody>
      </p:sp>
      <p:sp>
        <p:nvSpPr>
          <p:cNvPr id="152747"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8"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9"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0"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152751"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ripple8</a:t>
            </a:r>
          </a:p>
        </p:txBody>
      </p:sp>
      <p:sp>
        <p:nvSpPr>
          <p:cNvPr id="152752"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3"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4"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5"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6"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7"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8"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9"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0"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1"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2" name="Group 201"/>
          <p:cNvGrpSpPr>
            <a:grpSpLocks/>
          </p:cNvGrpSpPr>
          <p:nvPr>
            <p:custDataLst>
              <p:tags r:id="rId185"/>
            </p:custDataLst>
          </p:nvPr>
        </p:nvGrpSpPr>
        <p:grpSpPr bwMode="auto">
          <a:xfrm rot="5400000">
            <a:off x="5146675" y="4422775"/>
            <a:ext cx="115888" cy="185738"/>
            <a:chOff x="4891" y="1600"/>
            <a:chExt cx="315" cy="408"/>
          </a:xfrm>
        </p:grpSpPr>
        <p:sp>
          <p:nvSpPr>
            <p:cNvPr id="152840"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1"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2"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3" name="Group 205"/>
          <p:cNvGrpSpPr>
            <a:grpSpLocks/>
          </p:cNvGrpSpPr>
          <p:nvPr>
            <p:custDataLst>
              <p:tags r:id="rId186"/>
            </p:custDataLst>
          </p:nvPr>
        </p:nvGrpSpPr>
        <p:grpSpPr bwMode="auto">
          <a:xfrm rot="5400000">
            <a:off x="5513388" y="4422775"/>
            <a:ext cx="115888" cy="185737"/>
            <a:chOff x="4891" y="1600"/>
            <a:chExt cx="315" cy="408"/>
          </a:xfrm>
        </p:grpSpPr>
        <p:sp>
          <p:nvSpPr>
            <p:cNvPr id="152837"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8"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9"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4" name="Group 209"/>
          <p:cNvGrpSpPr>
            <a:grpSpLocks/>
          </p:cNvGrpSpPr>
          <p:nvPr>
            <p:custDataLst>
              <p:tags r:id="rId187"/>
            </p:custDataLst>
          </p:nvPr>
        </p:nvGrpSpPr>
        <p:grpSpPr bwMode="auto">
          <a:xfrm rot="5400000">
            <a:off x="5870575" y="4422775"/>
            <a:ext cx="115888" cy="185738"/>
            <a:chOff x="4891" y="1600"/>
            <a:chExt cx="315" cy="408"/>
          </a:xfrm>
        </p:grpSpPr>
        <p:sp>
          <p:nvSpPr>
            <p:cNvPr id="152834"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5"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6"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5"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6"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7" name="Group 215"/>
          <p:cNvGrpSpPr>
            <a:grpSpLocks/>
          </p:cNvGrpSpPr>
          <p:nvPr>
            <p:custDataLst>
              <p:tags r:id="rId190"/>
            </p:custDataLst>
          </p:nvPr>
        </p:nvGrpSpPr>
        <p:grpSpPr bwMode="auto">
          <a:xfrm rot="5400000">
            <a:off x="8051800" y="4149725"/>
            <a:ext cx="115888" cy="185738"/>
            <a:chOff x="4891" y="1600"/>
            <a:chExt cx="315" cy="408"/>
          </a:xfrm>
        </p:grpSpPr>
        <p:sp>
          <p:nvSpPr>
            <p:cNvPr id="152831"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2"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3"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8"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152769"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0"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1"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2"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3"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4" name="Group 225"/>
          <p:cNvGrpSpPr>
            <a:grpSpLocks/>
          </p:cNvGrpSpPr>
          <p:nvPr>
            <p:custDataLst>
              <p:tags r:id="rId197"/>
            </p:custDataLst>
          </p:nvPr>
        </p:nvGrpSpPr>
        <p:grpSpPr bwMode="auto">
          <a:xfrm rot="5400000">
            <a:off x="7539038" y="4148138"/>
            <a:ext cx="115887" cy="185737"/>
            <a:chOff x="4891" y="1600"/>
            <a:chExt cx="315" cy="408"/>
          </a:xfrm>
        </p:grpSpPr>
        <p:sp>
          <p:nvSpPr>
            <p:cNvPr id="152828"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9"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0"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5"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6" name="Group 230"/>
          <p:cNvGrpSpPr>
            <a:grpSpLocks/>
          </p:cNvGrpSpPr>
          <p:nvPr>
            <p:custDataLst>
              <p:tags r:id="rId199"/>
            </p:custDataLst>
          </p:nvPr>
        </p:nvGrpSpPr>
        <p:grpSpPr bwMode="auto">
          <a:xfrm rot="5400000">
            <a:off x="7181850" y="4148138"/>
            <a:ext cx="115887" cy="185738"/>
            <a:chOff x="4891" y="1600"/>
            <a:chExt cx="315" cy="408"/>
          </a:xfrm>
        </p:grpSpPr>
        <p:sp>
          <p:nvSpPr>
            <p:cNvPr id="152825"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6"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7"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7"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8"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9"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0"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1"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2"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3"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4"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5"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6"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87" name="Group 244"/>
          <p:cNvGrpSpPr>
            <a:grpSpLocks/>
          </p:cNvGrpSpPr>
          <p:nvPr>
            <p:custDataLst>
              <p:tags r:id="rId210"/>
            </p:custDataLst>
          </p:nvPr>
        </p:nvGrpSpPr>
        <p:grpSpPr bwMode="auto">
          <a:xfrm rot="5400000">
            <a:off x="4419600" y="5233988"/>
            <a:ext cx="147638" cy="265112"/>
            <a:chOff x="4891" y="1600"/>
            <a:chExt cx="315" cy="408"/>
          </a:xfrm>
        </p:grpSpPr>
        <p:sp>
          <p:nvSpPr>
            <p:cNvPr id="152822"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3"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4"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88"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89"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0"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1"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2"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3"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4"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5"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8 output bits</a:t>
            </a:r>
          </a:p>
        </p:txBody>
      </p:sp>
      <p:sp>
        <p:nvSpPr>
          <p:cNvPr id="152796"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7"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8"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9"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0"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1"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2"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3"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4"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5"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6"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7"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152808"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9"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10"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1"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152812"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Instruction Decoding Guide</a:t>
            </a:r>
          </a:p>
        </p:txBody>
      </p:sp>
      <p:sp>
        <p:nvSpPr>
          <p:cNvPr id="152813"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4"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152815"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2816"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2817"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2818"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2819"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152820"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821"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cycles through </a:t>
            </a:r>
            <a:r>
              <a:rPr lang="en-US" sz="1200">
                <a:solidFill>
                  <a:srgbClr val="980236"/>
                </a:solidFill>
                <a:latin typeface="Comic Sans MS" pitchFamily="66" charset="0"/>
              </a:rPr>
              <a:t>1</a:t>
            </a:r>
            <a:r>
              <a:rPr lang="en-US" sz="1200">
                <a:latin typeface="Comic Sans MS" pitchFamily="66" charset="0"/>
              </a:rPr>
              <a:t> </a:t>
            </a:r>
            <a:r>
              <a:rPr lang="en-US" sz="1200">
                <a:solidFill>
                  <a:srgbClr val="0000FF"/>
                </a:solidFill>
                <a:latin typeface="Comic Sans MS" pitchFamily="66" charset="0"/>
              </a:rPr>
              <a:t>2</a:t>
            </a:r>
            <a:r>
              <a:rPr lang="en-US" sz="1200">
                <a:latin typeface="Comic Sans MS" pitchFamily="66" charset="0"/>
              </a:rPr>
              <a:t> </a:t>
            </a:r>
            <a:r>
              <a:rPr lang="en-US" sz="1200">
                <a:solidFill>
                  <a:srgbClr val="009900"/>
                </a:solidFill>
                <a:latin typeface="Comic Sans MS" pitchFamily="66" charset="0"/>
              </a:rPr>
              <a:t>3</a:t>
            </a:r>
            <a:r>
              <a:rPr lang="en-US" sz="1200">
                <a:latin typeface="Comic Sans MS" pitchFamily="66" charset="0"/>
              </a:rPr>
              <a:t> </a:t>
            </a:r>
            <a:r>
              <a:rPr lang="en-US" sz="1200">
                <a:solidFill>
                  <a:srgbClr val="F7913D"/>
                </a:solidFill>
                <a:latin typeface="Comic Sans MS" pitchFamily="66" charset="0"/>
              </a:rPr>
              <a:t>4</a:t>
            </a:r>
            <a:r>
              <a:rPr lang="en-US" sz="1200">
                <a:latin typeface="Comic Sans MS" pitchFamily="66" charset="0"/>
              </a:rPr>
              <a:t> 5</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1E16E4"/>
                </a:solidFill>
                <a:latin typeface="Georgia" pitchFamily="18" charset="0"/>
              </a:rPr>
              <a:t>Friday: YouTube</a:t>
            </a:r>
          </a:p>
        </p:txBody>
      </p:sp>
      <p:sp>
        <p:nvSpPr>
          <p:cNvPr id="153603"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Fiber Bundles, Animusic 2</a:t>
            </a:r>
          </a:p>
        </p:txBody>
      </p:sp>
      <p:pic>
        <p:nvPicPr>
          <p:cNvPr id="153604"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2648064" y="3581400"/>
            <a:ext cx="40184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"in vivo" assembly-language</a:t>
            </a:r>
            <a:endParaRPr lang="en-US" dirty="0">
              <a:latin typeface="Calibri" pitchFamily="34" charset="0"/>
            </a:endParaRPr>
          </a:p>
        </p:txBody>
      </p:sp>
      <p:sp>
        <p:nvSpPr>
          <p:cNvPr id="2" name="Rectangle 1"/>
          <p:cNvSpPr/>
          <p:nvPr/>
        </p:nvSpPr>
        <p:spPr>
          <a:xfrm rot="20507378">
            <a:off x="7253475" y="5650995"/>
            <a:ext cx="1564241" cy="830997"/>
          </a:xfrm>
          <a:prstGeom prst="rect">
            <a:avLst/>
          </a:prstGeom>
          <a:solidFill>
            <a:srgbClr val="CCECFF"/>
          </a:solidFill>
        </p:spPr>
        <p:txBody>
          <a:bodyPr wrap="square">
            <a:spAutoFit/>
          </a:bodyPr>
          <a:lstStyle/>
          <a:p>
            <a:r>
              <a:rPr lang="en-US" dirty="0" smtClean="0">
                <a:latin typeface="Calibri" pitchFamily="34" charset="0"/>
              </a:rPr>
              <a:t>hw6's big picture…</a:t>
            </a:r>
            <a:endParaRPr lang="en-US" dirty="0"/>
          </a:p>
        </p:txBody>
      </p:sp>
    </p:spTree>
    <p:extLst>
      <p:ext uri="{BB962C8B-B14F-4D97-AF65-F5344CB8AC3E}">
        <p14:creationId xmlns:p14="http://schemas.microsoft.com/office/powerpoint/2010/main" val="2171510277"/>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154627"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a:t>
            </a:r>
            <a:r>
              <a:rPr lang="en-US" i="1"/>
              <a:t>Neo-</a:t>
            </a:r>
            <a:r>
              <a:rPr lang="en-US"/>
              <a:t>classical view:</a:t>
            </a:r>
          </a:p>
        </p:txBody>
      </p:sp>
      <p:sp>
        <p:nvSpPr>
          <p:cNvPr id="154628"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 Alan Perlis</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19113" y="900113"/>
            <a:ext cx="8235950" cy="174625"/>
            <a:chOff x="295" y="1311"/>
            <a:chExt cx="5177" cy="114"/>
          </a:xfrm>
        </p:grpSpPr>
        <p:sp>
          <p:nvSpPr>
            <p:cNvPr id="155682"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83"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No magic left ?</a:t>
            </a:r>
          </a:p>
        </p:txBody>
      </p:sp>
      <p:sp>
        <p:nvSpPr>
          <p:cNvPr id="155652"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55653"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55654"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55655"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55656"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55657"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5658"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55659"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55660"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55661"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55662"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chemeClr val="bg2"/>
                </a:solidFill>
                <a:latin typeface="Arial" pitchFamily="34" charset="0"/>
              </a:rPr>
              <a:t>Hmmm</a:t>
            </a:r>
          </a:p>
        </p:txBody>
      </p:sp>
      <p:sp>
        <p:nvSpPr>
          <p:cNvPr id="155663"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9900"/>
                </a:solidFill>
                <a:latin typeface="Comic Sans MS" pitchFamily="66" charset="0"/>
              </a:rPr>
              <a:t> How does Python </a:t>
            </a:r>
            <a:r>
              <a:rPr lang="en-US" sz="1200" b="1">
                <a:solidFill>
                  <a:srgbClr val="0A04EB"/>
                </a:solidFill>
                <a:latin typeface="Comic Sans MS" pitchFamily="66" charset="0"/>
              </a:rPr>
              <a:t>function ?</a:t>
            </a:r>
            <a:endParaRPr lang="en-US" sz="1200">
              <a:solidFill>
                <a:srgbClr val="009900"/>
              </a:solidFill>
              <a:latin typeface="Comic Sans MS" pitchFamily="66" charset="0"/>
            </a:endParaRPr>
          </a:p>
        </p:txBody>
      </p:sp>
      <p:grpSp>
        <p:nvGrpSpPr>
          <p:cNvPr id="155664" name="Group 18"/>
          <p:cNvGrpSpPr>
            <a:grpSpLocks/>
          </p:cNvGrpSpPr>
          <p:nvPr>
            <p:custDataLst>
              <p:tags r:id="rId15"/>
            </p:custDataLst>
          </p:nvPr>
        </p:nvGrpSpPr>
        <p:grpSpPr bwMode="auto">
          <a:xfrm>
            <a:off x="3467100" y="1547813"/>
            <a:ext cx="406400" cy="520700"/>
            <a:chOff x="2928" y="1051"/>
            <a:chExt cx="840" cy="957"/>
          </a:xfrm>
        </p:grpSpPr>
        <p:sp>
          <p:nvSpPr>
            <p:cNvPr id="155669" name="Freeform 19"/>
            <p:cNvSpPr>
              <a:spLocks/>
            </p:cNvSpPr>
            <p:nvPr>
              <p:custDataLst>
                <p:tags r:id="rId1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5670"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5671"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2"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3"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4"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5"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6"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7"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5678"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5679"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5680"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5681"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5665"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pic>
        <p:nvPicPr>
          <p:cNvPr id="155666"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7"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8"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56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56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6677"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56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r0</a:t>
            </a:r>
          </a:p>
        </p:txBody>
      </p:sp>
      <p:sp>
        <p:nvSpPr>
          <p:cNvPr id="156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a:t>
            </a:r>
          </a:p>
        </p:txBody>
      </p:sp>
      <p:sp>
        <p:nvSpPr>
          <p:cNvPr id="156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r13</a:t>
            </a:r>
          </a:p>
        </p:txBody>
      </p:sp>
      <p:sp>
        <p:nvSpPr>
          <p:cNvPr id="156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r14</a:t>
            </a:r>
          </a:p>
        </p:txBody>
      </p:sp>
      <p:grpSp>
        <p:nvGrpSpPr>
          <p:cNvPr id="156686" name="Group 14"/>
          <p:cNvGrpSpPr>
            <a:grpSpLocks/>
          </p:cNvGrpSpPr>
          <p:nvPr>
            <p:custDataLst>
              <p:tags r:id="rId13"/>
            </p:custDataLst>
          </p:nvPr>
        </p:nvGrpSpPr>
        <p:grpSpPr bwMode="auto">
          <a:xfrm>
            <a:off x="4895850" y="2341563"/>
            <a:ext cx="263525" cy="306387"/>
            <a:chOff x="2928" y="1051"/>
            <a:chExt cx="840" cy="957"/>
          </a:xfrm>
        </p:grpSpPr>
        <p:sp>
          <p:nvSpPr>
            <p:cNvPr id="156728"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9"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30"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6"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7"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8"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9"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40"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7"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8"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9"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0"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1"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2"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3"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4"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56695"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56696"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7"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8"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9"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700"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56701"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56702"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56703"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56704"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56705"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56706"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56707"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56708"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56709"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56710"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56711"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712"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r15</a:t>
            </a:r>
          </a:p>
        </p:txBody>
      </p:sp>
      <p:sp>
        <p:nvSpPr>
          <p:cNvPr id="156713"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56714"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56715"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56716"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56717"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56718"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56719"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56720"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56721"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56722"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56723"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6724"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56725"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How low </a:t>
            </a:r>
            <a:r>
              <a:rPr lang="en-US" sz="900" b="1" i="1">
                <a:solidFill>
                  <a:schemeClr val="bg2"/>
                </a:solidFill>
                <a:latin typeface="Arial" pitchFamily="34" charset="0"/>
              </a:rPr>
              <a:t>could </a:t>
            </a:r>
            <a:r>
              <a:rPr lang="en-US" sz="900">
                <a:solidFill>
                  <a:schemeClr val="bg2"/>
                </a:solidFill>
                <a:latin typeface="Arial" pitchFamily="34" charset="0"/>
              </a:rPr>
              <a:t>we start the stack?   Where is the BASE CASE?   Where is the recursive call?</a:t>
            </a:r>
          </a:p>
        </p:txBody>
      </p:sp>
      <p:sp>
        <p:nvSpPr>
          <p:cNvPr id="156726"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56727"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6397625" y="1825625"/>
            <a:ext cx="2409825" cy="174625"/>
            <a:chOff x="295" y="1311"/>
            <a:chExt cx="5177" cy="114"/>
          </a:xfrm>
        </p:grpSpPr>
        <p:sp>
          <p:nvSpPr>
            <p:cNvPr id="157701"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02"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A </a:t>
            </a:r>
            <a:r>
              <a:rPr lang="en-US" sz="4200" i="1">
                <a:latin typeface="Times New Roman" pitchFamily="18" charset="0"/>
              </a:rPr>
              <a:t>Real </a:t>
            </a:r>
            <a:r>
              <a:rPr lang="en-US" sz="4200">
                <a:latin typeface="Times New Roman" pitchFamily="18" charset="0"/>
              </a:rPr>
              <a:t>Crash</a:t>
            </a:r>
          </a:p>
        </p:txBody>
      </p:sp>
      <p:pic>
        <p:nvPicPr>
          <p:cNvPr id="157700"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58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4"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Hmmm</a:t>
            </a:r>
          </a:p>
        </p:txBody>
      </p:sp>
      <p:sp>
        <p:nvSpPr>
          <p:cNvPr id="158725"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58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58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58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58730"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1"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B003D1"/>
                </a:solidFill>
                <a:latin typeface="Comic Sans MS" pitchFamily="66" charset="0"/>
              </a:rPr>
              <a:t>Von Neumann bottleneck</a:t>
            </a:r>
          </a:p>
        </p:txBody>
      </p:sp>
      <p:sp>
        <p:nvSpPr>
          <p:cNvPr id="158732"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3"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4"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5"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6"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7"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8"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9"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58740"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58741"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58742"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58743"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58744"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58745"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58746"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47"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48"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58749"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255</a:t>
            </a:r>
          </a:p>
        </p:txBody>
      </p:sp>
      <p:sp>
        <p:nvSpPr>
          <p:cNvPr id="158750"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58751"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2"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3"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pitchFamily="34" charset="0"/>
              </a:rPr>
              <a:t>255 memory locations of 16 bits</a:t>
            </a:r>
          </a:p>
        </p:txBody>
      </p:sp>
      <p:sp>
        <p:nvSpPr>
          <p:cNvPr id="158754"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5"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6"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r0</a:t>
            </a:r>
          </a:p>
        </p:txBody>
      </p:sp>
      <p:sp>
        <p:nvSpPr>
          <p:cNvPr id="158757"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8"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9"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60"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8761"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600">
                <a:solidFill>
                  <a:srgbClr val="B003D1"/>
                </a:solidFill>
                <a:latin typeface="Arial" pitchFamily="34" charset="0"/>
              </a:rPr>
              <a:t>16 registers,</a:t>
            </a:r>
          </a:p>
          <a:p>
            <a:pPr algn="l">
              <a:lnSpc>
                <a:spcPct val="70000"/>
              </a:lnSpc>
              <a:spcBef>
                <a:spcPct val="50000"/>
              </a:spcBef>
            </a:pPr>
            <a:r>
              <a:rPr lang="en-US" sz="1600">
                <a:solidFill>
                  <a:srgbClr val="B003D1"/>
                </a:solidFill>
                <a:latin typeface="Arial" pitchFamily="34" charset="0"/>
              </a:rPr>
              <a:t>each 16 bits</a:t>
            </a:r>
          </a:p>
        </p:txBody>
      </p:sp>
      <p:sp>
        <p:nvSpPr>
          <p:cNvPr id="158762"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158763"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they can hold values from -32768 upto 32767</a:t>
            </a:r>
          </a:p>
        </p:txBody>
      </p:sp>
      <p:sp>
        <p:nvSpPr>
          <p:cNvPr id="158764"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158765"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p>
        </p:txBody>
      </p:sp>
      <p:sp>
        <p:nvSpPr>
          <p:cNvPr id="158766"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7"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8"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Program Counter</a:t>
            </a:r>
          </a:p>
        </p:txBody>
      </p:sp>
      <p:sp>
        <p:nvSpPr>
          <p:cNvPr id="158769"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Instruction Register</a:t>
            </a:r>
          </a:p>
        </p:txBody>
      </p:sp>
      <p:sp>
        <p:nvSpPr>
          <p:cNvPr id="158770"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the current instruction</a:t>
            </a:r>
          </a:p>
        </p:txBody>
      </p:sp>
      <p:sp>
        <p:nvSpPr>
          <p:cNvPr id="158771"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address of the next instruction</a:t>
            </a:r>
          </a:p>
        </p:txBody>
      </p:sp>
      <p:sp>
        <p:nvSpPr>
          <p:cNvPr id="158772"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3"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4"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8" charset="0"/>
              </a:rPr>
              <a:t>The Harvey Mudd Miniature Machine</a:t>
            </a:r>
          </a:p>
        </p:txBody>
      </p:sp>
      <p:sp>
        <p:nvSpPr>
          <p:cNvPr id="158775"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6"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7"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8"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9"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58780"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58781"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58782"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solidFill>
                  <a:srgbClr val="067B0E"/>
                </a:solidFill>
                <a:latin typeface="Comic Sans MS" pitchFamily="66" charset="0"/>
              </a:rPr>
              <a:t>0</a:t>
            </a:r>
            <a:endParaRPr lang="en-US" sz="1800">
              <a:latin typeface="Comic Sans MS" pitchFamily="66" charset="0"/>
            </a:endParaRP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160771"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160772"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73"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160774"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75"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160776"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160777"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160778"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60779"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80"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160781"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160782"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83"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160784"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160785"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160786"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87"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160788"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89"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160790"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160791"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160792"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160793"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94"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160795"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160796"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97"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160798"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160799"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800"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160801"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160802"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160803"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60804"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160805"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160806"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160807"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160808"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9"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160810"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160811"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160812"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160813"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160814"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160815"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160816"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161795"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161796"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797"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798"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799"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161800"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161801"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161802"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803"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804"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805"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161806"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161807"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819" name="Group 2"/>
          <p:cNvGrpSpPr>
            <a:grpSpLocks/>
          </p:cNvGrpSpPr>
          <p:nvPr>
            <p:custDataLst>
              <p:tags r:id="rId1"/>
            </p:custDataLst>
          </p:nvPr>
        </p:nvGrpSpPr>
        <p:grpSpPr bwMode="auto">
          <a:xfrm>
            <a:off x="490538" y="803275"/>
            <a:ext cx="3965575" cy="168275"/>
            <a:chOff x="295" y="1311"/>
            <a:chExt cx="5177" cy="114"/>
          </a:xfrm>
        </p:grpSpPr>
        <p:sp>
          <p:nvSpPr>
            <p:cNvPr id="162853"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2854"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2820"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Today</a:t>
            </a:r>
          </a:p>
        </p:txBody>
      </p:sp>
      <p:sp>
        <p:nvSpPr>
          <p:cNvPr id="162821"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62822"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62823"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62824"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62825"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62826"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2827"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200" b="1">
                <a:latin typeface="Times New Roman" pitchFamily="18" charset="0"/>
              </a:rPr>
              <a:t>Homework #6</a:t>
            </a:r>
          </a:p>
        </p:txBody>
      </p:sp>
      <p:sp>
        <p:nvSpPr>
          <p:cNvPr id="162828"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62829"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62830"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62831"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62832"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rgbClr val="0F02E4"/>
                </a:solidFill>
                <a:latin typeface="Arial" pitchFamily="34" charset="0"/>
              </a:rPr>
              <a:t>Hmmm</a:t>
            </a:r>
            <a:endParaRPr lang="en-US" b="1">
              <a:solidFill>
                <a:schemeClr val="bg2"/>
              </a:solidFill>
              <a:latin typeface="Arial" pitchFamily="34" charset="0"/>
            </a:endParaRPr>
          </a:p>
        </p:txBody>
      </p:sp>
      <p:sp>
        <p:nvSpPr>
          <p:cNvPr id="162833"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8000"/>
                </a:solidFill>
                <a:latin typeface="Comic Sans MS" pitchFamily="66" charset="0"/>
              </a:rPr>
              <a:t> How does Python </a:t>
            </a:r>
            <a:r>
              <a:rPr lang="en-US" sz="1200" b="1">
                <a:solidFill>
                  <a:srgbClr val="008000"/>
                </a:solidFill>
                <a:latin typeface="Comic Sans MS" pitchFamily="66" charset="0"/>
              </a:rPr>
              <a:t>function ?</a:t>
            </a:r>
            <a:endParaRPr lang="en-US" sz="1200">
              <a:solidFill>
                <a:srgbClr val="008000"/>
              </a:solidFill>
              <a:latin typeface="Comic Sans MS" pitchFamily="66" charset="0"/>
            </a:endParaRPr>
          </a:p>
        </p:txBody>
      </p:sp>
      <p:grpSp>
        <p:nvGrpSpPr>
          <p:cNvPr id="162834" name="Group 19"/>
          <p:cNvGrpSpPr>
            <a:grpSpLocks/>
          </p:cNvGrpSpPr>
          <p:nvPr>
            <p:custDataLst>
              <p:tags r:id="rId16"/>
            </p:custDataLst>
          </p:nvPr>
        </p:nvGrpSpPr>
        <p:grpSpPr bwMode="auto">
          <a:xfrm>
            <a:off x="3400425" y="1109663"/>
            <a:ext cx="406400" cy="520700"/>
            <a:chOff x="2928" y="1051"/>
            <a:chExt cx="840" cy="957"/>
          </a:xfrm>
        </p:grpSpPr>
        <p:sp>
          <p:nvSpPr>
            <p:cNvPr id="162840" name="Freeform 20"/>
            <p:cNvSpPr>
              <a:spLocks/>
            </p:cNvSpPr>
            <p:nvPr>
              <p:custDataLst>
                <p:tags r:id="rId1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2841"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2842"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3"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4"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5"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6"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7"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8"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2849"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2850"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2851"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2852"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2835"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latin typeface="Calibri" pitchFamily="34" charset="0"/>
              </a:rPr>
              <a:t>4 Hmmm problems due </a:t>
            </a:r>
            <a:r>
              <a:rPr lang="en-US" sz="2100" b="1">
                <a:solidFill>
                  <a:srgbClr val="FF0515"/>
                </a:solidFill>
                <a:latin typeface="Calibri" pitchFamily="34" charset="0"/>
              </a:rPr>
              <a:t>Mon. 10/25</a:t>
            </a:r>
            <a:endParaRPr lang="en-US" sz="2100" b="1">
              <a:solidFill>
                <a:srgbClr val="067B0E"/>
              </a:solidFill>
              <a:latin typeface="Calibri" pitchFamily="34" charset="0"/>
            </a:endParaRPr>
          </a:p>
        </p:txBody>
      </p:sp>
      <p:sp>
        <p:nvSpPr>
          <p:cNvPr id="162836"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sp>
        <p:nvSpPr>
          <p:cNvPr id="162837"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62838"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39"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10-11-10 ?</a:t>
            </a:r>
            <a:endParaRPr lang="en-US" sz="3600">
              <a:solidFill>
                <a:srgbClr val="000000"/>
              </a:solidFill>
              <a:latin typeface="Calibri" pitchFamily="34" charset="0"/>
            </a:endParaRPr>
          </a:p>
        </p:txBody>
      </p:sp>
      <p:pic>
        <p:nvPicPr>
          <p:cNvPr id="163843"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4"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163847"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8367" t="44813" r="19043" b="1076"/>
          <a:stretch/>
        </p:blipFill>
        <p:spPr bwMode="auto">
          <a:xfrm>
            <a:off x="457200" y="2000446"/>
            <a:ext cx="8153400" cy="46297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6"/>
          <p:cNvSpPr>
            <a:spLocks noChangeArrowheads="1"/>
          </p:cNvSpPr>
          <p:nvPr>
            <p:custDataLst>
              <p:tags r:id="rId1"/>
            </p:custDataLst>
          </p:nvPr>
        </p:nvSpPr>
        <p:spPr bwMode="auto">
          <a:xfrm>
            <a:off x="152400" y="177800"/>
            <a:ext cx="28194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latin typeface="Cambria" pitchFamily="18" charset="0"/>
              </a:rPr>
              <a:t>Why</a:t>
            </a:r>
            <a:r>
              <a:rPr lang="en-US" sz="4200" dirty="0" smtClean="0">
                <a:latin typeface="Cambria" pitchFamily="18" charset="0"/>
              </a:rPr>
              <a:t> Assembly?</a:t>
            </a:r>
            <a:endParaRPr lang="en-US" sz="4200" dirty="0">
              <a:solidFill>
                <a:srgbClr val="0A04EB"/>
              </a:solidFill>
              <a:latin typeface="Cambria" pitchFamily="18" charset="0"/>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310" t="20519" r="27294" b="58126"/>
          <a:stretch/>
        </p:blipFill>
        <p:spPr bwMode="auto">
          <a:xfrm>
            <a:off x="3048000" y="177800"/>
            <a:ext cx="5960403" cy="17638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45209129"/>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7"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8"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4869"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5891"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2"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5893"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5894"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5"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5896"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5897"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5898"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5899"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0"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1"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5902"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programs stored here</a:t>
            </a:r>
          </a:p>
        </p:txBody>
      </p:sp>
      <p:sp>
        <p:nvSpPr>
          <p:cNvPr id="165903"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instructions executed here</a:t>
            </a:r>
          </a:p>
        </p:txBody>
      </p:sp>
      <p:sp>
        <p:nvSpPr>
          <p:cNvPr id="165904"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grpSp>
        <p:nvGrpSpPr>
          <p:cNvPr id="165905" name="Group 17"/>
          <p:cNvGrpSpPr>
            <a:grpSpLocks/>
          </p:cNvGrpSpPr>
          <p:nvPr>
            <p:custDataLst>
              <p:tags r:id="rId16"/>
            </p:custDataLst>
          </p:nvPr>
        </p:nvGrpSpPr>
        <p:grpSpPr bwMode="auto">
          <a:xfrm>
            <a:off x="280988" y="319088"/>
            <a:ext cx="744537" cy="927100"/>
            <a:chOff x="2928" y="1051"/>
            <a:chExt cx="840" cy="957"/>
          </a:xfrm>
        </p:grpSpPr>
        <p:sp>
          <p:nvSpPr>
            <p:cNvPr id="165908" name="Freeform 18"/>
            <p:cNvSpPr>
              <a:spLocks/>
            </p:cNvSpPr>
            <p:nvPr>
              <p:custDataLst>
                <p:tags r:id="rId1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590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591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591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591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591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592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5906"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165907"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691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691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6917"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6918"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6919"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6920"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6921"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6922"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3"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4"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6925"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166926" name="Group 17"/>
          <p:cNvGrpSpPr>
            <a:grpSpLocks/>
          </p:cNvGrpSpPr>
          <p:nvPr>
            <p:custDataLst>
              <p:tags r:id="rId13"/>
            </p:custDataLst>
          </p:nvPr>
        </p:nvGrpSpPr>
        <p:grpSpPr bwMode="auto">
          <a:xfrm>
            <a:off x="280988" y="319088"/>
            <a:ext cx="744537" cy="927100"/>
            <a:chOff x="2928" y="1051"/>
            <a:chExt cx="840" cy="957"/>
          </a:xfrm>
        </p:grpSpPr>
        <p:sp>
          <p:nvSpPr>
            <p:cNvPr id="166953" name="Freeform 18"/>
            <p:cNvSpPr>
              <a:spLocks/>
            </p:cNvSpPr>
            <p:nvPr>
              <p:custDataLst>
                <p:tags r:id="rId3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54"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55"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6"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7"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8"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9"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0"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1"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62"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63"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64"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65"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27"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8"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9"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0"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1"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2"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3"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4"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0000100111101000</a:t>
            </a:r>
          </a:p>
        </p:txBody>
      </p:sp>
      <p:sp>
        <p:nvSpPr>
          <p:cNvPr id="166935"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6936"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6937"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6938"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6939"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6940"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6941"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6942"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6943"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4"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5"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t>machine language</a:t>
            </a:r>
            <a:endParaRPr lang="en-US" sz="4200"/>
          </a:p>
        </p:txBody>
      </p:sp>
      <p:sp>
        <p:nvSpPr>
          <p:cNvPr id="166946"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166947"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6948"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6949"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1111110100100001</a:t>
            </a:r>
          </a:p>
        </p:txBody>
      </p:sp>
      <p:sp>
        <p:nvSpPr>
          <p:cNvPr id="166950"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0001011011111001</a:t>
            </a:r>
          </a:p>
        </p:txBody>
      </p:sp>
      <p:sp>
        <p:nvSpPr>
          <p:cNvPr id="166951"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1010100111000010</a:t>
            </a:r>
          </a:p>
        </p:txBody>
      </p:sp>
      <p:sp>
        <p:nvSpPr>
          <p:cNvPr id="166952"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0000000000000000</a:t>
            </a: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7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794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7941"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7942"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7943"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7944"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7945"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7946"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7947"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167948" name="Group 17"/>
          <p:cNvGrpSpPr>
            <a:grpSpLocks/>
          </p:cNvGrpSpPr>
          <p:nvPr>
            <p:custDataLst>
              <p:tags r:id="rId11"/>
            </p:custDataLst>
          </p:nvPr>
        </p:nvGrpSpPr>
        <p:grpSpPr bwMode="auto">
          <a:xfrm>
            <a:off x="280988" y="319088"/>
            <a:ext cx="744537" cy="927100"/>
            <a:chOff x="2928" y="1051"/>
            <a:chExt cx="840" cy="957"/>
          </a:xfrm>
        </p:grpSpPr>
        <p:sp>
          <p:nvSpPr>
            <p:cNvPr id="167991" name="Freeform 18"/>
            <p:cNvSpPr>
              <a:spLocks/>
            </p:cNvSpPr>
            <p:nvPr>
              <p:custDataLst>
                <p:tags r:id="rId5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992"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993"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4"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5"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6"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7"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8"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9"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8000"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8001"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8002"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8003"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7949"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0"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1"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2"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3"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4"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5"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6"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67957"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7958"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7959"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7960"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7961"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7962"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7963"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7964"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7965"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67966"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7"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8"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167969"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67970"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67971"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67972"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7973"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7974"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7975"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sp>
        <p:nvSpPr>
          <p:cNvPr id="167976"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167977" name="Group 7"/>
          <p:cNvGrpSpPr>
            <a:grpSpLocks/>
          </p:cNvGrpSpPr>
          <p:nvPr>
            <p:custDataLst>
              <p:tags r:id="rId38"/>
            </p:custDataLst>
          </p:nvPr>
        </p:nvGrpSpPr>
        <p:grpSpPr bwMode="auto">
          <a:xfrm>
            <a:off x="8529638" y="6269038"/>
            <a:ext cx="398462" cy="425450"/>
            <a:chOff x="1824" y="4512"/>
            <a:chExt cx="528" cy="241"/>
          </a:xfrm>
        </p:grpSpPr>
        <p:sp>
          <p:nvSpPr>
            <p:cNvPr id="167979"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67980"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67981"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2"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3"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4"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5"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6"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7"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8"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9"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67990"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67978"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a:solidFill>
                  <a:srgbClr val="159627"/>
                </a:solidFill>
                <a:latin typeface="Comic Sans MS" pitchFamily="66" charset="0"/>
              </a:rPr>
              <a:t>Human </a:t>
            </a:r>
            <a:r>
              <a:rPr lang="en-US" sz="1000">
                <a:solidFill>
                  <a:srgbClr val="159627"/>
                </a:solidFill>
                <a:latin typeface="Comic Sans MS" pitchFamily="66" charset="0"/>
              </a:rPr>
              <a:t>readable? I doubt it!</a:t>
            </a:r>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2" name="Group 2"/>
          <p:cNvGrpSpPr>
            <a:grpSpLocks/>
          </p:cNvGrpSpPr>
          <p:nvPr>
            <p:custDataLst>
              <p:tags r:id="rId1"/>
            </p:custDataLst>
          </p:nvPr>
        </p:nvGrpSpPr>
        <p:grpSpPr bwMode="auto">
          <a:xfrm>
            <a:off x="533400" y="1066800"/>
            <a:ext cx="8218488" cy="180975"/>
            <a:chOff x="295" y="1311"/>
            <a:chExt cx="5177" cy="114"/>
          </a:xfrm>
        </p:grpSpPr>
        <p:sp>
          <p:nvSpPr>
            <p:cNvPr id="168994"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8995"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896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8964"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8965"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8966"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8967"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8968"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8969"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8970"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8971"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8972"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8973"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8974"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8975"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8976"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8977"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68978"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68979"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68980"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1"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2"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3"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68984"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68985"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68986"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68987"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68988"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9"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68990"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8991"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8992"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8993"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6" name="Group 2"/>
          <p:cNvGrpSpPr>
            <a:grpSpLocks/>
          </p:cNvGrpSpPr>
          <p:nvPr>
            <p:custDataLst>
              <p:tags r:id="rId1"/>
            </p:custDataLst>
          </p:nvPr>
        </p:nvGrpSpPr>
        <p:grpSpPr bwMode="auto">
          <a:xfrm>
            <a:off x="533400" y="1066800"/>
            <a:ext cx="8218488" cy="180975"/>
            <a:chOff x="295" y="1311"/>
            <a:chExt cx="5177" cy="114"/>
          </a:xfrm>
        </p:grpSpPr>
        <p:sp>
          <p:nvSpPr>
            <p:cNvPr id="17002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002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99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9988"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9989"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9990"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9991"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9992"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9993"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9994"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9995"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9996"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9997"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9998"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9999"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0000"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0001"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0002"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0003"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0004"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5"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6"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7"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0008"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0009"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0010"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0011"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0012"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13"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0014"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70015"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70016"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0017"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pic>
        <p:nvPicPr>
          <p:cNvPr id="170018"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70019"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70020"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16 registers</a:t>
            </a:r>
          </a:p>
        </p:txBody>
      </p:sp>
      <p:sp>
        <p:nvSpPr>
          <p:cNvPr id="170021"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256 memory locations</a:t>
            </a: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10" name="Group 2"/>
          <p:cNvGrpSpPr>
            <a:grpSpLocks/>
          </p:cNvGrpSpPr>
          <p:nvPr>
            <p:custDataLst>
              <p:tags r:id="rId1"/>
            </p:custDataLst>
          </p:nvPr>
        </p:nvGrpSpPr>
        <p:grpSpPr bwMode="auto">
          <a:xfrm>
            <a:off x="609600" y="1066800"/>
            <a:ext cx="8218488" cy="180975"/>
            <a:chOff x="295" y="1311"/>
            <a:chExt cx="5177" cy="114"/>
          </a:xfrm>
        </p:grpSpPr>
        <p:sp>
          <p:nvSpPr>
            <p:cNvPr id="171038"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1039"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101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1012"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Language</a:t>
            </a:r>
          </a:p>
        </p:txBody>
      </p:sp>
      <p:sp>
        <p:nvSpPr>
          <p:cNvPr id="171013"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read r1</a:t>
            </a:r>
          </a:p>
        </p:txBody>
      </p:sp>
      <p:sp>
        <p:nvSpPr>
          <p:cNvPr id="171014"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div r1 r1 r1</a:t>
            </a:r>
          </a:p>
        </p:txBody>
      </p:sp>
      <p:sp>
        <p:nvSpPr>
          <p:cNvPr id="171015"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add r2 r2 r2</a:t>
            </a:r>
          </a:p>
        </p:txBody>
      </p:sp>
      <p:sp>
        <p:nvSpPr>
          <p:cNvPr id="171016"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04EB"/>
                </a:solidFill>
              </a:rPr>
              <a:t>register-level programming</a:t>
            </a:r>
          </a:p>
        </p:txBody>
      </p:sp>
      <p:sp>
        <p:nvSpPr>
          <p:cNvPr id="171017"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reg2 </a:t>
            </a:r>
            <a:r>
              <a:rPr lang="en-US" b="1">
                <a:solidFill>
                  <a:srgbClr val="0A04EB"/>
                </a:solidFill>
                <a:latin typeface="Courier New" pitchFamily="49" charset="0"/>
              </a:rPr>
              <a:t>+</a:t>
            </a:r>
            <a:r>
              <a:rPr lang="en-US" b="1">
                <a:latin typeface="Courier New" pitchFamily="49" charset="0"/>
              </a:rPr>
              <a:t> reg2</a:t>
            </a:r>
          </a:p>
        </p:txBody>
      </p:sp>
      <p:sp>
        <p:nvSpPr>
          <p:cNvPr id="171018"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which is why it is written this way in python!</a:t>
            </a:r>
          </a:p>
        </p:txBody>
      </p:sp>
      <p:sp>
        <p:nvSpPr>
          <p:cNvPr id="171019"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sub r2 r1 r4</a:t>
            </a:r>
          </a:p>
        </p:txBody>
      </p:sp>
      <p:sp>
        <p:nvSpPr>
          <p:cNvPr id="171020"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reg1 </a:t>
            </a:r>
            <a:r>
              <a:rPr lang="en-US" b="1">
                <a:solidFill>
                  <a:srgbClr val="0A04EB"/>
                </a:solidFill>
                <a:latin typeface="Courier New" pitchFamily="49" charset="0"/>
              </a:rPr>
              <a:t>-</a:t>
            </a:r>
            <a:r>
              <a:rPr lang="en-US" b="1">
                <a:latin typeface="Courier New" pitchFamily="49" charset="0"/>
              </a:rPr>
              <a:t> reg4</a:t>
            </a:r>
          </a:p>
        </p:txBody>
      </p:sp>
      <p:sp>
        <p:nvSpPr>
          <p:cNvPr id="171021"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reg7 = reg6 </a:t>
            </a:r>
            <a:r>
              <a:rPr lang="en-US" b="1">
                <a:solidFill>
                  <a:srgbClr val="0A04EB"/>
                </a:solidFill>
                <a:latin typeface="Courier New" pitchFamily="49" charset="0"/>
              </a:rPr>
              <a:t>*</a:t>
            </a:r>
            <a:r>
              <a:rPr lang="en-US" b="1">
                <a:latin typeface="Courier New" pitchFamily="49" charset="0"/>
              </a:rPr>
              <a:t> reg2</a:t>
            </a:r>
          </a:p>
        </p:txBody>
      </p:sp>
      <p:sp>
        <p:nvSpPr>
          <p:cNvPr id="171022"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reg1 = reg1 </a:t>
            </a:r>
            <a:r>
              <a:rPr lang="en-US" b="1">
                <a:solidFill>
                  <a:srgbClr val="0A04EB"/>
                </a:solidFill>
                <a:latin typeface="Courier New" pitchFamily="49" charset="0"/>
              </a:rPr>
              <a:t>/</a:t>
            </a:r>
            <a:r>
              <a:rPr lang="en-US" b="1">
                <a:latin typeface="Courier New" pitchFamily="49" charset="0"/>
              </a:rPr>
              <a:t> reg1</a:t>
            </a:r>
          </a:p>
        </p:txBody>
      </p:sp>
      <p:sp>
        <p:nvSpPr>
          <p:cNvPr id="171023"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INTEGER division - no remainders</a:t>
            </a:r>
          </a:p>
        </p:txBody>
      </p:sp>
      <p:sp>
        <p:nvSpPr>
          <p:cNvPr id="171024"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mul r7 r6 r2</a:t>
            </a:r>
          </a:p>
        </p:txBody>
      </p:sp>
      <p:sp>
        <p:nvSpPr>
          <p:cNvPr id="171025"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Each of these instructions (and many more) get implemented for a particular processor and particular machine… .</a:t>
            </a:r>
          </a:p>
        </p:txBody>
      </p:sp>
      <p:sp>
        <p:nvSpPr>
          <p:cNvPr id="171026"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write r1</a:t>
            </a:r>
          </a:p>
        </p:txBody>
      </p:sp>
      <p:sp>
        <p:nvSpPr>
          <p:cNvPr id="171027"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a:t>read from keyboard and write to screen</a:t>
            </a:r>
          </a:p>
        </p:txBody>
      </p:sp>
      <p:sp>
        <p:nvSpPr>
          <p:cNvPr id="171028"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1029"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loadn r1 42</a:t>
            </a:r>
          </a:p>
        </p:txBody>
      </p:sp>
      <p:sp>
        <p:nvSpPr>
          <p:cNvPr id="171030"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you can replace 42 with anything from -128 to 127</a:t>
            </a:r>
          </a:p>
        </p:txBody>
      </p:sp>
      <p:sp>
        <p:nvSpPr>
          <p:cNvPr id="171031"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addn r1 -1</a:t>
            </a:r>
          </a:p>
        </p:txBody>
      </p:sp>
      <p:sp>
        <p:nvSpPr>
          <p:cNvPr id="171032"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a shortcut</a:t>
            </a:r>
          </a:p>
        </p:txBody>
      </p:sp>
      <p:sp>
        <p:nvSpPr>
          <p:cNvPr id="171033"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crazy, perhaps, but used ALL the time</a:t>
            </a:r>
          </a:p>
        </p:txBody>
      </p:sp>
      <p:sp>
        <p:nvSpPr>
          <p:cNvPr id="171034"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171035"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reg1 - 1</a:t>
            </a:r>
          </a:p>
        </p:txBody>
      </p:sp>
      <p:sp>
        <p:nvSpPr>
          <p:cNvPr id="171036"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1037"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2035"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172036"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loadn r2 9</a:t>
            </a:r>
          </a:p>
        </p:txBody>
      </p:sp>
      <p:sp>
        <p:nvSpPr>
          <p:cNvPr id="172037"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172038"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172039"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172040"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72041"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72042"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2043"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2044"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2045"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2046"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2047"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2048"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2049"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0"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1"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2052"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2053"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2054"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2055"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6"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2057"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pitchFamily="34" charset="0"/>
              </a:rPr>
              <a:t>Answers</a:t>
            </a:r>
          </a:p>
        </p:txBody>
      </p:sp>
      <p:sp>
        <p:nvSpPr>
          <p:cNvPr id="172058"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172059"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60"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172061"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172062"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172063"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2064"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2065"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0</a:t>
            </a:r>
            <a:r>
              <a:rPr lang="en-US" sz="4200">
                <a:solidFill>
                  <a:srgbClr val="800000"/>
                </a:solidFill>
                <a:latin typeface="Calibri" pitchFamily="34" charset="0"/>
              </a:rPr>
              <a:t>     (C) </a:t>
            </a:r>
            <a:r>
              <a:rPr lang="en-US" sz="4200">
                <a:latin typeface="Calibri" pitchFamily="34" charset="0"/>
              </a:rPr>
              <a:t>1</a:t>
            </a:r>
            <a:r>
              <a:rPr lang="en-US" sz="4200">
                <a:solidFill>
                  <a:srgbClr val="800000"/>
                </a:solidFill>
                <a:latin typeface="Calibri" pitchFamily="34" charset="0"/>
              </a:rPr>
              <a:t>     (D) </a:t>
            </a:r>
            <a:r>
              <a:rPr lang="en-US" sz="4200">
                <a:latin typeface="Calibri" pitchFamily="34" charset="0"/>
              </a:rPr>
              <a:t>2     </a:t>
            </a:r>
            <a:r>
              <a:rPr lang="en-US" sz="4200">
                <a:solidFill>
                  <a:srgbClr val="800000"/>
                </a:solidFill>
                <a:latin typeface="Calibri" pitchFamily="34" charset="0"/>
              </a:rPr>
              <a:t>(E) </a:t>
            </a:r>
            <a:r>
              <a:rPr lang="en-US" sz="4200">
                <a:latin typeface="Calibri" pitchFamily="34"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058" name="Group 2"/>
          <p:cNvGrpSpPr>
            <a:grpSpLocks/>
          </p:cNvGrpSpPr>
          <p:nvPr>
            <p:custDataLst>
              <p:tags r:id="rId1"/>
            </p:custDataLst>
          </p:nvPr>
        </p:nvGrpSpPr>
        <p:grpSpPr bwMode="auto">
          <a:xfrm>
            <a:off x="468313" y="1066800"/>
            <a:ext cx="8218487" cy="180975"/>
            <a:chOff x="295" y="1311"/>
            <a:chExt cx="5177" cy="114"/>
          </a:xfrm>
        </p:grpSpPr>
        <p:sp>
          <p:nvSpPr>
            <p:cNvPr id="17306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306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30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3060"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8" charset="0"/>
              </a:rPr>
              <a:t>Real  </a:t>
            </a:r>
            <a:r>
              <a:rPr lang="en-US" sz="4200">
                <a:solidFill>
                  <a:schemeClr val="tx2"/>
                </a:solidFill>
                <a:latin typeface="Times New Roman" pitchFamily="18" charset="0"/>
              </a:rPr>
              <a:t>Assembly Language</a:t>
            </a:r>
          </a:p>
        </p:txBody>
      </p:sp>
      <p:pic>
        <p:nvPicPr>
          <p:cNvPr id="173061"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2"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73063"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73064"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5"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A few of the many basic processor instructions (Intel)</a:t>
            </a:r>
          </a:p>
        </p:txBody>
      </p:sp>
      <p:cxnSp>
        <p:nvCxnSpPr>
          <p:cNvPr id="173066"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B003D1"/>
                </a:solidFill>
                <a:latin typeface="Georgia" pitchFamily="18" charset="0"/>
              </a:rPr>
              <a:t>creates a cycle</a:t>
            </a:r>
            <a:r>
              <a:rPr lang="en-US" sz="3600">
                <a:latin typeface="Georgia" pitchFamily="18" charset="0"/>
              </a:rPr>
              <a:t>, not just an additional node.</a:t>
            </a:r>
          </a:p>
        </p:txBody>
      </p:sp>
      <p:sp>
        <p:nvSpPr>
          <p:cNvPr id="174083"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4"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74085" name="Group 29"/>
          <p:cNvGrpSpPr>
            <a:grpSpLocks/>
          </p:cNvGrpSpPr>
          <p:nvPr>
            <p:custDataLst>
              <p:tags r:id="rId4"/>
            </p:custDataLst>
          </p:nvPr>
        </p:nvGrpSpPr>
        <p:grpSpPr bwMode="auto">
          <a:xfrm>
            <a:off x="3768725" y="3276600"/>
            <a:ext cx="1600200" cy="1219200"/>
            <a:chOff x="4734" y="3053"/>
            <a:chExt cx="656" cy="491"/>
          </a:xfrm>
        </p:grpSpPr>
        <p:grpSp>
          <p:nvGrpSpPr>
            <p:cNvPr id="174094" name="Group 30"/>
            <p:cNvGrpSpPr>
              <a:grpSpLocks/>
            </p:cNvGrpSpPr>
            <p:nvPr/>
          </p:nvGrpSpPr>
          <p:grpSpPr bwMode="auto">
            <a:xfrm>
              <a:off x="4734" y="3053"/>
              <a:ext cx="648" cy="254"/>
              <a:chOff x="4734" y="3053"/>
              <a:chExt cx="648" cy="254"/>
            </a:xfrm>
          </p:grpSpPr>
          <p:sp>
            <p:nvSpPr>
              <p:cNvPr id="174098"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9"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74095" name="Group 33"/>
            <p:cNvGrpSpPr>
              <a:grpSpLocks/>
            </p:cNvGrpSpPr>
            <p:nvPr/>
          </p:nvGrpSpPr>
          <p:grpSpPr bwMode="auto">
            <a:xfrm flipV="1">
              <a:off x="4742" y="3290"/>
              <a:ext cx="648" cy="254"/>
              <a:chOff x="4734" y="3053"/>
              <a:chExt cx="648" cy="254"/>
            </a:xfrm>
          </p:grpSpPr>
          <p:sp>
            <p:nvSpPr>
              <p:cNvPr id="174096"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7"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74086"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7"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174088"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S</a:t>
            </a:r>
          </a:p>
        </p:txBody>
      </p:sp>
      <p:sp>
        <p:nvSpPr>
          <p:cNvPr id="174089"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omic Sans MS" pitchFamily="66" charset="0"/>
              </a:rPr>
              <a:t>input</a:t>
            </a:r>
          </a:p>
        </p:txBody>
      </p:sp>
      <p:sp>
        <p:nvSpPr>
          <p:cNvPr id="174090"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output</a:t>
            </a:r>
          </a:p>
        </p:txBody>
      </p:sp>
      <p:sp>
        <p:nvSpPr>
          <p:cNvPr id="174091"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4092"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feedback cycle</a:t>
            </a:r>
          </a:p>
        </p:txBody>
      </p:sp>
      <p:sp>
        <p:nvSpPr>
          <p:cNvPr id="174093"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Q</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6" name="Group 2"/>
          <p:cNvGrpSpPr>
            <a:grpSpLocks/>
          </p:cNvGrpSpPr>
          <p:nvPr>
            <p:custDataLst>
              <p:tags r:id="rId1"/>
            </p:custDataLst>
          </p:nvPr>
        </p:nvGrpSpPr>
        <p:grpSpPr bwMode="auto">
          <a:xfrm>
            <a:off x="609600" y="1066800"/>
            <a:ext cx="8218488" cy="180975"/>
            <a:chOff x="295" y="1311"/>
            <a:chExt cx="5177" cy="114"/>
          </a:xfrm>
        </p:grpSpPr>
        <p:sp>
          <p:nvSpPr>
            <p:cNvPr id="175126"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5127"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51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5108"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Loops and </a:t>
            </a:r>
            <a:r>
              <a:rPr lang="en-US" sz="4200" b="1">
                <a:solidFill>
                  <a:schemeClr val="tx2"/>
                </a:solidFill>
                <a:latin typeface="Courier New" pitchFamily="49" charset="0"/>
                <a:cs typeface="Courier New" pitchFamily="49" charset="0"/>
              </a:rPr>
              <a:t>if</a:t>
            </a:r>
            <a:r>
              <a:rPr lang="en-US" sz="4200">
                <a:solidFill>
                  <a:schemeClr val="tx2"/>
                </a:solidFill>
                <a:latin typeface="Times New Roman" pitchFamily="18" charset="0"/>
              </a:rPr>
              <a:t>s</a:t>
            </a:r>
          </a:p>
        </p:txBody>
      </p:sp>
      <p:sp>
        <p:nvSpPr>
          <p:cNvPr id="175109"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B003D1"/>
                </a:solidFill>
              </a:rPr>
              <a:t>It's too linear!</a:t>
            </a:r>
          </a:p>
        </p:txBody>
      </p:sp>
      <p:sp>
        <p:nvSpPr>
          <p:cNvPr id="175110"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"straight-line code"</a:t>
            </a:r>
          </a:p>
        </p:txBody>
      </p:sp>
      <p:sp>
        <p:nvSpPr>
          <p:cNvPr id="175111"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5112"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75113"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5114"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a:solidFill>
                  <a:schemeClr val="bg1"/>
                </a:solidFill>
                <a:latin typeface="Courier New" pitchFamily="49" charset="0"/>
              </a:rPr>
              <a:t>jump!</a:t>
            </a:r>
          </a:p>
        </p:txBody>
      </p:sp>
      <p:sp>
        <p:nvSpPr>
          <p:cNvPr id="175115"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a:t>
            </a:r>
            <a:r>
              <a:rPr lang="en-US" b="1" i="1"/>
              <a:t> couldn't</a:t>
            </a:r>
            <a:r>
              <a:rPr lang="en-US"/>
              <a:t> implement Python using our Hmmm Assembly Language so far... !</a:t>
            </a:r>
          </a:p>
        </p:txBody>
      </p:sp>
      <p:sp>
        <p:nvSpPr>
          <p:cNvPr id="175116"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5117"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5118"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5119"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5120"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5121"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jump 1</a:t>
            </a:r>
            <a:endParaRPr lang="en-US" sz="3600" b="1">
              <a:solidFill>
                <a:srgbClr val="0A04EB"/>
              </a:solidFill>
              <a:latin typeface="Courier New" pitchFamily="49" charset="0"/>
            </a:endParaRPr>
          </a:p>
        </p:txBody>
      </p:sp>
      <p:sp>
        <p:nvSpPr>
          <p:cNvPr id="175122"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75123"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75124"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75125"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30" name="Group 2"/>
          <p:cNvGrpSpPr>
            <a:grpSpLocks/>
          </p:cNvGrpSpPr>
          <p:nvPr>
            <p:custDataLst>
              <p:tags r:id="rId1"/>
            </p:custDataLst>
          </p:nvPr>
        </p:nvGrpSpPr>
        <p:grpSpPr bwMode="auto">
          <a:xfrm>
            <a:off x="436563" y="1066800"/>
            <a:ext cx="6875462" cy="180975"/>
            <a:chOff x="295" y="1311"/>
            <a:chExt cx="5177" cy="114"/>
          </a:xfrm>
        </p:grpSpPr>
        <p:sp>
          <p:nvSpPr>
            <p:cNvPr id="176163"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6164"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61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6132"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176133"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76134"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176135"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176136"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176137"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176138"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6139"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6140"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6141"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6142"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6143"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6144"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6145"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6146"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6147"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6148"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49"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0"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1"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6152"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6153"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6154"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6155"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6156"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7"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6158"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176159"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6160"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6161"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6162"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p:cNvGrpSpPr>
            <a:grpSpLocks/>
          </p:cNvGrpSpPr>
          <p:nvPr>
            <p:custDataLst>
              <p:tags r:id="rId1"/>
            </p:custDataLst>
          </p:nvPr>
        </p:nvGrpSpPr>
        <p:grpSpPr bwMode="auto">
          <a:xfrm>
            <a:off x="457200" y="990600"/>
            <a:ext cx="8218488" cy="180975"/>
            <a:chOff x="295" y="1311"/>
            <a:chExt cx="5177" cy="114"/>
          </a:xfrm>
        </p:grpSpPr>
        <p:sp>
          <p:nvSpPr>
            <p:cNvPr id="177189"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7190"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71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71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jump</a:t>
            </a:r>
            <a:r>
              <a:rPr lang="en-US" sz="4200">
                <a:solidFill>
                  <a:schemeClr val="tx2"/>
                </a:solidFill>
                <a:latin typeface="Times New Roman" pitchFamily="18" charset="0"/>
              </a:rPr>
              <a:t>s</a:t>
            </a:r>
          </a:p>
        </p:txBody>
      </p:sp>
      <p:sp>
        <p:nvSpPr>
          <p:cNvPr id="177157"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Unconditional</a:t>
            </a:r>
            <a:r>
              <a:rPr lang="en-US"/>
              <a:t> jump</a:t>
            </a:r>
          </a:p>
        </p:txBody>
      </p:sp>
      <p:sp>
        <p:nvSpPr>
          <p:cNvPr id="177158"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Conditional</a:t>
            </a:r>
            <a:r>
              <a:rPr lang="en-US"/>
              <a:t> jumps</a:t>
            </a:r>
          </a:p>
        </p:txBody>
      </p:sp>
      <p:sp>
        <p:nvSpPr>
          <p:cNvPr id="177159"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 </a:t>
            </a:r>
            <a:r>
              <a:rPr lang="en-US" sz="3200" b="1">
                <a:solidFill>
                  <a:srgbClr val="B003D1"/>
                </a:solidFill>
                <a:latin typeface="Courier New" pitchFamily="49" charset="0"/>
              </a:rPr>
              <a:t>42</a:t>
            </a:r>
            <a:endParaRPr lang="en-US" sz="3200">
              <a:solidFill>
                <a:srgbClr val="0A04EB"/>
              </a:solidFill>
              <a:latin typeface="Arial" pitchFamily="34" charset="0"/>
            </a:endParaRPr>
          </a:p>
        </p:txBody>
      </p:sp>
      <p:sp>
        <p:nvSpPr>
          <p:cNvPr id="177160"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jeqz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1"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jgtz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2"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jltz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3"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jnez r1 </a:t>
            </a:r>
            <a:r>
              <a:rPr lang="en-US" sz="3200" b="1">
                <a:solidFill>
                  <a:srgbClr val="B003D1"/>
                </a:solidFill>
                <a:latin typeface="Courier New" pitchFamily="49" charset="0"/>
              </a:rPr>
              <a:t>#</a:t>
            </a:r>
            <a:endParaRPr lang="en-US" sz="3200">
              <a:solidFill>
                <a:srgbClr val="0A04EB"/>
              </a:solidFill>
              <a:latin typeface="Arial" pitchFamily="34" charset="0"/>
            </a:endParaRPr>
          </a:p>
        </p:txBody>
      </p:sp>
      <p:sp>
        <p:nvSpPr>
          <p:cNvPr id="177164"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replaces the PC (program counter) with </a:t>
            </a:r>
            <a:r>
              <a:rPr lang="en-US" sz="1800" b="1">
                <a:latin typeface="Courier New" pitchFamily="49" charset="0"/>
              </a:rPr>
              <a:t>42</a:t>
            </a:r>
            <a:r>
              <a:rPr lang="en-US" sz="1800"/>
              <a:t>.</a:t>
            </a:r>
          </a:p>
        </p:txBody>
      </p:sp>
      <p:sp>
        <p:nvSpPr>
          <p:cNvPr id="177165"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"jump to program line number </a:t>
            </a:r>
            <a:r>
              <a:rPr lang="en-US" sz="1800" b="1">
                <a:latin typeface="Courier New" pitchFamily="49" charset="0"/>
              </a:rPr>
              <a:t>42</a:t>
            </a:r>
            <a:r>
              <a:rPr lang="en-US" sz="1800"/>
              <a:t>"</a:t>
            </a:r>
          </a:p>
        </p:txBody>
      </p:sp>
      <p:sp>
        <p:nvSpPr>
          <p:cNvPr id="177166"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line number </a:t>
            </a:r>
            <a:r>
              <a:rPr lang="en-US" sz="1800" b="1">
                <a:solidFill>
                  <a:srgbClr val="B003D1"/>
                </a:solidFill>
                <a:latin typeface="Courier New" pitchFamily="49" charset="0"/>
              </a:rPr>
              <a:t>#</a:t>
            </a:r>
            <a:endParaRPr lang="en-US" sz="1800"/>
          </a:p>
        </p:txBody>
      </p:sp>
      <p:sp>
        <p:nvSpPr>
          <p:cNvPr id="177167"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&gt; 0</a:t>
            </a:r>
            <a:r>
              <a:rPr lang="en-US" sz="1800"/>
              <a:t> THEN jump to the location in </a:t>
            </a:r>
            <a:r>
              <a:rPr lang="en-US" sz="1800" b="1">
                <a:solidFill>
                  <a:srgbClr val="B003D1"/>
                </a:solidFill>
                <a:latin typeface="Courier New" pitchFamily="49" charset="0"/>
              </a:rPr>
              <a:t>#</a:t>
            </a:r>
          </a:p>
        </p:txBody>
      </p:sp>
      <p:sp>
        <p:nvSpPr>
          <p:cNvPr id="177168"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&lt; 0</a:t>
            </a:r>
            <a:r>
              <a:rPr lang="en-US" sz="1800"/>
              <a:t> THEN jump to the location in </a:t>
            </a:r>
            <a:r>
              <a:rPr lang="en-US" sz="1800" b="1">
                <a:solidFill>
                  <a:srgbClr val="B003D1"/>
                </a:solidFill>
                <a:latin typeface="Courier New" pitchFamily="49" charset="0"/>
              </a:rPr>
              <a:t>#</a:t>
            </a:r>
          </a:p>
        </p:txBody>
      </p:sp>
      <p:sp>
        <p:nvSpPr>
          <p:cNvPr id="177169"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the location in </a:t>
            </a:r>
            <a:r>
              <a:rPr lang="en-US" sz="1800" b="1">
                <a:solidFill>
                  <a:srgbClr val="B003D1"/>
                </a:solidFill>
                <a:latin typeface="Courier New" pitchFamily="49" charset="0"/>
              </a:rPr>
              <a:t>#</a:t>
            </a:r>
          </a:p>
        </p:txBody>
      </p:sp>
      <p:sp>
        <p:nvSpPr>
          <p:cNvPr id="177170"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Indirect</a:t>
            </a:r>
            <a:r>
              <a:rPr lang="en-US"/>
              <a:t> jump</a:t>
            </a:r>
          </a:p>
        </p:txBody>
      </p:sp>
      <p:sp>
        <p:nvSpPr>
          <p:cNvPr id="177171"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jumpi r1</a:t>
            </a:r>
            <a:endParaRPr lang="en-US" sz="3200">
              <a:solidFill>
                <a:srgbClr val="0A04EB"/>
              </a:solidFill>
              <a:latin typeface="Arial" pitchFamily="34" charset="0"/>
            </a:endParaRPr>
          </a:p>
        </p:txBody>
      </p:sp>
      <p:sp>
        <p:nvSpPr>
          <p:cNvPr id="177172"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Jump to the line </a:t>
            </a:r>
            <a:r>
              <a:rPr lang="en-US" sz="1800" b="1">
                <a:solidFill>
                  <a:srgbClr val="B003D1"/>
                </a:solidFill>
                <a:latin typeface="Courier New" pitchFamily="49" charset="0"/>
              </a:rPr>
              <a:t>#</a:t>
            </a:r>
            <a:r>
              <a:rPr lang="en-US" sz="1800"/>
              <a:t> stored in </a:t>
            </a:r>
            <a:r>
              <a:rPr lang="en-US" sz="1800" b="1">
                <a:latin typeface="Courier New" pitchFamily="49" charset="0"/>
              </a:rPr>
              <a:t>reg1</a:t>
            </a:r>
            <a:r>
              <a:rPr lang="en-US" sz="1800"/>
              <a:t>!</a:t>
            </a:r>
          </a:p>
        </p:txBody>
      </p:sp>
      <p:sp>
        <p:nvSpPr>
          <p:cNvPr id="177173"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67B0E"/>
                </a:solidFill>
                <a:latin typeface="Comic Sans MS" pitchFamily="66" charset="0"/>
              </a:rPr>
              <a:t>This IS making me jumpy!</a:t>
            </a:r>
          </a:p>
        </p:txBody>
      </p:sp>
      <p:grpSp>
        <p:nvGrpSpPr>
          <p:cNvPr id="177174" name="Group 29"/>
          <p:cNvGrpSpPr>
            <a:grpSpLocks/>
          </p:cNvGrpSpPr>
          <p:nvPr>
            <p:custDataLst>
              <p:tags r:id="rId20"/>
            </p:custDataLst>
          </p:nvPr>
        </p:nvGrpSpPr>
        <p:grpSpPr bwMode="auto">
          <a:xfrm>
            <a:off x="8382000" y="6019800"/>
            <a:ext cx="406400" cy="568325"/>
            <a:chOff x="2928" y="1051"/>
            <a:chExt cx="840" cy="957"/>
          </a:xfrm>
        </p:grpSpPr>
        <p:sp>
          <p:nvSpPr>
            <p:cNvPr id="177176" name="Freeform 30"/>
            <p:cNvSpPr>
              <a:spLocks/>
            </p:cNvSpPr>
            <p:nvPr>
              <p:custDataLst>
                <p:tags r:id="rId2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7177"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7178"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79"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0"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1"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2"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3"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4"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7185"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7186"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7187"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7188"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7175"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8" name="Group 2"/>
          <p:cNvGrpSpPr>
            <a:grpSpLocks/>
          </p:cNvGrpSpPr>
          <p:nvPr>
            <p:custDataLst>
              <p:tags r:id="rId1"/>
            </p:custDataLst>
          </p:nvPr>
        </p:nvGrpSpPr>
        <p:grpSpPr bwMode="auto">
          <a:xfrm>
            <a:off x="609600" y="1066800"/>
            <a:ext cx="6702425" cy="180975"/>
            <a:chOff x="295" y="1311"/>
            <a:chExt cx="5177" cy="114"/>
          </a:xfrm>
        </p:grpSpPr>
        <p:sp>
          <p:nvSpPr>
            <p:cNvPr id="178240"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8241"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81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8180"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a:t>
            </a:r>
            <a:endParaRPr lang="en-US" sz="4200">
              <a:solidFill>
                <a:schemeClr val="tx2"/>
              </a:solidFill>
              <a:latin typeface="Times New Roman" pitchFamily="18" charset="0"/>
            </a:endParaRPr>
          </a:p>
        </p:txBody>
      </p:sp>
      <p:sp>
        <p:nvSpPr>
          <p:cNvPr id="178181"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2"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3"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4"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5"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6"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7"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8"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9"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90"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8191"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8192"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78193"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8194"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8195"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8196"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8197"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8198"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8199"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8200"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178201"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178202"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 r1 7</a:t>
            </a:r>
          </a:p>
        </p:txBody>
      </p:sp>
      <p:sp>
        <p:nvSpPr>
          <p:cNvPr id="178203"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r2 -1</a:t>
            </a:r>
            <a:endParaRPr lang="en-US" sz="1800">
              <a:solidFill>
                <a:srgbClr val="0A04EB"/>
              </a:solidFill>
              <a:latin typeface="Arial" pitchFamily="34" charset="0"/>
            </a:endParaRPr>
          </a:p>
        </p:txBody>
      </p:sp>
      <p:sp>
        <p:nvSpPr>
          <p:cNvPr id="178204"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178205"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6"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7"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8"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9"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10"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11"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6, what does this code write out?</a:t>
            </a:r>
          </a:p>
        </p:txBody>
      </p:sp>
      <p:sp>
        <p:nvSpPr>
          <p:cNvPr id="178212"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178213" name="Group 50"/>
          <p:cNvGrpSpPr>
            <a:grpSpLocks/>
          </p:cNvGrpSpPr>
          <p:nvPr>
            <p:custDataLst>
              <p:tags r:id="rId36"/>
            </p:custDataLst>
          </p:nvPr>
        </p:nvGrpSpPr>
        <p:grpSpPr bwMode="auto">
          <a:xfrm>
            <a:off x="5434013" y="128588"/>
            <a:ext cx="390525" cy="468312"/>
            <a:chOff x="2928" y="1051"/>
            <a:chExt cx="840" cy="957"/>
          </a:xfrm>
        </p:grpSpPr>
        <p:sp>
          <p:nvSpPr>
            <p:cNvPr id="178227" name="Freeform 51"/>
            <p:cNvSpPr>
              <a:spLocks/>
            </p:cNvSpPr>
            <p:nvPr>
              <p:custDataLst>
                <p:tags r:id="rId4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8228"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8229"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0"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1"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2"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3"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4"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5"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78236"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8237"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8238"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8239"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8214"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178215"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78216"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8217"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8218"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8219"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0"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8221"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8222"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3"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8224"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8225"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8226"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1</a:t>
            </a:r>
            <a:r>
              <a:rPr lang="en-US" sz="4200">
                <a:solidFill>
                  <a:srgbClr val="800000"/>
                </a:solidFill>
                <a:latin typeface="Calibri" pitchFamily="34" charset="0"/>
              </a:rPr>
              <a:t>     (C) </a:t>
            </a:r>
            <a:r>
              <a:rPr lang="en-US" sz="4200">
                <a:latin typeface="Calibri" pitchFamily="34" charset="0"/>
              </a:rPr>
              <a:t>6</a:t>
            </a:r>
            <a:r>
              <a:rPr lang="en-US" sz="4200">
                <a:solidFill>
                  <a:srgbClr val="800000"/>
                </a:solidFill>
                <a:latin typeface="Calibri" pitchFamily="34" charset="0"/>
              </a:rPr>
              <a:t>     (D) </a:t>
            </a:r>
            <a:r>
              <a:rPr lang="en-US" sz="4200">
                <a:latin typeface="Calibri" pitchFamily="34" charset="0"/>
              </a:rPr>
              <a:t>7     </a:t>
            </a:r>
            <a:r>
              <a:rPr lang="en-US" sz="4200">
                <a:solidFill>
                  <a:srgbClr val="800000"/>
                </a:solidFill>
                <a:latin typeface="Calibri" pitchFamily="34" charset="0"/>
              </a:rPr>
              <a:t>(E) </a:t>
            </a:r>
            <a:r>
              <a:rPr lang="en-US" sz="4200">
                <a:latin typeface="Calibri" pitchFamily="34"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179203"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179204"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179205"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179206"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179207"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179208"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179209"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179210"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179211"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179212"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79213"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14"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79215"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79216"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79217"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79218"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79219"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79220"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79221"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79222"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79223"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179224"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79225"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79226"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79227"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79228"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79229"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79230"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1"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79232"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3"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79234"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5"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022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0228"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0229"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180230"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125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125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125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8126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8126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8126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8126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8126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8127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8127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8127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8127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8127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8127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18127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7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8127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8127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8128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8128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8128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18128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182275"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182276"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182277"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183299"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5">
            <p14:nvContentPartPr>
              <p14:cNvPr id="26626" name="Ink 7"/>
              <p14:cNvContentPartPr>
                <a14:cpLocks xmlns:a14="http://schemas.microsoft.com/office/drawing/2010/main" noRot="1" noChangeAspect="1" noEditPoints="1" noChangeArrowheads="1" noChangeShapeType="1"/>
              </p14:cNvContentPartPr>
              <p14:nvPr/>
            </p14:nvContentPartPr>
            <p14:xfrm>
              <a:off x="385763" y="1576388"/>
              <a:ext cx="1611312" cy="1973262"/>
            </p14:xfrm>
          </p:contentPart>
        </mc:Choice>
        <mc:Fallback xmlns="">
          <p:pic>
            <p:nvPicPr>
              <p:cNvPr id="26626" name="Ink 7"/>
              <p:cNvPicPr>
                <a:picLocks noRot="1" noChangeAspect="1" noEditPoints="1" noChangeArrowheads="1" noChangeShapeType="1"/>
              </p:cNvPicPr>
              <p:nvPr/>
            </p:nvPicPr>
            <p:blipFill>
              <a:blip r:embed="rId6"/>
              <a:stretch>
                <a:fillRect/>
              </a:stretch>
            </p:blipFill>
            <p:spPr>
              <a:xfrm>
                <a:off x="371003" y="1561987"/>
                <a:ext cx="1630391" cy="200242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6627" name="Ink 8"/>
              <p14:cNvContentPartPr>
                <a14:cpLocks xmlns:a14="http://schemas.microsoft.com/office/drawing/2010/main" noRot="1" noChangeAspect="1" noEditPoints="1" noChangeArrowheads="1" noChangeShapeType="1"/>
              </p14:cNvContentPartPr>
              <p14:nvPr/>
            </p14:nvContentPartPr>
            <p14:xfrm>
              <a:off x="482600" y="3756025"/>
              <a:ext cx="1695450" cy="879475"/>
            </p14:xfrm>
          </p:contentPart>
        </mc:Choice>
        <mc:Fallback xmlns="">
          <p:pic>
            <p:nvPicPr>
              <p:cNvPr id="26627" name="Ink 8"/>
              <p:cNvPicPr>
                <a:picLocks noRot="1" noChangeAspect="1" noEditPoints="1" noChangeArrowheads="1" noChangeShapeType="1"/>
              </p:cNvPicPr>
              <p:nvPr/>
            </p:nvPicPr>
            <p:blipFill>
              <a:blip r:embed="rId8"/>
              <a:stretch>
                <a:fillRect/>
              </a:stretch>
            </p:blipFill>
            <p:spPr>
              <a:xfrm>
                <a:off x="470001" y="3740905"/>
                <a:ext cx="1718128" cy="90791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628" name="Ink 9"/>
              <p14:cNvContentPartPr>
                <a14:cpLocks xmlns:a14="http://schemas.microsoft.com/office/drawing/2010/main" noRot="1" noChangeAspect="1" noEditPoints="1" noChangeArrowheads="1" noChangeShapeType="1"/>
              </p14:cNvContentPartPr>
              <p14:nvPr/>
            </p14:nvContentPartPr>
            <p14:xfrm>
              <a:off x="382588" y="5394325"/>
              <a:ext cx="163512" cy="1044575"/>
            </p14:xfrm>
          </p:contentPart>
        </mc:Choice>
        <mc:Fallback xmlns="">
          <p:pic>
            <p:nvPicPr>
              <p:cNvPr id="26628" name="Ink 9"/>
              <p:cNvPicPr>
                <a:picLocks noRot="1" noChangeAspect="1" noEditPoints="1" noChangeArrowheads="1" noChangeShapeType="1"/>
              </p:cNvPicPr>
              <p:nvPr/>
            </p:nvPicPr>
            <p:blipFill>
              <a:blip r:embed="rId10"/>
              <a:stretch>
                <a:fillRect/>
              </a:stretch>
            </p:blipFill>
            <p:spPr>
              <a:xfrm>
                <a:off x="367361" y="5383886"/>
                <a:ext cx="193967" cy="1062213"/>
              </a:xfrm>
              <a:prstGeom prst="rect">
                <a:avLst/>
              </a:prstGeom>
            </p:spPr>
          </p:pic>
        </mc:Fallback>
      </mc:AlternateContent>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33560" y="219240"/>
              <a:ext cx="7848720" cy="5562720"/>
            </p14:xfrm>
          </p:contentPart>
        </mc:Choice>
        <mc:Fallback xmlns="">
          <p:pic>
            <p:nvPicPr>
              <p:cNvPr id="3" name="Ink 2"/>
              <p:cNvPicPr/>
              <p:nvPr/>
            </p:nvPicPr>
            <p:blipFill>
              <a:blip r:embed="rId29"/>
              <a:stretch>
                <a:fillRect/>
              </a:stretch>
            </p:blipFill>
            <p:spPr>
              <a:xfrm>
                <a:off x="124200" y="209880"/>
                <a:ext cx="7867440" cy="5581440"/>
              </a:xfrm>
              <a:prstGeom prst="rect">
                <a:avLst/>
              </a:prstGeom>
            </p:spPr>
          </p:pic>
        </mc:Fallback>
      </mc:AlternateContent>
    </p:spTree>
    <p:extLst>
      <p:ext uri="{BB962C8B-B14F-4D97-AF65-F5344CB8AC3E}">
        <p14:creationId xmlns:p14="http://schemas.microsoft.com/office/powerpoint/2010/main" val="400806690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#2:</a:t>
            </a:r>
            <a:endParaRPr lang="en-US" sz="4200"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err="1">
                <a:latin typeface="Courier New" pitchFamily="49" charset="0"/>
              </a:rPr>
              <a:t>r3</a:t>
            </a:r>
            <a:r>
              <a:rPr lang="en-US" sz="2700" b="1" dirty="0">
                <a:latin typeface="Courier New" pitchFamily="49" charset="0"/>
              </a:rPr>
              <a:t> r2</a:t>
            </a:r>
          </a:p>
        </p:txBody>
      </p:sp>
      <p:sp>
        <p:nvSpPr>
          <p:cNvPr id="46089" name="Text Box 19"/>
          <p:cNvSpPr txBox="1">
            <a:spLocks noChangeArrowheads="1"/>
          </p:cNvSpPr>
          <p:nvPr>
            <p:custDataLst>
              <p:tags r:id="rId8"/>
            </p:custDataLst>
          </p:nvPr>
        </p:nvSpPr>
        <p:spPr bwMode="auto">
          <a:xfrm>
            <a:off x="4627916"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684213"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1317625"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2639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674688" y="3824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1314450" y="3657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3307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676275" y="49022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1316038" y="47355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4086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6107" name="TextBox 36"/>
          <p:cNvSpPr txBox="1">
            <a:spLocks noChangeArrowheads="1"/>
          </p:cNvSpPr>
          <p:nvPr/>
        </p:nvSpPr>
        <p:spPr bwMode="auto">
          <a:xfrm>
            <a:off x="7162800" y="2128837"/>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359819"/>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1781280" y="752400"/>
              <a:ext cx="6105960" cy="5153400"/>
            </p14:xfrm>
          </p:contentPart>
        </mc:Choice>
        <mc:Fallback xmlns="">
          <p:pic>
            <p:nvPicPr>
              <p:cNvPr id="2" name="Ink 1"/>
              <p:cNvPicPr/>
              <p:nvPr/>
            </p:nvPicPr>
            <p:blipFill>
              <a:blip r:embed="rId34"/>
              <a:stretch>
                <a:fillRect/>
              </a:stretch>
            </p:blipFill>
            <p:spPr>
              <a:xfrm>
                <a:off x="1771920" y="743040"/>
                <a:ext cx="6124680" cy="5172120"/>
              </a:xfrm>
              <a:prstGeom prst="rect">
                <a:avLst/>
              </a:prstGeom>
            </p:spPr>
          </p:pic>
        </mc:Fallback>
      </mc:AlternateContent>
    </p:spTree>
    <p:extLst>
      <p:ext uri="{BB962C8B-B14F-4D97-AF65-F5344CB8AC3E}">
        <p14:creationId xmlns:p14="http://schemas.microsoft.com/office/powerpoint/2010/main" val="127720470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latin typeface="Cambria" pitchFamily="18" charset="0"/>
              </a:rPr>
              <a:t>Hmmm</a:t>
            </a:r>
            <a:r>
              <a:rPr lang="en-US" sz="3600" dirty="0" smtClean="0">
                <a:latin typeface="Cambria" pitchFamily="18" charset="0"/>
              </a:rPr>
              <a:t>:  </a:t>
            </a:r>
            <a:r>
              <a:rPr lang="en-US" sz="3600" u="sng" dirty="0" smtClean="0">
                <a:latin typeface="Cambria" pitchFamily="18" charset="0"/>
              </a:rPr>
              <a:t>H</a:t>
            </a:r>
            <a:r>
              <a:rPr lang="en-US" sz="3600" dirty="0" smtClean="0">
                <a:latin typeface="Cambria" pitchFamily="18" charset="0"/>
              </a:rPr>
              <a:t>arvey </a:t>
            </a:r>
            <a:r>
              <a:rPr lang="en-US" sz="3600" u="sng" dirty="0" err="1" smtClean="0">
                <a:latin typeface="Cambria" pitchFamily="18" charset="0"/>
              </a:rPr>
              <a:t>M</a:t>
            </a:r>
            <a:r>
              <a:rPr lang="en-US" sz="3600" dirty="0" err="1" smtClean="0">
                <a:latin typeface="Cambria" pitchFamily="18" charset="0"/>
              </a:rPr>
              <a:t>udd</a:t>
            </a:r>
            <a:r>
              <a:rPr lang="en-US" sz="3600" dirty="0" smtClean="0">
                <a:latin typeface="Cambria" pitchFamily="18" charset="0"/>
              </a:rPr>
              <a:t> </a:t>
            </a:r>
            <a:r>
              <a:rPr lang="en-US" sz="3600" u="sng" dirty="0" smtClean="0">
                <a:latin typeface="Cambria" pitchFamily="18" charset="0"/>
              </a:rPr>
              <a:t>M</a:t>
            </a:r>
            <a:r>
              <a:rPr lang="en-US" sz="3600" dirty="0" smtClean="0">
                <a:latin typeface="Cambria" pitchFamily="18" charset="0"/>
              </a:rPr>
              <a:t>iniature </a:t>
            </a:r>
            <a:r>
              <a:rPr lang="en-US" sz="3600" u="sng" dirty="0" smtClean="0">
                <a:latin typeface="Cambria" pitchFamily="18" charset="0"/>
              </a:rPr>
              <a:t>M</a:t>
            </a:r>
            <a:r>
              <a:rPr lang="en-US" sz="3600" dirty="0" smtClean="0">
                <a:latin typeface="Cambria" pitchFamily="18" charset="0"/>
              </a:rPr>
              <a:t>achine</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Tree>
    <p:extLst>
      <p:ext uri="{BB962C8B-B14F-4D97-AF65-F5344CB8AC3E}">
        <p14:creationId xmlns:p14="http://schemas.microsoft.com/office/powerpoint/2010/main" val="186890110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1492946" y="3581400"/>
            <a:ext cx="6159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assembly-language programming in </a:t>
            </a:r>
            <a:r>
              <a:rPr lang="en-US" b="1" dirty="0" smtClean="0">
                <a:latin typeface="Calibri" pitchFamily="34" charset="0"/>
              </a:rPr>
              <a:t>Hmmm</a:t>
            </a:r>
            <a:r>
              <a:rPr lang="en-US" dirty="0" smtClean="0">
                <a:latin typeface="Calibri" pitchFamily="34" charset="0"/>
              </a:rPr>
              <a:t>…</a:t>
            </a:r>
            <a:endParaRPr lang="en-US" dirty="0">
              <a:latin typeface="Calibri" pitchFamily="34" charset="0"/>
            </a:endParaRPr>
          </a:p>
        </p:txBody>
      </p:sp>
      <p:sp>
        <p:nvSpPr>
          <p:cNvPr id="4" name="Rectangle 3"/>
          <p:cNvSpPr/>
          <p:nvPr/>
        </p:nvSpPr>
        <p:spPr>
          <a:xfrm rot="20507378">
            <a:off x="6714373" y="5216402"/>
            <a:ext cx="2149031" cy="1200329"/>
          </a:xfrm>
          <a:prstGeom prst="rect">
            <a:avLst/>
          </a:prstGeom>
          <a:solidFill>
            <a:srgbClr val="CCECFF"/>
          </a:solidFill>
        </p:spPr>
        <p:txBody>
          <a:bodyPr wrap="square">
            <a:spAutoFit/>
          </a:bodyPr>
          <a:lstStyle/>
          <a:p>
            <a:r>
              <a:rPr lang="en-US" dirty="0" smtClean="0">
                <a:latin typeface="Calibri" pitchFamily="34" charset="0"/>
              </a:rPr>
              <a:t>hw6's </a:t>
            </a:r>
            <a:r>
              <a:rPr lang="en-US" dirty="0" smtClean="0">
                <a:latin typeface="Calibri" pitchFamily="34" charset="0"/>
              </a:rPr>
              <a:t>more detailed picture</a:t>
            </a:r>
            <a:r>
              <a:rPr lang="en-US" dirty="0" smtClean="0">
                <a:latin typeface="Calibri" pitchFamily="34" charset="0"/>
              </a:rPr>
              <a:t>…</a:t>
            </a:r>
            <a:endParaRPr lang="en-US"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9956" y="2046111"/>
            <a:ext cx="8382000" cy="1423987"/>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381000" y="4332111"/>
            <a:ext cx="3716867" cy="730956"/>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5060" name="Rectangle 6"/>
          <p:cNvSpPr>
            <a:spLocks noChangeArrowheads="1"/>
          </p:cNvSpPr>
          <p:nvPr>
            <p:custDataLst>
              <p:tags r:id="rId2"/>
            </p:custDataLst>
          </p:nvPr>
        </p:nvSpPr>
        <p:spPr bwMode="auto">
          <a:xfrm>
            <a:off x="1782762" y="76200"/>
            <a:ext cx="53752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dirty="0" smtClean="0">
                <a:solidFill>
                  <a:schemeClr val="tx2"/>
                </a:solidFill>
                <a:latin typeface="Cambria" pitchFamily="18" charset="0"/>
              </a:rPr>
              <a:t>Assembly Language</a:t>
            </a:r>
            <a:endParaRPr lang="en-US" sz="3600" dirty="0">
              <a:solidFill>
                <a:schemeClr val="tx2"/>
              </a:solidFill>
              <a:latin typeface="Cambria" pitchFamily="18" charset="0"/>
            </a:endParaRPr>
          </a:p>
        </p:txBody>
      </p:sp>
      <p:sp>
        <p:nvSpPr>
          <p:cNvPr id="45062" name="Rectangle 8"/>
          <p:cNvSpPr>
            <a:spLocks noChangeArrowheads="1"/>
          </p:cNvSpPr>
          <p:nvPr>
            <p:custDataLst>
              <p:tags r:id="rId3"/>
            </p:custDataLst>
          </p:nvPr>
        </p:nvSpPr>
        <p:spPr bwMode="auto">
          <a:xfrm>
            <a:off x="500063" y="5791200"/>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rgbClr val="0A04EB"/>
                </a:solidFill>
                <a:latin typeface="Courier New" pitchFamily="49" charset="0"/>
              </a:rPr>
              <a:t>div </a:t>
            </a:r>
            <a:r>
              <a:rPr lang="en-US" sz="3600" b="1" dirty="0" smtClean="0">
                <a:solidFill>
                  <a:srgbClr val="0A04EB"/>
                </a:solidFill>
                <a:latin typeface="Courier New" pitchFamily="49" charset="0"/>
              </a:rPr>
              <a:t>r1 </a:t>
            </a:r>
            <a:r>
              <a:rPr lang="en-US" sz="3600" b="1" dirty="0">
                <a:solidFill>
                  <a:srgbClr val="0A04EB"/>
                </a:solidFill>
                <a:latin typeface="Courier New" pitchFamily="49" charset="0"/>
              </a:rPr>
              <a:t>r1 </a:t>
            </a:r>
            <a:r>
              <a:rPr lang="en-US" sz="3600" b="1" dirty="0" smtClean="0">
                <a:solidFill>
                  <a:srgbClr val="0A04EB"/>
                </a:solidFill>
                <a:latin typeface="Courier New" pitchFamily="49" charset="0"/>
              </a:rPr>
              <a:t>r2</a:t>
            </a:r>
            <a:endParaRPr lang="en-US" sz="3600" b="1" dirty="0">
              <a:solidFill>
                <a:srgbClr val="0A04EB"/>
              </a:solidFill>
              <a:latin typeface="Courier New" pitchFamily="49" charset="0"/>
            </a:endParaRPr>
          </a:p>
        </p:txBody>
      </p:sp>
      <p:sp>
        <p:nvSpPr>
          <p:cNvPr id="45063" name="Rectangle 9"/>
          <p:cNvSpPr>
            <a:spLocks noChangeArrowheads="1"/>
          </p:cNvSpPr>
          <p:nvPr>
            <p:custDataLst>
              <p:tags r:id="rId4"/>
            </p:custDataLst>
          </p:nvPr>
        </p:nvSpPr>
        <p:spPr bwMode="auto">
          <a:xfrm>
            <a:off x="500063" y="3722511"/>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rgbClr val="0A04EB"/>
                </a:solidFill>
                <a:latin typeface="Courier New" pitchFamily="49" charset="0"/>
              </a:rPr>
              <a:t>add </a:t>
            </a:r>
            <a:r>
              <a:rPr lang="en-US" sz="3600" b="1" dirty="0" smtClean="0">
                <a:solidFill>
                  <a:srgbClr val="0A04EB"/>
                </a:solidFill>
                <a:latin typeface="Courier New" pitchFamily="49" charset="0"/>
              </a:rPr>
              <a:t>r3 r1 </a:t>
            </a:r>
            <a:r>
              <a:rPr lang="en-US" sz="3600" b="1" dirty="0">
                <a:solidFill>
                  <a:srgbClr val="0A04EB"/>
                </a:solidFill>
                <a:latin typeface="Courier New" pitchFamily="49" charset="0"/>
              </a:rPr>
              <a:t>r2</a:t>
            </a:r>
          </a:p>
        </p:txBody>
      </p:sp>
      <p:sp>
        <p:nvSpPr>
          <p:cNvPr id="45065" name="Text Box 14"/>
          <p:cNvSpPr txBox="1">
            <a:spLocks noChangeArrowheads="1"/>
          </p:cNvSpPr>
          <p:nvPr>
            <p:custDataLst>
              <p:tags r:id="rId5"/>
            </p:custDataLst>
          </p:nvPr>
        </p:nvSpPr>
        <p:spPr bwMode="auto">
          <a:xfrm>
            <a:off x="4386263" y="3798711"/>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reg2</a:t>
            </a:r>
          </a:p>
        </p:txBody>
      </p:sp>
      <p:sp>
        <p:nvSpPr>
          <p:cNvPr id="45066" name="Text Box 15"/>
          <p:cNvSpPr txBox="1">
            <a:spLocks noChangeArrowheads="1"/>
          </p:cNvSpPr>
          <p:nvPr>
            <p:custDataLst>
              <p:tags r:id="rId6"/>
            </p:custDataLst>
          </p:nvPr>
        </p:nvSpPr>
        <p:spPr bwMode="auto">
          <a:xfrm>
            <a:off x="4386263" y="6436474"/>
            <a:ext cx="426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smtClean="0">
                <a:solidFill>
                  <a:srgbClr val="7030A0"/>
                </a:solidFill>
                <a:latin typeface="Cambria" pitchFamily="18" charset="0"/>
              </a:rPr>
              <a:t>This is </a:t>
            </a:r>
            <a:r>
              <a:rPr lang="en-US" sz="1600" dirty="0">
                <a:solidFill>
                  <a:srgbClr val="7030A0"/>
                </a:solidFill>
                <a:latin typeface="Cambria" pitchFamily="18" charset="0"/>
              </a:rPr>
              <a:t>why </a:t>
            </a:r>
            <a:r>
              <a:rPr lang="en-US" sz="1600" dirty="0" smtClean="0">
                <a:solidFill>
                  <a:srgbClr val="7030A0"/>
                </a:solidFill>
                <a:latin typeface="Cambria" pitchFamily="18" charset="0"/>
              </a:rPr>
              <a:t>they're </a:t>
            </a:r>
            <a:r>
              <a:rPr lang="en-US" sz="1600" dirty="0">
                <a:solidFill>
                  <a:srgbClr val="7030A0"/>
                </a:solidFill>
                <a:latin typeface="Cambria" pitchFamily="18" charset="0"/>
              </a:rPr>
              <a:t>written </a:t>
            </a:r>
            <a:r>
              <a:rPr lang="en-US" sz="1600" dirty="0" smtClean="0">
                <a:solidFill>
                  <a:srgbClr val="7030A0"/>
                </a:solidFill>
                <a:latin typeface="Cambria" pitchFamily="18" charset="0"/>
              </a:rPr>
              <a:t>R to L in Python</a:t>
            </a:r>
            <a:r>
              <a:rPr lang="en-US" sz="1600" dirty="0">
                <a:solidFill>
                  <a:srgbClr val="7030A0"/>
                </a:solidFill>
                <a:latin typeface="Cambria" pitchFamily="18" charset="0"/>
              </a:rPr>
              <a:t>!</a:t>
            </a:r>
          </a:p>
        </p:txBody>
      </p:sp>
      <p:sp>
        <p:nvSpPr>
          <p:cNvPr id="45067" name="Rectangle 16"/>
          <p:cNvSpPr>
            <a:spLocks noChangeArrowheads="1"/>
          </p:cNvSpPr>
          <p:nvPr>
            <p:custDataLst>
              <p:tags r:id="rId7"/>
            </p:custDataLst>
          </p:nvPr>
        </p:nvSpPr>
        <p:spPr bwMode="auto">
          <a:xfrm>
            <a:off x="500063" y="4399845"/>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rgbClr val="0A04EB"/>
                </a:solidFill>
                <a:latin typeface="Courier New" pitchFamily="49" charset="0"/>
              </a:rPr>
              <a:t>sub </a:t>
            </a:r>
            <a:r>
              <a:rPr lang="en-US" sz="3600" b="1" dirty="0" smtClean="0">
                <a:solidFill>
                  <a:srgbClr val="0A04EB"/>
                </a:solidFill>
                <a:latin typeface="Courier New" pitchFamily="49" charset="0"/>
              </a:rPr>
              <a:t>r3 r1 r2</a:t>
            </a:r>
            <a:endParaRPr lang="en-US" sz="3600" b="1" dirty="0">
              <a:solidFill>
                <a:srgbClr val="0A04EB"/>
              </a:solidFill>
              <a:latin typeface="Courier New" pitchFamily="49" charset="0"/>
            </a:endParaRPr>
          </a:p>
        </p:txBody>
      </p:sp>
      <p:sp>
        <p:nvSpPr>
          <p:cNvPr id="45068" name="Text Box 17"/>
          <p:cNvSpPr txBox="1">
            <a:spLocks noChangeArrowheads="1"/>
          </p:cNvSpPr>
          <p:nvPr>
            <p:custDataLst>
              <p:tags r:id="rId8"/>
            </p:custDataLst>
          </p:nvPr>
        </p:nvSpPr>
        <p:spPr bwMode="auto">
          <a:xfrm>
            <a:off x="4374974" y="4444825"/>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smtClean="0">
                <a:solidFill>
                  <a:srgbClr val="0A04EB"/>
                </a:solidFill>
                <a:latin typeface="Courier New" pitchFamily="49" charset="0"/>
              </a:rPr>
              <a:t>–</a:t>
            </a:r>
            <a:r>
              <a:rPr lang="en-US" b="1" dirty="0" smtClean="0">
                <a:latin typeface="Courier New" pitchFamily="49" charset="0"/>
              </a:rPr>
              <a:t> reg2</a:t>
            </a:r>
            <a:endParaRPr lang="en-US" b="1" dirty="0">
              <a:latin typeface="Courier New" pitchFamily="49" charset="0"/>
            </a:endParaRPr>
          </a:p>
        </p:txBody>
      </p:sp>
      <p:sp>
        <p:nvSpPr>
          <p:cNvPr id="45069" name="Text Box 18"/>
          <p:cNvSpPr txBox="1">
            <a:spLocks noChangeArrowheads="1"/>
          </p:cNvSpPr>
          <p:nvPr>
            <p:custDataLst>
              <p:tags r:id="rId9"/>
            </p:custDataLst>
          </p:nvPr>
        </p:nvSpPr>
        <p:spPr bwMode="auto">
          <a:xfrm>
            <a:off x="4386263" y="5206295"/>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reg2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reg1</a:t>
            </a:r>
            <a:endParaRPr lang="en-US" b="1" dirty="0">
              <a:latin typeface="Courier New" pitchFamily="49" charset="0"/>
            </a:endParaRPr>
          </a:p>
        </p:txBody>
      </p:sp>
      <p:sp>
        <p:nvSpPr>
          <p:cNvPr id="45070" name="Text Box 19"/>
          <p:cNvSpPr txBox="1">
            <a:spLocks noChangeArrowheads="1"/>
          </p:cNvSpPr>
          <p:nvPr>
            <p:custDataLst>
              <p:tags r:id="rId10"/>
            </p:custDataLst>
          </p:nvPr>
        </p:nvSpPr>
        <p:spPr bwMode="auto">
          <a:xfrm>
            <a:off x="4385733" y="5847645"/>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reg1 </a:t>
            </a:r>
            <a:r>
              <a:rPr lang="en-US" b="1" dirty="0">
                <a:latin typeface="Courier New" pitchFamily="49" charset="0"/>
              </a:rPr>
              <a:t>= 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reg2</a:t>
            </a:r>
            <a:endParaRPr lang="en-US" b="1" dirty="0">
              <a:latin typeface="Courier New" pitchFamily="49" charset="0"/>
            </a:endParaRPr>
          </a:p>
        </p:txBody>
      </p:sp>
      <p:sp>
        <p:nvSpPr>
          <p:cNvPr id="45071" name="Text Box 20"/>
          <p:cNvSpPr txBox="1">
            <a:spLocks noChangeArrowheads="1"/>
          </p:cNvSpPr>
          <p:nvPr>
            <p:custDataLst>
              <p:tags r:id="rId11"/>
            </p:custDataLst>
          </p:nvPr>
        </p:nvSpPr>
        <p:spPr bwMode="auto">
          <a:xfrm>
            <a:off x="8471885" y="5814635"/>
            <a:ext cx="6709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err="1" smtClean="0">
                <a:latin typeface="Cambria" pitchFamily="18" charset="0"/>
              </a:rPr>
              <a:t>ints</a:t>
            </a:r>
            <a:r>
              <a:rPr lang="en-US" sz="1400" dirty="0" smtClean="0">
                <a:latin typeface="Cambria" pitchFamily="18" charset="0"/>
              </a:rPr>
              <a:t> only!</a:t>
            </a:r>
            <a:endParaRPr lang="en-US" sz="1400" dirty="0">
              <a:latin typeface="Cambria" pitchFamily="18" charset="0"/>
            </a:endParaRPr>
          </a:p>
        </p:txBody>
      </p:sp>
      <p:sp>
        <p:nvSpPr>
          <p:cNvPr id="45072" name="Rectangle 21"/>
          <p:cNvSpPr>
            <a:spLocks noChangeArrowheads="1"/>
          </p:cNvSpPr>
          <p:nvPr>
            <p:custDataLst>
              <p:tags r:id="rId12"/>
            </p:custDataLst>
          </p:nvPr>
        </p:nvSpPr>
        <p:spPr bwMode="auto">
          <a:xfrm>
            <a:off x="500063" y="5130095"/>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smtClean="0">
                <a:solidFill>
                  <a:srgbClr val="0A04EB"/>
                </a:solidFill>
                <a:latin typeface="Courier New" pitchFamily="49" charset="0"/>
              </a:rPr>
              <a:t>r2 r1 </a:t>
            </a:r>
            <a:r>
              <a:rPr lang="en-US" sz="3600" b="1" dirty="0" err="1" smtClean="0">
                <a:solidFill>
                  <a:srgbClr val="0A04EB"/>
                </a:solidFill>
                <a:latin typeface="Courier New" pitchFamily="49" charset="0"/>
              </a:rPr>
              <a:t>r1</a:t>
            </a:r>
            <a:endParaRPr lang="en-US" sz="3600" b="1" dirty="0">
              <a:solidFill>
                <a:srgbClr val="0A04EB"/>
              </a:solidFill>
              <a:latin typeface="Courier New" pitchFamily="49" charset="0"/>
            </a:endParaRPr>
          </a:p>
        </p:txBody>
      </p:sp>
      <p:sp>
        <p:nvSpPr>
          <p:cNvPr id="45084" name="Line 42"/>
          <p:cNvSpPr>
            <a:spLocks noChangeShapeType="1"/>
          </p:cNvSpPr>
          <p:nvPr/>
        </p:nvSpPr>
        <p:spPr bwMode="auto">
          <a:xfrm>
            <a:off x="2735263" y="493324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5" name="Rectangle 7"/>
          <p:cNvSpPr>
            <a:spLocks noChangeArrowheads="1"/>
          </p:cNvSpPr>
          <p:nvPr>
            <p:custDataLst>
              <p:tags r:id="rId13"/>
            </p:custDataLst>
          </p:nvPr>
        </p:nvSpPr>
        <p:spPr bwMode="auto">
          <a:xfrm>
            <a:off x="1503065" y="849489"/>
            <a:ext cx="21259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read r1</a:t>
            </a:r>
          </a:p>
        </p:txBody>
      </p:sp>
      <p:sp>
        <p:nvSpPr>
          <p:cNvPr id="36" name="Rectangle 23"/>
          <p:cNvSpPr>
            <a:spLocks noChangeArrowheads="1"/>
          </p:cNvSpPr>
          <p:nvPr>
            <p:custDataLst>
              <p:tags r:id="rId14"/>
            </p:custDataLst>
          </p:nvPr>
        </p:nvSpPr>
        <p:spPr bwMode="auto">
          <a:xfrm>
            <a:off x="5229831" y="849489"/>
            <a:ext cx="24032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write </a:t>
            </a:r>
            <a:r>
              <a:rPr lang="en-US" sz="3600" b="1" dirty="0" smtClean="0">
                <a:latin typeface="Courier New" pitchFamily="49" charset="0"/>
              </a:rPr>
              <a:t>r2</a:t>
            </a:r>
            <a:endParaRPr lang="en-US" sz="3600" b="1" dirty="0">
              <a:latin typeface="Courier New" pitchFamily="49" charset="0"/>
            </a:endParaRPr>
          </a:p>
        </p:txBody>
      </p:sp>
      <p:sp>
        <p:nvSpPr>
          <p:cNvPr id="37" name="Text Box 24"/>
          <p:cNvSpPr txBox="1">
            <a:spLocks noChangeArrowheads="1"/>
          </p:cNvSpPr>
          <p:nvPr>
            <p:custDataLst>
              <p:tags r:id="rId15"/>
            </p:custDataLst>
          </p:nvPr>
        </p:nvSpPr>
        <p:spPr bwMode="auto">
          <a:xfrm>
            <a:off x="899759" y="1403782"/>
            <a:ext cx="3332516" cy="347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dirty="0" smtClean="0">
                <a:latin typeface="Cambria" pitchFamily="18" charset="0"/>
              </a:rPr>
              <a:t>reads </a:t>
            </a:r>
            <a:r>
              <a:rPr lang="en-US" sz="1800" dirty="0">
                <a:latin typeface="Cambria" pitchFamily="18" charset="0"/>
              </a:rPr>
              <a:t>from keyboard </a:t>
            </a:r>
            <a:r>
              <a:rPr lang="en-US" sz="1800" dirty="0" smtClean="0">
                <a:latin typeface="Cambria" pitchFamily="18" charset="0"/>
              </a:rPr>
              <a:t>into </a:t>
            </a:r>
            <a:r>
              <a:rPr lang="en-US" sz="1800" b="1" dirty="0" smtClean="0">
                <a:latin typeface="Courier New" pitchFamily="49" charset="0"/>
              </a:rPr>
              <a:t>reg1</a:t>
            </a:r>
            <a:r>
              <a:rPr lang="en-US" sz="1800" dirty="0" smtClean="0">
                <a:latin typeface="Cambria" pitchFamily="18" charset="0"/>
              </a:rPr>
              <a:t> </a:t>
            </a:r>
            <a:endParaRPr lang="en-US" sz="1800" dirty="0">
              <a:latin typeface="Cambria" pitchFamily="18" charset="0"/>
            </a:endParaRPr>
          </a:p>
        </p:txBody>
      </p:sp>
      <p:sp>
        <p:nvSpPr>
          <p:cNvPr id="39" name="Rectangle 26"/>
          <p:cNvSpPr>
            <a:spLocks noChangeArrowheads="1"/>
          </p:cNvSpPr>
          <p:nvPr>
            <p:custDataLst>
              <p:tags r:id="rId16"/>
            </p:custDataLst>
          </p:nvPr>
        </p:nvSpPr>
        <p:spPr bwMode="auto">
          <a:xfrm>
            <a:off x="467431" y="2100968"/>
            <a:ext cx="29575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set</a:t>
            </a:r>
            <a:r>
              <a:rPr lang="en-US" sz="3600" b="1" dirty="0" err="1">
                <a:solidFill>
                  <a:srgbClr val="C00000"/>
                </a:solidFill>
                <a:latin typeface="Courier New" pitchFamily="49" charset="0"/>
              </a:rPr>
              <a:t>n</a:t>
            </a:r>
            <a:r>
              <a:rPr lang="en-US" sz="3600" b="1" dirty="0">
                <a:latin typeface="Courier New" pitchFamily="49" charset="0"/>
              </a:rPr>
              <a:t> r1 42</a:t>
            </a:r>
          </a:p>
        </p:txBody>
      </p:sp>
      <p:sp>
        <p:nvSpPr>
          <p:cNvPr id="40" name="Text Box 28"/>
          <p:cNvSpPr txBox="1">
            <a:spLocks noChangeArrowheads="1"/>
          </p:cNvSpPr>
          <p:nvPr>
            <p:custDataLst>
              <p:tags r:id="rId17"/>
            </p:custDataLst>
          </p:nvPr>
        </p:nvSpPr>
        <p:spPr bwMode="auto">
          <a:xfrm>
            <a:off x="6334831" y="2137480"/>
            <a:ext cx="23209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you can replace 42 with anything from -128 to 127</a:t>
            </a:r>
          </a:p>
        </p:txBody>
      </p:sp>
      <p:sp>
        <p:nvSpPr>
          <p:cNvPr id="41" name="Rectangle 29"/>
          <p:cNvSpPr>
            <a:spLocks noChangeArrowheads="1"/>
          </p:cNvSpPr>
          <p:nvPr>
            <p:custDataLst>
              <p:tags r:id="rId18"/>
            </p:custDataLst>
          </p:nvPr>
        </p:nvSpPr>
        <p:spPr bwMode="auto">
          <a:xfrm>
            <a:off x="467431" y="2731205"/>
            <a:ext cx="295786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add</a:t>
            </a:r>
            <a:r>
              <a:rPr lang="en-US" sz="3600" b="1" dirty="0" err="1">
                <a:solidFill>
                  <a:srgbClr val="C00000"/>
                </a:solidFill>
                <a:latin typeface="Courier New" pitchFamily="49" charset="0"/>
              </a:rPr>
              <a:t>n</a:t>
            </a:r>
            <a:r>
              <a:rPr lang="en-US" sz="3600" b="1" dirty="0">
                <a:latin typeface="Courier New" pitchFamily="49" charset="0"/>
              </a:rPr>
              <a:t> r1 -1</a:t>
            </a:r>
          </a:p>
        </p:txBody>
      </p:sp>
      <p:sp>
        <p:nvSpPr>
          <p:cNvPr id="42" name="Text Box 31"/>
          <p:cNvSpPr txBox="1">
            <a:spLocks noChangeArrowheads="1"/>
          </p:cNvSpPr>
          <p:nvPr>
            <p:custDataLst>
              <p:tags r:id="rId19"/>
            </p:custDataLst>
          </p:nvPr>
        </p:nvSpPr>
        <p:spPr bwMode="auto">
          <a:xfrm>
            <a:off x="7477831" y="2870905"/>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a shortcut</a:t>
            </a:r>
          </a:p>
        </p:txBody>
      </p:sp>
      <p:sp>
        <p:nvSpPr>
          <p:cNvPr id="43" name="Text Box 33"/>
          <p:cNvSpPr txBox="1">
            <a:spLocks noChangeArrowheads="1"/>
          </p:cNvSpPr>
          <p:nvPr>
            <p:custDataLst>
              <p:tags r:id="rId20"/>
            </p:custDataLst>
          </p:nvPr>
        </p:nvSpPr>
        <p:spPr bwMode="auto">
          <a:xfrm>
            <a:off x="4279019" y="2185105"/>
            <a:ext cx="350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44" name="Text Box 34"/>
          <p:cNvSpPr txBox="1">
            <a:spLocks noChangeArrowheads="1"/>
          </p:cNvSpPr>
          <p:nvPr>
            <p:custDataLst>
              <p:tags r:id="rId21"/>
            </p:custDataLst>
          </p:nvPr>
        </p:nvSpPr>
        <p:spPr bwMode="auto">
          <a:xfrm>
            <a:off x="4277431" y="2794705"/>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latin typeface="Courier New" pitchFamily="49" charset="0"/>
              </a:rPr>
              <a:t>reg1 = reg1 - 1</a:t>
            </a:r>
          </a:p>
        </p:txBody>
      </p:sp>
      <p:sp>
        <p:nvSpPr>
          <p:cNvPr id="45" name="Text Box 24"/>
          <p:cNvSpPr txBox="1">
            <a:spLocks noChangeArrowheads="1"/>
          </p:cNvSpPr>
          <p:nvPr>
            <p:custDataLst>
              <p:tags r:id="rId22"/>
            </p:custDataLst>
          </p:nvPr>
        </p:nvSpPr>
        <p:spPr bwMode="auto">
          <a:xfrm>
            <a:off x="4800600" y="1403782"/>
            <a:ext cx="3332516" cy="347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dirty="0" smtClean="0">
                <a:latin typeface="Cambria" pitchFamily="18" charset="0"/>
              </a:rPr>
              <a:t>outputs </a:t>
            </a:r>
            <a:r>
              <a:rPr lang="en-US" sz="1800" b="1" dirty="0" smtClean="0">
                <a:latin typeface="Courier New" pitchFamily="49" charset="0"/>
              </a:rPr>
              <a:t>reg2</a:t>
            </a:r>
            <a:r>
              <a:rPr lang="en-US" sz="1800" dirty="0">
                <a:latin typeface="Cambria" pitchFamily="18" charset="0"/>
              </a:rPr>
              <a:t> </a:t>
            </a:r>
            <a:r>
              <a:rPr lang="en-US" sz="1800" dirty="0" smtClean="0">
                <a:latin typeface="Cambria" pitchFamily="18" charset="0"/>
              </a:rPr>
              <a:t>onto the screen</a:t>
            </a:r>
            <a:endParaRPr lang="en-US" sz="1800" dirty="0">
              <a:latin typeface="Cambria" pitchFamily="18" charset="0"/>
            </a:endParaRPr>
          </a:p>
        </p:txBody>
      </p:sp>
      <p:sp>
        <p:nvSpPr>
          <p:cNvPr id="47" name="Text Box 18"/>
          <p:cNvSpPr txBox="1">
            <a:spLocks noChangeArrowheads="1"/>
          </p:cNvSpPr>
          <p:nvPr>
            <p:custDataLst>
              <p:tags r:id="rId23"/>
            </p:custDataLst>
          </p:nvPr>
        </p:nvSpPr>
        <p:spPr bwMode="auto">
          <a:xfrm>
            <a:off x="7239000" y="76200"/>
            <a:ext cx="1582738" cy="46166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latin typeface="Cambria" pitchFamily="18" charset="0"/>
              </a:rPr>
              <a:t>ought to be called </a:t>
            </a:r>
            <a:r>
              <a:rPr lang="en-US" sz="1200" b="1" i="1" dirty="0" smtClean="0">
                <a:latin typeface="Cambria" pitchFamily="18" charset="0"/>
              </a:rPr>
              <a:t>register </a:t>
            </a:r>
            <a:r>
              <a:rPr lang="en-US" sz="1200" dirty="0" smtClean="0">
                <a:latin typeface="Cambria" pitchFamily="18" charset="0"/>
              </a:rPr>
              <a:t>language</a:t>
            </a:r>
            <a:endParaRPr lang="en-US" sz="1200" dirty="0">
              <a:latin typeface="Cambria" pitchFamily="18" charset="0"/>
            </a:endParaRPr>
          </a:p>
        </p:txBody>
      </p:sp>
      <p:grpSp>
        <p:nvGrpSpPr>
          <p:cNvPr id="48" name="Group 19"/>
          <p:cNvGrpSpPr>
            <a:grpSpLocks/>
          </p:cNvGrpSpPr>
          <p:nvPr>
            <p:custDataLst>
              <p:tags r:id="rId24"/>
            </p:custDataLst>
          </p:nvPr>
        </p:nvGrpSpPr>
        <p:grpSpPr bwMode="auto">
          <a:xfrm>
            <a:off x="8580962" y="509478"/>
            <a:ext cx="406400" cy="409161"/>
            <a:chOff x="2928" y="1051"/>
            <a:chExt cx="840" cy="957"/>
          </a:xfrm>
        </p:grpSpPr>
        <p:sp>
          <p:nvSpPr>
            <p:cNvPr id="49" name="Freeform 20"/>
            <p:cNvSpPr>
              <a:spLocks/>
            </p:cNvSpPr>
            <p:nvPr>
              <p:custDataLst>
                <p:tags r:id="rId2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9"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Arrow Connector 5"/>
          <p:cNvCxnSpPr/>
          <p:nvPr/>
        </p:nvCxnSpPr>
        <p:spPr bwMode="auto">
          <a:xfrm flipH="1">
            <a:off x="5094363" y="6389511"/>
            <a:ext cx="2800538" cy="0"/>
          </a:xfrm>
          <a:prstGeom prst="straightConnector1">
            <a:avLst/>
          </a:prstGeom>
          <a:noFill/>
          <a:ln w="19050" cap="flat" cmpd="sng" algn="ctr">
            <a:solidFill>
              <a:srgbClr val="7030A0"/>
            </a:solidFill>
            <a:prstDash val="solid"/>
            <a:round/>
            <a:headEnd type="none" w="med" len="med"/>
            <a:tailEnd type="arrow"/>
          </a:ln>
          <a:effectLst/>
        </p:spPr>
      </p:cxn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a:t>
            </a:r>
            <a:r>
              <a:rPr lang="en-US" sz="2700" b="1" dirty="0" smtClean="0">
                <a:solidFill>
                  <a:srgbClr val="0B04FF"/>
                </a:solidFill>
                <a:latin typeface="Courier New" pitchFamily="49" charset="0"/>
              </a:rPr>
              <a:t> </a:t>
            </a:r>
            <a:r>
              <a:rPr lang="en-US" sz="2700" b="1" dirty="0" smtClean="0">
                <a:latin typeface="Courier New" pitchFamily="49" charset="0"/>
              </a:rPr>
              <a:t>r4 </a:t>
            </a:r>
            <a:r>
              <a:rPr lang="en-US" sz="2700" b="1" dirty="0" smtClean="0">
                <a:latin typeface="Courier New" pitchFamily="49" charset="0"/>
              </a:rPr>
              <a:t>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endParaRPr lang="en-US" sz="1800" b="1" dirty="0">
              <a:latin typeface="Courier New" pitchFamily="49" charset="0"/>
              <a:cs typeface="Courier New" pitchFamily="49" charset="0"/>
            </a:endParaRP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a:t>
            </a:r>
            <a:r>
              <a:rPr lang="en-US" sz="1500" dirty="0" smtClean="0">
                <a:solidFill>
                  <a:srgbClr val="C00000"/>
                </a:solidFill>
                <a:latin typeface="Cambria" pitchFamily="18" charset="0"/>
              </a:rPr>
              <a:t>out</a:t>
            </a:r>
            <a:r>
              <a:rPr lang="en-US" sz="1500" dirty="0" smtClean="0">
                <a:solidFill>
                  <a:srgbClr val="C00000"/>
                </a:solidFill>
                <a:latin typeface="Cambria" pitchFamily="18" charset="0"/>
              </a:rPr>
              <a:t>put</a:t>
            </a:r>
            <a:r>
              <a:rPr lang="en-US" sz="1500" dirty="0">
                <a:solidFill>
                  <a:srgbClr val="C00000"/>
                </a:solidFill>
                <a:latin typeface="Cambria" pitchFamily="18" charset="0"/>
              </a:rPr>
              <a:t>)</a:t>
            </a:r>
            <a:endParaRPr lang="en-US" sz="1500" dirty="0">
              <a:latin typeface="Cambria" pitchFamily="18" charset="0"/>
            </a:endParaRPr>
          </a:p>
        </p:txBody>
      </p:sp>
    </p:spTree>
    <p:extLst>
      <p:ext uri="{BB962C8B-B14F-4D97-AF65-F5344CB8AC3E}">
        <p14:creationId xmlns:p14="http://schemas.microsoft.com/office/powerpoint/2010/main" val="74824061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a:t>
            </a:r>
            <a:r>
              <a:rPr lang="en-US" sz="2700" b="1" dirty="0" smtClean="0">
                <a:solidFill>
                  <a:srgbClr val="0B04FF"/>
                </a:solidFill>
                <a:latin typeface="Courier New" pitchFamily="49" charset="0"/>
              </a:rPr>
              <a:t> </a:t>
            </a:r>
            <a:r>
              <a:rPr lang="en-US" sz="2700" b="1" dirty="0" smtClean="0">
                <a:latin typeface="Courier New" pitchFamily="49" charset="0"/>
              </a:rPr>
              <a:t>r4 </a:t>
            </a:r>
            <a:r>
              <a:rPr lang="en-US" sz="2700" b="1" dirty="0" smtClean="0">
                <a:latin typeface="Courier New" pitchFamily="49" charset="0"/>
              </a:rPr>
              <a:t>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endParaRPr lang="en-US" sz="1800" b="1" dirty="0">
              <a:latin typeface="Courier New" pitchFamily="49" charset="0"/>
              <a:cs typeface="Courier New" pitchFamily="49" charset="0"/>
            </a:endParaRP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41910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a:t>
            </a:r>
            <a:r>
              <a:rPr lang="en-US" sz="1500" dirty="0" smtClean="0">
                <a:solidFill>
                  <a:srgbClr val="C00000"/>
                </a:solidFill>
                <a:latin typeface="Cambria" pitchFamily="18" charset="0"/>
              </a:rPr>
              <a:t>out</a:t>
            </a:r>
            <a:r>
              <a:rPr lang="en-US" sz="1500" dirty="0" smtClean="0">
                <a:solidFill>
                  <a:srgbClr val="C00000"/>
                </a:solidFill>
                <a:latin typeface="Cambria" pitchFamily="18" charset="0"/>
              </a:rPr>
              <a:t>put</a:t>
            </a:r>
            <a:r>
              <a:rPr lang="en-US" sz="1500" dirty="0">
                <a:solidFill>
                  <a:srgbClr val="C00000"/>
                </a:solidFill>
                <a:latin typeface="Cambria" pitchFamily="18" charset="0"/>
              </a:rPr>
              <a:t>)</a:t>
            </a:r>
            <a:endParaRPr lang="en-US" sz="1500" dirty="0">
              <a:latin typeface="Cambria" pitchFamily="18" charset="0"/>
            </a:endParaRPr>
          </a:p>
        </p:txBody>
      </p:sp>
    </p:spTree>
    <p:extLst>
      <p:ext uri="{BB962C8B-B14F-4D97-AF65-F5344CB8AC3E}">
        <p14:creationId xmlns:p14="http://schemas.microsoft.com/office/powerpoint/2010/main" val="119115634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7107" name="Rectangle 61"/>
          <p:cNvSpPr>
            <a:spLocks noChangeArrowheads="1"/>
          </p:cNvSpPr>
          <p:nvPr>
            <p:custDataLst>
              <p:tags r:id="rId2"/>
            </p:custDataLst>
          </p:nvPr>
        </p:nvSpPr>
        <p:spPr bwMode="auto">
          <a:xfrm>
            <a:off x="1143000" y="838200"/>
            <a:ext cx="6858000"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mbria" pitchFamily="18" charset="0"/>
              </a:rPr>
              <a:t>Could you write a Hmmm program to compute</a:t>
            </a:r>
          </a:p>
          <a:p>
            <a:endParaRPr lang="en-US" sz="4200">
              <a:solidFill>
                <a:schemeClr val="tx2"/>
              </a:solidFill>
              <a:latin typeface="Cambria" pitchFamily="18" charset="0"/>
            </a:endParaRPr>
          </a:p>
          <a:p>
            <a:r>
              <a:rPr lang="en-US" sz="4200" b="1">
                <a:solidFill>
                  <a:srgbClr val="C00000"/>
                </a:solidFill>
                <a:latin typeface="Cambria" pitchFamily="18" charset="0"/>
                <a:cs typeface="Courier New" pitchFamily="49" charset="0"/>
              </a:rPr>
              <a:t>x   + 3x – 4</a:t>
            </a:r>
          </a:p>
          <a:p>
            <a:endParaRPr lang="en-US" sz="4200">
              <a:solidFill>
                <a:schemeClr val="tx2"/>
              </a:solidFill>
              <a:latin typeface="Cambria" pitchFamily="18" charset="0"/>
            </a:endParaRPr>
          </a:p>
          <a:p>
            <a:r>
              <a:rPr lang="en-US" sz="4200">
                <a:solidFill>
                  <a:schemeClr val="tx2"/>
                </a:solidFill>
                <a:latin typeface="Cambria" pitchFamily="18" charset="0"/>
              </a:rPr>
              <a:t>?</a:t>
            </a:r>
          </a:p>
        </p:txBody>
      </p:sp>
      <p:sp>
        <p:nvSpPr>
          <p:cNvPr id="47108" name="Rectangle 4"/>
          <p:cNvSpPr>
            <a:spLocks noChangeArrowheads="1"/>
          </p:cNvSpPr>
          <p:nvPr/>
        </p:nvSpPr>
        <p:spPr bwMode="auto">
          <a:xfrm>
            <a:off x="3519488" y="2786063"/>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pic>
        <p:nvPicPr>
          <p:cNvPr id="48133"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48135" name="Text Box 13"/>
          <p:cNvSpPr txBox="1">
            <a:spLocks noChangeArrowheads="1"/>
          </p:cNvSpPr>
          <p:nvPr/>
        </p:nvSpPr>
        <p:spPr bwMode="auto">
          <a:xfrm>
            <a:off x="39624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smtClean="0">
                <a:latin typeface="Cambria" pitchFamily="18" charset="0"/>
              </a:rPr>
              <a:t>two </a:t>
            </a:r>
            <a:r>
              <a:rPr lang="en-US" sz="1800" b="1" i="1" dirty="0" smtClean="0">
                <a:solidFill>
                  <a:srgbClr val="800000"/>
                </a:solidFill>
                <a:latin typeface="Cambria" pitchFamily="18" charset="0"/>
              </a:rPr>
              <a:t>more recent </a:t>
            </a:r>
            <a:r>
              <a:rPr lang="en-US" sz="1800" dirty="0">
                <a:latin typeface="Cambria" pitchFamily="18" charset="0"/>
              </a:rPr>
              <a:t>I</a:t>
            </a:r>
            <a:r>
              <a:rPr lang="en-US" sz="1800" dirty="0" smtClean="0">
                <a:latin typeface="Cambria" pitchFamily="18" charset="0"/>
              </a:rPr>
              <a:t>ntel </a:t>
            </a:r>
            <a:r>
              <a:rPr lang="en-US" sz="1800" dirty="0">
                <a:latin typeface="Cambria" pitchFamily="18" charset="0"/>
              </a:rPr>
              <a:t>instructions (</a:t>
            </a:r>
            <a:r>
              <a:rPr lang="en-US" sz="1800" dirty="0" smtClean="0">
                <a:latin typeface="Cambria" pitchFamily="18" charset="0"/>
              </a:rPr>
              <a:t>SSE4</a:t>
            </a:r>
            <a:r>
              <a:rPr lang="en-US" sz="1800" dirty="0">
                <a:latin typeface="Cambria" pitchFamily="18" charset="0"/>
              </a:rPr>
              <a:t> </a:t>
            </a:r>
            <a:r>
              <a:rPr lang="en-US" sz="1800" dirty="0" smtClean="0">
                <a:latin typeface="Cambria" pitchFamily="18" charset="0"/>
              </a:rPr>
              <a:t>subset)</a:t>
            </a:r>
            <a:endParaRPr lang="en-US" sz="1800" dirty="0">
              <a:latin typeface="Cambria" pitchFamily="18" charset="0"/>
            </a:endParaRPr>
          </a:p>
        </p:txBody>
      </p:sp>
      <p:pic>
        <p:nvPicPr>
          <p:cNvPr id="48136" name="Picture 17" descr="Picture 6.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9600" y="1321137"/>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7" name="Text Box 13"/>
          <p:cNvSpPr txBox="1">
            <a:spLocks noChangeArrowheads="1"/>
          </p:cNvSpPr>
          <p:nvPr/>
        </p:nvSpPr>
        <p:spPr bwMode="auto">
          <a:xfrm>
            <a:off x="4791075" y="2632412"/>
            <a:ext cx="32861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a:latin typeface="Cambria" pitchFamily="18" charset="0"/>
              </a:rPr>
              <a:t>A few of the many basic processor instructions (Intel)</a:t>
            </a:r>
          </a:p>
        </p:txBody>
      </p:sp>
      <p:cxnSp>
        <p:nvCxnSpPr>
          <p:cNvPr id="48138" name="Straight Arrow Connector 20"/>
          <p:cNvCxnSpPr>
            <a:cxnSpLocks noChangeShapeType="1"/>
          </p:cNvCxnSpPr>
          <p:nvPr/>
        </p:nvCxnSpPr>
        <p:spPr bwMode="auto">
          <a:xfrm flipH="1" flipV="1">
            <a:off x="4081464" y="2457788"/>
            <a:ext cx="1481136" cy="3413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TextBox 3"/>
          <p:cNvSpPr txBox="1"/>
          <p:nvPr/>
        </p:nvSpPr>
        <p:spPr>
          <a:xfrm>
            <a:off x="524934" y="1066800"/>
            <a:ext cx="1371600" cy="276999"/>
          </a:xfrm>
          <a:prstGeom prst="rect">
            <a:avLst/>
          </a:prstGeom>
          <a:noFill/>
        </p:spPr>
        <p:txBody>
          <a:bodyPr wrap="square" rtlCol="0">
            <a:spAutoFit/>
          </a:bodyPr>
          <a:lstStyle/>
          <a:p>
            <a:r>
              <a:rPr lang="en-US" sz="1200" b="1" dirty="0" smtClean="0">
                <a:latin typeface="Calibri" pitchFamily="34" charset="0"/>
              </a:rPr>
              <a:t>Instruction</a:t>
            </a:r>
            <a:endParaRPr lang="en-US" sz="1200" b="1" dirty="0">
              <a:latin typeface="Calibri" pitchFamily="34" charset="0"/>
            </a:endParaRPr>
          </a:p>
        </p:txBody>
      </p:sp>
      <p:sp>
        <p:nvSpPr>
          <p:cNvPr id="16" name="TextBox 15"/>
          <p:cNvSpPr txBox="1"/>
          <p:nvPr/>
        </p:nvSpPr>
        <p:spPr>
          <a:xfrm>
            <a:off x="2099733" y="1066800"/>
            <a:ext cx="1371600" cy="276999"/>
          </a:xfrm>
          <a:prstGeom prst="rect">
            <a:avLst/>
          </a:prstGeom>
          <a:noFill/>
        </p:spPr>
        <p:txBody>
          <a:bodyPr wrap="square" rtlCol="0">
            <a:spAutoFit/>
          </a:bodyPr>
          <a:lstStyle/>
          <a:p>
            <a:r>
              <a:rPr lang="en-US" sz="1200" b="1" dirty="0">
                <a:latin typeface="Calibri" pitchFamily="34" charset="0"/>
              </a:rPr>
              <a:t>D</a:t>
            </a:r>
            <a:r>
              <a:rPr lang="en-US" sz="1200" b="1" dirty="0" smtClean="0">
                <a:latin typeface="Calibri" pitchFamily="34" charset="0"/>
              </a:rPr>
              <a:t>escription</a:t>
            </a:r>
            <a:endParaRPr lang="en-US" sz="1200" b="1" dirty="0">
              <a:latin typeface="Calibri" pitchFamily="34"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9155"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Is this enough?</a:t>
            </a:r>
          </a:p>
        </p:txBody>
      </p:sp>
      <p:sp>
        <p:nvSpPr>
          <p:cNvPr id="49156" name="Text Box 12"/>
          <p:cNvSpPr txBox="1">
            <a:spLocks noChangeArrowheads="1"/>
          </p:cNvSpPr>
          <p:nvPr>
            <p:custDataLst>
              <p:tags r:id="rId3"/>
            </p:custDataLst>
          </p:nvPr>
        </p:nvSpPr>
        <p:spPr bwMode="auto">
          <a:xfrm>
            <a:off x="3940705" y="26257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9157" name="Text Box 13"/>
          <p:cNvSpPr txBox="1">
            <a:spLocks noChangeArrowheads="1"/>
          </p:cNvSpPr>
          <p:nvPr>
            <p:custDataLst>
              <p:tags r:id="rId4"/>
            </p:custDataLst>
          </p:nvPr>
        </p:nvSpPr>
        <p:spPr bwMode="auto">
          <a:xfrm>
            <a:off x="3940705" y="34051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9158" name="Text Box 14"/>
          <p:cNvSpPr txBox="1">
            <a:spLocks noChangeArrowheads="1"/>
          </p:cNvSpPr>
          <p:nvPr>
            <p:custDataLst>
              <p:tags r:id="rId5"/>
            </p:custDataLst>
          </p:nvPr>
        </p:nvSpPr>
        <p:spPr bwMode="auto">
          <a:xfrm>
            <a:off x="3940705" y="42164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9159" name="Text Box 15"/>
          <p:cNvSpPr txBox="1">
            <a:spLocks noChangeArrowheads="1"/>
          </p:cNvSpPr>
          <p:nvPr>
            <p:custDataLst>
              <p:tags r:id="rId6"/>
            </p:custDataLst>
          </p:nvPr>
        </p:nvSpPr>
        <p:spPr bwMode="auto">
          <a:xfrm>
            <a:off x="3940705"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9160" name="Text Box 16"/>
          <p:cNvSpPr txBox="1">
            <a:spLocks noChangeArrowheads="1"/>
          </p:cNvSpPr>
          <p:nvPr>
            <p:custDataLst>
              <p:tags r:id="rId7"/>
            </p:custDataLst>
          </p:nvPr>
        </p:nvSpPr>
        <p:spPr bwMode="auto">
          <a:xfrm>
            <a:off x="3940705" y="58245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9161" name="Text Box 17"/>
          <p:cNvSpPr txBox="1">
            <a:spLocks noChangeArrowheads="1"/>
          </p:cNvSpPr>
          <p:nvPr>
            <p:custDataLst>
              <p:tags r:id="rId8"/>
            </p:custDataLst>
          </p:nvPr>
        </p:nvSpPr>
        <p:spPr bwMode="auto">
          <a:xfrm>
            <a:off x="1714500" y="1219200"/>
            <a:ext cx="5715000" cy="830997"/>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Why </a:t>
            </a:r>
            <a:r>
              <a:rPr lang="en-US" b="1" i="1" dirty="0">
                <a:latin typeface="Cambria" pitchFamily="18" charset="0"/>
              </a:rPr>
              <a:t>couldn't </a:t>
            </a:r>
            <a:r>
              <a:rPr lang="en-US" dirty="0">
                <a:latin typeface="Cambria" pitchFamily="18" charset="0"/>
              </a:rPr>
              <a:t> we implement Python using our Hmmm Assembly so far?</a:t>
            </a:r>
          </a:p>
        </p:txBody>
      </p:sp>
      <p:sp>
        <p:nvSpPr>
          <p:cNvPr id="49162" name="Rectangle 25"/>
          <p:cNvSpPr>
            <a:spLocks noChangeArrowheads="1"/>
          </p:cNvSpPr>
          <p:nvPr>
            <p:custDataLst>
              <p:tags r:id="rId9"/>
            </p:custDataLst>
          </p:nvPr>
        </p:nvSpPr>
        <p:spPr bwMode="auto">
          <a:xfrm>
            <a:off x="4586288" y="56737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9163" name="Rectangle 26"/>
          <p:cNvSpPr>
            <a:spLocks noChangeArrowheads="1"/>
          </p:cNvSpPr>
          <p:nvPr>
            <p:custDataLst>
              <p:tags r:id="rId10"/>
            </p:custDataLst>
          </p:nvPr>
        </p:nvSpPr>
        <p:spPr bwMode="auto">
          <a:xfrm>
            <a:off x="4586288" y="32734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49164" name="Rectangle 27"/>
          <p:cNvSpPr>
            <a:spLocks noChangeArrowheads="1"/>
          </p:cNvSpPr>
          <p:nvPr>
            <p:custDataLst>
              <p:tags r:id="rId11"/>
            </p:custDataLst>
          </p:nvPr>
        </p:nvSpPr>
        <p:spPr bwMode="auto">
          <a:xfrm>
            <a:off x="4586288" y="24733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49165" name="Rectangle 29"/>
          <p:cNvSpPr>
            <a:spLocks noChangeArrowheads="1"/>
          </p:cNvSpPr>
          <p:nvPr>
            <p:custDataLst>
              <p:tags r:id="rId12"/>
            </p:custDataLst>
          </p:nvPr>
        </p:nvSpPr>
        <p:spPr bwMode="auto">
          <a:xfrm>
            <a:off x="4586288" y="40735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49166" name="Rectangle 30"/>
          <p:cNvSpPr>
            <a:spLocks noChangeArrowheads="1"/>
          </p:cNvSpPr>
          <p:nvPr>
            <p:custDataLst>
              <p:tags r:id="rId13"/>
            </p:custDataLst>
          </p:nvPr>
        </p:nvSpPr>
        <p:spPr bwMode="auto">
          <a:xfrm>
            <a:off x="4586288" y="48736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49167" name="Text Box 18"/>
          <p:cNvSpPr txBox="1">
            <a:spLocks noChangeArrowheads="1"/>
          </p:cNvSpPr>
          <p:nvPr/>
        </p:nvSpPr>
        <p:spPr bwMode="auto">
          <a:xfrm rot="21137453">
            <a:off x="843483" y="3615317"/>
            <a:ext cx="2514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B04FF"/>
                </a:solidFill>
                <a:latin typeface="Comic Sans MS" pitchFamily="66" charset="0"/>
              </a:rPr>
              <a:t>What’s missing?</a:t>
            </a:r>
          </a:p>
        </p:txBody>
      </p:sp>
      <p:cxnSp>
        <p:nvCxnSpPr>
          <p:cNvPr id="4" name="Straight Arrow Connector 3"/>
          <p:cNvCxnSpPr/>
          <p:nvPr/>
        </p:nvCxnSpPr>
        <p:spPr bwMode="auto">
          <a:xfrm>
            <a:off x="8686800" y="2625725"/>
            <a:ext cx="0" cy="3565525"/>
          </a:xfrm>
          <a:prstGeom prst="straightConnector1">
            <a:avLst/>
          </a:prstGeom>
          <a:noFill/>
          <a:ln w="19050" cap="flat" cmpd="sng" algn="ctr">
            <a:solidFill>
              <a:srgbClr val="0B04FF"/>
            </a:solidFill>
            <a:prstDash val="solid"/>
            <a:round/>
            <a:headEnd type="none" w="med" len="med"/>
            <a:tailEnd type="arrow"/>
          </a:ln>
          <a:effectLst/>
        </p:spPr>
      </p:cxn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C00000"/>
                </a:solidFill>
                <a:latin typeface="Georgia" pitchFamily="18" charset="0"/>
              </a:rPr>
              <a:t>creates a cycle</a:t>
            </a:r>
            <a:r>
              <a:rPr lang="en-US" sz="3600">
                <a:latin typeface="Georgia" pitchFamily="18" charset="0"/>
              </a:rPr>
              <a:t>, not just an additional node.</a:t>
            </a:r>
          </a:p>
        </p:txBody>
      </p:sp>
      <p:sp>
        <p:nvSpPr>
          <p:cNvPr id="50179"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0"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50181" name="Group 29"/>
          <p:cNvGrpSpPr>
            <a:grpSpLocks/>
          </p:cNvGrpSpPr>
          <p:nvPr>
            <p:custDataLst>
              <p:tags r:id="rId4"/>
            </p:custDataLst>
          </p:nvPr>
        </p:nvGrpSpPr>
        <p:grpSpPr bwMode="auto">
          <a:xfrm>
            <a:off x="3768725" y="3276600"/>
            <a:ext cx="1600200" cy="1219200"/>
            <a:chOff x="4734" y="3053"/>
            <a:chExt cx="656" cy="491"/>
          </a:xfrm>
        </p:grpSpPr>
        <p:grpSp>
          <p:nvGrpSpPr>
            <p:cNvPr id="50190" name="Group 30"/>
            <p:cNvGrpSpPr>
              <a:grpSpLocks/>
            </p:cNvGrpSpPr>
            <p:nvPr/>
          </p:nvGrpSpPr>
          <p:grpSpPr bwMode="auto">
            <a:xfrm>
              <a:off x="4734" y="3053"/>
              <a:ext cx="648" cy="254"/>
              <a:chOff x="4734" y="3053"/>
              <a:chExt cx="648" cy="254"/>
            </a:xfrm>
          </p:grpSpPr>
          <p:sp>
            <p:nvSpPr>
              <p:cNvPr id="50194"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195"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50191" name="Group 33"/>
            <p:cNvGrpSpPr>
              <a:grpSpLocks/>
            </p:cNvGrpSpPr>
            <p:nvPr/>
          </p:nvGrpSpPr>
          <p:grpSpPr bwMode="auto">
            <a:xfrm flipV="1">
              <a:off x="4742" y="3290"/>
              <a:ext cx="648" cy="254"/>
              <a:chOff x="4734" y="3053"/>
              <a:chExt cx="648" cy="254"/>
            </a:xfrm>
          </p:grpSpPr>
          <p:sp>
            <p:nvSpPr>
              <p:cNvPr id="50192"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193"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0182"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3"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50184"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latin typeface="Courier New" pitchFamily="49" charset="0"/>
              </a:rPr>
              <a:t>S</a:t>
            </a:r>
          </a:p>
        </p:txBody>
      </p:sp>
      <p:sp>
        <p:nvSpPr>
          <p:cNvPr id="50185"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alibri" pitchFamily="34" charset="0"/>
              </a:rPr>
              <a:t>input</a:t>
            </a:r>
          </a:p>
        </p:txBody>
      </p:sp>
      <p:sp>
        <p:nvSpPr>
          <p:cNvPr id="50186"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output</a:t>
            </a:r>
          </a:p>
        </p:txBody>
      </p:sp>
      <p:sp>
        <p:nvSpPr>
          <p:cNvPr id="50187"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E109E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0188" name="Text Box 42"/>
          <p:cNvSpPr txBox="1">
            <a:spLocks noChangeArrowheads="1"/>
          </p:cNvSpPr>
          <p:nvPr>
            <p:custDataLst>
              <p:tags r:id="rId10"/>
            </p:custDataLst>
          </p:nvPr>
        </p:nvSpPr>
        <p:spPr bwMode="auto">
          <a:xfrm>
            <a:off x="3177778" y="5268737"/>
            <a:ext cx="26138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feedback cycle</a:t>
            </a:r>
          </a:p>
        </p:txBody>
      </p:sp>
      <p:sp>
        <p:nvSpPr>
          <p:cNvPr id="50189"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dirty="0">
                <a:latin typeface="Courier New" pitchFamily="49" charset="0"/>
              </a:rPr>
              <a:t>Q</a:t>
            </a: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1" name="Picture 2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7556" y="3135489"/>
            <a:ext cx="4031377" cy="2682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512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1203"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latin typeface="Cambria" pitchFamily="18" charset="0"/>
              </a:rPr>
              <a:t>Loops and </a:t>
            </a:r>
            <a:r>
              <a:rPr lang="en-US" sz="4200" b="1" dirty="0">
                <a:latin typeface="Cambria" pitchFamily="18" charset="0"/>
                <a:cs typeface="Courier New" pitchFamily="49" charset="0"/>
              </a:rPr>
              <a:t>if</a:t>
            </a:r>
            <a:r>
              <a:rPr lang="en-US" sz="4200" dirty="0">
                <a:latin typeface="Cambria" pitchFamily="18" charset="0"/>
              </a:rPr>
              <a:t>s</a:t>
            </a:r>
          </a:p>
        </p:txBody>
      </p:sp>
      <p:sp>
        <p:nvSpPr>
          <p:cNvPr id="51204" name="Text Box 12"/>
          <p:cNvSpPr txBox="1">
            <a:spLocks noChangeArrowheads="1"/>
          </p:cNvSpPr>
          <p:nvPr>
            <p:custDataLst>
              <p:tags r:id="rId3"/>
            </p:custDataLst>
          </p:nvPr>
        </p:nvSpPr>
        <p:spPr bwMode="auto">
          <a:xfrm rot="21029791">
            <a:off x="7600970" y="1386832"/>
            <a:ext cx="1270027" cy="304800"/>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It's too linear!</a:t>
            </a:r>
          </a:p>
        </p:txBody>
      </p:sp>
      <p:sp>
        <p:nvSpPr>
          <p:cNvPr id="51205" name="Text Box 13"/>
          <p:cNvSpPr txBox="1">
            <a:spLocks noChangeArrowheads="1"/>
          </p:cNvSpPr>
          <p:nvPr>
            <p:custDataLst>
              <p:tags r:id="rId4"/>
            </p:custDataLst>
          </p:nvPr>
        </p:nvSpPr>
        <p:spPr bwMode="auto">
          <a:xfrm>
            <a:off x="5684044" y="2177874"/>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a:latin typeface="Cambria" pitchFamily="18" charset="0"/>
              </a:rPr>
              <a:t>"straight-line code"</a:t>
            </a:r>
          </a:p>
        </p:txBody>
      </p:sp>
      <p:sp>
        <p:nvSpPr>
          <p:cNvPr id="51206" name="Line 19"/>
          <p:cNvSpPr>
            <a:spLocks noChangeShapeType="1"/>
          </p:cNvSpPr>
          <p:nvPr>
            <p:custDataLst>
              <p:tags r:id="rId5"/>
            </p:custDataLst>
          </p:nvPr>
        </p:nvSpPr>
        <p:spPr bwMode="auto">
          <a:xfrm>
            <a:off x="4855457" y="2244725"/>
            <a:ext cx="0" cy="4114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1209" name="Text Box 22"/>
          <p:cNvSpPr txBox="1">
            <a:spLocks noChangeArrowheads="1"/>
          </p:cNvSpPr>
          <p:nvPr>
            <p:custDataLst>
              <p:tags r:id="rId6"/>
            </p:custDataLst>
          </p:nvPr>
        </p:nvSpPr>
        <p:spPr bwMode="auto">
          <a:xfrm>
            <a:off x="398816" y="5538481"/>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latin typeface="Calibri" pitchFamily="34" charset="0"/>
              </a:rPr>
              <a:t>jump!</a:t>
            </a:r>
            <a:endParaRPr lang="en-US" sz="3600" b="1" dirty="0">
              <a:latin typeface="Calibri" pitchFamily="34" charset="0"/>
            </a:endParaRPr>
          </a:p>
        </p:txBody>
      </p:sp>
      <p:sp>
        <p:nvSpPr>
          <p:cNvPr id="51210" name="Text Box 23"/>
          <p:cNvSpPr txBox="1">
            <a:spLocks noChangeArrowheads="1"/>
          </p:cNvSpPr>
          <p:nvPr>
            <p:custDataLst>
              <p:tags r:id="rId7"/>
            </p:custDataLst>
          </p:nvPr>
        </p:nvSpPr>
        <p:spPr bwMode="auto">
          <a:xfrm>
            <a:off x="304800" y="1284078"/>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We</a:t>
            </a:r>
            <a:r>
              <a:rPr lang="en-US" b="1" i="1" dirty="0">
                <a:latin typeface="Cambria" pitchFamily="18" charset="0"/>
              </a:rPr>
              <a:t> couldn't</a:t>
            </a:r>
            <a:r>
              <a:rPr lang="en-US" dirty="0">
                <a:latin typeface="Cambria" pitchFamily="18" charset="0"/>
              </a:rPr>
              <a:t> implement Python using </a:t>
            </a:r>
            <a:r>
              <a:rPr lang="en-US" dirty="0" smtClean="0">
                <a:latin typeface="Cambria" pitchFamily="18" charset="0"/>
              </a:rPr>
              <a:t>Hmmm so </a:t>
            </a:r>
            <a:r>
              <a:rPr lang="en-US" dirty="0">
                <a:latin typeface="Cambria" pitchFamily="18" charset="0"/>
              </a:rPr>
              <a:t>far</a:t>
            </a:r>
            <a:r>
              <a:rPr lang="en-US" dirty="0" smtClean="0">
                <a:latin typeface="Cambria" pitchFamily="18" charset="0"/>
              </a:rPr>
              <a:t>...</a:t>
            </a:r>
            <a:endParaRPr lang="en-US" dirty="0">
              <a:latin typeface="Cambria" pitchFamily="18" charset="0"/>
            </a:endParaRPr>
          </a:p>
        </p:txBody>
      </p:sp>
      <p:sp>
        <p:nvSpPr>
          <p:cNvPr id="51211" name="Text Box 24"/>
          <p:cNvSpPr txBox="1">
            <a:spLocks noChangeArrowheads="1"/>
          </p:cNvSpPr>
          <p:nvPr>
            <p:custDataLst>
              <p:tags r:id="rId8"/>
            </p:custDataLst>
          </p:nvPr>
        </p:nvSpPr>
        <p:spPr bwMode="auto">
          <a:xfrm>
            <a:off x="4855017" y="284303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1212" name="Text Box 25"/>
          <p:cNvSpPr txBox="1">
            <a:spLocks noChangeArrowheads="1"/>
          </p:cNvSpPr>
          <p:nvPr>
            <p:custDataLst>
              <p:tags r:id="rId9"/>
            </p:custDataLst>
          </p:nvPr>
        </p:nvSpPr>
        <p:spPr bwMode="auto">
          <a:xfrm>
            <a:off x="4855017" y="362249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1213" name="Text Box 26"/>
          <p:cNvSpPr txBox="1">
            <a:spLocks noChangeArrowheads="1"/>
          </p:cNvSpPr>
          <p:nvPr>
            <p:custDataLst>
              <p:tags r:id="rId10"/>
            </p:custDataLst>
          </p:nvPr>
        </p:nvSpPr>
        <p:spPr bwMode="auto">
          <a:xfrm>
            <a:off x="4855017" y="443371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1214" name="Text Box 27"/>
          <p:cNvSpPr txBox="1">
            <a:spLocks noChangeArrowheads="1"/>
          </p:cNvSpPr>
          <p:nvPr>
            <p:custDataLst>
              <p:tags r:id="rId11"/>
            </p:custDataLst>
          </p:nvPr>
        </p:nvSpPr>
        <p:spPr bwMode="auto">
          <a:xfrm>
            <a:off x="4855017" y="521476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1215" name="Text Box 28"/>
          <p:cNvSpPr txBox="1">
            <a:spLocks noChangeArrowheads="1"/>
          </p:cNvSpPr>
          <p:nvPr>
            <p:custDataLst>
              <p:tags r:id="rId12"/>
            </p:custDataLst>
          </p:nvPr>
        </p:nvSpPr>
        <p:spPr bwMode="auto">
          <a:xfrm>
            <a:off x="4855017" y="604184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1216" name="Rectangle 29"/>
          <p:cNvSpPr>
            <a:spLocks noChangeArrowheads="1"/>
          </p:cNvSpPr>
          <p:nvPr>
            <p:custDataLst>
              <p:tags r:id="rId13"/>
            </p:custDataLst>
          </p:nvPr>
        </p:nvSpPr>
        <p:spPr bwMode="auto">
          <a:xfrm>
            <a:off x="5455444" y="5891036"/>
            <a:ext cx="32004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solidFill>
                  <a:srgbClr val="E109E1"/>
                </a:solidFill>
                <a:latin typeface="Courier New" pitchFamily="49" charset="0"/>
              </a:rPr>
              <a:t> 1</a:t>
            </a:r>
          </a:p>
        </p:txBody>
      </p:sp>
      <p:sp>
        <p:nvSpPr>
          <p:cNvPr id="51217" name="Rectangle 30"/>
          <p:cNvSpPr>
            <a:spLocks noChangeArrowheads="1"/>
          </p:cNvSpPr>
          <p:nvPr>
            <p:custDataLst>
              <p:tags r:id="rId14"/>
            </p:custDataLst>
          </p:nvPr>
        </p:nvSpPr>
        <p:spPr bwMode="auto">
          <a:xfrm>
            <a:off x="5455444" y="34907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smtClean="0">
                <a:latin typeface="Courier New" pitchFamily="49" charset="0"/>
              </a:rPr>
              <a:t>write r1</a:t>
            </a:r>
            <a:endParaRPr lang="en-US" sz="3600" b="1" dirty="0">
              <a:solidFill>
                <a:srgbClr val="0A04EB"/>
              </a:solidFill>
              <a:latin typeface="Courier New" pitchFamily="49" charset="0"/>
            </a:endParaRPr>
          </a:p>
        </p:txBody>
      </p:sp>
      <p:sp>
        <p:nvSpPr>
          <p:cNvPr id="51218" name="Rectangle 31"/>
          <p:cNvSpPr>
            <a:spLocks noChangeArrowheads="1"/>
          </p:cNvSpPr>
          <p:nvPr>
            <p:custDataLst>
              <p:tags r:id="rId15"/>
            </p:custDataLst>
          </p:nvPr>
        </p:nvSpPr>
        <p:spPr bwMode="auto">
          <a:xfrm>
            <a:off x="5455444" y="26906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setn</a:t>
            </a:r>
            <a:r>
              <a:rPr lang="en-US" sz="3600" b="1" dirty="0" smtClean="0">
                <a:latin typeface="Courier New" pitchFamily="49" charset="0"/>
              </a:rPr>
              <a:t> r1 </a:t>
            </a:r>
            <a:r>
              <a:rPr lang="en-US" sz="3600" b="1" dirty="0" smtClean="0">
                <a:solidFill>
                  <a:srgbClr val="0A04EB"/>
                </a:solidFill>
                <a:latin typeface="Courier New" pitchFamily="49" charset="0"/>
              </a:rPr>
              <a:t>42</a:t>
            </a:r>
            <a:endParaRPr lang="en-US" sz="3600" b="1" dirty="0">
              <a:solidFill>
                <a:srgbClr val="0A04EB"/>
              </a:solidFill>
              <a:latin typeface="Courier New" pitchFamily="49" charset="0"/>
            </a:endParaRPr>
          </a:p>
        </p:txBody>
      </p:sp>
      <p:sp>
        <p:nvSpPr>
          <p:cNvPr id="51219" name="Rectangle 32"/>
          <p:cNvSpPr>
            <a:spLocks noChangeArrowheads="1"/>
          </p:cNvSpPr>
          <p:nvPr>
            <p:custDataLst>
              <p:tags r:id="rId16"/>
            </p:custDataLst>
          </p:nvPr>
        </p:nvSpPr>
        <p:spPr bwMode="auto">
          <a:xfrm>
            <a:off x="5455444" y="42908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addn</a:t>
            </a:r>
            <a:r>
              <a:rPr lang="en-US" sz="3600" b="1" dirty="0" smtClean="0">
                <a:latin typeface="Courier New" pitchFamily="49" charset="0"/>
              </a:rPr>
              <a:t> r1 </a:t>
            </a:r>
            <a:r>
              <a:rPr lang="en-US" sz="3600" b="1" dirty="0" smtClean="0">
                <a:solidFill>
                  <a:srgbClr val="0A04EB"/>
                </a:solidFill>
                <a:latin typeface="Courier New" pitchFamily="49" charset="0"/>
              </a:rPr>
              <a:t>1</a:t>
            </a:r>
            <a:endParaRPr lang="en-US" sz="3600" b="1" dirty="0">
              <a:solidFill>
                <a:srgbClr val="0A04EB"/>
              </a:solidFill>
              <a:latin typeface="Courier New" pitchFamily="49" charset="0"/>
            </a:endParaRPr>
          </a:p>
        </p:txBody>
      </p:sp>
      <p:sp>
        <p:nvSpPr>
          <p:cNvPr id="51220" name="Rectangle 33"/>
          <p:cNvSpPr>
            <a:spLocks noChangeArrowheads="1"/>
          </p:cNvSpPr>
          <p:nvPr>
            <p:custDataLst>
              <p:tags r:id="rId17"/>
            </p:custDataLst>
          </p:nvPr>
        </p:nvSpPr>
        <p:spPr bwMode="auto">
          <a:xfrm>
            <a:off x="5455444" y="50909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nop</a:t>
            </a:r>
            <a:endParaRPr lang="en-US" sz="3600" b="1" dirty="0">
              <a:latin typeface="Courier New" pitchFamily="49" charset="0"/>
            </a:endParaRPr>
          </a:p>
        </p:txBody>
      </p:sp>
      <p:sp>
        <p:nvSpPr>
          <p:cNvPr id="2" name="Freeform 1"/>
          <p:cNvSpPr/>
          <p:nvPr/>
        </p:nvSpPr>
        <p:spPr bwMode="auto">
          <a:xfrm>
            <a:off x="4442178" y="3793066"/>
            <a:ext cx="634116" cy="2810933"/>
          </a:xfrm>
          <a:custGeom>
            <a:avLst/>
            <a:gdLst>
              <a:gd name="connsiteX0" fmla="*/ 237067 w 361244"/>
              <a:gd name="connsiteY0" fmla="*/ 2607734 h 2810934"/>
              <a:gd name="connsiteX1" fmla="*/ 237067 w 361244"/>
              <a:gd name="connsiteY1" fmla="*/ 2810934 h 2810934"/>
              <a:gd name="connsiteX2" fmla="*/ 0 w 361244"/>
              <a:gd name="connsiteY2" fmla="*/ 2810934 h 2810934"/>
              <a:gd name="connsiteX3" fmla="*/ 0 w 361244"/>
              <a:gd name="connsiteY3" fmla="*/ 0 h 2810934"/>
              <a:gd name="connsiteX4" fmla="*/ 361244 w 361244"/>
              <a:gd name="connsiteY4" fmla="*/ 0 h 2810934"/>
              <a:gd name="connsiteX5" fmla="*/ 361244 w 361244"/>
              <a:gd name="connsiteY5" fmla="*/ 0 h 281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244" h="2810934">
                <a:moveTo>
                  <a:pt x="237067" y="2607734"/>
                </a:moveTo>
                <a:lnTo>
                  <a:pt x="237067" y="2810934"/>
                </a:lnTo>
                <a:lnTo>
                  <a:pt x="0" y="2810934"/>
                </a:lnTo>
                <a:lnTo>
                  <a:pt x="0" y="0"/>
                </a:lnTo>
                <a:lnTo>
                  <a:pt x="361244" y="0"/>
                </a:lnTo>
                <a:lnTo>
                  <a:pt x="361244" y="0"/>
                </a:lnTo>
              </a:path>
            </a:pathLst>
          </a:custGeom>
          <a:noFill/>
          <a:ln w="38100" cap="flat" cmpd="sng" algn="ctr">
            <a:solidFill>
              <a:srgbClr val="E109E1"/>
            </a:solidFill>
            <a:prstDash val="solid"/>
            <a:round/>
            <a:headEnd type="none" w="med" len="med"/>
            <a:tailEnd type="arrow" w="lg"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Text Box 22"/>
          <p:cNvSpPr txBox="1">
            <a:spLocks noChangeArrowheads="1"/>
          </p:cNvSpPr>
          <p:nvPr>
            <p:custDataLst>
              <p:tags r:id="rId18"/>
            </p:custDataLst>
          </p:nvPr>
        </p:nvSpPr>
        <p:spPr bwMode="auto">
          <a:xfrm>
            <a:off x="2667000" y="6059269"/>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b="1" dirty="0" smtClean="0">
                <a:solidFill>
                  <a:srgbClr val="E109E1"/>
                </a:solidFill>
                <a:latin typeface="Calibri" pitchFamily="34" charset="0"/>
              </a:rPr>
              <a:t>loop</a:t>
            </a:r>
            <a:endParaRPr lang="en-US" sz="3600" b="1" dirty="0">
              <a:solidFill>
                <a:srgbClr val="E109E1"/>
              </a:solidFill>
              <a:latin typeface="Calibri" pitchFamily="34"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a:t>
            </a:r>
            <a:r>
              <a:rPr lang="en-US" sz="2700" b="1" dirty="0" smtClean="0">
                <a:solidFill>
                  <a:srgbClr val="0B04FF"/>
                </a:solidFill>
                <a:latin typeface="Courier New" pitchFamily="49" charset="0"/>
              </a:rPr>
              <a:t> </a:t>
            </a:r>
            <a:r>
              <a:rPr lang="en-US" sz="2700" b="1" dirty="0" smtClean="0">
                <a:latin typeface="Courier New" pitchFamily="49" charset="0"/>
              </a:rPr>
              <a:t>r4 </a:t>
            </a:r>
            <a:r>
              <a:rPr lang="en-US" sz="2700" b="1" dirty="0" smtClean="0">
                <a:latin typeface="Courier New" pitchFamily="49" charset="0"/>
              </a:rPr>
              <a:t>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endParaRPr lang="en-US" sz="1800" b="1" dirty="0">
              <a:latin typeface="Courier New" pitchFamily="49" charset="0"/>
              <a:cs typeface="Courier New" pitchFamily="49" charset="0"/>
            </a:endParaRP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7" name="Text Box 17"/>
          <p:cNvSpPr txBox="1">
            <a:spLocks noChangeArrowheads="1"/>
          </p:cNvSpPr>
          <p:nvPr>
            <p:custDataLst>
              <p:tags r:id="rId37"/>
            </p:custDataLst>
          </p:nvPr>
        </p:nvSpPr>
        <p:spPr bwMode="auto">
          <a:xfrm>
            <a:off x="8108950" y="838024"/>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latin typeface="Cambria" pitchFamily="18" charset="0"/>
              </a:rPr>
              <a:t>output</a:t>
            </a:r>
            <a:endParaRPr lang="en-US" sz="1200" dirty="0">
              <a:latin typeface="Cambria" pitchFamily="18" charset="0"/>
            </a:endParaRPr>
          </a:p>
        </p:txBody>
      </p:sp>
    </p:spTree>
    <p:extLst>
      <p:ext uri="{BB962C8B-B14F-4D97-AF65-F5344CB8AC3E}">
        <p14:creationId xmlns:p14="http://schemas.microsoft.com/office/powerpoint/2010/main" val="24387880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228600" y="205581"/>
            <a:ext cx="5199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solidFill>
                  <a:schemeClr val="tx2"/>
                </a:solidFill>
                <a:latin typeface="Cambria" pitchFamily="18" charset="0"/>
              </a:rPr>
              <a:t>Hmmm ~ </a:t>
            </a:r>
            <a:r>
              <a:rPr lang="en-US" sz="4200" dirty="0">
                <a:solidFill>
                  <a:schemeClr val="tx2"/>
                </a:solidFill>
                <a:latin typeface="Cambria" pitchFamily="18" charset="0"/>
              </a:rPr>
              <a:t>let's</a:t>
            </a:r>
            <a:r>
              <a:rPr lang="en-US" sz="4200" b="1" dirty="0">
                <a:solidFill>
                  <a:schemeClr val="tx2"/>
                </a:solidFill>
                <a:latin typeface="Cambria" pitchFamily="18" charset="0"/>
              </a:rPr>
              <a:t> </a:t>
            </a:r>
            <a:r>
              <a:rPr lang="en-US" sz="4200" b="1" dirty="0">
                <a:solidFill>
                  <a:schemeClr val="tx2"/>
                </a:solidFill>
                <a:latin typeface="Courier New" pitchFamily="49" charset="0"/>
              </a:rPr>
              <a:t>jump</a:t>
            </a:r>
            <a:r>
              <a:rPr lang="en-US" sz="4200" dirty="0">
                <a:solidFill>
                  <a:schemeClr val="tx2"/>
                </a:solidFill>
                <a:latin typeface="Times New Roman" pitchFamily="18" charset="0"/>
              </a:rPr>
              <a:t> </a:t>
            </a:r>
            <a:r>
              <a:rPr lang="en-US" sz="4200" dirty="0">
                <a:solidFill>
                  <a:schemeClr val="tx2"/>
                </a:solidFill>
                <a:latin typeface="Cambria" pitchFamily="18" charset="0"/>
              </a:rPr>
              <a:t>!</a:t>
            </a:r>
          </a:p>
        </p:txBody>
      </p:sp>
      <p:sp>
        <p:nvSpPr>
          <p:cNvPr id="52228" name="Rectangle 74"/>
          <p:cNvSpPr>
            <a:spLocks noChangeArrowheads="1"/>
          </p:cNvSpPr>
          <p:nvPr>
            <p:custDataLst>
              <p:tags r:id="rId3"/>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233988" y="4686300"/>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E109E1"/>
                </a:solidFill>
                <a:latin typeface="Courier New" pitchFamily="49" charset="0"/>
              </a:rPr>
              <a:t>1</a:t>
            </a:r>
          </a:p>
        </p:txBody>
      </p:sp>
      <p:sp>
        <p:nvSpPr>
          <p:cNvPr id="52233" name="Text Box 84"/>
          <p:cNvSpPr txBox="1">
            <a:spLocks noChangeArrowheads="1"/>
          </p:cNvSpPr>
          <p:nvPr>
            <p:custDataLst>
              <p:tags r:id="rId8"/>
            </p:custDataLst>
          </p:nvPr>
        </p:nvSpPr>
        <p:spPr bwMode="auto">
          <a:xfrm>
            <a:off x="4617156"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617156"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617156"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617156"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617156"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601838"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223962" y="24733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219199" y="31464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592313" y="37068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220787" y="35401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216024" y="42132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76200" y="6443246"/>
            <a:ext cx="4685420" cy="338554"/>
          </a:xfrm>
          <a:prstGeom prst="rect">
            <a:avLst/>
          </a:prstGeom>
          <a:solidFill>
            <a:srgbClr val="FFCCFF"/>
          </a:solidFill>
          <a:ln>
            <a:solidFill>
              <a:srgbClr val="E109E1"/>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a:latin typeface="Calibri" pitchFamily="34" charset="0"/>
              </a:rPr>
              <a:t>What if we replace the </a:t>
            </a:r>
            <a:r>
              <a:rPr lang="en-US" sz="1600" b="1" dirty="0" smtClean="0">
                <a:latin typeface="Courier New" pitchFamily="49" charset="0"/>
                <a:cs typeface="Courier New" pitchFamily="49" charset="0"/>
              </a:rPr>
              <a:t>1</a:t>
            </a:r>
            <a:r>
              <a:rPr lang="en-US" sz="1600" dirty="0" smtClean="0">
                <a:latin typeface="Calibri" pitchFamily="34" charset="0"/>
              </a:rPr>
              <a:t> of  </a:t>
            </a:r>
            <a:r>
              <a:rPr lang="en-US" sz="1600" b="1" dirty="0" err="1" smtClean="0">
                <a:latin typeface="Courier New" pitchFamily="49" charset="0"/>
                <a:cs typeface="Courier New" pitchFamily="49" charset="0"/>
              </a:rPr>
              <a:t>jumpn</a:t>
            </a:r>
            <a:r>
              <a:rPr lang="en-US" sz="1600" b="1" dirty="0" smtClean="0">
                <a:latin typeface="Courier New" pitchFamily="49" charset="0"/>
                <a:cs typeface="Courier New" pitchFamily="49" charset="0"/>
              </a:rPr>
              <a:t> </a:t>
            </a:r>
            <a:r>
              <a:rPr lang="en-US" sz="1600" b="1" dirty="0">
                <a:latin typeface="Courier New" pitchFamily="49" charset="0"/>
                <a:cs typeface="Courier New" pitchFamily="49" charset="0"/>
              </a:rPr>
              <a:t>1</a:t>
            </a:r>
            <a:r>
              <a:rPr lang="en-US" sz="1600" dirty="0">
                <a:latin typeface="Calibri" pitchFamily="34" charset="0"/>
                <a:cs typeface="Courier New" pitchFamily="49" charset="0"/>
              </a:rPr>
              <a:t> </a:t>
            </a:r>
            <a:r>
              <a:rPr lang="en-US" sz="1600" dirty="0" smtClean="0">
                <a:latin typeface="Calibri" pitchFamily="34" charset="0"/>
                <a:cs typeface="Courier New" pitchFamily="49" charset="0"/>
              </a:rPr>
              <a:t>  </a:t>
            </a:r>
            <a:r>
              <a:rPr lang="en-US" sz="1600" dirty="0" smtClean="0">
                <a:latin typeface="Calibri" pitchFamily="34" charset="0"/>
              </a:rPr>
              <a:t>with </a:t>
            </a:r>
            <a:r>
              <a:rPr lang="en-US" sz="1600" b="1" dirty="0">
                <a:latin typeface="Courier New" pitchFamily="49" charset="0"/>
                <a:cs typeface="Courier New" pitchFamily="49" charset="0"/>
              </a:rPr>
              <a:t>0</a:t>
            </a:r>
            <a:r>
              <a:rPr lang="en-US" sz="1600" dirty="0" smtClean="0">
                <a:latin typeface="Calibri" pitchFamily="34" charset="0"/>
              </a:rPr>
              <a:t>? </a:t>
            </a:r>
            <a:r>
              <a:rPr lang="en-US" sz="1600" b="1" dirty="0">
                <a:latin typeface="Courier New" pitchFamily="49" charset="0"/>
                <a:cs typeface="Courier New" pitchFamily="49" charset="0"/>
              </a:rPr>
              <a:t>2</a:t>
            </a:r>
            <a:r>
              <a:rPr lang="en-US" sz="1600" dirty="0" smtClean="0">
                <a:latin typeface="Calibri" pitchFamily="34" charset="0"/>
              </a:rPr>
              <a:t>? </a:t>
            </a:r>
            <a:r>
              <a:rPr lang="en-US" sz="1600" b="1" dirty="0" smtClean="0">
                <a:latin typeface="Courier New" pitchFamily="49" charset="0"/>
                <a:cs typeface="Courier New" pitchFamily="49" charset="0"/>
              </a:rPr>
              <a:t>3</a:t>
            </a:r>
            <a:r>
              <a:rPr lang="en-US" sz="1600" dirty="0" smtClean="0">
                <a:latin typeface="Calibri" pitchFamily="34" charset="0"/>
              </a:rPr>
              <a:t>? </a:t>
            </a:r>
            <a:endParaRPr lang="en-US" sz="1600" i="1" dirty="0">
              <a:latin typeface="Calibri" pitchFamily="34" charset="0"/>
            </a:endParaRPr>
          </a:p>
        </p:txBody>
      </p:sp>
      <p:sp>
        <p:nvSpPr>
          <p:cNvPr id="52247" name="Text Box 16"/>
          <p:cNvSpPr txBox="1">
            <a:spLocks noChangeArrowheads="1"/>
          </p:cNvSpPr>
          <p:nvPr>
            <p:custDataLst>
              <p:tags r:id="rId19"/>
            </p:custDataLst>
          </p:nvPr>
        </p:nvSpPr>
        <p:spPr bwMode="auto">
          <a:xfrm>
            <a:off x="64166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7912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57200" y="4148667"/>
            <a:ext cx="7176588" cy="125106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Conditional</a:t>
            </a:r>
            <a:r>
              <a:rPr lang="en-US" dirty="0">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Indirect</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jumpr</a:t>
            </a:r>
            <a:r>
              <a:rPr lang="en-US" sz="3200" b="1" dirty="0">
                <a:latin typeface="Courier New" pitchFamily="49" charset="0"/>
              </a:rPr>
              <a:t> r1</a:t>
            </a:r>
            <a:endParaRPr lang="en-US" sz="3200" dirty="0">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Jump to the </a:t>
            </a:r>
            <a:r>
              <a:rPr lang="en-US" sz="2100" dirty="0" smtClean="0">
                <a:latin typeface="Cambria" pitchFamily="18" charset="0"/>
              </a:rPr>
              <a:t>line# </a:t>
            </a:r>
            <a:r>
              <a:rPr lang="en-US" sz="2100" dirty="0" smtClean="0">
                <a:latin typeface="Cambria" pitchFamily="18" charset="0"/>
              </a:rPr>
              <a:t> </a:t>
            </a:r>
            <a:r>
              <a:rPr lang="en-US" sz="2100" b="1" i="1" dirty="0" smtClean="0">
                <a:latin typeface="Cambria" pitchFamily="18" charset="0"/>
              </a:rPr>
              <a:t>stored </a:t>
            </a:r>
            <a:r>
              <a:rPr lang="en-US" sz="2100" dirty="0" smtClean="0">
                <a:latin typeface="Cambria" pitchFamily="18" charset="0"/>
              </a:rPr>
              <a:t> </a:t>
            </a:r>
            <a:r>
              <a:rPr lang="en-US" sz="2100" dirty="0">
                <a:latin typeface="Cambria" pitchFamily="18" charset="0"/>
              </a:rPr>
              <a:t>in </a:t>
            </a:r>
            <a:r>
              <a:rPr lang="en-US" sz="2100" b="1" dirty="0" smtClean="0">
                <a:latin typeface="Courier New" pitchFamily="49" charset="0"/>
                <a:cs typeface="Courier New" pitchFamily="49" charset="0"/>
              </a:rPr>
              <a:t>r1</a:t>
            </a:r>
            <a:endParaRPr lang="en-US" sz="2100" dirty="0">
              <a:latin typeface="Courier New" pitchFamily="49" charset="0"/>
              <a:cs typeface="Courier New" pitchFamily="49" charset="0"/>
            </a:endParaRPr>
          </a:p>
        </p:txBody>
      </p:sp>
      <p:sp>
        <p:nvSpPr>
          <p:cNvPr id="53265" name="Text Box 28"/>
          <p:cNvSpPr txBox="1">
            <a:spLocks noChangeArrowheads="1"/>
          </p:cNvSpPr>
          <p:nvPr/>
        </p:nvSpPr>
        <p:spPr bwMode="auto">
          <a:xfrm>
            <a:off x="7633788" y="4994372"/>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IS making me jumpy!</a:t>
            </a:r>
          </a:p>
        </p:txBody>
      </p:sp>
      <p:grpSp>
        <p:nvGrpSpPr>
          <p:cNvPr id="53266" name="Group 29"/>
          <p:cNvGrpSpPr>
            <a:grpSpLocks/>
          </p:cNvGrpSpPr>
          <p:nvPr>
            <p:custDataLst>
              <p:tags r:id="rId15"/>
            </p:custDataLst>
          </p:nvPr>
        </p:nvGrpSpPr>
        <p:grpSpPr bwMode="auto">
          <a:xfrm>
            <a:off x="8555445" y="5192810"/>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3" name="Rectangle 2"/>
          <p:cNvSpPr/>
          <p:nvPr/>
        </p:nvSpPr>
        <p:spPr>
          <a:xfrm>
            <a:off x="2971800" y="2926490"/>
            <a:ext cx="6019800" cy="307777"/>
          </a:xfrm>
          <a:prstGeom prst="rect">
            <a:avLst/>
          </a:prstGeom>
          <a:solidFill>
            <a:srgbClr val="FFCCCC"/>
          </a:solidFill>
          <a:ln>
            <a:no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600" y="754063"/>
            <a:ext cx="0" cy="5722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4" y="897467"/>
            <a:ext cx="22717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Then,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842933" y="5862935"/>
            <a:ext cx="39205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33963" y="2286000"/>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33963" y="2782887"/>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33963" y="3279775"/>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6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36220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285908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3860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289083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185737" y="1981574"/>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37185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40360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70425" y="2287587"/>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70425" y="2792412"/>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68838" y="3305175"/>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275784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152400" y="5827693"/>
            <a:ext cx="40001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reverse order.</a:t>
            </a:r>
          </a:p>
          <a:p>
            <a:endParaRPr lang="en-US" sz="800" dirty="0" smtClean="0">
              <a:latin typeface="Cambria" pitchFamily="18" charset="0"/>
            </a:endParaRPr>
          </a:p>
          <a:p>
            <a:r>
              <a:rPr lang="en-US" sz="1200" dirty="0" smtClean="0">
                <a:latin typeface="Cambria" pitchFamily="18" charset="0"/>
              </a:rPr>
              <a:t>(2) How could you change </a:t>
            </a:r>
            <a:r>
              <a:rPr lang="en-US" sz="1200" u="sng" dirty="0" smtClean="0">
                <a:latin typeface="Cambria" pitchFamily="18" charset="0"/>
              </a:rPr>
              <a:t>only line </a:t>
            </a:r>
            <a:r>
              <a:rPr lang="en-US" sz="1200" u="sng" dirty="0" smtClean="0">
                <a:latin typeface="Cambria" pitchFamily="18" charset="0"/>
              </a:rPr>
              <a:t>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5006975" y="6535845"/>
            <a:ext cx="40608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r"/>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Can you squeeze it into only lines </a:t>
            </a:r>
            <a:r>
              <a:rPr lang="en-US" sz="1200" dirty="0" smtClean="0">
                <a:latin typeface="Calibri" panose="020F0502020204030204" pitchFamily="34" charset="0"/>
              </a:rPr>
              <a:t>0-7? </a:t>
            </a:r>
            <a:r>
              <a:rPr lang="en-US" sz="1200" i="1" dirty="0" smtClean="0">
                <a:latin typeface="Calibri" panose="020F0502020204030204" pitchFamily="34" charset="0"/>
              </a:rPr>
              <a:t>Even fewer?</a:t>
            </a:r>
            <a:endParaRPr lang="en-US" sz="1200" b="1" i="1" dirty="0">
              <a:latin typeface="Calibri" panose="020F0502020204030204" pitchFamily="34"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600" y="754063"/>
            <a:ext cx="0" cy="5722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4" y="897467"/>
            <a:ext cx="22717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Then,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842933" y="5862935"/>
            <a:ext cx="39205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33963" y="2286000"/>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33963" y="2782887"/>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33963" y="3279775"/>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6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36220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285908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3860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289083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185737" y="1981574"/>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37185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40360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70425" y="2287587"/>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70425" y="2792412"/>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68838" y="3305175"/>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275784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152400" y="5827693"/>
            <a:ext cx="40001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reverse order.</a:t>
            </a:r>
          </a:p>
          <a:p>
            <a:endParaRPr lang="en-US" sz="800" dirty="0" smtClean="0">
              <a:latin typeface="Cambria" pitchFamily="18" charset="0"/>
            </a:endParaRPr>
          </a:p>
          <a:p>
            <a:r>
              <a:rPr lang="en-US" sz="1200" dirty="0" smtClean="0">
                <a:latin typeface="Cambria" pitchFamily="18" charset="0"/>
              </a:rPr>
              <a:t>(2) How could you change </a:t>
            </a:r>
            <a:r>
              <a:rPr lang="en-US" sz="1200" u="sng" dirty="0" smtClean="0">
                <a:latin typeface="Cambria" pitchFamily="18" charset="0"/>
              </a:rPr>
              <a:t>only line </a:t>
            </a:r>
            <a:r>
              <a:rPr lang="en-US" sz="1200" u="sng" dirty="0" smtClean="0">
                <a:latin typeface="Cambria" pitchFamily="18" charset="0"/>
              </a:rPr>
              <a:t>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5006975" y="6535845"/>
            <a:ext cx="40608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r"/>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Can you squeeze it into only lines </a:t>
            </a:r>
            <a:r>
              <a:rPr lang="en-US" sz="1200" dirty="0" smtClean="0">
                <a:latin typeface="Calibri" panose="020F0502020204030204" pitchFamily="34" charset="0"/>
              </a:rPr>
              <a:t>0-7? </a:t>
            </a:r>
            <a:r>
              <a:rPr lang="en-US" sz="1200" i="1" dirty="0" smtClean="0">
                <a:latin typeface="Calibri" panose="020F0502020204030204" pitchFamily="34" charset="0"/>
              </a:rPr>
              <a:t>Even fewer?</a:t>
            </a:r>
            <a:endParaRPr lang="en-US" sz="1200" b="1" i="1"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81">
            <p14:nvContentPartPr>
              <p14:cNvPr id="2" name="Ink 1"/>
              <p14:cNvContentPartPr/>
              <p14:nvPr/>
            </p14:nvContentPartPr>
            <p14:xfrm>
              <a:off x="162000" y="828720"/>
              <a:ext cx="8268120" cy="5724720"/>
            </p14:xfrm>
          </p:contentPart>
        </mc:Choice>
        <mc:Fallback xmlns="">
          <p:pic>
            <p:nvPicPr>
              <p:cNvPr id="2" name="Ink 1"/>
              <p:cNvPicPr/>
              <p:nvPr/>
            </p:nvPicPr>
            <p:blipFill>
              <a:blip r:embed="rId82"/>
              <a:stretch>
                <a:fillRect/>
              </a:stretch>
            </p:blipFill>
            <p:spPr>
              <a:xfrm>
                <a:off x="152640" y="819360"/>
                <a:ext cx="8286840" cy="5743440"/>
              </a:xfrm>
              <a:prstGeom prst="rect">
                <a:avLst/>
              </a:prstGeom>
            </p:spPr>
          </p:pic>
        </mc:Fallback>
      </mc:AlternateContent>
    </p:spTree>
    <p:extLst>
      <p:ext uri="{BB962C8B-B14F-4D97-AF65-F5344CB8AC3E}">
        <p14:creationId xmlns:p14="http://schemas.microsoft.com/office/powerpoint/2010/main" val="355092191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447800" y="5638800"/>
            <a:ext cx="6610825"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1800" dirty="0">
                <a:latin typeface="Cambria" pitchFamily="18" charset="0"/>
              </a:rPr>
              <a:t>(1) What does this program compute in general?</a:t>
            </a:r>
          </a:p>
          <a:p>
            <a:pPr marL="457200" indent="-457200" algn="l">
              <a:buFont typeface="Arial" pitchFamily="34" charset="0"/>
              <a:buNone/>
            </a:pPr>
            <a:endParaRPr lang="en-US" sz="800" dirty="0">
              <a:latin typeface="Cambria" pitchFamily="18" charset="0"/>
            </a:endParaRPr>
          </a:p>
          <a:p>
            <a:pPr marL="457200" indent="-457200" algn="l">
              <a:buFont typeface="Arial" pitchFamily="34" charset="0"/>
              <a:buNone/>
            </a:pPr>
            <a:r>
              <a:rPr lang="en-US" sz="1800" dirty="0">
                <a:latin typeface="Cambria" pitchFamily="18" charset="0"/>
              </a:rPr>
              <a:t>(2) How could you change </a:t>
            </a:r>
            <a:r>
              <a:rPr lang="en-US" sz="1800" u="sng" dirty="0" smtClean="0">
                <a:latin typeface="Cambria" pitchFamily="18" charset="0"/>
              </a:rPr>
              <a:t>only line </a:t>
            </a:r>
            <a:r>
              <a:rPr lang="en-US" sz="1800" u="sng" dirty="0" smtClean="0">
                <a:latin typeface="Cambria" pitchFamily="18" charset="0"/>
              </a:rPr>
              <a:t>3</a:t>
            </a:r>
            <a:r>
              <a:rPr lang="en-US" sz="1800" dirty="0" smtClean="0">
                <a:latin typeface="Cambria" pitchFamily="18" charset="0"/>
              </a:rPr>
              <a:t> so </a:t>
            </a:r>
            <a:r>
              <a:rPr lang="en-US" sz="1800" dirty="0">
                <a:latin typeface="Cambria" pitchFamily="18" charset="0"/>
              </a:rPr>
              <a:t>that, if the original two inputs were </a:t>
            </a:r>
            <a:r>
              <a:rPr lang="en-US" sz="1800" i="1" dirty="0">
                <a:latin typeface="Cambria" pitchFamily="18" charset="0"/>
              </a:rPr>
              <a:t>equal</a:t>
            </a:r>
            <a:r>
              <a:rPr lang="en-US" sz="1800" dirty="0">
                <a:latin typeface="Cambria" pitchFamily="18" charset="0"/>
              </a:rPr>
              <a:t>, </a:t>
            </a:r>
            <a:r>
              <a:rPr lang="en-US" sz="1800" dirty="0" smtClean="0">
                <a:latin typeface="Cambria" pitchFamily="18" charset="0"/>
              </a:rPr>
              <a:t>the program asked for </a:t>
            </a:r>
            <a:r>
              <a:rPr lang="en-US" sz="1800" dirty="0">
                <a:latin typeface="Cambria" pitchFamily="18" charset="0"/>
              </a:rPr>
              <a:t>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657440" y="485640"/>
              <a:ext cx="7077600" cy="5258160"/>
            </p14:xfrm>
          </p:contentPart>
        </mc:Choice>
        <mc:Fallback xmlns="">
          <p:pic>
            <p:nvPicPr>
              <p:cNvPr id="2" name="Ink 1"/>
              <p:cNvPicPr/>
              <p:nvPr/>
            </p:nvPicPr>
            <p:blipFill>
              <a:blip r:embed="rId3"/>
              <a:stretch>
                <a:fillRect/>
              </a:stretch>
            </p:blipFill>
            <p:spPr>
              <a:xfrm>
                <a:off x="1648080" y="476280"/>
                <a:ext cx="7096320" cy="5276880"/>
              </a:xfrm>
              <a:prstGeom prst="rect">
                <a:avLst/>
              </a:prstGeom>
            </p:spPr>
          </p:pic>
        </mc:Fallback>
      </mc:AlternateContent>
    </p:spTree>
    <p:extLst>
      <p:ext uri="{BB962C8B-B14F-4D97-AF65-F5344CB8AC3E}">
        <p14:creationId xmlns:p14="http://schemas.microsoft.com/office/powerpoint/2010/main" val="393416385"/>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Tree>
    <p:extLst>
      <p:ext uri="{BB962C8B-B14F-4D97-AF65-F5344CB8AC3E}">
        <p14:creationId xmlns:p14="http://schemas.microsoft.com/office/powerpoint/2010/main" val="3395270828"/>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pic>
        <p:nvPicPr>
          <p:cNvPr id="6" name="Picture 9" descr="Picture 3.png"/>
          <p:cNvPicPr>
            <a:picLocks noChangeAspect="1"/>
          </p:cNvPicPr>
          <p:nvPr/>
        </p:nvPicPr>
        <p:blipFill rotWithShape="1">
          <a:blip r:embed="rId4">
            <a:extLst>
              <a:ext uri="{28A0092B-C50C-407E-A947-70E740481C1C}">
                <a14:useLocalDpi xmlns:a14="http://schemas.microsoft.com/office/drawing/2010/main" val="0"/>
              </a:ext>
            </a:extLst>
          </a:blip>
          <a:srcRect r="59232" b="84612"/>
          <a:stretch/>
        </p:blipFill>
        <p:spPr bwMode="auto">
          <a:xfrm>
            <a:off x="2068513" y="685800"/>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477172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857520" y="2400480"/>
              <a:ext cx="3248280" cy="3505320"/>
            </p14:xfrm>
          </p:contentPart>
        </mc:Choice>
        <mc:Fallback xmlns="">
          <p:pic>
            <p:nvPicPr>
              <p:cNvPr id="2" name="Ink 1"/>
              <p:cNvPicPr/>
              <p:nvPr/>
            </p:nvPicPr>
            <p:blipFill>
              <a:blip r:embed="rId31"/>
              <a:stretch>
                <a:fillRect/>
              </a:stretch>
            </p:blipFill>
            <p:spPr>
              <a:xfrm>
                <a:off x="848160" y="2391120"/>
                <a:ext cx="3267000" cy="3524040"/>
              </a:xfrm>
              <a:prstGeom prst="rect">
                <a:avLst/>
              </a:prstGeom>
            </p:spPr>
          </p:pic>
        </mc:Fallback>
      </mc:AlternateContent>
    </p:spTree>
    <p:extLst>
      <p:ext uri="{BB962C8B-B14F-4D97-AF65-F5344CB8AC3E}">
        <p14:creationId xmlns:p14="http://schemas.microsoft.com/office/powerpoint/2010/main" val="352122011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44266561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r>
              <a:rPr lang="en-US" sz="6400" dirty="0" err="1">
                <a:solidFill>
                  <a:srgbClr val="0A04EB"/>
                </a:solidFill>
                <a:latin typeface="Cambria" pitchFamily="18" charset="0"/>
              </a:rPr>
              <a:t>Rando</a:t>
            </a:r>
            <a:r>
              <a:rPr lang="en-US" sz="6400" dirty="0" err="1">
                <a:solidFill>
                  <a:srgbClr val="0B04FF"/>
                </a:solidFill>
                <a:latin typeface="Cambria" pitchFamily="18" charset="0"/>
              </a:rPr>
              <a:t>hmmm</a:t>
            </a:r>
            <a:r>
              <a:rPr lang="en-US" sz="6400" dirty="0">
                <a:solidFill>
                  <a:srgbClr val="0A04EB"/>
                </a:solidFill>
                <a:latin typeface="Cambria" pitchFamily="18" charset="0"/>
              </a:rPr>
              <a:t> Numbers…</a:t>
            </a:r>
          </a:p>
        </p:txBody>
      </p:sp>
      <p:sp>
        <p:nvSpPr>
          <p:cNvPr id="60419" name="Text Box 9"/>
          <p:cNvSpPr txBox="1">
            <a:spLocks noChangeArrowheads="1"/>
          </p:cNvSpPr>
          <p:nvPr/>
        </p:nvSpPr>
        <p:spPr bwMode="auto">
          <a:xfrm>
            <a:off x="2514600" y="4291013"/>
            <a:ext cx="4362450" cy="738187"/>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a look at how computers generate "random" numbers</a:t>
            </a:r>
          </a:p>
        </p:txBody>
      </p:sp>
      <p:sp>
        <p:nvSpPr>
          <p:cNvPr id="60420"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dirty="0">
                <a:solidFill>
                  <a:srgbClr val="067B0E"/>
                </a:solidFill>
                <a:latin typeface="Cambria" pitchFamily="18" charset="0"/>
              </a:rPr>
              <a:t>See you there!</a:t>
            </a:r>
          </a:p>
        </p:txBody>
      </p:sp>
      <p:sp>
        <p:nvSpPr>
          <p:cNvPr id="60421" name="Rectangle 7"/>
          <p:cNvSpPr>
            <a:spLocks noChangeArrowheads="1"/>
          </p:cNvSpPr>
          <p:nvPr/>
        </p:nvSpPr>
        <p:spPr bwMode="auto">
          <a:xfrm>
            <a:off x="305569" y="360363"/>
            <a:ext cx="3130601" cy="584775"/>
          </a:xfrm>
          <a:prstGeom prst="rect">
            <a:avLst/>
          </a:prstGeom>
          <a:noFill/>
          <a:ln>
            <a:noFill/>
          </a:ln>
        </p:spPr>
        <p:txBody>
          <a:bodyPr wrap="none">
            <a:spAutoFit/>
          </a:bodyPr>
          <a:lstStyle/>
          <a:p>
            <a:r>
              <a:rPr lang="en-US" sz="3200" dirty="0">
                <a:latin typeface="Cambria" pitchFamily="18" charset="0"/>
              </a:rPr>
              <a:t>This </a:t>
            </a:r>
            <a:r>
              <a:rPr lang="en-US" sz="3200" dirty="0" smtClean="0">
                <a:latin typeface="Cambria" pitchFamily="18" charset="0"/>
              </a:rPr>
              <a:t>week in lab</a:t>
            </a:r>
            <a:r>
              <a:rPr lang="en-US" sz="3200" dirty="0">
                <a:latin typeface="Cambria" pitchFamily="18" charset="0"/>
              </a:rPr>
              <a:t>:</a:t>
            </a: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491347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ext Box 5"/>
          <p:cNvSpPr txBox="1">
            <a:spLocks noChangeArrowheads="1"/>
          </p:cNvSpPr>
          <p:nvPr>
            <p:custDataLst>
              <p:tags r:id="rId1"/>
            </p:custDataLst>
          </p:nvPr>
        </p:nvSpPr>
        <p:spPr bwMode="auto">
          <a:xfrm>
            <a:off x="627063" y="228600"/>
            <a:ext cx="79295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dirty="0" smtClean="0">
                <a:solidFill>
                  <a:srgbClr val="000000"/>
                </a:solidFill>
                <a:latin typeface="Cambria" pitchFamily="18" charset="0"/>
              </a:rPr>
              <a:t>Transistors</a:t>
            </a:r>
            <a:r>
              <a:rPr lang="en-US" sz="3600" dirty="0">
                <a:solidFill>
                  <a:srgbClr val="000000"/>
                </a:solidFill>
                <a:latin typeface="Cambria" pitchFamily="18" charset="0"/>
              </a:rPr>
              <a:t> </a:t>
            </a:r>
            <a:r>
              <a:rPr lang="en-US" sz="3600" dirty="0" smtClean="0">
                <a:solidFill>
                  <a:srgbClr val="000000"/>
                </a:solidFill>
                <a:latin typeface="Cambria" pitchFamily="18" charset="0"/>
              </a:rPr>
              <a:t>as </a:t>
            </a:r>
            <a:r>
              <a:rPr lang="en-US" sz="3600" i="1" dirty="0">
                <a:solidFill>
                  <a:srgbClr val="000000"/>
                </a:solidFill>
                <a:latin typeface="Cambria" pitchFamily="18" charset="0"/>
              </a:rPr>
              <a:t>disruptive</a:t>
            </a:r>
            <a:r>
              <a:rPr lang="en-US" sz="3600" dirty="0">
                <a:solidFill>
                  <a:srgbClr val="000000"/>
                </a:solidFill>
                <a:latin typeface="Cambria" pitchFamily="18" charset="0"/>
              </a:rPr>
              <a:t> technology</a:t>
            </a:r>
          </a:p>
        </p:txBody>
      </p:sp>
      <p:pic>
        <p:nvPicPr>
          <p:cNvPr id="27652" name="Picture 34"/>
          <p:cNvPicPr>
            <a:picLocks noChangeAspect="1" noChangeArrowheads="1"/>
          </p:cNvPicPr>
          <p:nvPr>
            <p:custDataLst>
              <p:tags r:id="rId2"/>
            </p:custDataLst>
          </p:nvPr>
        </p:nvPicPr>
        <p:blipFill rotWithShape="1">
          <a:blip r:embed="rId4">
            <a:extLst>
              <a:ext uri="{28A0092B-C50C-407E-A947-70E740481C1C}">
                <a14:useLocalDpi xmlns:a14="http://schemas.microsoft.com/office/drawing/2010/main" val="0"/>
              </a:ext>
            </a:extLst>
          </a:blip>
          <a:srcRect b="2452"/>
          <a:stretch/>
        </p:blipFill>
        <p:spPr bwMode="auto">
          <a:xfrm>
            <a:off x="381000" y="1600200"/>
            <a:ext cx="3248025" cy="500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7653" name="Text Box 37"/>
          <p:cNvSpPr txBox="1">
            <a:spLocks noChangeArrowheads="1"/>
          </p:cNvSpPr>
          <p:nvPr/>
        </p:nvSpPr>
        <p:spPr bwMode="auto">
          <a:xfrm>
            <a:off x="4038600" y="16764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1947: Bell Labs</a:t>
            </a:r>
          </a:p>
        </p:txBody>
      </p:sp>
      <p:sp>
        <p:nvSpPr>
          <p:cNvPr id="27654" name="Text Box 38"/>
          <p:cNvSpPr txBox="1">
            <a:spLocks noChangeArrowheads="1"/>
          </p:cNvSpPr>
          <p:nvPr/>
        </p:nvSpPr>
        <p:spPr bwMode="auto">
          <a:xfrm>
            <a:off x="4419600" y="21336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00000"/>
                </a:solidFill>
                <a:latin typeface="Cambria" pitchFamily="18" charset="0"/>
              </a:rPr>
              <a:t>seeking cheaper amplifiers for phone lines </a:t>
            </a:r>
          </a:p>
        </p:txBody>
      </p:sp>
      <p:sp>
        <p:nvSpPr>
          <p:cNvPr id="27655" name="Text Box 39"/>
          <p:cNvSpPr txBox="1">
            <a:spLocks noChangeArrowheads="1"/>
          </p:cNvSpPr>
          <p:nvPr/>
        </p:nvSpPr>
        <p:spPr bwMode="auto">
          <a:xfrm>
            <a:off x="4419600" y="2559050"/>
            <a:ext cx="4089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solidFill>
                  <a:srgbClr val="000000"/>
                </a:solidFill>
                <a:latin typeface="Cambria" pitchFamily="18" charset="0"/>
              </a:rPr>
              <a:t>team of </a:t>
            </a:r>
            <a:r>
              <a:rPr lang="en-US" sz="1800" dirty="0" smtClean="0">
                <a:solidFill>
                  <a:srgbClr val="000000"/>
                </a:solidFill>
                <a:latin typeface="Cambria" pitchFamily="18" charset="0"/>
              </a:rPr>
              <a:t>physicists:  Walter </a:t>
            </a:r>
            <a:r>
              <a:rPr lang="en-US" sz="1800" dirty="0">
                <a:solidFill>
                  <a:srgbClr val="000000"/>
                </a:solidFill>
                <a:latin typeface="Cambria" pitchFamily="18" charset="0"/>
              </a:rPr>
              <a:t>Brattain, William Shockley, and John Bardeen </a:t>
            </a:r>
          </a:p>
        </p:txBody>
      </p:sp>
      <p:sp>
        <p:nvSpPr>
          <p:cNvPr id="27656" name="Text Box 40"/>
          <p:cNvSpPr txBox="1">
            <a:spLocks noChangeArrowheads="1"/>
          </p:cNvSpPr>
          <p:nvPr/>
        </p:nvSpPr>
        <p:spPr bwMode="auto">
          <a:xfrm>
            <a:off x="4038600" y="3429000"/>
            <a:ext cx="447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1948: junction transistor</a:t>
            </a:r>
          </a:p>
        </p:txBody>
      </p:sp>
      <p:sp>
        <p:nvSpPr>
          <p:cNvPr id="27657" name="Text Box 41"/>
          <p:cNvSpPr txBox="1">
            <a:spLocks noChangeArrowheads="1"/>
          </p:cNvSpPr>
          <p:nvPr/>
        </p:nvSpPr>
        <p:spPr bwMode="auto">
          <a:xfrm>
            <a:off x="4038600" y="4427538"/>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1956: Shockley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8" name="Text Box 42"/>
          <p:cNvSpPr txBox="1">
            <a:spLocks noChangeArrowheads="1"/>
          </p:cNvSpPr>
          <p:nvPr/>
        </p:nvSpPr>
        <p:spPr bwMode="auto">
          <a:xfrm>
            <a:off x="4038600" y="5410200"/>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1957: Fairchild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9" name="Rectangle 44"/>
          <p:cNvSpPr>
            <a:spLocks noChangeArrowheads="1"/>
          </p:cNvSpPr>
          <p:nvPr/>
        </p:nvSpPr>
        <p:spPr bwMode="auto">
          <a:xfrm>
            <a:off x="4419600" y="38100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much more robust design</a:t>
            </a:r>
          </a:p>
        </p:txBody>
      </p:sp>
      <p:sp>
        <p:nvSpPr>
          <p:cNvPr id="27660" name="Rectangle 45"/>
          <p:cNvSpPr>
            <a:spLocks noChangeArrowheads="1"/>
          </p:cNvSpPr>
          <p:nvPr/>
        </p:nvSpPr>
        <p:spPr bwMode="auto">
          <a:xfrm>
            <a:off x="4419600" y="58054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"traitorous eight" - ICs</a:t>
            </a:r>
          </a:p>
        </p:txBody>
      </p:sp>
      <p:sp>
        <p:nvSpPr>
          <p:cNvPr id="27661" name="Text Box 46"/>
          <p:cNvSpPr txBox="1">
            <a:spLocks noChangeArrowheads="1"/>
          </p:cNvSpPr>
          <p:nvPr/>
        </p:nvSpPr>
        <p:spPr bwMode="auto">
          <a:xfrm>
            <a:off x="609600" y="1066800"/>
            <a:ext cx="2743200" cy="369332"/>
          </a:xfrm>
          <a:prstGeom prst="rect">
            <a:avLst/>
          </a:prstGeom>
          <a:solidFill>
            <a:srgbClr val="CCE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latin typeface="Cambria" pitchFamily="18" charset="0"/>
              </a:rPr>
              <a:t>point contact transistor</a:t>
            </a:r>
          </a:p>
        </p:txBody>
      </p:sp>
      <p:sp>
        <p:nvSpPr>
          <p:cNvPr id="27662" name="Rectangle 47"/>
          <p:cNvSpPr>
            <a:spLocks noChangeArrowheads="1"/>
          </p:cNvSpPr>
          <p:nvPr/>
        </p:nvSpPr>
        <p:spPr bwMode="auto">
          <a:xfrm>
            <a:off x="4419600" y="4814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start of Silicon Valley…</a:t>
            </a:r>
          </a:p>
        </p:txBody>
      </p:sp>
    </p:spTree>
    <p:extLst>
      <p:ext uri="{BB962C8B-B14F-4D97-AF65-F5344CB8AC3E}">
        <p14:creationId xmlns:p14="http://schemas.microsoft.com/office/powerpoint/2010/main" val="120353972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mc:AlternateContent xmlns:mc="http://schemas.openxmlformats.org/markup-compatibility/2006" xmlns:p14="http://schemas.microsoft.com/office/powerpoint/2010/main">
        <mc:Choice Requires="p14">
          <p:contentPart p14:bwMode="auto" r:id="rId278">
            <p14:nvContentPartPr>
              <p14:cNvPr id="2" name="Ink 1"/>
              <p14:cNvContentPartPr/>
              <p14:nvPr/>
            </p14:nvContentPartPr>
            <p14:xfrm>
              <a:off x="3800520" y="2781360"/>
              <a:ext cx="3477240" cy="609840"/>
            </p14:xfrm>
          </p:contentPart>
        </mc:Choice>
        <mc:Fallback xmlns="">
          <p:pic>
            <p:nvPicPr>
              <p:cNvPr id="2" name="Ink 1"/>
              <p:cNvPicPr/>
              <p:nvPr/>
            </p:nvPicPr>
            <p:blipFill>
              <a:blip r:embed="rId279"/>
              <a:stretch>
                <a:fillRect/>
              </a:stretch>
            </p:blipFill>
            <p:spPr>
              <a:xfrm>
                <a:off x="3791160" y="2772000"/>
                <a:ext cx="3495960" cy="628560"/>
              </a:xfrm>
              <a:prstGeom prst="rect">
                <a:avLst/>
              </a:prstGeom>
            </p:spPr>
          </p:pic>
        </mc:Fallback>
      </mc:AlternateContent>
    </p:spTree>
    <p:extLst>
      <p:ext uri="{BB962C8B-B14F-4D97-AF65-F5344CB8AC3E}">
        <p14:creationId xmlns:p14="http://schemas.microsoft.com/office/powerpoint/2010/main" val="69814550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CCECFF"/>
          </a:solidFill>
          <a:ln>
            <a:noFill/>
          </a:ln>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dirty="0">
                <a:solidFill>
                  <a:schemeClr val="bg1"/>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mc:AlternateContent xmlns:mc="http://schemas.openxmlformats.org/markup-compatibility/2006" xmlns:p14="http://schemas.microsoft.com/office/powerpoint/2010/main">
        <mc:Choice Requires="p14">
          <p:contentPart p14:bwMode="auto" r:id="rId270">
            <p14:nvContentPartPr>
              <p14:cNvPr id="3" name="Ink 2"/>
              <p14:cNvContentPartPr/>
              <p14:nvPr/>
            </p14:nvContentPartPr>
            <p14:xfrm>
              <a:off x="666720" y="133200"/>
              <a:ext cx="8382600" cy="5277240"/>
            </p14:xfrm>
          </p:contentPart>
        </mc:Choice>
        <mc:Fallback xmlns="">
          <p:pic>
            <p:nvPicPr>
              <p:cNvPr id="3" name="Ink 2"/>
              <p:cNvPicPr/>
              <p:nvPr/>
            </p:nvPicPr>
            <p:blipFill>
              <a:blip r:embed="rId271"/>
              <a:stretch>
                <a:fillRect/>
              </a:stretch>
            </p:blipFill>
            <p:spPr>
              <a:xfrm>
                <a:off x="657360" y="123840"/>
                <a:ext cx="8401320" cy="5295960"/>
              </a:xfrm>
              <a:prstGeom prst="rect">
                <a:avLst/>
              </a:prstGeom>
            </p:spPr>
          </p:pic>
        </mc:Fallback>
      </mc:AlternateContent>
    </p:spTree>
    <p:extLst>
      <p:ext uri="{BB962C8B-B14F-4D97-AF65-F5344CB8AC3E}">
        <p14:creationId xmlns:p14="http://schemas.microsoft.com/office/powerpoint/2010/main" val="62170880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custDataLst>
              <p:tags r:id="rId1"/>
            </p:custDataLst>
          </p:nvPr>
        </p:nvSpPr>
        <p:spPr bwMode="auto">
          <a:xfrm>
            <a:off x="2908300" y="152400"/>
            <a:ext cx="3340100" cy="731838"/>
          </a:xfrm>
          <a:prstGeom prst="rect">
            <a:avLst/>
          </a:prstGeom>
          <a:solidFill>
            <a:srgbClr val="FECAC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18435" name="Text Box 22"/>
          <p:cNvSpPr txBox="1">
            <a:spLocks noChangeArrowheads="1"/>
          </p:cNvSpPr>
          <p:nvPr/>
        </p:nvSpPr>
        <p:spPr bwMode="auto">
          <a:xfrm>
            <a:off x="609600" y="200977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340</a:t>
            </a:r>
          </a:p>
        </p:txBody>
      </p:sp>
      <p:sp>
        <p:nvSpPr>
          <p:cNvPr id="18436" name="Text Box 23"/>
          <p:cNvSpPr txBox="1">
            <a:spLocks noChangeArrowheads="1"/>
          </p:cNvSpPr>
          <p:nvPr/>
        </p:nvSpPr>
        <p:spPr bwMode="auto">
          <a:xfrm>
            <a:off x="6388100" y="20097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722 </a:t>
            </a:r>
            <a:r>
              <a:rPr lang="en-US" sz="1400">
                <a:solidFill>
                  <a:srgbClr val="000000"/>
                </a:solidFill>
                <a:latin typeface="Arial" pitchFamily="34" charset="0"/>
              </a:rPr>
              <a:t>words remaining</a:t>
            </a:r>
          </a:p>
        </p:txBody>
      </p:sp>
      <p:sp>
        <p:nvSpPr>
          <p:cNvPr id="18437" name="Text Box 24"/>
          <p:cNvSpPr txBox="1">
            <a:spLocks noChangeArrowheads="1"/>
          </p:cNvSpPr>
          <p:nvPr/>
        </p:nvSpPr>
        <p:spPr bwMode="auto">
          <a:xfrm>
            <a:off x="6388100" y="16668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2744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38" name="Text Box 25"/>
          <p:cNvSpPr txBox="1">
            <a:spLocks noChangeArrowheads="1"/>
          </p:cNvSpPr>
          <p:nvPr/>
        </p:nvSpPr>
        <p:spPr bwMode="auto">
          <a:xfrm>
            <a:off x="609600" y="1666875"/>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2285</a:t>
            </a:r>
            <a:endParaRPr lang="en-US" sz="1400">
              <a:solidFill>
                <a:srgbClr val="000000"/>
              </a:solidFill>
              <a:latin typeface="Arial" pitchFamily="34" charset="0"/>
            </a:endParaRPr>
          </a:p>
        </p:txBody>
      </p:sp>
      <p:sp>
        <p:nvSpPr>
          <p:cNvPr id="18439" name="Text Box 28"/>
          <p:cNvSpPr txBox="1">
            <a:spLocks noChangeArrowheads="1"/>
          </p:cNvSpPr>
          <p:nvPr/>
        </p:nvSpPr>
        <p:spPr bwMode="auto">
          <a:xfrm>
            <a:off x="609600" y="2352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153</a:t>
            </a:r>
            <a:endParaRPr lang="en-US" sz="1400">
              <a:solidFill>
                <a:srgbClr val="000000"/>
              </a:solidFill>
              <a:latin typeface="Arial" pitchFamily="34" charset="0"/>
            </a:endParaRPr>
          </a:p>
        </p:txBody>
      </p:sp>
      <p:sp>
        <p:nvSpPr>
          <p:cNvPr id="18440" name="Text Box 29"/>
          <p:cNvSpPr txBox="1">
            <a:spLocks noChangeArrowheads="1"/>
          </p:cNvSpPr>
          <p:nvPr/>
        </p:nvSpPr>
        <p:spPr bwMode="auto">
          <a:xfrm>
            <a:off x="6388100" y="23526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181 </a:t>
            </a:r>
            <a:r>
              <a:rPr lang="en-US" sz="1400">
                <a:solidFill>
                  <a:srgbClr val="000000"/>
                </a:solidFill>
                <a:latin typeface="Arial" pitchFamily="34" charset="0"/>
              </a:rPr>
              <a:t>words remaining</a:t>
            </a:r>
          </a:p>
        </p:txBody>
      </p:sp>
      <p:sp>
        <p:nvSpPr>
          <p:cNvPr id="18441" name="Text Box 36"/>
          <p:cNvSpPr txBox="1">
            <a:spLocks noChangeArrowheads="1"/>
          </p:cNvSpPr>
          <p:nvPr/>
        </p:nvSpPr>
        <p:spPr bwMode="auto">
          <a:xfrm>
            <a:off x="609600" y="49117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238 </a:t>
            </a:r>
            <a:endParaRPr lang="en-US" sz="1400">
              <a:solidFill>
                <a:srgbClr val="000000"/>
              </a:solidFill>
              <a:latin typeface="Arial" pitchFamily="34" charset="0"/>
            </a:endParaRPr>
          </a:p>
        </p:txBody>
      </p:sp>
      <p:sp>
        <p:nvSpPr>
          <p:cNvPr id="18442" name="Text Box 37"/>
          <p:cNvSpPr txBox="1">
            <a:spLocks noChangeArrowheads="1"/>
          </p:cNvSpPr>
          <p:nvPr/>
        </p:nvSpPr>
        <p:spPr bwMode="auto">
          <a:xfrm>
            <a:off x="6388100" y="491172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1275 </a:t>
            </a:r>
            <a:r>
              <a:rPr lang="en-US" sz="1400">
                <a:solidFill>
                  <a:srgbClr val="000000"/>
                </a:solidFill>
                <a:latin typeface="Arial" pitchFamily="34" charset="0"/>
              </a:rPr>
              <a:t>words remaining</a:t>
            </a:r>
          </a:p>
        </p:txBody>
      </p:sp>
      <p:sp>
        <p:nvSpPr>
          <p:cNvPr id="18443" name="Text Box 38"/>
          <p:cNvSpPr txBox="1">
            <a:spLocks noChangeArrowheads="1"/>
          </p:cNvSpPr>
          <p:nvPr/>
        </p:nvSpPr>
        <p:spPr bwMode="auto">
          <a:xfrm>
            <a:off x="6388100" y="4548188"/>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3001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44" name="Text Box 39"/>
          <p:cNvSpPr txBox="1">
            <a:spLocks noChangeArrowheads="1"/>
          </p:cNvSpPr>
          <p:nvPr/>
        </p:nvSpPr>
        <p:spPr bwMode="auto">
          <a:xfrm>
            <a:off x="671513" y="4548188"/>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679 </a:t>
            </a:r>
            <a:endParaRPr lang="en-US" sz="1400">
              <a:solidFill>
                <a:srgbClr val="000000"/>
              </a:solidFill>
              <a:latin typeface="Arial" pitchFamily="34" charset="0"/>
            </a:endParaRPr>
          </a:p>
        </p:txBody>
      </p:sp>
      <p:sp>
        <p:nvSpPr>
          <p:cNvPr id="18445" name="Text Box 42"/>
          <p:cNvSpPr txBox="1">
            <a:spLocks noChangeArrowheads="1"/>
          </p:cNvSpPr>
          <p:nvPr/>
        </p:nvSpPr>
        <p:spPr bwMode="auto">
          <a:xfrm>
            <a:off x="609600" y="5273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70</a:t>
            </a:r>
            <a:endParaRPr lang="en-US" sz="1400">
              <a:solidFill>
                <a:srgbClr val="000000"/>
              </a:solidFill>
              <a:latin typeface="Arial" pitchFamily="34" charset="0"/>
            </a:endParaRPr>
          </a:p>
        </p:txBody>
      </p:sp>
      <p:sp>
        <p:nvSpPr>
          <p:cNvPr id="18446" name="Text Box 43"/>
          <p:cNvSpPr txBox="1">
            <a:spLocks noChangeArrowheads="1"/>
          </p:cNvSpPr>
          <p:nvPr/>
        </p:nvSpPr>
        <p:spPr bwMode="auto">
          <a:xfrm>
            <a:off x="6388100" y="527367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670 </a:t>
            </a:r>
            <a:r>
              <a:rPr lang="en-US" sz="1400">
                <a:solidFill>
                  <a:srgbClr val="000000"/>
                </a:solidFill>
                <a:latin typeface="Arial" pitchFamily="34" charset="0"/>
              </a:rPr>
              <a:t>words remaining</a:t>
            </a:r>
          </a:p>
        </p:txBody>
      </p:sp>
      <p:sp>
        <p:nvSpPr>
          <p:cNvPr id="18447" name="Line 44"/>
          <p:cNvSpPr>
            <a:spLocks noChangeShapeType="1"/>
          </p:cNvSpPr>
          <p:nvPr/>
        </p:nvSpPr>
        <p:spPr bwMode="auto">
          <a:xfrm>
            <a:off x="1447800" y="3886200"/>
            <a:ext cx="64008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8448" name="TextBox 39"/>
          <p:cNvSpPr txBox="1">
            <a:spLocks noChangeArrowheads="1"/>
          </p:cNvSpPr>
          <p:nvPr/>
        </p:nvSpPr>
        <p:spPr bwMode="auto">
          <a:xfrm>
            <a:off x="3140075" y="1265238"/>
            <a:ext cx="137001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am guess</a:t>
            </a:r>
          </a:p>
          <a:p>
            <a:r>
              <a:rPr lang="en-US">
                <a:solidFill>
                  <a:srgbClr val="0A04EB"/>
                </a:solidFill>
                <a:latin typeface="Calibri" pitchFamily="34" charset="0"/>
              </a:rPr>
              <a:t>alien: 2</a:t>
            </a:r>
          </a:p>
          <a:p>
            <a:r>
              <a:rPr lang="en-US">
                <a:solidFill>
                  <a:srgbClr val="0A04EB"/>
                </a:solidFill>
                <a:latin typeface="Calibri" pitchFamily="34" charset="0"/>
              </a:rPr>
              <a:t>sleep: 0</a:t>
            </a:r>
          </a:p>
          <a:p>
            <a:r>
              <a:rPr lang="en-US">
                <a:solidFill>
                  <a:srgbClr val="0A04EB"/>
                </a:solidFill>
                <a:latin typeface="Calibri" pitchFamily="34" charset="0"/>
              </a:rPr>
              <a:t>bacon: 2</a:t>
            </a:r>
          </a:p>
          <a:p>
            <a:r>
              <a:rPr lang="en-US">
                <a:solidFill>
                  <a:srgbClr val="0A04EB"/>
                </a:solidFill>
                <a:latin typeface="Calibri" pitchFamily="34" charset="0"/>
              </a:rPr>
              <a:t>human: 2</a:t>
            </a:r>
          </a:p>
          <a:p>
            <a:r>
              <a:rPr lang="en-US">
                <a:solidFill>
                  <a:srgbClr val="0A04EB"/>
                </a:solidFill>
                <a:latin typeface="Calibri" pitchFamily="34" charset="0"/>
              </a:rPr>
              <a:t>crypt: 0</a:t>
            </a:r>
          </a:p>
        </p:txBody>
      </p:sp>
      <p:sp>
        <p:nvSpPr>
          <p:cNvPr id="18449" name="TextBox 40"/>
          <p:cNvSpPr txBox="1">
            <a:spLocks noChangeArrowheads="1"/>
          </p:cNvSpPr>
          <p:nvPr/>
        </p:nvSpPr>
        <p:spPr bwMode="auto">
          <a:xfrm>
            <a:off x="4649788" y="1265238"/>
            <a:ext cx="1265237"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my guess</a:t>
            </a:r>
          </a:p>
          <a:p>
            <a:r>
              <a:rPr lang="en-US">
                <a:solidFill>
                  <a:srgbClr val="0A04EB"/>
                </a:solidFill>
                <a:latin typeface="Calibri" pitchFamily="34" charset="0"/>
              </a:rPr>
              <a:t>syrup: 1</a:t>
            </a:r>
          </a:p>
          <a:p>
            <a:r>
              <a:rPr lang="en-US">
                <a:solidFill>
                  <a:srgbClr val="0A04EB"/>
                </a:solidFill>
                <a:latin typeface="Calibri" pitchFamily="34" charset="0"/>
              </a:rPr>
              <a:t>swift: 2</a:t>
            </a:r>
          </a:p>
          <a:p>
            <a:r>
              <a:rPr lang="en-US">
                <a:solidFill>
                  <a:srgbClr val="0A04EB"/>
                </a:solidFill>
                <a:latin typeface="Calibri" pitchFamily="34" charset="0"/>
              </a:rPr>
              <a:t>bacon: 0</a:t>
            </a:r>
          </a:p>
          <a:p>
            <a:r>
              <a:rPr lang="en-US">
                <a:solidFill>
                  <a:srgbClr val="0A04EB"/>
                </a:solidFill>
                <a:latin typeface="Calibri" pitchFamily="34" charset="0"/>
              </a:rPr>
              <a:t>hedge: 2</a:t>
            </a:r>
          </a:p>
          <a:p>
            <a:r>
              <a:rPr lang="en-US">
                <a:solidFill>
                  <a:srgbClr val="0A04EB"/>
                </a:solidFill>
                <a:latin typeface="Calibri" pitchFamily="34" charset="0"/>
              </a:rPr>
              <a:t>weird: 3</a:t>
            </a:r>
          </a:p>
        </p:txBody>
      </p:sp>
      <p:sp>
        <p:nvSpPr>
          <p:cNvPr id="18450" name="TextBox 42"/>
          <p:cNvSpPr txBox="1">
            <a:spLocks noChangeArrowheads="1"/>
          </p:cNvSpPr>
          <p:nvPr/>
        </p:nvSpPr>
        <p:spPr bwMode="auto">
          <a:xfrm>
            <a:off x="3203575" y="4160838"/>
            <a:ext cx="1257300"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pm guess</a:t>
            </a:r>
          </a:p>
          <a:p>
            <a:r>
              <a:rPr lang="en-US">
                <a:solidFill>
                  <a:srgbClr val="067B0E"/>
                </a:solidFill>
                <a:latin typeface="Calibri" pitchFamily="34" charset="0"/>
              </a:rPr>
              <a:t>alien: 3</a:t>
            </a:r>
          </a:p>
          <a:p>
            <a:r>
              <a:rPr lang="en-US">
                <a:solidFill>
                  <a:srgbClr val="067B0E"/>
                </a:solidFill>
                <a:latin typeface="Calibri" pitchFamily="34" charset="0"/>
              </a:rPr>
              <a:t>steam: </a:t>
            </a:r>
            <a:r>
              <a:rPr lang="en-US">
                <a:solidFill>
                  <a:srgbClr val="FF0000"/>
                </a:solidFill>
                <a:latin typeface="Calibri" pitchFamily="34" charset="0"/>
              </a:rPr>
              <a:t>3</a:t>
            </a:r>
          </a:p>
          <a:p>
            <a:r>
              <a:rPr lang="en-US">
                <a:solidFill>
                  <a:srgbClr val="067B0E"/>
                </a:solidFill>
                <a:latin typeface="Calibri" pitchFamily="34" charset="0"/>
              </a:rPr>
              <a:t>goody: 1</a:t>
            </a:r>
          </a:p>
          <a:p>
            <a:r>
              <a:rPr lang="en-US">
                <a:solidFill>
                  <a:srgbClr val="067B0E"/>
                </a:solidFill>
                <a:latin typeface="Calibri" pitchFamily="34" charset="0"/>
              </a:rPr>
              <a:t>ghoul: 0</a:t>
            </a:r>
          </a:p>
          <a:p>
            <a:r>
              <a:rPr lang="en-US">
                <a:solidFill>
                  <a:srgbClr val="067B0E"/>
                </a:solidFill>
                <a:latin typeface="Calibri" pitchFamily="34" charset="0"/>
              </a:rPr>
              <a:t>danes: 4</a:t>
            </a:r>
          </a:p>
        </p:txBody>
      </p:sp>
      <p:sp>
        <p:nvSpPr>
          <p:cNvPr id="18451" name="TextBox 43"/>
          <p:cNvSpPr txBox="1">
            <a:spLocks noChangeArrowheads="1"/>
          </p:cNvSpPr>
          <p:nvPr/>
        </p:nvSpPr>
        <p:spPr bwMode="auto">
          <a:xfrm>
            <a:off x="4600575" y="4160838"/>
            <a:ext cx="137636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my guess</a:t>
            </a:r>
          </a:p>
          <a:p>
            <a:r>
              <a:rPr lang="en-US">
                <a:solidFill>
                  <a:srgbClr val="067B0E"/>
                </a:solidFill>
                <a:latin typeface="Calibri" pitchFamily="34" charset="0"/>
              </a:rPr>
              <a:t>slyly: 1</a:t>
            </a:r>
          </a:p>
          <a:p>
            <a:r>
              <a:rPr lang="en-US">
                <a:solidFill>
                  <a:srgbClr val="067B0E"/>
                </a:solidFill>
                <a:latin typeface="Calibri" pitchFamily="34" charset="0"/>
              </a:rPr>
              <a:t>queue: 1</a:t>
            </a:r>
          </a:p>
          <a:p>
            <a:r>
              <a:rPr lang="en-US">
                <a:solidFill>
                  <a:srgbClr val="067B0E"/>
                </a:solidFill>
                <a:latin typeface="Calibri" pitchFamily="34" charset="0"/>
              </a:rPr>
              <a:t>bacon: 1</a:t>
            </a:r>
          </a:p>
          <a:p>
            <a:r>
              <a:rPr lang="en-US">
                <a:solidFill>
                  <a:srgbClr val="067B0E"/>
                </a:solidFill>
                <a:latin typeface="Calibri" pitchFamily="34" charset="0"/>
              </a:rPr>
              <a:t>prime: 2</a:t>
            </a:r>
          </a:p>
          <a:p>
            <a:r>
              <a:rPr lang="en-US">
                <a:solidFill>
                  <a:srgbClr val="067B0E"/>
                </a:solidFill>
                <a:latin typeface="Calibri" pitchFamily="34" charset="0"/>
              </a:rPr>
              <a:t>meows: 1</a:t>
            </a:r>
          </a:p>
        </p:txBody>
      </p:sp>
      <p:sp>
        <p:nvSpPr>
          <p:cNvPr id="18452" name="Rectangle 1"/>
          <p:cNvSpPr>
            <a:spLocks noChangeArrowheads="1"/>
          </p:cNvSpPr>
          <p:nvPr/>
        </p:nvSpPr>
        <p:spPr bwMode="auto">
          <a:xfrm>
            <a:off x="5837238" y="4252913"/>
            <a:ext cx="42545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Louis</a:t>
            </a:r>
            <a:endParaRPr lang="en-US" sz="900">
              <a:solidFill>
                <a:srgbClr val="000000"/>
              </a:solidFill>
            </a:endParaRPr>
          </a:p>
        </p:txBody>
      </p:sp>
      <p:sp>
        <p:nvSpPr>
          <p:cNvPr id="18453" name="Rectangle 34"/>
          <p:cNvSpPr>
            <a:spLocks noChangeArrowheads="1"/>
          </p:cNvSpPr>
          <p:nvPr/>
        </p:nvSpPr>
        <p:spPr bwMode="auto">
          <a:xfrm>
            <a:off x="5865813" y="1346200"/>
            <a:ext cx="3683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Ana</a:t>
            </a:r>
            <a:endParaRPr lang="en-US" sz="900">
              <a:solidFill>
                <a:srgbClr val="000000"/>
              </a:solidFill>
            </a:endParaRPr>
          </a:p>
        </p:txBody>
      </p:sp>
      <p:sp>
        <p:nvSpPr>
          <p:cNvPr id="18454" name="Text Box 28"/>
          <p:cNvSpPr txBox="1">
            <a:spLocks noChangeArrowheads="1"/>
          </p:cNvSpPr>
          <p:nvPr/>
        </p:nvSpPr>
        <p:spPr bwMode="auto">
          <a:xfrm>
            <a:off x="609600" y="2698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65</a:t>
            </a:r>
            <a:endParaRPr lang="en-US" sz="1400">
              <a:solidFill>
                <a:srgbClr val="000000"/>
              </a:solidFill>
              <a:latin typeface="Arial" pitchFamily="34" charset="0"/>
            </a:endParaRPr>
          </a:p>
        </p:txBody>
      </p:sp>
      <p:sp>
        <p:nvSpPr>
          <p:cNvPr id="18455" name="Text Box 29"/>
          <p:cNvSpPr txBox="1">
            <a:spLocks noChangeArrowheads="1"/>
          </p:cNvSpPr>
          <p:nvPr/>
        </p:nvSpPr>
        <p:spPr bwMode="auto">
          <a:xfrm>
            <a:off x="6388100" y="2698750"/>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60 </a:t>
            </a:r>
            <a:r>
              <a:rPr lang="en-US" sz="1400">
                <a:solidFill>
                  <a:srgbClr val="000000"/>
                </a:solidFill>
                <a:latin typeface="Arial" pitchFamily="34" charset="0"/>
              </a:rPr>
              <a:t>words remaining</a:t>
            </a:r>
          </a:p>
        </p:txBody>
      </p:sp>
      <p:sp>
        <p:nvSpPr>
          <p:cNvPr id="18456" name="Text Box 42"/>
          <p:cNvSpPr txBox="1">
            <a:spLocks noChangeArrowheads="1"/>
          </p:cNvSpPr>
          <p:nvPr/>
        </p:nvSpPr>
        <p:spPr bwMode="auto">
          <a:xfrm>
            <a:off x="609600" y="5619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8</a:t>
            </a:r>
            <a:endParaRPr lang="en-US" sz="1400">
              <a:solidFill>
                <a:srgbClr val="000000"/>
              </a:solidFill>
              <a:latin typeface="Arial" pitchFamily="34" charset="0"/>
            </a:endParaRPr>
          </a:p>
        </p:txBody>
      </p:sp>
      <p:sp>
        <p:nvSpPr>
          <p:cNvPr id="18457" name="Text Box 43"/>
          <p:cNvSpPr txBox="1">
            <a:spLocks noChangeArrowheads="1"/>
          </p:cNvSpPr>
          <p:nvPr/>
        </p:nvSpPr>
        <p:spPr bwMode="auto">
          <a:xfrm>
            <a:off x="6388100" y="56197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237 </a:t>
            </a:r>
            <a:r>
              <a:rPr lang="en-US" sz="1400">
                <a:solidFill>
                  <a:srgbClr val="000000"/>
                </a:solidFill>
                <a:latin typeface="Arial" pitchFamily="34" charset="0"/>
              </a:rPr>
              <a:t>words remaining</a:t>
            </a:r>
          </a:p>
        </p:txBody>
      </p:sp>
      <p:sp>
        <p:nvSpPr>
          <p:cNvPr id="18458" name="Text Box 28"/>
          <p:cNvSpPr txBox="1">
            <a:spLocks noChangeArrowheads="1"/>
          </p:cNvSpPr>
          <p:nvPr/>
        </p:nvSpPr>
        <p:spPr bwMode="auto">
          <a:xfrm>
            <a:off x="609600" y="3111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20</a:t>
            </a:r>
            <a:endParaRPr lang="en-US" sz="1400">
              <a:solidFill>
                <a:srgbClr val="000000"/>
              </a:solidFill>
              <a:latin typeface="Arial" pitchFamily="34" charset="0"/>
            </a:endParaRPr>
          </a:p>
        </p:txBody>
      </p:sp>
      <p:sp>
        <p:nvSpPr>
          <p:cNvPr id="18459" name="Text Box 29"/>
          <p:cNvSpPr txBox="1">
            <a:spLocks noChangeArrowheads="1"/>
          </p:cNvSpPr>
          <p:nvPr/>
        </p:nvSpPr>
        <p:spPr bwMode="auto">
          <a:xfrm>
            <a:off x="6388100" y="309562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19 </a:t>
            </a:r>
            <a:r>
              <a:rPr lang="en-US" sz="1400">
                <a:solidFill>
                  <a:srgbClr val="000000"/>
                </a:solidFill>
                <a:latin typeface="Arial" pitchFamily="34" charset="0"/>
              </a:rPr>
              <a:t>words remaining</a:t>
            </a:r>
          </a:p>
        </p:txBody>
      </p:sp>
      <p:sp>
        <p:nvSpPr>
          <p:cNvPr id="18460" name="Text Box 28"/>
          <p:cNvSpPr txBox="1">
            <a:spLocks noChangeArrowheads="1"/>
          </p:cNvSpPr>
          <p:nvPr/>
        </p:nvSpPr>
        <p:spPr bwMode="auto">
          <a:xfrm>
            <a:off x="609600" y="59832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4</a:t>
            </a:r>
            <a:endParaRPr lang="en-US" sz="1400">
              <a:solidFill>
                <a:srgbClr val="000000"/>
              </a:solidFill>
              <a:latin typeface="Arial" pitchFamily="34" charset="0"/>
            </a:endParaRPr>
          </a:p>
        </p:txBody>
      </p:sp>
      <p:sp>
        <p:nvSpPr>
          <p:cNvPr id="18461" name="Text Box 29"/>
          <p:cNvSpPr txBox="1">
            <a:spLocks noChangeArrowheads="1"/>
          </p:cNvSpPr>
          <p:nvPr/>
        </p:nvSpPr>
        <p:spPr bwMode="auto">
          <a:xfrm>
            <a:off x="6388100" y="6015038"/>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76 </a:t>
            </a:r>
            <a:r>
              <a:rPr lang="en-US" sz="1400">
                <a:solidFill>
                  <a:srgbClr val="000000"/>
                </a:solidFill>
                <a:latin typeface="Arial" pitchFamily="34" charset="0"/>
              </a:rPr>
              <a:t>words remaining</a:t>
            </a:r>
          </a:p>
        </p:txBody>
      </p:sp>
    </p:spTree>
    <p:extLst>
      <p:ext uri="{BB962C8B-B14F-4D97-AF65-F5344CB8AC3E}">
        <p14:creationId xmlns:p14="http://schemas.microsoft.com/office/powerpoint/2010/main" val="71543081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1893302"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pic>
        <p:nvPicPr>
          <p:cNvPr id="29701" name="Picture 5"/>
          <p:cNvPicPr>
            <a:picLocks noChangeAspect="1" noChangeArrowheads="1"/>
          </p:cNvPicPr>
          <p:nvPr>
            <p:custDataLst>
              <p:tags r:id="rId4"/>
            </p:custDataLst>
          </p:nvPr>
        </p:nvPicPr>
        <p:blipFill>
          <a:blip r:embed="rId15">
            <a:extLst>
              <a:ext uri="{28A0092B-C50C-407E-A947-70E740481C1C}">
                <a14:useLocalDpi xmlns:a14="http://schemas.microsoft.com/office/drawing/2010/main" val="0"/>
              </a:ext>
            </a:extLst>
          </a:blip>
          <a:srcRect/>
          <a:stretch>
            <a:fillRect/>
          </a:stretch>
        </p:blipFill>
        <p:spPr bwMode="auto">
          <a:xfrm>
            <a:off x="8077200" y="762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9712"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29713"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
        <p:nvSpPr>
          <p:cNvPr id="31" name="Text Box 63"/>
          <p:cNvSpPr txBox="1">
            <a:spLocks noChangeArrowheads="1"/>
          </p:cNvSpPr>
          <p:nvPr>
            <p:custDataLst>
              <p:tags r:id="rId5"/>
            </p:custDataLst>
          </p:nvPr>
        </p:nvSpPr>
        <p:spPr bwMode="auto">
          <a:xfrm>
            <a:off x="5775325" y="18145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32" name="Text Box 64"/>
          <p:cNvSpPr txBox="1">
            <a:spLocks noChangeArrowheads="1"/>
          </p:cNvSpPr>
          <p:nvPr>
            <p:custDataLst>
              <p:tags r:id="rId6"/>
            </p:custDataLst>
          </p:nvPr>
        </p:nvSpPr>
        <p:spPr bwMode="auto">
          <a:xfrm>
            <a:off x="762000" y="18288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33" name="Text Box 17"/>
          <p:cNvSpPr txBox="1">
            <a:spLocks noChangeArrowheads="1"/>
          </p:cNvSpPr>
          <p:nvPr>
            <p:custDataLst>
              <p:tags r:id="rId7"/>
            </p:custDataLst>
          </p:nvPr>
        </p:nvSpPr>
        <p:spPr bwMode="auto">
          <a:xfrm>
            <a:off x="914400" y="27733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34" name="Text Box 18"/>
          <p:cNvSpPr txBox="1">
            <a:spLocks noChangeArrowheads="1"/>
          </p:cNvSpPr>
          <p:nvPr>
            <p:custDataLst>
              <p:tags r:id="rId8"/>
            </p:custDataLst>
          </p:nvPr>
        </p:nvSpPr>
        <p:spPr bwMode="auto">
          <a:xfrm>
            <a:off x="5562600" y="27733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35" name="Rectangle 61"/>
          <p:cNvSpPr>
            <a:spLocks noChangeArrowheads="1"/>
          </p:cNvSpPr>
          <p:nvPr>
            <p:custDataLst>
              <p:tags r:id="rId9"/>
            </p:custDataLst>
          </p:nvPr>
        </p:nvSpPr>
        <p:spPr bwMode="auto">
          <a:xfrm>
            <a:off x="1831975" y="21812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36" name="Rectangle 62"/>
          <p:cNvSpPr>
            <a:spLocks noChangeArrowheads="1"/>
          </p:cNvSpPr>
          <p:nvPr>
            <p:custDataLst>
              <p:tags r:id="rId10"/>
            </p:custDataLst>
          </p:nvPr>
        </p:nvSpPr>
        <p:spPr bwMode="auto">
          <a:xfrm>
            <a:off x="6477000" y="21812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37" name="Line 63"/>
          <p:cNvSpPr>
            <a:spLocks noChangeShapeType="1"/>
          </p:cNvSpPr>
          <p:nvPr>
            <p:custDataLst>
              <p:tags r:id="rId11"/>
            </p:custDataLst>
          </p:nvPr>
        </p:nvSpPr>
        <p:spPr bwMode="auto">
          <a:xfrm>
            <a:off x="3514725" y="25050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Text Box 64"/>
          <p:cNvSpPr txBox="1">
            <a:spLocks noChangeArrowheads="1"/>
          </p:cNvSpPr>
          <p:nvPr>
            <p:custDataLst>
              <p:tags r:id="rId12"/>
            </p:custDataLst>
          </p:nvPr>
        </p:nvSpPr>
        <p:spPr bwMode="auto">
          <a:xfrm>
            <a:off x="4203700" y="22651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pic>
        <p:nvPicPr>
          <p:cNvPr id="39" name="Picture 3"/>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2275" y="7620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1913234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0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0724" name="Rectangle 4"/>
          <p:cNvSpPr>
            <a:spLocks noChangeArrowheads="1"/>
          </p:cNvSpPr>
          <p:nvPr>
            <p:custDataLst>
              <p:tags r:id="rId3"/>
            </p:custDataLst>
          </p:nvPr>
        </p:nvSpPr>
        <p:spPr bwMode="auto">
          <a:xfrm>
            <a:off x="14890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30725" name="Picture 5"/>
          <p:cNvPicPr>
            <a:picLocks noChangeAspect="1" noChangeArrowheads="1"/>
          </p:cNvPicPr>
          <p:nvPr>
            <p:custDataLst>
              <p:tags r:id="rId4"/>
            </p:custDataLst>
          </p:nvPr>
        </p:nvPicPr>
        <p:blipFill>
          <a:blip r:embed="rId46">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0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0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30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30730" name="Text Box 14"/>
          <p:cNvSpPr txBox="1">
            <a:spLocks noChangeArrowheads="1"/>
          </p:cNvSpPr>
          <p:nvPr>
            <p:custDataLst>
              <p:tags r:id="rId9"/>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30731" name="Text Box 15"/>
          <p:cNvSpPr txBox="1">
            <a:spLocks noChangeArrowheads="1"/>
          </p:cNvSpPr>
          <p:nvPr>
            <p:custDataLst>
              <p:tags r:id="rId10"/>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30732" name="Group 17"/>
          <p:cNvGrpSpPr>
            <a:grpSpLocks/>
          </p:cNvGrpSpPr>
          <p:nvPr>
            <p:custDataLst>
              <p:tags r:id="rId11"/>
            </p:custDataLst>
          </p:nvPr>
        </p:nvGrpSpPr>
        <p:grpSpPr bwMode="auto">
          <a:xfrm>
            <a:off x="280988" y="319088"/>
            <a:ext cx="744537" cy="927100"/>
            <a:chOff x="2928" y="1051"/>
            <a:chExt cx="840" cy="957"/>
          </a:xfrm>
        </p:grpSpPr>
        <p:sp>
          <p:nvSpPr>
            <p:cNvPr id="30755" name="Freeform 18"/>
            <p:cNvSpPr>
              <a:spLocks/>
            </p:cNvSpPr>
            <p:nvPr>
              <p:custDataLst>
                <p:tags r:id="rId3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6" name="Oval 19"/>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0757" name="Oval 20"/>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8" name="Oval 21"/>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9" name="Oval 22"/>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0" name="Oval 23"/>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1" name="Oval 24"/>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2" name="Oval 25"/>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3" name="AutoShape 26"/>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0764" name="Freeform 27"/>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5" name="Freeform 28"/>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6" name="Freeform 29"/>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7" name="Freeform 30"/>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33"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4"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5"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6"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7"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8"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9"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40" name="Text Box 43"/>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0741" name="Text Box 44"/>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0742" name="Text Box 45"/>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0743" name="Text Box 46"/>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0744" name="Text Box 47"/>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0745" name="Text Box 48"/>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30746" name="Text Box 50"/>
          <p:cNvSpPr txBox="1">
            <a:spLocks noChangeArrowheads="1"/>
          </p:cNvSpPr>
          <p:nvPr>
            <p:custDataLst>
              <p:tags r:id="rId25"/>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30747" name="Text Box 51"/>
          <p:cNvSpPr txBox="1">
            <a:spLocks noChangeArrowheads="1"/>
          </p:cNvSpPr>
          <p:nvPr>
            <p:custDataLst>
              <p:tags r:id="rId26"/>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30748" name="Rectangle 59"/>
          <p:cNvSpPr>
            <a:spLocks noChangeArrowheads="1"/>
          </p:cNvSpPr>
          <p:nvPr>
            <p:custDataLst>
              <p:tags r:id="rId27"/>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49" name="Rectangle 60"/>
          <p:cNvSpPr>
            <a:spLocks noChangeArrowheads="1"/>
          </p:cNvSpPr>
          <p:nvPr>
            <p:custDataLst>
              <p:tags r:id="rId28"/>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50" name="Text Box 64"/>
          <p:cNvSpPr txBox="1">
            <a:spLocks noChangeArrowheads="1"/>
          </p:cNvSpPr>
          <p:nvPr/>
        </p:nvSpPr>
        <p:spPr bwMode="auto">
          <a:xfrm>
            <a:off x="228600" y="3429000"/>
            <a:ext cx="4649788"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solidFill>
                  <a:srgbClr val="C00000"/>
                </a:solidFill>
              </a:rPr>
              <a:t>machine language</a:t>
            </a:r>
            <a:endParaRPr lang="en-US" sz="4200">
              <a:solidFill>
                <a:srgbClr val="C00000"/>
              </a:solidFill>
            </a:endParaRPr>
          </a:p>
        </p:txBody>
      </p:sp>
      <p:sp>
        <p:nvSpPr>
          <p:cNvPr id="30751" name="Rectangle 65"/>
          <p:cNvSpPr>
            <a:spLocks noChangeArrowheads="1"/>
          </p:cNvSpPr>
          <p:nvPr/>
        </p:nvSpPr>
        <p:spPr bwMode="auto">
          <a:xfrm>
            <a:off x="2241550" y="5449888"/>
            <a:ext cx="747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C00000"/>
                </a:solidFill>
              </a:rPr>
              <a:t>(bits!)</a:t>
            </a:r>
          </a:p>
        </p:txBody>
      </p:sp>
      <p:sp>
        <p:nvSpPr>
          <p:cNvPr id="30752" name="Line 66"/>
          <p:cNvSpPr>
            <a:spLocks noChangeShapeType="1"/>
          </p:cNvSpPr>
          <p:nvPr>
            <p:custDataLst>
              <p:tags r:id="rId29"/>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53" name="Text Box 67"/>
          <p:cNvSpPr txBox="1">
            <a:spLocks noChangeArrowheads="1"/>
          </p:cNvSpPr>
          <p:nvPr>
            <p:custDataLst>
              <p:tags r:id="rId30"/>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0754" name="Rectangle 54"/>
          <p:cNvSpPr>
            <a:spLocks noChangeArrowheads="1"/>
          </p:cNvSpPr>
          <p:nvPr/>
        </p:nvSpPr>
        <p:spPr bwMode="auto">
          <a:xfrm>
            <a:off x="6143625"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a:solidFill>
                  <a:srgbClr val="C00000"/>
                </a:solidFill>
                <a:latin typeface="Calibri" pitchFamily="34" charset="0"/>
              </a:rPr>
              <a:t>0000 0001 0000 0001</a:t>
            </a:r>
          </a:p>
          <a:p>
            <a:pPr algn="l">
              <a:lnSpc>
                <a:spcPts val="3000"/>
              </a:lnSpc>
            </a:pPr>
            <a:r>
              <a:rPr lang="pt-BR" sz="1800">
                <a:solidFill>
                  <a:srgbClr val="C00000"/>
                </a:solidFill>
                <a:latin typeface="Calibri" pitchFamily="34" charset="0"/>
              </a:rPr>
              <a:t>1000 0010 0001 0001</a:t>
            </a:r>
          </a:p>
          <a:p>
            <a:pPr algn="l">
              <a:lnSpc>
                <a:spcPts val="3000"/>
              </a:lnSpc>
            </a:pPr>
            <a:r>
              <a:rPr lang="pt-BR" sz="1800">
                <a:solidFill>
                  <a:srgbClr val="C00000"/>
                </a:solidFill>
                <a:latin typeface="Calibri" pitchFamily="34" charset="0"/>
              </a:rPr>
              <a:t>0110 0010 0010 0001</a:t>
            </a:r>
          </a:p>
          <a:p>
            <a:pPr algn="l">
              <a:lnSpc>
                <a:spcPts val="3000"/>
              </a:lnSpc>
            </a:pPr>
            <a:r>
              <a:rPr lang="pt-BR" sz="1800">
                <a:solidFill>
                  <a:srgbClr val="C00000"/>
                </a:solidFill>
                <a:latin typeface="Calibri" pitchFamily="34" charset="0"/>
              </a:rPr>
              <a:t>0000 0010 0000 0010</a:t>
            </a:r>
          </a:p>
          <a:p>
            <a:pPr algn="l">
              <a:lnSpc>
                <a:spcPts val="3000"/>
              </a:lnSpc>
            </a:pPr>
            <a:r>
              <a:rPr lang="pt-BR" sz="1800">
                <a:solidFill>
                  <a:srgbClr val="C00000"/>
                </a:solidFill>
                <a:latin typeface="Calibri" pitchFamily="34" charset="0"/>
              </a:rPr>
              <a:t>0000 0000 0000 0000</a:t>
            </a:r>
            <a:endParaRPr lang="en-US" sz="1800">
              <a:solidFill>
                <a:srgbClr val="C00000"/>
              </a:solidFill>
              <a:latin typeface="Calibri" pitchFamily="34" charset="0"/>
            </a:endParaRPr>
          </a:p>
        </p:txBody>
      </p:sp>
    </p:spTree>
    <p:extLst>
      <p:ext uri="{BB962C8B-B14F-4D97-AF65-F5344CB8AC3E}">
        <p14:creationId xmlns:p14="http://schemas.microsoft.com/office/powerpoint/2010/main" val="12228721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159627"/>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851650" y="1325562"/>
            <a:ext cx="1377950" cy="579438"/>
          </a:xfrm>
          <a:prstGeom prst="rect">
            <a:avLst/>
          </a:prstGeom>
          <a:solidFill>
            <a:srgbClr val="CCFFCC"/>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159627"/>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403175" y="1495256"/>
            <a:ext cx="1143455" cy="369332"/>
          </a:xfrm>
          <a:prstGeom prst="rect">
            <a:avLst/>
          </a:prstGeom>
          <a:solidFill>
            <a:srgbClr val="CCECFF"/>
          </a:solidFill>
        </p:spPr>
        <p:txBody>
          <a:bodyPr wrap="none">
            <a:spAutoFit/>
          </a:bodyPr>
          <a:lstStyle/>
          <a:p>
            <a:r>
              <a:rPr lang="en-US" sz="1800" i="1" dirty="0" smtClean="0">
                <a:latin typeface="Cambria" pitchFamily="18" charset="0"/>
              </a:rPr>
              <a:t>this week!</a:t>
            </a:r>
            <a:endParaRPr lang="en-US" sz="1800" i="1" dirty="0"/>
          </a:p>
        </p:txBody>
      </p:sp>
      <p:cxnSp>
        <p:nvCxnSpPr>
          <p:cNvPr id="4" name="Straight Arrow Connector 3"/>
          <p:cNvCxnSpPr/>
          <p:nvPr/>
        </p:nvCxnSpPr>
        <p:spPr bwMode="auto">
          <a:xfrm flipH="1" flipV="1">
            <a:off x="2906713" y="2172890"/>
            <a:ext cx="522287" cy="160735"/>
          </a:xfrm>
          <a:prstGeom prst="straightConnector1">
            <a:avLst/>
          </a:prstGeom>
          <a:noFill/>
          <a:ln w="19050" cap="flat" cmpd="sng" algn="ctr">
            <a:solidFill>
              <a:schemeClr val="tx1"/>
            </a:solidFill>
            <a:prstDash val="solid"/>
            <a:round/>
            <a:headEnd type="none" w="med" len="med"/>
            <a:tailEnd type="arrow"/>
          </a:ln>
          <a:effectLst/>
        </p:spPr>
      </p:cxnSp>
      <p:cxnSp>
        <p:nvCxnSpPr>
          <p:cNvPr id="23" name="Straight Arrow Connector 22"/>
          <p:cNvCxnSpPr/>
          <p:nvPr/>
        </p:nvCxnSpPr>
        <p:spPr bwMode="auto">
          <a:xfrm flipV="1">
            <a:off x="2907595" y="6208183"/>
            <a:ext cx="609599" cy="160736"/>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4626432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1747" name="Rectangle 6"/>
          <p:cNvSpPr>
            <a:spLocks noChangeArrowheads="1"/>
          </p:cNvSpPr>
          <p:nvPr>
            <p:custDataLst>
              <p:tags r:id="rId2"/>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31748" name="Rectangle 7"/>
          <p:cNvSpPr>
            <a:spLocks noChangeArrowheads="1"/>
          </p:cNvSpPr>
          <p:nvPr>
            <p:custDataLst>
              <p:tags r:id="rId3"/>
            </p:custDataLst>
          </p:nvPr>
        </p:nvSpPr>
        <p:spPr bwMode="auto">
          <a:xfrm>
            <a:off x="5232400" y="5867400"/>
            <a:ext cx="36718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49" name="Rectangle 8"/>
          <p:cNvSpPr>
            <a:spLocks noChangeArrowheads="1"/>
          </p:cNvSpPr>
          <p:nvPr>
            <p:custDataLst>
              <p:tags r:id="rId4"/>
            </p:custDataLst>
          </p:nvPr>
        </p:nvSpPr>
        <p:spPr bwMode="auto">
          <a:xfrm>
            <a:off x="5232400" y="3467100"/>
            <a:ext cx="368935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0" name="Rectangle 9"/>
          <p:cNvSpPr>
            <a:spLocks noChangeArrowheads="1"/>
          </p:cNvSpPr>
          <p:nvPr>
            <p:custDataLst>
              <p:tags r:id="rId5"/>
            </p:custDataLst>
          </p:nvPr>
        </p:nvSpPr>
        <p:spPr bwMode="auto">
          <a:xfrm>
            <a:off x="5232400" y="2667000"/>
            <a:ext cx="36972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1" name="Rectangle 12"/>
          <p:cNvSpPr>
            <a:spLocks noChangeArrowheads="1"/>
          </p:cNvSpPr>
          <p:nvPr>
            <p:custDataLst>
              <p:tags r:id="rId6"/>
            </p:custDataLst>
          </p:nvPr>
        </p:nvSpPr>
        <p:spPr bwMode="auto">
          <a:xfrm>
            <a:off x="5232400" y="4267200"/>
            <a:ext cx="3719513"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2" name="Rectangle 13"/>
          <p:cNvSpPr>
            <a:spLocks noChangeArrowheads="1"/>
          </p:cNvSpPr>
          <p:nvPr>
            <p:custDataLst>
              <p:tags r:id="rId7"/>
            </p:custDataLst>
          </p:nvPr>
        </p:nvSpPr>
        <p:spPr bwMode="auto">
          <a:xfrm>
            <a:off x="5232400" y="5067300"/>
            <a:ext cx="365760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3" name="Text Box 17"/>
          <p:cNvSpPr txBox="1">
            <a:spLocks noChangeArrowheads="1"/>
          </p:cNvSpPr>
          <p:nvPr>
            <p:custDataLst>
              <p:tags r:id="rId8"/>
            </p:custDataLst>
          </p:nvPr>
        </p:nvSpPr>
        <p:spPr bwMode="auto">
          <a:xfrm>
            <a:off x="1143000" y="17351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31754" name="Text Box 18"/>
          <p:cNvSpPr txBox="1">
            <a:spLocks noChangeArrowheads="1"/>
          </p:cNvSpPr>
          <p:nvPr>
            <p:custDataLst>
              <p:tags r:id="rId9"/>
            </p:custDataLst>
          </p:nvPr>
        </p:nvSpPr>
        <p:spPr bwMode="auto">
          <a:xfrm>
            <a:off x="5562600" y="17827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31755" name="Text Box 19"/>
          <p:cNvSpPr txBox="1">
            <a:spLocks noChangeArrowheads="1"/>
          </p:cNvSpPr>
          <p:nvPr>
            <p:custDataLst>
              <p:tags r:id="rId10"/>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1756" name="Text Box 20"/>
          <p:cNvSpPr txBox="1">
            <a:spLocks noChangeArrowheads="1"/>
          </p:cNvSpPr>
          <p:nvPr>
            <p:custDataLst>
              <p:tags r:id="rId11"/>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1757" name="Text Box 21"/>
          <p:cNvSpPr txBox="1">
            <a:spLocks noChangeArrowheads="1"/>
          </p:cNvSpPr>
          <p:nvPr>
            <p:custDataLst>
              <p:tags r:id="rId12"/>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1758" name="Text Box 22"/>
          <p:cNvSpPr txBox="1">
            <a:spLocks noChangeArrowheads="1"/>
          </p:cNvSpPr>
          <p:nvPr>
            <p:custDataLst>
              <p:tags r:id="rId13"/>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1759" name="Text Box 23"/>
          <p:cNvSpPr txBox="1">
            <a:spLocks noChangeArrowheads="1"/>
          </p:cNvSpPr>
          <p:nvPr>
            <p:custDataLst>
              <p:tags r:id="rId14"/>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1760" name="Text Box 24"/>
          <p:cNvSpPr txBox="1">
            <a:spLocks noChangeArrowheads="1"/>
          </p:cNvSpPr>
          <p:nvPr>
            <p:custDataLst>
              <p:tags r:id="rId15"/>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31761" name="Text Box 25"/>
          <p:cNvSpPr txBox="1">
            <a:spLocks noChangeArrowheads="1"/>
          </p:cNvSpPr>
          <p:nvPr>
            <p:custDataLst>
              <p:tags r:id="rId16"/>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31762" name="Text Box 26"/>
          <p:cNvSpPr txBox="1">
            <a:spLocks noChangeArrowheads="1"/>
          </p:cNvSpPr>
          <p:nvPr>
            <p:custDataLst>
              <p:tags r:id="rId17"/>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31763" name="Rectangle 27"/>
          <p:cNvSpPr>
            <a:spLocks noChangeArrowheads="1"/>
          </p:cNvSpPr>
          <p:nvPr>
            <p:custDataLst>
              <p:tags r:id="rId18"/>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4" name="Rectangle 28"/>
          <p:cNvSpPr>
            <a:spLocks noChangeArrowheads="1"/>
          </p:cNvSpPr>
          <p:nvPr>
            <p:custDataLst>
              <p:tags r:id="rId19"/>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5" name="Rectangle 29"/>
          <p:cNvSpPr>
            <a:spLocks noChangeArrowheads="1"/>
          </p:cNvSpPr>
          <p:nvPr>
            <p:custDataLst>
              <p:tags r:id="rId20"/>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6" name="Text Box 30"/>
          <p:cNvSpPr txBox="1">
            <a:spLocks noChangeArrowheads="1"/>
          </p:cNvSpPr>
          <p:nvPr>
            <p:custDataLst>
              <p:tags r:id="rId21"/>
            </p:custDataLst>
          </p:nvPr>
        </p:nvSpPr>
        <p:spPr bwMode="auto">
          <a:xfrm>
            <a:off x="3505200" y="16002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31767" name="Rectangle 31"/>
          <p:cNvSpPr>
            <a:spLocks noChangeArrowheads="1"/>
          </p:cNvSpPr>
          <p:nvPr>
            <p:custDataLst>
              <p:tags r:id="rId22"/>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31768" name="Rectangle 32"/>
          <p:cNvSpPr>
            <a:spLocks noChangeArrowheads="1"/>
          </p:cNvSpPr>
          <p:nvPr>
            <p:custDataLst>
              <p:tags r:id="rId23"/>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31769" name="Rectangle 33"/>
          <p:cNvSpPr>
            <a:spLocks noChangeArrowheads="1"/>
          </p:cNvSpPr>
          <p:nvPr>
            <p:custDataLst>
              <p:tags r:id="rId24"/>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31770" name="Text Box 50"/>
          <p:cNvSpPr txBox="1">
            <a:spLocks noChangeArrowheads="1"/>
          </p:cNvSpPr>
          <p:nvPr>
            <p:custDataLst>
              <p:tags r:id="rId25"/>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31771" name="Rectangle 51"/>
          <p:cNvSpPr>
            <a:spLocks noChangeArrowheads="1"/>
          </p:cNvSpPr>
          <p:nvPr>
            <p:custDataLst>
              <p:tags r:id="rId26"/>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72" name="Rectangle 52"/>
          <p:cNvSpPr>
            <a:spLocks noChangeArrowheads="1"/>
          </p:cNvSpPr>
          <p:nvPr>
            <p:custDataLst>
              <p:tags r:id="rId27"/>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31773" name="Rectangle 61"/>
          <p:cNvSpPr>
            <a:spLocks noChangeArrowheads="1"/>
          </p:cNvSpPr>
          <p:nvPr>
            <p:custDataLst>
              <p:tags r:id="rId28"/>
            </p:custDataLst>
          </p:nvPr>
        </p:nvSpPr>
        <p:spPr bwMode="auto">
          <a:xfrm>
            <a:off x="1831975" y="11493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1774" name="Rectangle 62"/>
          <p:cNvSpPr>
            <a:spLocks noChangeArrowheads="1"/>
          </p:cNvSpPr>
          <p:nvPr>
            <p:custDataLst>
              <p:tags r:id="rId29"/>
            </p:custDataLst>
          </p:nvPr>
        </p:nvSpPr>
        <p:spPr bwMode="auto">
          <a:xfrm>
            <a:off x="6477000" y="11430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1775" name="Line 63"/>
          <p:cNvSpPr>
            <a:spLocks noChangeShapeType="1"/>
          </p:cNvSpPr>
          <p:nvPr>
            <p:custDataLst>
              <p:tags r:id="rId30"/>
            </p:custDataLst>
          </p:nvPr>
        </p:nvSpPr>
        <p:spPr bwMode="auto">
          <a:xfrm>
            <a:off x="3514725" y="14668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6" name="Text Box 64"/>
          <p:cNvSpPr txBox="1">
            <a:spLocks noChangeArrowheads="1"/>
          </p:cNvSpPr>
          <p:nvPr>
            <p:custDataLst>
              <p:tags r:id="rId31"/>
            </p:custDataLst>
          </p:nvPr>
        </p:nvSpPr>
        <p:spPr bwMode="auto">
          <a:xfrm>
            <a:off x="4019550" y="15049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1777" name="Rectangle 35"/>
          <p:cNvSpPr>
            <a:spLocks noChangeArrowheads="1"/>
          </p:cNvSpPr>
          <p:nvPr/>
        </p:nvSpPr>
        <p:spPr bwMode="auto">
          <a:xfrm>
            <a:off x="5334000" y="2452688"/>
            <a:ext cx="36576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6200"/>
              </a:lnSpc>
            </a:pPr>
            <a:r>
              <a:rPr lang="pt-BR" sz="2700">
                <a:solidFill>
                  <a:srgbClr val="C00000"/>
                </a:solidFill>
                <a:latin typeface="Calibri" pitchFamily="34" charset="0"/>
              </a:rPr>
              <a:t>0000 0001 0000 0001</a:t>
            </a:r>
          </a:p>
          <a:p>
            <a:pPr algn="l">
              <a:lnSpc>
                <a:spcPts val="6200"/>
              </a:lnSpc>
            </a:pPr>
            <a:r>
              <a:rPr lang="pt-BR" sz="2700">
                <a:solidFill>
                  <a:srgbClr val="C00000"/>
                </a:solidFill>
                <a:latin typeface="Calibri" pitchFamily="34" charset="0"/>
              </a:rPr>
              <a:t>1000 0010 0001 0001</a:t>
            </a:r>
          </a:p>
          <a:p>
            <a:pPr algn="l">
              <a:lnSpc>
                <a:spcPts val="6200"/>
              </a:lnSpc>
            </a:pPr>
            <a:r>
              <a:rPr lang="pt-BR" sz="2700">
                <a:solidFill>
                  <a:srgbClr val="C00000"/>
                </a:solidFill>
                <a:latin typeface="Calibri" pitchFamily="34" charset="0"/>
              </a:rPr>
              <a:t>0110 0010 0010 0001</a:t>
            </a:r>
          </a:p>
          <a:p>
            <a:pPr algn="l">
              <a:lnSpc>
                <a:spcPts val="6200"/>
              </a:lnSpc>
            </a:pPr>
            <a:r>
              <a:rPr lang="pt-BR" sz="2700">
                <a:solidFill>
                  <a:srgbClr val="C00000"/>
                </a:solidFill>
                <a:latin typeface="Calibri" pitchFamily="34" charset="0"/>
              </a:rPr>
              <a:t>0000 0010 0000 0010</a:t>
            </a:r>
          </a:p>
          <a:p>
            <a:pPr algn="l">
              <a:lnSpc>
                <a:spcPts val="6200"/>
              </a:lnSpc>
            </a:pPr>
            <a:r>
              <a:rPr lang="pt-BR" sz="2700">
                <a:solidFill>
                  <a:srgbClr val="C00000"/>
                </a:solidFill>
                <a:latin typeface="Calibri" pitchFamily="34" charset="0"/>
              </a:rPr>
              <a:t>0000 0000 0000 0000</a:t>
            </a:r>
            <a:endParaRPr lang="en-US" sz="2700">
              <a:solidFill>
                <a:srgbClr val="C00000"/>
              </a:solidFill>
              <a:latin typeface="Calibri" pitchFamily="34" charset="0"/>
            </a:endParaRPr>
          </a:p>
        </p:txBody>
      </p:sp>
    </p:spTree>
    <p:extLst>
      <p:ext uri="{BB962C8B-B14F-4D97-AF65-F5344CB8AC3E}">
        <p14:creationId xmlns:p14="http://schemas.microsoft.com/office/powerpoint/2010/main" val="43124111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p:spTree>
    <p:extLst>
      <p:ext uri="{BB962C8B-B14F-4D97-AF65-F5344CB8AC3E}">
        <p14:creationId xmlns:p14="http://schemas.microsoft.com/office/powerpoint/2010/main" val="145107719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795"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6"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7"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8"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9"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0"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1"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2"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3"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3804"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5"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6"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07" name="Rectangle 66"/>
          <p:cNvSpPr>
            <a:spLocks noChangeArrowheads="1"/>
          </p:cNvSpPr>
          <p:nvPr>
            <p:custDataLst>
              <p:tags r:id="rId14"/>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8" name="Text Box 67"/>
          <p:cNvSpPr txBox="1">
            <a:spLocks noChangeArrowheads="1"/>
          </p:cNvSpPr>
          <p:nvPr>
            <p:custDataLst>
              <p:tags r:id="rId15"/>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3809" name="Line 68"/>
          <p:cNvSpPr>
            <a:spLocks noChangeShapeType="1"/>
          </p:cNvSpPr>
          <p:nvPr>
            <p:custDataLst>
              <p:tags r:id="rId16"/>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0" name="Line 69"/>
          <p:cNvSpPr>
            <a:spLocks noChangeShapeType="1"/>
          </p:cNvSpPr>
          <p:nvPr>
            <p:custDataLst>
              <p:tags r:id="rId17"/>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1" name="Line 70"/>
          <p:cNvSpPr>
            <a:spLocks noChangeShapeType="1"/>
          </p:cNvSpPr>
          <p:nvPr>
            <p:custDataLst>
              <p:tags r:id="rId18"/>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2"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3"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4"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5"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6"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7"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8"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3819"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0"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1"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3822"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3823"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4"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5"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6"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3827"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3828"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7"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38"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39"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0"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1"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3842"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3843"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3844"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5"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6"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7"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8"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9"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33850"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1"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2"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3"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3854" name="Text Box 275"/>
          <p:cNvSpPr txBox="1">
            <a:spLocks noChangeArrowheads="1"/>
          </p:cNvSpPr>
          <p:nvPr>
            <p:custDataLst>
              <p:tags r:id="rId6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3855" name="Text Box 276"/>
          <p:cNvSpPr txBox="1">
            <a:spLocks noChangeArrowheads="1"/>
          </p:cNvSpPr>
          <p:nvPr>
            <p:custDataLst>
              <p:tags r:id="rId6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3856" name="Text Box 277"/>
          <p:cNvSpPr txBox="1">
            <a:spLocks noChangeArrowheads="1"/>
          </p:cNvSpPr>
          <p:nvPr>
            <p:custDataLst>
              <p:tags r:id="rId6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3857" name="Text Box 278"/>
          <p:cNvSpPr txBox="1">
            <a:spLocks noChangeArrowheads="1"/>
          </p:cNvSpPr>
          <p:nvPr>
            <p:custDataLst>
              <p:tags r:id="rId6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3858" name="Text Box 279"/>
          <p:cNvSpPr txBox="1">
            <a:spLocks noChangeArrowheads="1"/>
          </p:cNvSpPr>
          <p:nvPr>
            <p:custDataLst>
              <p:tags r:id="rId6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3859" name="Text Box 285"/>
          <p:cNvSpPr txBox="1">
            <a:spLocks noChangeArrowheads="1"/>
          </p:cNvSpPr>
          <p:nvPr/>
        </p:nvSpPr>
        <p:spPr bwMode="auto">
          <a:xfrm>
            <a:off x="2611438" y="2339975"/>
            <a:ext cx="4703762" cy="261302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The program counter knows we're on line </a:t>
            </a:r>
            <a:r>
              <a:rPr lang="en-US" sz="4200">
                <a:solidFill>
                  <a:srgbClr val="C00000"/>
                </a:solidFill>
                <a:latin typeface="Calibri" pitchFamily="34" charset="0"/>
              </a:rPr>
              <a:t>05 </a:t>
            </a:r>
            <a:r>
              <a:rPr lang="en-US" sz="4200" b="1">
                <a:solidFill>
                  <a:srgbClr val="808080"/>
                </a:solidFill>
                <a:latin typeface="Calibri" pitchFamily="34" charset="0"/>
              </a:rPr>
              <a:t>.</a:t>
            </a:r>
            <a:endParaRPr lang="en-US" sz="4200" b="1">
              <a:solidFill>
                <a:srgbClr val="000000"/>
              </a:solidFill>
              <a:latin typeface="Calibri" pitchFamily="34" charset="0"/>
            </a:endParaRPr>
          </a:p>
        </p:txBody>
      </p:sp>
      <p:sp>
        <p:nvSpPr>
          <p:cNvPr id="69" name="Up Arrow 68"/>
          <p:cNvSpPr/>
          <p:nvPr/>
        </p:nvSpPr>
        <p:spPr bwMode="auto">
          <a:xfrm>
            <a:off x="4343400" y="14478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3861" name="Rectangle 69"/>
          <p:cNvSpPr>
            <a:spLocks noChangeArrowheads="1"/>
          </p:cNvSpPr>
          <p:nvPr/>
        </p:nvSpPr>
        <p:spPr bwMode="auto">
          <a:xfrm>
            <a:off x="85725" y="4781550"/>
            <a:ext cx="24320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a:solidFill>
                  <a:srgbClr val="808080"/>
                </a:solidFill>
                <a:latin typeface="Calibri" pitchFamily="34" charset="0"/>
              </a:rPr>
              <a:t>The clock keeps things ticking!</a:t>
            </a:r>
            <a:endParaRPr lang="en-US">
              <a:solidFill>
                <a:srgbClr val="000000"/>
              </a:solidFill>
            </a:endParaRPr>
          </a:p>
        </p:txBody>
      </p:sp>
      <p:sp>
        <p:nvSpPr>
          <p:cNvPr id="71" name="Up Arrow 70"/>
          <p:cNvSpPr/>
          <p:nvPr/>
        </p:nvSpPr>
        <p:spPr bwMode="auto">
          <a:xfrm>
            <a:off x="841375" y="4149725"/>
            <a:ext cx="625475" cy="64135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059503017"/>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0"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1"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2"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3"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4"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5"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6"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7"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4828"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29"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30"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31"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2"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3"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4"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5"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6"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7"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8"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9"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40"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4841"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2"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3" name="Line 70"/>
          <p:cNvSpPr>
            <a:spLocks noChangeShapeType="1"/>
          </p:cNvSpPr>
          <p:nvPr>
            <p:custDataLst>
              <p:tags r:id="rId2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4"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5"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6"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7"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8"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9"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50"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4851"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2"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3"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4854"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4855"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6"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7"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8"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9"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0"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1"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2"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3"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4864"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5"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6"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7"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8"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9"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0"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1"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2"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3"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4"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5"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6"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4877"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8"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9"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0"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1"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2"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3"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4"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5"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6"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7"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8"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9"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90"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1"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2"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3"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4"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5"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6"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7"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8"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4899"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0"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1"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2"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3"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4"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5"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6"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907"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4908" name="Text Box 272"/>
          <p:cNvSpPr txBox="1">
            <a:spLocks noChangeArrowheads="1"/>
          </p:cNvSpPr>
          <p:nvPr>
            <p:custDataLst>
              <p:tags r:id="rId91"/>
            </p:custDataLst>
          </p:nvPr>
        </p:nvSpPr>
        <p:spPr bwMode="auto">
          <a:xfrm>
            <a:off x="4876800" y="5638800"/>
            <a:ext cx="383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dirty="0" smtClean="0">
                <a:solidFill>
                  <a:schemeClr val="bg1">
                    <a:lumMod val="50000"/>
                  </a:schemeClr>
                </a:solidFill>
                <a:latin typeface="Calibri" pitchFamily="34" charset="0"/>
              </a:rPr>
              <a:t>add        </a:t>
            </a:r>
            <a:r>
              <a:rPr lang="en-US" sz="1800" b="1" i="1" dirty="0">
                <a:solidFill>
                  <a:schemeClr val="bg1">
                    <a:lumMod val="50000"/>
                  </a:schemeClr>
                </a:solidFill>
                <a:latin typeface="Calibri" pitchFamily="34" charset="0"/>
              </a:rPr>
              <a:t>to reg. 3       the number 4</a:t>
            </a:r>
          </a:p>
        </p:txBody>
      </p:sp>
      <p:sp>
        <p:nvSpPr>
          <p:cNvPr id="34909" name="Text Box 275"/>
          <p:cNvSpPr txBox="1">
            <a:spLocks noChangeArrowheads="1"/>
          </p:cNvSpPr>
          <p:nvPr>
            <p:custDataLst>
              <p:tags r:id="rId9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4910" name="Text Box 276"/>
          <p:cNvSpPr txBox="1">
            <a:spLocks noChangeArrowheads="1"/>
          </p:cNvSpPr>
          <p:nvPr>
            <p:custDataLst>
              <p:tags r:id="rId9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4911" name="Text Box 277"/>
          <p:cNvSpPr txBox="1">
            <a:spLocks noChangeArrowheads="1"/>
          </p:cNvSpPr>
          <p:nvPr>
            <p:custDataLst>
              <p:tags r:id="rId9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4912" name="Text Box 278"/>
          <p:cNvSpPr txBox="1">
            <a:spLocks noChangeArrowheads="1"/>
          </p:cNvSpPr>
          <p:nvPr>
            <p:custDataLst>
              <p:tags r:id="rId9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4913" name="Text Box 279"/>
          <p:cNvSpPr txBox="1">
            <a:spLocks noChangeArrowheads="1"/>
          </p:cNvSpPr>
          <p:nvPr>
            <p:custDataLst>
              <p:tags r:id="rId9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4914" name="Text Box 104"/>
          <p:cNvSpPr txBox="1">
            <a:spLocks noChangeArrowheads="1"/>
          </p:cNvSpPr>
          <p:nvPr>
            <p:custDataLst>
              <p:tags r:id="rId9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4915" name="Text Box 285"/>
          <p:cNvSpPr txBox="1">
            <a:spLocks noChangeArrowheads="1"/>
          </p:cNvSpPr>
          <p:nvPr/>
        </p:nvSpPr>
        <p:spPr bwMode="auto">
          <a:xfrm>
            <a:off x="4287838" y="2416175"/>
            <a:ext cx="4703762" cy="258127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Line </a:t>
            </a:r>
            <a:r>
              <a:rPr lang="en-US" sz="4200">
                <a:solidFill>
                  <a:srgbClr val="C00000"/>
                </a:solidFill>
                <a:latin typeface="Calibri" pitchFamily="34" charset="0"/>
              </a:rPr>
              <a:t>05</a:t>
            </a:r>
            <a:r>
              <a:rPr lang="en-US" sz="4200" b="1">
                <a:solidFill>
                  <a:srgbClr val="808080"/>
                </a:solidFill>
                <a:latin typeface="Calibri" pitchFamily="34" charset="0"/>
              </a:rPr>
              <a:t> is loaded into the instruction register. Its bits are</a:t>
            </a:r>
            <a:endParaRPr lang="en-US" sz="4200" b="1">
              <a:solidFill>
                <a:srgbClr val="000000"/>
              </a:solidFill>
              <a:latin typeface="Calibri" pitchFamily="34" charset="0"/>
            </a:endParaRPr>
          </a:p>
        </p:txBody>
      </p:sp>
      <p:sp>
        <p:nvSpPr>
          <p:cNvPr id="141" name="Up Arrow 140"/>
          <p:cNvSpPr/>
          <p:nvPr/>
        </p:nvSpPr>
        <p:spPr bwMode="auto">
          <a:xfrm>
            <a:off x="3276600" y="21336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4917" name="Rectangle 141"/>
          <p:cNvSpPr>
            <a:spLocks noChangeArrowheads="1"/>
          </p:cNvSpPr>
          <p:nvPr/>
        </p:nvSpPr>
        <p:spPr bwMode="auto">
          <a:xfrm>
            <a:off x="4943475" y="5053013"/>
            <a:ext cx="34226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10 011 100</a:t>
            </a:r>
            <a:endParaRPr lang="en-US">
              <a:solidFill>
                <a:srgbClr val="000000"/>
              </a:solidFill>
            </a:endParaRPr>
          </a:p>
        </p:txBody>
      </p:sp>
      <p:grpSp>
        <p:nvGrpSpPr>
          <p:cNvPr id="34918" name="Group 188"/>
          <p:cNvGrpSpPr>
            <a:grpSpLocks/>
          </p:cNvGrpSpPr>
          <p:nvPr/>
        </p:nvGrpSpPr>
        <p:grpSpPr bwMode="auto">
          <a:xfrm>
            <a:off x="8229600" y="5943600"/>
            <a:ext cx="685800" cy="762000"/>
            <a:chOff x="3456" y="1784"/>
            <a:chExt cx="952" cy="1048"/>
          </a:xfrm>
        </p:grpSpPr>
        <p:sp>
          <p:nvSpPr>
            <p:cNvPr id="34953"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4"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5"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6"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957"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4958"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59"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0"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1"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2"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3"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4"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4965"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966"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967"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969"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919"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4920" name="Text Box 169"/>
          <p:cNvSpPr txBox="1">
            <a:spLocks noChangeArrowheads="1"/>
          </p:cNvSpPr>
          <p:nvPr>
            <p:custDataLst>
              <p:tags r:id="rId98"/>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21" name="Text Box 63"/>
          <p:cNvSpPr txBox="1">
            <a:spLocks noChangeArrowheads="1"/>
          </p:cNvSpPr>
          <p:nvPr>
            <p:custDataLst>
              <p:tags r:id="rId99"/>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4922" name="Text Box 280"/>
          <p:cNvSpPr txBox="1">
            <a:spLocks noChangeArrowheads="1"/>
          </p:cNvSpPr>
          <p:nvPr>
            <p:custDataLst>
              <p:tags r:id="rId100"/>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4923" name="Rectangle 10"/>
          <p:cNvSpPr>
            <a:spLocks noChangeArrowheads="1"/>
          </p:cNvSpPr>
          <p:nvPr>
            <p:custDataLst>
              <p:tags r:id="rId101"/>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4" name="Rectangle 11"/>
          <p:cNvSpPr>
            <a:spLocks noChangeArrowheads="1"/>
          </p:cNvSpPr>
          <p:nvPr>
            <p:custDataLst>
              <p:tags r:id="rId102"/>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5" name="Rectangle 12"/>
          <p:cNvSpPr>
            <a:spLocks noChangeArrowheads="1"/>
          </p:cNvSpPr>
          <p:nvPr>
            <p:custDataLst>
              <p:tags r:id="rId103"/>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6" name="Rectangle 13"/>
          <p:cNvSpPr>
            <a:spLocks noChangeArrowheads="1"/>
          </p:cNvSpPr>
          <p:nvPr>
            <p:custDataLst>
              <p:tags r:id="rId104"/>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7" name="Rectangle 14"/>
          <p:cNvSpPr>
            <a:spLocks noChangeArrowheads="1"/>
          </p:cNvSpPr>
          <p:nvPr>
            <p:custDataLst>
              <p:tags r:id="rId105"/>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8" name="Rectangle 15"/>
          <p:cNvSpPr>
            <a:spLocks noChangeArrowheads="1"/>
          </p:cNvSpPr>
          <p:nvPr>
            <p:custDataLst>
              <p:tags r:id="rId106"/>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9" name="Rectangle 16"/>
          <p:cNvSpPr>
            <a:spLocks noChangeArrowheads="1"/>
          </p:cNvSpPr>
          <p:nvPr>
            <p:custDataLst>
              <p:tags r:id="rId107"/>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0" name="Rectangle 17"/>
          <p:cNvSpPr>
            <a:spLocks noChangeArrowheads="1"/>
          </p:cNvSpPr>
          <p:nvPr>
            <p:custDataLst>
              <p:tags r:id="rId108"/>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1" name="Text Box 23"/>
          <p:cNvSpPr txBox="1">
            <a:spLocks noChangeArrowheads="1"/>
          </p:cNvSpPr>
          <p:nvPr>
            <p:custDataLst>
              <p:tags r:id="rId109"/>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4932" name="Text Box 36"/>
          <p:cNvSpPr txBox="1">
            <a:spLocks noChangeArrowheads="1"/>
          </p:cNvSpPr>
          <p:nvPr>
            <p:custDataLst>
              <p:tags r:id="rId110"/>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4933" name="Text Box 39"/>
          <p:cNvSpPr txBox="1">
            <a:spLocks noChangeArrowheads="1"/>
          </p:cNvSpPr>
          <p:nvPr>
            <p:custDataLst>
              <p:tags r:id="rId111"/>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4934" name="Text Box 41"/>
          <p:cNvSpPr txBox="1">
            <a:spLocks noChangeArrowheads="1"/>
          </p:cNvSpPr>
          <p:nvPr>
            <p:custDataLst>
              <p:tags r:id="rId112"/>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4935" name="Text Box 42"/>
          <p:cNvSpPr txBox="1">
            <a:spLocks noChangeArrowheads="1"/>
          </p:cNvSpPr>
          <p:nvPr>
            <p:custDataLst>
              <p:tags r:id="rId113"/>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4936" name="Rectangle 48"/>
          <p:cNvSpPr>
            <a:spLocks noChangeArrowheads="1"/>
          </p:cNvSpPr>
          <p:nvPr>
            <p:custDataLst>
              <p:tags r:id="rId114"/>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7" name="Rectangle 49"/>
          <p:cNvSpPr>
            <a:spLocks noChangeArrowheads="1"/>
          </p:cNvSpPr>
          <p:nvPr>
            <p:custDataLst>
              <p:tags r:id="rId115"/>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8" name="AutoShape 50"/>
          <p:cNvSpPr>
            <a:spLocks/>
          </p:cNvSpPr>
          <p:nvPr>
            <p:custDataLst>
              <p:tags r:id="rId116"/>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9" name="AutoShape 51"/>
          <p:cNvSpPr>
            <a:spLocks/>
          </p:cNvSpPr>
          <p:nvPr>
            <p:custDataLst>
              <p:tags r:id="rId117"/>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0" name="AutoShape 52"/>
          <p:cNvSpPr>
            <a:spLocks/>
          </p:cNvSpPr>
          <p:nvPr>
            <p:custDataLst>
              <p:tags r:id="rId118"/>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1" name="Rectangle 53"/>
          <p:cNvSpPr>
            <a:spLocks noChangeArrowheads="1"/>
          </p:cNvSpPr>
          <p:nvPr>
            <p:custDataLst>
              <p:tags r:id="rId119"/>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4942" name="Rectangle 54"/>
          <p:cNvSpPr>
            <a:spLocks noChangeArrowheads="1"/>
          </p:cNvSpPr>
          <p:nvPr>
            <p:custDataLst>
              <p:tags r:id="rId120"/>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4943" name="Text Box 170"/>
          <p:cNvSpPr txBox="1">
            <a:spLocks noChangeArrowheads="1"/>
          </p:cNvSpPr>
          <p:nvPr>
            <p:custDataLst>
              <p:tags r:id="rId121"/>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4" name="Text Box 171"/>
          <p:cNvSpPr txBox="1">
            <a:spLocks noChangeArrowheads="1"/>
          </p:cNvSpPr>
          <p:nvPr>
            <p:custDataLst>
              <p:tags r:id="rId122"/>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5" name="Text Box 172"/>
          <p:cNvSpPr txBox="1">
            <a:spLocks noChangeArrowheads="1"/>
          </p:cNvSpPr>
          <p:nvPr>
            <p:custDataLst>
              <p:tags r:id="rId123"/>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6" name="Text Box 173"/>
          <p:cNvSpPr txBox="1">
            <a:spLocks noChangeArrowheads="1"/>
          </p:cNvSpPr>
          <p:nvPr>
            <p:custDataLst>
              <p:tags r:id="rId124"/>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7" name="Text Box 174"/>
          <p:cNvSpPr txBox="1">
            <a:spLocks noChangeArrowheads="1"/>
          </p:cNvSpPr>
          <p:nvPr>
            <p:custDataLst>
              <p:tags r:id="rId125"/>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8" name="Text Box 175"/>
          <p:cNvSpPr txBox="1">
            <a:spLocks noChangeArrowheads="1"/>
          </p:cNvSpPr>
          <p:nvPr>
            <p:custDataLst>
              <p:tags r:id="rId126"/>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9" name="Text Box 176"/>
          <p:cNvSpPr txBox="1">
            <a:spLocks noChangeArrowheads="1"/>
          </p:cNvSpPr>
          <p:nvPr>
            <p:custDataLst>
              <p:tags r:id="rId127"/>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50" name="Rectangle 273"/>
          <p:cNvSpPr>
            <a:spLocks noChangeArrowheads="1"/>
          </p:cNvSpPr>
          <p:nvPr>
            <p:custDataLst>
              <p:tags r:id="rId128"/>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51"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Tree>
    <p:extLst>
      <p:ext uri="{BB962C8B-B14F-4D97-AF65-F5344CB8AC3E}">
        <p14:creationId xmlns:p14="http://schemas.microsoft.com/office/powerpoint/2010/main" val="297420335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43"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4"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5"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6"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7"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8"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9"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0"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1"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5852"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3"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4"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55"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6"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7"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8"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9"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0"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1"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2"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3"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64"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5865"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6"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7" name="Line 70"/>
          <p:cNvSpPr>
            <a:spLocks noChangeShapeType="1"/>
          </p:cNvSpPr>
          <p:nvPr>
            <p:custDataLst>
              <p:tags r:id="rId26"/>
            </p:custDataLst>
          </p:nvPr>
        </p:nvSpPr>
        <p:spPr bwMode="auto">
          <a:xfrm>
            <a:off x="1676400" y="3390900"/>
            <a:ext cx="1462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8"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9"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0"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1"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2"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3"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4"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5875"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6"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7"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5878"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5879"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0"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1"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2"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3"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4"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5"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6"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7"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5888"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89"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0"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1"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2"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3"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4"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5"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6"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7"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8"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9"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5901"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7"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8"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9"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0"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1"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2"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3"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4"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5"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6"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7"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8"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9"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0"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1"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2"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5923"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4"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5"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6"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7"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8"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9"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30"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31"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5932" name="Text Box 275"/>
          <p:cNvSpPr txBox="1">
            <a:spLocks noChangeArrowheads="1"/>
          </p:cNvSpPr>
          <p:nvPr>
            <p:custDataLst>
              <p:tags r:id="rId9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5933" name="Text Box 276"/>
          <p:cNvSpPr txBox="1">
            <a:spLocks noChangeArrowheads="1"/>
          </p:cNvSpPr>
          <p:nvPr>
            <p:custDataLst>
              <p:tags r:id="rId9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5934" name="Text Box 277"/>
          <p:cNvSpPr txBox="1">
            <a:spLocks noChangeArrowheads="1"/>
          </p:cNvSpPr>
          <p:nvPr>
            <p:custDataLst>
              <p:tags r:id="rId9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5935" name="Text Box 278"/>
          <p:cNvSpPr txBox="1">
            <a:spLocks noChangeArrowheads="1"/>
          </p:cNvSpPr>
          <p:nvPr>
            <p:custDataLst>
              <p:tags r:id="rId9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5936" name="Text Box 279"/>
          <p:cNvSpPr txBox="1">
            <a:spLocks noChangeArrowheads="1"/>
          </p:cNvSpPr>
          <p:nvPr>
            <p:custDataLst>
              <p:tags r:id="rId9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5937" name="Text Box 104"/>
          <p:cNvSpPr txBox="1">
            <a:spLocks noChangeArrowheads="1"/>
          </p:cNvSpPr>
          <p:nvPr>
            <p:custDataLst>
              <p:tags r:id="rId96"/>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5938" name="Text Box 285"/>
          <p:cNvSpPr txBox="1">
            <a:spLocks noChangeArrowheads="1"/>
          </p:cNvSpPr>
          <p:nvPr/>
        </p:nvSpPr>
        <p:spPr bwMode="auto">
          <a:xfrm>
            <a:off x="4495800" y="2416175"/>
            <a:ext cx="4313238" cy="3452813"/>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At the next clock tick, line 2 goes low (0) and line 3 goes high (1) </a:t>
            </a:r>
            <a:endParaRPr lang="en-US" sz="4200" b="1">
              <a:solidFill>
                <a:srgbClr val="000000"/>
              </a:solidFill>
              <a:latin typeface="Calibri" pitchFamily="34" charset="0"/>
            </a:endParaRPr>
          </a:p>
        </p:txBody>
      </p:sp>
      <p:sp>
        <p:nvSpPr>
          <p:cNvPr id="141" name="Up Arrow 140"/>
          <p:cNvSpPr/>
          <p:nvPr/>
        </p:nvSpPr>
        <p:spPr bwMode="auto">
          <a:xfrm rot="16200000">
            <a:off x="3321050" y="2855913"/>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grpSp>
        <p:nvGrpSpPr>
          <p:cNvPr id="35940" name="Group 188"/>
          <p:cNvGrpSpPr>
            <a:grpSpLocks/>
          </p:cNvGrpSpPr>
          <p:nvPr/>
        </p:nvGrpSpPr>
        <p:grpSpPr bwMode="auto">
          <a:xfrm>
            <a:off x="8229600" y="5943600"/>
            <a:ext cx="685800" cy="762000"/>
            <a:chOff x="3456" y="1784"/>
            <a:chExt cx="952" cy="1048"/>
          </a:xfrm>
        </p:grpSpPr>
        <p:sp>
          <p:nvSpPr>
            <p:cNvPr id="35975"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6"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7"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8"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979"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5980"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1"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2"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3"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4"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5"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6"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5987"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988"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5989"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5991"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5941"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5942" name="Text Box 169"/>
          <p:cNvSpPr txBox="1">
            <a:spLocks noChangeArrowheads="1"/>
          </p:cNvSpPr>
          <p:nvPr>
            <p:custDataLst>
              <p:tags r:id="rId97"/>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43" name="Text Box 63"/>
          <p:cNvSpPr txBox="1">
            <a:spLocks noChangeArrowheads="1"/>
          </p:cNvSpPr>
          <p:nvPr>
            <p:custDataLst>
              <p:tags r:id="rId98"/>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5944" name="Text Box 280"/>
          <p:cNvSpPr txBox="1">
            <a:spLocks noChangeArrowheads="1"/>
          </p:cNvSpPr>
          <p:nvPr>
            <p:custDataLst>
              <p:tags r:id="rId99"/>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5945" name="Rectangle 10"/>
          <p:cNvSpPr>
            <a:spLocks noChangeArrowheads="1"/>
          </p:cNvSpPr>
          <p:nvPr>
            <p:custDataLst>
              <p:tags r:id="rId100"/>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6" name="Rectangle 11"/>
          <p:cNvSpPr>
            <a:spLocks noChangeArrowheads="1"/>
          </p:cNvSpPr>
          <p:nvPr>
            <p:custDataLst>
              <p:tags r:id="rId101"/>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7" name="Rectangle 12"/>
          <p:cNvSpPr>
            <a:spLocks noChangeArrowheads="1"/>
          </p:cNvSpPr>
          <p:nvPr>
            <p:custDataLst>
              <p:tags r:id="rId102"/>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8" name="Rectangle 13"/>
          <p:cNvSpPr>
            <a:spLocks noChangeArrowheads="1"/>
          </p:cNvSpPr>
          <p:nvPr>
            <p:custDataLst>
              <p:tags r:id="rId103"/>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9" name="Rectangle 14"/>
          <p:cNvSpPr>
            <a:spLocks noChangeArrowheads="1"/>
          </p:cNvSpPr>
          <p:nvPr>
            <p:custDataLst>
              <p:tags r:id="rId104"/>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0" name="Rectangle 15"/>
          <p:cNvSpPr>
            <a:spLocks noChangeArrowheads="1"/>
          </p:cNvSpPr>
          <p:nvPr>
            <p:custDataLst>
              <p:tags r:id="rId105"/>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1" name="Rectangle 16"/>
          <p:cNvSpPr>
            <a:spLocks noChangeArrowheads="1"/>
          </p:cNvSpPr>
          <p:nvPr>
            <p:custDataLst>
              <p:tags r:id="rId106"/>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2" name="Rectangle 17"/>
          <p:cNvSpPr>
            <a:spLocks noChangeArrowheads="1"/>
          </p:cNvSpPr>
          <p:nvPr>
            <p:custDataLst>
              <p:tags r:id="rId107"/>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3" name="Text Box 23"/>
          <p:cNvSpPr txBox="1">
            <a:spLocks noChangeArrowheads="1"/>
          </p:cNvSpPr>
          <p:nvPr>
            <p:custDataLst>
              <p:tags r:id="rId108"/>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5954" name="Text Box 36"/>
          <p:cNvSpPr txBox="1">
            <a:spLocks noChangeArrowheads="1"/>
          </p:cNvSpPr>
          <p:nvPr>
            <p:custDataLst>
              <p:tags r:id="rId109"/>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5955" name="Text Box 39"/>
          <p:cNvSpPr txBox="1">
            <a:spLocks noChangeArrowheads="1"/>
          </p:cNvSpPr>
          <p:nvPr>
            <p:custDataLst>
              <p:tags r:id="rId110"/>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5956" name="Text Box 41"/>
          <p:cNvSpPr txBox="1">
            <a:spLocks noChangeArrowheads="1"/>
          </p:cNvSpPr>
          <p:nvPr>
            <p:custDataLst>
              <p:tags r:id="rId111"/>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5957" name="Text Box 42"/>
          <p:cNvSpPr txBox="1">
            <a:spLocks noChangeArrowheads="1"/>
          </p:cNvSpPr>
          <p:nvPr>
            <p:custDataLst>
              <p:tags r:id="rId112"/>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5958" name="Rectangle 48"/>
          <p:cNvSpPr>
            <a:spLocks noChangeArrowheads="1"/>
          </p:cNvSpPr>
          <p:nvPr>
            <p:custDataLst>
              <p:tags r:id="rId113"/>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59" name="Rectangle 49"/>
          <p:cNvSpPr>
            <a:spLocks noChangeArrowheads="1"/>
          </p:cNvSpPr>
          <p:nvPr>
            <p:custDataLst>
              <p:tags r:id="rId114"/>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60" name="AutoShape 50"/>
          <p:cNvSpPr>
            <a:spLocks/>
          </p:cNvSpPr>
          <p:nvPr>
            <p:custDataLst>
              <p:tags r:id="rId115"/>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1" name="AutoShape 51"/>
          <p:cNvSpPr>
            <a:spLocks/>
          </p:cNvSpPr>
          <p:nvPr>
            <p:custDataLst>
              <p:tags r:id="rId116"/>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2" name="AutoShape 52"/>
          <p:cNvSpPr>
            <a:spLocks/>
          </p:cNvSpPr>
          <p:nvPr>
            <p:custDataLst>
              <p:tags r:id="rId117"/>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3" name="Rectangle 53"/>
          <p:cNvSpPr>
            <a:spLocks noChangeArrowheads="1"/>
          </p:cNvSpPr>
          <p:nvPr>
            <p:custDataLst>
              <p:tags r:id="rId118"/>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5964" name="Rectangle 54"/>
          <p:cNvSpPr>
            <a:spLocks noChangeArrowheads="1"/>
          </p:cNvSpPr>
          <p:nvPr>
            <p:custDataLst>
              <p:tags r:id="rId119"/>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5965" name="Text Box 170"/>
          <p:cNvSpPr txBox="1">
            <a:spLocks noChangeArrowheads="1"/>
          </p:cNvSpPr>
          <p:nvPr>
            <p:custDataLst>
              <p:tags r:id="rId120"/>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6" name="Text Box 171"/>
          <p:cNvSpPr txBox="1">
            <a:spLocks noChangeArrowheads="1"/>
          </p:cNvSpPr>
          <p:nvPr>
            <p:custDataLst>
              <p:tags r:id="rId121"/>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7" name="Text Box 172"/>
          <p:cNvSpPr txBox="1">
            <a:spLocks noChangeArrowheads="1"/>
          </p:cNvSpPr>
          <p:nvPr>
            <p:custDataLst>
              <p:tags r:id="rId122"/>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8" name="Text Box 173"/>
          <p:cNvSpPr txBox="1">
            <a:spLocks noChangeArrowheads="1"/>
          </p:cNvSpPr>
          <p:nvPr>
            <p:custDataLst>
              <p:tags r:id="rId123"/>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9" name="Text Box 174"/>
          <p:cNvSpPr txBox="1">
            <a:spLocks noChangeArrowheads="1"/>
          </p:cNvSpPr>
          <p:nvPr>
            <p:custDataLst>
              <p:tags r:id="rId124"/>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70" name="Text Box 175"/>
          <p:cNvSpPr txBox="1">
            <a:spLocks noChangeArrowheads="1"/>
          </p:cNvSpPr>
          <p:nvPr>
            <p:custDataLst>
              <p:tags r:id="rId125"/>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1" name="Text Box 176"/>
          <p:cNvSpPr txBox="1">
            <a:spLocks noChangeArrowheads="1"/>
          </p:cNvSpPr>
          <p:nvPr>
            <p:custDataLst>
              <p:tags r:id="rId126"/>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2" name="Rectangle 273"/>
          <p:cNvSpPr>
            <a:spLocks noChangeArrowheads="1"/>
          </p:cNvSpPr>
          <p:nvPr>
            <p:custDataLst>
              <p:tags r:id="rId127"/>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7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5974" name="Text Box 272"/>
          <p:cNvSpPr txBox="1">
            <a:spLocks noChangeArrowheads="1"/>
          </p:cNvSpPr>
          <p:nvPr>
            <p:custDataLst>
              <p:tags r:id="rId128"/>
            </p:custDataLst>
          </p:nvPr>
        </p:nvSpPr>
        <p:spPr bwMode="auto">
          <a:xfrm>
            <a:off x="4800600" y="5929313"/>
            <a:ext cx="383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A318"/>
                </a:solidFill>
                <a:latin typeface="Calibri" pitchFamily="34" charset="0"/>
              </a:rPr>
              <a:t>What happens next – and how!?</a:t>
            </a:r>
          </a:p>
        </p:txBody>
      </p:sp>
    </p:spTree>
    <p:extLst>
      <p:ext uri="{BB962C8B-B14F-4D97-AF65-F5344CB8AC3E}">
        <p14:creationId xmlns:p14="http://schemas.microsoft.com/office/powerpoint/2010/main" val="2691201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282733970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1"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7892"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893"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894"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7895"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7896"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7"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7898"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7899"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0"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1"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2"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3"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4"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5"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6"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7"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8"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9"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0"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1"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7912"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7913"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4"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5"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16"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17"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8"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9"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0"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1"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2"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3"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4"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5"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6"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7"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8"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7929"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0"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1"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2"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7933"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7934"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5"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6"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7"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7938"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7940"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7941"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2"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3"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4"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5"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6"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7"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8"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9"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7950"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1"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2"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7953"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7954"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5"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6"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7"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8"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9"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0"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1"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2"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3"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4"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5"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6"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7"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8"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9"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0"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1"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2"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7973"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7974"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5"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6"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7"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8"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9"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0"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1"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2"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3"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4"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85" name="Group 117"/>
          <p:cNvGrpSpPr>
            <a:grpSpLocks/>
          </p:cNvGrpSpPr>
          <p:nvPr>
            <p:custDataLst>
              <p:tags r:id="rId95"/>
            </p:custDataLst>
          </p:nvPr>
        </p:nvGrpSpPr>
        <p:grpSpPr bwMode="auto">
          <a:xfrm rot="5400000">
            <a:off x="4976813" y="4422775"/>
            <a:ext cx="115888" cy="185737"/>
            <a:chOff x="4891" y="1600"/>
            <a:chExt cx="315" cy="408"/>
          </a:xfrm>
        </p:grpSpPr>
        <p:sp>
          <p:nvSpPr>
            <p:cNvPr id="38159" name="Freeform 118"/>
            <p:cNvSpPr>
              <a:spLocks/>
            </p:cNvSpPr>
            <p:nvPr>
              <p:custDataLst>
                <p:tags r:id="rId26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0" name="Freeform 119"/>
            <p:cNvSpPr>
              <a:spLocks/>
            </p:cNvSpPr>
            <p:nvPr>
              <p:custDataLst>
                <p:tags r:id="rId26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1" name="Line 120"/>
            <p:cNvSpPr>
              <a:spLocks noChangeShapeType="1"/>
            </p:cNvSpPr>
            <p:nvPr>
              <p:custDataLst>
                <p:tags r:id="rId26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86"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7"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8"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9"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0"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1"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2"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3"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4"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5"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6"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97" name="Group 132"/>
          <p:cNvGrpSpPr>
            <a:grpSpLocks/>
          </p:cNvGrpSpPr>
          <p:nvPr>
            <p:custDataLst>
              <p:tags r:id="rId107"/>
            </p:custDataLst>
          </p:nvPr>
        </p:nvGrpSpPr>
        <p:grpSpPr bwMode="auto">
          <a:xfrm rot="5400000">
            <a:off x="2902744" y="2483644"/>
            <a:ext cx="282575" cy="503237"/>
            <a:chOff x="4891" y="1600"/>
            <a:chExt cx="315" cy="408"/>
          </a:xfrm>
        </p:grpSpPr>
        <p:sp>
          <p:nvSpPr>
            <p:cNvPr id="38156" name="Freeform 133"/>
            <p:cNvSpPr>
              <a:spLocks/>
            </p:cNvSpPr>
            <p:nvPr>
              <p:custDataLst>
                <p:tags r:id="rId26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7" name="Freeform 134"/>
            <p:cNvSpPr>
              <a:spLocks/>
            </p:cNvSpPr>
            <p:nvPr>
              <p:custDataLst>
                <p:tags r:id="rId26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8" name="Line 135"/>
            <p:cNvSpPr>
              <a:spLocks noChangeShapeType="1"/>
            </p:cNvSpPr>
            <p:nvPr>
              <p:custDataLst>
                <p:tags r:id="rId26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98"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99"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0"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1"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2"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3"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04" name="Group 142"/>
          <p:cNvGrpSpPr>
            <a:grpSpLocks/>
          </p:cNvGrpSpPr>
          <p:nvPr>
            <p:custDataLst>
              <p:tags r:id="rId114"/>
            </p:custDataLst>
          </p:nvPr>
        </p:nvGrpSpPr>
        <p:grpSpPr bwMode="auto">
          <a:xfrm rot="5400000">
            <a:off x="4551363" y="1997075"/>
            <a:ext cx="369887" cy="1122363"/>
            <a:chOff x="4891" y="1600"/>
            <a:chExt cx="315" cy="408"/>
          </a:xfrm>
        </p:grpSpPr>
        <p:sp>
          <p:nvSpPr>
            <p:cNvPr id="38153" name="Freeform 143"/>
            <p:cNvSpPr>
              <a:spLocks/>
            </p:cNvSpPr>
            <p:nvPr>
              <p:custDataLst>
                <p:tags r:id="rId26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4" name="Freeform 144"/>
            <p:cNvSpPr>
              <a:spLocks/>
            </p:cNvSpPr>
            <p:nvPr>
              <p:custDataLst>
                <p:tags r:id="rId26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5" name="Line 145"/>
            <p:cNvSpPr>
              <a:spLocks noChangeShapeType="1"/>
            </p:cNvSpPr>
            <p:nvPr>
              <p:custDataLst>
                <p:tags r:id="rId26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05"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06"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7"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8"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9"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10"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8011"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2"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3"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4"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5"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6"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7"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8"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9"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0"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1"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22"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23"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4"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5"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8026"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8027"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8028"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9"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0"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1"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8032"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8033"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4"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5"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6"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7"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8"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9"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0"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1"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2"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3" name="Group 201"/>
          <p:cNvGrpSpPr>
            <a:grpSpLocks/>
          </p:cNvGrpSpPr>
          <p:nvPr>
            <p:custDataLst>
              <p:tags r:id="rId153"/>
            </p:custDataLst>
          </p:nvPr>
        </p:nvGrpSpPr>
        <p:grpSpPr bwMode="auto">
          <a:xfrm rot="5400000">
            <a:off x="5319713" y="4422775"/>
            <a:ext cx="115888" cy="185737"/>
            <a:chOff x="4891" y="1600"/>
            <a:chExt cx="315" cy="408"/>
          </a:xfrm>
        </p:grpSpPr>
        <p:sp>
          <p:nvSpPr>
            <p:cNvPr id="38150" name="Freeform 202"/>
            <p:cNvSpPr>
              <a:spLocks/>
            </p:cNvSpPr>
            <p:nvPr>
              <p:custDataLst>
                <p:tags r:id="rId25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1" name="Freeform 203"/>
            <p:cNvSpPr>
              <a:spLocks/>
            </p:cNvSpPr>
            <p:nvPr>
              <p:custDataLst>
                <p:tags r:id="rId25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2" name="Line 204"/>
            <p:cNvSpPr>
              <a:spLocks noChangeShapeType="1"/>
            </p:cNvSpPr>
            <p:nvPr>
              <p:custDataLst>
                <p:tags r:id="rId26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4" name="Group 205"/>
          <p:cNvGrpSpPr>
            <a:grpSpLocks/>
          </p:cNvGrpSpPr>
          <p:nvPr>
            <p:custDataLst>
              <p:tags r:id="rId154"/>
            </p:custDataLst>
          </p:nvPr>
        </p:nvGrpSpPr>
        <p:grpSpPr bwMode="auto">
          <a:xfrm rot="5400000">
            <a:off x="5686425" y="4422775"/>
            <a:ext cx="115888" cy="185738"/>
            <a:chOff x="4891" y="1600"/>
            <a:chExt cx="315" cy="408"/>
          </a:xfrm>
        </p:grpSpPr>
        <p:sp>
          <p:nvSpPr>
            <p:cNvPr id="38147" name="Freeform 206"/>
            <p:cNvSpPr>
              <a:spLocks/>
            </p:cNvSpPr>
            <p:nvPr>
              <p:custDataLst>
                <p:tags r:id="rId25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8" name="Freeform 207"/>
            <p:cNvSpPr>
              <a:spLocks/>
            </p:cNvSpPr>
            <p:nvPr>
              <p:custDataLst>
                <p:tags r:id="rId25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9" name="Line 208"/>
            <p:cNvSpPr>
              <a:spLocks noChangeShapeType="1"/>
            </p:cNvSpPr>
            <p:nvPr>
              <p:custDataLst>
                <p:tags r:id="rId25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5" name="Group 209"/>
          <p:cNvGrpSpPr>
            <a:grpSpLocks/>
          </p:cNvGrpSpPr>
          <p:nvPr>
            <p:custDataLst>
              <p:tags r:id="rId155"/>
            </p:custDataLst>
          </p:nvPr>
        </p:nvGrpSpPr>
        <p:grpSpPr bwMode="auto">
          <a:xfrm rot="5400000">
            <a:off x="6043613" y="4422775"/>
            <a:ext cx="115888" cy="185737"/>
            <a:chOff x="4891" y="1600"/>
            <a:chExt cx="315" cy="408"/>
          </a:xfrm>
        </p:grpSpPr>
        <p:sp>
          <p:nvSpPr>
            <p:cNvPr id="38144" name="Freeform 210"/>
            <p:cNvSpPr>
              <a:spLocks/>
            </p:cNvSpPr>
            <p:nvPr>
              <p:custDataLst>
                <p:tags r:id="rId25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5" name="Freeform 211"/>
            <p:cNvSpPr>
              <a:spLocks/>
            </p:cNvSpPr>
            <p:nvPr>
              <p:custDataLst>
                <p:tags r:id="rId25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6" name="Line 212"/>
            <p:cNvSpPr>
              <a:spLocks noChangeShapeType="1"/>
            </p:cNvSpPr>
            <p:nvPr>
              <p:custDataLst>
                <p:tags r:id="rId25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6"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7"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8" name="Group 215"/>
          <p:cNvGrpSpPr>
            <a:grpSpLocks/>
          </p:cNvGrpSpPr>
          <p:nvPr>
            <p:custDataLst>
              <p:tags r:id="rId158"/>
            </p:custDataLst>
          </p:nvPr>
        </p:nvGrpSpPr>
        <p:grpSpPr bwMode="auto">
          <a:xfrm rot="5400000">
            <a:off x="8224838" y="4149725"/>
            <a:ext cx="115888" cy="185737"/>
            <a:chOff x="4891" y="1600"/>
            <a:chExt cx="315" cy="408"/>
          </a:xfrm>
        </p:grpSpPr>
        <p:sp>
          <p:nvSpPr>
            <p:cNvPr id="38141" name="Freeform 216"/>
            <p:cNvSpPr>
              <a:spLocks/>
            </p:cNvSpPr>
            <p:nvPr>
              <p:custDataLst>
                <p:tags r:id="rId24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2" name="Freeform 217"/>
            <p:cNvSpPr>
              <a:spLocks/>
            </p:cNvSpPr>
            <p:nvPr>
              <p:custDataLst>
                <p:tags r:id="rId25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3" name="Line 218"/>
            <p:cNvSpPr>
              <a:spLocks noChangeShapeType="1"/>
            </p:cNvSpPr>
            <p:nvPr>
              <p:custDataLst>
                <p:tags r:id="rId25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9"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8050"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1"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2"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3"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4"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5" name="Group 225"/>
          <p:cNvGrpSpPr>
            <a:grpSpLocks/>
          </p:cNvGrpSpPr>
          <p:nvPr>
            <p:custDataLst>
              <p:tags r:id="rId165"/>
            </p:custDataLst>
          </p:nvPr>
        </p:nvGrpSpPr>
        <p:grpSpPr bwMode="auto">
          <a:xfrm rot="5400000">
            <a:off x="7712075" y="4148138"/>
            <a:ext cx="115887" cy="185738"/>
            <a:chOff x="4891" y="1600"/>
            <a:chExt cx="315" cy="408"/>
          </a:xfrm>
        </p:grpSpPr>
        <p:sp>
          <p:nvSpPr>
            <p:cNvPr id="38138" name="Freeform 226"/>
            <p:cNvSpPr>
              <a:spLocks/>
            </p:cNvSpPr>
            <p:nvPr>
              <p:custDataLst>
                <p:tags r:id="rId24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9" name="Freeform 227"/>
            <p:cNvSpPr>
              <a:spLocks/>
            </p:cNvSpPr>
            <p:nvPr>
              <p:custDataLst>
                <p:tags r:id="rId24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0" name="Line 228"/>
            <p:cNvSpPr>
              <a:spLocks noChangeShapeType="1"/>
            </p:cNvSpPr>
            <p:nvPr>
              <p:custDataLst>
                <p:tags r:id="rId24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6"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7" name="Group 230"/>
          <p:cNvGrpSpPr>
            <a:grpSpLocks/>
          </p:cNvGrpSpPr>
          <p:nvPr>
            <p:custDataLst>
              <p:tags r:id="rId167"/>
            </p:custDataLst>
          </p:nvPr>
        </p:nvGrpSpPr>
        <p:grpSpPr bwMode="auto">
          <a:xfrm rot="5400000">
            <a:off x="7354888" y="4148138"/>
            <a:ext cx="115887" cy="185737"/>
            <a:chOff x="4891" y="1600"/>
            <a:chExt cx="315" cy="408"/>
          </a:xfrm>
        </p:grpSpPr>
        <p:sp>
          <p:nvSpPr>
            <p:cNvPr id="38135" name="Freeform 231"/>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6" name="Freeform 232"/>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7" name="Line 233"/>
            <p:cNvSpPr>
              <a:spLocks noChangeShapeType="1"/>
            </p:cNvSpPr>
            <p:nvPr>
              <p:custDataLst>
                <p:tags r:id="rId24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8"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9"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0"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1"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2"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3"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4"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5"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6"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67" name="Group 244"/>
          <p:cNvGrpSpPr>
            <a:grpSpLocks/>
          </p:cNvGrpSpPr>
          <p:nvPr>
            <p:custDataLst>
              <p:tags r:id="rId177"/>
            </p:custDataLst>
          </p:nvPr>
        </p:nvGrpSpPr>
        <p:grpSpPr bwMode="auto">
          <a:xfrm rot="5400000">
            <a:off x="4592638" y="5233987"/>
            <a:ext cx="147638" cy="265113"/>
            <a:chOff x="4891" y="1600"/>
            <a:chExt cx="315" cy="408"/>
          </a:xfrm>
        </p:grpSpPr>
        <p:sp>
          <p:nvSpPr>
            <p:cNvPr id="38132" name="Freeform 245"/>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3" name="Freeform 246"/>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4" name="Line 247"/>
            <p:cNvSpPr>
              <a:spLocks noChangeShapeType="1"/>
            </p:cNvSpPr>
            <p:nvPr>
              <p:custDataLst>
                <p:tags r:id="rId24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68"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69"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0"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1"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2"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8073"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4"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5"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6"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7"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8"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9"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0"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1"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2"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3"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4"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8085"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6"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7"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8089"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8090"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8091"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8092"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8093"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8094"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95"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6"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7"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8"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9"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0"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1"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2"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3"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04"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8105"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8106"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8107"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8108"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09"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10"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1"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2"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3"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8114"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8115"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6"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7"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8"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9"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20"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1"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2"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2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8124"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25"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8126"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8127"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8128"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8130" name="Text Box 190"/>
          <p:cNvSpPr txBox="1">
            <a:spLocks noChangeArrowheads="1"/>
          </p:cNvSpPr>
          <p:nvPr>
            <p:custDataLst>
              <p:tags r:id="rId238"/>
            </p:custDataLst>
          </p:nvPr>
        </p:nvSpPr>
        <p:spPr bwMode="auto">
          <a:xfrm rot="808055">
            <a:off x="303213" y="3938588"/>
            <a:ext cx="4770437" cy="2308225"/>
          </a:xfrm>
          <a:prstGeom prst="rect">
            <a:avLst/>
          </a:prstGeom>
          <a:solidFill>
            <a:schemeClr val="bg1"/>
          </a:solidFill>
          <a:ln w="9525">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a:solidFill>
                  <a:srgbClr val="000000"/>
                </a:solidFill>
                <a:latin typeface="Cambria" pitchFamily="18" charset="0"/>
              </a:rPr>
              <a:t>In circuits, </a:t>
            </a:r>
            <a:r>
              <a:rPr lang="en-US" sz="3600" b="1" i="1">
                <a:solidFill>
                  <a:srgbClr val="000000"/>
                </a:solidFill>
                <a:latin typeface="Cambria" pitchFamily="18" charset="0"/>
              </a:rPr>
              <a:t>if </a:t>
            </a:r>
            <a:r>
              <a:rPr lang="en-US" sz="3600">
                <a:solidFill>
                  <a:srgbClr val="000000"/>
                </a:solidFill>
                <a:latin typeface="Cambria" pitchFamily="18" charset="0"/>
              </a:rPr>
              <a:t> is implemented by AND gates – and computing many things in parallel!</a:t>
            </a:r>
          </a:p>
        </p:txBody>
      </p:sp>
      <p:sp>
        <p:nvSpPr>
          <p:cNvPr id="274" name="Text Box 82"/>
          <p:cNvSpPr txBox="1">
            <a:spLocks noChangeArrowheads="1"/>
          </p:cNvSpPr>
          <p:nvPr>
            <p:custDataLst>
              <p:tags r:id="rId239"/>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141364464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10196" t="27014" r="6796" b="15797"/>
          <a:stretch/>
        </p:blipFill>
        <p:spPr bwMode="auto">
          <a:xfrm>
            <a:off x="205946" y="1912631"/>
            <a:ext cx="8657831" cy="4789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12" name="Text Box 13"/>
          <p:cNvSpPr txBox="1">
            <a:spLocks noChangeArrowheads="1"/>
          </p:cNvSpPr>
          <p:nvPr/>
        </p:nvSpPr>
        <p:spPr bwMode="auto">
          <a:xfrm>
            <a:off x="620889" y="6265333"/>
            <a:ext cx="7924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smtClean="0">
                <a:latin typeface="Cambria" pitchFamily="18" charset="0"/>
              </a:rPr>
              <a:t>This month, 10/13:   </a:t>
            </a:r>
            <a:r>
              <a:rPr lang="en-US" sz="1800" b="1" i="1" dirty="0" smtClean="0">
                <a:latin typeface="Cambria" pitchFamily="18" charset="0"/>
              </a:rPr>
              <a:t>first general-purpose carbon nanotube computer</a:t>
            </a:r>
            <a:endParaRPr lang="en-US" sz="1800" dirty="0">
              <a:latin typeface="Cambria" pitchFamily="18" charset="0"/>
            </a:endParaRPr>
          </a:p>
        </p:txBody>
      </p:sp>
      <p:pic>
        <p:nvPicPr>
          <p:cNvPr id="14131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77801" y="814516"/>
            <a:ext cx="2451321" cy="1638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339640" y="6581160"/>
              <a:ext cx="482400" cy="54000"/>
            </p14:xfrm>
          </p:contentPart>
        </mc:Choice>
        <mc:Fallback xmlns="">
          <p:pic>
            <p:nvPicPr>
              <p:cNvPr id="2" name="Ink 1"/>
              <p:cNvPicPr/>
              <p:nvPr/>
            </p:nvPicPr>
            <p:blipFill>
              <a:blip r:embed="rId8"/>
              <a:stretch>
                <a:fillRect/>
              </a:stretch>
            </p:blipFill>
            <p:spPr>
              <a:xfrm>
                <a:off x="2330280" y="6571800"/>
                <a:ext cx="501120" cy="72720"/>
              </a:xfrm>
              <a:prstGeom prst="rect">
                <a:avLst/>
              </a:prstGeom>
            </p:spPr>
          </p:pic>
        </mc:Fallback>
      </mc:AlternateContent>
    </p:spTree>
    <p:extLst>
      <p:ext uri="{BB962C8B-B14F-4D97-AF65-F5344CB8AC3E}">
        <p14:creationId xmlns:p14="http://schemas.microsoft.com/office/powerpoint/2010/main" val="339323864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a:latin typeface="Cambria" pitchFamily="18" charset="0"/>
              </a:rPr>
              <a:t>Another example</a:t>
            </a:r>
            <a:endParaRPr lang="en-US" sz="4200" b="1">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setn 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46089" name="Text Box 19"/>
          <p:cNvSpPr txBox="1">
            <a:spLocks noChangeArrowheads="1"/>
          </p:cNvSpPr>
          <p:nvPr>
            <p:custDataLst>
              <p:tags r:id="rId8"/>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46090" name="Text Box 20"/>
          <p:cNvSpPr txBox="1">
            <a:spLocks noChangeArrowheads="1"/>
          </p:cNvSpPr>
          <p:nvPr>
            <p:custDataLst>
              <p:tags r:id="rId9"/>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46091" name="Text Box 21"/>
          <p:cNvSpPr txBox="1">
            <a:spLocks noChangeArrowheads="1"/>
          </p:cNvSpPr>
          <p:nvPr>
            <p:custDataLst>
              <p:tags r:id="rId10"/>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46092" name="Text Box 22"/>
          <p:cNvSpPr txBox="1">
            <a:spLocks noChangeArrowheads="1"/>
          </p:cNvSpPr>
          <p:nvPr>
            <p:custDataLst>
              <p:tags r:id="rId11"/>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46093" name="Text Box 23"/>
          <p:cNvSpPr txBox="1">
            <a:spLocks noChangeArrowheads="1"/>
          </p:cNvSpPr>
          <p:nvPr>
            <p:custDataLst>
              <p:tags r:id="rId12"/>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46094" name="Text Box 24"/>
          <p:cNvSpPr txBox="1">
            <a:spLocks noChangeArrowheads="1"/>
          </p:cNvSpPr>
          <p:nvPr>
            <p:custDataLst>
              <p:tags r:id="rId13"/>
            </p:custDataLst>
          </p:nvPr>
        </p:nvSpPr>
        <p:spPr bwMode="auto">
          <a:xfrm>
            <a:off x="684213" y="3124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46095" name="Rectangle 29"/>
          <p:cNvSpPr>
            <a:spLocks noChangeArrowheads="1"/>
          </p:cNvSpPr>
          <p:nvPr>
            <p:custDataLst>
              <p:tags r:id="rId14"/>
            </p:custDataLst>
          </p:nvPr>
        </p:nvSpPr>
        <p:spPr bwMode="auto">
          <a:xfrm>
            <a:off x="1317625"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644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46097" name="Text Box 50"/>
          <p:cNvSpPr txBox="1">
            <a:spLocks noChangeArrowheads="1"/>
          </p:cNvSpPr>
          <p:nvPr>
            <p:custDataLst>
              <p:tags r:id="rId16"/>
            </p:custDataLst>
          </p:nvPr>
        </p:nvSpPr>
        <p:spPr bwMode="auto">
          <a:xfrm>
            <a:off x="674688" y="4205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46098" name="Rectangle 51"/>
          <p:cNvSpPr>
            <a:spLocks noChangeArrowheads="1"/>
          </p:cNvSpPr>
          <p:nvPr>
            <p:custDataLst>
              <p:tags r:id="rId17"/>
            </p:custDataLst>
          </p:nvPr>
        </p:nvSpPr>
        <p:spPr bwMode="auto">
          <a:xfrm>
            <a:off x="1314450" y="4038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7117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46100" name="Text Box 50"/>
          <p:cNvSpPr txBox="1">
            <a:spLocks noChangeArrowheads="1"/>
          </p:cNvSpPr>
          <p:nvPr>
            <p:custDataLst>
              <p:tags r:id="rId19"/>
            </p:custDataLst>
          </p:nvPr>
        </p:nvSpPr>
        <p:spPr bwMode="auto">
          <a:xfrm>
            <a:off x="676275" y="5195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46101" name="Rectangle 51"/>
          <p:cNvSpPr>
            <a:spLocks noChangeArrowheads="1"/>
          </p:cNvSpPr>
          <p:nvPr>
            <p:custDataLst>
              <p:tags r:id="rId20"/>
            </p:custDataLst>
          </p:nvPr>
        </p:nvSpPr>
        <p:spPr bwMode="auto">
          <a:xfrm>
            <a:off x="1316038" y="5029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7023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46105" name="Text Box 22"/>
          <p:cNvSpPr txBox="1">
            <a:spLocks noChangeArrowheads="1"/>
          </p:cNvSpPr>
          <p:nvPr>
            <p:custDataLst>
              <p:tags r:id="rId24"/>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46106" name="Text Box 23"/>
          <p:cNvSpPr txBox="1">
            <a:spLocks noChangeArrowheads="1"/>
          </p:cNvSpPr>
          <p:nvPr>
            <p:custDataLst>
              <p:tags r:id="rId25"/>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46107" name="TextBox 36"/>
          <p:cNvSpPr txBox="1">
            <a:spLocks noChangeArrowheads="1"/>
          </p:cNvSpPr>
          <p:nvPr/>
        </p:nvSpPr>
        <p:spPr bwMode="auto">
          <a:xfrm>
            <a:off x="7696200" y="2209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439988"/>
            <a:ext cx="914400" cy="227012"/>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419760" y="509040"/>
              <a:ext cx="7635240" cy="5751000"/>
            </p14:xfrm>
          </p:contentPart>
        </mc:Choice>
        <mc:Fallback xmlns="">
          <p:pic>
            <p:nvPicPr>
              <p:cNvPr id="2" name="Ink 1"/>
              <p:cNvPicPr/>
              <p:nvPr/>
            </p:nvPicPr>
            <p:blipFill>
              <a:blip r:embed="rId34"/>
              <a:stretch>
                <a:fillRect/>
              </a:stretch>
            </p:blipFill>
            <p:spPr>
              <a:xfrm>
                <a:off x="410400" y="499680"/>
                <a:ext cx="7653960" cy="5769720"/>
              </a:xfrm>
              <a:prstGeom prst="rect">
                <a:avLst/>
              </a:prstGeom>
            </p:spPr>
          </p:pic>
        </mc:Fallback>
      </mc:AlternateContent>
    </p:spTree>
    <p:extLst>
      <p:ext uri="{BB962C8B-B14F-4D97-AF65-F5344CB8AC3E}">
        <p14:creationId xmlns:p14="http://schemas.microsoft.com/office/powerpoint/2010/main" val="263646463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433</a:t>
            </a:r>
            <a:endParaRPr lang="en-US" sz="1400" b="1" dirty="0">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761 </a:t>
            </a:r>
            <a:r>
              <a:rPr lang="en-US" sz="1400" dirty="0">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2320 </a:t>
            </a:r>
            <a:r>
              <a:rPr lang="en-US" sz="1400" dirty="0">
                <a:latin typeface="Arial" charset="0"/>
              </a:rPr>
              <a:t>words remaining</a:t>
            </a:r>
            <a:endParaRPr lang="en-US" sz="1400" b="1" dirty="0">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1771</a:t>
            </a:r>
            <a:endParaRPr lang="en-US" sz="1400" dirty="0">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138</a:t>
            </a:r>
            <a:endParaRPr lang="en-US" sz="1400" dirty="0">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369 </a:t>
            </a:r>
            <a:r>
              <a:rPr lang="en-US" sz="1400" dirty="0">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240 </a:t>
            </a:r>
            <a:endParaRPr lang="en-US" sz="1400" dirty="0">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667  </a:t>
            </a:r>
            <a:r>
              <a:rPr lang="en-US" sz="1400" dirty="0">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1917 </a:t>
            </a:r>
            <a:r>
              <a:rPr lang="en-US" sz="1400" dirty="0">
                <a:latin typeface="Arial" charset="0"/>
              </a:rPr>
              <a:t>words remaining</a:t>
            </a:r>
            <a:endParaRPr lang="en-US" sz="1400" b="1" dirty="0">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650 </a:t>
            </a:r>
            <a:endParaRPr lang="en-US" sz="1400" dirty="0">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72</a:t>
            </a:r>
            <a:endParaRPr lang="en-US" sz="1400" dirty="0">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310  </a:t>
            </a:r>
            <a:r>
              <a:rPr lang="en-US" sz="1400" dirty="0">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latin typeface="Cambria" pitchFamily="18" charset="0"/>
              </a:rPr>
              <a:t>Jotto</a:t>
            </a:r>
            <a:r>
              <a:rPr lang="en-US" sz="4200" b="1" dirty="0">
                <a:latin typeface="Cambria" pitchFamily="18" charset="0"/>
              </a:rPr>
              <a:t>!</a:t>
            </a:r>
            <a:endParaRPr lang="en-US" sz="4200" dirty="0">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smtClean="0">
                <a:solidFill>
                  <a:srgbClr val="1C10EF"/>
                </a:solidFill>
                <a:latin typeface="Calibri" pitchFamily="34" charset="0"/>
              </a:rPr>
              <a:t>theme: 2</a:t>
            </a:r>
          </a:p>
        </p:txBody>
      </p:sp>
      <p:sp>
        <p:nvSpPr>
          <p:cNvPr id="27" name="TextBox 40"/>
          <p:cNvSpPr txBox="1">
            <a:spLocks noChangeArrowheads="1"/>
          </p:cNvSpPr>
          <p:nvPr/>
        </p:nvSpPr>
        <p:spPr bwMode="auto">
          <a:xfrm>
            <a:off x="4687132" y="1080471"/>
            <a:ext cx="1406859"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bongo: </a:t>
            </a:r>
            <a:r>
              <a:rPr lang="en-US" dirty="0" smtClean="0">
                <a:solidFill>
                  <a:srgbClr val="FF0000"/>
                </a:solidFill>
                <a:latin typeface="Calibri" pitchFamily="34" charset="0"/>
              </a:rPr>
              <a:t>3</a:t>
            </a:r>
            <a:endParaRPr lang="en-US" dirty="0">
              <a:solidFill>
                <a:srgbClr val="FF0000"/>
              </a:solidFill>
              <a:latin typeface="Calibri" pitchFamily="34" charset="0"/>
            </a:endParaRPr>
          </a:p>
        </p:txBody>
      </p:sp>
      <p:sp>
        <p:nvSpPr>
          <p:cNvPr id="28" name="TextBox 42"/>
          <p:cNvSpPr txBox="1">
            <a:spLocks noChangeArrowheads="1"/>
          </p:cNvSpPr>
          <p:nvPr/>
        </p:nvSpPr>
        <p:spPr bwMode="auto">
          <a:xfrm>
            <a:off x="3059760" y="4176236"/>
            <a:ext cx="1240917"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p:txBody>
      </p:sp>
      <p:sp>
        <p:nvSpPr>
          <p:cNvPr id="29" name="TextBox 43"/>
          <p:cNvSpPr txBox="1">
            <a:spLocks noChangeArrowheads="1"/>
          </p:cNvSpPr>
          <p:nvPr/>
        </p:nvSpPr>
        <p:spPr bwMode="auto">
          <a:xfrm>
            <a:off x="4748045" y="4176236"/>
            <a:ext cx="1324402"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Madi</a:t>
            </a:r>
            <a:r>
              <a:rPr lang="en-US" sz="900" dirty="0">
                <a:latin typeface="Calibri" pitchFamily="34" charset="0"/>
              </a:rPr>
              <a:t> M.</a:t>
            </a:r>
            <a:endParaRPr lang="en-US" sz="900" dirty="0"/>
          </a:p>
        </p:txBody>
      </p:sp>
      <p:sp>
        <p:nvSpPr>
          <p:cNvPr id="31" name="Rectangle 34"/>
          <p:cNvSpPr>
            <a:spLocks noChangeArrowheads="1"/>
          </p:cNvSpPr>
          <p:nvPr/>
        </p:nvSpPr>
        <p:spPr bwMode="auto">
          <a:xfrm>
            <a:off x="6177463" y="838200"/>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Lani</a:t>
            </a:r>
            <a:r>
              <a:rPr lang="en-US" sz="900" dirty="0">
                <a:latin typeface="Calibri" pitchFamily="34" charset="0"/>
              </a:rPr>
              <a:t> C.</a:t>
            </a:r>
            <a:endParaRPr lang="en-US" sz="900" dirty="0"/>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62</a:t>
            </a:r>
            <a:endParaRPr lang="en-US" sz="1400" dirty="0">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123 </a:t>
            </a:r>
            <a:r>
              <a:rPr lang="en-US" sz="1400" dirty="0">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16</a:t>
            </a:r>
            <a:endParaRPr lang="en-US" sz="1400" dirty="0">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132  </a:t>
            </a:r>
            <a:r>
              <a:rPr lang="en-US" sz="1400" dirty="0">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23</a:t>
            </a:r>
            <a:endParaRPr lang="en-US" sz="1400" dirty="0">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Arial" charset="0"/>
              </a:rPr>
              <a:t>9</a:t>
            </a:r>
            <a:r>
              <a:rPr lang="en-US" sz="1400" b="1" dirty="0" smtClean="0">
                <a:latin typeface="Arial" charset="0"/>
              </a:rPr>
              <a:t> </a:t>
            </a:r>
            <a:r>
              <a:rPr lang="en-US" sz="1400" dirty="0">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10</a:t>
            </a:r>
            <a:endParaRPr lang="en-US" sz="1400" dirty="0">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43  </a:t>
            </a:r>
            <a:r>
              <a:rPr lang="en-US" sz="1400" dirty="0">
                <a:latin typeface="Arial" charset="0"/>
              </a:rPr>
              <a:t>words remaining</a:t>
            </a:r>
          </a:p>
        </p:txBody>
      </p:sp>
    </p:spTree>
    <p:extLst>
      <p:ext uri="{BB962C8B-B14F-4D97-AF65-F5344CB8AC3E}">
        <p14:creationId xmlns:p14="http://schemas.microsoft.com/office/powerpoint/2010/main" val="28758089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38"/>
          <p:cNvSpPr>
            <a:spLocks noChangeArrowheads="1"/>
          </p:cNvSpPr>
          <p:nvPr/>
        </p:nvSpPr>
        <p:spPr bwMode="auto">
          <a:xfrm>
            <a:off x="327378" y="505623"/>
            <a:ext cx="1969065"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a:latin typeface="Calibri" pitchFamily="34" charset="0"/>
              </a:rPr>
              <a:t>abbot  - abbot 1</a:t>
            </a:r>
          </a:p>
          <a:p>
            <a:pPr algn="l"/>
            <a:r>
              <a:rPr lang="en-US" sz="1400" b="1" dirty="0" err="1">
                <a:latin typeface="Calibri" pitchFamily="34" charset="0"/>
              </a:rPr>
              <a:t>aboot</a:t>
            </a:r>
            <a:r>
              <a:rPr lang="en-US" sz="1400" b="1" dirty="0">
                <a:latin typeface="Calibri" pitchFamily="34" charset="0"/>
              </a:rPr>
              <a:t>  - taboo 1</a:t>
            </a:r>
          </a:p>
          <a:p>
            <a:pPr algn="l"/>
            <a:r>
              <a:rPr lang="en-US" sz="1400" b="1" dirty="0" err="1">
                <a:latin typeface="Calibri" pitchFamily="34" charset="0"/>
              </a:rPr>
              <a:t>acgou</a:t>
            </a:r>
            <a:r>
              <a:rPr lang="en-US" sz="1400" b="1" dirty="0">
                <a:latin typeface="Calibri" pitchFamily="34" charset="0"/>
              </a:rPr>
              <a:t>  - </a:t>
            </a:r>
            <a:r>
              <a:rPr lang="en-US" sz="1400" b="1" dirty="0" err="1">
                <a:latin typeface="Calibri" pitchFamily="34" charset="0"/>
              </a:rPr>
              <a:t>guaco</a:t>
            </a:r>
            <a:r>
              <a:rPr lang="en-US" sz="1400" b="1" dirty="0">
                <a:latin typeface="Calibri" pitchFamily="34" charset="0"/>
              </a:rPr>
              <a:t> 1</a:t>
            </a:r>
          </a:p>
          <a:p>
            <a:pPr algn="l"/>
            <a:r>
              <a:rPr lang="en-US" sz="1400" b="1" dirty="0" err="1">
                <a:latin typeface="Calibri" pitchFamily="34" charset="0"/>
              </a:rPr>
              <a:t>acopt</a:t>
            </a:r>
            <a:r>
              <a:rPr lang="en-US" sz="1400" b="1" dirty="0">
                <a:latin typeface="Calibri" pitchFamily="34" charset="0"/>
              </a:rPr>
              <a:t>  - </a:t>
            </a:r>
            <a:r>
              <a:rPr lang="en-US" sz="1400" b="1" dirty="0" err="1">
                <a:latin typeface="Calibri" pitchFamily="34" charset="0"/>
              </a:rPr>
              <a:t>coapt</a:t>
            </a:r>
            <a:r>
              <a:rPr lang="en-US" sz="1400" b="1" dirty="0">
                <a:latin typeface="Calibri" pitchFamily="34" charset="0"/>
              </a:rPr>
              <a:t> 1</a:t>
            </a:r>
          </a:p>
          <a:p>
            <a:pPr algn="l"/>
            <a:r>
              <a:rPr lang="en-US" sz="1400" b="1" dirty="0" err="1">
                <a:latin typeface="Calibri" pitchFamily="34" charset="0"/>
              </a:rPr>
              <a:t>agttu</a:t>
            </a:r>
            <a:r>
              <a:rPr lang="en-US" sz="1400" b="1" dirty="0">
                <a:latin typeface="Calibri" pitchFamily="34" charset="0"/>
              </a:rPr>
              <a:t>  - </a:t>
            </a:r>
            <a:r>
              <a:rPr lang="en-US" sz="1400" b="1" dirty="0" err="1">
                <a:latin typeface="Calibri" pitchFamily="34" charset="0"/>
              </a:rPr>
              <a:t>gutta</a:t>
            </a:r>
            <a:r>
              <a:rPr lang="en-US" sz="1400" b="1" dirty="0">
                <a:latin typeface="Calibri" pitchFamily="34" charset="0"/>
              </a:rPr>
              <a:t> 1</a:t>
            </a:r>
          </a:p>
          <a:p>
            <a:pPr algn="l"/>
            <a:r>
              <a:rPr lang="en-US" sz="1400" b="1" dirty="0" err="1">
                <a:latin typeface="Calibri" pitchFamily="34" charset="0"/>
              </a:rPr>
              <a:t>aoqtu</a:t>
            </a:r>
            <a:r>
              <a:rPr lang="en-US" sz="1400" b="1" dirty="0">
                <a:latin typeface="Calibri" pitchFamily="34" charset="0"/>
              </a:rPr>
              <a:t>  - quota 1</a:t>
            </a:r>
          </a:p>
          <a:p>
            <a:pPr algn="l"/>
            <a:r>
              <a:rPr lang="en-US" sz="1400" b="1" dirty="0" err="1">
                <a:latin typeface="Calibri" pitchFamily="34" charset="0"/>
              </a:rPr>
              <a:t>bbhoy</a:t>
            </a:r>
            <a:r>
              <a:rPr lang="en-US" sz="1400" b="1" dirty="0">
                <a:latin typeface="Calibri" pitchFamily="34" charset="0"/>
              </a:rPr>
              <a:t>  - hobby 1</a:t>
            </a:r>
          </a:p>
          <a:p>
            <a:pPr algn="l"/>
            <a:r>
              <a:rPr lang="en-US" sz="1400" b="1" dirty="0" err="1">
                <a:latin typeface="Calibri" pitchFamily="34" charset="0"/>
              </a:rPr>
              <a:t>bkosy</a:t>
            </a:r>
            <a:r>
              <a:rPr lang="en-US" sz="1400" b="1" dirty="0">
                <a:latin typeface="Calibri" pitchFamily="34" charset="0"/>
              </a:rPr>
              <a:t>  - bosky 1</a:t>
            </a:r>
          </a:p>
          <a:p>
            <a:pPr algn="l"/>
            <a:r>
              <a:rPr lang="en-US" sz="1400" b="1" dirty="0" err="1">
                <a:latin typeface="Calibri" pitchFamily="34" charset="0"/>
              </a:rPr>
              <a:t>boosy</a:t>
            </a:r>
            <a:r>
              <a:rPr lang="en-US" sz="1400" b="1" dirty="0">
                <a:latin typeface="Calibri" pitchFamily="34" charset="0"/>
              </a:rPr>
              <a:t>  - </a:t>
            </a:r>
            <a:r>
              <a:rPr lang="en-US" sz="1400" b="1" dirty="0" err="1">
                <a:latin typeface="Calibri" pitchFamily="34" charset="0"/>
              </a:rPr>
              <a:t>boyos</a:t>
            </a:r>
            <a:r>
              <a:rPr lang="en-US" sz="1400" b="1" dirty="0">
                <a:latin typeface="Calibri" pitchFamily="34" charset="0"/>
              </a:rPr>
              <a:t> 1</a:t>
            </a:r>
          </a:p>
          <a:p>
            <a:pPr algn="l"/>
            <a:r>
              <a:rPr lang="en-US" sz="1400" b="1" dirty="0" err="1">
                <a:latin typeface="Calibri" pitchFamily="34" charset="0"/>
              </a:rPr>
              <a:t>boosz</a:t>
            </a:r>
            <a:r>
              <a:rPr lang="en-US" sz="1400" b="1" dirty="0">
                <a:latin typeface="Calibri" pitchFamily="34" charset="0"/>
              </a:rPr>
              <a:t>  - bozos 1</a:t>
            </a:r>
          </a:p>
          <a:p>
            <a:pPr algn="l"/>
            <a:r>
              <a:rPr lang="en-US" sz="1400" b="1" dirty="0">
                <a:latin typeface="Calibri" pitchFamily="34" charset="0"/>
              </a:rPr>
              <a:t>bossy  - bossy 1</a:t>
            </a:r>
          </a:p>
          <a:p>
            <a:pPr algn="l"/>
            <a:r>
              <a:rPr lang="en-US" sz="1400" b="1" dirty="0" err="1">
                <a:latin typeface="Calibri" pitchFamily="34" charset="0"/>
              </a:rPr>
              <a:t>cloty</a:t>
            </a:r>
            <a:r>
              <a:rPr lang="en-US" sz="1400" b="1" dirty="0">
                <a:latin typeface="Calibri" pitchFamily="34" charset="0"/>
              </a:rPr>
              <a:t>  - </a:t>
            </a:r>
            <a:r>
              <a:rPr lang="en-US" sz="1400" b="1" dirty="0" err="1">
                <a:latin typeface="Calibri" pitchFamily="34" charset="0"/>
              </a:rPr>
              <a:t>octyl</a:t>
            </a:r>
            <a:r>
              <a:rPr lang="en-US" sz="1400" b="1" dirty="0">
                <a:latin typeface="Calibri" pitchFamily="34" charset="0"/>
              </a:rPr>
              <a:t> 1</a:t>
            </a:r>
          </a:p>
          <a:p>
            <a:pPr algn="l"/>
            <a:r>
              <a:rPr lang="en-US" sz="1400" b="1" dirty="0" err="1">
                <a:latin typeface="Calibri" pitchFamily="34" charset="0"/>
              </a:rPr>
              <a:t>ggloy</a:t>
            </a:r>
            <a:r>
              <a:rPr lang="en-US" sz="1400" b="1" dirty="0">
                <a:latin typeface="Calibri" pitchFamily="34" charset="0"/>
              </a:rPr>
              <a:t>  - </a:t>
            </a:r>
            <a:r>
              <a:rPr lang="en-US" sz="1400" b="1" dirty="0" err="1">
                <a:latin typeface="Calibri" pitchFamily="34" charset="0"/>
              </a:rPr>
              <a:t>loggy</a:t>
            </a:r>
            <a:r>
              <a:rPr lang="en-US" sz="1400" b="1" dirty="0">
                <a:latin typeface="Calibri" pitchFamily="34" charset="0"/>
              </a:rPr>
              <a:t> 1</a:t>
            </a:r>
          </a:p>
          <a:p>
            <a:pPr algn="l"/>
            <a:r>
              <a:rPr lang="en-US" sz="1400" b="1" dirty="0" err="1">
                <a:latin typeface="Calibri" pitchFamily="34" charset="0"/>
              </a:rPr>
              <a:t>glloy</a:t>
            </a:r>
            <a:r>
              <a:rPr lang="en-US" sz="1400" b="1" dirty="0">
                <a:latin typeface="Calibri" pitchFamily="34" charset="0"/>
              </a:rPr>
              <a:t>  - golly 1</a:t>
            </a:r>
          </a:p>
          <a:p>
            <a:pPr algn="l"/>
            <a:r>
              <a:rPr lang="en-US" sz="1400" b="1" dirty="0" err="1">
                <a:latin typeface="Calibri" pitchFamily="34" charset="0"/>
              </a:rPr>
              <a:t>glooy</a:t>
            </a:r>
            <a:r>
              <a:rPr lang="en-US" sz="1400" b="1" dirty="0">
                <a:latin typeface="Calibri" pitchFamily="34" charset="0"/>
              </a:rPr>
              <a:t>  - ology 1</a:t>
            </a:r>
          </a:p>
          <a:p>
            <a:pPr algn="l"/>
            <a:r>
              <a:rPr lang="en-US" sz="1400" b="1" dirty="0" err="1">
                <a:latin typeface="Calibri" pitchFamily="34" charset="0"/>
              </a:rPr>
              <a:t>gpsyy</a:t>
            </a:r>
            <a:r>
              <a:rPr lang="en-US" sz="1400" b="1" dirty="0">
                <a:latin typeface="Calibri" pitchFamily="34" charset="0"/>
              </a:rPr>
              <a:t>  - gypsy 1</a:t>
            </a:r>
          </a:p>
          <a:p>
            <a:pPr algn="l"/>
            <a:r>
              <a:rPr lang="en-US" sz="1400" b="1" dirty="0" err="1">
                <a:latin typeface="Calibri" pitchFamily="34" charset="0"/>
              </a:rPr>
              <a:t>hmtyy</a:t>
            </a:r>
            <a:r>
              <a:rPr lang="en-US" sz="1400" b="1" dirty="0">
                <a:latin typeface="Calibri" pitchFamily="34" charset="0"/>
              </a:rPr>
              <a:t>  - </a:t>
            </a:r>
            <a:r>
              <a:rPr lang="en-US" sz="1400" b="1" dirty="0" err="1">
                <a:latin typeface="Calibri" pitchFamily="34" charset="0"/>
              </a:rPr>
              <a:t>thymy</a:t>
            </a:r>
            <a:r>
              <a:rPr lang="en-US" sz="1400" b="1" dirty="0">
                <a:latin typeface="Calibri" pitchFamily="34" charset="0"/>
              </a:rPr>
              <a:t> 1</a:t>
            </a:r>
          </a:p>
          <a:p>
            <a:pPr algn="l"/>
            <a:r>
              <a:rPr lang="en-US" sz="1400" b="1" dirty="0" err="1">
                <a:latin typeface="Calibri" pitchFamily="34" charset="0"/>
              </a:rPr>
              <a:t>jkosu</a:t>
            </a:r>
            <a:r>
              <a:rPr lang="en-US" sz="1400" b="1" dirty="0">
                <a:latin typeface="Calibri" pitchFamily="34" charset="0"/>
              </a:rPr>
              <a:t>  - </a:t>
            </a:r>
            <a:r>
              <a:rPr lang="en-US" sz="1400" b="1" dirty="0" err="1">
                <a:latin typeface="Calibri" pitchFamily="34" charset="0"/>
              </a:rPr>
              <a:t>jouks</a:t>
            </a:r>
            <a:r>
              <a:rPr lang="en-US" sz="1400" b="1" dirty="0">
                <a:latin typeface="Calibri" pitchFamily="34" charset="0"/>
              </a:rPr>
              <a:t> 1</a:t>
            </a:r>
          </a:p>
          <a:p>
            <a:pPr algn="l"/>
            <a:r>
              <a:rPr lang="en-US" sz="1400" b="1" dirty="0" err="1">
                <a:latin typeface="Calibri" pitchFamily="34" charset="0"/>
              </a:rPr>
              <a:t>jsstu</a:t>
            </a:r>
            <a:r>
              <a:rPr lang="en-US" sz="1400" b="1" dirty="0">
                <a:latin typeface="Calibri" pitchFamily="34" charset="0"/>
              </a:rPr>
              <a:t>  - </a:t>
            </a:r>
            <a:r>
              <a:rPr lang="en-US" sz="1400" b="1" dirty="0" err="1">
                <a:latin typeface="Calibri" pitchFamily="34" charset="0"/>
              </a:rPr>
              <a:t>justs</a:t>
            </a:r>
            <a:r>
              <a:rPr lang="en-US" sz="1400" b="1" dirty="0">
                <a:latin typeface="Calibri" pitchFamily="34" charset="0"/>
              </a:rPr>
              <a:t> 1</a:t>
            </a:r>
          </a:p>
          <a:p>
            <a:pPr algn="l"/>
            <a:r>
              <a:rPr lang="en-US" sz="1400" b="1" dirty="0" err="1">
                <a:latin typeface="Calibri" pitchFamily="34" charset="0"/>
              </a:rPr>
              <a:t>kmosy</a:t>
            </a:r>
            <a:r>
              <a:rPr lang="en-US" sz="1400" b="1" dirty="0">
                <a:latin typeface="Calibri" pitchFamily="34" charset="0"/>
              </a:rPr>
              <a:t>  - smoky 1</a:t>
            </a:r>
          </a:p>
          <a:p>
            <a:pPr algn="l"/>
            <a:r>
              <a:rPr lang="en-US" sz="1400" b="1" dirty="0" err="1">
                <a:latin typeface="Calibri" pitchFamily="34" charset="0"/>
              </a:rPr>
              <a:t>lloty</a:t>
            </a:r>
            <a:r>
              <a:rPr lang="en-US" sz="1400" b="1" dirty="0">
                <a:latin typeface="Calibri" pitchFamily="34" charset="0"/>
              </a:rPr>
              <a:t>  - </a:t>
            </a:r>
            <a:r>
              <a:rPr lang="en-US" sz="1400" b="1" dirty="0" err="1">
                <a:latin typeface="Calibri" pitchFamily="34" charset="0"/>
              </a:rPr>
              <a:t>tolyl</a:t>
            </a:r>
            <a:r>
              <a:rPr lang="en-US" sz="1400" b="1" dirty="0">
                <a:latin typeface="Calibri" pitchFamily="34" charset="0"/>
              </a:rPr>
              <a:t> 1</a:t>
            </a:r>
          </a:p>
          <a:p>
            <a:pPr algn="l"/>
            <a:r>
              <a:rPr lang="en-US" sz="1400" b="1" dirty="0" err="1">
                <a:latin typeface="Calibri" pitchFamily="34" charset="0"/>
              </a:rPr>
              <a:t>moosz</a:t>
            </a:r>
            <a:r>
              <a:rPr lang="en-US" sz="1400" b="1" dirty="0">
                <a:latin typeface="Calibri" pitchFamily="34" charset="0"/>
              </a:rPr>
              <a:t>  - </a:t>
            </a:r>
            <a:r>
              <a:rPr lang="en-US" sz="1400" b="1" dirty="0" err="1">
                <a:latin typeface="Calibri" pitchFamily="34" charset="0"/>
              </a:rPr>
              <a:t>mozos</a:t>
            </a:r>
            <a:r>
              <a:rPr lang="en-US" sz="1400" b="1" dirty="0">
                <a:latin typeface="Calibri" pitchFamily="34" charset="0"/>
              </a:rPr>
              <a:t> zooms 2</a:t>
            </a:r>
          </a:p>
          <a:p>
            <a:pPr algn="l"/>
            <a:r>
              <a:rPr lang="en-US" sz="1400" b="1" dirty="0">
                <a:latin typeface="Calibri" pitchFamily="34" charset="0"/>
              </a:rPr>
              <a:t>mossy  - mossy 1</a:t>
            </a:r>
          </a:p>
          <a:p>
            <a:pPr algn="l"/>
            <a:r>
              <a:rPr lang="en-US" sz="1400" b="1" dirty="0" err="1">
                <a:latin typeface="Calibri" pitchFamily="34" charset="0"/>
              </a:rPr>
              <a:t>mstyy</a:t>
            </a:r>
            <a:r>
              <a:rPr lang="en-US" sz="1400" b="1" dirty="0">
                <a:latin typeface="Calibri" pitchFamily="34" charset="0"/>
              </a:rPr>
              <a:t>  - stymy 1</a:t>
            </a:r>
          </a:p>
          <a:p>
            <a:pPr algn="l"/>
            <a:r>
              <a:rPr lang="en-US" sz="1400" b="1" dirty="0" err="1">
                <a:latin typeface="Calibri" pitchFamily="34" charset="0"/>
              </a:rPr>
              <a:t>oosuz</a:t>
            </a:r>
            <a:r>
              <a:rPr lang="en-US" sz="1400" b="1" dirty="0">
                <a:latin typeface="Calibri" pitchFamily="34" charset="0"/>
              </a:rPr>
              <a:t>  - ouzos 1</a:t>
            </a:r>
          </a:p>
          <a:p>
            <a:pPr algn="l"/>
            <a:r>
              <a:rPr lang="en-US" sz="1400" b="1" dirty="0" err="1">
                <a:latin typeface="Calibri" pitchFamily="34" charset="0"/>
              </a:rPr>
              <a:t>oppsy</a:t>
            </a:r>
            <a:r>
              <a:rPr lang="en-US" sz="1400" b="1" dirty="0">
                <a:latin typeface="Calibri" pitchFamily="34" charset="0"/>
              </a:rPr>
              <a:t>  - soppy 1</a:t>
            </a:r>
          </a:p>
          <a:p>
            <a:pPr algn="l"/>
            <a:r>
              <a:rPr lang="en-US" sz="1400" b="1" dirty="0" err="1">
                <a:latin typeface="Calibri" pitchFamily="34" charset="0"/>
              </a:rPr>
              <a:t>ppsty</a:t>
            </a:r>
            <a:r>
              <a:rPr lang="en-US" sz="1400" b="1" dirty="0">
                <a:latin typeface="Calibri" pitchFamily="34" charset="0"/>
              </a:rPr>
              <a:t>  - </a:t>
            </a:r>
            <a:r>
              <a:rPr lang="en-US" sz="1400" b="1" dirty="0" err="1">
                <a:latin typeface="Calibri" pitchFamily="34" charset="0"/>
              </a:rPr>
              <a:t>typps</a:t>
            </a:r>
            <a:r>
              <a:rPr lang="en-US" sz="1400" b="1" dirty="0">
                <a:latin typeface="Calibri" pitchFamily="34" charset="0"/>
              </a:rPr>
              <a:t> 1</a:t>
            </a: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2240757" y="838199"/>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Camille C.</a:t>
            </a:r>
            <a:endParaRPr lang="en-US" dirty="0">
              <a:latin typeface="Cambria" pitchFamily="18" charset="0"/>
            </a:endParaRPr>
          </a:p>
        </p:txBody>
      </p:sp>
      <p:sp>
        <p:nvSpPr>
          <p:cNvPr id="19466" name="Rectangle 45"/>
          <p:cNvSpPr>
            <a:spLocks noChangeArrowheads="1"/>
          </p:cNvSpPr>
          <p:nvPr/>
        </p:nvSpPr>
        <p:spPr bwMode="auto">
          <a:xfrm>
            <a:off x="5638800"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6437313"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a:solidFill>
                  <a:srgbClr val="0B04FF"/>
                </a:solidFill>
                <a:latin typeface="Cambria" pitchFamily="18" charset="0"/>
              </a:rPr>
              <a:t>ANAGRAMS</a:t>
            </a:r>
          </a:p>
        </p:txBody>
      </p:sp>
      <p:sp>
        <p:nvSpPr>
          <p:cNvPr id="19468" name="Rectangle 41"/>
          <p:cNvSpPr>
            <a:spLocks noChangeArrowheads="1"/>
          </p:cNvSpPr>
          <p:nvPr/>
        </p:nvSpPr>
        <p:spPr bwMode="auto">
          <a:xfrm>
            <a:off x="7239000" y="4274403"/>
            <a:ext cx="1271509" cy="830997"/>
          </a:xfrm>
          <a:prstGeom prst="rect">
            <a:avLst/>
          </a:prstGeom>
          <a:solidFill>
            <a:srgbClr val="CCECFF"/>
          </a:solidFill>
          <a:ln>
            <a:noFill/>
          </a:ln>
        </p:spPr>
        <p:txBody>
          <a:bodyPr wrap="square">
            <a:spAutoFit/>
          </a:bodyPr>
          <a:lstStyle/>
          <a:p>
            <a:r>
              <a:rPr lang="en-US" dirty="0">
                <a:solidFill>
                  <a:srgbClr val="0B04FF"/>
                </a:solidFill>
                <a:latin typeface="Cambria" pitchFamily="18" charset="0"/>
              </a:rPr>
              <a:t>my word</a:t>
            </a:r>
          </a:p>
        </p:txBody>
      </p:sp>
      <p:sp>
        <p:nvSpPr>
          <p:cNvPr id="19471" name="Rectangle 2"/>
          <p:cNvSpPr>
            <a:spLocks noChangeArrowheads="1"/>
          </p:cNvSpPr>
          <p:nvPr/>
        </p:nvSpPr>
        <p:spPr bwMode="auto">
          <a:xfrm>
            <a:off x="5717823" y="251178"/>
            <a:ext cx="3110894" cy="3754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endParaRPr lang="en-US" sz="1400" b="1" dirty="0">
              <a:solidFill>
                <a:srgbClr val="0B04FF"/>
              </a:solidFill>
              <a:latin typeface="Calibri" pitchFamily="34" charset="0"/>
            </a:endParaRPr>
          </a:p>
          <a:p>
            <a:pPr algn="l"/>
            <a:r>
              <a:rPr lang="en-US" sz="1400" b="1" dirty="0" err="1">
                <a:solidFill>
                  <a:srgbClr val="0B04FF"/>
                </a:solidFill>
                <a:latin typeface="Calibri" pitchFamily="34" charset="0"/>
              </a:rPr>
              <a:t>abceh</a:t>
            </a:r>
            <a:r>
              <a:rPr lang="en-US" sz="1400" b="1" dirty="0">
                <a:solidFill>
                  <a:srgbClr val="0B04FF"/>
                </a:solidFill>
                <a:latin typeface="Calibri" pitchFamily="34" charset="0"/>
              </a:rPr>
              <a:t>  - beach 1</a:t>
            </a:r>
          </a:p>
          <a:p>
            <a:pPr algn="l"/>
            <a:r>
              <a:rPr lang="en-US" sz="1400" b="1" dirty="0" err="1">
                <a:solidFill>
                  <a:srgbClr val="0B04FF"/>
                </a:solidFill>
                <a:latin typeface="Calibri" pitchFamily="34" charset="0"/>
              </a:rPr>
              <a:t>abcno</a:t>
            </a:r>
            <a:r>
              <a:rPr lang="en-US" sz="1400" b="1" dirty="0">
                <a:solidFill>
                  <a:srgbClr val="0B04FF"/>
                </a:solidFill>
                <a:latin typeface="Calibri" pitchFamily="34" charset="0"/>
              </a:rPr>
              <a:t>  - bacon banco 2</a:t>
            </a:r>
          </a:p>
          <a:p>
            <a:pPr algn="l"/>
            <a:r>
              <a:rPr lang="en-US" sz="1400" b="1" dirty="0" err="1">
                <a:solidFill>
                  <a:srgbClr val="0B04FF"/>
                </a:solidFill>
                <a:latin typeface="Calibri" pitchFamily="34" charset="0"/>
              </a:rPr>
              <a:t>acdls</a:t>
            </a:r>
            <a:r>
              <a:rPr lang="en-US" sz="1400" b="1" dirty="0">
                <a:solidFill>
                  <a:srgbClr val="0B04FF"/>
                </a:solidFill>
                <a:latin typeface="Calibri" pitchFamily="34" charset="0"/>
              </a:rPr>
              <a:t>  - clads scald 2</a:t>
            </a:r>
          </a:p>
          <a:p>
            <a:pPr algn="l"/>
            <a:r>
              <a:rPr lang="en-US" sz="1400" b="1" dirty="0" err="1">
                <a:solidFill>
                  <a:srgbClr val="0B04FF"/>
                </a:solidFill>
                <a:latin typeface="Calibri" pitchFamily="34" charset="0"/>
              </a:rPr>
              <a:t>acehp</a:t>
            </a:r>
            <a:r>
              <a:rPr lang="en-US" sz="1400" b="1" dirty="0">
                <a:solidFill>
                  <a:srgbClr val="0B04FF"/>
                </a:solidFill>
                <a:latin typeface="Calibri" pitchFamily="34" charset="0"/>
              </a:rPr>
              <a:t>  - </a:t>
            </a:r>
            <a:r>
              <a:rPr lang="en-US" sz="1400" b="1" dirty="0" err="1">
                <a:solidFill>
                  <a:srgbClr val="0B04FF"/>
                </a:solidFill>
                <a:latin typeface="Calibri" pitchFamily="34" charset="0"/>
              </a:rPr>
              <a:t>chape</a:t>
            </a:r>
            <a:r>
              <a:rPr lang="en-US" sz="1400" b="1" dirty="0">
                <a:solidFill>
                  <a:srgbClr val="0B04FF"/>
                </a:solidFill>
                <a:latin typeface="Calibri" pitchFamily="34" charset="0"/>
              </a:rPr>
              <a:t> cheap peach 3</a:t>
            </a:r>
          </a:p>
          <a:p>
            <a:pPr algn="l"/>
            <a:r>
              <a:rPr lang="en-US" sz="1400" b="1" dirty="0" err="1">
                <a:solidFill>
                  <a:srgbClr val="0B04FF"/>
                </a:solidFill>
                <a:latin typeface="Calibri" pitchFamily="34" charset="0"/>
              </a:rPr>
              <a:t>acehs</a:t>
            </a:r>
            <a:r>
              <a:rPr lang="en-US" sz="1400" b="1" dirty="0">
                <a:solidFill>
                  <a:srgbClr val="0B04FF"/>
                </a:solidFill>
                <a:latin typeface="Calibri" pitchFamily="34" charset="0"/>
              </a:rPr>
              <a:t>  - aches chase 2</a:t>
            </a:r>
          </a:p>
          <a:p>
            <a:pPr algn="l"/>
            <a:r>
              <a:rPr lang="en-US" sz="1400" b="1" dirty="0" err="1">
                <a:solidFill>
                  <a:srgbClr val="0B04FF"/>
                </a:solidFill>
                <a:latin typeface="Calibri" pitchFamily="34" charset="0"/>
              </a:rPr>
              <a:t>aclrs</a:t>
            </a:r>
            <a:r>
              <a:rPr lang="en-US" sz="1400" b="1" dirty="0">
                <a:solidFill>
                  <a:srgbClr val="0B04FF"/>
                </a:solidFill>
                <a:latin typeface="Calibri" pitchFamily="34" charset="0"/>
              </a:rPr>
              <a:t>  - </a:t>
            </a:r>
            <a:r>
              <a:rPr lang="en-US" sz="1400" b="1" dirty="0" err="1">
                <a:solidFill>
                  <a:srgbClr val="0B04FF"/>
                </a:solidFill>
                <a:latin typeface="Calibri" pitchFamily="34" charset="0"/>
              </a:rPr>
              <a:t>carls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acnop</a:t>
            </a:r>
            <a:r>
              <a:rPr lang="en-US" sz="1400" b="1" dirty="0">
                <a:solidFill>
                  <a:srgbClr val="0B04FF"/>
                </a:solidFill>
                <a:latin typeface="Calibri" pitchFamily="34" charset="0"/>
              </a:rPr>
              <a:t>  - capon 1</a:t>
            </a:r>
          </a:p>
          <a:p>
            <a:pPr algn="l"/>
            <a:r>
              <a:rPr lang="en-US" sz="1400" b="1" dirty="0" err="1">
                <a:solidFill>
                  <a:srgbClr val="0B04FF"/>
                </a:solidFill>
                <a:latin typeface="Calibri" pitchFamily="34" charset="0"/>
              </a:rPr>
              <a:t>acnos</a:t>
            </a:r>
            <a:r>
              <a:rPr lang="en-US" sz="1400" b="1" dirty="0">
                <a:solidFill>
                  <a:srgbClr val="0B04FF"/>
                </a:solidFill>
                <a:latin typeface="Calibri" pitchFamily="34" charset="0"/>
              </a:rPr>
              <a:t>  - </a:t>
            </a:r>
            <a:r>
              <a:rPr lang="en-US" sz="1400" b="1" dirty="0" err="1">
                <a:solidFill>
                  <a:srgbClr val="0B04FF"/>
                </a:solidFill>
                <a:latin typeface="Calibri" pitchFamily="34" charset="0"/>
              </a:rPr>
              <a:t>canso</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ahlrs</a:t>
            </a:r>
            <a:r>
              <a:rPr lang="en-US" sz="1400" b="1" dirty="0">
                <a:solidFill>
                  <a:srgbClr val="0B04FF"/>
                </a:solidFill>
                <a:latin typeface="Calibri" pitchFamily="34" charset="0"/>
              </a:rPr>
              <a:t>  - </a:t>
            </a:r>
            <a:r>
              <a:rPr lang="en-US" sz="1400" b="1" dirty="0" err="1">
                <a:solidFill>
                  <a:srgbClr val="0B04FF"/>
                </a:solidFill>
                <a:latin typeface="Calibri" pitchFamily="34" charset="0"/>
              </a:rPr>
              <a:t>harls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bcelo</a:t>
            </a:r>
            <a:r>
              <a:rPr lang="en-US" sz="1400" b="1" dirty="0">
                <a:solidFill>
                  <a:srgbClr val="0B04FF"/>
                </a:solidFill>
                <a:latin typeface="Calibri" pitchFamily="34" charset="0"/>
              </a:rPr>
              <a:t>  - coble 1</a:t>
            </a:r>
          </a:p>
          <a:p>
            <a:pPr algn="l"/>
            <a:r>
              <a:rPr lang="en-US" sz="1400" b="1" dirty="0" err="1">
                <a:solidFill>
                  <a:srgbClr val="0B04FF"/>
                </a:solidFill>
                <a:latin typeface="Calibri" pitchFamily="34" charset="0"/>
              </a:rPr>
              <a:t>cehim</a:t>
            </a:r>
            <a:r>
              <a:rPr lang="en-US" sz="1400" b="1" dirty="0">
                <a:solidFill>
                  <a:srgbClr val="0B04FF"/>
                </a:solidFill>
                <a:latin typeface="Calibri" pitchFamily="34" charset="0"/>
              </a:rPr>
              <a:t>  - chime hemic 2</a:t>
            </a:r>
          </a:p>
          <a:p>
            <a:pPr algn="l"/>
            <a:r>
              <a:rPr lang="en-US" sz="1400" b="1" dirty="0" err="1">
                <a:solidFill>
                  <a:srgbClr val="0B04FF"/>
                </a:solidFill>
                <a:latin typeface="Calibri" pitchFamily="34" charset="0"/>
              </a:rPr>
              <a:t>celmo</a:t>
            </a:r>
            <a:r>
              <a:rPr lang="en-US" sz="1400" b="1" dirty="0">
                <a:solidFill>
                  <a:srgbClr val="0B04FF"/>
                </a:solidFill>
                <a:latin typeface="Calibri" pitchFamily="34" charset="0"/>
              </a:rPr>
              <a:t>  - celom 1</a:t>
            </a:r>
          </a:p>
          <a:p>
            <a:pPr algn="l"/>
            <a:r>
              <a:rPr lang="en-US" sz="1400" b="1" dirty="0" err="1">
                <a:solidFill>
                  <a:srgbClr val="0B04FF"/>
                </a:solidFill>
                <a:latin typeface="Calibri" pitchFamily="34" charset="0"/>
              </a:rPr>
              <a:t>celos</a:t>
            </a:r>
            <a:r>
              <a:rPr lang="en-US" sz="1400" b="1" dirty="0">
                <a:solidFill>
                  <a:srgbClr val="0B04FF"/>
                </a:solidFill>
                <a:latin typeface="Calibri" pitchFamily="34" charset="0"/>
              </a:rPr>
              <a:t>  - close </a:t>
            </a:r>
            <a:r>
              <a:rPr lang="en-US" sz="1400" b="1" dirty="0" err="1">
                <a:solidFill>
                  <a:srgbClr val="0B04FF"/>
                </a:solidFill>
                <a:latin typeface="Calibri" pitchFamily="34" charset="0"/>
              </a:rPr>
              <a:t>coles</a:t>
            </a:r>
            <a:r>
              <a:rPr lang="en-US" sz="1400" b="1" dirty="0">
                <a:solidFill>
                  <a:srgbClr val="0B04FF"/>
                </a:solidFill>
                <a:latin typeface="Calibri" pitchFamily="34" charset="0"/>
              </a:rPr>
              <a:t> </a:t>
            </a:r>
            <a:r>
              <a:rPr lang="en-US" sz="1400" b="1" dirty="0" err="1">
                <a:solidFill>
                  <a:srgbClr val="0B04FF"/>
                </a:solidFill>
                <a:latin typeface="Calibri" pitchFamily="34" charset="0"/>
              </a:rPr>
              <a:t>socle</a:t>
            </a:r>
            <a:r>
              <a:rPr lang="en-US" sz="1400" b="1" dirty="0">
                <a:solidFill>
                  <a:srgbClr val="0B04FF"/>
                </a:solidFill>
                <a:latin typeface="Calibri" pitchFamily="34" charset="0"/>
              </a:rPr>
              <a:t> 3</a:t>
            </a:r>
          </a:p>
          <a:p>
            <a:pPr algn="l"/>
            <a:r>
              <a:rPr lang="en-US" sz="1400" b="1" dirty="0" err="1">
                <a:solidFill>
                  <a:srgbClr val="0B04FF"/>
                </a:solidFill>
                <a:latin typeface="Calibri" pitchFamily="34" charset="0"/>
              </a:rPr>
              <a:t>cinos</a:t>
            </a:r>
            <a:r>
              <a:rPr lang="en-US" sz="1400" b="1" dirty="0">
                <a:solidFill>
                  <a:srgbClr val="0B04FF"/>
                </a:solidFill>
                <a:latin typeface="Calibri" pitchFamily="34" charset="0"/>
              </a:rPr>
              <a:t>  - </a:t>
            </a:r>
            <a:r>
              <a:rPr lang="en-US" sz="1400" b="1" dirty="0" err="1">
                <a:solidFill>
                  <a:srgbClr val="0B04FF"/>
                </a:solidFill>
                <a:latin typeface="Calibri" pitchFamily="34" charset="0"/>
              </a:rPr>
              <a:t>cions</a:t>
            </a:r>
            <a:r>
              <a:rPr lang="en-US" sz="1400" b="1" dirty="0">
                <a:solidFill>
                  <a:srgbClr val="0B04FF"/>
                </a:solidFill>
                <a:latin typeface="Calibri" pitchFamily="34" charset="0"/>
              </a:rPr>
              <a:t> coins icons scion sonic 5</a:t>
            </a:r>
          </a:p>
          <a:p>
            <a:pPr algn="l"/>
            <a:r>
              <a:rPr lang="en-US" sz="1400" b="1" dirty="0" err="1">
                <a:solidFill>
                  <a:srgbClr val="0B04FF"/>
                </a:solidFill>
                <a:latin typeface="Calibri" pitchFamily="34" charset="0"/>
              </a:rPr>
              <a:t>ehlmo</a:t>
            </a:r>
            <a:r>
              <a:rPr lang="en-US" sz="1400" b="1" dirty="0">
                <a:solidFill>
                  <a:srgbClr val="0B04FF"/>
                </a:solidFill>
                <a:latin typeface="Calibri" pitchFamily="34" charset="0"/>
              </a:rPr>
              <a:t>  - </a:t>
            </a:r>
            <a:r>
              <a:rPr lang="en-US" sz="1400" b="1" dirty="0" err="1">
                <a:solidFill>
                  <a:srgbClr val="0B04FF"/>
                </a:solidFill>
                <a:latin typeface="Calibri" pitchFamily="34" charset="0"/>
              </a:rPr>
              <a:t>mohel</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ehlos</a:t>
            </a:r>
            <a:r>
              <a:rPr lang="en-US" sz="1400" b="1" dirty="0">
                <a:solidFill>
                  <a:srgbClr val="0B04FF"/>
                </a:solidFill>
                <a:latin typeface="Calibri" pitchFamily="34" charset="0"/>
              </a:rPr>
              <a:t>  - holes </a:t>
            </a:r>
            <a:r>
              <a:rPr lang="en-US" sz="1400" b="1" dirty="0" err="1">
                <a:solidFill>
                  <a:srgbClr val="0B04FF"/>
                </a:solidFill>
                <a:latin typeface="Calibri" pitchFamily="34" charset="0"/>
              </a:rPr>
              <a:t>hosel</a:t>
            </a:r>
            <a:r>
              <a:rPr lang="en-US" sz="1400" b="1" dirty="0">
                <a:solidFill>
                  <a:srgbClr val="0B04FF"/>
                </a:solidFill>
                <a:latin typeface="Calibri" pitchFamily="34" charset="0"/>
              </a:rPr>
              <a:t> </a:t>
            </a:r>
            <a:r>
              <a:rPr lang="en-US" sz="1400" b="1" dirty="0" err="1">
                <a:solidFill>
                  <a:srgbClr val="0B04FF"/>
                </a:solidFill>
                <a:latin typeface="Calibri" pitchFamily="34" charset="0"/>
              </a:rPr>
              <a:t>sheol</a:t>
            </a:r>
            <a:r>
              <a:rPr lang="en-US" sz="1400" b="1" dirty="0">
                <a:solidFill>
                  <a:srgbClr val="0B04FF"/>
                </a:solidFill>
                <a:latin typeface="Calibri" pitchFamily="34" charset="0"/>
              </a:rPr>
              <a:t> 3</a:t>
            </a:r>
          </a:p>
        </p:txBody>
      </p:sp>
      <p:sp>
        <p:nvSpPr>
          <p:cNvPr id="19472" name="Left Arrow 3"/>
          <p:cNvSpPr>
            <a:spLocks noChangeArrowheads="1"/>
          </p:cNvSpPr>
          <p:nvPr/>
        </p:nvSpPr>
        <p:spPr bwMode="auto">
          <a:xfrm rot="4315138">
            <a:off x="7115969" y="401916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19601359">
            <a:off x="1930617" y="1202513"/>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4" name="Rounded Rectangle 23"/>
          <p:cNvSpPr/>
          <p:nvPr/>
        </p:nvSpPr>
        <p:spPr bwMode="auto">
          <a:xfrm>
            <a:off x="2590800" y="4343400"/>
            <a:ext cx="3830053" cy="2299452"/>
          </a:xfrm>
          <a:prstGeom prst="roundRect">
            <a:avLst/>
          </a:prstGeom>
          <a:solidFill>
            <a:srgbClr val="CAEDF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TextBox 24"/>
          <p:cNvSpPr txBox="1">
            <a:spLocks noChangeArrowheads="1"/>
          </p:cNvSpPr>
          <p:nvPr/>
        </p:nvSpPr>
        <p:spPr bwMode="auto">
          <a:xfrm>
            <a:off x="3066984" y="4339388"/>
            <a:ext cx="1149994"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am </a:t>
            </a:r>
            <a:r>
              <a:rPr lang="en-US" sz="1600" u="sng" dirty="0" smtClean="0">
                <a:latin typeface="Calibri" pitchFamily="34" charset="0"/>
              </a:rPr>
              <a:t>guesses</a:t>
            </a:r>
            <a:endParaRPr lang="en-US" sz="1600" u="sng" dirty="0">
              <a:latin typeface="Calibri" pitchFamily="34" charset="0"/>
            </a:endParaRPr>
          </a:p>
          <a:p>
            <a:r>
              <a:rPr lang="en-US" sz="2000" dirty="0" smtClean="0">
                <a:solidFill>
                  <a:srgbClr val="1C10EF"/>
                </a:solidFill>
                <a:latin typeface="Calibri" pitchFamily="34" charset="0"/>
              </a:rPr>
              <a:t>alien: </a:t>
            </a:r>
            <a:r>
              <a:rPr lang="en-US" sz="2000" dirty="0">
                <a:solidFill>
                  <a:srgbClr val="1C10EF"/>
                </a:solidFill>
                <a:latin typeface="Calibri" pitchFamily="34" charset="0"/>
              </a:rPr>
              <a:t>2</a:t>
            </a:r>
          </a:p>
          <a:p>
            <a:r>
              <a:rPr lang="en-US" sz="2000" dirty="0" smtClean="0">
                <a:solidFill>
                  <a:srgbClr val="1C10EF"/>
                </a:solidFill>
                <a:latin typeface="Calibri" pitchFamily="34" charset="0"/>
              </a:rPr>
              <a:t>chord: 2</a:t>
            </a:r>
          </a:p>
          <a:p>
            <a:r>
              <a:rPr lang="en-US" sz="2000" dirty="0" smtClean="0">
                <a:solidFill>
                  <a:srgbClr val="1C10EF"/>
                </a:solidFill>
                <a:latin typeface="Calibri" pitchFamily="34" charset="0"/>
              </a:rPr>
              <a:t>bumps: 1</a:t>
            </a:r>
          </a:p>
          <a:p>
            <a:r>
              <a:rPr lang="en-US" sz="2000" dirty="0" smtClean="0">
                <a:solidFill>
                  <a:srgbClr val="1C10EF"/>
                </a:solidFill>
                <a:latin typeface="Calibri" pitchFamily="34" charset="0"/>
              </a:rPr>
              <a:t>lunch: 2</a:t>
            </a:r>
          </a:p>
          <a:p>
            <a:r>
              <a:rPr lang="en-US" sz="2000" dirty="0" smtClean="0">
                <a:solidFill>
                  <a:srgbClr val="1C10EF"/>
                </a:solidFill>
                <a:latin typeface="Calibri" pitchFamily="34" charset="0"/>
              </a:rPr>
              <a:t>under:  1</a:t>
            </a:r>
            <a:endParaRPr lang="en-US" sz="2000" dirty="0">
              <a:solidFill>
                <a:srgbClr val="1C10EF"/>
              </a:solidFill>
              <a:latin typeface="Calibri" pitchFamily="34" charset="0"/>
            </a:endParaRPr>
          </a:p>
        </p:txBody>
      </p:sp>
      <p:sp>
        <p:nvSpPr>
          <p:cNvPr id="26" name="TextBox 25"/>
          <p:cNvSpPr txBox="1">
            <a:spLocks noChangeArrowheads="1"/>
          </p:cNvSpPr>
          <p:nvPr/>
        </p:nvSpPr>
        <p:spPr bwMode="auto">
          <a:xfrm>
            <a:off x="4830587" y="4339388"/>
            <a:ext cx="1133066"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my </a:t>
            </a:r>
            <a:r>
              <a:rPr lang="en-US" sz="1600" u="sng" dirty="0" smtClean="0">
                <a:latin typeface="Calibri" pitchFamily="34" charset="0"/>
              </a:rPr>
              <a:t>guesses</a:t>
            </a:r>
            <a:endParaRPr lang="en-US" sz="1600" u="sng" dirty="0">
              <a:latin typeface="Calibri" pitchFamily="34" charset="0"/>
            </a:endParaRPr>
          </a:p>
          <a:p>
            <a:r>
              <a:rPr lang="en-US" sz="2000" dirty="0">
                <a:solidFill>
                  <a:srgbClr val="1C10EF"/>
                </a:solidFill>
                <a:latin typeface="Calibri" pitchFamily="34" charset="0"/>
              </a:rPr>
              <a:t>diner: </a:t>
            </a:r>
            <a:r>
              <a:rPr lang="en-US" sz="2000" dirty="0" smtClean="0">
                <a:solidFill>
                  <a:srgbClr val="1C10EF"/>
                </a:solidFill>
                <a:latin typeface="Calibri" pitchFamily="34" charset="0"/>
              </a:rPr>
              <a:t>0</a:t>
            </a:r>
            <a:endParaRPr lang="en-US" sz="2000" dirty="0">
              <a:solidFill>
                <a:srgbClr val="1C10EF"/>
              </a:solidFill>
              <a:latin typeface="Calibri" pitchFamily="34" charset="0"/>
            </a:endParaRPr>
          </a:p>
          <a:p>
            <a:r>
              <a:rPr lang="en-US" sz="2000" dirty="0">
                <a:solidFill>
                  <a:srgbClr val="1C10EF"/>
                </a:solidFill>
                <a:latin typeface="Calibri" pitchFamily="34" charset="0"/>
              </a:rPr>
              <a:t>ghost: 2</a:t>
            </a:r>
          </a:p>
          <a:p>
            <a:r>
              <a:rPr lang="en-US" sz="2000" dirty="0" smtClean="0">
                <a:solidFill>
                  <a:srgbClr val="1C10EF"/>
                </a:solidFill>
                <a:latin typeface="Calibri" pitchFamily="34" charset="0"/>
              </a:rPr>
              <a:t>plumb: 1</a:t>
            </a:r>
          </a:p>
          <a:p>
            <a:r>
              <a:rPr lang="en-US" sz="2000" dirty="0" smtClean="0">
                <a:solidFill>
                  <a:srgbClr val="1C10EF"/>
                </a:solidFill>
                <a:latin typeface="Calibri" pitchFamily="34" charset="0"/>
              </a:rPr>
              <a:t>jazzy: 1</a:t>
            </a:r>
          </a:p>
          <a:p>
            <a:r>
              <a:rPr lang="en-US" sz="2000" dirty="0" smtClean="0">
                <a:solidFill>
                  <a:srgbClr val="1C10EF"/>
                </a:solidFill>
                <a:latin typeface="Calibri" pitchFamily="34" charset="0"/>
              </a:rPr>
              <a:t>flash:  1</a:t>
            </a:r>
            <a:endParaRPr lang="en-US" sz="2000" dirty="0">
              <a:solidFill>
                <a:srgbClr val="1C10EF"/>
              </a:solidFill>
              <a:latin typeface="Calibri" pitchFamily="34" charset="0"/>
            </a:endParaRPr>
          </a:p>
        </p:txBody>
      </p:sp>
      <p:sp>
        <p:nvSpPr>
          <p:cNvPr id="27" name="Rectangle 34"/>
          <p:cNvSpPr>
            <a:spLocks noChangeArrowheads="1"/>
          </p:cNvSpPr>
          <p:nvPr/>
        </p:nvSpPr>
        <p:spPr bwMode="auto">
          <a:xfrm>
            <a:off x="2929172" y="6284492"/>
            <a:ext cx="1410899" cy="276999"/>
          </a:xfrm>
          <a:prstGeom prst="rect">
            <a:avLst/>
          </a:prstGeom>
          <a:solidFill>
            <a:schemeClr val="bg1"/>
          </a:solidFill>
          <a:ln>
            <a:noFill/>
          </a:ln>
          <a:extLst/>
        </p:spPr>
        <p:txBody>
          <a:bodyPr wrap="none">
            <a:spAutoFit/>
          </a:bodyPr>
          <a:lstStyle/>
          <a:p>
            <a:r>
              <a:rPr lang="en-US" sz="1200" dirty="0" smtClean="0">
                <a:latin typeface="Calibri" pitchFamily="34" charset="0"/>
              </a:rPr>
              <a:t>only 16 words left…</a:t>
            </a:r>
            <a:endParaRPr lang="en-US" sz="1200" dirty="0"/>
          </a:p>
        </p:txBody>
      </p:sp>
      <p:sp>
        <p:nvSpPr>
          <p:cNvPr id="28" name="Rectangle 34"/>
          <p:cNvSpPr>
            <a:spLocks noChangeArrowheads="1"/>
          </p:cNvSpPr>
          <p:nvPr/>
        </p:nvSpPr>
        <p:spPr bwMode="auto">
          <a:xfrm>
            <a:off x="4702120" y="6284492"/>
            <a:ext cx="1361078" cy="276999"/>
          </a:xfrm>
          <a:prstGeom prst="rect">
            <a:avLst/>
          </a:prstGeom>
          <a:solidFill>
            <a:schemeClr val="bg1"/>
          </a:solidFill>
          <a:ln>
            <a:noFill/>
          </a:ln>
          <a:extLst/>
        </p:spPr>
        <p:txBody>
          <a:bodyPr wrap="none">
            <a:spAutoFit/>
          </a:bodyPr>
          <a:lstStyle/>
          <a:p>
            <a:r>
              <a:rPr lang="en-US" sz="1200" dirty="0" smtClean="0">
                <a:latin typeface="Calibri" pitchFamily="34" charset="0"/>
              </a:rPr>
              <a:t>still 27 words left…</a:t>
            </a:r>
            <a:endParaRPr lang="en-US" sz="1200"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custDataLst>
              <p:tags r:id="rId1"/>
            </p:custDataLst>
          </p:nvPr>
        </p:nvSpPr>
        <p:spPr bwMode="auto">
          <a:xfrm>
            <a:off x="178811" y="3193873"/>
            <a:ext cx="1951037" cy="731838"/>
          </a:xfrm>
          <a:prstGeom prst="rect">
            <a:avLst/>
          </a:prstGeom>
          <a:solidFill>
            <a:srgbClr val="FFC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Words!</a:t>
            </a:r>
          </a:p>
        </p:txBody>
      </p:sp>
      <p:sp>
        <p:nvSpPr>
          <p:cNvPr id="19459" name="Rectangle 38"/>
          <p:cNvSpPr>
            <a:spLocks noChangeArrowheads="1"/>
          </p:cNvSpPr>
          <p:nvPr/>
        </p:nvSpPr>
        <p:spPr bwMode="auto">
          <a:xfrm>
            <a:off x="168493" y="505623"/>
            <a:ext cx="340330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err="1" smtClean="0">
                <a:latin typeface="Calibri" pitchFamily="34" charset="0"/>
              </a:rPr>
              <a:t>abeht</a:t>
            </a:r>
            <a:r>
              <a:rPr lang="en-US" sz="1400" b="1" dirty="0" smtClean="0">
                <a:latin typeface="Calibri" pitchFamily="34" charset="0"/>
              </a:rPr>
              <a:t>  - bathe 1</a:t>
            </a:r>
          </a:p>
          <a:p>
            <a:pPr algn="l"/>
            <a:r>
              <a:rPr lang="en-US" sz="1400" b="1" dirty="0" err="1" smtClean="0">
                <a:latin typeface="Calibri" pitchFamily="34" charset="0"/>
              </a:rPr>
              <a:t>abest</a:t>
            </a:r>
            <a:r>
              <a:rPr lang="en-US" sz="1400" b="1" dirty="0" smtClean="0">
                <a:latin typeface="Calibri" pitchFamily="34" charset="0"/>
              </a:rPr>
              <a:t>  - abets baste bates beast beats betas</a:t>
            </a:r>
          </a:p>
          <a:p>
            <a:pPr algn="l"/>
            <a:r>
              <a:rPr lang="en-US" sz="1400" b="1" dirty="0" err="1" smtClean="0">
                <a:latin typeface="Calibri" pitchFamily="34" charset="0"/>
              </a:rPr>
              <a:t>beeos</a:t>
            </a:r>
            <a:r>
              <a:rPr lang="en-US" sz="1400" b="1" dirty="0" smtClean="0">
                <a:latin typeface="Calibri" pitchFamily="34" charset="0"/>
              </a:rPr>
              <a:t>  - obese 1</a:t>
            </a:r>
          </a:p>
          <a:p>
            <a:pPr algn="l"/>
            <a:r>
              <a:rPr lang="en-US" sz="1400" b="1" dirty="0" err="1" smtClean="0">
                <a:latin typeface="Calibri" pitchFamily="34" charset="0"/>
              </a:rPr>
              <a:t>begsy</a:t>
            </a:r>
            <a:r>
              <a:rPr lang="en-US" sz="1400" b="1" dirty="0" smtClean="0">
                <a:latin typeface="Calibri" pitchFamily="34" charset="0"/>
              </a:rPr>
              <a:t>  - </a:t>
            </a:r>
            <a:r>
              <a:rPr lang="en-US" sz="1400" b="1" dirty="0" err="1" smtClean="0">
                <a:latin typeface="Calibri" pitchFamily="34" charset="0"/>
              </a:rPr>
              <a:t>gybes</a:t>
            </a:r>
            <a:r>
              <a:rPr lang="en-US" sz="1400" b="1" dirty="0" smtClean="0">
                <a:latin typeface="Calibri" pitchFamily="34" charset="0"/>
              </a:rPr>
              <a:t> 1</a:t>
            </a:r>
          </a:p>
          <a:p>
            <a:pPr algn="l"/>
            <a:r>
              <a:rPr lang="en-US" sz="1400" b="1" dirty="0" err="1" smtClean="0">
                <a:latin typeface="Calibri" pitchFamily="34" charset="0"/>
              </a:rPr>
              <a:t>eegls</a:t>
            </a:r>
            <a:r>
              <a:rPr lang="en-US" sz="1400" b="1" dirty="0" smtClean="0">
                <a:latin typeface="Calibri" pitchFamily="34" charset="0"/>
              </a:rPr>
              <a:t>  - glees </a:t>
            </a:r>
            <a:r>
              <a:rPr lang="en-US" sz="1400" b="1" dirty="0" err="1" smtClean="0">
                <a:latin typeface="Calibri" pitchFamily="34" charset="0"/>
              </a:rPr>
              <a:t>leges</a:t>
            </a:r>
            <a:r>
              <a:rPr lang="en-US" sz="1400" b="1" dirty="0" smtClean="0">
                <a:latin typeface="Calibri" pitchFamily="34" charset="0"/>
              </a:rPr>
              <a:t> 2</a:t>
            </a:r>
          </a:p>
          <a:p>
            <a:pPr algn="l"/>
            <a:r>
              <a:rPr lang="en-US" sz="1400" b="1" dirty="0" err="1" smtClean="0">
                <a:latin typeface="Calibri" pitchFamily="34" charset="0"/>
              </a:rPr>
              <a:t>eegsu</a:t>
            </a:r>
            <a:r>
              <a:rPr lang="en-US" sz="1400" b="1" dirty="0" smtClean="0">
                <a:latin typeface="Calibri" pitchFamily="34" charset="0"/>
              </a:rPr>
              <a:t>  - segue 1</a:t>
            </a:r>
          </a:p>
          <a:p>
            <a:pPr algn="l"/>
            <a:r>
              <a:rPr lang="en-US" sz="1400" b="1" dirty="0" err="1" smtClean="0">
                <a:latin typeface="Calibri" pitchFamily="34" charset="0"/>
              </a:rPr>
              <a:t>eehmt</a:t>
            </a:r>
            <a:r>
              <a:rPr lang="en-US" sz="1400" b="1" dirty="0" smtClean="0">
                <a:latin typeface="Calibri" pitchFamily="34" charset="0"/>
              </a:rPr>
              <a:t>  - theme 1</a:t>
            </a:r>
          </a:p>
          <a:p>
            <a:pPr algn="l"/>
            <a:r>
              <a:rPr lang="en-US" sz="1400" b="1" dirty="0" err="1" smtClean="0">
                <a:latin typeface="Calibri" pitchFamily="34" charset="0"/>
              </a:rPr>
              <a:t>eemst</a:t>
            </a:r>
            <a:r>
              <a:rPr lang="en-US" sz="1400" b="1" dirty="0" smtClean="0">
                <a:latin typeface="Calibri" pitchFamily="34" charset="0"/>
              </a:rPr>
              <a:t>  - meets metes teems 3</a:t>
            </a:r>
          </a:p>
          <a:p>
            <a:pPr algn="l"/>
            <a:r>
              <a:rPr lang="en-US" sz="1400" b="1" dirty="0" err="1" smtClean="0">
                <a:latin typeface="Calibri" pitchFamily="34" charset="0"/>
              </a:rPr>
              <a:t>eeopt</a:t>
            </a:r>
            <a:r>
              <a:rPr lang="en-US" sz="1400" b="1" dirty="0" smtClean="0">
                <a:latin typeface="Calibri" pitchFamily="34" charset="0"/>
              </a:rPr>
              <a:t>  - </a:t>
            </a:r>
            <a:r>
              <a:rPr lang="en-US" sz="1400" b="1" dirty="0" err="1" smtClean="0">
                <a:latin typeface="Calibri" pitchFamily="34" charset="0"/>
              </a:rPr>
              <a:t>topee</a:t>
            </a:r>
            <a:r>
              <a:rPr lang="en-US" sz="1400" b="1" dirty="0" smtClean="0">
                <a:latin typeface="Calibri" pitchFamily="34" charset="0"/>
              </a:rPr>
              <a:t> 1</a:t>
            </a:r>
            <a:endParaRPr lang="en-US" sz="1400" b="1" dirty="0">
              <a:latin typeface="Calibri" pitchFamily="34" charset="0"/>
            </a:endParaRP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1230710" y="2497396"/>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morning</a:t>
            </a:r>
            <a:endParaRPr lang="en-US" dirty="0">
              <a:latin typeface="Cambria" pitchFamily="18" charset="0"/>
            </a:endParaRPr>
          </a:p>
        </p:txBody>
      </p:sp>
      <p:sp>
        <p:nvSpPr>
          <p:cNvPr id="19465" name="Rectangle 44"/>
          <p:cNvSpPr>
            <a:spLocks noChangeArrowheads="1"/>
          </p:cNvSpPr>
          <p:nvPr/>
        </p:nvSpPr>
        <p:spPr bwMode="auto">
          <a:xfrm>
            <a:off x="264037" y="4306431"/>
            <a:ext cx="1761893" cy="2246769"/>
          </a:xfrm>
          <a:prstGeom prst="rect">
            <a:avLst/>
          </a:prstGeom>
          <a:solidFill>
            <a:srgbClr val="CCECFF"/>
          </a:solidFill>
          <a:ln>
            <a:noFill/>
          </a:ln>
        </p:spPr>
        <p:txBody>
          <a:bodyPr wrap="none">
            <a:spAutoFit/>
          </a:bodyPr>
          <a:lstStyle/>
          <a:p>
            <a:pPr algn="l"/>
            <a:r>
              <a:rPr lang="en-US" sz="1400" b="1" dirty="0" err="1" smtClean="0">
                <a:latin typeface="Calibri" pitchFamily="34" charset="0"/>
              </a:rPr>
              <a:t>bprsu</a:t>
            </a:r>
            <a:r>
              <a:rPr lang="en-US" sz="1400" b="1" dirty="0" smtClean="0">
                <a:latin typeface="Calibri" pitchFamily="34" charset="0"/>
              </a:rPr>
              <a:t>  - burps 1</a:t>
            </a:r>
          </a:p>
          <a:p>
            <a:pPr algn="l"/>
            <a:r>
              <a:rPr lang="en-US" sz="1400" b="1" dirty="0" err="1" smtClean="0">
                <a:latin typeface="Calibri" pitchFamily="34" charset="0"/>
              </a:rPr>
              <a:t>gprsu</a:t>
            </a:r>
            <a:r>
              <a:rPr lang="en-US" sz="1400" b="1" dirty="0" smtClean="0">
                <a:latin typeface="Calibri" pitchFamily="34" charset="0"/>
              </a:rPr>
              <a:t>  - </a:t>
            </a:r>
            <a:r>
              <a:rPr lang="en-US" sz="1400" b="1" dirty="0" err="1" smtClean="0">
                <a:latin typeface="Calibri" pitchFamily="34" charset="0"/>
              </a:rPr>
              <a:t>sprug</a:t>
            </a:r>
            <a:r>
              <a:rPr lang="en-US" sz="1400" b="1" dirty="0" smtClean="0">
                <a:latin typeface="Calibri" pitchFamily="34" charset="0"/>
              </a:rPr>
              <a:t> 1</a:t>
            </a:r>
          </a:p>
          <a:p>
            <a:pPr algn="l"/>
            <a:r>
              <a:rPr lang="en-US" sz="1400" b="1" dirty="0" err="1" smtClean="0">
                <a:latin typeface="Calibri" pitchFamily="34" charset="0"/>
              </a:rPr>
              <a:t>moprt</a:t>
            </a:r>
            <a:r>
              <a:rPr lang="en-US" sz="1400" b="1" dirty="0" smtClean="0">
                <a:latin typeface="Calibri" pitchFamily="34" charset="0"/>
              </a:rPr>
              <a:t>  - tromp 1</a:t>
            </a:r>
          </a:p>
          <a:p>
            <a:pPr algn="l"/>
            <a:r>
              <a:rPr lang="en-US" sz="1400" b="1" dirty="0" err="1" smtClean="0">
                <a:latin typeface="Calibri" pitchFamily="34" charset="0"/>
              </a:rPr>
              <a:t>mprsu</a:t>
            </a:r>
            <a:r>
              <a:rPr lang="en-US" sz="1400" b="1" dirty="0" smtClean="0">
                <a:latin typeface="Calibri" pitchFamily="34" charset="0"/>
              </a:rPr>
              <a:t>  - rumps 1</a:t>
            </a:r>
          </a:p>
          <a:p>
            <a:pPr algn="l"/>
            <a:r>
              <a:rPr lang="en-US" sz="1400" b="1" dirty="0" err="1" smtClean="0">
                <a:latin typeface="Calibri" pitchFamily="34" charset="0"/>
              </a:rPr>
              <a:t>ooprt</a:t>
            </a:r>
            <a:r>
              <a:rPr lang="en-US" sz="1400" b="1" dirty="0" smtClean="0">
                <a:latin typeface="Calibri" pitchFamily="34" charset="0"/>
              </a:rPr>
              <a:t>  - troop 1</a:t>
            </a:r>
          </a:p>
          <a:p>
            <a:pPr algn="l"/>
            <a:r>
              <a:rPr lang="en-US" sz="1400" b="1" dirty="0" err="1" smtClean="0">
                <a:latin typeface="Calibri" pitchFamily="34" charset="0"/>
              </a:rPr>
              <a:t>optuy</a:t>
            </a:r>
            <a:r>
              <a:rPr lang="en-US" sz="1400" b="1" dirty="0" smtClean="0">
                <a:latin typeface="Calibri" pitchFamily="34" charset="0"/>
              </a:rPr>
              <a:t>  - pouty 1</a:t>
            </a:r>
          </a:p>
          <a:p>
            <a:pPr algn="l"/>
            <a:r>
              <a:rPr lang="en-US" sz="1400" b="1" dirty="0" err="1" smtClean="0">
                <a:latin typeface="Calibri" pitchFamily="34" charset="0"/>
              </a:rPr>
              <a:t>prrsu</a:t>
            </a:r>
            <a:r>
              <a:rPr lang="en-US" sz="1400" b="1" dirty="0" smtClean="0">
                <a:latin typeface="Calibri" pitchFamily="34" charset="0"/>
              </a:rPr>
              <a:t>  - purrs 1</a:t>
            </a:r>
          </a:p>
          <a:p>
            <a:pPr algn="l"/>
            <a:r>
              <a:rPr lang="en-US" sz="1400" b="1" dirty="0" err="1" smtClean="0">
                <a:latin typeface="Calibri" pitchFamily="34" charset="0"/>
              </a:rPr>
              <a:t>prssu</a:t>
            </a:r>
            <a:r>
              <a:rPr lang="en-US" sz="1400" b="1" dirty="0" smtClean="0">
                <a:latin typeface="Calibri" pitchFamily="34" charset="0"/>
              </a:rPr>
              <a:t>  - spurs 1</a:t>
            </a:r>
          </a:p>
          <a:p>
            <a:pPr algn="l"/>
            <a:r>
              <a:rPr lang="en-US" sz="1400" b="1" dirty="0" err="1" smtClean="0">
                <a:latin typeface="Calibri" pitchFamily="34" charset="0"/>
              </a:rPr>
              <a:t>prsuu</a:t>
            </a:r>
            <a:r>
              <a:rPr lang="en-US" sz="1400" b="1" dirty="0" smtClean="0">
                <a:latin typeface="Calibri" pitchFamily="34" charset="0"/>
              </a:rPr>
              <a:t>  - usurp 1</a:t>
            </a:r>
          </a:p>
          <a:p>
            <a:pPr algn="l"/>
            <a:r>
              <a:rPr lang="en-US" sz="1400" b="1" dirty="0" err="1" smtClean="0">
                <a:latin typeface="Calibri" pitchFamily="34" charset="0"/>
              </a:rPr>
              <a:t>prsuy</a:t>
            </a:r>
            <a:r>
              <a:rPr lang="en-US" sz="1400" b="1" dirty="0" smtClean="0">
                <a:latin typeface="Calibri" pitchFamily="34" charset="0"/>
              </a:rPr>
              <a:t>  - pursy syrup 2</a:t>
            </a:r>
            <a:endParaRPr lang="en-US" sz="1400" b="1" dirty="0">
              <a:latin typeface="Calibri" pitchFamily="34" charset="0"/>
            </a:endParaRPr>
          </a:p>
        </p:txBody>
      </p:sp>
      <p:sp>
        <p:nvSpPr>
          <p:cNvPr id="19466" name="Rectangle 45"/>
          <p:cNvSpPr>
            <a:spLocks noChangeArrowheads="1"/>
          </p:cNvSpPr>
          <p:nvPr/>
        </p:nvSpPr>
        <p:spPr bwMode="auto">
          <a:xfrm>
            <a:off x="3533775"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4332288"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ANAGRAMS</a:t>
            </a:r>
          </a:p>
        </p:txBody>
      </p:sp>
      <p:sp>
        <p:nvSpPr>
          <p:cNvPr id="19468" name="Rectangle 41"/>
          <p:cNvSpPr>
            <a:spLocks noChangeArrowheads="1"/>
          </p:cNvSpPr>
          <p:nvPr/>
        </p:nvSpPr>
        <p:spPr bwMode="auto">
          <a:xfrm>
            <a:off x="2146782" y="4038600"/>
            <a:ext cx="1271509" cy="1077218"/>
          </a:xfrm>
          <a:prstGeom prst="rect">
            <a:avLst/>
          </a:prstGeom>
          <a:solidFill>
            <a:srgbClr val="CCECFF"/>
          </a:solidFill>
          <a:ln>
            <a:noFill/>
          </a:ln>
        </p:spPr>
        <p:txBody>
          <a:bodyPr wrap="square">
            <a:spAutoFit/>
          </a:bodyPr>
          <a:lstStyle/>
          <a:p>
            <a:r>
              <a:rPr lang="en-US" sz="3200" dirty="0">
                <a:solidFill>
                  <a:srgbClr val="0B04FF"/>
                </a:solidFill>
                <a:latin typeface="Cambria" pitchFamily="18" charset="0"/>
              </a:rPr>
              <a:t>my word</a:t>
            </a:r>
          </a:p>
        </p:txBody>
      </p:sp>
      <p:sp>
        <p:nvSpPr>
          <p:cNvPr id="19472" name="Left Arrow 3"/>
          <p:cNvSpPr>
            <a:spLocks noChangeArrowheads="1"/>
          </p:cNvSpPr>
          <p:nvPr/>
        </p:nvSpPr>
        <p:spPr bwMode="auto">
          <a:xfrm rot="10800000">
            <a:off x="3124201" y="3492298"/>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5400000">
            <a:off x="856817" y="2576148"/>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0" name="Left Arrow 3"/>
          <p:cNvSpPr>
            <a:spLocks noChangeArrowheads="1"/>
          </p:cNvSpPr>
          <p:nvPr/>
        </p:nvSpPr>
        <p:spPr bwMode="auto">
          <a:xfrm>
            <a:off x="2051227" y="534539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21" name="Rectangle 42"/>
          <p:cNvSpPr>
            <a:spLocks noChangeArrowheads="1"/>
          </p:cNvSpPr>
          <p:nvPr/>
        </p:nvSpPr>
        <p:spPr bwMode="auto">
          <a:xfrm rot="16200000">
            <a:off x="4959785" y="3170608"/>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morning</a:t>
            </a:r>
            <a:endParaRPr lang="en-US" sz="1400" dirty="0">
              <a:latin typeface="Cambria" pitchFamily="18" charset="0"/>
            </a:endParaRPr>
          </a:p>
        </p:txBody>
      </p:sp>
      <p:sp>
        <p:nvSpPr>
          <p:cNvPr id="22" name="Rectangle 42"/>
          <p:cNvSpPr>
            <a:spLocks noChangeArrowheads="1"/>
          </p:cNvSpPr>
          <p:nvPr/>
        </p:nvSpPr>
        <p:spPr bwMode="auto">
          <a:xfrm rot="16200000">
            <a:off x="1228200" y="4793216"/>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afternoon</a:t>
            </a:r>
            <a:endParaRPr lang="en-US" sz="1400" dirty="0">
              <a:latin typeface="Cambria" pitchFamily="18" charset="0"/>
            </a:endParaRPr>
          </a:p>
        </p:txBody>
      </p:sp>
      <p:sp>
        <p:nvSpPr>
          <p:cNvPr id="3" name="Rectangle 2"/>
          <p:cNvSpPr/>
          <p:nvPr/>
        </p:nvSpPr>
        <p:spPr>
          <a:xfrm>
            <a:off x="2843643" y="898037"/>
            <a:ext cx="3007952" cy="1246495"/>
          </a:xfrm>
          <a:prstGeom prst="rect">
            <a:avLst/>
          </a:prstGeom>
          <a:solidFill>
            <a:srgbClr val="CCECFF"/>
          </a:solidFill>
        </p:spPr>
        <p:txBody>
          <a:bodyPr wrap="square">
            <a:spAutoFit/>
          </a:bodyPr>
          <a:lstStyle/>
          <a:p>
            <a:r>
              <a:rPr lang="en-US" sz="1500" dirty="0" err="1">
                <a:latin typeface="Calibri" pitchFamily="34" charset="0"/>
              </a:rPr>
              <a:t>abbno</a:t>
            </a:r>
            <a:r>
              <a:rPr lang="en-US" sz="1500" dirty="0">
                <a:latin typeface="Calibri" pitchFamily="34" charset="0"/>
              </a:rPr>
              <a:t>  - nabob 1</a:t>
            </a:r>
          </a:p>
          <a:p>
            <a:r>
              <a:rPr lang="en-US" sz="1500" dirty="0" err="1">
                <a:latin typeface="Calibri" pitchFamily="34" charset="0"/>
              </a:rPr>
              <a:t>abcno</a:t>
            </a:r>
            <a:r>
              <a:rPr lang="en-US" sz="1500" dirty="0">
                <a:latin typeface="Calibri" pitchFamily="34" charset="0"/>
              </a:rPr>
              <a:t>  - bacon </a:t>
            </a:r>
            <a:r>
              <a:rPr lang="en-US" sz="1500" dirty="0" err="1">
                <a:latin typeface="Calibri" pitchFamily="34" charset="0"/>
              </a:rPr>
              <a:t>banco</a:t>
            </a:r>
            <a:r>
              <a:rPr lang="en-US" sz="1500" dirty="0">
                <a:latin typeface="Calibri" pitchFamily="34" charset="0"/>
              </a:rPr>
              <a:t> 2</a:t>
            </a:r>
          </a:p>
          <a:p>
            <a:r>
              <a:rPr lang="en-US" sz="1500" dirty="0" err="1">
                <a:latin typeface="Calibri" pitchFamily="34" charset="0"/>
              </a:rPr>
              <a:t>abjno</a:t>
            </a:r>
            <a:r>
              <a:rPr lang="en-US" sz="1500" dirty="0">
                <a:latin typeface="Calibri" pitchFamily="34" charset="0"/>
              </a:rPr>
              <a:t>  - banjo 1</a:t>
            </a:r>
          </a:p>
          <a:p>
            <a:r>
              <a:rPr lang="en-US" sz="1500" dirty="0" err="1">
                <a:latin typeface="Calibri" pitchFamily="34" charset="0"/>
              </a:rPr>
              <a:t>agnoy</a:t>
            </a:r>
            <a:r>
              <a:rPr lang="en-US" sz="1500" dirty="0">
                <a:latin typeface="Calibri" pitchFamily="34" charset="0"/>
              </a:rPr>
              <a:t>  - agony 1</a:t>
            </a:r>
          </a:p>
          <a:p>
            <a:r>
              <a:rPr lang="en-US" sz="1500" dirty="0" err="1">
                <a:latin typeface="Calibri" pitchFamily="34" charset="0"/>
              </a:rPr>
              <a:t>bdloo</a:t>
            </a:r>
            <a:r>
              <a:rPr lang="en-US" sz="1500" dirty="0">
                <a:latin typeface="Calibri" pitchFamily="34" charset="0"/>
              </a:rPr>
              <a:t>  - blood 1</a:t>
            </a:r>
          </a:p>
        </p:txBody>
      </p:sp>
      <p:sp>
        <p:nvSpPr>
          <p:cNvPr id="4" name="Rectangle 3"/>
          <p:cNvSpPr/>
          <p:nvPr/>
        </p:nvSpPr>
        <p:spPr>
          <a:xfrm>
            <a:off x="168492" y="900427"/>
            <a:ext cx="2614043" cy="1246495"/>
          </a:xfrm>
          <a:prstGeom prst="rect">
            <a:avLst/>
          </a:prstGeom>
          <a:solidFill>
            <a:srgbClr val="FFCCCC"/>
          </a:solidFill>
        </p:spPr>
        <p:txBody>
          <a:bodyPr wrap="square">
            <a:spAutoFit/>
          </a:bodyPr>
          <a:lstStyle/>
          <a:p>
            <a:r>
              <a:rPr lang="en-US" sz="1500" dirty="0" err="1">
                <a:latin typeface="Calibri" pitchFamily="34" charset="0"/>
              </a:rPr>
              <a:t>abest</a:t>
            </a:r>
            <a:r>
              <a:rPr lang="en-US" sz="1500" dirty="0">
                <a:latin typeface="Calibri" pitchFamily="34" charset="0"/>
              </a:rPr>
              <a:t>  - abets baste bates beast beats betas </a:t>
            </a:r>
            <a:r>
              <a:rPr lang="en-US" sz="1500" dirty="0" err="1">
                <a:latin typeface="Calibri" pitchFamily="34" charset="0"/>
              </a:rPr>
              <a:t>tabes</a:t>
            </a:r>
            <a:r>
              <a:rPr lang="en-US" sz="1500" dirty="0">
                <a:latin typeface="Calibri" pitchFamily="34" charset="0"/>
              </a:rPr>
              <a:t> </a:t>
            </a:r>
          </a:p>
          <a:p>
            <a:r>
              <a:rPr lang="en-US" sz="1500" dirty="0" err="1">
                <a:latin typeface="Calibri" pitchFamily="34" charset="0"/>
              </a:rPr>
              <a:t>beeos</a:t>
            </a:r>
            <a:r>
              <a:rPr lang="en-US" sz="1500" dirty="0">
                <a:latin typeface="Calibri" pitchFamily="34" charset="0"/>
              </a:rPr>
              <a:t>  - obese </a:t>
            </a:r>
          </a:p>
          <a:p>
            <a:r>
              <a:rPr lang="en-US" sz="1500" dirty="0" err="1">
                <a:latin typeface="Calibri" pitchFamily="34" charset="0"/>
              </a:rPr>
              <a:t>eegls</a:t>
            </a:r>
            <a:r>
              <a:rPr lang="en-US" sz="1500" dirty="0">
                <a:latin typeface="Calibri" pitchFamily="34" charset="0"/>
              </a:rPr>
              <a:t>  - glees </a:t>
            </a:r>
            <a:r>
              <a:rPr lang="en-US" sz="1500" dirty="0" err="1">
                <a:latin typeface="Calibri" pitchFamily="34" charset="0"/>
              </a:rPr>
              <a:t>leges</a:t>
            </a:r>
            <a:r>
              <a:rPr lang="en-US" sz="1500" dirty="0">
                <a:latin typeface="Calibri" pitchFamily="34" charset="0"/>
              </a:rPr>
              <a:t> </a:t>
            </a:r>
          </a:p>
          <a:p>
            <a:r>
              <a:rPr lang="en-US" sz="1500" dirty="0" err="1">
                <a:latin typeface="Calibri" pitchFamily="34" charset="0"/>
              </a:rPr>
              <a:t>eegsu</a:t>
            </a:r>
            <a:r>
              <a:rPr lang="en-US" sz="1500" dirty="0">
                <a:latin typeface="Calibri" pitchFamily="34" charset="0"/>
              </a:rPr>
              <a:t>  - segue </a:t>
            </a:r>
          </a:p>
        </p:txBody>
      </p:sp>
    </p:spTree>
    <p:extLst>
      <p:ext uri="{BB962C8B-B14F-4D97-AF65-F5344CB8AC3E}">
        <p14:creationId xmlns:p14="http://schemas.microsoft.com/office/powerpoint/2010/main" val="2804611578"/>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pic>
        <p:nvPicPr>
          <p:cNvPr id="21507" name="Picture 7" descr="mlfabpauloandadder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8350" y="1430338"/>
            <a:ext cx="3509963" cy="420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8" descr="Picture 5.pn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83150" y="1143000"/>
            <a:ext cx="365125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10"/>
          <p:cNvSpPr>
            <a:spLocks noChangeArrowheads="1"/>
          </p:cNvSpPr>
          <p:nvPr/>
        </p:nvSpPr>
        <p:spPr bwMode="auto">
          <a:xfrm>
            <a:off x="1749425" y="5830888"/>
            <a:ext cx="14589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a:solidFill>
                  <a:srgbClr val="000000"/>
                </a:solidFill>
                <a:latin typeface="Cambria" pitchFamily="18" charset="0"/>
              </a:rPr>
              <a:t>water!</a:t>
            </a:r>
          </a:p>
        </p:txBody>
      </p:sp>
      <p:sp>
        <p:nvSpPr>
          <p:cNvPr id="21510" name="Rectangle 11"/>
          <p:cNvSpPr>
            <a:spLocks noChangeArrowheads="1"/>
          </p:cNvSpPr>
          <p:nvPr/>
        </p:nvSpPr>
        <p:spPr bwMode="auto">
          <a:xfrm>
            <a:off x="6039527" y="5830888"/>
            <a:ext cx="146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dirty="0" err="1" smtClean="0">
                <a:solidFill>
                  <a:srgbClr val="000000"/>
                </a:solidFill>
                <a:latin typeface="Cambria" pitchFamily="18" charset="0"/>
              </a:rPr>
              <a:t>legos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1511" name="Text Box 5"/>
          <p:cNvSpPr txBox="1">
            <a:spLocks noChangeArrowheads="1"/>
          </p:cNvSpPr>
          <p:nvPr>
            <p:custDataLst>
              <p:tags r:id="rId2"/>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a:solidFill>
                  <a:srgbClr val="000000"/>
                </a:solidFill>
              </a:rPr>
              <a:t>Gates without Si?  </a:t>
            </a:r>
            <a:r>
              <a:rPr lang="en-US" sz="3800" i="1">
                <a:solidFill>
                  <a:srgbClr val="000000"/>
                </a:solidFill>
              </a:rPr>
              <a:t>Sí!</a:t>
            </a:r>
          </a:p>
        </p:txBody>
      </p:sp>
    </p:spTree>
    <p:extLst>
      <p:ext uri="{BB962C8B-B14F-4D97-AF65-F5344CB8AC3E}">
        <p14:creationId xmlns:p14="http://schemas.microsoft.com/office/powerpoint/2010/main" val="18537193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5"/>
          <p:cNvSpPr txBox="1">
            <a:spLocks noChangeArrowheads="1"/>
          </p:cNvSpPr>
          <p:nvPr>
            <p:custDataLst>
              <p:tags r:id="rId1"/>
            </p:custDataLst>
          </p:nvPr>
        </p:nvSpPr>
        <p:spPr bwMode="auto">
          <a:xfrm>
            <a:off x="76200"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10-10-10 ?</a:t>
            </a:r>
            <a:endParaRPr lang="en-US" sz="3600">
              <a:solidFill>
                <a:srgbClr val="000000"/>
              </a:solidFill>
              <a:latin typeface="Calibri" pitchFamily="34" charset="0"/>
            </a:endParaRPr>
          </a:p>
        </p:txBody>
      </p:sp>
      <p:pic>
        <p:nvPicPr>
          <p:cNvPr id="28675" name="Picture 13" descr="Picture 1.png"/>
          <p:cNvPicPr>
            <a:picLocks noChangeAspect="1"/>
          </p:cNvPicPr>
          <p:nvPr/>
        </p:nvPicPr>
        <p:blipFill>
          <a:blip r:embed="rId4">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descr="Picture 2.png"/>
          <p:cNvPicPr>
            <a:picLocks noChangeAspect="1"/>
          </p:cNvPicPr>
          <p:nvPr/>
        </p:nvPicPr>
        <p:blipFill>
          <a:blip r:embed="rId5"/>
          <a:stretch>
            <a:fillRect/>
          </a:stretch>
        </p:blipFill>
        <p:spPr>
          <a:xfrm>
            <a:off x="1143000" y="1524000"/>
            <a:ext cx="6477000" cy="5200650"/>
          </a:xfrm>
          <a:prstGeom prst="rect">
            <a:avLst/>
          </a:prstGeom>
          <a:ln>
            <a:solidFill>
              <a:schemeClr val="bg1">
                <a:lumMod val="50000"/>
              </a:schemeClr>
            </a:solidFill>
          </a:ln>
        </p:spPr>
      </p:pic>
      <p:sp>
        <p:nvSpPr>
          <p:cNvPr id="28677" name="Rectangle 16"/>
          <p:cNvSpPr>
            <a:spLocks noChangeArrowheads="1"/>
          </p:cNvSpPr>
          <p:nvPr/>
        </p:nvSpPr>
        <p:spPr bwMode="auto">
          <a:xfrm>
            <a:off x="1143000" y="3886200"/>
            <a:ext cx="6492875" cy="566738"/>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
        <p:nvSpPr>
          <p:cNvPr id="28678" name="Text Box 5"/>
          <p:cNvSpPr txBox="1">
            <a:spLocks noChangeArrowheads="1"/>
          </p:cNvSpPr>
          <p:nvPr>
            <p:custDataLst>
              <p:tags r:id="rId2"/>
            </p:custDataLst>
          </p:nvPr>
        </p:nvSpPr>
        <p:spPr bwMode="auto">
          <a:xfrm>
            <a:off x="6019800" y="5973763"/>
            <a:ext cx="2971800" cy="731837"/>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solidFill>
                  <a:srgbClr val="159627"/>
                </a:solidFill>
                <a:latin typeface="Calibri" pitchFamily="34" charset="0"/>
              </a:rPr>
              <a:t>12-12-12 !</a:t>
            </a:r>
            <a:endParaRPr lang="en-US" sz="3600" i="1">
              <a:solidFill>
                <a:srgbClr val="159627"/>
              </a:solidFill>
              <a:latin typeface="Calibri" pitchFamily="34" charset="0"/>
            </a:endParaRPr>
          </a:p>
        </p:txBody>
      </p:sp>
    </p:spTree>
    <p:extLst>
      <p:ext uri="{BB962C8B-B14F-4D97-AF65-F5344CB8AC3E}">
        <p14:creationId xmlns:p14="http://schemas.microsoft.com/office/powerpoint/2010/main" val="2133792292"/>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custDataLst>
              <p:tags r:id="rId1"/>
            </p:custDataLst>
          </p:nvPr>
        </p:nvSpPr>
        <p:spPr bwMode="auto">
          <a:xfrm>
            <a:off x="923925" y="214313"/>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jgtzn</a:t>
            </a:r>
            <a:endParaRPr lang="en-US" sz="420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58832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5309" name="Text Box 17"/>
          <p:cNvSpPr txBox="1">
            <a:spLocks noChangeArrowheads="1"/>
          </p:cNvSpPr>
          <p:nvPr>
            <p:custDataLst>
              <p:tags r:id="rId12"/>
            </p:custDataLst>
          </p:nvPr>
        </p:nvSpPr>
        <p:spPr bwMode="auto">
          <a:xfrm>
            <a:off x="52578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55311" name="Text Box 19"/>
          <p:cNvSpPr txBox="1">
            <a:spLocks noChangeArrowheads="1"/>
          </p:cNvSpPr>
          <p:nvPr>
            <p:custDataLst>
              <p:tags r:id="rId14"/>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55312" name="Text Box 20"/>
          <p:cNvSpPr txBox="1">
            <a:spLocks noChangeArrowheads="1"/>
          </p:cNvSpPr>
          <p:nvPr>
            <p:custDataLst>
              <p:tags r:id="rId15"/>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55313" name="Text Box 21"/>
          <p:cNvSpPr txBox="1">
            <a:spLocks noChangeArrowheads="1"/>
          </p:cNvSpPr>
          <p:nvPr>
            <p:custDataLst>
              <p:tags r:id="rId16"/>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55314" name="Text Box 22"/>
          <p:cNvSpPr txBox="1">
            <a:spLocks noChangeArrowheads="1"/>
          </p:cNvSpPr>
          <p:nvPr>
            <p:custDataLst>
              <p:tags r:id="rId17"/>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55315" name="Text Box 23"/>
          <p:cNvSpPr txBox="1">
            <a:spLocks noChangeArrowheads="1"/>
          </p:cNvSpPr>
          <p:nvPr>
            <p:custDataLst>
              <p:tags r:id="rId18"/>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55316" name="Text Box 24"/>
          <p:cNvSpPr txBox="1">
            <a:spLocks noChangeArrowheads="1"/>
          </p:cNvSpPr>
          <p:nvPr>
            <p:custDataLst>
              <p:tags r:id="rId19"/>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55317" name="Text Box 25"/>
          <p:cNvSpPr txBox="1">
            <a:spLocks noChangeArrowheads="1"/>
          </p:cNvSpPr>
          <p:nvPr>
            <p:custDataLst>
              <p:tags r:id="rId20"/>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55318" name="Text Box 26"/>
          <p:cNvSpPr txBox="1">
            <a:spLocks noChangeArrowheads="1"/>
          </p:cNvSpPr>
          <p:nvPr>
            <p:custDataLst>
              <p:tags r:id="rId21"/>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55319" name="Text Box 27"/>
          <p:cNvSpPr txBox="1">
            <a:spLocks noChangeArrowheads="1"/>
          </p:cNvSpPr>
          <p:nvPr>
            <p:custDataLst>
              <p:tags r:id="rId22"/>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55320" name="Rectangle 28"/>
          <p:cNvSpPr>
            <a:spLocks noChangeArrowheads="1"/>
          </p:cNvSpPr>
          <p:nvPr>
            <p:custDataLst>
              <p:tags r:id="rId23"/>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setn r2 -1</a:t>
            </a:r>
            <a:endParaRPr lang="en-US" sz="1800">
              <a:solidFill>
                <a:srgbClr val="0A04EB"/>
              </a:solidFill>
              <a:latin typeface="Arial" pitchFamily="34" charset="0"/>
            </a:endParaRPr>
          </a:p>
        </p:txBody>
      </p:sp>
      <p:sp>
        <p:nvSpPr>
          <p:cNvPr id="55322" name="Rectangle 30"/>
          <p:cNvSpPr>
            <a:spLocks noChangeArrowheads="1"/>
          </p:cNvSpPr>
          <p:nvPr>
            <p:custDataLst>
              <p:tags r:id="rId25"/>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55323" name="Rectangle 31"/>
          <p:cNvSpPr>
            <a:spLocks noChangeArrowheads="1"/>
          </p:cNvSpPr>
          <p:nvPr>
            <p:custDataLst>
              <p:tags r:id="rId26"/>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4" name="Rectangle 32"/>
          <p:cNvSpPr>
            <a:spLocks noChangeArrowheads="1"/>
          </p:cNvSpPr>
          <p:nvPr>
            <p:custDataLst>
              <p:tags r:id="rId27"/>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5" name="Rectangle 33"/>
          <p:cNvSpPr>
            <a:spLocks noChangeArrowheads="1"/>
          </p:cNvSpPr>
          <p:nvPr>
            <p:custDataLst>
              <p:tags r:id="rId28"/>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9" name="Text Box 49"/>
          <p:cNvSpPr txBox="1">
            <a:spLocks noChangeArrowheads="1"/>
          </p:cNvSpPr>
          <p:nvPr>
            <p:custDataLst>
              <p:tags r:id="rId32"/>
            </p:custDataLst>
          </p:nvPr>
        </p:nvSpPr>
        <p:spPr bwMode="auto">
          <a:xfrm>
            <a:off x="3573463"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55330" name="Group 50"/>
          <p:cNvGrpSpPr>
            <a:grpSpLocks/>
          </p:cNvGrpSpPr>
          <p:nvPr>
            <p:custDataLst>
              <p:tags r:id="rId33"/>
            </p:custDataLst>
          </p:nvPr>
        </p:nvGrpSpPr>
        <p:grpSpPr bwMode="auto">
          <a:xfrm>
            <a:off x="4725988" y="128588"/>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55332" name="Rectangle 71"/>
          <p:cNvSpPr>
            <a:spLocks noChangeArrowheads="1"/>
          </p:cNvSpPr>
          <p:nvPr>
            <p:custDataLst>
              <p:tags r:id="rId35"/>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55333" name="Text Box 72"/>
          <p:cNvSpPr txBox="1">
            <a:spLocks noChangeArrowheads="1"/>
          </p:cNvSpPr>
          <p:nvPr>
            <p:custDataLst>
              <p:tags r:id="rId36"/>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55336" name="Rectangle 79"/>
          <p:cNvSpPr>
            <a:spLocks noChangeArrowheads="1"/>
          </p:cNvSpPr>
          <p:nvPr>
            <p:custDataLst>
              <p:tags r:id="rId39"/>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55338" name="Text Box 84"/>
          <p:cNvSpPr txBox="1">
            <a:spLocks noChangeArrowheads="1"/>
          </p:cNvSpPr>
          <p:nvPr>
            <p:custDataLst>
              <p:tags r:id="rId41"/>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55339" name="Rectangle 85"/>
          <p:cNvSpPr>
            <a:spLocks noChangeArrowheads="1"/>
          </p:cNvSpPr>
          <p:nvPr>
            <p:custDataLst>
              <p:tags r:id="rId42"/>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55341" name="Text Box 48"/>
          <p:cNvSpPr txBox="1">
            <a:spLocks noChangeArrowheads="1"/>
          </p:cNvSpPr>
          <p:nvPr>
            <p:custDataLst>
              <p:tags r:id="rId44"/>
            </p:custDataLst>
          </p:nvPr>
        </p:nvSpPr>
        <p:spPr bwMode="auto">
          <a:xfrm>
            <a:off x="815975" y="472440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a:t>
            </a:r>
            <a:r>
              <a:rPr lang="en-US" b="1">
                <a:solidFill>
                  <a:srgbClr val="C00000"/>
                </a:solidFill>
                <a:latin typeface="Calibri" pitchFamily="34" charset="0"/>
              </a:rPr>
              <a:t>-6</a:t>
            </a:r>
            <a:r>
              <a:rPr lang="en-US">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1309688" y="5570538"/>
            <a:ext cx="2749550"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i="1">
                <a:latin typeface="Arial" pitchFamily="34" charset="0"/>
              </a:rPr>
              <a:t>What function is this?</a:t>
            </a:r>
          </a:p>
        </p:txBody>
      </p:sp>
      <p:sp>
        <p:nvSpPr>
          <p:cNvPr id="76" name="Rounded Rectangle 75"/>
          <p:cNvSpPr/>
          <p:nvPr/>
        </p:nvSpPr>
        <p:spPr bwMode="auto">
          <a:xfrm>
            <a:off x="7315200" y="76200"/>
            <a:ext cx="1676400" cy="2130425"/>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80" name="Rectangle 64"/>
          <p:cNvSpPr>
            <a:spLocks noChangeArrowheads="1"/>
          </p:cNvSpPr>
          <p:nvPr/>
        </p:nvSpPr>
        <p:spPr bwMode="auto">
          <a:xfrm>
            <a:off x="334963" y="6096000"/>
            <a:ext cx="7285037" cy="584200"/>
          </a:xfrm>
          <a:prstGeom prst="rect">
            <a:avLst/>
          </a:prstGeom>
          <a:solidFill>
            <a:schemeClr val="bg1">
              <a:lumMod val="85000"/>
            </a:schemeClr>
          </a:solidFill>
          <a:ln>
            <a:noFill/>
          </a:ln>
        </p:spPr>
        <p:txBody>
          <a:bodyPr>
            <a:spAutoFit/>
          </a:bodyPr>
          <a:lstStyle/>
          <a:p>
            <a:pPr>
              <a:defRPr/>
            </a:pPr>
            <a:r>
              <a:rPr lang="en-US" sz="3200" dirty="0">
                <a:solidFill>
                  <a:srgbClr val="800000"/>
                </a:solidFill>
                <a:latin typeface="Calibri" pitchFamily="34" charset="0"/>
                <a:cs typeface="Calibri" pitchFamily="34" charset="0"/>
              </a:rPr>
              <a:t>(A) </a:t>
            </a:r>
            <a:r>
              <a:rPr lang="en-US" sz="3200" dirty="0">
                <a:latin typeface="Calibri" pitchFamily="34" charset="0"/>
                <a:cs typeface="Calibri" pitchFamily="34" charset="0"/>
              </a:rPr>
              <a:t>-42</a:t>
            </a:r>
            <a:r>
              <a:rPr lang="en-US" sz="3200" dirty="0">
                <a:solidFill>
                  <a:srgbClr val="800000"/>
                </a:solidFill>
                <a:latin typeface="Calibri" pitchFamily="34" charset="0"/>
                <a:cs typeface="Calibri" pitchFamily="34" charset="0"/>
              </a:rPr>
              <a:t>     (B) </a:t>
            </a:r>
            <a:r>
              <a:rPr lang="en-US" sz="3200" dirty="0">
                <a:latin typeface="Calibri" pitchFamily="34" charset="0"/>
                <a:cs typeface="Calibri" pitchFamily="34" charset="0"/>
              </a:rPr>
              <a:t>-6</a:t>
            </a:r>
            <a:r>
              <a:rPr lang="en-US" sz="3200" dirty="0">
                <a:solidFill>
                  <a:srgbClr val="800000"/>
                </a:solidFill>
                <a:latin typeface="Calibri" pitchFamily="34" charset="0"/>
                <a:cs typeface="Calibri" pitchFamily="34" charset="0"/>
              </a:rPr>
              <a:t>     (C) </a:t>
            </a:r>
            <a:r>
              <a:rPr lang="en-US" sz="3200" dirty="0">
                <a:latin typeface="Calibri" pitchFamily="34" charset="0"/>
                <a:cs typeface="Calibri" pitchFamily="34" charset="0"/>
              </a:rPr>
              <a:t>-1     </a:t>
            </a:r>
            <a:r>
              <a:rPr lang="en-US" sz="3200" dirty="0">
                <a:solidFill>
                  <a:srgbClr val="800000"/>
                </a:solidFill>
                <a:latin typeface="Calibri" pitchFamily="34" charset="0"/>
                <a:cs typeface="Calibri" pitchFamily="34" charset="0"/>
              </a:rPr>
              <a:t>(D) </a:t>
            </a:r>
            <a:r>
              <a:rPr lang="en-US" sz="3200" dirty="0">
                <a:latin typeface="Calibri" pitchFamily="34" charset="0"/>
                <a:cs typeface="Calibri" pitchFamily="34" charset="0"/>
              </a:rPr>
              <a:t>6     </a:t>
            </a:r>
            <a:r>
              <a:rPr lang="en-US" sz="3200" dirty="0">
                <a:solidFill>
                  <a:srgbClr val="800000"/>
                </a:solidFill>
                <a:latin typeface="Calibri" pitchFamily="34" charset="0"/>
                <a:cs typeface="Calibri" pitchFamily="34" charset="0"/>
              </a:rPr>
              <a:t>(E) </a:t>
            </a:r>
            <a:r>
              <a:rPr lang="en-US" sz="3200" dirty="0">
                <a:latin typeface="Calibri" pitchFamily="34" charset="0"/>
                <a:cs typeface="Calibri" pitchFamily="34" charset="0"/>
              </a:rPr>
              <a:t>42</a:t>
            </a:r>
            <a:endParaRPr lang="en-US" sz="3200" dirty="0">
              <a:solidFill>
                <a:srgbClr val="800000"/>
              </a:solidFill>
            </a:endParaRPr>
          </a:p>
        </p:txBody>
      </p:sp>
      <p:sp>
        <p:nvSpPr>
          <p:cNvPr id="65" name="Text Box 16"/>
          <p:cNvSpPr txBox="1">
            <a:spLocks noChangeArrowheads="1"/>
          </p:cNvSpPr>
          <p:nvPr>
            <p:custDataLst>
              <p:tags r:id="rId47"/>
            </p:custDataLst>
          </p:nvPr>
        </p:nvSpPr>
        <p:spPr bwMode="auto">
          <a:xfrm rot="19960989">
            <a:off x="7324725" y="413067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321480" y="107280"/>
              <a:ext cx="7492320" cy="6670800"/>
            </p14:xfrm>
          </p:contentPart>
        </mc:Choice>
        <mc:Fallback xmlns="">
          <p:pic>
            <p:nvPicPr>
              <p:cNvPr id="2" name="Ink 1"/>
              <p:cNvPicPr/>
              <p:nvPr/>
            </p:nvPicPr>
            <p:blipFill>
              <a:blip r:embed="rId64"/>
              <a:stretch>
                <a:fillRect/>
              </a:stretch>
            </p:blipFill>
            <p:spPr>
              <a:xfrm>
                <a:off x="312120" y="97920"/>
                <a:ext cx="7511040" cy="6689520"/>
              </a:xfrm>
              <a:prstGeom prst="rect">
                <a:avLst/>
              </a:prstGeom>
            </p:spPr>
          </p:pic>
        </mc:Fallback>
      </mc:AlternateContent>
    </p:spTree>
    <p:extLst>
      <p:ext uri="{BB962C8B-B14F-4D97-AF65-F5344CB8AC3E}">
        <p14:creationId xmlns:p14="http://schemas.microsoft.com/office/powerpoint/2010/main" val="24106053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7086600" y="39469"/>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dirty="0">
                <a:latin typeface="Cambria" pitchFamily="18" charset="0"/>
              </a:rPr>
              <a:t>Try it!</a:t>
            </a:r>
          </a:p>
        </p:txBody>
      </p:sp>
      <p:sp>
        <p:nvSpPr>
          <p:cNvPr id="56324" name="Text Box 4"/>
          <p:cNvSpPr txBox="1">
            <a:spLocks noChangeArrowheads="1"/>
          </p:cNvSpPr>
          <p:nvPr>
            <p:custDataLst>
              <p:tags r:id="rId2"/>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56325" name="Line 5"/>
          <p:cNvSpPr>
            <a:spLocks noChangeShapeType="1"/>
          </p:cNvSpPr>
          <p:nvPr>
            <p:custDataLst>
              <p:tags r:id="rId3"/>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6" name="Line 6"/>
          <p:cNvSpPr>
            <a:spLocks noChangeShapeType="1"/>
          </p:cNvSpPr>
          <p:nvPr>
            <p:custDataLst>
              <p:tags r:id="rId4"/>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5"/>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6"/>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6329" name="Text Box 9"/>
          <p:cNvSpPr txBox="1">
            <a:spLocks noChangeArrowheads="1"/>
          </p:cNvSpPr>
          <p:nvPr>
            <p:custDataLst>
              <p:tags r:id="rId7"/>
            </p:custDataLst>
          </p:nvPr>
        </p:nvSpPr>
        <p:spPr bwMode="auto">
          <a:xfrm>
            <a:off x="4964113" y="798513"/>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8"/>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9"/>
            </p:custDataLst>
          </p:nvPr>
        </p:nvSpPr>
        <p:spPr bwMode="auto">
          <a:xfrm>
            <a:off x="4724400" y="6243935"/>
            <a:ext cx="4243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dirty="0" smtClean="0">
                <a:latin typeface="Cambria" pitchFamily="18" charset="0"/>
              </a:rPr>
              <a:t>Hint</a:t>
            </a:r>
            <a:r>
              <a:rPr lang="en-US" sz="1200" dirty="0" smtClean="0">
                <a:latin typeface="Cambria" pitchFamily="18" charset="0"/>
              </a:rPr>
              <a:t>: On the next line, write a </a:t>
            </a:r>
            <a:r>
              <a:rPr lang="en-US" sz="1200" u="sng" dirty="0" smtClean="0">
                <a:latin typeface="Cambria" pitchFamily="18" charset="0"/>
              </a:rPr>
              <a:t>test</a:t>
            </a:r>
            <a:r>
              <a:rPr lang="en-US" sz="1200" dirty="0" smtClean="0">
                <a:latin typeface="Cambria" pitchFamily="18" charset="0"/>
              </a:rPr>
              <a:t> that checks if the factorial is finished … if not, compute one step and then jump back!</a:t>
            </a:r>
            <a:endParaRPr lang="en-US" sz="1200" b="1" dirty="0">
              <a:latin typeface="Cambria" pitchFamily="18" charset="0"/>
            </a:endParaRPr>
          </a:p>
        </p:txBody>
      </p:sp>
      <p:sp>
        <p:nvSpPr>
          <p:cNvPr id="56332" name="Rectangle 12"/>
          <p:cNvSpPr>
            <a:spLocks noChangeArrowheads="1"/>
          </p:cNvSpPr>
          <p:nvPr>
            <p:custDataLst>
              <p:tags r:id="rId10"/>
            </p:custDataLst>
          </p:nvPr>
        </p:nvSpPr>
        <p:spPr bwMode="auto">
          <a:xfrm>
            <a:off x="4572000" y="1228725"/>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r2. Once it's computed, it should write out that factorial. Two lines are provided:</a:t>
            </a:r>
            <a:endParaRPr lang="en-US" sz="1400" dirty="0">
              <a:latin typeface="Calibri" pitchFamily="34" charset="0"/>
            </a:endParaRPr>
          </a:p>
        </p:txBody>
      </p:sp>
      <p:sp>
        <p:nvSpPr>
          <p:cNvPr id="56333" name="Text Box 13"/>
          <p:cNvSpPr txBox="1">
            <a:spLocks noChangeArrowheads="1"/>
          </p:cNvSpPr>
          <p:nvPr>
            <p:custDataLst>
              <p:tags r:id="rId11"/>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4" name="Text Box 14"/>
          <p:cNvSpPr txBox="1">
            <a:spLocks noChangeArrowheads="1"/>
          </p:cNvSpPr>
          <p:nvPr>
            <p:custDataLst>
              <p:tags r:id="rId12"/>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3"/>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4"/>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7" name="Text Box 17"/>
          <p:cNvSpPr txBox="1">
            <a:spLocks noChangeArrowheads="1"/>
          </p:cNvSpPr>
          <p:nvPr>
            <p:custDataLst>
              <p:tags r:id="rId15"/>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6"/>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7"/>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8"/>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6341" name="Text Box 26"/>
          <p:cNvSpPr txBox="1">
            <a:spLocks noChangeArrowheads="1"/>
          </p:cNvSpPr>
          <p:nvPr>
            <p:custDataLst>
              <p:tags r:id="rId19"/>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20"/>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6343" name="Text Box 28"/>
          <p:cNvSpPr txBox="1">
            <a:spLocks noChangeArrowheads="1"/>
          </p:cNvSpPr>
          <p:nvPr>
            <p:custDataLst>
              <p:tags r:id="rId21"/>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6344" name="Text Box 29"/>
          <p:cNvSpPr txBox="1">
            <a:spLocks noChangeArrowheads="1"/>
          </p:cNvSpPr>
          <p:nvPr>
            <p:custDataLst>
              <p:tags r:id="rId22"/>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6345" name="Rectangle 30"/>
          <p:cNvSpPr>
            <a:spLocks noChangeArrowheads="1"/>
          </p:cNvSpPr>
          <p:nvPr>
            <p:custDataLst>
              <p:tags r:id="rId23"/>
            </p:custDataLst>
          </p:nvPr>
        </p:nvSpPr>
        <p:spPr bwMode="auto">
          <a:xfrm>
            <a:off x="228600" y="5943600"/>
            <a:ext cx="41259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dirty="0">
                <a:latin typeface="Cambria" pitchFamily="18" charset="0"/>
              </a:rPr>
              <a:t>(1) What function does this program compute in general</a:t>
            </a:r>
            <a:r>
              <a:rPr lang="en-US" sz="1200" dirty="0" smtClean="0">
                <a:latin typeface="Cambria" pitchFamily="18" charset="0"/>
              </a:rPr>
              <a:t>?</a:t>
            </a:r>
            <a:endParaRPr lang="en-US" sz="1200" dirty="0">
              <a:latin typeface="Cambria" pitchFamily="18" charset="0"/>
            </a:endParaRPr>
          </a:p>
          <a:p>
            <a:pPr marL="457200" indent="-457200" algn="l">
              <a:buFont typeface="Arial" pitchFamily="34" charset="0"/>
              <a:buNone/>
            </a:pPr>
            <a:r>
              <a:rPr lang="en-US" sz="1200" dirty="0">
                <a:latin typeface="Cambria" pitchFamily="18" charset="0"/>
              </a:rPr>
              <a:t>(2) </a:t>
            </a:r>
            <a:r>
              <a:rPr lang="en-US" sz="1200" dirty="0" smtClean="0">
                <a:latin typeface="Cambria" pitchFamily="18" charset="0"/>
              </a:rPr>
              <a:t>Show how you could change </a:t>
            </a:r>
            <a:r>
              <a:rPr lang="en-US" sz="1200" dirty="0">
                <a:latin typeface="Cambria" pitchFamily="18" charset="0"/>
              </a:rPr>
              <a:t>this program so that, if the original two inputs were </a:t>
            </a:r>
            <a:r>
              <a:rPr lang="en-US" sz="1200" i="1" dirty="0">
                <a:latin typeface="Cambria" pitchFamily="18" charset="0"/>
              </a:rPr>
              <a:t>equal</a:t>
            </a:r>
            <a:r>
              <a:rPr lang="en-US" sz="1200" dirty="0">
                <a:latin typeface="Cambria" pitchFamily="18" charset="0"/>
              </a:rPr>
              <a:t>, it asked the user for new inputs?</a:t>
            </a:r>
          </a:p>
        </p:txBody>
      </p:sp>
      <p:grpSp>
        <p:nvGrpSpPr>
          <p:cNvPr id="56346" name="Group 31"/>
          <p:cNvGrpSpPr>
            <a:grpSpLocks/>
          </p:cNvGrpSpPr>
          <p:nvPr>
            <p:custDataLst>
              <p:tags r:id="rId24"/>
            </p:custDataLst>
          </p:nvPr>
        </p:nvGrpSpPr>
        <p:grpSpPr bwMode="auto">
          <a:xfrm>
            <a:off x="3869120" y="132845"/>
            <a:ext cx="406400" cy="520700"/>
            <a:chOff x="2928" y="1051"/>
            <a:chExt cx="840" cy="957"/>
          </a:xfrm>
        </p:grpSpPr>
        <p:sp>
          <p:nvSpPr>
            <p:cNvPr id="56403" name="Freeform 32"/>
            <p:cNvSpPr>
              <a:spLocks/>
            </p:cNvSpPr>
            <p:nvPr>
              <p:custDataLst>
                <p:tags r:id="rId7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5"/>
            </p:custDataLst>
          </p:nvPr>
        </p:nvSpPr>
        <p:spPr bwMode="auto">
          <a:xfrm>
            <a:off x="2504490" y="1500188"/>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6"/>
            </p:custDataLst>
          </p:nvPr>
        </p:nvSpPr>
        <p:spPr bwMode="auto">
          <a:xfrm>
            <a:off x="6889750"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7"/>
            </p:custDataLst>
          </p:nvPr>
        </p:nvSpPr>
        <p:spPr bwMode="auto">
          <a:xfrm>
            <a:off x="6889750" y="2534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8"/>
            </p:custDataLst>
          </p:nvPr>
        </p:nvSpPr>
        <p:spPr bwMode="auto">
          <a:xfrm>
            <a:off x="6889750" y="2909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9"/>
            </p:custDataLst>
          </p:nvPr>
        </p:nvSpPr>
        <p:spPr bwMode="auto">
          <a:xfrm>
            <a:off x="6889750" y="3284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30"/>
            </p:custDataLst>
          </p:nvPr>
        </p:nvSpPr>
        <p:spPr bwMode="auto">
          <a:xfrm>
            <a:off x="6889750" y="3660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31"/>
            </p:custDataLst>
          </p:nvPr>
        </p:nvSpPr>
        <p:spPr bwMode="auto">
          <a:xfrm>
            <a:off x="6889750" y="4035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32"/>
            </p:custDataLst>
          </p:nvPr>
        </p:nvSpPr>
        <p:spPr bwMode="auto">
          <a:xfrm>
            <a:off x="6889750" y="4410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33"/>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56" name="Rectangle 54"/>
          <p:cNvSpPr>
            <a:spLocks noChangeArrowheads="1"/>
          </p:cNvSpPr>
          <p:nvPr>
            <p:custDataLst>
              <p:tags r:id="rId34"/>
            </p:custDataLst>
          </p:nvPr>
        </p:nvSpPr>
        <p:spPr bwMode="auto">
          <a:xfrm>
            <a:off x="7158158" y="1828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5"/>
            </p:custDataLst>
          </p:nvPr>
        </p:nvSpPr>
        <p:spPr bwMode="auto">
          <a:xfrm>
            <a:off x="6889750" y="4785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6"/>
            </p:custDataLst>
          </p:nvPr>
        </p:nvSpPr>
        <p:spPr bwMode="auto">
          <a:xfrm>
            <a:off x="6889750" y="5161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7"/>
            </p:custDataLst>
          </p:nvPr>
        </p:nvSpPr>
        <p:spPr bwMode="auto">
          <a:xfrm>
            <a:off x="6889750" y="5536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8"/>
            </p:custDataLst>
          </p:nvPr>
        </p:nvSpPr>
        <p:spPr bwMode="auto">
          <a:xfrm>
            <a:off x="4851941" y="22098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latin typeface="Cambria" pitchFamily="18" charset="0"/>
              </a:rPr>
              <a:t>Registers - CPU</a:t>
            </a:r>
          </a:p>
        </p:txBody>
      </p:sp>
      <p:sp>
        <p:nvSpPr>
          <p:cNvPr id="56362" name="Text Box 60"/>
          <p:cNvSpPr txBox="1">
            <a:spLocks noChangeArrowheads="1"/>
          </p:cNvSpPr>
          <p:nvPr>
            <p:custDataLst>
              <p:tags r:id="rId39"/>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63" name="Text Box 61"/>
          <p:cNvSpPr txBox="1">
            <a:spLocks noChangeArrowheads="1"/>
          </p:cNvSpPr>
          <p:nvPr>
            <p:custDataLst>
              <p:tags r:id="rId40"/>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64" name="Text Box 62"/>
          <p:cNvSpPr txBox="1">
            <a:spLocks noChangeArrowheads="1"/>
          </p:cNvSpPr>
          <p:nvPr>
            <p:custDataLst>
              <p:tags r:id="rId41"/>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65" name="Text Box 63"/>
          <p:cNvSpPr txBox="1">
            <a:spLocks noChangeArrowheads="1"/>
          </p:cNvSpPr>
          <p:nvPr>
            <p:custDataLst>
              <p:tags r:id="rId42"/>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66" name="Text Box 64"/>
          <p:cNvSpPr txBox="1">
            <a:spLocks noChangeArrowheads="1"/>
          </p:cNvSpPr>
          <p:nvPr>
            <p:custDataLst>
              <p:tags r:id="rId43"/>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67" name="Text Box 65"/>
          <p:cNvSpPr txBox="1">
            <a:spLocks noChangeArrowheads="1"/>
          </p:cNvSpPr>
          <p:nvPr>
            <p:custDataLst>
              <p:tags r:id="rId44"/>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68" name="Text Box 66"/>
          <p:cNvSpPr txBox="1">
            <a:spLocks noChangeArrowheads="1"/>
          </p:cNvSpPr>
          <p:nvPr>
            <p:custDataLst>
              <p:tags r:id="rId45"/>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69" name="Text Box 67"/>
          <p:cNvSpPr txBox="1">
            <a:spLocks noChangeArrowheads="1"/>
          </p:cNvSpPr>
          <p:nvPr>
            <p:custDataLst>
              <p:tags r:id="rId46"/>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70" name="Text Box 68"/>
          <p:cNvSpPr txBox="1">
            <a:spLocks noChangeArrowheads="1"/>
          </p:cNvSpPr>
          <p:nvPr>
            <p:custDataLst>
              <p:tags r:id="rId47"/>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72" name="Text Box 70"/>
          <p:cNvSpPr txBox="1">
            <a:spLocks noChangeArrowheads="1"/>
          </p:cNvSpPr>
          <p:nvPr>
            <p:custDataLst>
              <p:tags r:id="rId48"/>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3" name="Text Box 71"/>
          <p:cNvSpPr txBox="1">
            <a:spLocks noChangeArrowheads="1"/>
          </p:cNvSpPr>
          <p:nvPr>
            <p:custDataLst>
              <p:tags r:id="rId49"/>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50"/>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5" name="Text Box 73"/>
          <p:cNvSpPr txBox="1">
            <a:spLocks noChangeArrowheads="1"/>
          </p:cNvSpPr>
          <p:nvPr>
            <p:custDataLst>
              <p:tags r:id="rId51"/>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76" name="Text Box 74"/>
          <p:cNvSpPr txBox="1">
            <a:spLocks noChangeArrowheads="1"/>
          </p:cNvSpPr>
          <p:nvPr>
            <p:custDataLst>
              <p:tags r:id="rId52"/>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53"/>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54"/>
            </p:custDataLst>
          </p:nvPr>
        </p:nvSpPr>
        <p:spPr bwMode="auto">
          <a:xfrm>
            <a:off x="279941" y="16002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55"/>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80" name="Text Box 78"/>
          <p:cNvSpPr txBox="1">
            <a:spLocks noChangeArrowheads="1"/>
          </p:cNvSpPr>
          <p:nvPr>
            <p:custDataLst>
              <p:tags r:id="rId56"/>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81" name="Text Box 79"/>
          <p:cNvSpPr txBox="1">
            <a:spLocks noChangeArrowheads="1"/>
          </p:cNvSpPr>
          <p:nvPr>
            <p:custDataLst>
              <p:tags r:id="rId57"/>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82" name="Text Box 80"/>
          <p:cNvSpPr txBox="1">
            <a:spLocks noChangeArrowheads="1"/>
          </p:cNvSpPr>
          <p:nvPr>
            <p:custDataLst>
              <p:tags r:id="rId58"/>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83" name="Text Box 81"/>
          <p:cNvSpPr txBox="1">
            <a:spLocks noChangeArrowheads="1"/>
          </p:cNvSpPr>
          <p:nvPr>
            <p:custDataLst>
              <p:tags r:id="rId59"/>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84" name="Text Box 82"/>
          <p:cNvSpPr txBox="1">
            <a:spLocks noChangeArrowheads="1"/>
          </p:cNvSpPr>
          <p:nvPr>
            <p:custDataLst>
              <p:tags r:id="rId60"/>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85" name="Text Box 83"/>
          <p:cNvSpPr txBox="1">
            <a:spLocks noChangeArrowheads="1"/>
          </p:cNvSpPr>
          <p:nvPr>
            <p:custDataLst>
              <p:tags r:id="rId61"/>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86" name="Text Box 86"/>
          <p:cNvSpPr txBox="1">
            <a:spLocks noChangeArrowheads="1"/>
          </p:cNvSpPr>
          <p:nvPr>
            <p:custDataLst>
              <p:tags r:id="rId62"/>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6387" name="Text Box 87"/>
          <p:cNvSpPr txBox="1">
            <a:spLocks noChangeArrowheads="1"/>
          </p:cNvSpPr>
          <p:nvPr>
            <p:custDataLst>
              <p:tags r:id="rId63"/>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64"/>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89" name="Text Box 89"/>
          <p:cNvSpPr txBox="1">
            <a:spLocks noChangeArrowheads="1"/>
          </p:cNvSpPr>
          <p:nvPr>
            <p:custDataLst>
              <p:tags r:id="rId65"/>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90" name="Text Box 90"/>
          <p:cNvSpPr txBox="1">
            <a:spLocks noChangeArrowheads="1"/>
          </p:cNvSpPr>
          <p:nvPr>
            <p:custDataLst>
              <p:tags r:id="rId66"/>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7"/>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2" name="Text Box 93"/>
          <p:cNvSpPr txBox="1">
            <a:spLocks noChangeArrowheads="1"/>
          </p:cNvSpPr>
          <p:nvPr>
            <p:custDataLst>
              <p:tags r:id="rId68"/>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93" name="Text Box 94"/>
          <p:cNvSpPr txBox="1">
            <a:spLocks noChangeArrowheads="1"/>
          </p:cNvSpPr>
          <p:nvPr>
            <p:custDataLst>
              <p:tags r:id="rId69"/>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9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chemeClr val="bg1">
                    <a:lumMod val="65000"/>
                  </a:schemeClr>
                </a:solidFill>
                <a:latin typeface="Comic Sans MS" pitchFamily="66" charset="0"/>
              </a:rPr>
              <a:t>0</a:t>
            </a:r>
            <a:endParaRPr lang="en-US" dirty="0">
              <a:solidFill>
                <a:schemeClr val="bg1">
                  <a:lumMod val="65000"/>
                </a:schemeClr>
              </a:solidFill>
            </a:endParaRPr>
          </a:p>
        </p:txBody>
      </p:sp>
      <p:sp>
        <p:nvSpPr>
          <p:cNvPr id="5639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chemeClr val="bg1">
                    <a:lumMod val="65000"/>
                  </a:schemeClr>
                </a:solidFill>
                <a:latin typeface="Comic Sans MS" pitchFamily="66" charset="0"/>
              </a:rPr>
              <a:t>0</a:t>
            </a:r>
            <a:endParaRPr lang="en-US">
              <a:solidFill>
                <a:schemeClr val="bg1">
                  <a:lumMod val="65000"/>
                </a:schemeClr>
              </a:solidFill>
            </a:endParaRPr>
          </a:p>
        </p:txBody>
      </p:sp>
      <p:sp>
        <p:nvSpPr>
          <p:cNvPr id="56396" name="Text Box 73"/>
          <p:cNvSpPr txBox="1">
            <a:spLocks noChangeArrowheads="1"/>
          </p:cNvSpPr>
          <p:nvPr>
            <p:custDataLst>
              <p:tags r:id="rId70"/>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97" name="Text Box 74"/>
          <p:cNvSpPr txBox="1">
            <a:spLocks noChangeArrowheads="1"/>
          </p:cNvSpPr>
          <p:nvPr>
            <p:custDataLst>
              <p:tags r:id="rId71"/>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72"/>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73"/>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400" name="Text Box 96"/>
          <p:cNvSpPr txBox="1">
            <a:spLocks noChangeArrowheads="1"/>
          </p:cNvSpPr>
          <p:nvPr>
            <p:custDataLst>
              <p:tags r:id="rId74"/>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p:sp>
        <p:nvSpPr>
          <p:cNvPr id="56401" name="Text Box 3"/>
          <p:cNvSpPr txBox="1">
            <a:spLocks noChangeArrowheads="1"/>
          </p:cNvSpPr>
          <p:nvPr>
            <p:custDataLst>
              <p:tags r:id="rId75"/>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
        <p:nvSpPr>
          <p:cNvPr id="96" name="Rectangle 38"/>
          <p:cNvSpPr>
            <a:spLocks noChangeArrowheads="1"/>
          </p:cNvSpPr>
          <p:nvPr/>
        </p:nvSpPr>
        <p:spPr bwMode="auto">
          <a:xfrm>
            <a:off x="6947281" y="2174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541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360397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Tree>
    <p:extLst>
      <p:ext uri="{BB962C8B-B14F-4D97-AF65-F5344CB8AC3E}">
        <p14:creationId xmlns:p14="http://schemas.microsoft.com/office/powerpoint/2010/main" val="377245289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5734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735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735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735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5735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5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5735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5736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736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736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736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736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736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736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736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736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737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737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737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737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36"/>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 name="Ink 1"/>
              <p14:cNvContentPartPr/>
              <p14:nvPr/>
            </p14:nvContentPartPr>
            <p14:xfrm>
              <a:off x="2053800" y="2473560"/>
              <a:ext cx="6045840" cy="3304440"/>
            </p14:xfrm>
          </p:contentPart>
        </mc:Choice>
        <mc:Fallback xmlns="">
          <p:pic>
            <p:nvPicPr>
              <p:cNvPr id="2" name="Ink 1"/>
              <p:cNvPicPr/>
              <p:nvPr/>
            </p:nvPicPr>
            <p:blipFill>
              <a:blip r:embed="rId38"/>
              <a:stretch>
                <a:fillRect/>
              </a:stretch>
            </p:blipFill>
            <p:spPr>
              <a:xfrm>
                <a:off x="2044440" y="2464200"/>
                <a:ext cx="6064560" cy="3323160"/>
              </a:xfrm>
              <a:prstGeom prst="rect">
                <a:avLst/>
              </a:prstGeom>
            </p:spPr>
          </p:pic>
        </mc:Fallback>
      </mc:AlternateContent>
    </p:spTree>
    <p:extLst>
      <p:ext uri="{BB962C8B-B14F-4D97-AF65-F5344CB8AC3E}">
        <p14:creationId xmlns:p14="http://schemas.microsoft.com/office/powerpoint/2010/main" val="259187890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5837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837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5837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5837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58375" name="Rectangle 7"/>
          <p:cNvSpPr>
            <a:spLocks noChangeArrowheads="1"/>
          </p:cNvSpPr>
          <p:nvPr/>
        </p:nvSpPr>
        <p:spPr bwMode="auto">
          <a:xfrm>
            <a:off x="53340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58376" name="Rectangle 8"/>
          <p:cNvSpPr>
            <a:spLocks noChangeArrowheads="1"/>
          </p:cNvSpPr>
          <p:nvPr/>
        </p:nvSpPr>
        <p:spPr bwMode="auto">
          <a:xfrm>
            <a:off x="685800"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7" name="Rectangle 9"/>
          <p:cNvSpPr>
            <a:spLocks noChangeArrowheads="1"/>
          </p:cNvSpPr>
          <p:nvPr/>
        </p:nvSpPr>
        <p:spPr bwMode="auto">
          <a:xfrm>
            <a:off x="1524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58378" name="Rectangle 10"/>
          <p:cNvSpPr>
            <a:spLocks noChangeArrowheads="1"/>
          </p:cNvSpPr>
          <p:nvPr/>
        </p:nvSpPr>
        <p:spPr bwMode="auto">
          <a:xfrm>
            <a:off x="5888038"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9" name="Rectangle 11"/>
          <p:cNvSpPr>
            <a:spLocks noChangeArrowheads="1"/>
          </p:cNvSpPr>
          <p:nvPr/>
        </p:nvSpPr>
        <p:spPr bwMode="auto">
          <a:xfrm>
            <a:off x="838200" y="561975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58380" name="Rectangle 12"/>
          <p:cNvSpPr>
            <a:spLocks noChangeArrowheads="1"/>
          </p:cNvSpPr>
          <p:nvPr/>
        </p:nvSpPr>
        <p:spPr bwMode="auto">
          <a:xfrm>
            <a:off x="6269038" y="5619750"/>
            <a:ext cx="20716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2147483647" y="2147483647"/>
              <a:ext cx="0" cy="0"/>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2147483647" y="2147483647"/>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741400" y="1062720"/>
              <a:ext cx="5876280" cy="5715360"/>
            </p14:xfrm>
          </p:contentPart>
        </mc:Choice>
        <mc:Fallback xmlns="">
          <p:pic>
            <p:nvPicPr>
              <p:cNvPr id="2" name="Ink 1"/>
              <p:cNvPicPr/>
              <p:nvPr/>
            </p:nvPicPr>
            <p:blipFill>
              <a:blip r:embed="rId8"/>
              <a:stretch>
                <a:fillRect/>
              </a:stretch>
            </p:blipFill>
            <p:spPr>
              <a:xfrm>
                <a:off x="2732040" y="1053360"/>
                <a:ext cx="5895000" cy="5734080"/>
              </a:xfrm>
              <a:prstGeom prst="rect">
                <a:avLst/>
              </a:prstGeom>
            </p:spPr>
          </p:pic>
        </mc:Fallback>
      </mc:AlternateContent>
    </p:spTree>
    <p:extLst>
      <p:ext uri="{BB962C8B-B14F-4D97-AF65-F5344CB8AC3E}">
        <p14:creationId xmlns:p14="http://schemas.microsoft.com/office/powerpoint/2010/main" val="100677382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9406" name="Text Box 14"/>
          <p:cNvSpPr txBox="1">
            <a:spLocks noChangeArrowheads="1"/>
          </p:cNvSpPr>
          <p:nvPr>
            <p:custDataLst>
              <p:tags r:id="rId9"/>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9" name="Text Box 17"/>
          <p:cNvSpPr txBox="1">
            <a:spLocks noChangeArrowheads="1"/>
          </p:cNvSpPr>
          <p:nvPr>
            <p:custDataLst>
              <p:tags r:id="rId12"/>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3"/>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9411" name="Text Box 19"/>
          <p:cNvSpPr txBox="1">
            <a:spLocks noChangeArrowheads="1"/>
          </p:cNvSpPr>
          <p:nvPr>
            <p:custDataLst>
              <p:tags r:id="rId14"/>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9412" name="Text Box 20"/>
          <p:cNvSpPr txBox="1">
            <a:spLocks noChangeArrowheads="1"/>
          </p:cNvSpPr>
          <p:nvPr>
            <p:custDataLst>
              <p:tags r:id="rId15"/>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9413" name="Text Box 21"/>
          <p:cNvSpPr txBox="1">
            <a:spLocks noChangeArrowheads="1"/>
          </p:cNvSpPr>
          <p:nvPr>
            <p:custDataLst>
              <p:tags r:id="rId16"/>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9414" name="Text Box 22"/>
          <p:cNvSpPr txBox="1">
            <a:spLocks noChangeArrowheads="1"/>
          </p:cNvSpPr>
          <p:nvPr>
            <p:custDataLst>
              <p:tags r:id="rId17"/>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9415" name="Text Box 23"/>
          <p:cNvSpPr txBox="1">
            <a:spLocks noChangeArrowheads="1"/>
          </p:cNvSpPr>
          <p:nvPr>
            <p:custDataLst>
              <p:tags r:id="rId18"/>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9416" name="Text Box 24"/>
          <p:cNvSpPr txBox="1">
            <a:spLocks noChangeArrowheads="1"/>
          </p:cNvSpPr>
          <p:nvPr>
            <p:custDataLst>
              <p:tags r:id="rId19"/>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9417" name="Text Box 25"/>
          <p:cNvSpPr txBox="1">
            <a:spLocks noChangeArrowheads="1"/>
          </p:cNvSpPr>
          <p:nvPr>
            <p:custDataLst>
              <p:tags r:id="rId20"/>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9418" name="Text Box 26"/>
          <p:cNvSpPr txBox="1">
            <a:spLocks noChangeArrowheads="1"/>
          </p:cNvSpPr>
          <p:nvPr>
            <p:custDataLst>
              <p:tags r:id="rId21"/>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9419" name="Text Box 27"/>
          <p:cNvSpPr txBox="1">
            <a:spLocks noChangeArrowheads="1"/>
          </p:cNvSpPr>
          <p:nvPr>
            <p:custDataLst>
              <p:tags r:id="rId22"/>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59420" name="Text Box 30"/>
          <p:cNvSpPr txBox="1">
            <a:spLocks noChangeArrowheads="1"/>
          </p:cNvSpPr>
          <p:nvPr>
            <p:custDataLst>
              <p:tags r:id="rId23"/>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1" name="Text Box 31"/>
          <p:cNvSpPr txBox="1">
            <a:spLocks noChangeArrowheads="1"/>
          </p:cNvSpPr>
          <p:nvPr>
            <p:custDataLst>
              <p:tags r:id="rId24"/>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5942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9424" name="Text Box 34"/>
          <p:cNvSpPr txBox="1">
            <a:spLocks noChangeArrowheads="1"/>
          </p:cNvSpPr>
          <p:nvPr>
            <p:custDataLst>
              <p:tags r:id="rId25"/>
            </p:custDataLst>
          </p:nvPr>
        </p:nvSpPr>
        <p:spPr bwMode="auto">
          <a:xfrm>
            <a:off x="928688" y="2987675"/>
            <a:ext cx="3324225" cy="595313"/>
          </a:xfrm>
          <a:prstGeom prst="rect">
            <a:avLst/>
          </a:prstGeom>
          <a:solidFill>
            <a:srgbClr val="FFCCCC"/>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6"/>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7"/>
            </p:custDataLst>
          </p:nvPr>
        </p:nvSpPr>
        <p:spPr bwMode="auto">
          <a:xfrm>
            <a:off x="928688" y="3840163"/>
            <a:ext cx="3324225" cy="595312"/>
          </a:xfrm>
          <a:prstGeom prst="rect">
            <a:avLst/>
          </a:prstGeom>
          <a:solidFill>
            <a:srgbClr val="CCECFF"/>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8"/>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9"/>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30"/>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357188" y="158044"/>
            <a:ext cx="208601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latin typeface="Cambria" pitchFamily="18" charset="0"/>
              </a:rPr>
              <a:t>factorial</a:t>
            </a:r>
          </a:p>
        </p:txBody>
      </p:sp>
      <p:sp>
        <p:nvSpPr>
          <p:cNvPr id="5943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5943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jumpn 2</a:t>
            </a:r>
          </a:p>
        </p:txBody>
      </p:sp>
      <p:sp>
        <p:nvSpPr>
          <p:cNvPr id="47" name="Rectangle 46"/>
          <p:cNvSpPr/>
          <p:nvPr/>
        </p:nvSpPr>
        <p:spPr>
          <a:xfrm>
            <a:off x="5692775" y="4278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692775" y="4759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5692775" y="5221288"/>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31"/>
            </p:custDataLst>
          </p:nvPr>
        </p:nvSpPr>
        <p:spPr bwMode="auto">
          <a:xfrm>
            <a:off x="6002161" y="924070"/>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32"/>
            </p:custDataLst>
          </p:nvPr>
        </p:nvSpPr>
        <p:spPr bwMode="auto">
          <a:xfrm>
            <a:off x="3088341" y="1413073"/>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extLst>
      <p:ext uri="{BB962C8B-B14F-4D97-AF65-F5344CB8AC3E}">
        <p14:creationId xmlns:p14="http://schemas.microsoft.com/office/powerpoint/2010/main" val="399917018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3536950" y="20638"/>
            <a:ext cx="1952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i="1"/>
              <a:t>Try it!</a:t>
            </a:r>
          </a:p>
        </p:txBody>
      </p:sp>
      <p:sp>
        <p:nvSpPr>
          <p:cNvPr id="61443" name="Text Box 3"/>
          <p:cNvSpPr txBox="1">
            <a:spLocks noChangeArrowheads="1"/>
          </p:cNvSpPr>
          <p:nvPr>
            <p:custDataLst>
              <p:tags r:id="rId2"/>
            </p:custDataLst>
          </p:nvPr>
        </p:nvSpPr>
        <p:spPr bwMode="auto">
          <a:xfrm>
            <a:off x="5638800" y="2286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1002CE"/>
                </a:solidFill>
              </a:rPr>
              <a:t>Feeling Jumpy?</a:t>
            </a:r>
          </a:p>
        </p:txBody>
      </p:sp>
      <p:sp>
        <p:nvSpPr>
          <p:cNvPr id="61444" name="Text Box 4"/>
          <p:cNvSpPr txBox="1">
            <a:spLocks noChangeArrowheads="1"/>
          </p:cNvSpPr>
          <p:nvPr>
            <p:custDataLst>
              <p:tags r:id="rId3"/>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61445" name="Line 5"/>
          <p:cNvSpPr>
            <a:spLocks noChangeShapeType="1"/>
          </p:cNvSpPr>
          <p:nvPr>
            <p:custDataLst>
              <p:tags r:id="rId4"/>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6" name="Line 6"/>
          <p:cNvSpPr>
            <a:spLocks noChangeShapeType="1"/>
          </p:cNvSpPr>
          <p:nvPr>
            <p:custDataLst>
              <p:tags r:id="rId5"/>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7" name="Text Box 7"/>
          <p:cNvSpPr txBox="1">
            <a:spLocks noChangeArrowheads="1"/>
          </p:cNvSpPr>
          <p:nvPr>
            <p:custDataLst>
              <p:tags r:id="rId6"/>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1448" name="Text Box 8"/>
          <p:cNvSpPr txBox="1">
            <a:spLocks noChangeArrowheads="1"/>
          </p:cNvSpPr>
          <p:nvPr>
            <p:custDataLst>
              <p:tags r:id="rId7"/>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1449" name="Text Box 9"/>
          <p:cNvSpPr txBox="1">
            <a:spLocks noChangeArrowheads="1"/>
          </p:cNvSpPr>
          <p:nvPr>
            <p:custDataLst>
              <p:tags r:id="rId8"/>
            </p:custDataLst>
          </p:nvPr>
        </p:nvSpPr>
        <p:spPr bwMode="auto">
          <a:xfrm>
            <a:off x="4964113" y="798513"/>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1450" name="Text Box 10"/>
          <p:cNvSpPr txBox="1">
            <a:spLocks noChangeArrowheads="1"/>
          </p:cNvSpPr>
          <p:nvPr>
            <p:custDataLst>
              <p:tags r:id="rId9"/>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1451" name="Rectangle 11"/>
          <p:cNvSpPr>
            <a:spLocks noChangeArrowheads="1"/>
          </p:cNvSpPr>
          <p:nvPr>
            <p:custDataLst>
              <p:tags r:id="rId10"/>
            </p:custDataLst>
          </p:nvPr>
        </p:nvSpPr>
        <p:spPr bwMode="auto">
          <a:xfrm>
            <a:off x="4724400" y="6400800"/>
            <a:ext cx="4243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a:t>Hint</a:t>
            </a:r>
            <a:r>
              <a:rPr lang="en-US" sz="1200"/>
              <a:t>: Take in an input. Next, set up a “result” register  (r2) starting with 1 in it. Then modify the “result” until it’s right!</a:t>
            </a:r>
            <a:endParaRPr lang="en-US" sz="1200" b="1"/>
          </a:p>
        </p:txBody>
      </p:sp>
      <p:sp>
        <p:nvSpPr>
          <p:cNvPr id="61452" name="Rectangle 12"/>
          <p:cNvSpPr>
            <a:spLocks noChangeArrowheads="1"/>
          </p:cNvSpPr>
          <p:nvPr>
            <p:custDataLst>
              <p:tags r:id="rId11"/>
            </p:custDataLst>
          </p:nvPr>
        </p:nvSpPr>
        <p:spPr bwMode="auto">
          <a:xfrm>
            <a:off x="4572000" y="1228725"/>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1453" name="Text Box 13"/>
          <p:cNvSpPr txBox="1">
            <a:spLocks noChangeArrowheads="1"/>
          </p:cNvSpPr>
          <p:nvPr>
            <p:custDataLst>
              <p:tags r:id="rId12"/>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4" name="Text Box 14"/>
          <p:cNvSpPr txBox="1">
            <a:spLocks noChangeArrowheads="1"/>
          </p:cNvSpPr>
          <p:nvPr>
            <p:custDataLst>
              <p:tags r:id="rId13"/>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5" name="Text Box 15"/>
          <p:cNvSpPr txBox="1">
            <a:spLocks noChangeArrowheads="1"/>
          </p:cNvSpPr>
          <p:nvPr>
            <p:custDataLst>
              <p:tags r:id="rId14"/>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6" name="Text Box 16"/>
          <p:cNvSpPr txBox="1">
            <a:spLocks noChangeArrowheads="1"/>
          </p:cNvSpPr>
          <p:nvPr>
            <p:custDataLst>
              <p:tags r:id="rId15"/>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7" name="Text Box 17"/>
          <p:cNvSpPr txBox="1">
            <a:spLocks noChangeArrowheads="1"/>
          </p:cNvSpPr>
          <p:nvPr>
            <p:custDataLst>
              <p:tags r:id="rId16"/>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8" name="Text Box 23"/>
          <p:cNvSpPr txBox="1">
            <a:spLocks noChangeArrowheads="1"/>
          </p:cNvSpPr>
          <p:nvPr>
            <p:custDataLst>
              <p:tags r:id="rId17"/>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1459" name="Text Box 24"/>
          <p:cNvSpPr txBox="1">
            <a:spLocks noChangeArrowheads="1"/>
          </p:cNvSpPr>
          <p:nvPr>
            <p:custDataLst>
              <p:tags r:id="rId18"/>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1460" name="Text Box 25"/>
          <p:cNvSpPr txBox="1">
            <a:spLocks noChangeArrowheads="1"/>
          </p:cNvSpPr>
          <p:nvPr>
            <p:custDataLst>
              <p:tags r:id="rId19"/>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1461" name="Text Box 26"/>
          <p:cNvSpPr txBox="1">
            <a:spLocks noChangeArrowheads="1"/>
          </p:cNvSpPr>
          <p:nvPr>
            <p:custDataLst>
              <p:tags r:id="rId20"/>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1462" name="Text Box 27"/>
          <p:cNvSpPr txBox="1">
            <a:spLocks noChangeArrowheads="1"/>
          </p:cNvSpPr>
          <p:nvPr>
            <p:custDataLst>
              <p:tags r:id="rId21"/>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1463" name="Text Box 28"/>
          <p:cNvSpPr txBox="1">
            <a:spLocks noChangeArrowheads="1"/>
          </p:cNvSpPr>
          <p:nvPr>
            <p:custDataLst>
              <p:tags r:id="rId22"/>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1464" name="Text Box 29"/>
          <p:cNvSpPr txBox="1">
            <a:spLocks noChangeArrowheads="1"/>
          </p:cNvSpPr>
          <p:nvPr>
            <p:custDataLst>
              <p:tags r:id="rId23"/>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1465" name="Rectangle 30"/>
          <p:cNvSpPr>
            <a:spLocks noChangeArrowheads="1"/>
          </p:cNvSpPr>
          <p:nvPr>
            <p:custDataLst>
              <p:tags r:id="rId24"/>
            </p:custDataLst>
          </p:nvPr>
        </p:nvSpPr>
        <p:spPr bwMode="auto">
          <a:xfrm>
            <a:off x="228600" y="5943600"/>
            <a:ext cx="41259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a:t>(1) What function does this program compute in general?</a:t>
            </a:r>
          </a:p>
          <a:p>
            <a:pPr marL="457200" indent="-457200" algn="l">
              <a:buFont typeface="Arial" pitchFamily="34" charset="0"/>
              <a:buNone/>
            </a:pPr>
            <a:endParaRPr lang="en-US" sz="1200"/>
          </a:p>
          <a:p>
            <a:pPr marL="457200" indent="-457200" algn="l">
              <a:buFont typeface="Arial" pitchFamily="34" charset="0"/>
              <a:buNone/>
            </a:pPr>
            <a:r>
              <a:rPr lang="en-US" sz="1200"/>
              <a:t>(2) How could you change this program so that, if the original two inputs were </a:t>
            </a:r>
            <a:r>
              <a:rPr lang="en-US" sz="1200" i="1"/>
              <a:t>equal</a:t>
            </a:r>
            <a:r>
              <a:rPr lang="en-US" sz="1200"/>
              <a:t>, it asked the user for new inputs?</a:t>
            </a:r>
          </a:p>
        </p:txBody>
      </p:sp>
      <p:grpSp>
        <p:nvGrpSpPr>
          <p:cNvPr id="61466" name="Group 31"/>
          <p:cNvGrpSpPr>
            <a:grpSpLocks/>
          </p:cNvGrpSpPr>
          <p:nvPr>
            <p:custDataLst>
              <p:tags r:id="rId25"/>
            </p:custDataLst>
          </p:nvPr>
        </p:nvGrpSpPr>
        <p:grpSpPr bwMode="auto">
          <a:xfrm>
            <a:off x="8305800" y="228600"/>
            <a:ext cx="406400" cy="520700"/>
            <a:chOff x="2928" y="1051"/>
            <a:chExt cx="840" cy="957"/>
          </a:xfrm>
        </p:grpSpPr>
        <p:sp>
          <p:nvSpPr>
            <p:cNvPr id="61532" name="Freeform 32"/>
            <p:cNvSpPr>
              <a:spLocks/>
            </p:cNvSpPr>
            <p:nvPr>
              <p:custDataLst>
                <p:tags r:id="rId7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533" name="Oval 33"/>
            <p:cNvSpPr>
              <a:spLocks noChangeArrowheads="1"/>
            </p:cNvSpPr>
            <p:nvPr>
              <p:custDataLst>
                <p:tags r:id="rId8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1534" name="Oval 34"/>
            <p:cNvSpPr>
              <a:spLocks noChangeArrowheads="1"/>
            </p:cNvSpPr>
            <p:nvPr>
              <p:custDataLst>
                <p:tags r:id="rId8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5" name="Oval 35"/>
            <p:cNvSpPr>
              <a:spLocks noChangeArrowheads="1"/>
            </p:cNvSpPr>
            <p:nvPr>
              <p:custDataLst>
                <p:tags r:id="rId8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6" name="Oval 36"/>
            <p:cNvSpPr>
              <a:spLocks noChangeArrowheads="1"/>
            </p:cNvSpPr>
            <p:nvPr>
              <p:custDataLst>
                <p:tags r:id="rId8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7" name="Oval 37"/>
            <p:cNvSpPr>
              <a:spLocks noChangeArrowheads="1"/>
            </p:cNvSpPr>
            <p:nvPr>
              <p:custDataLst>
                <p:tags r:id="rId8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8" name="Oval 38"/>
            <p:cNvSpPr>
              <a:spLocks noChangeArrowheads="1"/>
            </p:cNvSpPr>
            <p:nvPr>
              <p:custDataLst>
                <p:tags r:id="rId8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9" name="Oval 39"/>
            <p:cNvSpPr>
              <a:spLocks noChangeArrowheads="1"/>
            </p:cNvSpPr>
            <p:nvPr>
              <p:custDataLst>
                <p:tags r:id="rId8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40" name="AutoShape 40"/>
            <p:cNvSpPr>
              <a:spLocks noChangeArrowheads="1"/>
            </p:cNvSpPr>
            <p:nvPr>
              <p:custDataLst>
                <p:tags r:id="rId8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1541" name="Freeform 41"/>
            <p:cNvSpPr>
              <a:spLocks/>
            </p:cNvSpPr>
            <p:nvPr>
              <p:custDataLst>
                <p:tags r:id="rId8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542" name="Freeform 42"/>
            <p:cNvSpPr>
              <a:spLocks/>
            </p:cNvSpPr>
            <p:nvPr>
              <p:custDataLst>
                <p:tags r:id="rId8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543" name="Freeform 43"/>
            <p:cNvSpPr>
              <a:spLocks/>
            </p:cNvSpPr>
            <p:nvPr>
              <p:custDataLst>
                <p:tags r:id="rId9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544" name="Freeform 44"/>
            <p:cNvSpPr>
              <a:spLocks/>
            </p:cNvSpPr>
            <p:nvPr>
              <p:custDataLst>
                <p:tags r:id="rId9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67" name="Rectangle 45"/>
          <p:cNvSpPr>
            <a:spLocks noChangeArrowheads="1"/>
          </p:cNvSpPr>
          <p:nvPr>
            <p:custDataLst>
              <p:tags r:id="rId26"/>
            </p:custDataLst>
          </p:nvPr>
        </p:nvSpPr>
        <p:spPr bwMode="auto">
          <a:xfrm>
            <a:off x="2401888" y="1500188"/>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68" name="Text Box 46"/>
          <p:cNvSpPr txBox="1">
            <a:spLocks noChangeArrowheads="1"/>
          </p:cNvSpPr>
          <p:nvPr>
            <p:custDataLst>
              <p:tags r:id="rId27"/>
            </p:custDataLst>
          </p:nvPr>
        </p:nvSpPr>
        <p:spPr bwMode="auto">
          <a:xfrm>
            <a:off x="6892925"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69" name="Text Box 47"/>
          <p:cNvSpPr txBox="1">
            <a:spLocks noChangeArrowheads="1"/>
          </p:cNvSpPr>
          <p:nvPr>
            <p:custDataLst>
              <p:tags r:id="rId28"/>
            </p:custDataLst>
          </p:nvPr>
        </p:nvSpPr>
        <p:spPr bwMode="auto">
          <a:xfrm>
            <a:off x="6892925" y="2530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0" name="Text Box 48"/>
          <p:cNvSpPr txBox="1">
            <a:spLocks noChangeArrowheads="1"/>
          </p:cNvSpPr>
          <p:nvPr>
            <p:custDataLst>
              <p:tags r:id="rId29"/>
            </p:custDataLst>
          </p:nvPr>
        </p:nvSpPr>
        <p:spPr bwMode="auto">
          <a:xfrm>
            <a:off x="6892925" y="2911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1" name="Text Box 49"/>
          <p:cNvSpPr txBox="1">
            <a:spLocks noChangeArrowheads="1"/>
          </p:cNvSpPr>
          <p:nvPr>
            <p:custDataLst>
              <p:tags r:id="rId30"/>
            </p:custDataLst>
          </p:nvPr>
        </p:nvSpPr>
        <p:spPr bwMode="auto">
          <a:xfrm>
            <a:off x="6892925" y="32845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2" name="Text Box 50"/>
          <p:cNvSpPr txBox="1">
            <a:spLocks noChangeArrowheads="1"/>
          </p:cNvSpPr>
          <p:nvPr>
            <p:custDataLst>
              <p:tags r:id="rId31"/>
            </p:custDataLst>
          </p:nvPr>
        </p:nvSpPr>
        <p:spPr bwMode="auto">
          <a:xfrm>
            <a:off x="6892925" y="36607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3" name="Text Box 51"/>
          <p:cNvSpPr txBox="1">
            <a:spLocks noChangeArrowheads="1"/>
          </p:cNvSpPr>
          <p:nvPr>
            <p:custDataLst>
              <p:tags r:id="rId32"/>
            </p:custDataLst>
          </p:nvPr>
        </p:nvSpPr>
        <p:spPr bwMode="auto">
          <a:xfrm>
            <a:off x="6892925" y="40370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4" name="Text Box 52"/>
          <p:cNvSpPr txBox="1">
            <a:spLocks noChangeArrowheads="1"/>
          </p:cNvSpPr>
          <p:nvPr>
            <p:custDataLst>
              <p:tags r:id="rId33"/>
            </p:custDataLst>
          </p:nvPr>
        </p:nvSpPr>
        <p:spPr bwMode="auto">
          <a:xfrm>
            <a:off x="6892925" y="44116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5" name="Text Box 53"/>
          <p:cNvSpPr txBox="1">
            <a:spLocks noChangeArrowheads="1"/>
          </p:cNvSpPr>
          <p:nvPr>
            <p:custDataLst>
              <p:tags r:id="rId34"/>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476" name="Rectangle 54"/>
          <p:cNvSpPr>
            <a:spLocks noChangeArrowheads="1"/>
          </p:cNvSpPr>
          <p:nvPr>
            <p:custDataLst>
              <p:tags r:id="rId35"/>
            </p:custDataLst>
          </p:nvPr>
        </p:nvSpPr>
        <p:spPr bwMode="auto">
          <a:xfrm>
            <a:off x="7010400" y="1828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77" name="Text Box 55"/>
          <p:cNvSpPr txBox="1">
            <a:spLocks noChangeArrowheads="1"/>
          </p:cNvSpPr>
          <p:nvPr>
            <p:custDataLst>
              <p:tags r:id="rId36"/>
            </p:custDataLst>
          </p:nvPr>
        </p:nvSpPr>
        <p:spPr bwMode="auto">
          <a:xfrm>
            <a:off x="6889750" y="4781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8" name="Text Box 56"/>
          <p:cNvSpPr txBox="1">
            <a:spLocks noChangeArrowheads="1"/>
          </p:cNvSpPr>
          <p:nvPr>
            <p:custDataLst>
              <p:tags r:id="rId37"/>
            </p:custDataLst>
          </p:nvPr>
        </p:nvSpPr>
        <p:spPr bwMode="auto">
          <a:xfrm>
            <a:off x="6892925" y="5162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9" name="Text Box 57"/>
          <p:cNvSpPr txBox="1">
            <a:spLocks noChangeArrowheads="1"/>
          </p:cNvSpPr>
          <p:nvPr>
            <p:custDataLst>
              <p:tags r:id="rId38"/>
            </p:custDataLst>
          </p:nvPr>
        </p:nvSpPr>
        <p:spPr bwMode="auto">
          <a:xfrm>
            <a:off x="6892925" y="55356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0" name="Text Box 58"/>
          <p:cNvSpPr txBox="1">
            <a:spLocks noChangeArrowheads="1"/>
          </p:cNvSpPr>
          <p:nvPr>
            <p:custDataLst>
              <p:tags r:id="rId39"/>
            </p:custDataLst>
          </p:nvPr>
        </p:nvSpPr>
        <p:spPr bwMode="auto">
          <a:xfrm>
            <a:off x="6889750" y="59118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1" name="Rectangle 59"/>
          <p:cNvSpPr>
            <a:spLocks noChangeArrowheads="1"/>
          </p:cNvSpPr>
          <p:nvPr>
            <p:custDataLst>
              <p:tags r:id="rId40"/>
            </p:custDataLst>
          </p:nvPr>
        </p:nvSpPr>
        <p:spPr bwMode="auto">
          <a:xfrm>
            <a:off x="4800600" y="22098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82" name="Text Box 60"/>
          <p:cNvSpPr txBox="1">
            <a:spLocks noChangeArrowheads="1"/>
          </p:cNvSpPr>
          <p:nvPr>
            <p:custDataLst>
              <p:tags r:id="rId41"/>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483" name="Text Box 61"/>
          <p:cNvSpPr txBox="1">
            <a:spLocks noChangeArrowheads="1"/>
          </p:cNvSpPr>
          <p:nvPr>
            <p:custDataLst>
              <p:tags r:id="rId42"/>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484" name="Text Box 62"/>
          <p:cNvSpPr txBox="1">
            <a:spLocks noChangeArrowheads="1"/>
          </p:cNvSpPr>
          <p:nvPr>
            <p:custDataLst>
              <p:tags r:id="rId43"/>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485" name="Text Box 63"/>
          <p:cNvSpPr txBox="1">
            <a:spLocks noChangeArrowheads="1"/>
          </p:cNvSpPr>
          <p:nvPr>
            <p:custDataLst>
              <p:tags r:id="rId44"/>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486" name="Text Box 64"/>
          <p:cNvSpPr txBox="1">
            <a:spLocks noChangeArrowheads="1"/>
          </p:cNvSpPr>
          <p:nvPr>
            <p:custDataLst>
              <p:tags r:id="rId45"/>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487" name="Text Box 65"/>
          <p:cNvSpPr txBox="1">
            <a:spLocks noChangeArrowheads="1"/>
          </p:cNvSpPr>
          <p:nvPr>
            <p:custDataLst>
              <p:tags r:id="rId46"/>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488" name="Text Box 66"/>
          <p:cNvSpPr txBox="1">
            <a:spLocks noChangeArrowheads="1"/>
          </p:cNvSpPr>
          <p:nvPr>
            <p:custDataLst>
              <p:tags r:id="rId47"/>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489" name="Text Box 67"/>
          <p:cNvSpPr txBox="1">
            <a:spLocks noChangeArrowheads="1"/>
          </p:cNvSpPr>
          <p:nvPr>
            <p:custDataLst>
              <p:tags r:id="rId48"/>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490" name="Text Box 68"/>
          <p:cNvSpPr txBox="1">
            <a:spLocks noChangeArrowheads="1"/>
          </p:cNvSpPr>
          <p:nvPr>
            <p:custDataLst>
              <p:tags r:id="rId49"/>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491" name="Text Box 69"/>
          <p:cNvSpPr txBox="1">
            <a:spLocks noChangeArrowheads="1"/>
          </p:cNvSpPr>
          <p:nvPr>
            <p:custDataLst>
              <p:tags r:id="rId50"/>
            </p:custDataLst>
          </p:nvPr>
        </p:nvSpPr>
        <p:spPr bwMode="auto">
          <a:xfrm>
            <a:off x="6400800" y="5957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1492" name="Text Box 70"/>
          <p:cNvSpPr txBox="1">
            <a:spLocks noChangeArrowheads="1"/>
          </p:cNvSpPr>
          <p:nvPr>
            <p:custDataLst>
              <p:tags r:id="rId51"/>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3" name="Text Box 71"/>
          <p:cNvSpPr txBox="1">
            <a:spLocks noChangeArrowheads="1"/>
          </p:cNvSpPr>
          <p:nvPr>
            <p:custDataLst>
              <p:tags r:id="rId52"/>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4" name="Text Box 72"/>
          <p:cNvSpPr txBox="1">
            <a:spLocks noChangeArrowheads="1"/>
          </p:cNvSpPr>
          <p:nvPr>
            <p:custDataLst>
              <p:tags r:id="rId53"/>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5" name="Text Box 73"/>
          <p:cNvSpPr txBox="1">
            <a:spLocks noChangeArrowheads="1"/>
          </p:cNvSpPr>
          <p:nvPr>
            <p:custDataLst>
              <p:tags r:id="rId54"/>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496" name="Text Box 74"/>
          <p:cNvSpPr txBox="1">
            <a:spLocks noChangeArrowheads="1"/>
          </p:cNvSpPr>
          <p:nvPr>
            <p:custDataLst>
              <p:tags r:id="rId55"/>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497" name="Text Box 75"/>
          <p:cNvSpPr txBox="1">
            <a:spLocks noChangeArrowheads="1"/>
          </p:cNvSpPr>
          <p:nvPr>
            <p:custDataLst>
              <p:tags r:id="rId56"/>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498" name="Rectangle 76"/>
          <p:cNvSpPr>
            <a:spLocks noChangeArrowheads="1"/>
          </p:cNvSpPr>
          <p:nvPr>
            <p:custDataLst>
              <p:tags r:id="rId57"/>
            </p:custDataLst>
          </p:nvPr>
        </p:nvSpPr>
        <p:spPr bwMode="auto">
          <a:xfrm>
            <a:off x="228600" y="16002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99" name="Text Box 77"/>
          <p:cNvSpPr txBox="1">
            <a:spLocks noChangeArrowheads="1"/>
          </p:cNvSpPr>
          <p:nvPr>
            <p:custDataLst>
              <p:tags r:id="rId58"/>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500" name="Text Box 78"/>
          <p:cNvSpPr txBox="1">
            <a:spLocks noChangeArrowheads="1"/>
          </p:cNvSpPr>
          <p:nvPr>
            <p:custDataLst>
              <p:tags r:id="rId59"/>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501" name="Text Box 79"/>
          <p:cNvSpPr txBox="1">
            <a:spLocks noChangeArrowheads="1"/>
          </p:cNvSpPr>
          <p:nvPr>
            <p:custDataLst>
              <p:tags r:id="rId60"/>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502" name="Text Box 80"/>
          <p:cNvSpPr txBox="1">
            <a:spLocks noChangeArrowheads="1"/>
          </p:cNvSpPr>
          <p:nvPr>
            <p:custDataLst>
              <p:tags r:id="rId61"/>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503" name="Text Box 81"/>
          <p:cNvSpPr txBox="1">
            <a:spLocks noChangeArrowheads="1"/>
          </p:cNvSpPr>
          <p:nvPr>
            <p:custDataLst>
              <p:tags r:id="rId62"/>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504" name="Text Box 82"/>
          <p:cNvSpPr txBox="1">
            <a:spLocks noChangeArrowheads="1"/>
          </p:cNvSpPr>
          <p:nvPr>
            <p:custDataLst>
              <p:tags r:id="rId63"/>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505" name="Text Box 83"/>
          <p:cNvSpPr txBox="1">
            <a:spLocks noChangeArrowheads="1"/>
          </p:cNvSpPr>
          <p:nvPr>
            <p:custDataLst>
              <p:tags r:id="rId64"/>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506" name="Text Box 86"/>
          <p:cNvSpPr txBox="1">
            <a:spLocks noChangeArrowheads="1"/>
          </p:cNvSpPr>
          <p:nvPr>
            <p:custDataLst>
              <p:tags r:id="rId65"/>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1507" name="Text Box 87"/>
          <p:cNvSpPr txBox="1">
            <a:spLocks noChangeArrowheads="1"/>
          </p:cNvSpPr>
          <p:nvPr>
            <p:custDataLst>
              <p:tags r:id="rId66"/>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1508" name="Text Box 88"/>
          <p:cNvSpPr txBox="1">
            <a:spLocks noChangeArrowheads="1"/>
          </p:cNvSpPr>
          <p:nvPr>
            <p:custDataLst>
              <p:tags r:id="rId67"/>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509" name="Text Box 89"/>
          <p:cNvSpPr txBox="1">
            <a:spLocks noChangeArrowheads="1"/>
          </p:cNvSpPr>
          <p:nvPr>
            <p:custDataLst>
              <p:tags r:id="rId68"/>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510" name="Text Box 90"/>
          <p:cNvSpPr txBox="1">
            <a:spLocks noChangeArrowheads="1"/>
          </p:cNvSpPr>
          <p:nvPr>
            <p:custDataLst>
              <p:tags r:id="rId69"/>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511" name="Text Box 91"/>
          <p:cNvSpPr txBox="1">
            <a:spLocks noChangeArrowheads="1"/>
          </p:cNvSpPr>
          <p:nvPr>
            <p:custDataLst>
              <p:tags r:id="rId70"/>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12" name="Text Box 93"/>
          <p:cNvSpPr txBox="1">
            <a:spLocks noChangeArrowheads="1"/>
          </p:cNvSpPr>
          <p:nvPr>
            <p:custDataLst>
              <p:tags r:id="rId71"/>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513" name="Text Box 94"/>
          <p:cNvSpPr txBox="1">
            <a:spLocks noChangeArrowheads="1"/>
          </p:cNvSpPr>
          <p:nvPr>
            <p:custDataLst>
              <p:tags r:id="rId72"/>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51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6" name="Text Box 73"/>
          <p:cNvSpPr txBox="1">
            <a:spLocks noChangeArrowheads="1"/>
          </p:cNvSpPr>
          <p:nvPr>
            <p:custDataLst>
              <p:tags r:id="rId73"/>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517" name="Text Box 74"/>
          <p:cNvSpPr txBox="1">
            <a:spLocks noChangeArrowheads="1"/>
          </p:cNvSpPr>
          <p:nvPr>
            <p:custDataLst>
              <p:tags r:id="rId74"/>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518" name="Text Box 75"/>
          <p:cNvSpPr txBox="1">
            <a:spLocks noChangeArrowheads="1"/>
          </p:cNvSpPr>
          <p:nvPr>
            <p:custDataLst>
              <p:tags r:id="rId75"/>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519" name="Text Box 91"/>
          <p:cNvSpPr txBox="1">
            <a:spLocks noChangeArrowheads="1"/>
          </p:cNvSpPr>
          <p:nvPr>
            <p:custDataLst>
              <p:tags r:id="rId76"/>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20" name="Text Box 96"/>
          <p:cNvSpPr txBox="1">
            <a:spLocks noChangeArrowheads="1"/>
          </p:cNvSpPr>
          <p:nvPr>
            <p:custDataLst>
              <p:tags r:id="rId77"/>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mc:AlternateContent xmlns:mc="http://schemas.openxmlformats.org/markup-compatibility/2006" xmlns:p14="http://schemas.microsoft.com/office/powerpoint/2010/main">
        <mc:Choice Requires="p14">
          <p:contentPart p14:bwMode="auto" r:id="rId93">
            <p14:nvContentPartPr>
              <p14:cNvPr id="14338" name="Ink 94"/>
              <p14:cNvContentPartPr>
                <a14:cpLocks xmlns:a14="http://schemas.microsoft.com/office/drawing/2010/main" noRot="1" noChangeAspect="1" noEditPoints="1" noChangeArrowheads="1" noChangeShapeType="1"/>
              </p14:cNvContentPartPr>
              <p14:nvPr/>
            </p14:nvContentPartPr>
            <p14:xfrm>
              <a:off x="1031875" y="2511425"/>
              <a:ext cx="536575" cy="887413"/>
            </p14:xfrm>
          </p:contentPart>
        </mc:Choice>
        <mc:Fallback xmlns="">
          <p:pic>
            <p:nvPicPr>
              <p:cNvPr id="14338" name="Ink 94"/>
              <p:cNvPicPr>
                <a:picLocks noRot="1" noChangeAspect="1" noEditPoints="1" noChangeArrowheads="1" noChangeShapeType="1"/>
              </p:cNvPicPr>
              <p:nvPr/>
            </p:nvPicPr>
            <p:blipFill>
              <a:blip r:embed="rId94"/>
              <a:stretch>
                <a:fillRect/>
              </a:stretch>
            </p:blipFill>
            <p:spPr>
              <a:xfrm>
                <a:off x="1017470" y="2498470"/>
                <a:ext cx="556742" cy="911524"/>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4339" name="Ink 95"/>
              <p14:cNvContentPartPr>
                <a14:cpLocks xmlns:a14="http://schemas.microsoft.com/office/drawing/2010/main" noRot="1" noChangeAspect="1" noEditPoints="1" noChangeArrowheads="1" noChangeShapeType="1"/>
              </p14:cNvContentPartPr>
              <p14:nvPr/>
            </p14:nvContentPartPr>
            <p14:xfrm>
              <a:off x="5286375" y="1162050"/>
              <a:ext cx="1127125" cy="406400"/>
            </p14:xfrm>
          </p:contentPart>
        </mc:Choice>
        <mc:Fallback xmlns="">
          <p:pic>
            <p:nvPicPr>
              <p:cNvPr id="14339" name="Ink 95"/>
              <p:cNvPicPr>
                <a:picLocks noRot="1" noChangeAspect="1" noEditPoints="1" noChangeArrowheads="1" noChangeShapeType="1"/>
              </p:cNvPicPr>
              <p:nvPr/>
            </p:nvPicPr>
            <p:blipFill>
              <a:blip r:embed="rId96"/>
              <a:stretch>
                <a:fillRect/>
              </a:stretch>
            </p:blipFill>
            <p:spPr>
              <a:xfrm>
                <a:off x="5270535" y="1146558"/>
                <a:ext cx="1158804" cy="43774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4340" name="Ink 96"/>
              <p14:cNvContentPartPr>
                <a14:cpLocks xmlns:a14="http://schemas.microsoft.com/office/drawing/2010/main" noRot="1" noChangeAspect="1" noEditPoints="1" noChangeArrowheads="1" noChangeShapeType="1"/>
              </p14:cNvContentPartPr>
              <p14:nvPr/>
            </p14:nvContentPartPr>
            <p14:xfrm>
              <a:off x="6959600" y="2171700"/>
              <a:ext cx="1033463" cy="288925"/>
            </p14:xfrm>
          </p:contentPart>
        </mc:Choice>
        <mc:Fallback xmlns="">
          <p:pic>
            <p:nvPicPr>
              <p:cNvPr id="14340" name="Ink 96"/>
              <p:cNvPicPr>
                <a:picLocks noRot="1" noChangeAspect="1" noEditPoints="1" noChangeArrowheads="1" noChangeShapeType="1"/>
              </p:cNvPicPr>
              <p:nvPr/>
            </p:nvPicPr>
            <p:blipFill>
              <a:blip r:embed="rId98"/>
              <a:stretch>
                <a:fillRect/>
              </a:stretch>
            </p:blipFill>
            <p:spPr>
              <a:xfrm>
                <a:off x="6948441" y="2159467"/>
                <a:ext cx="1052901" cy="314111"/>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4341" name="Ink 97"/>
              <p14:cNvContentPartPr>
                <a14:cpLocks xmlns:a14="http://schemas.microsoft.com/office/drawing/2010/main" noRot="1" noChangeAspect="1" noEditPoints="1" noChangeArrowheads="1" noChangeShapeType="1"/>
              </p14:cNvContentPartPr>
              <p14:nvPr/>
            </p14:nvContentPartPr>
            <p14:xfrm>
              <a:off x="4476750" y="3032125"/>
              <a:ext cx="377825" cy="254000"/>
            </p14:xfrm>
          </p:contentPart>
        </mc:Choice>
        <mc:Fallback xmlns="">
          <p:pic>
            <p:nvPicPr>
              <p:cNvPr id="14341" name="Ink 97"/>
              <p:cNvPicPr>
                <a:picLocks noRot="1" noChangeAspect="1" noEditPoints="1" noChangeArrowheads="1" noChangeShapeType="1"/>
              </p:cNvPicPr>
              <p:nvPr/>
            </p:nvPicPr>
            <p:blipFill>
              <a:blip r:embed="rId100"/>
              <a:stretch>
                <a:fillRect/>
              </a:stretch>
            </p:blipFill>
            <p:spPr>
              <a:xfrm>
                <a:off x="4463796" y="3025649"/>
                <a:ext cx="406612" cy="271269"/>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4342" name="Ink 98"/>
              <p14:cNvContentPartPr>
                <a14:cpLocks xmlns:a14="http://schemas.microsoft.com/office/drawing/2010/main" noRot="1" noChangeAspect="1" noEditPoints="1" noChangeArrowheads="1" noChangeShapeType="1"/>
              </p14:cNvContentPartPr>
              <p14:nvPr/>
            </p14:nvContentPartPr>
            <p14:xfrm>
              <a:off x="5854700" y="3178175"/>
              <a:ext cx="280988" cy="274638"/>
            </p14:xfrm>
          </p:contentPart>
        </mc:Choice>
        <mc:Fallback xmlns="">
          <p:pic>
            <p:nvPicPr>
              <p:cNvPr id="14342" name="Ink 98"/>
              <p:cNvPicPr>
                <a:picLocks noRot="1" noChangeAspect="1" noEditPoints="1" noChangeArrowheads="1" noChangeShapeType="1"/>
              </p:cNvPicPr>
              <p:nvPr/>
            </p:nvPicPr>
            <p:blipFill>
              <a:blip r:embed="rId102"/>
              <a:stretch>
                <a:fillRect/>
              </a:stretch>
            </p:blipFill>
            <p:spPr>
              <a:xfrm>
                <a:off x="5838870" y="3163758"/>
                <a:ext cx="312289" cy="304553"/>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4343" name="Ink 99"/>
              <p14:cNvContentPartPr>
                <a14:cpLocks xmlns:a14="http://schemas.microsoft.com/office/drawing/2010/main" noRot="1" noChangeAspect="1" noEditPoints="1" noChangeArrowheads="1" noChangeShapeType="1"/>
              </p14:cNvContentPartPr>
              <p14:nvPr/>
            </p14:nvContentPartPr>
            <p14:xfrm>
              <a:off x="5902325" y="3668713"/>
              <a:ext cx="169863" cy="263525"/>
            </p14:xfrm>
          </p:contentPart>
        </mc:Choice>
        <mc:Fallback xmlns="">
          <p:pic>
            <p:nvPicPr>
              <p:cNvPr id="14343" name="Ink 99"/>
              <p:cNvPicPr>
                <a:picLocks noRot="1" noChangeAspect="1" noEditPoints="1" noChangeArrowheads="1" noChangeShapeType="1"/>
              </p:cNvPicPr>
              <p:nvPr/>
            </p:nvPicPr>
            <p:blipFill>
              <a:blip r:embed="rId104"/>
              <a:stretch>
                <a:fillRect/>
              </a:stretch>
            </p:blipFill>
            <p:spPr>
              <a:xfrm>
                <a:off x="5891529" y="3652873"/>
                <a:ext cx="197214" cy="293046"/>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4344" name="Ink 100"/>
              <p14:cNvContentPartPr>
                <a14:cpLocks xmlns:a14="http://schemas.microsoft.com/office/drawing/2010/main" noRot="1" noChangeAspect="1" noEditPoints="1" noChangeArrowheads="1" noChangeShapeType="1"/>
              </p14:cNvContentPartPr>
              <p14:nvPr/>
            </p14:nvContentPartPr>
            <p14:xfrm>
              <a:off x="4494213" y="3771900"/>
              <a:ext cx="581025" cy="258763"/>
            </p14:xfrm>
          </p:contentPart>
        </mc:Choice>
        <mc:Fallback xmlns="">
          <p:pic>
            <p:nvPicPr>
              <p:cNvPr id="14344" name="Ink 100"/>
              <p:cNvPicPr>
                <a:picLocks noRot="1" noChangeAspect="1" noEditPoints="1" noChangeArrowheads="1" noChangeShapeType="1"/>
              </p:cNvPicPr>
              <p:nvPr/>
            </p:nvPicPr>
            <p:blipFill>
              <a:blip r:embed="rId106"/>
              <a:stretch>
                <a:fillRect/>
              </a:stretch>
            </p:blipFill>
            <p:spPr>
              <a:xfrm>
                <a:off x="4479453" y="3761823"/>
                <a:ext cx="600824" cy="283596"/>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345" name="Ink 101"/>
              <p14:cNvContentPartPr>
                <a14:cpLocks xmlns:a14="http://schemas.microsoft.com/office/drawing/2010/main" noRot="1" noChangeAspect="1" noEditPoints="1" noChangeArrowheads="1" noChangeShapeType="1"/>
              </p14:cNvContentPartPr>
              <p14:nvPr/>
            </p14:nvContentPartPr>
            <p14:xfrm>
              <a:off x="7011988" y="2574925"/>
              <a:ext cx="717550" cy="347663"/>
            </p14:xfrm>
          </p:contentPart>
        </mc:Choice>
        <mc:Fallback xmlns="">
          <p:pic>
            <p:nvPicPr>
              <p:cNvPr id="14345" name="Ink 101"/>
              <p:cNvPicPr>
                <a:picLocks noRot="1" noChangeAspect="1" noEditPoints="1" noChangeArrowheads="1" noChangeShapeType="1"/>
              </p:cNvPicPr>
              <p:nvPr/>
            </p:nvPicPr>
            <p:blipFill>
              <a:blip r:embed="rId108"/>
              <a:stretch>
                <a:fillRect/>
              </a:stretch>
            </p:blipFill>
            <p:spPr>
              <a:xfrm>
                <a:off x="6998307" y="2561969"/>
                <a:ext cx="736632" cy="37465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346" name="Ink 102"/>
              <p14:cNvContentPartPr>
                <a14:cpLocks xmlns:a14="http://schemas.microsoft.com/office/drawing/2010/main" noRot="1" noChangeAspect="1" noEditPoints="1" noChangeArrowheads="1" noChangeShapeType="1"/>
              </p14:cNvContentPartPr>
              <p14:nvPr/>
            </p14:nvContentPartPr>
            <p14:xfrm>
              <a:off x="7974013" y="2625725"/>
              <a:ext cx="385762" cy="292100"/>
            </p14:xfrm>
          </p:contentPart>
        </mc:Choice>
        <mc:Fallback xmlns="">
          <p:pic>
            <p:nvPicPr>
              <p:cNvPr id="14346" name="Ink 102"/>
              <p:cNvPicPr>
                <a:picLocks noRot="1" noChangeAspect="1" noEditPoints="1" noChangeArrowheads="1" noChangeShapeType="1"/>
              </p:cNvPicPr>
              <p:nvPr/>
            </p:nvPicPr>
            <p:blipFill>
              <a:blip r:embed="rId110"/>
              <a:stretch>
                <a:fillRect/>
              </a:stretch>
            </p:blipFill>
            <p:spPr>
              <a:xfrm>
                <a:off x="7971134" y="2611696"/>
                <a:ext cx="393319" cy="3183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347" name="Ink 103"/>
              <p14:cNvContentPartPr>
                <a14:cpLocks xmlns:a14="http://schemas.microsoft.com/office/drawing/2010/main" noRot="1" noChangeAspect="1" noEditPoints="1" noChangeArrowheads="1" noChangeShapeType="1"/>
              </p14:cNvContentPartPr>
              <p14:nvPr/>
            </p14:nvContentPartPr>
            <p14:xfrm>
              <a:off x="8583613" y="2622550"/>
              <a:ext cx="150812" cy="254000"/>
            </p14:xfrm>
          </p:contentPart>
        </mc:Choice>
        <mc:Fallback xmlns="">
          <p:pic>
            <p:nvPicPr>
              <p:cNvPr id="14347" name="Ink 103"/>
              <p:cNvPicPr>
                <a:picLocks noRot="1" noChangeAspect="1" noEditPoints="1" noChangeArrowheads="1" noChangeShapeType="1"/>
              </p:cNvPicPr>
              <p:nvPr/>
            </p:nvPicPr>
            <p:blipFill>
              <a:blip r:embed="rId112"/>
              <a:stretch>
                <a:fillRect/>
              </a:stretch>
            </p:blipFill>
            <p:spPr>
              <a:xfrm>
                <a:off x="8573535" y="2608519"/>
                <a:ext cx="176367" cy="278105"/>
              </a:xfrm>
              <a:prstGeom prst="rect">
                <a:avLst/>
              </a:prstGeom>
            </p:spPr>
          </p:pic>
        </mc:Fallback>
      </mc:AlternateContent>
      <p:sp>
        <p:nvSpPr>
          <p:cNvPr id="61531" name="Text Box 3"/>
          <p:cNvSpPr txBox="1">
            <a:spLocks noChangeArrowheads="1"/>
          </p:cNvSpPr>
          <p:nvPr>
            <p:custDataLst>
              <p:tags r:id="rId78"/>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246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246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246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247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247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247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247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247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247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247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247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7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6247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248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248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248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248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248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248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248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248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248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248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249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249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249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249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249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6249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6249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62" name="Ink 36"/>
              <p14:cNvContentPartPr>
                <a14:cpLocks xmlns:a14="http://schemas.microsoft.com/office/drawing/2010/main" noRot="1" noChangeAspect="1" noEditPoints="1" noChangeArrowheads="1" noChangeShapeType="1"/>
              </p14:cNvContentPartPr>
              <p14:nvPr/>
            </p14:nvContentPartPr>
            <p14:xfrm>
              <a:off x="3529013" y="4427538"/>
              <a:ext cx="628650" cy="33337"/>
            </p14:xfrm>
          </p:contentPart>
        </mc:Choice>
        <mc:Fallback xmlns="">
          <p:pic>
            <p:nvPicPr>
              <p:cNvPr id="15362" name="Ink 36"/>
              <p:cNvPicPr>
                <a:picLocks noRot="1" noChangeAspect="1" noEditPoints="1" noChangeArrowheads="1" noChangeShapeType="1"/>
              </p:cNvPicPr>
              <p:nvPr/>
            </p:nvPicPr>
            <p:blipFill>
              <a:blip r:embed="rId36"/>
              <a:stretch>
                <a:fillRect/>
              </a:stretch>
            </p:blipFill>
            <p:spPr>
              <a:xfrm>
                <a:off x="3517131" y="4422520"/>
                <a:ext cx="656014" cy="54128"/>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5363" name="Ink 37"/>
              <p14:cNvContentPartPr>
                <a14:cpLocks xmlns:a14="http://schemas.microsoft.com/office/drawing/2010/main" noRot="1" noChangeAspect="1" noEditPoints="1" noChangeArrowheads="1" noChangeShapeType="1"/>
              </p14:cNvContentPartPr>
              <p14:nvPr/>
            </p14:nvContentPartPr>
            <p14:xfrm>
              <a:off x="2927350" y="2598738"/>
              <a:ext cx="330200" cy="265112"/>
            </p14:xfrm>
          </p:contentPart>
        </mc:Choice>
        <mc:Fallback xmlns="">
          <p:pic>
            <p:nvPicPr>
              <p:cNvPr id="15363" name="Ink 37"/>
              <p:cNvPicPr>
                <a:picLocks noRot="1" noChangeAspect="1" noEditPoints="1" noChangeArrowheads="1" noChangeShapeType="1"/>
              </p:cNvPicPr>
              <p:nvPr/>
            </p:nvPicPr>
            <p:blipFill>
              <a:blip r:embed="rId38"/>
              <a:stretch>
                <a:fillRect/>
              </a:stretch>
            </p:blipFill>
            <p:spPr>
              <a:xfrm>
                <a:off x="2921589" y="2594416"/>
                <a:ext cx="340282" cy="27519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364" name="Ink 38"/>
              <p14:cNvContentPartPr>
                <a14:cpLocks xmlns:a14="http://schemas.microsoft.com/office/drawing/2010/main" noRot="1" noChangeAspect="1" noEditPoints="1" noChangeArrowheads="1" noChangeShapeType="1"/>
              </p14:cNvContentPartPr>
              <p14:nvPr/>
            </p14:nvContentPartPr>
            <p14:xfrm>
              <a:off x="2871788" y="2511425"/>
              <a:ext cx="406400" cy="374650"/>
            </p14:xfrm>
          </p:contentPart>
        </mc:Choice>
        <mc:Fallback xmlns="">
          <p:pic>
            <p:nvPicPr>
              <p:cNvPr id="15364" name="Ink 38"/>
              <p:cNvPicPr>
                <a:picLocks noRot="1" noChangeAspect="1" noEditPoints="1" noChangeArrowheads="1" noChangeShapeType="1"/>
              </p:cNvPicPr>
              <p:nvPr/>
            </p:nvPicPr>
            <p:blipFill>
              <a:blip r:embed="rId40"/>
              <a:stretch>
                <a:fillRect/>
              </a:stretch>
            </p:blipFill>
            <p:spPr>
              <a:xfrm>
                <a:off x="2857749" y="2502788"/>
                <a:ext cx="424758" cy="390125"/>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365" name="Ink 39"/>
              <p14:cNvContentPartPr>
                <a14:cpLocks xmlns:a14="http://schemas.microsoft.com/office/drawing/2010/main" noRot="1" noChangeAspect="1" noEditPoints="1" noChangeArrowheads="1" noChangeShapeType="1"/>
              </p14:cNvContentPartPr>
              <p14:nvPr/>
            </p14:nvContentPartPr>
            <p14:xfrm>
              <a:off x="3003550" y="3325813"/>
              <a:ext cx="350838" cy="460375"/>
            </p14:xfrm>
          </p:contentPart>
        </mc:Choice>
        <mc:Fallback xmlns="">
          <p:pic>
            <p:nvPicPr>
              <p:cNvPr id="15365" name="Ink 39"/>
              <p:cNvPicPr>
                <a:picLocks noRot="1" noChangeAspect="1" noEditPoints="1" noChangeArrowheads="1" noChangeShapeType="1"/>
              </p:cNvPicPr>
              <p:nvPr/>
            </p:nvPicPr>
            <p:blipFill>
              <a:blip r:embed="rId42"/>
              <a:stretch>
                <a:fillRect/>
              </a:stretch>
            </p:blipFill>
            <p:spPr>
              <a:xfrm>
                <a:off x="2995993" y="3311415"/>
                <a:ext cx="363432" cy="489171"/>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366" name="Ink 40"/>
              <p14:cNvContentPartPr>
                <a14:cpLocks xmlns:a14="http://schemas.microsoft.com/office/drawing/2010/main" noRot="1" noChangeAspect="1" noEditPoints="1" noChangeArrowheads="1" noChangeShapeType="1"/>
              </p14:cNvContentPartPr>
              <p14:nvPr/>
            </p14:nvContentPartPr>
            <p14:xfrm>
              <a:off x="2767013" y="4219575"/>
              <a:ext cx="933450" cy="503238"/>
            </p14:xfrm>
          </p:contentPart>
        </mc:Choice>
        <mc:Fallback xmlns="">
          <p:pic>
            <p:nvPicPr>
              <p:cNvPr id="15366" name="Ink 40"/>
              <p:cNvPicPr>
                <a:picLocks noRot="1" noChangeAspect="1" noEditPoints="1" noChangeArrowheads="1" noChangeShapeType="1"/>
              </p:cNvPicPr>
              <p:nvPr/>
            </p:nvPicPr>
            <p:blipFill>
              <a:blip r:embed="rId44"/>
              <a:stretch>
                <a:fillRect/>
              </a:stretch>
            </p:blipFill>
            <p:spPr>
              <a:xfrm>
                <a:off x="2750814" y="4203365"/>
                <a:ext cx="956489" cy="536019"/>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367" name="Ink 41"/>
              <p14:cNvContentPartPr>
                <a14:cpLocks xmlns:a14="http://schemas.microsoft.com/office/drawing/2010/main" noRot="1" noChangeAspect="1" noEditPoints="1" noChangeArrowheads="1" noChangeShapeType="1"/>
              </p14:cNvContentPartPr>
              <p14:nvPr/>
            </p14:nvContentPartPr>
            <p14:xfrm>
              <a:off x="2178050" y="2376488"/>
              <a:ext cx="452438" cy="604837"/>
            </p14:xfrm>
          </p:contentPart>
        </mc:Choice>
        <mc:Fallback xmlns="">
          <p:pic>
            <p:nvPicPr>
              <p:cNvPr id="15367" name="Ink 41"/>
              <p:cNvPicPr>
                <a:picLocks noRot="1" noChangeAspect="1" noEditPoints="1" noChangeArrowheads="1" noChangeShapeType="1"/>
              </p:cNvPicPr>
              <p:nvPr/>
            </p:nvPicPr>
            <p:blipFill>
              <a:blip r:embed="rId46"/>
              <a:stretch>
                <a:fillRect/>
              </a:stretch>
            </p:blipFill>
            <p:spPr>
              <a:xfrm>
                <a:off x="2173371" y="2371091"/>
                <a:ext cx="462516" cy="62354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368" name="Ink 42"/>
              <p14:cNvContentPartPr>
                <a14:cpLocks xmlns:a14="http://schemas.microsoft.com/office/drawing/2010/main" noRot="1" noChangeAspect="1" noEditPoints="1" noChangeArrowheads="1" noChangeShapeType="1"/>
              </p14:cNvContentPartPr>
              <p14:nvPr/>
            </p14:nvContentPartPr>
            <p14:xfrm>
              <a:off x="2108200" y="3416300"/>
              <a:ext cx="488950" cy="334963"/>
            </p14:xfrm>
          </p:contentPart>
        </mc:Choice>
        <mc:Fallback xmlns="">
          <p:pic>
            <p:nvPicPr>
              <p:cNvPr id="15368" name="Ink 42"/>
              <p:cNvPicPr>
                <a:picLocks noRot="1" noChangeAspect="1" noEditPoints="1" noChangeArrowheads="1" noChangeShapeType="1"/>
              </p:cNvPicPr>
              <p:nvPr/>
            </p:nvPicPr>
            <p:blipFill>
              <a:blip r:embed="rId48"/>
              <a:stretch>
                <a:fillRect/>
              </a:stretch>
            </p:blipFill>
            <p:spPr>
              <a:xfrm>
                <a:off x="2094158" y="3408736"/>
                <a:ext cx="510553" cy="3536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369" name="Ink 43"/>
              <p14:cNvContentPartPr>
                <a14:cpLocks xmlns:a14="http://schemas.microsoft.com/office/drawing/2010/main" noRot="1" noChangeAspect="1" noEditPoints="1" noChangeArrowheads="1" noChangeShapeType="1"/>
              </p14:cNvContentPartPr>
              <p14:nvPr/>
            </p14:nvContentPartPr>
            <p14:xfrm>
              <a:off x="6565900" y="219075"/>
              <a:ext cx="1255713" cy="449263"/>
            </p14:xfrm>
          </p:contentPart>
        </mc:Choice>
        <mc:Fallback xmlns="">
          <p:pic>
            <p:nvPicPr>
              <p:cNvPr id="15369" name="Ink 43"/>
              <p:cNvPicPr>
                <a:picLocks noRot="1" noChangeAspect="1" noEditPoints="1" noChangeArrowheads="1" noChangeShapeType="1"/>
              </p:cNvPicPr>
              <p:nvPr/>
            </p:nvPicPr>
            <p:blipFill>
              <a:blip r:embed="rId50"/>
              <a:stretch>
                <a:fillRect/>
              </a:stretch>
            </p:blipFill>
            <p:spPr>
              <a:xfrm>
                <a:off x="6554740" y="216195"/>
                <a:ext cx="1279834" cy="46150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370" name="Ink 44"/>
              <p14:cNvContentPartPr>
                <a14:cpLocks xmlns:a14="http://schemas.microsoft.com/office/drawing/2010/main" noRot="1" noChangeAspect="1" noEditPoints="1" noChangeArrowheads="1" noChangeShapeType="1"/>
              </p14:cNvContentPartPr>
              <p14:nvPr/>
            </p14:nvContentPartPr>
            <p14:xfrm>
              <a:off x="8259763" y="201613"/>
              <a:ext cx="322262" cy="250825"/>
            </p14:xfrm>
          </p:contentPart>
        </mc:Choice>
        <mc:Fallback xmlns="">
          <p:pic>
            <p:nvPicPr>
              <p:cNvPr id="15370" name="Ink 44"/>
              <p:cNvPicPr>
                <a:picLocks noRot="1" noChangeAspect="1" noEditPoints="1" noChangeArrowheads="1" noChangeShapeType="1"/>
              </p:cNvPicPr>
              <p:nvPr/>
            </p:nvPicPr>
            <p:blipFill>
              <a:blip r:embed="rId52"/>
              <a:stretch>
                <a:fillRect/>
              </a:stretch>
            </p:blipFill>
            <p:spPr>
              <a:xfrm>
                <a:off x="8248601" y="187578"/>
                <a:ext cx="347467" cy="276735"/>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371" name="Ink 45"/>
              <p14:cNvContentPartPr>
                <a14:cpLocks xmlns:a14="http://schemas.microsoft.com/office/drawing/2010/main" noRot="1" noChangeAspect="1" noEditPoints="1" noChangeArrowheads="1" noChangeShapeType="1"/>
              </p14:cNvContentPartPr>
              <p14:nvPr/>
            </p14:nvContentPartPr>
            <p14:xfrm>
              <a:off x="6710363" y="568325"/>
              <a:ext cx="1150937" cy="401638"/>
            </p14:xfrm>
          </p:contentPart>
        </mc:Choice>
        <mc:Fallback xmlns="">
          <p:pic>
            <p:nvPicPr>
              <p:cNvPr id="15371" name="Ink 45"/>
              <p:cNvPicPr>
                <a:picLocks noRot="1" noChangeAspect="1" noEditPoints="1" noChangeArrowheads="1" noChangeShapeType="1"/>
              </p:cNvPicPr>
              <p:nvPr/>
            </p:nvPicPr>
            <p:blipFill>
              <a:blip r:embed="rId54"/>
              <a:stretch>
                <a:fillRect/>
              </a:stretch>
            </p:blipFill>
            <p:spPr>
              <a:xfrm>
                <a:off x="6704963" y="556089"/>
                <a:ext cx="1170377" cy="425391"/>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5372" name="Ink 46"/>
              <p14:cNvContentPartPr>
                <a14:cpLocks xmlns:a14="http://schemas.microsoft.com/office/drawing/2010/main" noRot="1" noChangeAspect="1" noEditPoints="1" noChangeArrowheads="1" noChangeShapeType="1"/>
              </p14:cNvContentPartPr>
              <p14:nvPr/>
            </p14:nvContentPartPr>
            <p14:xfrm>
              <a:off x="8235950" y="477838"/>
              <a:ext cx="269875" cy="338137"/>
            </p14:xfrm>
          </p:contentPart>
        </mc:Choice>
        <mc:Fallback xmlns="">
          <p:pic>
            <p:nvPicPr>
              <p:cNvPr id="15372" name="Ink 46"/>
              <p:cNvPicPr>
                <a:picLocks noRot="1" noChangeAspect="1" noEditPoints="1" noChangeArrowheads="1" noChangeShapeType="1"/>
              </p:cNvPicPr>
              <p:nvPr/>
            </p:nvPicPr>
            <p:blipFill>
              <a:blip r:embed="rId56"/>
              <a:stretch>
                <a:fillRect/>
              </a:stretch>
            </p:blipFill>
            <p:spPr>
              <a:xfrm>
                <a:off x="8230552" y="468475"/>
                <a:ext cx="284628" cy="362264"/>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5373" name="Ink 47"/>
              <p14:cNvContentPartPr>
                <a14:cpLocks xmlns:a14="http://schemas.microsoft.com/office/drawing/2010/main" noRot="1" noChangeAspect="1" noEditPoints="1" noChangeArrowheads="1" noChangeShapeType="1"/>
              </p14:cNvContentPartPr>
              <p14:nvPr/>
            </p14:nvContentPartPr>
            <p14:xfrm>
              <a:off x="4786313" y="2141538"/>
              <a:ext cx="3856037" cy="982662"/>
            </p14:xfrm>
          </p:contentPart>
        </mc:Choice>
        <mc:Fallback xmlns="">
          <p:pic>
            <p:nvPicPr>
              <p:cNvPr id="15373" name="Ink 47"/>
              <p:cNvPicPr>
                <a:picLocks noRot="1" noChangeAspect="1" noEditPoints="1" noChangeArrowheads="1" noChangeShapeType="1"/>
              </p:cNvPicPr>
              <p:nvPr/>
            </p:nvPicPr>
            <p:blipFill>
              <a:blip r:embed="rId58"/>
              <a:stretch>
                <a:fillRect/>
              </a:stretch>
            </p:blipFill>
            <p:spPr>
              <a:xfrm>
                <a:off x="4773713" y="2125700"/>
                <a:ext cx="3883398" cy="101145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5374" name="Ink 48"/>
              <p14:cNvContentPartPr>
                <a14:cpLocks xmlns:a14="http://schemas.microsoft.com/office/drawing/2010/main" noRot="1" noChangeAspect="1" noEditPoints="1" noChangeArrowheads="1" noChangeShapeType="1"/>
              </p14:cNvContentPartPr>
              <p14:nvPr/>
            </p14:nvContentPartPr>
            <p14:xfrm>
              <a:off x="6167438" y="2506663"/>
              <a:ext cx="1500187" cy="381000"/>
            </p14:xfrm>
          </p:contentPart>
        </mc:Choice>
        <mc:Fallback xmlns="">
          <p:pic>
            <p:nvPicPr>
              <p:cNvPr id="15374" name="Ink 48"/>
              <p:cNvPicPr>
                <a:picLocks noRot="1" noChangeAspect="1" noEditPoints="1" noChangeArrowheads="1" noChangeShapeType="1"/>
              </p:cNvPicPr>
              <p:nvPr/>
            </p:nvPicPr>
            <p:blipFill>
              <a:blip r:embed="rId60"/>
              <a:stretch>
                <a:fillRect/>
              </a:stretch>
            </p:blipFill>
            <p:spPr>
              <a:xfrm>
                <a:off x="6151237" y="2492979"/>
                <a:ext cx="1530788" cy="409449"/>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375" name="Ink 49"/>
              <p14:cNvContentPartPr>
                <a14:cpLocks xmlns:a14="http://schemas.microsoft.com/office/drawing/2010/main" noRot="1" noChangeAspect="1" noEditPoints="1" noChangeArrowheads="1" noChangeShapeType="1"/>
              </p14:cNvContentPartPr>
              <p14:nvPr/>
            </p14:nvContentPartPr>
            <p14:xfrm>
              <a:off x="7910513" y="2511425"/>
              <a:ext cx="307975" cy="223838"/>
            </p14:xfrm>
          </p:contentPart>
        </mc:Choice>
        <mc:Fallback xmlns="">
          <p:pic>
            <p:nvPicPr>
              <p:cNvPr id="15375" name="Ink 49"/>
              <p:cNvPicPr>
                <a:picLocks noRot="1" noChangeAspect="1" noEditPoints="1" noChangeArrowheads="1" noChangeShapeType="1"/>
              </p:cNvPicPr>
              <p:nvPr/>
            </p:nvPicPr>
            <p:blipFill>
              <a:blip r:embed="rId62"/>
              <a:stretch>
                <a:fillRect/>
              </a:stretch>
            </p:blipFill>
            <p:spPr>
              <a:xfrm>
                <a:off x="7896122" y="2506027"/>
                <a:ext cx="337117" cy="243631"/>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64"/>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5377" name="Ink 51"/>
              <p14:cNvContentPartPr>
                <a14:cpLocks xmlns:a14="http://schemas.microsoft.com/office/drawing/2010/main" noRot="1" noChangeAspect="1" noEditPoints="1" noChangeArrowheads="1" noChangeShapeType="1"/>
              </p14:cNvContentPartPr>
              <p14:nvPr/>
            </p14:nvContentPartPr>
            <p14:xfrm>
              <a:off x="4879975" y="5413375"/>
              <a:ext cx="842963" cy="517525"/>
            </p14:xfrm>
          </p:contentPart>
        </mc:Choice>
        <mc:Fallback xmlns="">
          <p:pic>
            <p:nvPicPr>
              <p:cNvPr id="15377" name="Ink 51"/>
              <p:cNvPicPr>
                <a:picLocks noRot="1" noChangeAspect="1" noEditPoints="1" noChangeArrowheads="1" noChangeShapeType="1"/>
              </p:cNvPicPr>
              <p:nvPr/>
            </p:nvPicPr>
            <p:blipFill>
              <a:blip r:embed="rId66"/>
              <a:stretch>
                <a:fillRect/>
              </a:stretch>
            </p:blipFill>
            <p:spPr>
              <a:xfrm>
                <a:off x="4872056" y="5404018"/>
                <a:ext cx="862399" cy="53156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5378" name="Ink 52"/>
              <p14:cNvContentPartPr>
                <a14:cpLocks xmlns:a14="http://schemas.microsoft.com/office/drawing/2010/main" noRot="1" noChangeAspect="1" noEditPoints="1" noChangeArrowheads="1" noChangeShapeType="1"/>
              </p14:cNvContentPartPr>
              <p14:nvPr/>
            </p14:nvContentPartPr>
            <p14:xfrm>
              <a:off x="6750050" y="5461000"/>
              <a:ext cx="1239838" cy="1033463"/>
            </p14:xfrm>
          </p:contentPart>
        </mc:Choice>
        <mc:Fallback xmlns="">
          <p:pic>
            <p:nvPicPr>
              <p:cNvPr id="15378" name="Ink 52"/>
              <p:cNvPicPr>
                <a:picLocks noRot="1" noChangeAspect="1" noEditPoints="1" noChangeArrowheads="1" noChangeShapeType="1"/>
              </p:cNvPicPr>
              <p:nvPr/>
            </p:nvPicPr>
            <p:blipFill>
              <a:blip r:embed="rId68"/>
              <a:stretch>
                <a:fillRect/>
              </a:stretch>
            </p:blipFill>
            <p:spPr>
              <a:xfrm>
                <a:off x="6736010" y="5449121"/>
                <a:ext cx="1261798" cy="1059381"/>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5379" name="Ink 53"/>
              <p14:cNvContentPartPr>
                <a14:cpLocks xmlns:a14="http://schemas.microsoft.com/office/drawing/2010/main" noRot="1" noChangeAspect="1" noEditPoints="1" noChangeArrowheads="1" noChangeShapeType="1"/>
              </p14:cNvContentPartPr>
              <p14:nvPr/>
            </p14:nvContentPartPr>
            <p14:xfrm>
              <a:off x="6280150" y="5453063"/>
              <a:ext cx="171450" cy="476250"/>
            </p14:xfrm>
          </p:contentPart>
        </mc:Choice>
        <mc:Fallback xmlns="">
          <p:pic>
            <p:nvPicPr>
              <p:cNvPr id="15379" name="Ink 53"/>
              <p:cNvPicPr>
                <a:picLocks noRot="1" noChangeAspect="1" noEditPoints="1" noChangeArrowheads="1" noChangeShapeType="1"/>
              </p:cNvPicPr>
              <p:nvPr/>
            </p:nvPicPr>
            <p:blipFill>
              <a:blip r:embed="rId70"/>
              <a:stretch>
                <a:fillRect/>
              </a:stretch>
            </p:blipFill>
            <p:spPr>
              <a:xfrm>
                <a:off x="6273667" y="5441904"/>
                <a:ext cx="192701" cy="491369"/>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80" name="Ink 54"/>
              <p14:cNvContentPartPr>
                <a14:cpLocks xmlns:a14="http://schemas.microsoft.com/office/drawing/2010/main" noRot="1" noChangeAspect="1" noEditPoints="1" noChangeArrowheads="1" noChangeShapeType="1"/>
              </p14:cNvContentPartPr>
              <p14:nvPr/>
            </p14:nvContentPartPr>
            <p14:xfrm>
              <a:off x="7250113" y="1360488"/>
              <a:ext cx="88900" cy="73025"/>
            </p14:xfrm>
          </p:contentPart>
        </mc:Choice>
        <mc:Fallback xmlns="">
          <p:pic>
            <p:nvPicPr>
              <p:cNvPr id="15380" name="Ink 54"/>
              <p:cNvPicPr>
                <a:picLocks noRot="1" noChangeAspect="1" noEditPoints="1" noChangeArrowheads="1" noChangeShapeType="1"/>
              </p:cNvPicPr>
              <p:nvPr/>
            </p:nvPicPr>
            <p:blipFill>
              <a:blip r:embed="rId72"/>
              <a:stretch>
                <a:fillRect/>
              </a:stretch>
            </p:blipFill>
            <p:spPr>
              <a:xfrm>
                <a:off x="7237876" y="1350775"/>
                <a:ext cx="109415" cy="96048"/>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381" name="Ink 55"/>
              <p14:cNvContentPartPr>
                <a14:cpLocks xmlns:a14="http://schemas.microsoft.com/office/drawing/2010/main" noRot="1" noChangeAspect="1" noEditPoints="1" noChangeArrowheads="1" noChangeShapeType="1"/>
              </p14:cNvContentPartPr>
              <p14:nvPr/>
            </p14:nvContentPartPr>
            <p14:xfrm>
              <a:off x="7354888" y="1295400"/>
              <a:ext cx="42862" cy="214313"/>
            </p14:xfrm>
          </p:contentPart>
        </mc:Choice>
        <mc:Fallback xmlns="">
          <p:pic>
            <p:nvPicPr>
              <p:cNvPr id="15381" name="Ink 55"/>
              <p:cNvPicPr>
                <a:picLocks noRot="1" noChangeAspect="1" noEditPoints="1" noChangeArrowheads="1" noChangeShapeType="1"/>
              </p:cNvPicPr>
              <p:nvPr/>
            </p:nvPicPr>
            <p:blipFill>
              <a:blip r:embed="rId74"/>
              <a:stretch>
                <a:fillRect/>
              </a:stretch>
            </p:blipFill>
            <p:spPr>
              <a:xfrm>
                <a:off x="7346604" y="1286755"/>
                <a:ext cx="60871" cy="235564"/>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82" name="Ink 56"/>
              <p14:cNvContentPartPr>
                <a14:cpLocks xmlns:a14="http://schemas.microsoft.com/office/drawing/2010/main" noRot="1" noChangeAspect="1" noEditPoints="1" noChangeArrowheads="1" noChangeShapeType="1"/>
              </p14:cNvContentPartPr>
              <p14:nvPr/>
            </p14:nvContentPartPr>
            <p14:xfrm>
              <a:off x="7432675" y="1266825"/>
              <a:ext cx="142875" cy="217488"/>
            </p14:xfrm>
          </p:contentPart>
        </mc:Choice>
        <mc:Fallback xmlns="">
          <p:pic>
            <p:nvPicPr>
              <p:cNvPr id="15382" name="Ink 56"/>
              <p:cNvPicPr>
                <a:picLocks noRot="1" noChangeAspect="1" noEditPoints="1" noChangeArrowheads="1" noChangeShapeType="1"/>
              </p:cNvPicPr>
              <p:nvPr/>
            </p:nvPicPr>
            <p:blipFill>
              <a:blip r:embed="rId76"/>
              <a:stretch>
                <a:fillRect/>
              </a:stretch>
            </p:blipFill>
            <p:spPr>
              <a:xfrm>
                <a:off x="7428716" y="1253862"/>
                <a:ext cx="151512" cy="244134"/>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383" name="Ink 57"/>
              <p14:cNvContentPartPr>
                <a14:cpLocks xmlns:a14="http://schemas.microsoft.com/office/drawing/2010/main" noRot="1" noChangeAspect="1" noEditPoints="1" noChangeArrowheads="1" noChangeShapeType="1"/>
              </p14:cNvContentPartPr>
              <p14:nvPr/>
            </p14:nvContentPartPr>
            <p14:xfrm>
              <a:off x="7024688" y="1241425"/>
              <a:ext cx="261937" cy="117475"/>
            </p14:xfrm>
          </p:contentPart>
        </mc:Choice>
        <mc:Fallback xmlns="">
          <p:pic>
            <p:nvPicPr>
              <p:cNvPr id="15383" name="Ink 57"/>
              <p:cNvPicPr>
                <a:picLocks noRot="1" noChangeAspect="1" noEditPoints="1" noChangeArrowheads="1" noChangeShapeType="1"/>
              </p:cNvPicPr>
              <p:nvPr/>
            </p:nvPicPr>
            <p:blipFill>
              <a:blip r:embed="rId78"/>
              <a:stretch>
                <a:fillRect/>
              </a:stretch>
            </p:blipFill>
            <p:spPr>
              <a:xfrm>
                <a:off x="7013174" y="1229173"/>
                <a:ext cx="282806" cy="1430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5384" name="Ink 58"/>
              <p14:cNvContentPartPr>
                <a14:cpLocks xmlns:a14="http://schemas.microsoft.com/office/drawing/2010/main" noRot="1" noChangeAspect="1" noEditPoints="1" noChangeArrowheads="1" noChangeShapeType="1"/>
              </p14:cNvContentPartPr>
              <p14:nvPr/>
            </p14:nvContentPartPr>
            <p14:xfrm>
              <a:off x="6985000" y="1317625"/>
              <a:ext cx="98425" cy="76200"/>
            </p14:xfrm>
          </p:contentPart>
        </mc:Choice>
        <mc:Fallback xmlns="">
          <p:pic>
            <p:nvPicPr>
              <p:cNvPr id="15384" name="Ink 58"/>
              <p:cNvPicPr>
                <a:picLocks noRot="1" noChangeAspect="1" noEditPoints="1" noChangeArrowheads="1" noChangeShapeType="1"/>
              </p:cNvPicPr>
              <p:nvPr/>
            </p:nvPicPr>
            <p:blipFill>
              <a:blip r:embed="rId80"/>
              <a:stretch>
                <a:fillRect/>
              </a:stretch>
            </p:blipFill>
            <p:spPr>
              <a:xfrm>
                <a:off x="6972381" y="1312952"/>
                <a:ext cx="114649" cy="93453"/>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385" name="Ink 59"/>
              <p14:cNvContentPartPr>
                <a14:cpLocks xmlns:a14="http://schemas.microsoft.com/office/drawing/2010/main" noRot="1" noChangeAspect="1" noEditPoints="1" noChangeArrowheads="1" noChangeShapeType="1"/>
              </p14:cNvContentPartPr>
              <p14:nvPr/>
            </p14:nvContentPartPr>
            <p14:xfrm>
              <a:off x="7346950" y="1768475"/>
              <a:ext cx="68263" cy="157163"/>
            </p14:xfrm>
          </p:contentPart>
        </mc:Choice>
        <mc:Fallback xmlns="">
          <p:pic>
            <p:nvPicPr>
              <p:cNvPr id="15385" name="Ink 59"/>
              <p:cNvPicPr>
                <a:picLocks noRot="1" noChangeAspect="1" noEditPoints="1" noChangeArrowheads="1" noChangeShapeType="1"/>
              </p:cNvPicPr>
              <p:nvPr/>
            </p:nvPicPr>
            <p:blipFill>
              <a:blip r:embed="rId82"/>
              <a:stretch>
                <a:fillRect/>
              </a:stretch>
            </p:blipFill>
            <p:spPr>
              <a:xfrm>
                <a:off x="7344076" y="1756966"/>
                <a:ext cx="84431" cy="1798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5386" name="Ink 60"/>
              <p14:cNvContentPartPr>
                <a14:cpLocks xmlns:a14="http://schemas.microsoft.com/office/drawing/2010/main" noRot="1" noChangeAspect="1" noEditPoints="1" noChangeArrowheads="1" noChangeShapeType="1"/>
              </p14:cNvContentPartPr>
              <p14:nvPr/>
            </p14:nvContentPartPr>
            <p14:xfrm>
              <a:off x="7366000" y="1728788"/>
              <a:ext cx="100013" cy="30162"/>
            </p14:xfrm>
          </p:contentPart>
        </mc:Choice>
        <mc:Fallback xmlns="">
          <p:pic>
            <p:nvPicPr>
              <p:cNvPr id="15386" name="Ink 60"/>
              <p:cNvPicPr>
                <a:picLocks noRot="1" noChangeAspect="1" noEditPoints="1" noChangeArrowheads="1" noChangeShapeType="1"/>
              </p:cNvPicPr>
              <p:nvPr/>
            </p:nvPicPr>
            <p:blipFill>
              <a:blip r:embed="rId84"/>
              <a:stretch>
                <a:fillRect/>
              </a:stretch>
            </p:blipFill>
            <p:spPr>
              <a:xfrm>
                <a:off x="7362043" y="1725556"/>
                <a:ext cx="109007" cy="37343"/>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387" name="Ink 61"/>
              <p14:cNvContentPartPr>
                <a14:cpLocks xmlns:a14="http://schemas.microsoft.com/office/drawing/2010/main" noRot="1" noChangeAspect="1" noEditPoints="1" noChangeArrowheads="1" noChangeShapeType="1"/>
              </p14:cNvContentPartPr>
              <p14:nvPr/>
            </p14:nvContentPartPr>
            <p14:xfrm>
              <a:off x="7115175" y="1698625"/>
              <a:ext cx="166688" cy="33338"/>
            </p14:xfrm>
          </p:contentPart>
        </mc:Choice>
        <mc:Fallback xmlns="">
          <p:pic>
            <p:nvPicPr>
              <p:cNvPr id="15387" name="Ink 61"/>
              <p:cNvPicPr>
                <a:picLocks noRot="1" noChangeAspect="1" noEditPoints="1" noChangeArrowheads="1" noChangeShapeType="1"/>
              </p:cNvPicPr>
              <p:nvPr/>
            </p:nvPicPr>
            <p:blipFill>
              <a:blip r:embed="rId86"/>
              <a:stretch>
                <a:fillRect/>
              </a:stretch>
            </p:blipFill>
            <p:spPr>
              <a:xfrm>
                <a:off x="7112655" y="1687154"/>
                <a:ext cx="172808" cy="52696"/>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388" name="Ink 62"/>
              <p14:cNvContentPartPr>
                <a14:cpLocks xmlns:a14="http://schemas.microsoft.com/office/drawing/2010/main" noRot="1" noChangeAspect="1" noEditPoints="1" noChangeArrowheads="1" noChangeShapeType="1"/>
              </p14:cNvContentPartPr>
              <p14:nvPr/>
            </p14:nvContentPartPr>
            <p14:xfrm>
              <a:off x="7062788" y="1741488"/>
              <a:ext cx="44450" cy="31750"/>
            </p14:xfrm>
          </p:contentPart>
        </mc:Choice>
        <mc:Fallback xmlns="">
          <p:pic>
            <p:nvPicPr>
              <p:cNvPr id="15388" name="Ink 62"/>
              <p:cNvPicPr>
                <a:picLocks noRot="1" noChangeAspect="1" noEditPoints="1" noChangeArrowheads="1" noChangeShapeType="1"/>
              </p:cNvPicPr>
              <p:nvPr/>
            </p:nvPicPr>
            <p:blipFill>
              <a:blip r:embed="rId88"/>
              <a:stretch>
                <a:fillRect/>
              </a:stretch>
            </p:blipFill>
            <p:spPr>
              <a:xfrm>
                <a:off x="7051317" y="1736437"/>
                <a:ext cx="59864" cy="48707"/>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5389" name="Ink 63"/>
              <p14:cNvContentPartPr>
                <a14:cpLocks xmlns:a14="http://schemas.microsoft.com/office/drawing/2010/main" noRot="1" noChangeAspect="1" noEditPoints="1" noChangeArrowheads="1" noChangeShapeType="1"/>
              </p14:cNvContentPartPr>
              <p14:nvPr/>
            </p14:nvContentPartPr>
            <p14:xfrm>
              <a:off x="7912100" y="1208088"/>
              <a:ext cx="104775" cy="268287"/>
            </p14:xfrm>
          </p:contentPart>
        </mc:Choice>
        <mc:Fallback xmlns="">
          <p:pic>
            <p:nvPicPr>
              <p:cNvPr id="15389" name="Ink 63"/>
              <p:cNvPicPr>
                <a:picLocks noRot="1" noChangeAspect="1" noEditPoints="1" noChangeArrowheads="1" noChangeShapeType="1"/>
              </p:cNvPicPr>
              <p:nvPr/>
            </p:nvPicPr>
            <p:blipFill>
              <a:blip r:embed="rId90"/>
              <a:stretch>
                <a:fillRect/>
              </a:stretch>
            </p:blipFill>
            <p:spPr>
              <a:xfrm>
                <a:off x="7898824" y="1199445"/>
                <a:ext cx="132045" cy="29169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5390" name="Ink 64"/>
              <p14:cNvContentPartPr>
                <a14:cpLocks xmlns:a14="http://schemas.microsoft.com/office/drawing/2010/main" noRot="1" noChangeAspect="1" noEditPoints="1" noChangeArrowheads="1" noChangeShapeType="1"/>
              </p14:cNvContentPartPr>
              <p14:nvPr/>
            </p14:nvContentPartPr>
            <p14:xfrm>
              <a:off x="7966075" y="1131888"/>
              <a:ext cx="222250" cy="95250"/>
            </p14:xfrm>
          </p:contentPart>
        </mc:Choice>
        <mc:Fallback xmlns="">
          <p:pic>
            <p:nvPicPr>
              <p:cNvPr id="15390" name="Ink 64"/>
              <p:cNvPicPr>
                <a:picLocks noRot="1" noChangeAspect="1" noEditPoints="1" noChangeArrowheads="1" noChangeShapeType="1"/>
              </p:cNvPicPr>
              <p:nvPr/>
            </p:nvPicPr>
            <p:blipFill>
              <a:blip r:embed="rId92"/>
              <a:stretch>
                <a:fillRect/>
              </a:stretch>
            </p:blipFill>
            <p:spPr>
              <a:xfrm>
                <a:off x="7959231" y="1119667"/>
                <a:ext cx="235578" cy="1143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391" name="Ink 65"/>
              <p14:cNvContentPartPr>
                <a14:cpLocks xmlns:a14="http://schemas.microsoft.com/office/drawing/2010/main" noRot="1" noChangeAspect="1" noEditPoints="1" noChangeArrowheads="1" noChangeShapeType="1"/>
              </p14:cNvContentPartPr>
              <p14:nvPr/>
            </p14:nvContentPartPr>
            <p14:xfrm>
              <a:off x="7786688" y="1724025"/>
              <a:ext cx="122237" cy="112713"/>
            </p14:xfrm>
          </p:contentPart>
        </mc:Choice>
        <mc:Fallback xmlns="">
          <p:pic>
            <p:nvPicPr>
              <p:cNvPr id="15391" name="Ink 65"/>
              <p:cNvPicPr>
                <a:picLocks noRot="1" noChangeAspect="1" noEditPoints="1" noChangeArrowheads="1" noChangeShapeType="1"/>
              </p:cNvPicPr>
              <p:nvPr/>
            </p:nvPicPr>
            <p:blipFill>
              <a:blip r:embed="rId94"/>
              <a:stretch>
                <a:fillRect/>
              </a:stretch>
            </p:blipFill>
            <p:spPr>
              <a:xfrm>
                <a:off x="7773386" y="1715382"/>
                <a:ext cx="139494" cy="135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5392" name="Ink 66"/>
              <p14:cNvContentPartPr>
                <a14:cpLocks xmlns:a14="http://schemas.microsoft.com/office/drawing/2010/main" noRot="1" noChangeAspect="1" noEditPoints="1" noChangeArrowheads="1" noChangeShapeType="1"/>
              </p14:cNvContentPartPr>
              <p14:nvPr/>
            </p14:nvContentPartPr>
            <p14:xfrm>
              <a:off x="7893050" y="1708150"/>
              <a:ext cx="23813" cy="200025"/>
            </p14:xfrm>
          </p:contentPart>
        </mc:Choice>
        <mc:Fallback xmlns="">
          <p:pic>
            <p:nvPicPr>
              <p:cNvPr id="15392" name="Ink 66"/>
              <p:cNvPicPr>
                <a:picLocks noRot="1" noChangeAspect="1" noEditPoints="1" noChangeArrowheads="1" noChangeShapeType="1"/>
              </p:cNvPicPr>
              <p:nvPr/>
            </p:nvPicPr>
            <p:blipFill>
              <a:blip r:embed="rId96"/>
              <a:stretch>
                <a:fillRect/>
              </a:stretch>
            </p:blipFill>
            <p:spPr>
              <a:xfrm>
                <a:off x="7880255" y="1704912"/>
                <a:ext cx="43006" cy="21513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5393" name="Ink 67"/>
              <p14:cNvContentPartPr>
                <a14:cpLocks xmlns:a14="http://schemas.microsoft.com/office/drawing/2010/main" noRot="1" noChangeAspect="1" noEditPoints="1" noChangeArrowheads="1" noChangeShapeType="1"/>
              </p14:cNvContentPartPr>
              <p14:nvPr/>
            </p14:nvContentPartPr>
            <p14:xfrm>
              <a:off x="7954963" y="1727200"/>
              <a:ext cx="254000" cy="161925"/>
            </p14:xfrm>
          </p:contentPart>
        </mc:Choice>
        <mc:Fallback xmlns="">
          <p:pic>
            <p:nvPicPr>
              <p:cNvPr id="15393" name="Ink 67"/>
              <p:cNvPicPr>
                <a:picLocks noRot="1" noChangeAspect="1" noEditPoints="1" noChangeArrowheads="1" noChangeShapeType="1"/>
              </p:cNvPicPr>
              <p:nvPr/>
            </p:nvPicPr>
            <p:blipFill>
              <a:blip r:embed="rId98"/>
              <a:stretch>
                <a:fillRect/>
              </a:stretch>
            </p:blipFill>
            <p:spPr>
              <a:xfrm>
                <a:off x="7950286" y="1714966"/>
                <a:ext cx="263714" cy="188913"/>
              </a:xfrm>
              <a:prstGeom prst="rect">
                <a:avLst/>
              </a:prstGeom>
            </p:spPr>
          </p:pic>
        </mc:Fallback>
      </mc:AlternateContent>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611296" y="3886200"/>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11" name="Rounded Rectangle 10"/>
          <p:cNvSpPr/>
          <p:nvPr/>
        </p:nvSpPr>
        <p:spPr bwMode="auto">
          <a:xfrm>
            <a:off x="6090884" y="1956681"/>
            <a:ext cx="3007960" cy="1339674"/>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Down Arrow 1"/>
          <p:cNvSpPr/>
          <p:nvPr/>
        </p:nvSpPr>
        <p:spPr bwMode="auto">
          <a:xfrm rot="10800000">
            <a:off x="1763358" y="2619032"/>
            <a:ext cx="1160463" cy="3148646"/>
          </a:xfrm>
          <a:prstGeom prst="downArrow">
            <a:avLst/>
          </a:prstGeom>
          <a:solidFill>
            <a:schemeClr val="bg1">
              <a:lumMod val="8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3021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547533" y="1439334"/>
            <a:ext cx="254335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problems due </a:t>
            </a:r>
            <a:r>
              <a:rPr lang="en-US" sz="2100" b="1" dirty="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b="1" dirty="0" smtClean="0">
                <a:solidFill>
                  <a:srgbClr val="0B04FF"/>
                </a:solidFill>
                <a:latin typeface="Cambria" pitchFamily="18" charset="0"/>
              </a:rPr>
              <a:t>Python</a:t>
            </a:r>
            <a:endParaRPr lang="en-US" sz="3200" b="1" dirty="0">
              <a:solidFill>
                <a:srgbClr val="0B04FF"/>
              </a:solidFill>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3569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35622" y="930166"/>
            <a:ext cx="0" cy="5391259"/>
          </a:xfrm>
          <a:prstGeom prst="straightConnector1">
            <a:avLst/>
          </a:prstGeom>
          <a:noFill/>
          <a:ln w="19050" cap="flat" cmpd="sng" algn="ctr">
            <a:solidFill>
              <a:schemeClr val="tx1"/>
            </a:solidFill>
            <a:prstDash val="solid"/>
            <a:round/>
            <a:headEnd type="none" w="med" len="med"/>
            <a:tailEnd type="arrow"/>
          </a:ln>
          <a:effectLst/>
        </p:spPr>
      </p:cxnSp>
      <p:pic>
        <p:nvPicPr>
          <p:cNvPr id="363523" name="Picture 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7224772" y="4905717"/>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597422" y="6324979"/>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2">
            <a:extLst>
              <a:ext uri="{28A0092B-C50C-407E-A947-70E740481C1C}">
                <a14:useLocalDpi xmlns:a14="http://schemas.microsoft.com/office/drawing/2010/main" val="0"/>
              </a:ext>
            </a:extLst>
          </a:blip>
          <a:srcRect b="4246"/>
          <a:stretch/>
        </p:blipFill>
        <p:spPr bwMode="auto">
          <a:xfrm>
            <a:off x="7239250" y="2046111"/>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3" cstate="print">
            <a:extLst>
              <a:ext uri="{28A0092B-C50C-407E-A947-70E740481C1C}">
                <a14:useLocalDpi xmlns:a14="http://schemas.microsoft.com/office/drawing/2010/main" val="0"/>
              </a:ext>
            </a:extLst>
          </a:blip>
          <a:srcRect l="5360" t="8036" r="6251" b="8837"/>
          <a:stretch/>
        </p:blipFill>
        <p:spPr bwMode="auto">
          <a:xfrm>
            <a:off x="7239250" y="3493911"/>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6" name="TextBox 55"/>
          <p:cNvSpPr txBox="1"/>
          <p:nvPr/>
        </p:nvSpPr>
        <p:spPr>
          <a:xfrm>
            <a:off x="7445682" y="1207911"/>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
        <p:nvSpPr>
          <p:cNvPr id="44" name="Rectangle 43"/>
          <p:cNvSpPr/>
          <p:nvPr/>
        </p:nvSpPr>
        <p:spPr>
          <a:xfrm>
            <a:off x="5644826" y="5181979"/>
            <a:ext cx="1568314" cy="369332"/>
          </a:xfrm>
          <a:prstGeom prst="rect">
            <a:avLst/>
          </a:prstGeom>
        </p:spPr>
        <p:txBody>
          <a:bodyPr wrap="none">
            <a:spAutoFit/>
          </a:bodyPr>
          <a:lstStyle/>
          <a:p>
            <a:r>
              <a:rPr lang="en-US" sz="1800" dirty="0" smtClean="0">
                <a:latin typeface="Cambria" pitchFamily="18" charset="0"/>
              </a:rPr>
              <a:t>Von Neumann</a:t>
            </a:r>
            <a:endParaRPr lang="en-US" sz="1800" dirty="0"/>
          </a:p>
        </p:txBody>
      </p:sp>
      <p:sp>
        <p:nvSpPr>
          <p:cNvPr id="45" name="Rectangle 44"/>
          <p:cNvSpPr/>
          <p:nvPr/>
        </p:nvSpPr>
        <p:spPr>
          <a:xfrm>
            <a:off x="6209751" y="3886579"/>
            <a:ext cx="1015021" cy="369332"/>
          </a:xfrm>
          <a:prstGeom prst="rect">
            <a:avLst/>
          </a:prstGeom>
        </p:spPr>
        <p:txBody>
          <a:bodyPr wrap="none">
            <a:spAutoFit/>
          </a:bodyPr>
          <a:lstStyle/>
          <a:p>
            <a:r>
              <a:rPr lang="en-US" sz="1800" dirty="0" smtClean="0">
                <a:latin typeface="Cambria" pitchFamily="18" charset="0"/>
              </a:rPr>
              <a:t>Bell labs</a:t>
            </a:r>
            <a:endParaRPr lang="en-US" sz="1800" dirty="0"/>
          </a:p>
        </p:txBody>
      </p:sp>
      <p:sp>
        <p:nvSpPr>
          <p:cNvPr id="47" name="Rectangle 46"/>
          <p:cNvSpPr/>
          <p:nvPr/>
        </p:nvSpPr>
        <p:spPr>
          <a:xfrm>
            <a:off x="6209751" y="2292331"/>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sp>
        <p:nvSpPr>
          <p:cNvPr id="49" name="Down Arrow 48"/>
          <p:cNvSpPr/>
          <p:nvPr/>
        </p:nvSpPr>
        <p:spPr bwMode="auto">
          <a:xfrm rot="10800000">
            <a:off x="1461259" y="1117901"/>
            <a:ext cx="618719" cy="970553"/>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2669603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349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349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349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349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63495" name="Rectangle 7"/>
          <p:cNvSpPr>
            <a:spLocks noChangeArrowheads="1"/>
          </p:cNvSpPr>
          <p:nvPr/>
        </p:nvSpPr>
        <p:spPr bwMode="auto">
          <a:xfrm>
            <a:off x="5389563" y="2971800"/>
            <a:ext cx="5540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63496" name="Rectangle 8"/>
          <p:cNvSpPr>
            <a:spLocks noChangeArrowheads="1"/>
          </p:cNvSpPr>
          <p:nvPr/>
        </p:nvSpPr>
        <p:spPr bwMode="auto">
          <a:xfrm>
            <a:off x="6858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7" name="Rectangle 9"/>
          <p:cNvSpPr>
            <a:spLocks noChangeArrowheads="1"/>
          </p:cNvSpPr>
          <p:nvPr/>
        </p:nvSpPr>
        <p:spPr bwMode="auto">
          <a:xfrm>
            <a:off x="152400" y="29718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63498" name="Rectangle 10"/>
          <p:cNvSpPr>
            <a:spLocks noChangeArrowheads="1"/>
          </p:cNvSpPr>
          <p:nvPr/>
        </p:nvSpPr>
        <p:spPr bwMode="auto">
          <a:xfrm>
            <a:off x="59436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9" name="Rectangle 11"/>
          <p:cNvSpPr>
            <a:spLocks noChangeArrowheads="1"/>
          </p:cNvSpPr>
          <p:nvPr/>
        </p:nvSpPr>
        <p:spPr bwMode="auto">
          <a:xfrm>
            <a:off x="838200" y="350520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63500" name="Rectangle 12"/>
          <p:cNvSpPr>
            <a:spLocks noChangeArrowheads="1"/>
          </p:cNvSpPr>
          <p:nvPr/>
        </p:nvSpPr>
        <p:spPr bwMode="auto">
          <a:xfrm>
            <a:off x="6324600" y="3505200"/>
            <a:ext cx="20716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387" name="Ink 14"/>
              <p14:cNvContentPartPr>
                <a14:cpLocks xmlns:a14="http://schemas.microsoft.com/office/drawing/2010/main" noRot="1" noChangeAspect="1" noEditPoints="1" noChangeArrowheads="1" noChangeShapeType="1"/>
              </p14:cNvContentPartPr>
              <p14:nvPr/>
            </p14:nvContentPartPr>
            <p14:xfrm>
              <a:off x="200025" y="1770063"/>
              <a:ext cx="2078038" cy="1443037"/>
            </p14:xfrm>
          </p:contentPart>
        </mc:Choice>
        <mc:Fallback xmlns="">
          <p:pic>
            <p:nvPicPr>
              <p:cNvPr id="16387" name="Ink 14"/>
              <p:cNvPicPr>
                <a:picLocks noRot="1" noChangeAspect="1" noEditPoints="1" noChangeArrowheads="1" noChangeShapeType="1"/>
              </p:cNvPicPr>
              <p:nvPr/>
            </p:nvPicPr>
            <p:blipFill>
              <a:blip r:embed="rId8"/>
              <a:stretch>
                <a:fillRect/>
              </a:stretch>
            </p:blipFill>
            <p:spPr>
              <a:xfrm>
                <a:off x="185984" y="1756742"/>
                <a:ext cx="2108280" cy="1471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388" name="Ink 15"/>
              <p14:cNvContentPartPr>
                <a14:cpLocks xmlns:a14="http://schemas.microsoft.com/office/drawing/2010/main" noRot="1" noChangeAspect="1" noEditPoints="1" noChangeArrowheads="1" noChangeShapeType="1"/>
              </p14:cNvContentPartPr>
              <p14:nvPr/>
            </p14:nvContentPartPr>
            <p14:xfrm>
              <a:off x="2487613" y="1504950"/>
              <a:ext cx="742950" cy="1627188"/>
            </p14:xfrm>
          </p:contentPart>
        </mc:Choice>
        <mc:Fallback xmlns="">
          <p:pic>
            <p:nvPicPr>
              <p:cNvPr id="16388" name="Ink 15"/>
              <p:cNvPicPr>
                <a:picLocks noRot="1" noChangeAspect="1" noEditPoints="1" noChangeArrowheads="1" noChangeShapeType="1"/>
              </p:cNvPicPr>
              <p:nvPr/>
            </p:nvPicPr>
            <p:blipFill>
              <a:blip r:embed="rId10"/>
              <a:stretch>
                <a:fillRect/>
              </a:stretch>
            </p:blipFill>
            <p:spPr>
              <a:xfrm>
                <a:off x="2481494" y="1501350"/>
                <a:ext cx="765267" cy="164230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389" name="Ink 16"/>
              <p14:cNvContentPartPr>
                <a14:cpLocks xmlns:a14="http://schemas.microsoft.com/office/drawing/2010/main" noRot="1" noChangeAspect="1" noEditPoints="1" noChangeArrowheads="1" noChangeShapeType="1"/>
              </p14:cNvContentPartPr>
              <p14:nvPr/>
            </p14:nvContentPartPr>
            <p14:xfrm>
              <a:off x="4789488" y="142875"/>
              <a:ext cx="3524250" cy="3702050"/>
            </p14:xfrm>
          </p:contentPart>
        </mc:Choice>
        <mc:Fallback xmlns="">
          <p:pic>
            <p:nvPicPr>
              <p:cNvPr id="16389" name="Ink 16"/>
              <p:cNvPicPr>
                <a:picLocks noRot="1" noChangeAspect="1" noEditPoints="1" noChangeArrowheads="1" noChangeShapeType="1"/>
              </p:cNvPicPr>
              <p:nvPr/>
            </p:nvPicPr>
            <p:blipFill>
              <a:blip r:embed="rId12"/>
              <a:stretch>
                <a:fillRect/>
              </a:stretch>
            </p:blipFill>
            <p:spPr>
              <a:xfrm>
                <a:off x="4774369" y="134595"/>
                <a:ext cx="3554849" cy="372581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90" name="Ink 17"/>
              <p14:cNvContentPartPr>
                <a14:cpLocks xmlns:a14="http://schemas.microsoft.com/office/drawing/2010/main" noRot="1" noChangeAspect="1" noEditPoints="1" noChangeArrowheads="1" noChangeShapeType="1"/>
              </p14:cNvContentPartPr>
              <p14:nvPr/>
            </p14:nvContentPartPr>
            <p14:xfrm>
              <a:off x="6532563" y="2220913"/>
              <a:ext cx="430212" cy="420687"/>
            </p14:xfrm>
          </p:contentPart>
        </mc:Choice>
        <mc:Fallback xmlns="">
          <p:pic>
            <p:nvPicPr>
              <p:cNvPr id="16390" name="Ink 17"/>
              <p:cNvPicPr>
                <a:picLocks noRot="1" noChangeAspect="1" noEditPoints="1" noChangeArrowheads="1" noChangeShapeType="1"/>
              </p:cNvPicPr>
              <p:nvPr/>
            </p:nvPicPr>
            <p:blipFill>
              <a:blip r:embed="rId14"/>
              <a:stretch>
                <a:fillRect/>
              </a:stretch>
            </p:blipFill>
            <p:spPr>
              <a:xfrm>
                <a:off x="6519243" y="2215150"/>
                <a:ext cx="458653" cy="442298"/>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391" name="Ink 18"/>
              <p14:cNvContentPartPr>
                <a14:cpLocks xmlns:a14="http://schemas.microsoft.com/office/drawing/2010/main" noRot="1" noChangeAspect="1" noEditPoints="1" noChangeArrowheads="1" noChangeShapeType="1"/>
              </p14:cNvContentPartPr>
              <p14:nvPr/>
            </p14:nvContentPartPr>
            <p14:xfrm>
              <a:off x="7316788" y="2097088"/>
              <a:ext cx="227012" cy="801687"/>
            </p14:xfrm>
          </p:contentPart>
        </mc:Choice>
        <mc:Fallback xmlns="">
          <p:pic>
            <p:nvPicPr>
              <p:cNvPr id="16391" name="Ink 18"/>
              <p:cNvPicPr>
                <a:picLocks noRot="1" noChangeAspect="1" noEditPoints="1" noChangeArrowheads="1" noChangeShapeType="1"/>
              </p:cNvPicPr>
              <p:nvPr/>
            </p:nvPicPr>
            <p:blipFill>
              <a:blip r:embed="rId16"/>
              <a:stretch>
                <a:fillRect/>
              </a:stretch>
            </p:blipFill>
            <p:spPr>
              <a:xfrm>
                <a:off x="7300958" y="2084129"/>
                <a:ext cx="258671" cy="830126"/>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392" name="Ink 19"/>
              <p14:cNvContentPartPr>
                <a14:cpLocks xmlns:a14="http://schemas.microsoft.com/office/drawing/2010/main" noRot="1" noChangeAspect="1" noEditPoints="1" noChangeArrowheads="1" noChangeShapeType="1"/>
              </p14:cNvContentPartPr>
              <p14:nvPr/>
            </p14:nvContentPartPr>
            <p14:xfrm>
              <a:off x="7902575" y="1935163"/>
              <a:ext cx="708025" cy="1320800"/>
            </p14:xfrm>
          </p:contentPart>
        </mc:Choice>
        <mc:Fallback xmlns="">
          <p:pic>
            <p:nvPicPr>
              <p:cNvPr id="16392" name="Ink 19"/>
              <p:cNvPicPr>
                <a:picLocks noRot="1" noChangeAspect="1" noEditPoints="1" noChangeArrowheads="1" noChangeShapeType="1"/>
              </p:cNvPicPr>
              <p:nvPr/>
            </p:nvPicPr>
            <p:blipFill>
              <a:blip r:embed="rId18"/>
              <a:stretch>
                <a:fillRect/>
              </a:stretch>
            </p:blipFill>
            <p:spPr>
              <a:xfrm>
                <a:off x="7886377" y="1921483"/>
                <a:ext cx="728902" cy="1351039"/>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393" name="Ink 20"/>
              <p14:cNvContentPartPr>
                <a14:cpLocks xmlns:a14="http://schemas.microsoft.com/office/drawing/2010/main" noRot="1" noChangeAspect="1" noEditPoints="1" noChangeArrowheads="1" noChangeShapeType="1"/>
              </p14:cNvContentPartPr>
              <p14:nvPr/>
            </p14:nvContentPartPr>
            <p14:xfrm>
              <a:off x="512763" y="1978025"/>
              <a:ext cx="8016875" cy="4187825"/>
            </p14:xfrm>
          </p:contentPart>
        </mc:Choice>
        <mc:Fallback xmlns="">
          <p:pic>
            <p:nvPicPr>
              <p:cNvPr id="16393" name="Ink 20"/>
              <p:cNvPicPr>
                <a:picLocks noRot="1" noChangeAspect="1" noEditPoints="1" noChangeArrowheads="1" noChangeShapeType="1"/>
              </p:cNvPicPr>
              <p:nvPr/>
            </p:nvPicPr>
            <p:blipFill>
              <a:blip r:embed="rId20"/>
              <a:stretch>
                <a:fillRect/>
              </a:stretch>
            </p:blipFill>
            <p:spPr>
              <a:xfrm>
                <a:off x="507723" y="1962545"/>
                <a:ext cx="8034875" cy="421806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394" name="Ink 21"/>
              <p14:cNvContentPartPr>
                <a14:cpLocks xmlns:a14="http://schemas.microsoft.com/office/drawing/2010/main" noRot="1" noChangeAspect="1" noEditPoints="1" noChangeArrowheads="1" noChangeShapeType="1"/>
              </p14:cNvContentPartPr>
              <p14:nvPr/>
            </p14:nvContentPartPr>
            <p14:xfrm>
              <a:off x="4948238" y="4133850"/>
              <a:ext cx="381000" cy="406400"/>
            </p14:xfrm>
          </p:contentPart>
        </mc:Choice>
        <mc:Fallback xmlns="">
          <p:pic>
            <p:nvPicPr>
              <p:cNvPr id="16394" name="Ink 21"/>
              <p:cNvPicPr>
                <a:picLocks noRot="1" noChangeAspect="1" noEditPoints="1" noChangeArrowheads="1" noChangeShapeType="1"/>
              </p:cNvPicPr>
              <p:nvPr/>
            </p:nvPicPr>
            <p:blipFill>
              <a:blip r:embed="rId22"/>
              <a:stretch>
                <a:fillRect/>
              </a:stretch>
            </p:blipFill>
            <p:spPr>
              <a:xfrm>
                <a:off x="4940316" y="4119091"/>
                <a:ext cx="405488" cy="43303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395" name="Ink 22"/>
              <p14:cNvContentPartPr>
                <a14:cpLocks xmlns:a14="http://schemas.microsoft.com/office/drawing/2010/main" noRot="1" noChangeAspect="1" noEditPoints="1" noChangeArrowheads="1" noChangeShapeType="1"/>
              </p14:cNvContentPartPr>
              <p14:nvPr/>
            </p14:nvContentPartPr>
            <p14:xfrm>
              <a:off x="4951413" y="4965700"/>
              <a:ext cx="271462" cy="327025"/>
            </p14:xfrm>
          </p:contentPart>
        </mc:Choice>
        <mc:Fallback xmlns="">
          <p:pic>
            <p:nvPicPr>
              <p:cNvPr id="16395" name="Ink 22"/>
              <p:cNvPicPr>
                <a:picLocks noRot="1" noChangeAspect="1" noEditPoints="1" noChangeArrowheads="1" noChangeShapeType="1"/>
              </p:cNvPicPr>
              <p:nvPr/>
            </p:nvPicPr>
            <p:blipFill>
              <a:blip r:embed="rId24"/>
              <a:stretch>
                <a:fillRect/>
              </a:stretch>
            </p:blipFill>
            <p:spPr>
              <a:xfrm>
                <a:off x="4935572" y="4951294"/>
                <a:ext cx="301344" cy="35655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396" name="Ink 23"/>
              <p14:cNvContentPartPr>
                <a14:cpLocks xmlns:a14="http://schemas.microsoft.com/office/drawing/2010/main" noRot="1" noChangeAspect="1" noEditPoints="1" noChangeArrowheads="1" noChangeShapeType="1"/>
              </p14:cNvContentPartPr>
              <p14:nvPr/>
            </p14:nvContentPartPr>
            <p14:xfrm>
              <a:off x="6267450" y="1419225"/>
              <a:ext cx="627063" cy="528638"/>
            </p14:xfrm>
          </p:contentPart>
        </mc:Choice>
        <mc:Fallback xmlns="">
          <p:pic>
            <p:nvPicPr>
              <p:cNvPr id="16396" name="Ink 23"/>
              <p:cNvPicPr>
                <a:picLocks noRot="1" noChangeAspect="1" noEditPoints="1" noChangeArrowheads="1" noChangeShapeType="1"/>
              </p:cNvPicPr>
              <p:nvPr/>
            </p:nvPicPr>
            <p:blipFill>
              <a:blip r:embed="rId26"/>
              <a:stretch>
                <a:fillRect/>
              </a:stretch>
            </p:blipFill>
            <p:spPr>
              <a:xfrm>
                <a:off x="6251971" y="1405181"/>
                <a:ext cx="657660" cy="55816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397" name="Ink 24"/>
              <p14:cNvContentPartPr>
                <a14:cpLocks xmlns:a14="http://schemas.microsoft.com/office/drawing/2010/main" noRot="1" noChangeAspect="1" noEditPoints="1" noChangeArrowheads="1" noChangeShapeType="1"/>
              </p14:cNvContentPartPr>
              <p14:nvPr/>
            </p14:nvContentPartPr>
            <p14:xfrm>
              <a:off x="6530975" y="2254250"/>
              <a:ext cx="238125" cy="342900"/>
            </p14:xfrm>
          </p:contentPart>
        </mc:Choice>
        <mc:Fallback xmlns="">
          <p:pic>
            <p:nvPicPr>
              <p:cNvPr id="16397" name="Ink 24"/>
              <p:cNvPicPr>
                <a:picLocks noRot="1" noChangeAspect="1" noEditPoints="1" noChangeArrowheads="1" noChangeShapeType="1"/>
              </p:cNvPicPr>
              <p:nvPr/>
            </p:nvPicPr>
            <p:blipFill>
              <a:blip r:embed="rId28"/>
              <a:stretch>
                <a:fillRect/>
              </a:stretch>
            </p:blipFill>
            <p:spPr>
              <a:xfrm>
                <a:off x="6515484" y="2246694"/>
                <a:ext cx="269467" cy="367007"/>
              </a:xfrm>
              <a:prstGeom prst="rect">
                <a:avLst/>
              </a:prstGeom>
            </p:spPr>
          </p:pic>
        </mc:Fallback>
      </mc:AlternateContent>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4515"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4516"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4517"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8"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9"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0"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1"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2"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3"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4"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4525"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4526"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4531"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4532"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4533"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4534"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4535"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4536"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4537"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4538"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4539"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4540"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1" name="Text Box 31"/>
          <p:cNvSpPr txBox="1">
            <a:spLocks noChangeArrowheads="1"/>
          </p:cNvSpPr>
          <p:nvPr>
            <p:custDataLst>
              <p:tags r:id="rId28"/>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64542"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454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4544"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5" name="Text Box 35"/>
          <p:cNvSpPr txBox="1">
            <a:spLocks noChangeArrowheads="1"/>
          </p:cNvSpPr>
          <p:nvPr>
            <p:custDataLst>
              <p:tags r:id="rId31"/>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64546"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7" name="Text Box 37"/>
          <p:cNvSpPr txBox="1">
            <a:spLocks noChangeArrowheads="1"/>
          </p:cNvSpPr>
          <p:nvPr>
            <p:custDataLst>
              <p:tags r:id="rId33"/>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64548"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9" name="Text Box 39"/>
          <p:cNvSpPr txBox="1">
            <a:spLocks noChangeArrowheads="1"/>
          </p:cNvSpPr>
          <p:nvPr>
            <p:custDataLst>
              <p:tags r:id="rId35"/>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64550"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455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latin typeface="Courier New" pitchFamily="49" charset="0"/>
                <a:cs typeface="Courier New" pitchFamily="49" charset="0"/>
              </a:rPr>
              <a:t>read </a:t>
            </a:r>
            <a:r>
              <a:rPr lang="en-US" b="1">
                <a:solidFill>
                  <a:srgbClr val="C00000"/>
                </a:solidFill>
                <a:latin typeface="Courier New" pitchFamily="49" charset="0"/>
                <a:cs typeface="Courier New" pitchFamily="49" charset="0"/>
              </a:rPr>
              <a:t>r1</a:t>
            </a:r>
          </a:p>
        </p:txBody>
      </p:sp>
      <p:sp>
        <p:nvSpPr>
          <p:cNvPr id="6455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loadn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6455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6455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6455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6455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6455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6455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 2</a:t>
            </a:r>
          </a:p>
        </p:txBody>
      </p:sp>
      <p:sp>
        <p:nvSpPr>
          <p:cNvPr id="47" name="Rectangle 46"/>
          <p:cNvSpPr/>
          <p:nvPr/>
        </p:nvSpPr>
        <p:spPr>
          <a:xfrm>
            <a:off x="6172200" y="4267200"/>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6172200" y="47482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6172200" y="521017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mc:AlternateContent xmlns:mc="http://schemas.openxmlformats.org/markup-compatibility/2006" xmlns:p14="http://schemas.microsoft.com/office/powerpoint/2010/main">
        <mc:Choice Requires="p14">
          <p:contentPart p14:bwMode="auto" r:id="rId37">
            <p14:nvContentPartPr>
              <p14:cNvPr id="17410" name="Ink 50"/>
              <p14:cNvContentPartPr>
                <a14:cpLocks xmlns:a14="http://schemas.microsoft.com/office/drawing/2010/main" noRot="1" noChangeAspect="1" noEditPoints="1" noChangeArrowheads="1" noChangeShapeType="1"/>
              </p14:cNvContentPartPr>
              <p14:nvPr/>
            </p14:nvContentPartPr>
            <p14:xfrm>
              <a:off x="941388" y="3055938"/>
              <a:ext cx="3148012" cy="469900"/>
            </p14:xfrm>
          </p:contentPart>
        </mc:Choice>
        <mc:Fallback xmlns="">
          <p:pic>
            <p:nvPicPr>
              <p:cNvPr id="17410" name="Ink 50"/>
              <p:cNvPicPr>
                <a:picLocks noRot="1" noChangeAspect="1" noEditPoints="1" noChangeArrowheads="1" noChangeShapeType="1"/>
              </p:cNvPicPr>
              <p:nvPr/>
            </p:nvPicPr>
            <p:blipFill>
              <a:blip r:embed="rId38"/>
              <a:stretch>
                <a:fillRect/>
              </a:stretch>
            </p:blipFill>
            <p:spPr>
              <a:xfrm>
                <a:off x="926627" y="3050537"/>
                <a:ext cx="3179334" cy="4886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7411" name="Ink 51"/>
              <p14:cNvContentPartPr>
                <a14:cpLocks xmlns:a14="http://schemas.microsoft.com/office/drawing/2010/main" noRot="1" noChangeAspect="1" noEditPoints="1" noChangeArrowheads="1" noChangeShapeType="1"/>
              </p14:cNvContentPartPr>
              <p14:nvPr/>
            </p14:nvContentPartPr>
            <p14:xfrm>
              <a:off x="4773613" y="2160588"/>
              <a:ext cx="3976687" cy="1993900"/>
            </p14:xfrm>
          </p:contentPart>
        </mc:Choice>
        <mc:Fallback xmlns="">
          <p:pic>
            <p:nvPicPr>
              <p:cNvPr id="17411" name="Ink 51"/>
              <p:cNvPicPr>
                <a:picLocks noRot="1" noChangeAspect="1" noEditPoints="1" noChangeArrowheads="1" noChangeShapeType="1"/>
              </p:cNvPicPr>
              <p:nvPr/>
            </p:nvPicPr>
            <p:blipFill>
              <a:blip r:embed="rId40"/>
              <a:stretch>
                <a:fillRect/>
              </a:stretch>
            </p:blipFill>
            <p:spPr>
              <a:xfrm>
                <a:off x="4758493" y="2145109"/>
                <a:ext cx="4007288" cy="20226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7412" name="Ink 52"/>
              <p14:cNvContentPartPr>
                <a14:cpLocks xmlns:a14="http://schemas.microsoft.com/office/drawing/2010/main" noRot="1" noChangeAspect="1" noEditPoints="1" noChangeArrowheads="1" noChangeShapeType="1"/>
              </p14:cNvContentPartPr>
              <p14:nvPr/>
            </p14:nvContentPartPr>
            <p14:xfrm>
              <a:off x="942975" y="3101975"/>
              <a:ext cx="3122613" cy="1306513"/>
            </p14:xfrm>
          </p:contentPart>
        </mc:Choice>
        <mc:Fallback xmlns="">
          <p:pic>
            <p:nvPicPr>
              <p:cNvPr id="17412" name="Ink 52"/>
              <p:cNvPicPr>
                <a:picLocks noRot="1" noChangeAspect="1" noEditPoints="1" noChangeArrowheads="1" noChangeShapeType="1"/>
              </p:cNvPicPr>
              <p:nvPr/>
            </p:nvPicPr>
            <p:blipFill>
              <a:blip r:embed="rId42"/>
              <a:stretch>
                <a:fillRect/>
              </a:stretch>
            </p:blipFill>
            <p:spPr>
              <a:xfrm>
                <a:off x="929295" y="3086138"/>
                <a:ext cx="3149613" cy="133818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413" name="Ink 53"/>
              <p14:cNvContentPartPr>
                <a14:cpLocks xmlns:a14="http://schemas.microsoft.com/office/drawing/2010/main" noRot="1" noChangeAspect="1" noEditPoints="1" noChangeArrowheads="1" noChangeShapeType="1"/>
              </p14:cNvContentPartPr>
              <p14:nvPr/>
            </p14:nvContentPartPr>
            <p14:xfrm>
              <a:off x="7821613" y="1489075"/>
              <a:ext cx="712787" cy="273050"/>
            </p14:xfrm>
          </p:contentPart>
        </mc:Choice>
        <mc:Fallback xmlns="">
          <p:pic>
            <p:nvPicPr>
              <p:cNvPr id="17413" name="Ink 53"/>
              <p:cNvPicPr>
                <a:picLocks noRot="1" noChangeAspect="1" noEditPoints="1" noChangeArrowheads="1" noChangeShapeType="1"/>
              </p:cNvPicPr>
              <p:nvPr/>
            </p:nvPicPr>
            <p:blipFill>
              <a:blip r:embed="rId44"/>
              <a:stretch>
                <a:fillRect/>
              </a:stretch>
            </p:blipFill>
            <p:spPr>
              <a:xfrm>
                <a:off x="7807573" y="1483311"/>
                <a:ext cx="743026" cy="29286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7414" name="Ink 54"/>
              <p14:cNvContentPartPr>
                <a14:cpLocks xmlns:a14="http://schemas.microsoft.com/office/drawing/2010/main" noRot="1" noChangeAspect="1" noEditPoints="1" noChangeArrowheads="1" noChangeShapeType="1"/>
              </p14:cNvContentPartPr>
              <p14:nvPr/>
            </p14:nvContentPartPr>
            <p14:xfrm>
              <a:off x="8367713" y="3530600"/>
              <a:ext cx="392112" cy="128588"/>
            </p14:xfrm>
          </p:contentPart>
        </mc:Choice>
        <mc:Fallback xmlns="">
          <p:pic>
            <p:nvPicPr>
              <p:cNvPr id="17414" name="Ink 54"/>
              <p:cNvPicPr>
                <a:picLocks noRot="1" noChangeAspect="1" noEditPoints="1" noChangeArrowheads="1" noChangeShapeType="1"/>
              </p:cNvPicPr>
              <p:nvPr/>
            </p:nvPicPr>
            <p:blipFill>
              <a:blip r:embed="rId46"/>
              <a:stretch>
                <a:fillRect/>
              </a:stretch>
            </p:blipFill>
            <p:spPr>
              <a:xfrm>
                <a:off x="8353310" y="3524477"/>
                <a:ext cx="423078" cy="149479"/>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415" name="Ink 55"/>
              <p14:cNvContentPartPr>
                <a14:cpLocks xmlns:a14="http://schemas.microsoft.com/office/drawing/2010/main" noRot="1" noChangeAspect="1" noEditPoints="1" noChangeArrowheads="1" noChangeShapeType="1"/>
              </p14:cNvContentPartPr>
              <p14:nvPr/>
            </p14:nvContentPartPr>
            <p14:xfrm>
              <a:off x="7797800" y="5448300"/>
              <a:ext cx="1135063" cy="817563"/>
            </p14:xfrm>
          </p:contentPart>
        </mc:Choice>
        <mc:Fallback xmlns="">
          <p:pic>
            <p:nvPicPr>
              <p:cNvPr id="17415" name="Ink 55"/>
              <p:cNvPicPr>
                <a:picLocks noRot="1" noChangeAspect="1" noEditPoints="1" noChangeArrowheads="1" noChangeShapeType="1"/>
              </p:cNvPicPr>
              <p:nvPr/>
            </p:nvPicPr>
            <p:blipFill>
              <a:blip r:embed="rId48"/>
              <a:stretch>
                <a:fillRect/>
              </a:stretch>
            </p:blipFill>
            <p:spPr>
              <a:xfrm>
                <a:off x="7783760" y="5433540"/>
                <a:ext cx="1155223" cy="846723"/>
              </a:xfrm>
              <a:prstGeom prst="rect">
                <a:avLst/>
              </a:prstGeom>
            </p:spPr>
          </p:pic>
        </mc:Fallback>
      </mc:AlternateContent>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
          <p:cNvGrpSpPr>
            <a:grpSpLocks/>
          </p:cNvGrpSpPr>
          <p:nvPr>
            <p:custDataLst>
              <p:tags r:id="rId1"/>
            </p:custDataLst>
          </p:nvPr>
        </p:nvGrpSpPr>
        <p:grpSpPr bwMode="auto">
          <a:xfrm>
            <a:off x="436563" y="1066800"/>
            <a:ext cx="6875462" cy="180975"/>
            <a:chOff x="295" y="1311"/>
            <a:chExt cx="5177" cy="114"/>
          </a:xfrm>
        </p:grpSpPr>
        <p:sp>
          <p:nvSpPr>
            <p:cNvPr id="65582"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5583"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553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6554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6554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6554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6554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6554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6554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6554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6554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6554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6554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6555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6555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6555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6555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6555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6555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6555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6556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6556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6556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6556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6556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6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6556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6556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6556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6556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6557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mc:AlternateContent xmlns:mc="http://schemas.openxmlformats.org/markup-compatibility/2006" xmlns:p14="http://schemas.microsoft.com/office/powerpoint/2010/main">
        <mc:Choice Requires="p14">
          <p:contentPart p14:bwMode="auto" r:id="rId35">
            <p14:nvContentPartPr>
              <p14:cNvPr id="18434" name="Ink 42"/>
              <p14:cNvContentPartPr>
                <a14:cpLocks xmlns:a14="http://schemas.microsoft.com/office/drawing/2010/main" noRot="1" noChangeAspect="1" noEditPoints="1" noChangeArrowheads="1" noChangeShapeType="1"/>
              </p14:cNvContentPartPr>
              <p14:nvPr/>
            </p14:nvContentPartPr>
            <p14:xfrm>
              <a:off x="1517650" y="2241550"/>
              <a:ext cx="2351088" cy="431800"/>
            </p14:xfrm>
          </p:contentPart>
        </mc:Choice>
        <mc:Fallback xmlns="">
          <p:pic>
            <p:nvPicPr>
              <p:cNvPr id="18434" name="Ink 42"/>
              <p:cNvPicPr>
                <a:picLocks noRot="1" noChangeAspect="1" noEditPoints="1" noChangeArrowheads="1" noChangeShapeType="1"/>
              </p:cNvPicPr>
              <p:nvPr/>
            </p:nvPicPr>
            <p:blipFill>
              <a:blip r:embed="rId36"/>
              <a:stretch>
                <a:fillRect/>
              </a:stretch>
            </p:blipFill>
            <p:spPr>
              <a:xfrm>
                <a:off x="1505410" y="2231106"/>
                <a:ext cx="2377367" cy="45736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435" name="Ink 43"/>
              <p14:cNvContentPartPr>
                <a14:cpLocks xmlns:a14="http://schemas.microsoft.com/office/drawing/2010/main" noRot="1" noChangeAspect="1" noEditPoints="1" noChangeArrowheads="1" noChangeShapeType="1"/>
              </p14:cNvContentPartPr>
              <p14:nvPr/>
            </p14:nvContentPartPr>
            <p14:xfrm>
              <a:off x="4537075" y="2770188"/>
              <a:ext cx="368300" cy="161925"/>
            </p14:xfrm>
          </p:contentPart>
        </mc:Choice>
        <mc:Fallback xmlns="">
          <p:pic>
            <p:nvPicPr>
              <p:cNvPr id="18435" name="Ink 43"/>
              <p:cNvPicPr>
                <a:picLocks noRot="1" noChangeAspect="1" noEditPoints="1" noChangeArrowheads="1" noChangeShapeType="1"/>
              </p:cNvPicPr>
              <p:nvPr/>
            </p:nvPicPr>
            <p:blipFill>
              <a:blip r:embed="rId38"/>
              <a:stretch>
                <a:fillRect/>
              </a:stretch>
            </p:blipFill>
            <p:spPr>
              <a:xfrm>
                <a:off x="4524834" y="2755402"/>
                <a:ext cx="394941" cy="1839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8436" name="Ink 44"/>
              <p14:cNvContentPartPr>
                <a14:cpLocks xmlns:a14="http://schemas.microsoft.com/office/drawing/2010/main" noRot="1" noChangeAspect="1" noEditPoints="1" noChangeArrowheads="1" noChangeShapeType="1"/>
              </p14:cNvContentPartPr>
              <p14:nvPr/>
            </p14:nvContentPartPr>
            <p14:xfrm>
              <a:off x="4602163" y="3348038"/>
              <a:ext cx="277812" cy="104775"/>
            </p14:xfrm>
          </p:contentPart>
        </mc:Choice>
        <mc:Fallback xmlns="">
          <p:pic>
            <p:nvPicPr>
              <p:cNvPr id="18436" name="Ink 44"/>
              <p:cNvPicPr>
                <a:picLocks noRot="1" noChangeAspect="1" noEditPoints="1" noChangeArrowheads="1" noChangeShapeType="1"/>
              </p:cNvPicPr>
              <p:nvPr/>
            </p:nvPicPr>
            <p:blipFill>
              <a:blip r:embed="rId40"/>
              <a:stretch>
                <a:fillRect/>
              </a:stretch>
            </p:blipFill>
            <p:spPr>
              <a:xfrm>
                <a:off x="4590647" y="3333636"/>
                <a:ext cx="304442" cy="1252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8437" name="Ink 45"/>
              <p14:cNvContentPartPr>
                <a14:cpLocks xmlns:a14="http://schemas.microsoft.com/office/drawing/2010/main" noRot="1" noChangeAspect="1" noEditPoints="1" noChangeArrowheads="1" noChangeShapeType="1"/>
              </p14:cNvContentPartPr>
              <p14:nvPr/>
            </p14:nvContentPartPr>
            <p14:xfrm>
              <a:off x="4581525" y="4087813"/>
              <a:ext cx="338138" cy="163512"/>
            </p14:xfrm>
          </p:contentPart>
        </mc:Choice>
        <mc:Fallback xmlns="">
          <p:pic>
            <p:nvPicPr>
              <p:cNvPr id="18437" name="Ink 45"/>
              <p:cNvPicPr>
                <a:picLocks noRot="1" noChangeAspect="1" noEditPoints="1" noChangeArrowheads="1" noChangeShapeType="1"/>
              </p:cNvPicPr>
              <p:nvPr/>
            </p:nvPicPr>
            <p:blipFill>
              <a:blip r:embed="rId42"/>
              <a:stretch>
                <a:fillRect/>
              </a:stretch>
            </p:blipFill>
            <p:spPr>
              <a:xfrm>
                <a:off x="4568575" y="4073046"/>
                <a:ext cx="365117" cy="18872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8438" name="Ink 46"/>
              <p14:cNvContentPartPr>
                <a14:cpLocks xmlns:a14="http://schemas.microsoft.com/office/drawing/2010/main" noRot="1" noChangeAspect="1" noEditPoints="1" noChangeArrowheads="1" noChangeShapeType="1"/>
              </p14:cNvContentPartPr>
              <p14:nvPr/>
            </p14:nvContentPartPr>
            <p14:xfrm>
              <a:off x="2371725" y="3430588"/>
              <a:ext cx="2873375" cy="1751012"/>
            </p14:xfrm>
          </p:contentPart>
        </mc:Choice>
        <mc:Fallback xmlns="">
          <p:pic>
            <p:nvPicPr>
              <p:cNvPr id="18438" name="Ink 46"/>
              <p:cNvPicPr>
                <a:picLocks noRot="1" noChangeAspect="1" noEditPoints="1" noChangeArrowheads="1" noChangeShapeType="1"/>
              </p:cNvPicPr>
              <p:nvPr/>
            </p:nvPicPr>
            <p:blipFill>
              <a:blip r:embed="rId44"/>
              <a:stretch>
                <a:fillRect/>
              </a:stretch>
            </p:blipFill>
            <p:spPr>
              <a:xfrm>
                <a:off x="2357686" y="3414748"/>
                <a:ext cx="2900734" cy="178017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8439" name="Ink 47"/>
              <p14:cNvContentPartPr>
                <a14:cpLocks xmlns:a14="http://schemas.microsoft.com/office/drawing/2010/main" noRot="1" noChangeAspect="1" noEditPoints="1" noChangeArrowheads="1" noChangeShapeType="1"/>
              </p14:cNvContentPartPr>
              <p14:nvPr/>
            </p14:nvContentPartPr>
            <p14:xfrm>
              <a:off x="7500938" y="431800"/>
              <a:ext cx="423862" cy="1347788"/>
            </p14:xfrm>
          </p:contentPart>
        </mc:Choice>
        <mc:Fallback xmlns="">
          <p:pic>
            <p:nvPicPr>
              <p:cNvPr id="18439" name="Ink 47"/>
              <p:cNvPicPr>
                <a:picLocks noRot="1" noChangeAspect="1" noEditPoints="1" noChangeArrowheads="1" noChangeShapeType="1"/>
              </p:cNvPicPr>
              <p:nvPr/>
            </p:nvPicPr>
            <p:blipFill>
              <a:blip r:embed="rId46"/>
              <a:stretch>
                <a:fillRect/>
              </a:stretch>
            </p:blipFill>
            <p:spPr>
              <a:xfrm>
                <a:off x="7489414" y="422800"/>
                <a:ext cx="438987" cy="136830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440" name="Ink 48"/>
              <p14:cNvContentPartPr>
                <a14:cpLocks xmlns:a14="http://schemas.microsoft.com/office/drawing/2010/main" noRot="1" noChangeAspect="1" noEditPoints="1" noChangeArrowheads="1" noChangeShapeType="1"/>
              </p14:cNvContentPartPr>
              <p14:nvPr/>
            </p14:nvContentPartPr>
            <p14:xfrm>
              <a:off x="8256588" y="2816225"/>
              <a:ext cx="406400" cy="111125"/>
            </p14:xfrm>
          </p:contentPart>
        </mc:Choice>
        <mc:Fallback xmlns="">
          <p:pic>
            <p:nvPicPr>
              <p:cNvPr id="18440" name="Ink 48"/>
              <p:cNvPicPr>
                <a:picLocks noRot="1" noChangeAspect="1" noEditPoints="1" noChangeArrowheads="1" noChangeShapeType="1"/>
              </p:cNvPicPr>
              <p:nvPr/>
            </p:nvPicPr>
            <p:blipFill>
              <a:blip r:embed="rId48"/>
              <a:stretch>
                <a:fillRect/>
              </a:stretch>
            </p:blipFill>
            <p:spPr>
              <a:xfrm>
                <a:off x="8252628" y="2802919"/>
                <a:ext cx="423678" cy="137378"/>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441" name="Ink 49"/>
              <p14:cNvContentPartPr>
                <a14:cpLocks xmlns:a14="http://schemas.microsoft.com/office/drawing/2010/main" noRot="1" noChangeAspect="1" noEditPoints="1" noChangeArrowheads="1" noChangeShapeType="1"/>
              </p14:cNvContentPartPr>
              <p14:nvPr/>
            </p14:nvContentPartPr>
            <p14:xfrm>
              <a:off x="8247063" y="3630613"/>
              <a:ext cx="384175" cy="106362"/>
            </p14:xfrm>
          </p:contentPart>
        </mc:Choice>
        <mc:Fallback xmlns="">
          <p:pic>
            <p:nvPicPr>
              <p:cNvPr id="18441" name="Ink 49"/>
              <p:cNvPicPr>
                <a:picLocks noRot="1" noChangeAspect="1" noEditPoints="1" noChangeArrowheads="1" noChangeShapeType="1"/>
              </p:cNvPicPr>
              <p:nvPr/>
            </p:nvPicPr>
            <p:blipFill>
              <a:blip r:embed="rId50"/>
              <a:stretch>
                <a:fillRect/>
              </a:stretch>
            </p:blipFill>
            <p:spPr>
              <a:xfrm>
                <a:off x="8239142" y="3618354"/>
                <a:ext cx="403618" cy="131961"/>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8442" name="Ink 50"/>
              <p14:cNvContentPartPr>
                <a14:cpLocks xmlns:a14="http://schemas.microsoft.com/office/drawing/2010/main" noRot="1" noChangeAspect="1" noEditPoints="1" noChangeArrowheads="1" noChangeShapeType="1"/>
              </p14:cNvContentPartPr>
              <p14:nvPr/>
            </p14:nvContentPartPr>
            <p14:xfrm>
              <a:off x="7058025" y="4760913"/>
              <a:ext cx="911225" cy="509587"/>
            </p14:xfrm>
          </p:contentPart>
        </mc:Choice>
        <mc:Fallback xmlns="">
          <p:pic>
            <p:nvPicPr>
              <p:cNvPr id="18442" name="Ink 50"/>
              <p:cNvPicPr>
                <a:picLocks noRot="1" noChangeAspect="1" noEditPoints="1" noChangeArrowheads="1" noChangeShapeType="1"/>
              </p:cNvPicPr>
              <p:nvPr/>
            </p:nvPicPr>
            <p:blipFill>
              <a:blip r:embed="rId52"/>
              <a:stretch>
                <a:fillRect/>
              </a:stretch>
            </p:blipFill>
            <p:spPr>
              <a:xfrm>
                <a:off x="7043624" y="4745438"/>
                <a:ext cx="941827" cy="53909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8443" name="Ink 51"/>
              <p14:cNvContentPartPr>
                <a14:cpLocks xmlns:a14="http://schemas.microsoft.com/office/drawing/2010/main" noRot="1" noChangeAspect="1" noEditPoints="1" noChangeArrowheads="1" noChangeShapeType="1"/>
              </p14:cNvContentPartPr>
              <p14:nvPr/>
            </p14:nvContentPartPr>
            <p14:xfrm>
              <a:off x="6692900" y="4762500"/>
              <a:ext cx="233363" cy="395288"/>
            </p14:xfrm>
          </p:contentPart>
        </mc:Choice>
        <mc:Fallback xmlns="">
          <p:pic>
            <p:nvPicPr>
              <p:cNvPr id="18443" name="Ink 51"/>
              <p:cNvPicPr>
                <a:picLocks noRot="1" noChangeAspect="1" noEditPoints="1" noChangeArrowheads="1" noChangeShapeType="1"/>
              </p:cNvPicPr>
              <p:nvPr/>
            </p:nvPicPr>
            <p:blipFill>
              <a:blip r:embed="rId54"/>
              <a:stretch>
                <a:fillRect/>
              </a:stretch>
            </p:blipFill>
            <p:spPr>
              <a:xfrm>
                <a:off x="6677775" y="4747740"/>
                <a:ext cx="264694" cy="426249"/>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8444" name="Ink 52"/>
              <p14:cNvContentPartPr>
                <a14:cpLocks xmlns:a14="http://schemas.microsoft.com/office/drawing/2010/main" noRot="1" noChangeAspect="1" noEditPoints="1" noChangeArrowheads="1" noChangeShapeType="1"/>
              </p14:cNvContentPartPr>
              <p14:nvPr/>
            </p14:nvContentPartPr>
            <p14:xfrm>
              <a:off x="233363" y="1646238"/>
              <a:ext cx="4194175" cy="1300162"/>
            </p14:xfrm>
          </p:contentPart>
        </mc:Choice>
        <mc:Fallback xmlns="">
          <p:pic>
            <p:nvPicPr>
              <p:cNvPr id="18444" name="Ink 52"/>
              <p:cNvPicPr>
                <a:picLocks noRot="1" noChangeAspect="1" noEditPoints="1" noChangeArrowheads="1" noChangeShapeType="1"/>
              </p:cNvPicPr>
              <p:nvPr/>
            </p:nvPicPr>
            <p:blipFill>
              <a:blip r:embed="rId56"/>
              <a:stretch>
                <a:fillRect/>
              </a:stretch>
            </p:blipFill>
            <p:spPr>
              <a:xfrm>
                <a:off x="218604" y="1632200"/>
                <a:ext cx="4224414" cy="1329678"/>
              </a:xfrm>
              <a:prstGeom prst="rect">
                <a:avLst/>
              </a:prstGeom>
            </p:spPr>
          </p:pic>
        </mc:Fallback>
      </mc:AlternateContent>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656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656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656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656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mc:AlternateContent xmlns:mc="http://schemas.openxmlformats.org/markup-compatibility/2006" xmlns:p14="http://schemas.microsoft.com/office/powerpoint/2010/main">
        <mc:Choice Requires="p14">
          <p:contentPart p14:bwMode="auto" r:id="rId5">
            <p14:nvContentPartPr>
              <p14:cNvPr id="19458" name="Ink 23"/>
              <p14:cNvContentPartPr>
                <a14:cpLocks xmlns:a14="http://schemas.microsoft.com/office/drawing/2010/main" noRot="1" noChangeAspect="1" noEditPoints="1" noChangeArrowheads="1" noChangeShapeType="1"/>
              </p14:cNvContentPartPr>
              <p14:nvPr/>
            </p14:nvContentPartPr>
            <p14:xfrm>
              <a:off x="5629275" y="1008063"/>
              <a:ext cx="3190875" cy="4722812"/>
            </p14:xfrm>
          </p:contentPart>
        </mc:Choice>
        <mc:Fallback xmlns="">
          <p:pic>
            <p:nvPicPr>
              <p:cNvPr id="19458" name="Ink 23"/>
              <p:cNvPicPr>
                <a:picLocks noRot="1" noChangeAspect="1" noEditPoints="1" noChangeArrowheads="1" noChangeShapeType="1"/>
              </p:cNvPicPr>
              <p:nvPr/>
            </p:nvPicPr>
            <p:blipFill>
              <a:blip r:embed="rId6"/>
              <a:stretch>
                <a:fillRect/>
              </a:stretch>
            </p:blipFill>
            <p:spPr>
              <a:xfrm>
                <a:off x="5614876" y="996543"/>
                <a:ext cx="3220753" cy="474369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59" name="Ink 24"/>
              <p14:cNvContentPartPr>
                <a14:cpLocks xmlns:a14="http://schemas.microsoft.com/office/drawing/2010/main" noRot="1" noChangeAspect="1" noEditPoints="1" noChangeArrowheads="1" noChangeShapeType="1"/>
              </p14:cNvContentPartPr>
              <p14:nvPr/>
            </p14:nvContentPartPr>
            <p14:xfrm>
              <a:off x="488950" y="2738438"/>
              <a:ext cx="8218488" cy="3648075"/>
            </p14:xfrm>
          </p:contentPart>
        </mc:Choice>
        <mc:Fallback xmlns="">
          <p:pic>
            <p:nvPicPr>
              <p:cNvPr id="19459" name="Ink 24"/>
              <p:cNvPicPr>
                <a:picLocks noRot="1" noChangeAspect="1" noEditPoints="1" noChangeArrowheads="1" noChangeShapeType="1"/>
              </p:cNvPicPr>
              <p:nvPr/>
            </p:nvPicPr>
            <p:blipFill>
              <a:blip r:embed="rId8"/>
              <a:stretch>
                <a:fillRect/>
              </a:stretch>
            </p:blipFill>
            <p:spPr>
              <a:xfrm>
                <a:off x="474191" y="2729798"/>
                <a:ext cx="8244407" cy="367111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60" name="Ink 25"/>
              <p14:cNvContentPartPr>
                <a14:cpLocks xmlns:a14="http://schemas.microsoft.com/office/drawing/2010/main" noRot="1" noChangeAspect="1" noEditPoints="1" noChangeArrowheads="1" noChangeShapeType="1"/>
              </p14:cNvContentPartPr>
              <p14:nvPr/>
            </p14:nvContentPartPr>
            <p14:xfrm>
              <a:off x="1982788" y="4464050"/>
              <a:ext cx="6327775" cy="987425"/>
            </p14:xfrm>
          </p:contentPart>
        </mc:Choice>
        <mc:Fallback xmlns="">
          <p:pic>
            <p:nvPicPr>
              <p:cNvPr id="19460" name="Ink 25"/>
              <p:cNvPicPr>
                <a:picLocks noRot="1" noChangeAspect="1" noEditPoints="1" noChangeArrowheads="1" noChangeShapeType="1"/>
              </p:cNvPicPr>
              <p:nvPr/>
            </p:nvPicPr>
            <p:blipFill>
              <a:blip r:embed="rId10"/>
              <a:stretch>
                <a:fillRect/>
              </a:stretch>
            </p:blipFill>
            <p:spPr>
              <a:xfrm>
                <a:off x="1970188" y="4451091"/>
                <a:ext cx="6355495" cy="101442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61" name="Ink 26"/>
              <p14:cNvContentPartPr>
                <a14:cpLocks xmlns:a14="http://schemas.microsoft.com/office/drawing/2010/main" noRot="1" noChangeAspect="1" noEditPoints="1" noChangeArrowheads="1" noChangeShapeType="1"/>
              </p14:cNvContentPartPr>
              <p14:nvPr/>
            </p14:nvContentPartPr>
            <p14:xfrm>
              <a:off x="6608763" y="5857875"/>
              <a:ext cx="1933575" cy="701675"/>
            </p14:xfrm>
          </p:contentPart>
        </mc:Choice>
        <mc:Fallback xmlns="">
          <p:pic>
            <p:nvPicPr>
              <p:cNvPr id="19461" name="Ink 26"/>
              <p:cNvPicPr>
                <a:picLocks noRot="1" noChangeAspect="1" noEditPoints="1" noChangeArrowheads="1" noChangeShapeType="1"/>
              </p:cNvPicPr>
              <p:nvPr/>
            </p:nvPicPr>
            <p:blipFill>
              <a:blip r:embed="rId12"/>
              <a:stretch>
                <a:fillRect/>
              </a:stretch>
            </p:blipFill>
            <p:spPr>
              <a:xfrm>
                <a:off x="6595083" y="5845274"/>
                <a:ext cx="1961295" cy="727596"/>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62" name="Ink 27"/>
              <p14:cNvContentPartPr>
                <a14:cpLocks xmlns:a14="http://schemas.microsoft.com/office/drawing/2010/main" noRot="1" noChangeAspect="1" noEditPoints="1" noChangeArrowheads="1" noChangeShapeType="1"/>
              </p14:cNvContentPartPr>
              <p14:nvPr/>
            </p14:nvContentPartPr>
            <p14:xfrm>
              <a:off x="2860675" y="5351463"/>
              <a:ext cx="4376738" cy="587375"/>
            </p14:xfrm>
          </p:contentPart>
        </mc:Choice>
        <mc:Fallback xmlns="">
          <p:pic>
            <p:nvPicPr>
              <p:cNvPr id="19462" name="Ink 27"/>
              <p:cNvPicPr>
                <a:picLocks noRot="1" noChangeAspect="1" noEditPoints="1" noChangeArrowheads="1" noChangeShapeType="1"/>
              </p:cNvPicPr>
              <p:nvPr/>
            </p:nvPicPr>
            <p:blipFill>
              <a:blip r:embed="rId14"/>
              <a:stretch>
                <a:fillRect/>
              </a:stretch>
            </p:blipFill>
            <p:spPr>
              <a:xfrm>
                <a:off x="2854555" y="5338195"/>
                <a:ext cx="4397257" cy="61426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463" name="Ink 28"/>
              <p14:cNvContentPartPr>
                <a14:cpLocks xmlns:a14="http://schemas.microsoft.com/office/drawing/2010/main" noRot="1" noChangeAspect="1" noEditPoints="1" noChangeArrowheads="1" noChangeShapeType="1"/>
              </p14:cNvContentPartPr>
              <p14:nvPr/>
            </p14:nvContentPartPr>
            <p14:xfrm>
              <a:off x="3084513" y="2570163"/>
              <a:ext cx="492125" cy="244475"/>
            </p14:xfrm>
          </p:contentPart>
        </mc:Choice>
        <mc:Fallback xmlns="">
          <p:pic>
            <p:nvPicPr>
              <p:cNvPr id="19463" name="Ink 28"/>
              <p:cNvPicPr>
                <a:picLocks noRot="1" noChangeAspect="1" noEditPoints="1" noChangeArrowheads="1" noChangeShapeType="1"/>
              </p:cNvPicPr>
              <p:nvPr/>
            </p:nvPicPr>
            <p:blipFill>
              <a:blip r:embed="rId16"/>
              <a:stretch>
                <a:fillRect/>
              </a:stretch>
            </p:blipFill>
            <p:spPr>
              <a:xfrm>
                <a:off x="3077673" y="2564762"/>
                <a:ext cx="504365" cy="262838"/>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464"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9464" name="Ink 29"/>
              <p:cNvPicPr>
                <a:picLocks noRot="1" noChangeAspect="1" noEditPoints="1" noChangeArrowheads="1" noChangeShapeType="1"/>
              </p:cNvPicPr>
              <p:nvPr/>
            </p:nvPicPr>
            <p:blipFill>
              <a:blip r:embed="rId18"/>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65" name="Ink 30"/>
              <p14:cNvContentPartPr>
                <a14:cpLocks xmlns:a14="http://schemas.microsoft.com/office/drawing/2010/main" noRot="1" noChangeAspect="1" noEditPoints="1" noChangeArrowheads="1" noChangeShapeType="1"/>
              </p14:cNvContentPartPr>
              <p14:nvPr/>
            </p14:nvContentPartPr>
            <p14:xfrm>
              <a:off x="1901825" y="1154113"/>
              <a:ext cx="1625600" cy="4999037"/>
            </p14:xfrm>
          </p:contentPart>
        </mc:Choice>
        <mc:Fallback xmlns="">
          <p:pic>
            <p:nvPicPr>
              <p:cNvPr id="19465" name="Ink 30"/>
              <p:cNvPicPr>
                <a:picLocks noRot="1" noChangeAspect="1" noEditPoints="1" noChangeArrowheads="1" noChangeShapeType="1"/>
              </p:cNvPicPr>
              <p:nvPr/>
            </p:nvPicPr>
            <p:blipFill>
              <a:blip r:embed="rId20"/>
              <a:stretch>
                <a:fillRect/>
              </a:stretch>
            </p:blipFill>
            <p:spPr>
              <a:xfrm>
                <a:off x="1887786" y="1141154"/>
                <a:ext cx="1652237" cy="502567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466" name="Ink 31"/>
              <p14:cNvContentPartPr>
                <a14:cpLocks xmlns:a14="http://schemas.microsoft.com/office/drawing/2010/main" noRot="1" noChangeAspect="1" noEditPoints="1" noChangeArrowheads="1" noChangeShapeType="1"/>
              </p14:cNvContentPartPr>
              <p14:nvPr/>
            </p14:nvContentPartPr>
            <p14:xfrm>
              <a:off x="1004888" y="1555750"/>
              <a:ext cx="622300" cy="565150"/>
            </p14:xfrm>
          </p:contentPart>
        </mc:Choice>
        <mc:Fallback xmlns="">
          <p:pic>
            <p:nvPicPr>
              <p:cNvPr id="19466" name="Ink 31"/>
              <p:cNvPicPr>
                <a:picLocks noRot="1" noChangeAspect="1" noEditPoints="1" noChangeArrowheads="1" noChangeShapeType="1"/>
              </p:cNvPicPr>
              <p:nvPr/>
            </p:nvPicPr>
            <p:blipFill>
              <a:blip r:embed="rId22"/>
              <a:stretch>
                <a:fillRect/>
              </a:stretch>
            </p:blipFill>
            <p:spPr>
              <a:xfrm>
                <a:off x="996245" y="1540631"/>
                <a:ext cx="635625" cy="59430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467" name="Ink 32"/>
              <p14:cNvContentPartPr>
                <a14:cpLocks xmlns:a14="http://schemas.microsoft.com/office/drawing/2010/main" noRot="1" noChangeAspect="1" noEditPoints="1" noChangeArrowheads="1" noChangeShapeType="1"/>
              </p14:cNvContentPartPr>
              <p14:nvPr/>
            </p14:nvContentPartPr>
            <p14:xfrm>
              <a:off x="2414588" y="1368425"/>
              <a:ext cx="579437" cy="723900"/>
            </p14:xfrm>
          </p:contentPart>
        </mc:Choice>
        <mc:Fallback xmlns="">
          <p:pic>
            <p:nvPicPr>
              <p:cNvPr id="19467" name="Ink 32"/>
              <p:cNvPicPr>
                <a:picLocks noRot="1" noChangeAspect="1" noEditPoints="1" noChangeArrowheads="1" noChangeShapeType="1"/>
              </p:cNvPicPr>
              <p:nvPr/>
            </p:nvPicPr>
            <p:blipFill>
              <a:blip r:embed="rId24"/>
              <a:stretch>
                <a:fillRect/>
              </a:stretch>
            </p:blipFill>
            <p:spPr>
              <a:xfrm>
                <a:off x="2409549" y="1362665"/>
                <a:ext cx="590234" cy="74369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468" name="Ink 33"/>
              <p14:cNvContentPartPr>
                <a14:cpLocks xmlns:a14="http://schemas.microsoft.com/office/drawing/2010/main" noRot="1" noChangeAspect="1" noEditPoints="1" noChangeArrowheads="1" noChangeShapeType="1"/>
              </p14:cNvContentPartPr>
              <p14:nvPr/>
            </p14:nvContentPartPr>
            <p14:xfrm>
              <a:off x="688975" y="2406650"/>
              <a:ext cx="971550" cy="3830638"/>
            </p14:xfrm>
          </p:contentPart>
        </mc:Choice>
        <mc:Fallback xmlns="">
          <p:pic>
            <p:nvPicPr>
              <p:cNvPr id="19468" name="Ink 33"/>
              <p:cNvPicPr>
                <a:picLocks noRot="1" noChangeAspect="1" noEditPoints="1" noChangeArrowheads="1" noChangeShapeType="1"/>
              </p:cNvPicPr>
              <p:nvPr/>
            </p:nvPicPr>
            <p:blipFill>
              <a:blip r:embed="rId26"/>
              <a:stretch>
                <a:fillRect/>
              </a:stretch>
            </p:blipFill>
            <p:spPr>
              <a:xfrm>
                <a:off x="676736" y="2394050"/>
                <a:ext cx="988468" cy="385619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469" name="Ink 34"/>
              <p14:cNvContentPartPr>
                <a14:cpLocks xmlns:a14="http://schemas.microsoft.com/office/drawing/2010/main" noRot="1" noChangeAspect="1" noEditPoints="1" noChangeArrowheads="1" noChangeShapeType="1"/>
              </p14:cNvContentPartPr>
              <p14:nvPr/>
            </p14:nvContentPartPr>
            <p14:xfrm>
              <a:off x="407988" y="4014788"/>
              <a:ext cx="360362" cy="692150"/>
            </p14:xfrm>
          </p:contentPart>
        </mc:Choice>
        <mc:Fallback xmlns="">
          <p:pic>
            <p:nvPicPr>
              <p:cNvPr id="19469" name="Ink 34"/>
              <p:cNvPicPr>
                <a:picLocks noRot="1" noChangeAspect="1" noEditPoints="1" noChangeArrowheads="1" noChangeShapeType="1"/>
              </p:cNvPicPr>
              <p:nvPr/>
            </p:nvPicPr>
            <p:blipFill>
              <a:blip r:embed="rId28"/>
              <a:stretch>
                <a:fillRect/>
              </a:stretch>
            </p:blipFill>
            <p:spPr>
              <a:xfrm>
                <a:off x="394308" y="4008669"/>
                <a:ext cx="384482" cy="71266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470" name="Ink 35"/>
              <p14:cNvContentPartPr>
                <a14:cpLocks xmlns:a14="http://schemas.microsoft.com/office/drawing/2010/main" noRot="1" noChangeAspect="1" noEditPoints="1" noChangeArrowheads="1" noChangeShapeType="1"/>
              </p14:cNvContentPartPr>
              <p14:nvPr/>
            </p14:nvContentPartPr>
            <p14:xfrm>
              <a:off x="560388" y="3440113"/>
              <a:ext cx="333375" cy="311150"/>
            </p14:xfrm>
          </p:contentPart>
        </mc:Choice>
        <mc:Fallback xmlns="">
          <p:pic>
            <p:nvPicPr>
              <p:cNvPr id="19470" name="Ink 35"/>
              <p:cNvPicPr>
                <a:picLocks noRot="1" noChangeAspect="1" noEditPoints="1" noChangeArrowheads="1" noChangeShapeType="1"/>
              </p:cNvPicPr>
              <p:nvPr/>
            </p:nvPicPr>
            <p:blipFill>
              <a:blip r:embed="rId30"/>
              <a:stretch>
                <a:fillRect/>
              </a:stretch>
            </p:blipFill>
            <p:spPr>
              <a:xfrm>
                <a:off x="550668" y="3433991"/>
                <a:ext cx="354976" cy="330957"/>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9471" name="Ink 36"/>
              <p14:cNvContentPartPr>
                <a14:cpLocks xmlns:a14="http://schemas.microsoft.com/office/drawing/2010/main" noRot="1" noChangeAspect="1" noEditPoints="1" noChangeArrowheads="1" noChangeShapeType="1"/>
              </p14:cNvContentPartPr>
              <p14:nvPr/>
            </p14:nvContentPartPr>
            <p14:xfrm>
              <a:off x="698500" y="2982913"/>
              <a:ext cx="317500" cy="282575"/>
            </p14:xfrm>
          </p:contentPart>
        </mc:Choice>
        <mc:Fallback xmlns="">
          <p:pic>
            <p:nvPicPr>
              <p:cNvPr id="19471" name="Ink 36"/>
              <p:cNvPicPr>
                <a:picLocks noRot="1" noChangeAspect="1" noEditPoints="1" noChangeArrowheads="1" noChangeShapeType="1"/>
              </p:cNvPicPr>
              <p:nvPr/>
            </p:nvPicPr>
            <p:blipFill>
              <a:blip r:embed="rId32"/>
              <a:stretch>
                <a:fillRect/>
              </a:stretch>
            </p:blipFill>
            <p:spPr>
              <a:xfrm>
                <a:off x="694180" y="2976434"/>
                <a:ext cx="333699" cy="294454"/>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472" name="Ink 37"/>
              <p14:cNvContentPartPr>
                <a14:cpLocks xmlns:a14="http://schemas.microsoft.com/office/drawing/2010/main" noRot="1" noChangeAspect="1" noEditPoints="1" noChangeArrowheads="1" noChangeShapeType="1"/>
              </p14:cNvContentPartPr>
              <p14:nvPr/>
            </p14:nvContentPartPr>
            <p14:xfrm>
              <a:off x="4975225" y="306388"/>
              <a:ext cx="620713" cy="311150"/>
            </p14:xfrm>
          </p:contentPart>
        </mc:Choice>
        <mc:Fallback xmlns="">
          <p:pic>
            <p:nvPicPr>
              <p:cNvPr id="19472" name="Ink 37"/>
              <p:cNvPicPr>
                <a:picLocks noRot="1" noChangeAspect="1" noEditPoints="1" noChangeArrowheads="1" noChangeShapeType="1"/>
              </p:cNvPicPr>
              <p:nvPr/>
            </p:nvPicPr>
            <p:blipFill>
              <a:blip r:embed="rId34"/>
              <a:stretch>
                <a:fillRect/>
              </a:stretch>
            </p:blipFill>
            <p:spPr>
              <a:xfrm>
                <a:off x="4961543" y="293784"/>
                <a:ext cx="642676" cy="33599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473" name="Ink 38"/>
              <p14:cNvContentPartPr>
                <a14:cpLocks xmlns:a14="http://schemas.microsoft.com/office/drawing/2010/main" noRot="1" noChangeAspect="1" noEditPoints="1" noChangeArrowheads="1" noChangeShapeType="1"/>
              </p14:cNvContentPartPr>
              <p14:nvPr/>
            </p14:nvContentPartPr>
            <p14:xfrm>
              <a:off x="5783263" y="247650"/>
              <a:ext cx="260350" cy="214313"/>
            </p14:xfrm>
          </p:contentPart>
        </mc:Choice>
        <mc:Fallback xmlns="">
          <p:pic>
            <p:nvPicPr>
              <p:cNvPr id="19473" name="Ink 38"/>
              <p:cNvPicPr>
                <a:picLocks noRot="1" noChangeAspect="1" noEditPoints="1" noChangeArrowheads="1" noChangeShapeType="1"/>
              </p:cNvPicPr>
              <p:nvPr/>
            </p:nvPicPr>
            <p:blipFill>
              <a:blip r:embed="rId36"/>
              <a:stretch>
                <a:fillRect/>
              </a:stretch>
            </p:blipFill>
            <p:spPr>
              <a:xfrm>
                <a:off x="5771020" y="234683"/>
                <a:ext cx="277275" cy="24132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474" name="Ink 39"/>
              <p14:cNvContentPartPr>
                <a14:cpLocks xmlns:a14="http://schemas.microsoft.com/office/drawing/2010/main" noRot="1" noChangeAspect="1" noEditPoints="1" noChangeArrowheads="1" noChangeShapeType="1"/>
              </p14:cNvContentPartPr>
              <p14:nvPr/>
            </p14:nvContentPartPr>
            <p14:xfrm>
              <a:off x="6248400" y="225425"/>
              <a:ext cx="66675" cy="225425"/>
            </p14:xfrm>
          </p:contentPart>
        </mc:Choice>
        <mc:Fallback xmlns="">
          <p:pic>
            <p:nvPicPr>
              <p:cNvPr id="19474" name="Ink 39"/>
              <p:cNvPicPr>
                <a:picLocks noRot="1" noChangeAspect="1" noEditPoints="1" noChangeArrowheads="1" noChangeShapeType="1"/>
              </p:cNvPicPr>
              <p:nvPr/>
            </p:nvPicPr>
            <p:blipFill>
              <a:blip r:embed="rId38"/>
              <a:stretch>
                <a:fillRect/>
              </a:stretch>
            </p:blipFill>
            <p:spPr>
              <a:xfrm>
                <a:off x="6236146" y="211741"/>
                <a:ext cx="82533" cy="25423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475" name="Ink 40"/>
              <p14:cNvContentPartPr>
                <a14:cpLocks xmlns:a14="http://schemas.microsoft.com/office/drawing/2010/main" noRot="1" noChangeAspect="1" noEditPoints="1" noChangeArrowheads="1" noChangeShapeType="1"/>
              </p14:cNvContentPartPr>
              <p14:nvPr/>
            </p14:nvContentPartPr>
            <p14:xfrm>
              <a:off x="608013" y="1073150"/>
              <a:ext cx="2859087" cy="1604963"/>
            </p14:xfrm>
          </p:contentPart>
        </mc:Choice>
        <mc:Fallback xmlns="">
          <p:pic>
            <p:nvPicPr>
              <p:cNvPr id="19475" name="Ink 40"/>
              <p:cNvPicPr>
                <a:picLocks noRot="1" noChangeAspect="1" noEditPoints="1" noChangeArrowheads="1" noChangeShapeType="1"/>
              </p:cNvPicPr>
              <p:nvPr/>
            </p:nvPicPr>
            <p:blipFill>
              <a:blip r:embed="rId40"/>
              <a:stretch>
                <a:fillRect/>
              </a:stretch>
            </p:blipFill>
            <p:spPr>
              <a:xfrm>
                <a:off x="592173" y="1063429"/>
                <a:ext cx="2890047" cy="1630164"/>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9476" name="Ink 41"/>
              <p14:cNvContentPartPr>
                <a14:cpLocks xmlns:a14="http://schemas.microsoft.com/office/drawing/2010/main" noRot="1" noChangeAspect="1" noEditPoints="1" noChangeArrowheads="1" noChangeShapeType="1"/>
              </p14:cNvContentPartPr>
              <p14:nvPr/>
            </p14:nvContentPartPr>
            <p14:xfrm>
              <a:off x="166688" y="2830513"/>
              <a:ext cx="1008062" cy="2174875"/>
            </p14:xfrm>
          </p:contentPart>
        </mc:Choice>
        <mc:Fallback xmlns="">
          <p:pic>
            <p:nvPicPr>
              <p:cNvPr id="19476" name="Ink 41"/>
              <p:cNvPicPr>
                <a:picLocks noRot="1" noChangeAspect="1" noEditPoints="1" noChangeArrowheads="1" noChangeShapeType="1"/>
              </p:cNvPicPr>
              <p:nvPr/>
            </p:nvPicPr>
            <p:blipFill>
              <a:blip r:embed="rId42"/>
              <a:stretch>
                <a:fillRect/>
              </a:stretch>
            </p:blipFill>
            <p:spPr>
              <a:xfrm>
                <a:off x="152647" y="2818272"/>
                <a:ext cx="1036504" cy="220115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9477" name="Ink 42"/>
              <p14:cNvContentPartPr>
                <a14:cpLocks xmlns:a14="http://schemas.microsoft.com/office/drawing/2010/main" noRot="1" noChangeAspect="1" noEditPoints="1" noChangeArrowheads="1" noChangeShapeType="1"/>
              </p14:cNvContentPartPr>
              <p14:nvPr/>
            </p14:nvContentPartPr>
            <p14:xfrm>
              <a:off x="3208338" y="3984625"/>
              <a:ext cx="4219575" cy="820738"/>
            </p14:xfrm>
          </p:contentPart>
        </mc:Choice>
        <mc:Fallback xmlns="">
          <p:pic>
            <p:nvPicPr>
              <p:cNvPr id="19477" name="Ink 42"/>
              <p:cNvPicPr>
                <a:picLocks noRot="1" noChangeAspect="1" noEditPoints="1" noChangeArrowheads="1" noChangeShapeType="1"/>
              </p:cNvPicPr>
              <p:nvPr/>
            </p:nvPicPr>
            <p:blipFill>
              <a:blip r:embed="rId44"/>
              <a:stretch>
                <a:fillRect/>
              </a:stretch>
            </p:blipFill>
            <p:spPr>
              <a:xfrm>
                <a:off x="3201858" y="3968786"/>
                <a:ext cx="4241895" cy="85241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9478" name="Ink 43"/>
              <p14:cNvContentPartPr>
                <a14:cpLocks xmlns:a14="http://schemas.microsoft.com/office/drawing/2010/main" noRot="1" noChangeAspect="1" noEditPoints="1" noChangeArrowheads="1" noChangeShapeType="1"/>
              </p14:cNvContentPartPr>
              <p14:nvPr/>
            </p14:nvContentPartPr>
            <p14:xfrm>
              <a:off x="2820988" y="5970588"/>
              <a:ext cx="3943350" cy="215900"/>
            </p14:xfrm>
          </p:contentPart>
        </mc:Choice>
        <mc:Fallback xmlns="">
          <p:pic>
            <p:nvPicPr>
              <p:cNvPr id="19478" name="Ink 43"/>
              <p:cNvPicPr>
                <a:picLocks noRot="1" noChangeAspect="1" noEditPoints="1" noChangeArrowheads="1" noChangeShapeType="1"/>
              </p:cNvPicPr>
              <p:nvPr/>
            </p:nvPicPr>
            <p:blipFill>
              <a:blip r:embed="rId46"/>
              <a:stretch>
                <a:fillRect/>
              </a:stretch>
            </p:blipFill>
            <p:spPr>
              <a:xfrm>
                <a:off x="2810548" y="5956195"/>
                <a:ext cx="3968189" cy="24468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9479" name="Ink 44"/>
              <p14:cNvContentPartPr>
                <a14:cpLocks xmlns:a14="http://schemas.microsoft.com/office/drawing/2010/main" noRot="1" noChangeAspect="1" noEditPoints="1" noChangeArrowheads="1" noChangeShapeType="1"/>
              </p14:cNvContentPartPr>
              <p14:nvPr/>
            </p14:nvContentPartPr>
            <p14:xfrm>
              <a:off x="4645025" y="96838"/>
              <a:ext cx="1925638" cy="603250"/>
            </p14:xfrm>
          </p:contentPart>
        </mc:Choice>
        <mc:Fallback xmlns="">
          <p:pic>
            <p:nvPicPr>
              <p:cNvPr id="19479" name="Ink 44"/>
              <p:cNvPicPr>
                <a:picLocks noRot="1" noChangeAspect="1" noEditPoints="1" noChangeArrowheads="1" noChangeShapeType="1"/>
              </p:cNvPicPr>
              <p:nvPr/>
            </p:nvPicPr>
            <p:blipFill>
              <a:blip r:embed="rId48"/>
              <a:stretch>
                <a:fillRect/>
              </a:stretch>
            </p:blipFill>
            <p:spPr>
              <a:xfrm>
                <a:off x="4631345" y="83520"/>
                <a:ext cx="1954078" cy="630245"/>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9480" name="Ink 45"/>
              <p14:cNvContentPartPr>
                <a14:cpLocks xmlns:a14="http://schemas.microsoft.com/office/drawing/2010/main" noRot="1" noChangeAspect="1" noEditPoints="1" noChangeArrowheads="1" noChangeShapeType="1"/>
              </p14:cNvContentPartPr>
              <p14:nvPr/>
            </p14:nvContentPartPr>
            <p14:xfrm>
              <a:off x="3149600" y="2162175"/>
              <a:ext cx="4146550" cy="788988"/>
            </p14:xfrm>
          </p:contentPart>
        </mc:Choice>
        <mc:Fallback xmlns="">
          <p:pic>
            <p:nvPicPr>
              <p:cNvPr id="19480" name="Ink 45"/>
              <p:cNvPicPr>
                <a:picLocks noRot="1" noChangeAspect="1" noEditPoints="1" noChangeArrowheads="1" noChangeShapeType="1"/>
              </p:cNvPicPr>
              <p:nvPr/>
            </p:nvPicPr>
            <p:blipFill>
              <a:blip r:embed="rId50"/>
              <a:stretch>
                <a:fillRect/>
              </a:stretch>
            </p:blipFill>
            <p:spPr>
              <a:xfrm>
                <a:off x="3143840" y="2156416"/>
                <a:ext cx="4167070" cy="809865"/>
              </a:xfrm>
              <a:prstGeom prst="rect">
                <a:avLst/>
              </a:prstGeom>
            </p:spPr>
          </p:pic>
        </mc:Fallback>
      </mc:AlternateContent>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758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758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758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759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759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759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759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759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759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759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759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598"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759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760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760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760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760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760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760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760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760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760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760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761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761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761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761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761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5"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761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7"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761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9"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mc:AlternateContent xmlns:mc="http://schemas.openxmlformats.org/markup-compatibility/2006" xmlns:p14="http://schemas.microsoft.com/office/powerpoint/2010/main">
        <mc:Choice Requires="p14">
          <p:contentPart p14:bwMode="auto" r:id="rId35">
            <p14:nvContentPartPr>
              <p14:cNvPr id="20482" name="Ink 36"/>
              <p14:cNvContentPartPr>
                <a14:cpLocks xmlns:a14="http://schemas.microsoft.com/office/drawing/2010/main" noRot="1" noChangeAspect="1" noEditPoints="1" noChangeArrowheads="1" noChangeShapeType="1"/>
              </p14:cNvContentPartPr>
              <p14:nvPr/>
            </p14:nvContentPartPr>
            <p14:xfrm>
              <a:off x="2719388" y="2519363"/>
              <a:ext cx="1406525" cy="1404937"/>
            </p14:xfrm>
          </p:contentPart>
        </mc:Choice>
        <mc:Fallback xmlns="">
          <p:pic>
            <p:nvPicPr>
              <p:cNvPr id="20482" name="Ink 36"/>
              <p:cNvPicPr>
                <a:picLocks noRot="1" noChangeAspect="1" noEditPoints="1" noChangeArrowheads="1" noChangeShapeType="1"/>
              </p:cNvPicPr>
              <p:nvPr/>
            </p:nvPicPr>
            <p:blipFill>
              <a:blip r:embed="rId36"/>
              <a:stretch>
                <a:fillRect/>
              </a:stretch>
            </p:blipFill>
            <p:spPr>
              <a:xfrm>
                <a:off x="2706068" y="2505324"/>
                <a:ext cx="1426685" cy="1433374"/>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483" name="Ink 37"/>
              <p14:cNvContentPartPr>
                <a14:cpLocks xmlns:a14="http://schemas.microsoft.com/office/drawing/2010/main" noRot="1" noChangeAspect="1" noEditPoints="1" noChangeArrowheads="1" noChangeShapeType="1"/>
              </p14:cNvContentPartPr>
              <p14:nvPr/>
            </p14:nvContentPartPr>
            <p14:xfrm>
              <a:off x="4365625" y="4224338"/>
              <a:ext cx="895350" cy="933450"/>
            </p14:xfrm>
          </p:contentPart>
        </mc:Choice>
        <mc:Fallback xmlns="">
          <p:pic>
            <p:nvPicPr>
              <p:cNvPr id="20483" name="Ink 37"/>
              <p:cNvPicPr>
                <a:picLocks noRot="1" noChangeAspect="1" noEditPoints="1" noChangeArrowheads="1" noChangeShapeType="1"/>
              </p:cNvPicPr>
              <p:nvPr/>
            </p:nvPicPr>
            <p:blipFill>
              <a:blip r:embed="rId38"/>
              <a:stretch>
                <a:fillRect/>
              </a:stretch>
            </p:blipFill>
            <p:spPr>
              <a:xfrm>
                <a:off x="4353385" y="4211378"/>
                <a:ext cx="920911" cy="959369"/>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484" name="Ink 38"/>
              <p14:cNvContentPartPr>
                <a14:cpLocks xmlns:a14="http://schemas.microsoft.com/office/drawing/2010/main" noRot="1" noChangeAspect="1" noEditPoints="1" noChangeArrowheads="1" noChangeShapeType="1"/>
              </p14:cNvContentPartPr>
              <p14:nvPr/>
            </p14:nvContentPartPr>
            <p14:xfrm>
              <a:off x="6310313" y="369888"/>
              <a:ext cx="1587" cy="1587"/>
            </p14:xfrm>
          </p:contentPart>
        </mc:Choice>
        <mc:Fallback xmlns="">
          <p:pic>
            <p:nvPicPr>
              <p:cNvPr id="20484" name="Ink 38"/>
              <p:cNvPicPr>
                <a:picLocks noRot="1" noChangeAspect="1" noEditPoints="1" noChangeArrowheads="1" noChangeShapeType="1"/>
              </p:cNvPicPr>
              <p:nvPr/>
            </p:nvPicPr>
            <p:blipFill>
              <a:blip r:embed="rId40"/>
              <a:stretch>
                <a:fillRect/>
              </a:stretch>
            </p:blipFill>
            <p:spPr>
              <a:xfrm>
                <a:off x="6261116" y="320691"/>
                <a:ext cx="99981" cy="99981"/>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485" name="Ink 39"/>
              <p14:cNvContentPartPr>
                <a14:cpLocks xmlns:a14="http://schemas.microsoft.com/office/drawing/2010/main" noRot="1" noChangeAspect="1" noEditPoints="1" noChangeArrowheads="1" noChangeShapeType="1"/>
              </p14:cNvContentPartPr>
              <p14:nvPr/>
            </p14:nvContentPartPr>
            <p14:xfrm>
              <a:off x="6035675" y="215900"/>
              <a:ext cx="1427163" cy="563563"/>
            </p14:xfrm>
          </p:contentPart>
        </mc:Choice>
        <mc:Fallback xmlns="">
          <p:pic>
            <p:nvPicPr>
              <p:cNvPr id="20485" name="Ink 39"/>
              <p:cNvPicPr>
                <a:picLocks noRot="1" noChangeAspect="1" noEditPoints="1" noChangeArrowheads="1" noChangeShapeType="1"/>
              </p:cNvPicPr>
              <p:nvPr/>
            </p:nvPicPr>
            <p:blipFill>
              <a:blip r:embed="rId42"/>
              <a:stretch>
                <a:fillRect/>
              </a:stretch>
            </p:blipFill>
            <p:spPr>
              <a:xfrm>
                <a:off x="6023794" y="205104"/>
                <a:ext cx="1453085" cy="58875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0486" name="Ink 40"/>
              <p14:cNvContentPartPr>
                <a14:cpLocks xmlns:a14="http://schemas.microsoft.com/office/drawing/2010/main" noRot="1" noChangeAspect="1" noEditPoints="1" noChangeArrowheads="1" noChangeShapeType="1"/>
              </p14:cNvContentPartPr>
              <p14:nvPr/>
            </p14:nvContentPartPr>
            <p14:xfrm>
              <a:off x="2884488" y="1190625"/>
              <a:ext cx="1276350" cy="1920875"/>
            </p14:xfrm>
          </p:contentPart>
        </mc:Choice>
        <mc:Fallback xmlns="">
          <p:pic>
            <p:nvPicPr>
              <p:cNvPr id="20486" name="Ink 40"/>
              <p:cNvPicPr>
                <a:picLocks noRot="1" noChangeAspect="1" noEditPoints="1" noChangeArrowheads="1" noChangeShapeType="1"/>
              </p:cNvPicPr>
              <p:nvPr/>
            </p:nvPicPr>
            <p:blipFill>
              <a:blip r:embed="rId44"/>
              <a:stretch>
                <a:fillRect/>
              </a:stretch>
            </p:blipFill>
            <p:spPr>
              <a:xfrm>
                <a:off x="2880167" y="1177666"/>
                <a:ext cx="1293632" cy="194751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0487" name="Ink 41"/>
              <p14:cNvContentPartPr>
                <a14:cpLocks xmlns:a14="http://schemas.microsoft.com/office/drawing/2010/main" noRot="1" noChangeAspect="1" noEditPoints="1" noChangeArrowheads="1" noChangeShapeType="1"/>
              </p14:cNvContentPartPr>
              <p14:nvPr/>
            </p14:nvContentPartPr>
            <p14:xfrm>
              <a:off x="2525713" y="3924300"/>
              <a:ext cx="979487" cy="882650"/>
            </p14:xfrm>
          </p:contentPart>
        </mc:Choice>
        <mc:Fallback xmlns="">
          <p:pic>
            <p:nvPicPr>
              <p:cNvPr id="20487" name="Ink 41"/>
              <p:cNvPicPr>
                <a:picLocks noRot="1" noChangeAspect="1" noEditPoints="1" noChangeArrowheads="1" noChangeShapeType="1"/>
              </p:cNvPicPr>
              <p:nvPr/>
            </p:nvPicPr>
            <p:blipFill>
              <a:blip r:embed="rId46"/>
              <a:stretch>
                <a:fillRect/>
              </a:stretch>
            </p:blipFill>
            <p:spPr>
              <a:xfrm>
                <a:off x="2511674" y="3912421"/>
                <a:ext cx="1009365" cy="90856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0488" name="Ink 42"/>
              <p14:cNvContentPartPr>
                <a14:cpLocks xmlns:a14="http://schemas.microsoft.com/office/drawing/2010/main" noRot="1" noChangeAspect="1" noEditPoints="1" noChangeArrowheads="1" noChangeShapeType="1"/>
              </p14:cNvContentPartPr>
              <p14:nvPr/>
            </p14:nvContentPartPr>
            <p14:xfrm>
              <a:off x="1830388" y="4256088"/>
              <a:ext cx="615950" cy="415925"/>
            </p14:xfrm>
          </p:contentPart>
        </mc:Choice>
        <mc:Fallback xmlns="">
          <p:pic>
            <p:nvPicPr>
              <p:cNvPr id="20488" name="Ink 42"/>
              <p:cNvPicPr>
                <a:picLocks noRot="1" noChangeAspect="1" noEditPoints="1" noChangeArrowheads="1" noChangeShapeType="1"/>
              </p:cNvPicPr>
              <p:nvPr/>
            </p:nvPicPr>
            <p:blipFill>
              <a:blip r:embed="rId48"/>
              <a:stretch>
                <a:fillRect/>
              </a:stretch>
            </p:blipFill>
            <p:spPr>
              <a:xfrm>
                <a:off x="1816348" y="4242044"/>
                <a:ext cx="642590" cy="44401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0489" name="Ink 43"/>
              <p14:cNvContentPartPr>
                <a14:cpLocks xmlns:a14="http://schemas.microsoft.com/office/drawing/2010/main" noRot="1" noChangeAspect="1" noEditPoints="1" noChangeArrowheads="1" noChangeShapeType="1"/>
              </p14:cNvContentPartPr>
              <p14:nvPr/>
            </p14:nvContentPartPr>
            <p14:xfrm>
              <a:off x="6154738" y="2082800"/>
              <a:ext cx="1166812" cy="823913"/>
            </p14:xfrm>
          </p:contentPart>
        </mc:Choice>
        <mc:Fallback xmlns="">
          <p:pic>
            <p:nvPicPr>
              <p:cNvPr id="20489" name="Ink 43"/>
              <p:cNvPicPr>
                <a:picLocks noRot="1" noChangeAspect="1" noEditPoints="1" noChangeArrowheads="1" noChangeShapeType="1"/>
              </p:cNvPicPr>
              <p:nvPr/>
            </p:nvPicPr>
            <p:blipFill>
              <a:blip r:embed="rId50"/>
              <a:stretch>
                <a:fillRect/>
              </a:stretch>
            </p:blipFill>
            <p:spPr>
              <a:xfrm>
                <a:off x="6139257" y="2071282"/>
                <a:ext cx="1193453" cy="850549"/>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490" name="Ink 44"/>
              <p14:cNvContentPartPr>
                <a14:cpLocks xmlns:a14="http://schemas.microsoft.com/office/drawing/2010/main" noRot="1" noChangeAspect="1" noEditPoints="1" noChangeArrowheads="1" noChangeShapeType="1"/>
              </p14:cNvContentPartPr>
              <p14:nvPr/>
            </p14:nvContentPartPr>
            <p14:xfrm>
              <a:off x="7586663" y="2500313"/>
              <a:ext cx="334962" cy="257175"/>
            </p14:xfrm>
          </p:contentPart>
        </mc:Choice>
        <mc:Fallback xmlns="">
          <p:pic>
            <p:nvPicPr>
              <p:cNvPr id="20490" name="Ink 44"/>
              <p:cNvPicPr>
                <a:picLocks noRot="1" noChangeAspect="1" noEditPoints="1" noChangeArrowheads="1" noChangeShapeType="1"/>
              </p:cNvPicPr>
              <p:nvPr/>
            </p:nvPicPr>
            <p:blipFill>
              <a:blip r:embed="rId52"/>
              <a:stretch>
                <a:fillRect/>
              </a:stretch>
            </p:blipFill>
            <p:spPr>
              <a:xfrm>
                <a:off x="7578739" y="2485905"/>
                <a:ext cx="357653" cy="28563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491" name="Ink 45"/>
              <p14:cNvContentPartPr>
                <a14:cpLocks xmlns:a14="http://schemas.microsoft.com/office/drawing/2010/main" noRot="1" noChangeAspect="1" noEditPoints="1" noChangeArrowheads="1" noChangeShapeType="1"/>
              </p14:cNvContentPartPr>
              <p14:nvPr/>
            </p14:nvContentPartPr>
            <p14:xfrm>
              <a:off x="8213725" y="2482850"/>
              <a:ext cx="333375" cy="280988"/>
            </p14:xfrm>
          </p:contentPart>
        </mc:Choice>
        <mc:Fallback xmlns="">
          <p:pic>
            <p:nvPicPr>
              <p:cNvPr id="20491" name="Ink 45"/>
              <p:cNvPicPr>
                <a:picLocks noRot="1" noChangeAspect="1" noEditPoints="1" noChangeArrowheads="1" noChangeShapeType="1"/>
              </p:cNvPicPr>
              <p:nvPr/>
            </p:nvPicPr>
            <p:blipFill>
              <a:blip r:embed="rId54"/>
              <a:stretch>
                <a:fillRect/>
              </a:stretch>
            </p:blipFill>
            <p:spPr>
              <a:xfrm>
                <a:off x="8201484" y="2470258"/>
                <a:ext cx="358936" cy="306173"/>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0492" name="Ink 46"/>
              <p14:cNvContentPartPr>
                <a14:cpLocks xmlns:a14="http://schemas.microsoft.com/office/drawing/2010/main" noRot="1" noChangeAspect="1" noEditPoints="1" noChangeArrowheads="1" noChangeShapeType="1"/>
              </p14:cNvContentPartPr>
              <p14:nvPr/>
            </p14:nvContentPartPr>
            <p14:xfrm>
              <a:off x="8374063" y="1335088"/>
              <a:ext cx="495300" cy="1289050"/>
            </p14:xfrm>
          </p:contentPart>
        </mc:Choice>
        <mc:Fallback xmlns="">
          <p:pic>
            <p:nvPicPr>
              <p:cNvPr id="20492" name="Ink 46"/>
              <p:cNvPicPr>
                <a:picLocks noRot="1" noChangeAspect="1" noEditPoints="1" noChangeArrowheads="1" noChangeShapeType="1"/>
              </p:cNvPicPr>
              <p:nvPr/>
            </p:nvPicPr>
            <p:blipFill>
              <a:blip r:embed="rId56"/>
              <a:stretch>
                <a:fillRect/>
              </a:stretch>
            </p:blipFill>
            <p:spPr>
              <a:xfrm>
                <a:off x="8360025" y="1321049"/>
                <a:ext cx="520857" cy="1309928"/>
              </a:xfrm>
              <a:prstGeom prst="rect">
                <a:avLst/>
              </a:prstGeom>
            </p:spPr>
          </p:pic>
        </mc:Fallback>
      </mc:AlternateContent>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861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861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861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862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862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862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862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862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863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863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863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863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863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863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863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3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863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863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864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864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864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6864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mc:AlternateContent xmlns:mc="http://schemas.openxmlformats.org/markup-compatibility/2006" xmlns:p14="http://schemas.microsoft.com/office/powerpoint/2010/main">
        <mc:Choice Requires="p14">
          <p:contentPart p14:bwMode="auto" r:id="rId37">
            <p14:nvContentPartPr>
              <p14:cNvPr id="21506" name="Ink 73"/>
              <p14:cNvContentPartPr>
                <a14:cpLocks xmlns:a14="http://schemas.microsoft.com/office/drawing/2010/main" noRot="1" noChangeAspect="1" noEditPoints="1" noChangeArrowheads="1" noChangeShapeType="1"/>
              </p14:cNvContentPartPr>
              <p14:nvPr/>
            </p14:nvContentPartPr>
            <p14:xfrm>
              <a:off x="5662613" y="1419225"/>
              <a:ext cx="698500" cy="404813"/>
            </p14:xfrm>
          </p:contentPart>
        </mc:Choice>
        <mc:Fallback xmlns="">
          <p:pic>
            <p:nvPicPr>
              <p:cNvPr id="21506" name="Ink 73"/>
              <p:cNvPicPr>
                <a:picLocks noRot="1" noChangeAspect="1" noEditPoints="1" noChangeArrowheads="1" noChangeShapeType="1"/>
              </p:cNvPicPr>
              <p:nvPr/>
            </p:nvPicPr>
            <p:blipFill>
              <a:blip r:embed="rId38"/>
              <a:stretch>
                <a:fillRect/>
              </a:stretch>
            </p:blipFill>
            <p:spPr>
              <a:xfrm>
                <a:off x="5652172" y="1411662"/>
                <a:ext cx="724064" cy="426422"/>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507" name="Ink 74"/>
              <p14:cNvContentPartPr>
                <a14:cpLocks xmlns:a14="http://schemas.microsoft.com/office/drawing/2010/main" noRot="1" noChangeAspect="1" noEditPoints="1" noChangeArrowheads="1" noChangeShapeType="1"/>
              </p14:cNvContentPartPr>
              <p14:nvPr/>
            </p14:nvContentPartPr>
            <p14:xfrm>
              <a:off x="6753225" y="1492250"/>
              <a:ext cx="536575" cy="341313"/>
            </p14:xfrm>
          </p:contentPart>
        </mc:Choice>
        <mc:Fallback xmlns="">
          <p:pic>
            <p:nvPicPr>
              <p:cNvPr id="21507" name="Ink 74"/>
              <p:cNvPicPr>
                <a:picLocks noRot="1" noChangeAspect="1" noEditPoints="1" noChangeArrowheads="1" noChangeShapeType="1"/>
              </p:cNvPicPr>
              <p:nvPr/>
            </p:nvPicPr>
            <p:blipFill>
              <a:blip r:embed="rId40"/>
              <a:stretch>
                <a:fillRect/>
              </a:stretch>
            </p:blipFill>
            <p:spPr>
              <a:xfrm>
                <a:off x="6738100" y="1477489"/>
                <a:ext cx="559262" cy="368676"/>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508" name="Ink 75"/>
              <p14:cNvContentPartPr>
                <a14:cpLocks xmlns:a14="http://schemas.microsoft.com/office/drawing/2010/main" noRot="1" noChangeAspect="1" noEditPoints="1" noChangeArrowheads="1" noChangeShapeType="1"/>
              </p14:cNvContentPartPr>
              <p14:nvPr/>
            </p14:nvContentPartPr>
            <p14:xfrm>
              <a:off x="5738813" y="1952625"/>
              <a:ext cx="939800" cy="422275"/>
            </p14:xfrm>
          </p:contentPart>
        </mc:Choice>
        <mc:Fallback xmlns="">
          <p:pic>
            <p:nvPicPr>
              <p:cNvPr id="21508" name="Ink 75"/>
              <p:cNvPicPr>
                <a:picLocks noRot="1" noChangeAspect="1" noEditPoints="1" noChangeArrowheads="1" noChangeShapeType="1"/>
              </p:cNvPicPr>
              <p:nvPr/>
            </p:nvPicPr>
            <p:blipFill>
              <a:blip r:embed="rId42"/>
              <a:stretch>
                <a:fillRect/>
              </a:stretch>
            </p:blipFill>
            <p:spPr>
              <a:xfrm>
                <a:off x="5723696" y="1940025"/>
                <a:ext cx="960676" cy="449275"/>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509" name="Ink 76"/>
              <p14:cNvContentPartPr>
                <a14:cpLocks xmlns:a14="http://schemas.microsoft.com/office/drawing/2010/main" noRot="1" noChangeAspect="1" noEditPoints="1" noChangeArrowheads="1" noChangeShapeType="1"/>
              </p14:cNvContentPartPr>
              <p14:nvPr/>
            </p14:nvContentPartPr>
            <p14:xfrm>
              <a:off x="6986588" y="1993900"/>
              <a:ext cx="549275" cy="338138"/>
            </p14:xfrm>
          </p:contentPart>
        </mc:Choice>
        <mc:Fallback xmlns="">
          <p:pic>
            <p:nvPicPr>
              <p:cNvPr id="21509" name="Ink 76"/>
              <p:cNvPicPr>
                <a:picLocks noRot="1" noChangeAspect="1" noEditPoints="1" noChangeArrowheads="1" noChangeShapeType="1"/>
              </p:cNvPicPr>
              <p:nvPr/>
            </p:nvPicPr>
            <p:blipFill>
              <a:blip r:embed="rId44"/>
              <a:stretch>
                <a:fillRect/>
              </a:stretch>
            </p:blipFill>
            <p:spPr>
              <a:xfrm>
                <a:off x="6982629" y="1979856"/>
                <a:ext cx="557914" cy="36442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1510" name="Ink 77"/>
              <p14:cNvContentPartPr>
                <a14:cpLocks xmlns:a14="http://schemas.microsoft.com/office/drawing/2010/main" noRot="1" noChangeAspect="1" noEditPoints="1" noChangeArrowheads="1" noChangeShapeType="1"/>
              </p14:cNvContentPartPr>
              <p14:nvPr/>
            </p14:nvContentPartPr>
            <p14:xfrm>
              <a:off x="7881938" y="1955800"/>
              <a:ext cx="366712" cy="361950"/>
            </p14:xfrm>
          </p:contentPart>
        </mc:Choice>
        <mc:Fallback xmlns="">
          <p:pic>
            <p:nvPicPr>
              <p:cNvPr id="21510" name="Ink 77"/>
              <p:cNvPicPr>
                <a:picLocks noRot="1" noChangeAspect="1" noEditPoints="1" noChangeArrowheads="1" noChangeShapeType="1"/>
              </p:cNvPicPr>
              <p:nvPr/>
            </p:nvPicPr>
            <p:blipFill>
              <a:blip r:embed="rId46"/>
              <a:stretch>
                <a:fillRect/>
              </a:stretch>
            </p:blipFill>
            <p:spPr>
              <a:xfrm>
                <a:off x="7871862" y="1941034"/>
                <a:ext cx="380747" cy="388601"/>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1511" name="Ink 78"/>
              <p14:cNvContentPartPr>
                <a14:cpLocks xmlns:a14="http://schemas.microsoft.com/office/drawing/2010/main" noRot="1" noChangeAspect="1" noEditPoints="1" noChangeArrowheads="1" noChangeShapeType="1"/>
              </p14:cNvContentPartPr>
              <p14:nvPr/>
            </p14:nvContentPartPr>
            <p14:xfrm>
              <a:off x="5618163" y="2519363"/>
              <a:ext cx="858837" cy="550862"/>
            </p14:xfrm>
          </p:contentPart>
        </mc:Choice>
        <mc:Fallback xmlns="">
          <p:pic>
            <p:nvPicPr>
              <p:cNvPr id="21511" name="Ink 78"/>
              <p:cNvPicPr>
                <a:picLocks noRot="1" noChangeAspect="1" noEditPoints="1" noChangeArrowheads="1" noChangeShapeType="1"/>
              </p:cNvPicPr>
              <p:nvPr/>
            </p:nvPicPr>
            <p:blipFill>
              <a:blip r:embed="rId48"/>
              <a:stretch>
                <a:fillRect/>
              </a:stretch>
            </p:blipFill>
            <p:spPr>
              <a:xfrm>
                <a:off x="5610244" y="2512162"/>
                <a:ext cx="871075" cy="572104"/>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512" name="Ink 79"/>
              <p14:cNvContentPartPr>
                <a14:cpLocks xmlns:a14="http://schemas.microsoft.com/office/drawing/2010/main" noRot="1" noChangeAspect="1" noEditPoints="1" noChangeArrowheads="1" noChangeShapeType="1"/>
              </p14:cNvContentPartPr>
              <p14:nvPr/>
            </p14:nvContentPartPr>
            <p14:xfrm>
              <a:off x="6850063" y="2462213"/>
              <a:ext cx="450850" cy="323850"/>
            </p14:xfrm>
          </p:contentPart>
        </mc:Choice>
        <mc:Fallback xmlns="">
          <p:pic>
            <p:nvPicPr>
              <p:cNvPr id="21512" name="Ink 79"/>
              <p:cNvPicPr>
                <a:picLocks noRot="1" noChangeAspect="1" noEditPoints="1" noChangeArrowheads="1" noChangeShapeType="1"/>
              </p:cNvPicPr>
              <p:nvPr/>
            </p:nvPicPr>
            <p:blipFill>
              <a:blip r:embed="rId50"/>
              <a:stretch>
                <a:fillRect/>
              </a:stretch>
            </p:blipFill>
            <p:spPr>
              <a:xfrm>
                <a:off x="6838540" y="2448179"/>
                <a:ext cx="471016" cy="349398"/>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1513" name="Ink 80"/>
              <p14:cNvContentPartPr>
                <a14:cpLocks xmlns:a14="http://schemas.microsoft.com/office/drawing/2010/main" noRot="1" noChangeAspect="1" noEditPoints="1" noChangeArrowheads="1" noChangeShapeType="1"/>
              </p14:cNvContentPartPr>
              <p14:nvPr/>
            </p14:nvContentPartPr>
            <p14:xfrm>
              <a:off x="7804150" y="2441575"/>
              <a:ext cx="884238" cy="400050"/>
            </p14:xfrm>
          </p:contentPart>
        </mc:Choice>
        <mc:Fallback xmlns="">
          <p:pic>
            <p:nvPicPr>
              <p:cNvPr id="21513" name="Ink 80"/>
              <p:cNvPicPr>
                <a:picLocks noRot="1" noChangeAspect="1" noEditPoints="1" noChangeArrowheads="1" noChangeShapeType="1"/>
              </p:cNvPicPr>
              <p:nvPr/>
            </p:nvPicPr>
            <p:blipFill>
              <a:blip r:embed="rId52"/>
              <a:stretch>
                <a:fillRect/>
              </a:stretch>
            </p:blipFill>
            <p:spPr>
              <a:xfrm>
                <a:off x="7790109" y="2427532"/>
                <a:ext cx="909080" cy="42921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514" name="Ink 81"/>
              <p14:cNvContentPartPr>
                <a14:cpLocks xmlns:a14="http://schemas.microsoft.com/office/drawing/2010/main" noRot="1" noChangeAspect="1" noEditPoints="1" noChangeArrowheads="1" noChangeShapeType="1"/>
              </p14:cNvContentPartPr>
              <p14:nvPr/>
            </p14:nvContentPartPr>
            <p14:xfrm>
              <a:off x="4768850" y="2566988"/>
              <a:ext cx="844550" cy="1655762"/>
            </p14:xfrm>
          </p:contentPart>
        </mc:Choice>
        <mc:Fallback xmlns="">
          <p:pic>
            <p:nvPicPr>
              <p:cNvPr id="21514" name="Ink 81"/>
              <p:cNvPicPr>
                <a:picLocks noRot="1" noChangeAspect="1" noEditPoints="1" noChangeArrowheads="1" noChangeShapeType="1"/>
              </p:cNvPicPr>
              <p:nvPr/>
            </p:nvPicPr>
            <p:blipFill>
              <a:blip r:embed="rId54"/>
              <a:stretch>
                <a:fillRect/>
              </a:stretch>
            </p:blipFill>
            <p:spPr>
              <a:xfrm>
                <a:off x="4753370" y="2551147"/>
                <a:ext cx="875510" cy="168564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515" name="Ink 82"/>
              <p14:cNvContentPartPr>
                <a14:cpLocks xmlns:a14="http://schemas.microsoft.com/office/drawing/2010/main" noRot="1" noChangeAspect="1" noEditPoints="1" noChangeArrowheads="1" noChangeShapeType="1"/>
              </p14:cNvContentPartPr>
              <p14:nvPr/>
            </p14:nvContentPartPr>
            <p14:xfrm>
              <a:off x="3171825" y="3046413"/>
              <a:ext cx="342900" cy="476250"/>
            </p14:xfrm>
          </p:contentPart>
        </mc:Choice>
        <mc:Fallback xmlns="">
          <p:pic>
            <p:nvPicPr>
              <p:cNvPr id="21515" name="Ink 82"/>
              <p:cNvPicPr>
                <a:picLocks noRot="1" noChangeAspect="1" noEditPoints="1" noChangeArrowheads="1" noChangeShapeType="1"/>
              </p:cNvPicPr>
              <p:nvPr/>
            </p:nvPicPr>
            <p:blipFill>
              <a:blip r:embed="rId56"/>
              <a:stretch>
                <a:fillRect/>
              </a:stretch>
            </p:blipFill>
            <p:spPr>
              <a:xfrm>
                <a:off x="3157433" y="3040293"/>
                <a:ext cx="364129" cy="497489"/>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1516" name="Ink 83"/>
              <p14:cNvContentPartPr>
                <a14:cpLocks xmlns:a14="http://schemas.microsoft.com/office/drawing/2010/main" noRot="1" noChangeAspect="1" noEditPoints="1" noChangeArrowheads="1" noChangeShapeType="1"/>
              </p14:cNvContentPartPr>
              <p14:nvPr/>
            </p14:nvContentPartPr>
            <p14:xfrm>
              <a:off x="3748088" y="3063875"/>
              <a:ext cx="333375" cy="449263"/>
            </p14:xfrm>
          </p:contentPart>
        </mc:Choice>
        <mc:Fallback xmlns="">
          <p:pic>
            <p:nvPicPr>
              <p:cNvPr id="21516" name="Ink 83"/>
              <p:cNvPicPr>
                <a:picLocks noRot="1" noChangeAspect="1" noEditPoints="1" noChangeArrowheads="1" noChangeShapeType="1"/>
              </p:cNvPicPr>
              <p:nvPr/>
            </p:nvPicPr>
            <p:blipFill>
              <a:blip r:embed="rId58"/>
              <a:stretch>
                <a:fillRect/>
              </a:stretch>
            </p:blipFill>
            <p:spPr>
              <a:xfrm>
                <a:off x="3732607" y="3049476"/>
                <a:ext cx="364336" cy="479142"/>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1517" name="Ink 84"/>
              <p14:cNvContentPartPr>
                <a14:cpLocks xmlns:a14="http://schemas.microsoft.com/office/drawing/2010/main" noRot="1" noChangeAspect="1" noEditPoints="1" noChangeArrowheads="1" noChangeShapeType="1"/>
              </p14:cNvContentPartPr>
              <p14:nvPr/>
            </p14:nvContentPartPr>
            <p14:xfrm>
              <a:off x="5688013" y="2889250"/>
              <a:ext cx="755650" cy="479425"/>
            </p14:xfrm>
          </p:contentPart>
        </mc:Choice>
        <mc:Fallback xmlns="">
          <p:pic>
            <p:nvPicPr>
              <p:cNvPr id="21517" name="Ink 84"/>
              <p:cNvPicPr>
                <a:picLocks noRot="1" noChangeAspect="1" noEditPoints="1" noChangeArrowheads="1" noChangeShapeType="1"/>
              </p:cNvPicPr>
              <p:nvPr/>
            </p:nvPicPr>
            <p:blipFill>
              <a:blip r:embed="rId60"/>
              <a:stretch>
                <a:fillRect/>
              </a:stretch>
            </p:blipFill>
            <p:spPr>
              <a:xfrm>
                <a:off x="5675053" y="2875213"/>
                <a:ext cx="783010" cy="5053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1518" name="Ink 85"/>
              <p14:cNvContentPartPr>
                <a14:cpLocks xmlns:a14="http://schemas.microsoft.com/office/drawing/2010/main" noRot="1" noChangeAspect="1" noEditPoints="1" noChangeArrowheads="1" noChangeShapeType="1"/>
              </p14:cNvContentPartPr>
              <p14:nvPr/>
            </p14:nvContentPartPr>
            <p14:xfrm>
              <a:off x="6707188" y="2968625"/>
              <a:ext cx="465137" cy="349250"/>
            </p14:xfrm>
          </p:contentPart>
        </mc:Choice>
        <mc:Fallback xmlns="">
          <p:pic>
            <p:nvPicPr>
              <p:cNvPr id="21518" name="Ink 85"/>
              <p:cNvPicPr>
                <a:picLocks noRot="1" noChangeAspect="1" noEditPoints="1" noChangeArrowheads="1" noChangeShapeType="1"/>
              </p:cNvPicPr>
              <p:nvPr/>
            </p:nvPicPr>
            <p:blipFill>
              <a:blip r:embed="rId62"/>
              <a:stretch>
                <a:fillRect/>
              </a:stretch>
            </p:blipFill>
            <p:spPr>
              <a:xfrm>
                <a:off x="6692067" y="2953143"/>
                <a:ext cx="484578" cy="380935"/>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1519" name="Ink 86"/>
              <p14:cNvContentPartPr>
                <a14:cpLocks xmlns:a14="http://schemas.microsoft.com/office/drawing/2010/main" noRot="1" noChangeAspect="1" noEditPoints="1" noChangeArrowheads="1" noChangeShapeType="1"/>
              </p14:cNvContentPartPr>
              <p14:nvPr/>
            </p14:nvContentPartPr>
            <p14:xfrm>
              <a:off x="7394575" y="2936875"/>
              <a:ext cx="441325" cy="400050"/>
            </p14:xfrm>
          </p:contentPart>
        </mc:Choice>
        <mc:Fallback xmlns="">
          <p:pic>
            <p:nvPicPr>
              <p:cNvPr id="21519" name="Ink 86"/>
              <p:cNvPicPr>
                <a:picLocks noRot="1" noChangeAspect="1" noEditPoints="1" noChangeArrowheads="1" noChangeShapeType="1"/>
              </p:cNvPicPr>
              <p:nvPr/>
            </p:nvPicPr>
            <p:blipFill>
              <a:blip r:embed="rId64"/>
              <a:stretch>
                <a:fillRect/>
              </a:stretch>
            </p:blipFill>
            <p:spPr>
              <a:xfrm>
                <a:off x="7390615" y="2922112"/>
                <a:ext cx="449604" cy="429937"/>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1520" name="Ink 87"/>
              <p14:cNvContentPartPr>
                <a14:cpLocks xmlns:a14="http://schemas.microsoft.com/office/drawing/2010/main" noRot="1" noChangeAspect="1" noEditPoints="1" noChangeArrowheads="1" noChangeShapeType="1"/>
              </p14:cNvContentPartPr>
              <p14:nvPr/>
            </p14:nvContentPartPr>
            <p14:xfrm>
              <a:off x="8131175" y="2936875"/>
              <a:ext cx="400050" cy="368300"/>
            </p14:xfrm>
          </p:contentPart>
        </mc:Choice>
        <mc:Fallback xmlns="">
          <p:pic>
            <p:nvPicPr>
              <p:cNvPr id="21520" name="Ink 87"/>
              <p:cNvPicPr>
                <a:picLocks noRot="1" noChangeAspect="1" noEditPoints="1" noChangeArrowheads="1" noChangeShapeType="1"/>
              </p:cNvPicPr>
              <p:nvPr/>
            </p:nvPicPr>
            <p:blipFill>
              <a:blip r:embed="rId66"/>
              <a:stretch>
                <a:fillRect/>
              </a:stretch>
            </p:blipFill>
            <p:spPr>
              <a:xfrm>
                <a:off x="8127574" y="2924634"/>
                <a:ext cx="411933" cy="39422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1521" name="Ink 88"/>
              <p14:cNvContentPartPr>
                <a14:cpLocks xmlns:a14="http://schemas.microsoft.com/office/drawing/2010/main" noRot="1" noChangeAspect="1" noEditPoints="1" noChangeArrowheads="1" noChangeShapeType="1"/>
              </p14:cNvContentPartPr>
              <p14:nvPr/>
            </p14:nvContentPartPr>
            <p14:xfrm>
              <a:off x="263525" y="3106738"/>
              <a:ext cx="4025900" cy="1571625"/>
            </p14:xfrm>
          </p:contentPart>
        </mc:Choice>
        <mc:Fallback xmlns="">
          <p:pic>
            <p:nvPicPr>
              <p:cNvPr id="21521" name="Ink 88"/>
              <p:cNvPicPr>
                <a:picLocks noRot="1" noChangeAspect="1" noEditPoints="1" noChangeArrowheads="1" noChangeShapeType="1"/>
              </p:cNvPicPr>
              <p:nvPr/>
            </p:nvPicPr>
            <p:blipFill>
              <a:blip r:embed="rId68"/>
              <a:stretch>
                <a:fillRect/>
              </a:stretch>
            </p:blipFill>
            <p:spPr>
              <a:xfrm>
                <a:off x="247685" y="3100978"/>
                <a:ext cx="4055420" cy="1593583"/>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1522" name="Ink 89"/>
              <p14:cNvContentPartPr>
                <a14:cpLocks xmlns:a14="http://schemas.microsoft.com/office/drawing/2010/main" noRot="1" noChangeAspect="1" noEditPoints="1" noChangeArrowheads="1" noChangeShapeType="1"/>
              </p14:cNvContentPartPr>
              <p14:nvPr/>
            </p14:nvContentPartPr>
            <p14:xfrm>
              <a:off x="5334000" y="3441700"/>
              <a:ext cx="2225675" cy="1065213"/>
            </p14:xfrm>
          </p:contentPart>
        </mc:Choice>
        <mc:Fallback xmlns="">
          <p:pic>
            <p:nvPicPr>
              <p:cNvPr id="21522" name="Ink 89"/>
              <p:cNvPicPr>
                <a:picLocks noRot="1" noChangeAspect="1" noEditPoints="1" noChangeArrowheads="1" noChangeShapeType="1"/>
              </p:cNvPicPr>
              <p:nvPr/>
            </p:nvPicPr>
            <p:blipFill>
              <a:blip r:embed="rId70"/>
              <a:stretch>
                <a:fillRect/>
              </a:stretch>
            </p:blipFill>
            <p:spPr>
              <a:xfrm>
                <a:off x="5321399" y="3426580"/>
                <a:ext cx="2242236" cy="1088972"/>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1523" name="Ink 90"/>
              <p14:cNvContentPartPr>
                <a14:cpLocks xmlns:a14="http://schemas.microsoft.com/office/drawing/2010/main" noRot="1" noChangeAspect="1" noEditPoints="1" noChangeArrowheads="1" noChangeShapeType="1"/>
              </p14:cNvContentPartPr>
              <p14:nvPr/>
            </p14:nvContentPartPr>
            <p14:xfrm>
              <a:off x="7932738" y="3395663"/>
              <a:ext cx="385762" cy="369887"/>
            </p14:xfrm>
          </p:contentPart>
        </mc:Choice>
        <mc:Fallback xmlns="">
          <p:pic>
            <p:nvPicPr>
              <p:cNvPr id="21523" name="Ink 90"/>
              <p:cNvPicPr>
                <a:picLocks noRot="1" noChangeAspect="1" noEditPoints="1" noChangeArrowheads="1" noChangeShapeType="1"/>
              </p:cNvPicPr>
              <p:nvPr/>
            </p:nvPicPr>
            <p:blipFill>
              <a:blip r:embed="rId72"/>
              <a:stretch>
                <a:fillRect/>
              </a:stretch>
            </p:blipFill>
            <p:spPr>
              <a:xfrm>
                <a:off x="7921223" y="3386299"/>
                <a:ext cx="409512" cy="388976"/>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1524" name="Ink 91"/>
              <p14:cNvContentPartPr>
                <a14:cpLocks xmlns:a14="http://schemas.microsoft.com/office/drawing/2010/main" noRot="1" noChangeAspect="1" noEditPoints="1" noChangeArrowheads="1" noChangeShapeType="1"/>
              </p14:cNvContentPartPr>
              <p14:nvPr/>
            </p14:nvContentPartPr>
            <p14:xfrm>
              <a:off x="3406775" y="5811838"/>
              <a:ext cx="1277938" cy="550862"/>
            </p14:xfrm>
          </p:contentPart>
        </mc:Choice>
        <mc:Fallback xmlns="">
          <p:pic>
            <p:nvPicPr>
              <p:cNvPr id="21524" name="Ink 91"/>
              <p:cNvPicPr>
                <a:picLocks noRot="1" noChangeAspect="1" noEditPoints="1" noChangeArrowheads="1" noChangeShapeType="1"/>
              </p:cNvPicPr>
              <p:nvPr/>
            </p:nvPicPr>
            <p:blipFill>
              <a:blip r:embed="rId74"/>
              <a:stretch>
                <a:fillRect/>
              </a:stretch>
            </p:blipFill>
            <p:spPr>
              <a:xfrm>
                <a:off x="3398135" y="5805362"/>
                <a:ext cx="1290537" cy="570651"/>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1525" name="Ink 92"/>
              <p14:cNvContentPartPr>
                <a14:cpLocks xmlns:a14="http://schemas.microsoft.com/office/drawing/2010/main" noRot="1" noChangeAspect="1" noEditPoints="1" noChangeArrowheads="1" noChangeShapeType="1"/>
              </p14:cNvContentPartPr>
              <p14:nvPr/>
            </p14:nvContentPartPr>
            <p14:xfrm>
              <a:off x="5648325" y="5700713"/>
              <a:ext cx="906463" cy="393700"/>
            </p14:xfrm>
          </p:contentPart>
        </mc:Choice>
        <mc:Fallback xmlns="">
          <p:pic>
            <p:nvPicPr>
              <p:cNvPr id="21525" name="Ink 92"/>
              <p:cNvPicPr>
                <a:picLocks noRot="1" noChangeAspect="1" noEditPoints="1" noChangeArrowheads="1" noChangeShapeType="1"/>
              </p:cNvPicPr>
              <p:nvPr/>
            </p:nvPicPr>
            <p:blipFill>
              <a:blip r:embed="rId76"/>
              <a:stretch>
                <a:fillRect/>
              </a:stretch>
            </p:blipFill>
            <p:spPr>
              <a:xfrm>
                <a:off x="5635011" y="5686305"/>
                <a:ext cx="925535" cy="421796"/>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1526" name="Ink 93"/>
              <p14:cNvContentPartPr>
                <a14:cpLocks xmlns:a14="http://schemas.microsoft.com/office/drawing/2010/main" noRot="1" noChangeAspect="1" noEditPoints="1" noChangeArrowheads="1" noChangeShapeType="1"/>
              </p14:cNvContentPartPr>
              <p14:nvPr/>
            </p14:nvContentPartPr>
            <p14:xfrm>
              <a:off x="6877050" y="5754688"/>
              <a:ext cx="533400" cy="328612"/>
            </p14:xfrm>
          </p:contentPart>
        </mc:Choice>
        <mc:Fallback xmlns="">
          <p:pic>
            <p:nvPicPr>
              <p:cNvPr id="21526" name="Ink 93"/>
              <p:cNvPicPr>
                <a:picLocks noRot="1" noChangeAspect="1" noEditPoints="1" noChangeArrowheads="1" noChangeShapeType="1"/>
              </p:cNvPicPr>
              <p:nvPr/>
            </p:nvPicPr>
            <p:blipFill>
              <a:blip r:embed="rId78"/>
              <a:stretch>
                <a:fillRect/>
              </a:stretch>
            </p:blipFill>
            <p:spPr>
              <a:xfrm>
                <a:off x="6863733" y="5740651"/>
                <a:ext cx="555715" cy="356686"/>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1527" name="Ink 94"/>
              <p14:cNvContentPartPr>
                <a14:cpLocks xmlns:a14="http://schemas.microsoft.com/office/drawing/2010/main" noRot="1" noChangeAspect="1" noEditPoints="1" noChangeArrowheads="1" noChangeShapeType="1"/>
              </p14:cNvContentPartPr>
              <p14:nvPr/>
            </p14:nvContentPartPr>
            <p14:xfrm>
              <a:off x="5953125" y="6229350"/>
              <a:ext cx="1023938" cy="339725"/>
            </p14:xfrm>
          </p:contentPart>
        </mc:Choice>
        <mc:Fallback xmlns="">
          <p:pic>
            <p:nvPicPr>
              <p:cNvPr id="21527" name="Ink 94"/>
              <p:cNvPicPr>
                <a:picLocks noRot="1" noChangeAspect="1" noEditPoints="1" noChangeArrowheads="1" noChangeShapeType="1"/>
              </p:cNvPicPr>
              <p:nvPr/>
            </p:nvPicPr>
            <p:blipFill>
              <a:blip r:embed="rId80"/>
              <a:stretch>
                <a:fillRect/>
              </a:stretch>
            </p:blipFill>
            <p:spPr>
              <a:xfrm>
                <a:off x="5939084" y="6216035"/>
                <a:ext cx="1046620" cy="365276"/>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1528" name="Ink 95"/>
              <p14:cNvContentPartPr>
                <a14:cpLocks xmlns:a14="http://schemas.microsoft.com/office/drawing/2010/main" noRot="1" noChangeAspect="1" noEditPoints="1" noChangeArrowheads="1" noChangeShapeType="1"/>
              </p14:cNvContentPartPr>
              <p14:nvPr/>
            </p14:nvContentPartPr>
            <p14:xfrm>
              <a:off x="8518525" y="5102225"/>
              <a:ext cx="231775" cy="98425"/>
            </p14:xfrm>
          </p:contentPart>
        </mc:Choice>
        <mc:Fallback xmlns="">
          <p:pic>
            <p:nvPicPr>
              <p:cNvPr id="21528" name="Ink 95"/>
              <p:cNvPicPr>
                <a:picLocks noRot="1" noChangeAspect="1" noEditPoints="1" noChangeArrowheads="1" noChangeShapeType="1"/>
              </p:cNvPicPr>
              <p:nvPr/>
            </p:nvPicPr>
            <p:blipFill>
              <a:blip r:embed="rId82"/>
              <a:stretch>
                <a:fillRect/>
              </a:stretch>
            </p:blipFill>
            <p:spPr>
              <a:xfrm>
                <a:off x="8506288" y="5088164"/>
                <a:ext cx="258048" cy="124744"/>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1529" name="Ink 96"/>
              <p14:cNvContentPartPr>
                <a14:cpLocks xmlns:a14="http://schemas.microsoft.com/office/drawing/2010/main" noRot="1" noChangeAspect="1" noEditPoints="1" noChangeArrowheads="1" noChangeShapeType="1"/>
              </p14:cNvContentPartPr>
              <p14:nvPr/>
            </p14:nvContentPartPr>
            <p14:xfrm>
              <a:off x="4613275" y="2554288"/>
              <a:ext cx="479425" cy="3900487"/>
            </p14:xfrm>
          </p:contentPart>
        </mc:Choice>
        <mc:Fallback xmlns="">
          <p:pic>
            <p:nvPicPr>
              <p:cNvPr id="21529" name="Ink 96"/>
              <p:cNvPicPr>
                <a:picLocks noRot="1" noChangeAspect="1" noEditPoints="1" noChangeArrowheads="1" noChangeShapeType="1"/>
              </p:cNvPicPr>
              <p:nvPr/>
            </p:nvPicPr>
            <p:blipFill>
              <a:blip r:embed="rId84"/>
              <a:stretch>
                <a:fillRect/>
              </a:stretch>
            </p:blipFill>
            <p:spPr>
              <a:xfrm>
                <a:off x="4598158" y="2548888"/>
                <a:ext cx="499941" cy="3917047"/>
              </a:xfrm>
              <a:prstGeom prst="rect">
                <a:avLst/>
              </a:prstGeom>
            </p:spPr>
          </p:pic>
        </mc:Fallback>
      </mc:AlternateContent>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6964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6964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4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5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5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9"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0"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1"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2"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69663"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69664"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65"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69666"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7"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8"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9"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0"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1"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2"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3"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4"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5"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6"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69677"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8"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9"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69680"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69681"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2"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3"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4"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5"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6"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7"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8"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9"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69690"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1"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2"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3"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4"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5"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6"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7"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8"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9"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0"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1"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2"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69703"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69704"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5"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6"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7"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8"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9"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0"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1"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2"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3"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4"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15" name="Group 117"/>
          <p:cNvGrpSpPr>
            <a:grpSpLocks/>
          </p:cNvGrpSpPr>
          <p:nvPr>
            <p:custDataLst>
              <p:tags r:id="rId82"/>
            </p:custDataLst>
          </p:nvPr>
        </p:nvGrpSpPr>
        <p:grpSpPr bwMode="auto">
          <a:xfrm rot="5400000">
            <a:off x="4803775" y="4422775"/>
            <a:ext cx="115888" cy="185738"/>
            <a:chOff x="4891" y="1600"/>
            <a:chExt cx="315" cy="408"/>
          </a:xfrm>
        </p:grpSpPr>
        <p:sp>
          <p:nvSpPr>
            <p:cNvPr id="69909" name="Freeform 118"/>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0" name="Freeform 119"/>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1" name="Line 120"/>
            <p:cNvSpPr>
              <a:spLocks noChangeShapeType="1"/>
            </p:cNvSpPr>
            <p:nvPr>
              <p:custDataLst>
                <p:tags r:id="rId24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16"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7"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8"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9"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0"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1"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2"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3"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4"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5"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6"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27" name="Group 132"/>
          <p:cNvGrpSpPr>
            <a:grpSpLocks/>
          </p:cNvGrpSpPr>
          <p:nvPr>
            <p:custDataLst>
              <p:tags r:id="rId94"/>
            </p:custDataLst>
          </p:nvPr>
        </p:nvGrpSpPr>
        <p:grpSpPr bwMode="auto">
          <a:xfrm rot="5400000">
            <a:off x="2729706" y="2483644"/>
            <a:ext cx="282575" cy="503238"/>
            <a:chOff x="4891" y="1600"/>
            <a:chExt cx="315" cy="408"/>
          </a:xfrm>
        </p:grpSpPr>
        <p:sp>
          <p:nvSpPr>
            <p:cNvPr id="69906" name="Freeform 133"/>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7" name="Freeform 134"/>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8" name="Line 135"/>
            <p:cNvSpPr>
              <a:spLocks noChangeShapeType="1"/>
            </p:cNvSpPr>
            <p:nvPr>
              <p:custDataLst>
                <p:tags r:id="rId24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28"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29"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0"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1"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2"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3"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34" name="Group 142"/>
          <p:cNvGrpSpPr>
            <a:grpSpLocks/>
          </p:cNvGrpSpPr>
          <p:nvPr>
            <p:custDataLst>
              <p:tags r:id="rId101"/>
            </p:custDataLst>
          </p:nvPr>
        </p:nvGrpSpPr>
        <p:grpSpPr bwMode="auto">
          <a:xfrm rot="5400000">
            <a:off x="4378325" y="1997076"/>
            <a:ext cx="369887" cy="1122362"/>
            <a:chOff x="4891" y="1600"/>
            <a:chExt cx="315" cy="408"/>
          </a:xfrm>
        </p:grpSpPr>
        <p:sp>
          <p:nvSpPr>
            <p:cNvPr id="69903" name="Freeform 143"/>
            <p:cNvSpPr>
              <a:spLocks/>
            </p:cNvSpPr>
            <p:nvPr>
              <p:custDataLst>
                <p:tags r:id="rId23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4" name="Freeform 144"/>
            <p:cNvSpPr>
              <a:spLocks/>
            </p:cNvSpPr>
            <p:nvPr>
              <p:custDataLst>
                <p:tags r:id="rId23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5" name="Line 145"/>
            <p:cNvSpPr>
              <a:spLocks noChangeShapeType="1"/>
            </p:cNvSpPr>
            <p:nvPr>
              <p:custDataLst>
                <p:tags r:id="rId239"/>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35"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36"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7"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8"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9"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0"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1"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2"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3"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4"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5"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6"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7"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69748"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49"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0"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1"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2"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3"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4"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5"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6"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7"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8"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59"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60"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1"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2"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69763"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69764"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69765"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69766"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7"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8"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9"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69770"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1"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2"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3"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4"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5"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6"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7"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8"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9"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0" name="Group 201"/>
          <p:cNvGrpSpPr>
            <a:grpSpLocks/>
          </p:cNvGrpSpPr>
          <p:nvPr>
            <p:custDataLst>
              <p:tags r:id="rId147"/>
            </p:custDataLst>
          </p:nvPr>
        </p:nvGrpSpPr>
        <p:grpSpPr bwMode="auto">
          <a:xfrm rot="5400000">
            <a:off x="5146675" y="4422775"/>
            <a:ext cx="115888" cy="185738"/>
            <a:chOff x="4891" y="1600"/>
            <a:chExt cx="315" cy="408"/>
          </a:xfrm>
        </p:grpSpPr>
        <p:sp>
          <p:nvSpPr>
            <p:cNvPr id="69900" name="Freeform 202"/>
            <p:cNvSpPr>
              <a:spLocks/>
            </p:cNvSpPr>
            <p:nvPr>
              <p:custDataLst>
                <p:tags r:id="rId23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1" name="Freeform 203"/>
            <p:cNvSpPr>
              <a:spLocks/>
            </p:cNvSpPr>
            <p:nvPr>
              <p:custDataLst>
                <p:tags r:id="rId23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2" name="Line 204"/>
            <p:cNvSpPr>
              <a:spLocks noChangeShapeType="1"/>
            </p:cNvSpPr>
            <p:nvPr>
              <p:custDataLst>
                <p:tags r:id="rId23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1" name="Group 205"/>
          <p:cNvGrpSpPr>
            <a:grpSpLocks/>
          </p:cNvGrpSpPr>
          <p:nvPr>
            <p:custDataLst>
              <p:tags r:id="rId148"/>
            </p:custDataLst>
          </p:nvPr>
        </p:nvGrpSpPr>
        <p:grpSpPr bwMode="auto">
          <a:xfrm rot="5400000">
            <a:off x="5513388" y="4422775"/>
            <a:ext cx="115888" cy="185737"/>
            <a:chOff x="4891" y="1600"/>
            <a:chExt cx="315" cy="408"/>
          </a:xfrm>
        </p:grpSpPr>
        <p:sp>
          <p:nvSpPr>
            <p:cNvPr id="69897" name="Freeform 206"/>
            <p:cNvSpPr>
              <a:spLocks/>
            </p:cNvSpPr>
            <p:nvPr>
              <p:custDataLst>
                <p:tags r:id="rId23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8" name="Freeform 207"/>
            <p:cNvSpPr>
              <a:spLocks/>
            </p:cNvSpPr>
            <p:nvPr>
              <p:custDataLst>
                <p:tags r:id="rId23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9" name="Line 208"/>
            <p:cNvSpPr>
              <a:spLocks noChangeShapeType="1"/>
            </p:cNvSpPr>
            <p:nvPr>
              <p:custDataLst>
                <p:tags r:id="rId23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2" name="Group 209"/>
          <p:cNvGrpSpPr>
            <a:grpSpLocks/>
          </p:cNvGrpSpPr>
          <p:nvPr>
            <p:custDataLst>
              <p:tags r:id="rId149"/>
            </p:custDataLst>
          </p:nvPr>
        </p:nvGrpSpPr>
        <p:grpSpPr bwMode="auto">
          <a:xfrm rot="5400000">
            <a:off x="5870575" y="4422775"/>
            <a:ext cx="115888" cy="185738"/>
            <a:chOff x="4891" y="1600"/>
            <a:chExt cx="315" cy="408"/>
          </a:xfrm>
        </p:grpSpPr>
        <p:sp>
          <p:nvSpPr>
            <p:cNvPr id="69894" name="Freeform 210"/>
            <p:cNvSpPr>
              <a:spLocks/>
            </p:cNvSpPr>
            <p:nvPr>
              <p:custDataLst>
                <p:tags r:id="rId22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5" name="Freeform 211"/>
            <p:cNvSpPr>
              <a:spLocks/>
            </p:cNvSpPr>
            <p:nvPr>
              <p:custDataLst>
                <p:tags r:id="rId22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6" name="Line 212"/>
            <p:cNvSpPr>
              <a:spLocks noChangeShapeType="1"/>
            </p:cNvSpPr>
            <p:nvPr>
              <p:custDataLst>
                <p:tags r:id="rId23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3"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4"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5" name="Group 215"/>
          <p:cNvGrpSpPr>
            <a:grpSpLocks/>
          </p:cNvGrpSpPr>
          <p:nvPr>
            <p:custDataLst>
              <p:tags r:id="rId152"/>
            </p:custDataLst>
          </p:nvPr>
        </p:nvGrpSpPr>
        <p:grpSpPr bwMode="auto">
          <a:xfrm rot="5400000">
            <a:off x="8051800" y="4149725"/>
            <a:ext cx="115888" cy="185738"/>
            <a:chOff x="4891" y="1600"/>
            <a:chExt cx="315" cy="408"/>
          </a:xfrm>
        </p:grpSpPr>
        <p:sp>
          <p:nvSpPr>
            <p:cNvPr id="69891" name="Freeform 216"/>
            <p:cNvSpPr>
              <a:spLocks/>
            </p:cNvSpPr>
            <p:nvPr>
              <p:custDataLst>
                <p:tags r:id="rId22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2" name="Freeform 217"/>
            <p:cNvSpPr>
              <a:spLocks/>
            </p:cNvSpPr>
            <p:nvPr>
              <p:custDataLst>
                <p:tags r:id="rId22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3" name="Line 218"/>
            <p:cNvSpPr>
              <a:spLocks noChangeShapeType="1"/>
            </p:cNvSpPr>
            <p:nvPr>
              <p:custDataLst>
                <p:tags r:id="rId22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6" name="Text Box 219"/>
          <p:cNvSpPr txBox="1">
            <a:spLocks noChangeArrowheads="1"/>
          </p:cNvSpPr>
          <p:nvPr>
            <p:custDataLst>
              <p:tags r:id="rId153"/>
            </p:custDataLst>
          </p:nvPr>
        </p:nvSpPr>
        <p:spPr bwMode="auto">
          <a:xfrm>
            <a:off x="8393113" y="4738688"/>
            <a:ext cx="67468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b="1">
                <a:solidFill>
                  <a:srgbClr val="8F01B8"/>
                </a:solidFill>
                <a:latin typeface="Courier New" pitchFamily="49" charset="0"/>
              </a:rPr>
              <a:t>7</a:t>
            </a:r>
            <a:r>
              <a:rPr lang="en-US" sz="2100" b="1">
                <a:solidFill>
                  <a:srgbClr val="000000"/>
                </a:solidFill>
                <a:latin typeface="Courier New" pitchFamily="49" charset="0"/>
              </a:rPr>
              <a:t>+</a:t>
            </a:r>
            <a:r>
              <a:rPr lang="en-US" sz="2100" b="1">
                <a:solidFill>
                  <a:srgbClr val="009900"/>
                </a:solidFill>
                <a:latin typeface="Courier New" pitchFamily="49" charset="0"/>
              </a:rPr>
              <a:t>4</a:t>
            </a:r>
          </a:p>
        </p:txBody>
      </p:sp>
      <p:sp>
        <p:nvSpPr>
          <p:cNvPr id="69787"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8"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9"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0"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1"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2" name="Group 225"/>
          <p:cNvGrpSpPr>
            <a:grpSpLocks/>
          </p:cNvGrpSpPr>
          <p:nvPr>
            <p:custDataLst>
              <p:tags r:id="rId159"/>
            </p:custDataLst>
          </p:nvPr>
        </p:nvGrpSpPr>
        <p:grpSpPr bwMode="auto">
          <a:xfrm rot="5400000">
            <a:off x="7539038" y="4148138"/>
            <a:ext cx="115887" cy="185737"/>
            <a:chOff x="4891" y="1600"/>
            <a:chExt cx="315" cy="408"/>
          </a:xfrm>
        </p:grpSpPr>
        <p:sp>
          <p:nvSpPr>
            <p:cNvPr id="69888" name="Freeform 226"/>
            <p:cNvSpPr>
              <a:spLocks/>
            </p:cNvSpPr>
            <p:nvPr>
              <p:custDataLst>
                <p:tags r:id="rId22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9" name="Freeform 227"/>
            <p:cNvSpPr>
              <a:spLocks/>
            </p:cNvSpPr>
            <p:nvPr>
              <p:custDataLst>
                <p:tags r:id="rId22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0" name="Line 228"/>
            <p:cNvSpPr>
              <a:spLocks noChangeShapeType="1"/>
            </p:cNvSpPr>
            <p:nvPr>
              <p:custDataLst>
                <p:tags r:id="rId22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3"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4" name="Group 230"/>
          <p:cNvGrpSpPr>
            <a:grpSpLocks/>
          </p:cNvGrpSpPr>
          <p:nvPr>
            <p:custDataLst>
              <p:tags r:id="rId161"/>
            </p:custDataLst>
          </p:nvPr>
        </p:nvGrpSpPr>
        <p:grpSpPr bwMode="auto">
          <a:xfrm rot="5400000">
            <a:off x="7181850" y="4148138"/>
            <a:ext cx="115887" cy="185738"/>
            <a:chOff x="4891" y="1600"/>
            <a:chExt cx="315" cy="408"/>
          </a:xfrm>
        </p:grpSpPr>
        <p:sp>
          <p:nvSpPr>
            <p:cNvPr id="69885" name="Freeform 231"/>
            <p:cNvSpPr>
              <a:spLocks/>
            </p:cNvSpPr>
            <p:nvPr>
              <p:custDataLst>
                <p:tags r:id="rId21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6" name="Freeform 232"/>
            <p:cNvSpPr>
              <a:spLocks/>
            </p:cNvSpPr>
            <p:nvPr>
              <p:custDataLst>
                <p:tags r:id="rId22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7" name="Line 233"/>
            <p:cNvSpPr>
              <a:spLocks noChangeShapeType="1"/>
            </p:cNvSpPr>
            <p:nvPr>
              <p:custDataLst>
                <p:tags r:id="rId22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5"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6"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7"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8"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9"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0"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1"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2" name="Text Box 255"/>
          <p:cNvSpPr txBox="1">
            <a:spLocks noChangeArrowheads="1"/>
          </p:cNvSpPr>
          <p:nvPr>
            <p:custDataLst>
              <p:tags r:id="rId169"/>
            </p:custDataLst>
          </p:nvPr>
        </p:nvSpPr>
        <p:spPr bwMode="auto">
          <a:xfrm>
            <a:off x="6951663" y="5422900"/>
            <a:ext cx="16525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F7913D"/>
                </a:solidFill>
                <a:latin typeface="Comic Sans MS" pitchFamily="66" charset="0"/>
              </a:rPr>
              <a:t>4 output bits</a:t>
            </a:r>
          </a:p>
        </p:txBody>
      </p:sp>
      <p:sp>
        <p:nvSpPr>
          <p:cNvPr id="69803" name="Line 256"/>
          <p:cNvSpPr>
            <a:spLocks noChangeShapeType="1"/>
          </p:cNvSpPr>
          <p:nvPr>
            <p:custDataLst>
              <p:tags r:id="rId17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4" name="Line 262"/>
          <p:cNvSpPr>
            <a:spLocks noChangeShapeType="1"/>
          </p:cNvSpPr>
          <p:nvPr>
            <p:custDataLst>
              <p:tags r:id="rId17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5" name="Line 263"/>
          <p:cNvSpPr>
            <a:spLocks noChangeShapeType="1"/>
          </p:cNvSpPr>
          <p:nvPr>
            <p:custDataLst>
              <p:tags r:id="rId17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6" name="Line 264"/>
          <p:cNvSpPr>
            <a:spLocks noChangeShapeType="1"/>
          </p:cNvSpPr>
          <p:nvPr>
            <p:custDataLst>
              <p:tags r:id="rId17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7" name="Line 265"/>
          <p:cNvSpPr>
            <a:spLocks noChangeShapeType="1"/>
          </p:cNvSpPr>
          <p:nvPr>
            <p:custDataLst>
              <p:tags r:id="rId17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8" name="Line 266"/>
          <p:cNvSpPr>
            <a:spLocks noChangeShapeType="1"/>
          </p:cNvSpPr>
          <p:nvPr>
            <p:custDataLst>
              <p:tags r:id="rId17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9" name="Text Box 267"/>
          <p:cNvSpPr txBox="1">
            <a:spLocks noChangeArrowheads="1"/>
          </p:cNvSpPr>
          <p:nvPr>
            <p:custDataLst>
              <p:tags r:id="rId17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69810" name="Line 268"/>
          <p:cNvSpPr>
            <a:spLocks noChangeShapeType="1"/>
          </p:cNvSpPr>
          <p:nvPr>
            <p:custDataLst>
              <p:tags r:id="rId17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1" name="Line 269"/>
          <p:cNvSpPr>
            <a:spLocks noChangeShapeType="1"/>
          </p:cNvSpPr>
          <p:nvPr>
            <p:custDataLst>
              <p:tags r:id="rId17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2" name="Freeform 270"/>
          <p:cNvSpPr>
            <a:spLocks/>
          </p:cNvSpPr>
          <p:nvPr>
            <p:custDataLst>
              <p:tags r:id="rId17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13" name="Text Box 271"/>
          <p:cNvSpPr txBox="1">
            <a:spLocks noChangeArrowheads="1"/>
          </p:cNvSpPr>
          <p:nvPr>
            <p:custDataLst>
              <p:tags r:id="rId18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69814"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69815"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69816"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69817"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69818"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69819"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0"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1"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2"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3"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4"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5"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6"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7"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69828"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The instruction</a:t>
            </a:r>
          </a:p>
        </p:txBody>
      </p:sp>
      <p:sp>
        <p:nvSpPr>
          <p:cNvPr id="69829"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(addn)  </a:t>
            </a:r>
          </a:p>
        </p:txBody>
      </p:sp>
      <p:sp>
        <p:nvSpPr>
          <p:cNvPr id="69830"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1</a:t>
            </a:r>
          </a:p>
        </p:txBody>
      </p:sp>
      <p:sp>
        <p:nvSpPr>
          <p:cNvPr id="69831"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2</a:t>
            </a:r>
          </a:p>
        </p:txBody>
      </p:sp>
      <p:sp>
        <p:nvSpPr>
          <p:cNvPr id="69832"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3"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4"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5"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6"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7"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69838"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69839"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69840"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1"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2"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3"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4"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5"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6"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7"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8" name="Rectangle 273"/>
          <p:cNvSpPr>
            <a:spLocks noChangeArrowheads="1"/>
          </p:cNvSpPr>
          <p:nvPr>
            <p:custDataLst>
              <p:tags r:id="rId215"/>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49" name="Text Box 280"/>
          <p:cNvSpPr txBox="1">
            <a:spLocks noChangeArrowheads="1"/>
          </p:cNvSpPr>
          <p:nvPr>
            <p:custDataLst>
              <p:tags r:id="rId21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69850"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9851" name="Rectangle 284"/>
          <p:cNvSpPr>
            <a:spLocks noChangeArrowheads="1"/>
          </p:cNvSpPr>
          <p:nvPr/>
        </p:nvSpPr>
        <p:spPr bwMode="auto">
          <a:xfrm>
            <a:off x="3748088" y="4062413"/>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200" b="1">
                <a:solidFill>
                  <a:srgbClr val="000000"/>
                </a:solidFill>
                <a:latin typeface="Courier New" pitchFamily="49" charset="0"/>
                <a:cs typeface="Courier New" pitchFamily="49" charset="0"/>
              </a:rPr>
              <a:t>r3</a:t>
            </a:r>
            <a:endParaRPr lang="en-US">
              <a:solidFill>
                <a:srgbClr val="000000"/>
              </a:solidFill>
            </a:endParaRPr>
          </a:p>
        </p:txBody>
      </p:sp>
      <p:sp>
        <p:nvSpPr>
          <p:cNvPr id="69852" name="Right Arrow 285"/>
          <p:cNvSpPr>
            <a:spLocks noChangeArrowheads="1"/>
          </p:cNvSpPr>
          <p:nvPr/>
        </p:nvSpPr>
        <p:spPr bwMode="auto">
          <a:xfrm>
            <a:off x="4038600" y="3810000"/>
            <a:ext cx="381000" cy="381000"/>
          </a:xfrm>
          <a:prstGeom prst="rightArrow">
            <a:avLst>
              <a:gd name="adj1" fmla="val 50000"/>
              <a:gd name="adj2" fmla="val 50000"/>
            </a:avLst>
          </a:prstGeom>
          <a:solidFill>
            <a:srgbClr val="7030A0"/>
          </a:solidFill>
          <a:ln w="19050">
            <a:solidFill>
              <a:schemeClr val="tx1"/>
            </a:solidFill>
            <a:round/>
            <a:headEnd/>
            <a:tailEnd/>
          </a:ln>
        </p:spPr>
        <p:txBody>
          <a:bodyPr>
            <a:spAutoFit/>
          </a:bodyPr>
          <a:lstStyle/>
          <a:p>
            <a:endParaRPr lang="en-US">
              <a:solidFill>
                <a:srgbClr val="000000"/>
              </a:solidFill>
            </a:endParaRPr>
          </a:p>
        </p:txBody>
      </p:sp>
      <p:sp>
        <p:nvSpPr>
          <p:cNvPr id="69853" name="Rectangle 286"/>
          <p:cNvSpPr>
            <a:spLocks noChangeArrowheads="1"/>
          </p:cNvSpPr>
          <p:nvPr/>
        </p:nvSpPr>
        <p:spPr bwMode="auto">
          <a:xfrm>
            <a:off x="8291513" y="3452813"/>
            <a:ext cx="508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4</a:t>
            </a:r>
            <a:endParaRPr lang="en-US">
              <a:solidFill>
                <a:srgbClr val="000000"/>
              </a:solidFill>
            </a:endParaRPr>
          </a:p>
        </p:txBody>
      </p:sp>
      <p:sp>
        <p:nvSpPr>
          <p:cNvPr id="69854" name="Right Arrow 287"/>
          <p:cNvSpPr>
            <a:spLocks noChangeArrowheads="1"/>
          </p:cNvSpPr>
          <p:nvPr/>
        </p:nvSpPr>
        <p:spPr bwMode="auto">
          <a:xfrm flipH="1">
            <a:off x="8305800" y="3124200"/>
            <a:ext cx="381000" cy="381000"/>
          </a:xfrm>
          <a:prstGeom prst="rightArrow">
            <a:avLst>
              <a:gd name="adj1" fmla="val 50000"/>
              <a:gd name="adj2" fmla="val 50000"/>
            </a:avLst>
          </a:prstGeom>
          <a:solidFill>
            <a:srgbClr val="00B050"/>
          </a:solidFill>
          <a:ln w="19050">
            <a:solidFill>
              <a:schemeClr val="tx1"/>
            </a:solidFill>
            <a:round/>
            <a:headEnd/>
            <a:tailEnd/>
          </a:ln>
        </p:spPr>
        <p:txBody>
          <a:bodyPr>
            <a:spAutoFit/>
          </a:bodyPr>
          <a:lstStyle/>
          <a:p>
            <a:endParaRPr lang="en-US">
              <a:solidFill>
                <a:srgbClr val="000000"/>
              </a:solidFill>
            </a:endParaRPr>
          </a:p>
        </p:txBody>
      </p:sp>
      <p:sp>
        <p:nvSpPr>
          <p:cNvPr id="69855" name="Text Box 272"/>
          <p:cNvSpPr txBox="1">
            <a:spLocks noChangeArrowheads="1"/>
          </p:cNvSpPr>
          <p:nvPr>
            <p:custDataLst>
              <p:tags r:id="rId217"/>
            </p:custDataLst>
          </p:nvPr>
        </p:nvSpPr>
        <p:spPr bwMode="auto">
          <a:xfrm>
            <a:off x="4724400" y="5867400"/>
            <a:ext cx="2133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AA318"/>
                </a:solidFill>
                <a:latin typeface="Calibri" pitchFamily="34" charset="0"/>
              </a:rPr>
              <a:t>Doesn't this ruin   </a:t>
            </a:r>
            <a:r>
              <a:rPr lang="en-US" sz="1800" b="1">
                <a:solidFill>
                  <a:srgbClr val="000000"/>
                </a:solidFill>
                <a:latin typeface="Courier New" pitchFamily="49" charset="0"/>
                <a:cs typeface="Courier New" pitchFamily="49" charset="0"/>
              </a:rPr>
              <a:t>add r3 r4 </a:t>
            </a:r>
            <a:r>
              <a:rPr lang="en-US" sz="1800">
                <a:solidFill>
                  <a:srgbClr val="0AA318"/>
                </a:solidFill>
                <a:latin typeface="Calibri" pitchFamily="34" charset="0"/>
              </a:rPr>
              <a:t>?</a:t>
            </a:r>
          </a:p>
        </p:txBody>
      </p:sp>
      <p:grpSp>
        <p:nvGrpSpPr>
          <p:cNvPr id="69856" name="Group 188"/>
          <p:cNvGrpSpPr>
            <a:grpSpLocks/>
          </p:cNvGrpSpPr>
          <p:nvPr/>
        </p:nvGrpSpPr>
        <p:grpSpPr bwMode="auto">
          <a:xfrm>
            <a:off x="4038600" y="6019800"/>
            <a:ext cx="609600" cy="609600"/>
            <a:chOff x="3456" y="1784"/>
            <a:chExt cx="952" cy="1048"/>
          </a:xfrm>
        </p:grpSpPr>
        <p:sp>
          <p:nvSpPr>
            <p:cNvPr id="69868"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69"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0"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1"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872"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9873"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4"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5"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6"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7"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8"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9"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9880"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881"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882"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883"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884"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857" name="Rectangle 307"/>
          <p:cNvSpPr>
            <a:spLocks noChangeArrowheads="1"/>
          </p:cNvSpPr>
          <p:nvPr/>
        </p:nvSpPr>
        <p:spPr bwMode="auto">
          <a:xfrm>
            <a:off x="7024688" y="5881688"/>
            <a:ext cx="1501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solidFill>
                  <a:srgbClr val="F7913D"/>
                </a:solidFill>
                <a:latin typeface="Comic Sans MS" pitchFamily="66" charset="0"/>
              </a:rPr>
              <a:t>Where do they go?</a:t>
            </a:r>
            <a:endParaRPr lang="en-US">
              <a:solidFill>
                <a:srgbClr val="000000"/>
              </a:solidFill>
            </a:endParaRPr>
          </a:p>
        </p:txBody>
      </p:sp>
      <p:sp>
        <p:nvSpPr>
          <p:cNvPr id="69858" name="Text Box 190"/>
          <p:cNvSpPr txBox="1">
            <a:spLocks noChangeArrowheads="1"/>
          </p:cNvSpPr>
          <p:nvPr>
            <p:custDataLst>
              <p:tags r:id="rId218"/>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rPr>
              <a:t>RippleAdd</a:t>
            </a:r>
          </a:p>
        </p:txBody>
      </p:sp>
      <p:sp>
        <p:nvSpPr>
          <p:cNvPr id="272" name="Rectangle 283"/>
          <p:cNvSpPr>
            <a:spLocks noChangeArrowheads="1"/>
          </p:cNvSpPr>
          <p:nvPr/>
        </p:nvSpPr>
        <p:spPr bwMode="auto">
          <a:xfrm>
            <a:off x="968375" y="4267200"/>
            <a:ext cx="2424113" cy="584200"/>
          </a:xfrm>
          <a:prstGeom prst="rect">
            <a:avLst/>
          </a:prstGeom>
          <a:solidFill>
            <a:schemeClr val="accent6">
              <a:lumMod val="20000"/>
              <a:lumOff val="80000"/>
            </a:schemeClr>
          </a:solidFill>
          <a:ln w="9525">
            <a:noFill/>
            <a:miter lim="800000"/>
            <a:headEnd/>
            <a:tailEnd/>
          </a:ln>
        </p:spPr>
        <p:txBody>
          <a:bodyPr wrap="none">
            <a:spAutoFit/>
          </a:bodyPr>
          <a:lstStyle/>
          <a:p>
            <a:pPr>
              <a:defRPr/>
            </a:pPr>
            <a:r>
              <a:rPr lang="en-US" sz="3200" b="1" dirty="0">
                <a:solidFill>
                  <a:srgbClr val="000000"/>
                </a:solidFill>
                <a:latin typeface="Calibri" pitchFamily="34" charset="0"/>
                <a:ea typeface="ＭＳ Ｐゴシック" pitchFamily="-106" charset="-128"/>
                <a:cs typeface="Calibri" pitchFamily="34" charset="0"/>
              </a:rPr>
              <a:t>add 4 to reg3</a:t>
            </a:r>
            <a:endParaRPr lang="en-US" sz="3200" dirty="0">
              <a:solidFill>
                <a:srgbClr val="000000"/>
              </a:solidFill>
              <a:latin typeface="Calibri" pitchFamily="34" charset="0"/>
              <a:ea typeface="ＭＳ Ｐゴシック" pitchFamily="-106" charset="-128"/>
              <a:cs typeface="Calibri" pitchFamily="34" charset="0"/>
            </a:endParaRPr>
          </a:p>
        </p:txBody>
      </p:sp>
      <mc:AlternateContent xmlns:mc="http://schemas.openxmlformats.org/markup-compatibility/2006" xmlns:p14="http://schemas.microsoft.com/office/powerpoint/2010/main">
        <mc:Choice Requires="p14">
          <p:contentPart p14:bwMode="auto" r:id="rId247">
            <p14:nvContentPartPr>
              <p14:cNvPr id="5122" name="Ink 272"/>
              <p14:cNvContentPartPr>
                <a14:cpLocks xmlns:a14="http://schemas.microsoft.com/office/drawing/2010/main" noRot="1" noChangeAspect="1" noEditPoints="1" noChangeArrowheads="1" noChangeShapeType="1"/>
              </p14:cNvContentPartPr>
              <p14:nvPr/>
            </p14:nvContentPartPr>
            <p14:xfrm>
              <a:off x="1731963" y="2193925"/>
              <a:ext cx="1019175" cy="1200150"/>
            </p14:xfrm>
          </p:contentPart>
        </mc:Choice>
        <mc:Fallback xmlns="">
          <p:pic>
            <p:nvPicPr>
              <p:cNvPr id="5122" name="Ink 272"/>
              <p:cNvPicPr>
                <a:picLocks noRot="1" noChangeAspect="1" noEditPoints="1" noChangeArrowheads="1" noChangeShapeType="1"/>
              </p:cNvPicPr>
              <p:nvPr/>
            </p:nvPicPr>
            <p:blipFill>
              <a:blip r:embed="rId248"/>
              <a:stretch>
                <a:fillRect/>
              </a:stretch>
            </p:blipFill>
            <p:spPr>
              <a:xfrm>
                <a:off x="1718643" y="2179166"/>
                <a:ext cx="1047255" cy="1228948"/>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123" name="Ink 273"/>
              <p14:cNvContentPartPr>
                <a14:cpLocks xmlns:a14="http://schemas.microsoft.com/office/drawing/2010/main" noRot="1" noChangeAspect="1" noEditPoints="1" noChangeArrowheads="1" noChangeShapeType="1"/>
              </p14:cNvContentPartPr>
              <p14:nvPr/>
            </p14:nvContentPartPr>
            <p14:xfrm>
              <a:off x="3289300" y="1092200"/>
              <a:ext cx="715963" cy="619125"/>
            </p14:xfrm>
          </p:contentPart>
        </mc:Choice>
        <mc:Fallback xmlns="">
          <p:pic>
            <p:nvPicPr>
              <p:cNvPr id="5123" name="Ink 273"/>
              <p:cNvPicPr>
                <a:picLocks noRot="1" noChangeAspect="1" noEditPoints="1" noChangeArrowheads="1" noChangeShapeType="1"/>
              </p:cNvPicPr>
              <p:nvPr/>
            </p:nvPicPr>
            <p:blipFill>
              <a:blip r:embed="rId250"/>
              <a:stretch>
                <a:fillRect/>
              </a:stretch>
            </p:blipFill>
            <p:spPr>
              <a:xfrm>
                <a:off x="3275621" y="1086441"/>
                <a:ext cx="743320" cy="638923"/>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124" name="Ink 274"/>
              <p14:cNvContentPartPr>
                <a14:cpLocks xmlns:a14="http://schemas.microsoft.com/office/drawing/2010/main" noRot="1" noChangeAspect="1" noEditPoints="1" noChangeArrowheads="1" noChangeShapeType="1"/>
              </p14:cNvContentPartPr>
              <p14:nvPr/>
            </p14:nvContentPartPr>
            <p14:xfrm>
              <a:off x="4195763" y="2063750"/>
              <a:ext cx="741362" cy="2368550"/>
            </p14:xfrm>
          </p:contentPart>
        </mc:Choice>
        <mc:Fallback xmlns="">
          <p:pic>
            <p:nvPicPr>
              <p:cNvPr id="5124" name="Ink 274"/>
              <p:cNvPicPr>
                <a:picLocks noRot="1" noChangeAspect="1" noEditPoints="1" noChangeArrowheads="1" noChangeShapeType="1"/>
              </p:cNvPicPr>
              <p:nvPr/>
            </p:nvPicPr>
            <p:blipFill>
              <a:blip r:embed="rId252"/>
              <a:stretch>
                <a:fillRect/>
              </a:stretch>
            </p:blipFill>
            <p:spPr>
              <a:xfrm>
                <a:off x="4183161" y="2051509"/>
                <a:ext cx="758285" cy="2395911"/>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5125" name="Ink 275"/>
              <p14:cNvContentPartPr>
                <a14:cpLocks xmlns:a14="http://schemas.microsoft.com/office/drawing/2010/main" noRot="1" noChangeAspect="1" noEditPoints="1" noChangeArrowheads="1" noChangeShapeType="1"/>
              </p14:cNvContentPartPr>
              <p14:nvPr/>
            </p14:nvContentPartPr>
            <p14:xfrm>
              <a:off x="2817813" y="2179638"/>
              <a:ext cx="5280025" cy="2133600"/>
            </p14:xfrm>
          </p:contentPart>
        </mc:Choice>
        <mc:Fallback xmlns="">
          <p:pic>
            <p:nvPicPr>
              <p:cNvPr id="5125" name="Ink 275"/>
              <p:cNvPicPr>
                <a:picLocks noRot="1" noChangeAspect="1" noEditPoints="1" noChangeArrowheads="1" noChangeShapeType="1"/>
              </p:cNvPicPr>
              <p:nvPr/>
            </p:nvPicPr>
            <p:blipFill>
              <a:blip r:embed="rId254"/>
              <a:stretch>
                <a:fillRect/>
              </a:stretch>
            </p:blipFill>
            <p:spPr>
              <a:xfrm>
                <a:off x="2805213" y="2164519"/>
                <a:ext cx="5307385" cy="2159159"/>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126" name="Ink 276"/>
              <p14:cNvContentPartPr>
                <a14:cpLocks xmlns:a14="http://schemas.microsoft.com/office/drawing/2010/main" noRot="1" noChangeAspect="1" noEditPoints="1" noChangeArrowheads="1" noChangeShapeType="1"/>
              </p14:cNvContentPartPr>
              <p14:nvPr/>
            </p14:nvContentPartPr>
            <p14:xfrm>
              <a:off x="5108575" y="4308475"/>
              <a:ext cx="50800" cy="139700"/>
            </p14:xfrm>
          </p:contentPart>
        </mc:Choice>
        <mc:Fallback xmlns="">
          <p:pic>
            <p:nvPicPr>
              <p:cNvPr id="5126" name="Ink 276"/>
              <p:cNvPicPr>
                <a:picLocks noRot="1" noChangeAspect="1" noEditPoints="1" noChangeArrowheads="1" noChangeShapeType="1"/>
              </p:cNvPicPr>
              <p:nvPr/>
            </p:nvPicPr>
            <p:blipFill>
              <a:blip r:embed="rId256"/>
              <a:stretch>
                <a:fillRect/>
              </a:stretch>
            </p:blipFill>
            <p:spPr>
              <a:xfrm>
                <a:off x="5093550" y="4293713"/>
                <a:ext cx="77989" cy="168504"/>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127" name="Ink 277"/>
              <p14:cNvContentPartPr>
                <a14:cpLocks xmlns:a14="http://schemas.microsoft.com/office/drawing/2010/main" noRot="1" noChangeAspect="1" noEditPoints="1" noChangeArrowheads="1" noChangeShapeType="1"/>
              </p14:cNvContentPartPr>
              <p14:nvPr/>
            </p14:nvContentPartPr>
            <p14:xfrm>
              <a:off x="5486400" y="4281488"/>
              <a:ext cx="55563" cy="165100"/>
            </p14:xfrm>
          </p:contentPart>
        </mc:Choice>
        <mc:Fallback xmlns="">
          <p:pic>
            <p:nvPicPr>
              <p:cNvPr id="5127" name="Ink 277"/>
              <p:cNvPicPr>
                <a:picLocks noRot="1" noChangeAspect="1" noEditPoints="1" noChangeArrowheads="1" noChangeShapeType="1"/>
              </p:cNvPicPr>
              <p:nvPr/>
            </p:nvPicPr>
            <p:blipFill>
              <a:blip r:embed="rId258"/>
              <a:stretch>
                <a:fillRect/>
              </a:stretch>
            </p:blipFill>
            <p:spPr>
              <a:xfrm>
                <a:off x="5472329" y="4267460"/>
                <a:ext cx="73964" cy="188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128" name="Ink 278"/>
              <p14:cNvContentPartPr>
                <a14:cpLocks xmlns:a14="http://schemas.microsoft.com/office/drawing/2010/main" noRot="1" noChangeAspect="1" noEditPoints="1" noChangeArrowheads="1" noChangeShapeType="1"/>
              </p14:cNvContentPartPr>
              <p14:nvPr/>
            </p14:nvContentPartPr>
            <p14:xfrm>
              <a:off x="5865813" y="4321175"/>
              <a:ext cx="77787" cy="188913"/>
            </p14:xfrm>
          </p:contentPart>
        </mc:Choice>
        <mc:Fallback xmlns="">
          <p:pic>
            <p:nvPicPr>
              <p:cNvPr id="5128" name="Ink 278"/>
              <p:cNvPicPr>
                <a:picLocks noRot="1" noChangeAspect="1" noEditPoints="1" noChangeArrowheads="1" noChangeShapeType="1"/>
              </p:cNvPicPr>
              <p:nvPr/>
            </p:nvPicPr>
            <p:blipFill>
              <a:blip r:embed="rId260"/>
              <a:stretch>
                <a:fillRect/>
              </a:stretch>
            </p:blipFill>
            <p:spPr>
              <a:xfrm>
                <a:off x="5852191" y="4306394"/>
                <a:ext cx="106106" cy="208021"/>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5129" name="Ink 279"/>
              <p14:cNvContentPartPr>
                <a14:cpLocks xmlns:a14="http://schemas.microsoft.com/office/drawing/2010/main" noRot="1" noChangeAspect="1" noEditPoints="1" noChangeArrowheads="1" noChangeShapeType="1"/>
              </p14:cNvContentPartPr>
              <p14:nvPr/>
            </p14:nvContentPartPr>
            <p14:xfrm>
              <a:off x="4092575" y="1023938"/>
              <a:ext cx="2092325" cy="527050"/>
            </p14:xfrm>
          </p:contentPart>
        </mc:Choice>
        <mc:Fallback xmlns="">
          <p:pic>
            <p:nvPicPr>
              <p:cNvPr id="5129" name="Ink 279"/>
              <p:cNvPicPr>
                <a:picLocks noRot="1" noChangeAspect="1" noEditPoints="1" noChangeArrowheads="1" noChangeShapeType="1"/>
              </p:cNvPicPr>
              <p:nvPr/>
            </p:nvPicPr>
            <p:blipFill>
              <a:blip r:embed="rId262"/>
              <a:stretch>
                <a:fillRect/>
              </a:stretch>
            </p:blipFill>
            <p:spPr>
              <a:xfrm>
                <a:off x="4078535" y="1010258"/>
                <a:ext cx="2121125" cy="546490"/>
              </a:xfrm>
              <a:prstGeom prst="rect">
                <a:avLst/>
              </a:prstGeom>
            </p:spPr>
          </p:pic>
        </mc:Fallback>
      </mc:AlternateContent>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711" name="Rectangle 3"/>
            <p:cNvSpPr>
              <a:spLocks noChangeArrowheads="1"/>
            </p:cNvSpPr>
            <p:nvPr>
              <p:custDataLst>
                <p:tags r:id="rId2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0712" name="Rectangle 4"/>
            <p:cNvSpPr>
              <a:spLocks noChangeArrowheads="1"/>
            </p:cNvSpPr>
            <p:nvPr>
              <p:custDataLst>
                <p:tags r:id="rId2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70660"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0661"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62"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938 </a:t>
            </a:r>
            <a:r>
              <a:rPr lang="en-US" sz="1400">
                <a:solidFill>
                  <a:srgbClr val="0E0CFB"/>
                </a:solidFill>
                <a:latin typeface="Arial" pitchFamily="34" charset="0"/>
              </a:rPr>
              <a:t>words remaining</a:t>
            </a:r>
          </a:p>
        </p:txBody>
      </p:sp>
      <p:sp>
        <p:nvSpPr>
          <p:cNvPr id="70663"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630 </a:t>
            </a:r>
            <a:r>
              <a:rPr lang="en-US" sz="1400">
                <a:solidFill>
                  <a:srgbClr val="0E0CFB"/>
                </a:solidFill>
                <a:latin typeface="Arial" pitchFamily="34" charset="0"/>
              </a:rPr>
              <a:t>words remaining</a:t>
            </a:r>
          </a:p>
        </p:txBody>
      </p:sp>
      <p:sp>
        <p:nvSpPr>
          <p:cNvPr id="70664"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2749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65"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2047 </a:t>
            </a:r>
            <a:r>
              <a:rPr lang="en-US" sz="1400">
                <a:solidFill>
                  <a:srgbClr val="0E0CFB"/>
                </a:solidFill>
                <a:latin typeface="Arial" pitchFamily="34" charset="0"/>
              </a:rPr>
              <a:t>words remaining</a:t>
            </a:r>
          </a:p>
        </p:txBody>
      </p:sp>
      <p:sp>
        <p:nvSpPr>
          <p:cNvPr id="70666"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tower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67"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trump </a:t>
            </a:r>
            <a:r>
              <a:rPr lang="en-US">
                <a:solidFill>
                  <a:srgbClr val="067B0E"/>
                </a:solidFill>
                <a:latin typeface="Comic Sans MS" pitchFamily="66" charset="0"/>
              </a:rPr>
              <a:t>1</a:t>
            </a:r>
          </a:p>
        </p:txBody>
      </p:sp>
      <p:sp>
        <p:nvSpPr>
          <p:cNvPr id="70668"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462 </a:t>
            </a:r>
            <a:r>
              <a:rPr lang="en-US" sz="1400">
                <a:solidFill>
                  <a:srgbClr val="0E0CFB"/>
                </a:solidFill>
                <a:latin typeface="Arial" pitchFamily="34" charset="0"/>
              </a:rPr>
              <a:t>words remaining</a:t>
            </a:r>
          </a:p>
        </p:txBody>
      </p:sp>
      <p:sp>
        <p:nvSpPr>
          <p:cNvPr id="70669"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285 </a:t>
            </a:r>
            <a:r>
              <a:rPr lang="en-US" sz="1400">
                <a:solidFill>
                  <a:srgbClr val="0E0CFB"/>
                </a:solidFill>
                <a:latin typeface="Arial" pitchFamily="34" charset="0"/>
              </a:rPr>
              <a:t>words remaining</a:t>
            </a:r>
          </a:p>
        </p:txBody>
      </p:sp>
      <p:sp>
        <p:nvSpPr>
          <p:cNvPr id="70670"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0671"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72"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784 </a:t>
            </a:r>
            <a:r>
              <a:rPr lang="en-US" sz="1400">
                <a:solidFill>
                  <a:srgbClr val="0E0CFB"/>
                </a:solidFill>
                <a:latin typeface="Arial" pitchFamily="34" charset="0"/>
              </a:rPr>
              <a:t>words remaining</a:t>
            </a:r>
          </a:p>
        </p:txBody>
      </p:sp>
      <p:sp>
        <p:nvSpPr>
          <p:cNvPr id="70673" name="Text Box 37"/>
          <p:cNvSpPr txBox="1">
            <a:spLocks noChangeArrowheads="1"/>
          </p:cNvSpPr>
          <p:nvPr/>
        </p:nvSpPr>
        <p:spPr bwMode="auto">
          <a:xfrm>
            <a:off x="6069013" y="4968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 303 </a:t>
            </a:r>
            <a:r>
              <a:rPr lang="en-US" sz="1400">
                <a:solidFill>
                  <a:srgbClr val="0E0CFB"/>
                </a:solidFill>
                <a:latin typeface="Arial" pitchFamily="34" charset="0"/>
              </a:rPr>
              <a:t>words remaining</a:t>
            </a:r>
          </a:p>
        </p:txBody>
      </p:sp>
      <p:sp>
        <p:nvSpPr>
          <p:cNvPr id="70674" name="Text Box 38"/>
          <p:cNvSpPr txBox="1">
            <a:spLocks noChangeArrowheads="1"/>
          </p:cNvSpPr>
          <p:nvPr/>
        </p:nvSpPr>
        <p:spPr bwMode="auto">
          <a:xfrm>
            <a:off x="6043613" y="4527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1361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75"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1844 </a:t>
            </a:r>
            <a:r>
              <a:rPr lang="en-US" sz="1400">
                <a:solidFill>
                  <a:srgbClr val="0E0CFB"/>
                </a:solidFill>
                <a:latin typeface="Arial" pitchFamily="34" charset="0"/>
              </a:rPr>
              <a:t>words remaining</a:t>
            </a:r>
          </a:p>
        </p:txBody>
      </p:sp>
      <p:sp>
        <p:nvSpPr>
          <p:cNvPr id="70676"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339 </a:t>
            </a:r>
            <a:r>
              <a:rPr lang="en-US" sz="1400">
                <a:solidFill>
                  <a:srgbClr val="0E0CFB"/>
                </a:solidFill>
                <a:latin typeface="Arial" pitchFamily="34" charset="0"/>
              </a:rPr>
              <a:t>words remaining</a:t>
            </a:r>
          </a:p>
        </p:txBody>
      </p:sp>
      <p:sp>
        <p:nvSpPr>
          <p:cNvPr id="70677" name="Text Box 43"/>
          <p:cNvSpPr txBox="1">
            <a:spLocks noChangeArrowheads="1"/>
          </p:cNvSpPr>
          <p:nvPr/>
        </p:nvSpPr>
        <p:spPr bwMode="auto">
          <a:xfrm>
            <a:off x="6135688" y="5507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206 </a:t>
            </a:r>
            <a:r>
              <a:rPr lang="en-US" sz="1400">
                <a:solidFill>
                  <a:srgbClr val="0E0CFB"/>
                </a:solidFill>
                <a:latin typeface="Arial" pitchFamily="34" charset="0"/>
              </a:rPr>
              <a:t>words remaining</a:t>
            </a:r>
          </a:p>
        </p:txBody>
      </p:sp>
      <p:sp>
        <p:nvSpPr>
          <p:cNvPr id="70678"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679"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smile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0"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bacon </a:t>
            </a:r>
            <a:r>
              <a:rPr lang="en-US">
                <a:solidFill>
                  <a:srgbClr val="067B0E"/>
                </a:solidFill>
                <a:latin typeface="Comic Sans MS" pitchFamily="66" charset="0"/>
              </a:rPr>
              <a:t>1</a:t>
            </a:r>
          </a:p>
        </p:txBody>
      </p:sp>
      <p:sp>
        <p:nvSpPr>
          <p:cNvPr id="70681"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happy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82"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shyly </a:t>
            </a:r>
            <a:r>
              <a:rPr lang="en-US">
                <a:solidFill>
                  <a:srgbClr val="067B0E"/>
                </a:solidFill>
                <a:latin typeface="Comic Sans MS" pitchFamily="66" charset="0"/>
              </a:rPr>
              <a:t>2</a:t>
            </a:r>
          </a:p>
        </p:txBody>
      </p:sp>
      <p:sp>
        <p:nvSpPr>
          <p:cNvPr id="70683"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hairy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4" name="Text Box 30"/>
          <p:cNvSpPr txBox="1">
            <a:spLocks noChangeArrowheads="1"/>
          </p:cNvSpPr>
          <p:nvPr>
            <p:custDataLst>
              <p:tags r:id="rId10"/>
            </p:custDataLst>
          </p:nvPr>
        </p:nvSpPr>
        <p:spPr bwMode="auto">
          <a:xfrm>
            <a:off x="4586288" y="439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wasps </a:t>
            </a:r>
            <a:r>
              <a:rPr lang="en-US">
                <a:solidFill>
                  <a:srgbClr val="067B0E"/>
                </a:solidFill>
                <a:latin typeface="Comic Sans MS" pitchFamily="66" charset="0"/>
              </a:rPr>
              <a:t>2</a:t>
            </a:r>
          </a:p>
        </p:txBody>
      </p:sp>
      <p:sp>
        <p:nvSpPr>
          <p:cNvPr id="70685"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plane </a:t>
            </a:r>
            <a:r>
              <a:rPr lang="en-US">
                <a:solidFill>
                  <a:srgbClr val="13801C"/>
                </a:solidFill>
                <a:latin typeface="Comic Sans MS" pitchFamily="66" charset="0"/>
              </a:rPr>
              <a:t>1</a:t>
            </a:r>
          </a:p>
        </p:txBody>
      </p:sp>
      <p:sp>
        <p:nvSpPr>
          <p:cNvPr id="70686" name="Text Box 60"/>
          <p:cNvSpPr txBox="1">
            <a:spLocks noChangeArrowheads="1"/>
          </p:cNvSpPr>
          <p:nvPr>
            <p:custDataLst>
              <p:tags r:id="rId12"/>
            </p:custDataLst>
          </p:nvPr>
        </p:nvSpPr>
        <p:spPr bwMode="auto">
          <a:xfrm>
            <a:off x="4586288" y="4905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credo </a:t>
            </a:r>
            <a:r>
              <a:rPr lang="en-US">
                <a:solidFill>
                  <a:srgbClr val="067B0E"/>
                </a:solidFill>
                <a:latin typeface="Comic Sans MS" pitchFamily="66" charset="0"/>
              </a:rPr>
              <a:t>2</a:t>
            </a:r>
          </a:p>
        </p:txBody>
      </p:sp>
      <p:sp>
        <p:nvSpPr>
          <p:cNvPr id="70687"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gumbo </a:t>
            </a:r>
            <a:r>
              <a:rPr lang="en-US">
                <a:solidFill>
                  <a:srgbClr val="13801C"/>
                </a:solidFill>
                <a:latin typeface="Comic Sans MS" pitchFamily="66" charset="0"/>
              </a:rPr>
              <a:t>1</a:t>
            </a:r>
          </a:p>
        </p:txBody>
      </p:sp>
      <p:sp>
        <p:nvSpPr>
          <p:cNvPr id="70688" name="Text Box 60"/>
          <p:cNvSpPr txBox="1">
            <a:spLocks noChangeArrowheads="1"/>
          </p:cNvSpPr>
          <p:nvPr>
            <p:custDataLst>
              <p:tags r:id="rId14"/>
            </p:custDataLst>
          </p:nvPr>
        </p:nvSpPr>
        <p:spPr bwMode="auto">
          <a:xfrm>
            <a:off x="4586288" y="5395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thumb </a:t>
            </a:r>
            <a:r>
              <a:rPr lang="en-US">
                <a:solidFill>
                  <a:srgbClr val="067B0E"/>
                </a:solidFill>
                <a:latin typeface="Comic Sans MS" pitchFamily="66" charset="0"/>
              </a:rPr>
              <a:t>0</a:t>
            </a:r>
          </a:p>
        </p:txBody>
      </p:sp>
      <p:sp>
        <p:nvSpPr>
          <p:cNvPr id="70689"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front </a:t>
            </a:r>
            <a:r>
              <a:rPr lang="en-US">
                <a:solidFill>
                  <a:srgbClr val="13801C"/>
                </a:solidFill>
                <a:latin typeface="Comic Sans MS" pitchFamily="66" charset="0"/>
              </a:rPr>
              <a:t>1</a:t>
            </a:r>
          </a:p>
        </p:txBody>
      </p:sp>
      <p:sp>
        <p:nvSpPr>
          <p:cNvPr id="70690"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154 </a:t>
            </a:r>
            <a:r>
              <a:rPr lang="en-US" sz="1400">
                <a:solidFill>
                  <a:srgbClr val="0E0CFB"/>
                </a:solidFill>
                <a:latin typeface="Arial" pitchFamily="34" charset="0"/>
              </a:rPr>
              <a:t>words remaining</a:t>
            </a:r>
          </a:p>
        </p:txBody>
      </p:sp>
      <p:sp>
        <p:nvSpPr>
          <p:cNvPr id="70691"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deify  </a:t>
            </a:r>
            <a:r>
              <a:rPr lang="en-US">
                <a:solidFill>
                  <a:srgbClr val="067B0E"/>
                </a:solidFill>
                <a:latin typeface="Comic Sans MS" pitchFamily="66" charset="0"/>
              </a:rPr>
              <a:t>1</a:t>
            </a:r>
          </a:p>
        </p:txBody>
      </p:sp>
      <p:sp>
        <p:nvSpPr>
          <p:cNvPr id="70692"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bunch  </a:t>
            </a:r>
            <a:r>
              <a:rPr lang="en-US">
                <a:solidFill>
                  <a:srgbClr val="067B0E"/>
                </a:solidFill>
                <a:latin typeface="Comic Sans MS" pitchFamily="66" charset="0"/>
              </a:rPr>
              <a:t>1</a:t>
            </a:r>
          </a:p>
        </p:txBody>
      </p:sp>
      <p:sp>
        <p:nvSpPr>
          <p:cNvPr id="70693" name="Text Box 27"/>
          <p:cNvSpPr txBox="1">
            <a:spLocks noChangeArrowheads="1"/>
          </p:cNvSpPr>
          <p:nvPr>
            <p:custDataLst>
              <p:tags r:id="rId18"/>
            </p:custDataLst>
          </p:nvPr>
        </p:nvSpPr>
        <p:spPr bwMode="auto">
          <a:xfrm>
            <a:off x="4584700" y="5827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lying </a:t>
            </a:r>
            <a:r>
              <a:rPr lang="en-US">
                <a:solidFill>
                  <a:srgbClr val="067B0E"/>
                </a:solidFill>
                <a:latin typeface="Comic Sans MS" pitchFamily="66" charset="0"/>
              </a:rPr>
              <a:t>1</a:t>
            </a:r>
          </a:p>
        </p:txBody>
      </p:sp>
      <p:sp>
        <p:nvSpPr>
          <p:cNvPr id="70694"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wicks  </a:t>
            </a:r>
            <a:r>
              <a:rPr lang="en-US">
                <a:solidFill>
                  <a:srgbClr val="067B0E"/>
                </a:solidFill>
                <a:latin typeface="Comic Sans MS" pitchFamily="66" charset="0"/>
              </a:rPr>
              <a:t>1</a:t>
            </a:r>
          </a:p>
        </p:txBody>
      </p:sp>
      <p:sp>
        <p:nvSpPr>
          <p:cNvPr id="70695"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sorry </a:t>
            </a:r>
            <a:r>
              <a:rPr lang="en-US">
                <a:solidFill>
                  <a:srgbClr val="067B0E"/>
                </a:solidFill>
                <a:latin typeface="Comic Sans MS" pitchFamily="66" charset="0"/>
              </a:rPr>
              <a:t>3</a:t>
            </a:r>
          </a:p>
        </p:txBody>
      </p:sp>
      <p:sp>
        <p:nvSpPr>
          <p:cNvPr id="70696"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bagel </a:t>
            </a:r>
            <a:r>
              <a:rPr lang="en-US">
                <a:solidFill>
                  <a:srgbClr val="067B0E"/>
                </a:solidFill>
                <a:latin typeface="Comic Sans MS" pitchFamily="66" charset="0"/>
              </a:rPr>
              <a:t>2</a:t>
            </a:r>
          </a:p>
        </p:txBody>
      </p:sp>
      <p:sp>
        <p:nvSpPr>
          <p:cNvPr id="70697"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knife </a:t>
            </a:r>
            <a:r>
              <a:rPr lang="en-US">
                <a:solidFill>
                  <a:srgbClr val="067B0E"/>
                </a:solidFill>
                <a:latin typeface="Comic Sans MS" pitchFamily="66" charset="0"/>
              </a:rPr>
              <a:t>3</a:t>
            </a:r>
          </a:p>
        </p:txBody>
      </p:sp>
      <p:sp>
        <p:nvSpPr>
          <p:cNvPr id="70698" name="Text Box 27"/>
          <p:cNvSpPr txBox="1">
            <a:spLocks noChangeArrowheads="1"/>
          </p:cNvSpPr>
          <p:nvPr>
            <p:custDataLst>
              <p:tags r:id="rId23"/>
            </p:custDataLst>
          </p:nvPr>
        </p:nvSpPr>
        <p:spPr bwMode="auto">
          <a:xfrm>
            <a:off x="4584700" y="6248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scale </a:t>
            </a:r>
            <a:r>
              <a:rPr lang="en-US">
                <a:solidFill>
                  <a:srgbClr val="067B0E"/>
                </a:solidFill>
                <a:latin typeface="Comic Sans MS" pitchFamily="66" charset="0"/>
              </a:rPr>
              <a:t>4</a:t>
            </a:r>
          </a:p>
        </p:txBody>
      </p:sp>
      <p:sp>
        <p:nvSpPr>
          <p:cNvPr id="70699"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ridge </a:t>
            </a:r>
            <a:r>
              <a:rPr lang="en-US">
                <a:solidFill>
                  <a:srgbClr val="067B0E"/>
                </a:solidFill>
                <a:latin typeface="Comic Sans MS" pitchFamily="66" charset="0"/>
              </a:rPr>
              <a:t>3</a:t>
            </a:r>
          </a:p>
        </p:txBody>
      </p:sp>
      <p:sp>
        <p:nvSpPr>
          <p:cNvPr id="70700"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147 </a:t>
            </a:r>
            <a:r>
              <a:rPr lang="en-US" sz="1400">
                <a:solidFill>
                  <a:srgbClr val="0E0CFB"/>
                </a:solidFill>
                <a:latin typeface="Arial" pitchFamily="34" charset="0"/>
              </a:rPr>
              <a:t>words remaining</a:t>
            </a:r>
          </a:p>
        </p:txBody>
      </p:sp>
      <p:sp>
        <p:nvSpPr>
          <p:cNvPr id="70701"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15 </a:t>
            </a:r>
            <a:r>
              <a:rPr lang="en-US" sz="1400">
                <a:solidFill>
                  <a:srgbClr val="0E0CFB"/>
                </a:solidFill>
                <a:latin typeface="Arial" pitchFamily="34" charset="0"/>
              </a:rPr>
              <a:t>words remaining</a:t>
            </a:r>
          </a:p>
        </p:txBody>
      </p:sp>
      <p:sp>
        <p:nvSpPr>
          <p:cNvPr id="70702"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218 </a:t>
            </a:r>
            <a:r>
              <a:rPr lang="en-US" sz="1400">
                <a:solidFill>
                  <a:srgbClr val="0E0CFB"/>
                </a:solidFill>
                <a:latin typeface="Arial" pitchFamily="34" charset="0"/>
              </a:rPr>
              <a:t>words remaining</a:t>
            </a:r>
          </a:p>
        </p:txBody>
      </p:sp>
      <p:sp>
        <p:nvSpPr>
          <p:cNvPr id="70703"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68 </a:t>
            </a:r>
            <a:r>
              <a:rPr lang="en-US" sz="1400">
                <a:solidFill>
                  <a:srgbClr val="0E0CFB"/>
                </a:solidFill>
                <a:latin typeface="Arial" pitchFamily="34" charset="0"/>
              </a:rPr>
              <a:t>words remaining</a:t>
            </a:r>
          </a:p>
        </p:txBody>
      </p:sp>
      <p:sp>
        <p:nvSpPr>
          <p:cNvPr id="70704"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 </a:t>
            </a:r>
            <a:r>
              <a:rPr lang="en-US" sz="1400">
                <a:solidFill>
                  <a:srgbClr val="0E0CFB"/>
                </a:solidFill>
                <a:latin typeface="Arial" pitchFamily="34" charset="0"/>
              </a:rPr>
              <a:t>words remaining</a:t>
            </a:r>
          </a:p>
        </p:txBody>
      </p:sp>
      <p:sp>
        <p:nvSpPr>
          <p:cNvPr id="70705" name="Text Box 43"/>
          <p:cNvSpPr txBox="1">
            <a:spLocks noChangeArrowheads="1"/>
          </p:cNvSpPr>
          <p:nvPr/>
        </p:nvSpPr>
        <p:spPr bwMode="auto">
          <a:xfrm>
            <a:off x="6138863" y="5900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117 </a:t>
            </a:r>
            <a:r>
              <a:rPr lang="en-US" sz="1400">
                <a:solidFill>
                  <a:srgbClr val="0E0CFB"/>
                </a:solidFill>
                <a:latin typeface="Arial" pitchFamily="34" charset="0"/>
              </a:rPr>
              <a:t>words remaining</a:t>
            </a:r>
          </a:p>
        </p:txBody>
      </p:sp>
      <p:sp>
        <p:nvSpPr>
          <p:cNvPr id="70706" name="Text Box 43"/>
          <p:cNvSpPr txBox="1">
            <a:spLocks noChangeArrowheads="1"/>
          </p:cNvSpPr>
          <p:nvPr/>
        </p:nvSpPr>
        <p:spPr bwMode="auto">
          <a:xfrm>
            <a:off x="6143625" y="6296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 </a:t>
            </a:r>
            <a:r>
              <a:rPr lang="en-US" sz="1400">
                <a:solidFill>
                  <a:srgbClr val="0E0CFB"/>
                </a:solidFill>
                <a:latin typeface="Arial" pitchFamily="34" charset="0"/>
              </a:rPr>
              <a:t>words remaining</a:t>
            </a:r>
          </a:p>
        </p:txBody>
      </p:sp>
      <p:sp>
        <p:nvSpPr>
          <p:cNvPr id="70707"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91 </a:t>
            </a:r>
            <a:r>
              <a:rPr lang="en-US" sz="1400">
                <a:solidFill>
                  <a:srgbClr val="0E0CFB"/>
                </a:solidFill>
                <a:latin typeface="Arial" pitchFamily="34" charset="0"/>
              </a:rPr>
              <a:t>words remaining</a:t>
            </a:r>
          </a:p>
        </p:txBody>
      </p:sp>
      <p:sp>
        <p:nvSpPr>
          <p:cNvPr id="70708"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9">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0"/>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7" name="Ink 56"/>
              <p14:cNvContentPartPr>
                <a14:cpLocks xmlns:a14="http://schemas.microsoft.com/office/drawing/2010/main" noRot="1" noChangeAspect="1" noEditPoints="1" noChangeArrowheads="1" noChangeShapeType="1"/>
              </p14:cNvContentPartPr>
              <p14:nvPr/>
            </p14:nvContentPartPr>
            <p14:xfrm>
              <a:off x="5618163" y="5934075"/>
              <a:ext cx="220662" cy="273050"/>
            </p14:xfrm>
          </p:contentPart>
        </mc:Choice>
        <mc:Fallback xmlns="">
          <p:pic>
            <p:nvPicPr>
              <p:cNvPr id="1027" name="Ink 56"/>
              <p:cNvPicPr>
                <a:picLocks noRot="1" noChangeAspect="1" noEditPoints="1" noChangeArrowheads="1" noChangeShapeType="1"/>
              </p:cNvPicPr>
              <p:nvPr/>
            </p:nvPicPr>
            <p:blipFill>
              <a:blip r:embed="rId32"/>
              <a:stretch>
                <a:fillRect/>
              </a:stretch>
            </p:blipFill>
            <p:spPr>
              <a:xfrm>
                <a:off x="5605924" y="5922908"/>
                <a:ext cx="246940" cy="297185"/>
              </a:xfrm>
              <a:prstGeom prst="rect">
                <a:avLst/>
              </a:prstGeom>
            </p:spPr>
          </p:pic>
        </mc:Fallback>
      </mc:AlternateContent>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1683"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aeein  - ainee 1</a:t>
            </a:r>
          </a:p>
          <a:p>
            <a:pPr algn="l"/>
            <a:r>
              <a:rPr lang="en-US" sz="1400" b="1">
                <a:solidFill>
                  <a:srgbClr val="0B04FF"/>
                </a:solidFill>
                <a:latin typeface="Arial" pitchFamily="34" charset="0"/>
              </a:rPr>
              <a:t>aefns  - fanes 1</a:t>
            </a:r>
          </a:p>
          <a:p>
            <a:pPr algn="l"/>
            <a:r>
              <a:rPr lang="en-US" sz="1400" b="1">
                <a:solidFill>
                  <a:srgbClr val="0B04FF"/>
                </a:solidFill>
                <a:latin typeface="Arial" pitchFamily="34" charset="0"/>
              </a:rPr>
              <a:t>aeinn  - inane 1</a:t>
            </a:r>
          </a:p>
          <a:p>
            <a:pPr algn="l"/>
            <a:r>
              <a:rPr lang="en-US" sz="1400" b="1">
                <a:solidFill>
                  <a:srgbClr val="0B04FF"/>
                </a:solidFill>
                <a:latin typeface="Arial" pitchFamily="34" charset="0"/>
              </a:rPr>
              <a:t>aeinv  - naevi naive 2</a:t>
            </a:r>
          </a:p>
          <a:p>
            <a:pPr algn="l"/>
            <a:r>
              <a:rPr lang="en-US" sz="1400" b="1">
                <a:solidFill>
                  <a:srgbClr val="0B04FF"/>
                </a:solidFill>
                <a:latin typeface="Arial" pitchFamily="34" charset="0"/>
              </a:rPr>
              <a:t>aeinx  - xenia 1</a:t>
            </a:r>
          </a:p>
          <a:p>
            <a:pPr algn="l"/>
            <a:r>
              <a:rPr lang="en-US" sz="1400" b="1">
                <a:solidFill>
                  <a:srgbClr val="0B04FF"/>
                </a:solidFill>
                <a:latin typeface="Arial" pitchFamily="34" charset="0"/>
              </a:rPr>
              <a:t>aeinz  - azine 1</a:t>
            </a:r>
          </a:p>
          <a:p>
            <a:pPr algn="l"/>
            <a:r>
              <a:rPr lang="en-US" sz="1400" b="1">
                <a:solidFill>
                  <a:srgbClr val="0B04FF"/>
                </a:solidFill>
                <a:latin typeface="Arial" pitchFamily="34" charset="0"/>
              </a:rPr>
              <a:t>aekns  - kanes skean snake sneak 4</a:t>
            </a:r>
          </a:p>
          <a:p>
            <a:pPr algn="l"/>
            <a:r>
              <a:rPr lang="en-US" sz="1400" b="1">
                <a:solidFill>
                  <a:srgbClr val="0B04FF"/>
                </a:solidFill>
                <a:latin typeface="Arial" pitchFamily="34" charset="0"/>
              </a:rPr>
              <a:t>eginp  - genip 1</a:t>
            </a:r>
          </a:p>
          <a:p>
            <a:pPr algn="l"/>
            <a:r>
              <a:rPr lang="en-US" sz="1400" b="1">
                <a:solidFill>
                  <a:srgbClr val="0B04FF"/>
                </a:solidFill>
                <a:latin typeface="Arial" pitchFamily="34" charset="0"/>
              </a:rPr>
              <a:t>eginy  - eying 1</a:t>
            </a:r>
          </a:p>
        </p:txBody>
      </p:sp>
      <p:sp>
        <p:nvSpPr>
          <p:cNvPr id="71684"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8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86"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87"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1688"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pitchFamily="34" charset="0"/>
              </a:rPr>
              <a:t>aarsy  - rayas 1</a:t>
            </a:r>
          </a:p>
          <a:p>
            <a:pPr algn="l"/>
            <a:r>
              <a:rPr lang="en-US" sz="1400" b="1">
                <a:latin typeface="Arial" pitchFamily="34" charset="0"/>
              </a:rPr>
              <a:t>agrsy  - grays 1</a:t>
            </a:r>
          </a:p>
          <a:p>
            <a:pPr algn="l"/>
            <a:r>
              <a:rPr lang="en-US" sz="1400" b="1">
                <a:latin typeface="Arial" pitchFamily="34" charset="0"/>
              </a:rPr>
              <a:t>ahrry  - harry 1</a:t>
            </a:r>
          </a:p>
          <a:p>
            <a:pPr algn="l"/>
            <a:r>
              <a:rPr lang="en-US" sz="1400" b="1">
                <a:latin typeface="Arial" pitchFamily="34" charset="0"/>
              </a:rPr>
              <a:t>akrsy  - kyars 1</a:t>
            </a:r>
          </a:p>
          <a:p>
            <a:pPr algn="l"/>
            <a:r>
              <a:rPr lang="en-US" sz="1400" b="1">
                <a:latin typeface="Arial" pitchFamily="34" charset="0"/>
              </a:rPr>
              <a:t>dlors  - lords 1</a:t>
            </a:r>
          </a:p>
          <a:p>
            <a:pPr algn="l"/>
            <a:r>
              <a:rPr lang="en-US" sz="1400" b="1">
                <a:latin typeface="Arial" pitchFamily="34" charset="0"/>
              </a:rPr>
              <a:t>ehors  - heros hoers horse shoer shore 5</a:t>
            </a:r>
          </a:p>
          <a:p>
            <a:pPr algn="l"/>
            <a:r>
              <a:rPr lang="en-US" sz="1400" b="1">
                <a:latin typeface="Arial" pitchFamily="34" charset="0"/>
              </a:rPr>
              <a:t>elors  - lores loser orles roles sorel 5</a:t>
            </a:r>
          </a:p>
          <a:p>
            <a:pPr algn="l"/>
            <a:r>
              <a:rPr lang="en-US" sz="1400" b="1">
                <a:latin typeface="Arial" pitchFamily="34" charset="0"/>
              </a:rPr>
              <a:t>fhors  - </a:t>
            </a:r>
            <a:r>
              <a:rPr lang="en-US" sz="1400" b="1">
                <a:solidFill>
                  <a:srgbClr val="C00000"/>
                </a:solidFill>
                <a:latin typeface="Arial" pitchFamily="34" charset="0"/>
              </a:rPr>
              <a:t>frosh</a:t>
            </a:r>
            <a:r>
              <a:rPr lang="en-US" sz="1400" b="1">
                <a:latin typeface="Arial" pitchFamily="34" charset="0"/>
              </a:rPr>
              <a:t> 1</a:t>
            </a:r>
          </a:p>
          <a:p>
            <a:pPr algn="l"/>
            <a:r>
              <a:rPr lang="en-US" sz="1400" b="1">
                <a:latin typeface="Arial" pitchFamily="34" charset="0"/>
              </a:rPr>
              <a:t>glory  - glory 1</a:t>
            </a:r>
          </a:p>
          <a:p>
            <a:pPr algn="l"/>
            <a:r>
              <a:rPr lang="en-US" sz="1400" b="1">
                <a:latin typeface="Arial" pitchFamily="34" charset="0"/>
              </a:rPr>
              <a:t>gosty  - stogy 1</a:t>
            </a:r>
          </a:p>
          <a:p>
            <a:pPr algn="l"/>
            <a:r>
              <a:rPr lang="en-US" sz="1400" b="1">
                <a:latin typeface="Arial" pitchFamily="34" charset="0"/>
              </a:rPr>
              <a:t>ilors  - loris roils 2</a:t>
            </a:r>
          </a:p>
          <a:p>
            <a:pPr algn="l"/>
            <a:r>
              <a:rPr lang="en-US" sz="1400" b="1">
                <a:latin typeface="Arial" pitchFamily="34" charset="0"/>
              </a:rPr>
              <a:t>kmosy  - smoky 1</a:t>
            </a:r>
          </a:p>
          <a:p>
            <a:pPr algn="l"/>
            <a:r>
              <a:rPr lang="en-US" sz="1400" b="1">
                <a:latin typeface="Arial" pitchFamily="34" charset="0"/>
              </a:rPr>
              <a:t>mossy  - mossy 1</a:t>
            </a:r>
          </a:p>
          <a:p>
            <a:pPr algn="l"/>
            <a:r>
              <a:rPr lang="en-US" sz="1400" b="1">
                <a:latin typeface="Arial" pitchFamily="34" charset="0"/>
              </a:rPr>
              <a:t>oosty  - sooty toyos 2</a:t>
            </a:r>
          </a:p>
          <a:p>
            <a:pPr algn="l"/>
            <a:r>
              <a:rPr lang="en-US" sz="1400" b="1">
                <a:latin typeface="Arial" pitchFamily="34" charset="0"/>
              </a:rPr>
              <a:t>oppsy  - soppy 1</a:t>
            </a:r>
          </a:p>
        </p:txBody>
      </p:sp>
      <p:sp>
        <p:nvSpPr>
          <p:cNvPr id="71689"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adgrs  - drags grads 2</a:t>
            </a:r>
          </a:p>
          <a:p>
            <a:pPr algn="l"/>
            <a:r>
              <a:rPr lang="en-US" sz="1400" b="1">
                <a:solidFill>
                  <a:srgbClr val="0B04FF"/>
                </a:solidFill>
                <a:latin typeface="Arial" pitchFamily="34" charset="0"/>
              </a:rPr>
              <a:t>bbeir  - bribe 1</a:t>
            </a:r>
          </a:p>
          <a:p>
            <a:pPr algn="l"/>
            <a:r>
              <a:rPr lang="en-US" sz="1400" b="1">
                <a:solidFill>
                  <a:srgbClr val="0B04FF"/>
                </a:solidFill>
                <a:latin typeface="Arial" pitchFamily="34" charset="0"/>
              </a:rPr>
              <a:t>beijr  - jiber 1</a:t>
            </a:r>
          </a:p>
          <a:p>
            <a:pPr algn="l"/>
            <a:r>
              <a:rPr lang="en-US" sz="1400" b="1">
                <a:solidFill>
                  <a:srgbClr val="0B04FF"/>
                </a:solidFill>
                <a:latin typeface="Arial" pitchFamily="34" charset="0"/>
              </a:rPr>
              <a:t>beirr  - brier 1</a:t>
            </a:r>
          </a:p>
          <a:p>
            <a:pPr algn="l"/>
            <a:r>
              <a:rPr lang="en-US" sz="1400" b="1">
                <a:solidFill>
                  <a:srgbClr val="0B04FF"/>
                </a:solidFill>
                <a:latin typeface="Arial" pitchFamily="34" charset="0"/>
              </a:rPr>
              <a:t>dginy  - dingy dying 2</a:t>
            </a:r>
          </a:p>
          <a:p>
            <a:pPr algn="l"/>
            <a:r>
              <a:rPr lang="en-US" sz="1400" b="1">
                <a:solidFill>
                  <a:srgbClr val="0B04FF"/>
                </a:solidFill>
                <a:latin typeface="Arial" pitchFamily="34" charset="0"/>
              </a:rPr>
              <a:t>dilru  - lurid 1</a:t>
            </a:r>
          </a:p>
          <a:p>
            <a:pPr algn="l"/>
            <a:r>
              <a:rPr lang="en-US" sz="1400" b="1">
                <a:solidFill>
                  <a:srgbClr val="0B04FF"/>
                </a:solidFill>
                <a:latin typeface="Arial" pitchFamily="34" charset="0"/>
              </a:rPr>
              <a:t>eghit  - eight 1</a:t>
            </a:r>
          </a:p>
          <a:p>
            <a:pPr algn="l"/>
            <a:r>
              <a:rPr lang="en-US" sz="1400" b="1">
                <a:solidFill>
                  <a:srgbClr val="0B04FF"/>
                </a:solidFill>
                <a:latin typeface="Arial" pitchFamily="34" charset="0"/>
              </a:rPr>
              <a:t>egrsy  - greys gyres 2</a:t>
            </a:r>
          </a:p>
          <a:p>
            <a:pPr algn="l"/>
            <a:r>
              <a:rPr lang="en-US" sz="1400" b="1">
                <a:solidFill>
                  <a:srgbClr val="0B04FF"/>
                </a:solidFill>
                <a:latin typeface="Arial" pitchFamily="34" charset="0"/>
              </a:rPr>
              <a:t>eimmr  - mimer 1</a:t>
            </a:r>
          </a:p>
          <a:p>
            <a:pPr algn="l"/>
            <a:r>
              <a:rPr lang="en-US" sz="1400" b="1">
                <a:solidFill>
                  <a:srgbClr val="0B04FF"/>
                </a:solidFill>
                <a:latin typeface="Arial" pitchFamily="34" charset="0"/>
              </a:rPr>
              <a:t>eimrr  - rimer 1</a:t>
            </a:r>
          </a:p>
          <a:p>
            <a:pPr algn="l"/>
            <a:r>
              <a:rPr lang="en-US" sz="1400" b="1">
                <a:solidFill>
                  <a:srgbClr val="0B04FF"/>
                </a:solidFill>
                <a:latin typeface="Arial" pitchFamily="34" charset="0"/>
              </a:rPr>
              <a:t>eimrx  - mirex mixer remix 3</a:t>
            </a:r>
          </a:p>
          <a:p>
            <a:pPr algn="l"/>
            <a:r>
              <a:rPr lang="en-US" sz="1400" b="1">
                <a:solidFill>
                  <a:srgbClr val="0B04FF"/>
                </a:solidFill>
                <a:latin typeface="Arial" pitchFamily="34" charset="0"/>
              </a:rPr>
              <a:t>eiqru  - quire 1</a:t>
            </a:r>
          </a:p>
          <a:p>
            <a:pPr algn="l"/>
            <a:r>
              <a:rPr lang="en-US" sz="1400" b="1">
                <a:solidFill>
                  <a:srgbClr val="0B04FF"/>
                </a:solidFill>
                <a:latin typeface="Arial" pitchFamily="34" charset="0"/>
              </a:rPr>
              <a:t>gillr  - grill 1</a:t>
            </a:r>
          </a:p>
        </p:txBody>
      </p:sp>
      <p:sp>
        <p:nvSpPr>
          <p:cNvPr id="71690"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91"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92"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93"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pitchFamily="34" charset="0"/>
                <a:cs typeface="Arial" pitchFamily="34" charset="0"/>
              </a:rPr>
              <a:t>acdls  - clads scald 2</a:t>
            </a:r>
          </a:p>
          <a:p>
            <a:pPr algn="l"/>
            <a:r>
              <a:rPr lang="en-US" sz="1400" b="1">
                <a:latin typeface="Arial" pitchFamily="34" charset="0"/>
                <a:cs typeface="Arial" pitchFamily="34" charset="0"/>
              </a:rPr>
              <a:t>acegs  - cages 1</a:t>
            </a:r>
          </a:p>
          <a:p>
            <a:pPr algn="l"/>
            <a:r>
              <a:rPr lang="en-US" sz="1400" b="1">
                <a:latin typeface="Arial" pitchFamily="34" charset="0"/>
                <a:cs typeface="Arial" pitchFamily="34" charset="0"/>
              </a:rPr>
              <a:t>aceis  - saice 1</a:t>
            </a:r>
          </a:p>
          <a:p>
            <a:pPr algn="l"/>
            <a:r>
              <a:rPr lang="en-US" sz="1400" b="1">
                <a:latin typeface="Arial" pitchFamily="34" charset="0"/>
                <a:cs typeface="Arial" pitchFamily="34" charset="0"/>
              </a:rPr>
              <a:t>acelp  - place 1</a:t>
            </a:r>
          </a:p>
          <a:p>
            <a:pPr algn="l"/>
            <a:r>
              <a:rPr lang="en-US" sz="1400" b="1">
                <a:latin typeface="Arial" pitchFamily="34" charset="0"/>
                <a:cs typeface="Arial" pitchFamily="34" charset="0"/>
              </a:rPr>
              <a:t>acens  - acnes canes scena 3</a:t>
            </a:r>
          </a:p>
          <a:p>
            <a:pPr algn="l"/>
            <a:r>
              <a:rPr lang="en-US" sz="1400" b="1">
                <a:latin typeface="Arial" pitchFamily="34" charset="0"/>
                <a:cs typeface="Arial" pitchFamily="34" charset="0"/>
              </a:rPr>
              <a:t>aclos  - coals colas 2</a:t>
            </a:r>
          </a:p>
          <a:p>
            <a:pPr algn="l"/>
            <a:r>
              <a:rPr lang="en-US" sz="1400" b="1">
                <a:latin typeface="Arial" pitchFamily="34" charset="0"/>
                <a:cs typeface="Arial" pitchFamily="34" charset="0"/>
              </a:rPr>
              <a:t>aclrs  - carls 1</a:t>
            </a:r>
          </a:p>
          <a:p>
            <a:pPr algn="l"/>
            <a:r>
              <a:rPr lang="en-US" sz="1400" b="1">
                <a:latin typeface="Arial" pitchFamily="34" charset="0"/>
                <a:cs typeface="Arial" pitchFamily="34" charset="0"/>
              </a:rPr>
              <a:t>adels  - dales deals lades lased leads 5</a:t>
            </a:r>
          </a:p>
          <a:p>
            <a:pPr algn="l"/>
            <a:r>
              <a:rPr lang="en-US" sz="1400" b="1">
                <a:latin typeface="Arial" pitchFamily="34" charset="0"/>
                <a:cs typeface="Arial" pitchFamily="34" charset="0"/>
              </a:rPr>
              <a:t>aelos  - aloes 1</a:t>
            </a:r>
          </a:p>
          <a:p>
            <a:pPr algn="l"/>
            <a:r>
              <a:rPr lang="en-US" sz="1400" b="1">
                <a:latin typeface="Arial" pitchFamily="34" charset="0"/>
                <a:cs typeface="Arial" pitchFamily="34" charset="0"/>
              </a:rPr>
              <a:t>aelrs  - arles earls lares </a:t>
            </a:r>
            <a:r>
              <a:rPr lang="en-US" sz="1400" b="1">
                <a:solidFill>
                  <a:srgbClr val="C00000"/>
                </a:solidFill>
                <a:latin typeface="Arial" pitchFamily="34" charset="0"/>
                <a:cs typeface="Arial" pitchFamily="34" charset="0"/>
              </a:rPr>
              <a:t>laser</a:t>
            </a:r>
            <a:r>
              <a:rPr lang="en-US" sz="1400" b="1">
                <a:latin typeface="Arial" pitchFamily="34" charset="0"/>
                <a:cs typeface="Arial" pitchFamily="34" charset="0"/>
              </a:rPr>
              <a:t> lears rales reals seral 8</a:t>
            </a:r>
          </a:p>
          <a:p>
            <a:pPr algn="l"/>
            <a:r>
              <a:rPr lang="en-US" sz="1400" b="1">
                <a:latin typeface="Arial" pitchFamily="34" charset="0"/>
                <a:cs typeface="Arial" pitchFamily="34" charset="0"/>
              </a:rPr>
              <a:t>celsw  - clews 1</a:t>
            </a:r>
          </a:p>
        </p:txBody>
      </p:sp>
      <p:sp>
        <p:nvSpPr>
          <p:cNvPr id="71694"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050"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2050"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1"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2051"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2"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2052"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53"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2053"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54"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2054" name="Ink 19"/>
              <p:cNvPicPr>
                <a:picLocks noRot="1" noChangeAspect="1" noEditPoints="1" noChangeArrowheads="1" noChangeShapeType="1"/>
              </p:cNvPicPr>
              <p:nvPr/>
            </p:nvPicPr>
            <p:blipFill>
              <a:blip r:embed="rId13"/>
              <a:stretch>
                <a:fillRect/>
              </a:stretch>
            </p:blipFill>
            <p:spPr>
              <a:xfrm>
                <a:off x="2119199" y="1692167"/>
                <a:ext cx="704210" cy="43872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055"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2055"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056"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2056"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57"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2057"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72707"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2708"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09"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72710"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11"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72712"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72713"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72714"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72715"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16"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72717"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72718"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19"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72720"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72721"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2722"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23"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72724"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25"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72726"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72727"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72728"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72729"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30"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72731"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72732"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33"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72734"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72735"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2736"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72737"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72738"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72739"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72740"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72741"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72742"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72743"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72744"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45"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72746"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72747"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72748"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72749"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72750"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72751"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72752"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4">
            <p14:nvContentPartPr>
              <p14:cNvPr id="22530" name="Ink 49"/>
              <p14:cNvContentPartPr>
                <a14:cpLocks xmlns:a14="http://schemas.microsoft.com/office/drawing/2010/main" noRot="1" noChangeAspect="1" noEditPoints="1" noChangeArrowheads="1" noChangeShapeType="1"/>
              </p14:cNvContentPartPr>
              <p14:nvPr/>
            </p14:nvContentPartPr>
            <p14:xfrm>
              <a:off x="4933950" y="3303588"/>
              <a:ext cx="2563813" cy="676275"/>
            </p14:xfrm>
          </p:contentPart>
        </mc:Choice>
        <mc:Fallback xmlns="">
          <p:pic>
            <p:nvPicPr>
              <p:cNvPr id="22530" name="Ink 49"/>
              <p:cNvPicPr>
                <a:picLocks noRot="1" noChangeAspect="1" noEditPoints="1" noChangeArrowheads="1" noChangeShapeType="1"/>
              </p:cNvPicPr>
              <p:nvPr/>
            </p:nvPicPr>
            <p:blipFill>
              <a:blip r:embed="rId25"/>
              <a:stretch>
                <a:fillRect/>
              </a:stretch>
            </p:blipFill>
            <p:spPr>
              <a:xfrm>
                <a:off x="4920271" y="3288472"/>
                <a:ext cx="2590452" cy="705068"/>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531" name="Ink 50"/>
              <p14:cNvContentPartPr>
                <a14:cpLocks xmlns:a14="http://schemas.microsoft.com/office/drawing/2010/main" noRot="1" noChangeAspect="1" noEditPoints="1" noChangeArrowheads="1" noChangeShapeType="1"/>
              </p14:cNvContentPartPr>
              <p14:nvPr/>
            </p14:nvContentPartPr>
            <p14:xfrm>
              <a:off x="5721350" y="6367463"/>
              <a:ext cx="84138" cy="231775"/>
            </p14:xfrm>
          </p:contentPart>
        </mc:Choice>
        <mc:Fallback xmlns="">
          <p:pic>
            <p:nvPicPr>
              <p:cNvPr id="22531" name="Ink 50"/>
              <p:cNvPicPr>
                <a:picLocks noRot="1" noChangeAspect="1" noEditPoints="1" noChangeArrowheads="1" noChangeShapeType="1"/>
              </p:cNvPicPr>
              <p:nvPr/>
            </p:nvPicPr>
            <p:blipFill>
              <a:blip r:embed="rId27"/>
              <a:stretch>
                <a:fillRect/>
              </a:stretch>
            </p:blipFill>
            <p:spPr>
              <a:xfrm>
                <a:off x="5707327" y="6351987"/>
                <a:ext cx="106431" cy="260207"/>
              </a:xfrm>
              <a:prstGeom prst="rect">
                <a:avLst/>
              </a:prstGeom>
            </p:spPr>
          </p:pic>
        </mc:Fallback>
      </mc:AlternateContent>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7717898"/>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3731"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73732"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3"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34"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35"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3736"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73737"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73738"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9"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40"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41"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73742"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73743"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3554" name="Ink 16"/>
              <p14:cNvContentPartPr>
                <a14:cpLocks xmlns:a14="http://schemas.microsoft.com/office/drawing/2010/main" noRot="1" noChangeAspect="1" noEditPoints="1" noChangeArrowheads="1" noChangeShapeType="1"/>
              </p14:cNvContentPartPr>
              <p14:nvPr/>
            </p14:nvContentPartPr>
            <p14:xfrm>
              <a:off x="3781425" y="290513"/>
              <a:ext cx="322263" cy="744537"/>
            </p14:xfrm>
          </p:contentPart>
        </mc:Choice>
        <mc:Fallback xmlns="">
          <p:pic>
            <p:nvPicPr>
              <p:cNvPr id="23554" name="Ink 16"/>
              <p:cNvPicPr>
                <a:picLocks noRot="1" noChangeAspect="1" noEditPoints="1" noChangeArrowheads="1" noChangeShapeType="1"/>
              </p:cNvPicPr>
              <p:nvPr/>
            </p:nvPicPr>
            <p:blipFill>
              <a:blip r:embed="rId5"/>
              <a:stretch>
                <a:fillRect/>
              </a:stretch>
            </p:blipFill>
            <p:spPr>
              <a:xfrm>
                <a:off x="3770983" y="281512"/>
                <a:ext cx="344227" cy="76649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3555" name="Ink 17"/>
              <p14:cNvContentPartPr>
                <a14:cpLocks xmlns:a14="http://schemas.microsoft.com/office/drawing/2010/main" noRot="1" noChangeAspect="1" noEditPoints="1" noChangeArrowheads="1" noChangeShapeType="1"/>
              </p14:cNvContentPartPr>
              <p14:nvPr/>
            </p14:nvContentPartPr>
            <p14:xfrm>
              <a:off x="4249738" y="5364163"/>
              <a:ext cx="368300" cy="544512"/>
            </p14:xfrm>
          </p:contentPart>
        </mc:Choice>
        <mc:Fallback xmlns="">
          <p:pic>
            <p:nvPicPr>
              <p:cNvPr id="23555" name="Ink 17"/>
              <p:cNvPicPr>
                <a:picLocks noRot="1" noChangeAspect="1" noEditPoints="1" noChangeArrowheads="1" noChangeShapeType="1"/>
              </p:cNvPicPr>
              <p:nvPr/>
            </p:nvPicPr>
            <p:blipFill>
              <a:blip r:embed="rId7"/>
              <a:stretch>
                <a:fillRect/>
              </a:stretch>
            </p:blipFill>
            <p:spPr>
              <a:xfrm>
                <a:off x="4238937" y="5351567"/>
                <a:ext cx="383421" cy="56970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3556" name="Ink 18"/>
              <p14:cNvContentPartPr>
                <a14:cpLocks xmlns:a14="http://schemas.microsoft.com/office/drawing/2010/main" noRot="1" noChangeAspect="1" noEditPoints="1" noChangeArrowheads="1" noChangeShapeType="1"/>
              </p14:cNvContentPartPr>
              <p14:nvPr/>
            </p14:nvContentPartPr>
            <p14:xfrm>
              <a:off x="1011238" y="585788"/>
              <a:ext cx="2801937" cy="3332162"/>
            </p14:xfrm>
          </p:contentPart>
        </mc:Choice>
        <mc:Fallback xmlns="">
          <p:pic>
            <p:nvPicPr>
              <p:cNvPr id="23556" name="Ink 18"/>
              <p:cNvPicPr>
                <a:picLocks noRot="1" noChangeAspect="1" noEditPoints="1" noChangeArrowheads="1" noChangeShapeType="1"/>
              </p:cNvPicPr>
              <p:nvPr/>
            </p:nvPicPr>
            <p:blipFill>
              <a:blip r:embed="rId9"/>
              <a:stretch>
                <a:fillRect/>
              </a:stretch>
            </p:blipFill>
            <p:spPr>
              <a:xfrm>
                <a:off x="998998" y="574988"/>
                <a:ext cx="2826417" cy="335484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557" name="Ink 19"/>
              <p14:cNvContentPartPr>
                <a14:cpLocks xmlns:a14="http://schemas.microsoft.com/office/drawing/2010/main" noRot="1" noChangeAspect="1" noEditPoints="1" noChangeArrowheads="1" noChangeShapeType="1"/>
              </p14:cNvContentPartPr>
              <p14:nvPr/>
            </p14:nvContentPartPr>
            <p14:xfrm>
              <a:off x="2189163" y="5145088"/>
              <a:ext cx="2370137" cy="1154112"/>
            </p14:xfrm>
          </p:contentPart>
        </mc:Choice>
        <mc:Fallback xmlns="">
          <p:pic>
            <p:nvPicPr>
              <p:cNvPr id="23557" name="Ink 19"/>
              <p:cNvPicPr>
                <a:picLocks noRot="1" noChangeAspect="1" noEditPoints="1" noChangeArrowheads="1" noChangeShapeType="1"/>
              </p:cNvPicPr>
              <p:nvPr/>
            </p:nvPicPr>
            <p:blipFill>
              <a:blip r:embed="rId11"/>
              <a:stretch>
                <a:fillRect/>
              </a:stretch>
            </p:blipFill>
            <p:spPr>
              <a:xfrm>
                <a:off x="2175844" y="5131769"/>
                <a:ext cx="2390296" cy="118147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558" name="Ink 20"/>
              <p14:cNvContentPartPr>
                <a14:cpLocks xmlns:a14="http://schemas.microsoft.com/office/drawing/2010/main" noRot="1" noChangeAspect="1" noEditPoints="1" noChangeArrowheads="1" noChangeShapeType="1"/>
              </p14:cNvContentPartPr>
              <p14:nvPr/>
            </p14:nvContentPartPr>
            <p14:xfrm>
              <a:off x="536575" y="1941513"/>
              <a:ext cx="1820863" cy="874712"/>
            </p14:xfrm>
          </p:contentPart>
        </mc:Choice>
        <mc:Fallback xmlns="">
          <p:pic>
            <p:nvPicPr>
              <p:cNvPr id="23558" name="Ink 20"/>
              <p:cNvPicPr>
                <a:picLocks noRot="1" noChangeAspect="1" noEditPoints="1" noChangeArrowheads="1" noChangeShapeType="1"/>
              </p:cNvPicPr>
              <p:nvPr/>
            </p:nvPicPr>
            <p:blipFill>
              <a:blip r:embed="rId13"/>
              <a:stretch>
                <a:fillRect/>
              </a:stretch>
            </p:blipFill>
            <p:spPr>
              <a:xfrm>
                <a:off x="524335" y="1928914"/>
                <a:ext cx="1844263" cy="89883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559" name="Ink 21"/>
              <p14:cNvContentPartPr>
                <a14:cpLocks xmlns:a14="http://schemas.microsoft.com/office/drawing/2010/main" noRot="1" noChangeAspect="1" noEditPoints="1" noChangeArrowheads="1" noChangeShapeType="1"/>
              </p14:cNvContentPartPr>
              <p14:nvPr/>
            </p14:nvContentPartPr>
            <p14:xfrm>
              <a:off x="747713" y="1309688"/>
              <a:ext cx="828675" cy="936625"/>
            </p14:xfrm>
          </p:contentPart>
        </mc:Choice>
        <mc:Fallback xmlns="">
          <p:pic>
            <p:nvPicPr>
              <p:cNvPr id="23559" name="Ink 21"/>
              <p:cNvPicPr>
                <a:picLocks noRot="1" noChangeAspect="1" noEditPoints="1" noChangeArrowheads="1" noChangeShapeType="1"/>
              </p:cNvPicPr>
              <p:nvPr/>
            </p:nvPicPr>
            <p:blipFill>
              <a:blip r:embed="rId15"/>
              <a:stretch>
                <a:fillRect/>
              </a:stretch>
            </p:blipFill>
            <p:spPr>
              <a:xfrm>
                <a:off x="735108" y="1304289"/>
                <a:ext cx="854245" cy="95462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560" name="Ink 22"/>
              <p14:cNvContentPartPr>
                <a14:cpLocks xmlns:a14="http://schemas.microsoft.com/office/drawing/2010/main" noRot="1" noChangeAspect="1" noEditPoints="1" noChangeArrowheads="1" noChangeShapeType="1"/>
              </p14:cNvContentPartPr>
              <p14:nvPr/>
            </p14:nvContentPartPr>
            <p14:xfrm>
              <a:off x="119063" y="3444875"/>
              <a:ext cx="2039937" cy="1147763"/>
            </p14:xfrm>
          </p:contentPart>
        </mc:Choice>
        <mc:Fallback xmlns="">
          <p:pic>
            <p:nvPicPr>
              <p:cNvPr id="23560" name="Ink 22"/>
              <p:cNvPicPr>
                <a:picLocks noRot="1" noChangeAspect="1" noEditPoints="1" noChangeArrowheads="1" noChangeShapeType="1"/>
              </p:cNvPicPr>
              <p:nvPr/>
            </p:nvPicPr>
            <p:blipFill>
              <a:blip r:embed="rId17"/>
              <a:stretch>
                <a:fillRect/>
              </a:stretch>
            </p:blipFill>
            <p:spPr>
              <a:xfrm>
                <a:off x="103582" y="3430474"/>
                <a:ext cx="2070900" cy="117800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3561" name="Ink 23"/>
              <p14:cNvContentPartPr>
                <a14:cpLocks xmlns:a14="http://schemas.microsoft.com/office/drawing/2010/main" noRot="1" noChangeAspect="1" noEditPoints="1" noChangeArrowheads="1" noChangeShapeType="1"/>
              </p14:cNvContentPartPr>
              <p14:nvPr/>
            </p14:nvContentPartPr>
            <p14:xfrm>
              <a:off x="76200" y="352425"/>
              <a:ext cx="2230438" cy="2749550"/>
            </p14:xfrm>
          </p:contentPart>
        </mc:Choice>
        <mc:Fallback xmlns="">
          <p:pic>
            <p:nvPicPr>
              <p:cNvPr id="23561" name="Ink 23"/>
              <p:cNvPicPr>
                <a:picLocks noRot="1" noChangeAspect="1" noEditPoints="1" noChangeArrowheads="1" noChangeShapeType="1"/>
              </p:cNvPicPr>
              <p:nvPr/>
            </p:nvPicPr>
            <p:blipFill>
              <a:blip r:embed="rId19"/>
              <a:stretch>
                <a:fillRect/>
              </a:stretch>
            </p:blipFill>
            <p:spPr>
              <a:xfrm>
                <a:off x="62161" y="339466"/>
                <a:ext cx="2257437" cy="277474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3562" name="Ink 24"/>
              <p14:cNvContentPartPr>
                <a14:cpLocks xmlns:a14="http://schemas.microsoft.com/office/drawing/2010/main" noRot="1" noChangeAspect="1" noEditPoints="1" noChangeArrowheads="1" noChangeShapeType="1"/>
              </p14:cNvContentPartPr>
              <p14:nvPr/>
            </p14:nvContentPartPr>
            <p14:xfrm>
              <a:off x="4394200" y="2162175"/>
              <a:ext cx="1406525" cy="504825"/>
            </p14:xfrm>
          </p:contentPart>
        </mc:Choice>
        <mc:Fallback xmlns="">
          <p:pic>
            <p:nvPicPr>
              <p:cNvPr id="23562" name="Ink 24"/>
              <p:cNvPicPr>
                <a:picLocks noRot="1" noChangeAspect="1" noEditPoints="1" noChangeArrowheads="1" noChangeShapeType="1"/>
              </p:cNvPicPr>
              <p:nvPr/>
            </p:nvPicPr>
            <p:blipFill>
              <a:blip r:embed="rId21"/>
              <a:stretch>
                <a:fillRect/>
              </a:stretch>
            </p:blipFill>
            <p:spPr>
              <a:xfrm>
                <a:off x="4379080" y="2156414"/>
                <a:ext cx="1436405" cy="52642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3563" name="Ink 25"/>
              <p14:cNvContentPartPr>
                <a14:cpLocks xmlns:a14="http://schemas.microsoft.com/office/drawing/2010/main" noRot="1" noChangeAspect="1" noEditPoints="1" noChangeArrowheads="1" noChangeShapeType="1"/>
              </p14:cNvContentPartPr>
              <p14:nvPr/>
            </p14:nvContentPartPr>
            <p14:xfrm>
              <a:off x="7656513" y="3790950"/>
              <a:ext cx="1327150" cy="1914525"/>
            </p14:xfrm>
          </p:contentPart>
        </mc:Choice>
        <mc:Fallback xmlns="">
          <p:pic>
            <p:nvPicPr>
              <p:cNvPr id="23563" name="Ink 25"/>
              <p:cNvPicPr>
                <a:picLocks noRot="1" noChangeAspect="1" noEditPoints="1" noChangeArrowheads="1" noChangeShapeType="1"/>
              </p:cNvPicPr>
              <p:nvPr/>
            </p:nvPicPr>
            <p:blipFill>
              <a:blip r:embed="rId23"/>
              <a:stretch>
                <a:fillRect/>
              </a:stretch>
            </p:blipFill>
            <p:spPr>
              <a:xfrm>
                <a:off x="7640315" y="3776910"/>
                <a:ext cx="1348747" cy="1943686"/>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3564" name="Ink 26"/>
              <p14:cNvContentPartPr>
                <a14:cpLocks xmlns:a14="http://schemas.microsoft.com/office/drawing/2010/main" noRot="1" noChangeAspect="1" noEditPoints="1" noChangeArrowheads="1" noChangeShapeType="1"/>
              </p14:cNvContentPartPr>
              <p14:nvPr/>
            </p14:nvContentPartPr>
            <p14:xfrm>
              <a:off x="4065588" y="1487488"/>
              <a:ext cx="2797175" cy="1406525"/>
            </p14:xfrm>
          </p:contentPart>
        </mc:Choice>
        <mc:Fallback xmlns="">
          <p:pic>
            <p:nvPicPr>
              <p:cNvPr id="23564" name="Ink 26"/>
              <p:cNvPicPr>
                <a:picLocks noRot="1" noChangeAspect="1" noEditPoints="1" noChangeArrowheads="1" noChangeShapeType="1"/>
              </p:cNvPicPr>
              <p:nvPr/>
            </p:nvPicPr>
            <p:blipFill>
              <a:blip r:embed="rId25"/>
              <a:stretch>
                <a:fillRect/>
              </a:stretch>
            </p:blipFill>
            <p:spPr>
              <a:xfrm>
                <a:off x="4049748" y="1470928"/>
                <a:ext cx="2829575" cy="1439645"/>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3565" name="Ink 27"/>
              <p14:cNvContentPartPr>
                <a14:cpLocks xmlns:a14="http://schemas.microsoft.com/office/drawing/2010/main" noRot="1" noChangeAspect="1" noEditPoints="1" noChangeArrowheads="1" noChangeShapeType="1"/>
              </p14:cNvContentPartPr>
              <p14:nvPr/>
            </p14:nvContentPartPr>
            <p14:xfrm>
              <a:off x="4664075" y="4494213"/>
              <a:ext cx="1377950" cy="322262"/>
            </p14:xfrm>
          </p:contentPart>
        </mc:Choice>
        <mc:Fallback xmlns="">
          <p:pic>
            <p:nvPicPr>
              <p:cNvPr id="23565" name="Ink 27"/>
              <p:cNvPicPr>
                <a:picLocks noRot="1" noChangeAspect="1" noEditPoints="1" noChangeArrowheads="1" noChangeShapeType="1"/>
              </p:cNvPicPr>
              <p:nvPr/>
            </p:nvPicPr>
            <p:blipFill>
              <a:blip r:embed="rId27"/>
              <a:stretch>
                <a:fillRect/>
              </a:stretch>
            </p:blipFill>
            <p:spPr>
              <a:xfrm>
                <a:off x="4649316" y="4480905"/>
                <a:ext cx="1408907" cy="351035"/>
              </a:xfrm>
              <a:prstGeom prst="rect">
                <a:avLst/>
              </a:prstGeom>
            </p:spPr>
          </p:pic>
        </mc:Fallback>
      </mc:AlternateContent>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74755"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PC</a:t>
            </a:r>
          </a:p>
        </p:txBody>
      </p:sp>
      <p:sp>
        <p:nvSpPr>
          <p:cNvPr id="757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758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58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The instruction</a:t>
            </a:r>
          </a:p>
        </p:txBody>
      </p:sp>
      <p:sp>
        <p:nvSpPr>
          <p:cNvPr id="7581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1</a:t>
            </a:r>
          </a:p>
        </p:txBody>
      </p:sp>
      <p:sp>
        <p:nvSpPr>
          <p:cNvPr id="7581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2</a:t>
            </a:r>
          </a:p>
        </p:txBody>
      </p:sp>
      <p:sp>
        <p:nvSpPr>
          <p:cNvPr id="7581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7582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7582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7582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7583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7583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7583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3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clock</a:t>
            </a:r>
          </a:p>
        </p:txBody>
      </p:sp>
      <p:sp>
        <p:nvSpPr>
          <p:cNvPr id="7584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5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7585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7585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RAM</a:t>
            </a:r>
          </a:p>
        </p:txBody>
      </p:sp>
      <p:sp>
        <p:nvSpPr>
          <p:cNvPr id="7585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p>
        </p:txBody>
      </p:sp>
      <p:sp>
        <p:nvSpPr>
          <p:cNvPr id="7586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7587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7587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889" name="Group 117"/>
          <p:cNvGrpSpPr>
            <a:grpSpLocks/>
          </p:cNvGrpSpPr>
          <p:nvPr>
            <p:custDataLst>
              <p:tags r:id="rId112"/>
            </p:custDataLst>
          </p:nvPr>
        </p:nvGrpSpPr>
        <p:grpSpPr bwMode="auto">
          <a:xfrm rot="5400000">
            <a:off x="4803775" y="4422775"/>
            <a:ext cx="115888" cy="185738"/>
            <a:chOff x="4891" y="1600"/>
            <a:chExt cx="315" cy="408"/>
          </a:xfrm>
        </p:grpSpPr>
        <p:sp>
          <p:nvSpPr>
            <p:cNvPr id="7605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89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1" name="Group 132"/>
          <p:cNvGrpSpPr>
            <a:grpSpLocks/>
          </p:cNvGrpSpPr>
          <p:nvPr>
            <p:custDataLst>
              <p:tags r:id="rId124"/>
            </p:custDataLst>
          </p:nvPr>
        </p:nvGrpSpPr>
        <p:grpSpPr bwMode="auto">
          <a:xfrm rot="5400000">
            <a:off x="2729706" y="2483644"/>
            <a:ext cx="282575" cy="503238"/>
            <a:chOff x="4891" y="1600"/>
            <a:chExt cx="315" cy="408"/>
          </a:xfrm>
        </p:grpSpPr>
        <p:sp>
          <p:nvSpPr>
            <p:cNvPr id="7605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0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8" name="Group 142"/>
          <p:cNvGrpSpPr>
            <a:grpSpLocks/>
          </p:cNvGrpSpPr>
          <p:nvPr>
            <p:custDataLst>
              <p:tags r:id="rId131"/>
            </p:custDataLst>
          </p:nvPr>
        </p:nvGrpSpPr>
        <p:grpSpPr bwMode="auto">
          <a:xfrm rot="5400000">
            <a:off x="4378325" y="1997076"/>
            <a:ext cx="369887" cy="1122362"/>
            <a:chOff x="4891" y="1600"/>
            <a:chExt cx="315" cy="408"/>
          </a:xfrm>
        </p:grpSpPr>
        <p:sp>
          <p:nvSpPr>
            <p:cNvPr id="7604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1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7592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4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4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4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D in</a:t>
            </a:r>
          </a:p>
        </p:txBody>
      </p:sp>
      <p:sp>
        <p:nvSpPr>
          <p:cNvPr id="7594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Q out</a:t>
            </a:r>
          </a:p>
        </p:txBody>
      </p:sp>
      <p:sp>
        <p:nvSpPr>
          <p:cNvPr id="7594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strobe</a:t>
            </a:r>
          </a:p>
        </p:txBody>
      </p:sp>
      <p:sp>
        <p:nvSpPr>
          <p:cNvPr id="7594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7594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7594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7595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bg2"/>
                </a:solidFill>
              </a:rPr>
              <a:t>ripple8</a:t>
            </a:r>
          </a:p>
        </p:txBody>
      </p:sp>
      <p:sp>
        <p:nvSpPr>
          <p:cNvPr id="7595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4" name="Group 201"/>
          <p:cNvGrpSpPr>
            <a:grpSpLocks/>
          </p:cNvGrpSpPr>
          <p:nvPr>
            <p:custDataLst>
              <p:tags r:id="rId187"/>
            </p:custDataLst>
          </p:nvPr>
        </p:nvGrpSpPr>
        <p:grpSpPr bwMode="auto">
          <a:xfrm rot="5400000">
            <a:off x="5146675" y="4422775"/>
            <a:ext cx="115888" cy="185738"/>
            <a:chOff x="4891" y="1600"/>
            <a:chExt cx="315" cy="408"/>
          </a:xfrm>
        </p:grpSpPr>
        <p:sp>
          <p:nvSpPr>
            <p:cNvPr id="7604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5" name="Group 205"/>
          <p:cNvGrpSpPr>
            <a:grpSpLocks/>
          </p:cNvGrpSpPr>
          <p:nvPr>
            <p:custDataLst>
              <p:tags r:id="rId188"/>
            </p:custDataLst>
          </p:nvPr>
        </p:nvGrpSpPr>
        <p:grpSpPr bwMode="auto">
          <a:xfrm rot="5400000">
            <a:off x="5513388" y="4422775"/>
            <a:ext cx="115888" cy="185737"/>
            <a:chOff x="4891" y="1600"/>
            <a:chExt cx="315" cy="408"/>
          </a:xfrm>
        </p:grpSpPr>
        <p:sp>
          <p:nvSpPr>
            <p:cNvPr id="7604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6" name="Group 209"/>
          <p:cNvGrpSpPr>
            <a:grpSpLocks/>
          </p:cNvGrpSpPr>
          <p:nvPr>
            <p:custDataLst>
              <p:tags r:id="rId189"/>
            </p:custDataLst>
          </p:nvPr>
        </p:nvGrpSpPr>
        <p:grpSpPr bwMode="auto">
          <a:xfrm rot="5400000">
            <a:off x="5870575" y="4422775"/>
            <a:ext cx="115888" cy="185738"/>
            <a:chOff x="4891" y="1600"/>
            <a:chExt cx="315" cy="408"/>
          </a:xfrm>
        </p:grpSpPr>
        <p:sp>
          <p:nvSpPr>
            <p:cNvPr id="7603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6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9" name="Group 215"/>
          <p:cNvGrpSpPr>
            <a:grpSpLocks/>
          </p:cNvGrpSpPr>
          <p:nvPr>
            <p:custDataLst>
              <p:tags r:id="rId192"/>
            </p:custDataLst>
          </p:nvPr>
        </p:nvGrpSpPr>
        <p:grpSpPr bwMode="auto">
          <a:xfrm rot="5400000">
            <a:off x="8051800" y="4149725"/>
            <a:ext cx="115888" cy="185738"/>
            <a:chOff x="4891" y="1600"/>
            <a:chExt cx="315" cy="408"/>
          </a:xfrm>
        </p:grpSpPr>
        <p:sp>
          <p:nvSpPr>
            <p:cNvPr id="7603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2"/>
                </a:solidFill>
                <a:latin typeface="Courier New" pitchFamily="49" charset="0"/>
              </a:rPr>
              <a:t>7+4</a:t>
            </a:r>
          </a:p>
        </p:txBody>
      </p:sp>
      <p:sp>
        <p:nvSpPr>
          <p:cNvPr id="7597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6" name="Group 225"/>
          <p:cNvGrpSpPr>
            <a:grpSpLocks/>
          </p:cNvGrpSpPr>
          <p:nvPr>
            <p:custDataLst>
              <p:tags r:id="rId199"/>
            </p:custDataLst>
          </p:nvPr>
        </p:nvGrpSpPr>
        <p:grpSpPr bwMode="auto">
          <a:xfrm rot="5400000">
            <a:off x="7539038" y="4148138"/>
            <a:ext cx="115887" cy="185737"/>
            <a:chOff x="4891" y="1600"/>
            <a:chExt cx="315" cy="408"/>
          </a:xfrm>
        </p:grpSpPr>
        <p:sp>
          <p:nvSpPr>
            <p:cNvPr id="7603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8" name="Group 230"/>
          <p:cNvGrpSpPr>
            <a:grpSpLocks/>
          </p:cNvGrpSpPr>
          <p:nvPr>
            <p:custDataLst>
              <p:tags r:id="rId201"/>
            </p:custDataLst>
          </p:nvPr>
        </p:nvGrpSpPr>
        <p:grpSpPr bwMode="auto">
          <a:xfrm rot="5400000">
            <a:off x="7181850" y="4148138"/>
            <a:ext cx="115887" cy="185738"/>
            <a:chOff x="4891" y="1600"/>
            <a:chExt cx="315" cy="408"/>
          </a:xfrm>
        </p:grpSpPr>
        <p:sp>
          <p:nvSpPr>
            <p:cNvPr id="7602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89" name="Group 244"/>
          <p:cNvGrpSpPr>
            <a:grpSpLocks/>
          </p:cNvGrpSpPr>
          <p:nvPr>
            <p:custDataLst>
              <p:tags r:id="rId212"/>
            </p:custDataLst>
          </p:nvPr>
        </p:nvGrpSpPr>
        <p:grpSpPr bwMode="auto">
          <a:xfrm rot="5400000">
            <a:off x="4419600" y="5233988"/>
            <a:ext cx="147638" cy="265112"/>
            <a:chOff x="4891" y="1600"/>
            <a:chExt cx="315" cy="408"/>
          </a:xfrm>
        </p:grpSpPr>
        <p:sp>
          <p:nvSpPr>
            <p:cNvPr id="7602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9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7599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flip-flop</a:t>
            </a:r>
          </a:p>
        </p:txBody>
      </p:sp>
      <p:sp>
        <p:nvSpPr>
          <p:cNvPr id="7601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1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7601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7601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601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chemeClr val="bg2"/>
                </a:solidFill>
              </a:rPr>
              <a:t>a Von Neumann machine</a:t>
            </a:r>
          </a:p>
        </p:txBody>
      </p:sp>
      <p:sp>
        <p:nvSpPr>
          <p:cNvPr id="7601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1</a:t>
            </a:r>
          </a:p>
        </p:txBody>
      </p:sp>
      <p:sp>
        <p:nvSpPr>
          <p:cNvPr id="7601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2</a:t>
            </a:r>
          </a:p>
        </p:txBody>
      </p:sp>
      <p:sp>
        <p:nvSpPr>
          <p:cNvPr id="7601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3</a:t>
            </a:r>
          </a:p>
        </p:txBody>
      </p:sp>
      <p:sp>
        <p:nvSpPr>
          <p:cNvPr id="7602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4</a:t>
            </a:r>
          </a:p>
        </p:txBody>
      </p:sp>
      <p:sp>
        <p:nvSpPr>
          <p:cNvPr id="7602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5</a:t>
            </a:r>
          </a:p>
        </p:txBody>
      </p:sp>
      <p:sp>
        <p:nvSpPr>
          <p:cNvPr id="7602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602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10  =  add a constant to a reg. (AIM)  </a:t>
            </a:r>
          </a:p>
        </p:txBody>
      </p:sp>
      <p:sp>
        <p:nvSpPr>
          <p:cNvPr id="7602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025" name="Text Box 285"/>
          <p:cNvSpPr txBox="1">
            <a:spLocks noChangeArrowheads="1"/>
          </p:cNvSpPr>
          <p:nvPr/>
        </p:nvSpPr>
        <p:spPr bwMode="auto">
          <a:xfrm>
            <a:off x="2382838" y="2236788"/>
            <a:ext cx="4503737" cy="1739900"/>
          </a:xfrm>
          <a:prstGeom prst="rect">
            <a:avLst/>
          </a:prstGeom>
          <a:solidFill>
            <a:schemeClr val="bg1"/>
          </a:solidFill>
          <a:ln w="19050">
            <a:solidFill>
              <a:schemeClr val="bg2"/>
            </a:solidFill>
            <a:prstDash val="dash"/>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a:solidFill>
                  <a:schemeClr val="bg2"/>
                </a:solidFill>
                <a:latin typeface="Calibri" pitchFamily="34" charset="0"/>
              </a:rPr>
              <a:t>How does it all work together?</a:t>
            </a: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0"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6811"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2"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3"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14"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5"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6816"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8"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9"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2"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3"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4"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5"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6"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6827"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8"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9"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6830"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6831"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2"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3"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4"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6835"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6836"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7"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8"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9"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0"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1"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2"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3"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4"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5"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6"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7"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8"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9"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6850"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6851"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6852"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3"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4"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5"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6"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7"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6858"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9"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0"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61"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6862"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6863"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6864"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6865"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6866"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6867"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2"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7843"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7844"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5"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6"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47"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48"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49"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0"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1"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2"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3"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4"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5"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7856"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7857"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7858"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7859"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0"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1"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2"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3"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4"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7865"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7866"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7867"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8"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7869"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0"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1"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2"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3"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4"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5"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6"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7"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8"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9"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7880"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1"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2"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7883"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7884"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5"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6"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7"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8"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9"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0"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1"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2"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7893"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4"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5"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6"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7"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8"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9"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0"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1"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2"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3"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4"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5"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7906"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7"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8"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9"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0"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1"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2"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3"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4"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5"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6"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7"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8"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9"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0"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1"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2"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3"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4"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5"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6"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7"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7928"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29"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0"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1"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2"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3"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4"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5"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6"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7"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8"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39"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0"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7941"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7942"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7943"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4"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5"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6"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7"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8"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7949"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0"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1"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52"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7953"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7954"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955"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7956"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7957"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7958"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7959"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7960"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7961"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7962"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7963"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8"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9"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0"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1"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2"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8863"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8864"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5"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6"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67"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68"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69"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0"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1"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2"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3"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4"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5"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6"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7"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8"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8879"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8880"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81"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8882"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3"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4"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5"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8"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9"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0"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1"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2"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8893"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4"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5"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8896"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8897"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8"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9"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0"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1"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2"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3"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4"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5"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8906"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7"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8"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9"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0"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1"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2"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3"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4"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5"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6"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7"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8"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8919"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8920"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1"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2"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3"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4"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5"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6"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7"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8"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9"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0"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31" name="Group 117"/>
          <p:cNvGrpSpPr>
            <a:grpSpLocks/>
          </p:cNvGrpSpPr>
          <p:nvPr>
            <p:custDataLst>
              <p:tags r:id="rId82"/>
            </p:custDataLst>
          </p:nvPr>
        </p:nvGrpSpPr>
        <p:grpSpPr bwMode="auto">
          <a:xfrm rot="5400000">
            <a:off x="4803775" y="4422775"/>
            <a:ext cx="115888" cy="185738"/>
            <a:chOff x="4891" y="1600"/>
            <a:chExt cx="315" cy="408"/>
          </a:xfrm>
        </p:grpSpPr>
        <p:sp>
          <p:nvSpPr>
            <p:cNvPr id="79094"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5"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6"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32"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3"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4"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5"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6"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7"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8"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9"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0"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1"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2"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43" name="Group 132"/>
          <p:cNvGrpSpPr>
            <a:grpSpLocks/>
          </p:cNvGrpSpPr>
          <p:nvPr>
            <p:custDataLst>
              <p:tags r:id="rId94"/>
            </p:custDataLst>
          </p:nvPr>
        </p:nvGrpSpPr>
        <p:grpSpPr bwMode="auto">
          <a:xfrm rot="5400000">
            <a:off x="2729706" y="2483644"/>
            <a:ext cx="282575" cy="503238"/>
            <a:chOff x="4891" y="1600"/>
            <a:chExt cx="315" cy="408"/>
          </a:xfrm>
        </p:grpSpPr>
        <p:sp>
          <p:nvSpPr>
            <p:cNvPr id="79091"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2"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3"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44"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45"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6"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7"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8"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9"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50" name="Group 142"/>
          <p:cNvGrpSpPr>
            <a:grpSpLocks/>
          </p:cNvGrpSpPr>
          <p:nvPr>
            <p:custDataLst>
              <p:tags r:id="rId101"/>
            </p:custDataLst>
          </p:nvPr>
        </p:nvGrpSpPr>
        <p:grpSpPr bwMode="auto">
          <a:xfrm rot="5400000">
            <a:off x="4378325" y="1997076"/>
            <a:ext cx="369887" cy="1122362"/>
            <a:chOff x="4891" y="1600"/>
            <a:chExt cx="315" cy="408"/>
          </a:xfrm>
        </p:grpSpPr>
        <p:sp>
          <p:nvSpPr>
            <p:cNvPr id="79088"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9"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0"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51"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2"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3"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4"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5"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6"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7"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8"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9"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0"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1"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2"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3"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8964"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5"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6"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7"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8"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9"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0"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1"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2"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3"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4"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5"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6"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7"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8"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8979"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8980"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8981"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78982"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3"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4"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5"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78986"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7"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8"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9"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0"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1"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2"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3"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4"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5"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96" name="Group 201"/>
          <p:cNvGrpSpPr>
            <a:grpSpLocks/>
          </p:cNvGrpSpPr>
          <p:nvPr>
            <p:custDataLst>
              <p:tags r:id="rId147"/>
            </p:custDataLst>
          </p:nvPr>
        </p:nvGrpSpPr>
        <p:grpSpPr bwMode="auto">
          <a:xfrm rot="5400000">
            <a:off x="5146675" y="4422775"/>
            <a:ext cx="115888" cy="185738"/>
            <a:chOff x="4891" y="1600"/>
            <a:chExt cx="315" cy="408"/>
          </a:xfrm>
        </p:grpSpPr>
        <p:sp>
          <p:nvSpPr>
            <p:cNvPr id="79085"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6"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7"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7" name="Group 205"/>
          <p:cNvGrpSpPr>
            <a:grpSpLocks/>
          </p:cNvGrpSpPr>
          <p:nvPr>
            <p:custDataLst>
              <p:tags r:id="rId148"/>
            </p:custDataLst>
          </p:nvPr>
        </p:nvGrpSpPr>
        <p:grpSpPr bwMode="auto">
          <a:xfrm rot="5400000">
            <a:off x="5513388" y="4422775"/>
            <a:ext cx="115888" cy="185737"/>
            <a:chOff x="4891" y="1600"/>
            <a:chExt cx="315" cy="408"/>
          </a:xfrm>
        </p:grpSpPr>
        <p:sp>
          <p:nvSpPr>
            <p:cNvPr id="79082"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3"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4"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8" name="Group 209"/>
          <p:cNvGrpSpPr>
            <a:grpSpLocks/>
          </p:cNvGrpSpPr>
          <p:nvPr>
            <p:custDataLst>
              <p:tags r:id="rId149"/>
            </p:custDataLst>
          </p:nvPr>
        </p:nvGrpSpPr>
        <p:grpSpPr bwMode="auto">
          <a:xfrm rot="5400000">
            <a:off x="5870575" y="4422775"/>
            <a:ext cx="115888" cy="185738"/>
            <a:chOff x="4891" y="1600"/>
            <a:chExt cx="315" cy="408"/>
          </a:xfrm>
        </p:grpSpPr>
        <p:sp>
          <p:nvSpPr>
            <p:cNvPr id="79079"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0"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1"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99"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0"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1" name="Group 215"/>
          <p:cNvGrpSpPr>
            <a:grpSpLocks/>
          </p:cNvGrpSpPr>
          <p:nvPr>
            <p:custDataLst>
              <p:tags r:id="rId152"/>
            </p:custDataLst>
          </p:nvPr>
        </p:nvGrpSpPr>
        <p:grpSpPr bwMode="auto">
          <a:xfrm rot="5400000">
            <a:off x="8051800" y="4149725"/>
            <a:ext cx="115888" cy="185738"/>
            <a:chOff x="4891" y="1600"/>
            <a:chExt cx="315" cy="408"/>
          </a:xfrm>
        </p:grpSpPr>
        <p:sp>
          <p:nvSpPr>
            <p:cNvPr id="79076"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7"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8"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2"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79003"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4"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5"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6"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7"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8" name="Group 225"/>
          <p:cNvGrpSpPr>
            <a:grpSpLocks/>
          </p:cNvGrpSpPr>
          <p:nvPr>
            <p:custDataLst>
              <p:tags r:id="rId159"/>
            </p:custDataLst>
          </p:nvPr>
        </p:nvGrpSpPr>
        <p:grpSpPr bwMode="auto">
          <a:xfrm rot="5400000">
            <a:off x="7539038" y="4148138"/>
            <a:ext cx="115887" cy="185737"/>
            <a:chOff x="4891" y="1600"/>
            <a:chExt cx="315" cy="408"/>
          </a:xfrm>
        </p:grpSpPr>
        <p:sp>
          <p:nvSpPr>
            <p:cNvPr id="79073"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4"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5"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9"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10" name="Group 230"/>
          <p:cNvGrpSpPr>
            <a:grpSpLocks/>
          </p:cNvGrpSpPr>
          <p:nvPr>
            <p:custDataLst>
              <p:tags r:id="rId161"/>
            </p:custDataLst>
          </p:nvPr>
        </p:nvGrpSpPr>
        <p:grpSpPr bwMode="auto">
          <a:xfrm rot="5400000">
            <a:off x="7181850" y="4148138"/>
            <a:ext cx="115887" cy="185738"/>
            <a:chOff x="4891" y="1600"/>
            <a:chExt cx="315" cy="408"/>
          </a:xfrm>
        </p:grpSpPr>
        <p:sp>
          <p:nvSpPr>
            <p:cNvPr id="79070"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1"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2"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11"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2"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3"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4"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5"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6"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7"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8"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9"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0"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1"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2"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3"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4"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9025"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6"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7"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28"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9029"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9030"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9031"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9032"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9033"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9034"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9035"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6"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7"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8"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9"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0"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1"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2"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3"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9044"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9045"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9046"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9047"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9048"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49"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50"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1"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2"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3"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9054"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9055"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9056"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57"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8"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9"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0"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1"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2"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3"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4"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9065"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66"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9067"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068"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79069"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988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988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8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9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89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9"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0"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1"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2"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3"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79904"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5"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6"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7"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9908"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79909"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0"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1"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2"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9913"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79914"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15"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9916"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7"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8"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9"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0"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1"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2"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3"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4"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5"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6"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9927"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8"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9"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9930"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9931"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2"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3"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4"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5"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6"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7"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8"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9"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9940"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1"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2"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3"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4"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5"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6"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7"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8"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9"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0"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1"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2"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995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995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65" name="Group 117"/>
          <p:cNvGrpSpPr>
            <a:grpSpLocks/>
          </p:cNvGrpSpPr>
          <p:nvPr>
            <p:custDataLst>
              <p:tags r:id="rId92"/>
            </p:custDataLst>
          </p:nvPr>
        </p:nvGrpSpPr>
        <p:grpSpPr bwMode="auto">
          <a:xfrm rot="5400000">
            <a:off x="4803775" y="4422775"/>
            <a:ext cx="115888" cy="185738"/>
            <a:chOff x="4891" y="1600"/>
            <a:chExt cx="315" cy="408"/>
          </a:xfrm>
        </p:grpSpPr>
        <p:sp>
          <p:nvSpPr>
            <p:cNvPr id="801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66"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7"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8"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9"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0"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1"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2"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3"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4"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5"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6"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77" name="Group 132"/>
          <p:cNvGrpSpPr>
            <a:grpSpLocks/>
          </p:cNvGrpSpPr>
          <p:nvPr>
            <p:custDataLst>
              <p:tags r:id="rId104"/>
            </p:custDataLst>
          </p:nvPr>
        </p:nvGrpSpPr>
        <p:grpSpPr bwMode="auto">
          <a:xfrm rot="5400000">
            <a:off x="2729706" y="2483644"/>
            <a:ext cx="282575" cy="503238"/>
            <a:chOff x="4891" y="1600"/>
            <a:chExt cx="315" cy="408"/>
          </a:xfrm>
        </p:grpSpPr>
        <p:sp>
          <p:nvSpPr>
            <p:cNvPr id="801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78"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79"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0"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1"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2"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3"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84" name="Group 142"/>
          <p:cNvGrpSpPr>
            <a:grpSpLocks/>
          </p:cNvGrpSpPr>
          <p:nvPr>
            <p:custDataLst>
              <p:tags r:id="rId111"/>
            </p:custDataLst>
          </p:nvPr>
        </p:nvGrpSpPr>
        <p:grpSpPr bwMode="auto">
          <a:xfrm rot="5400000">
            <a:off x="4378325" y="1997076"/>
            <a:ext cx="369887" cy="1122362"/>
            <a:chOff x="4891" y="1600"/>
            <a:chExt cx="315" cy="408"/>
          </a:xfrm>
        </p:grpSpPr>
        <p:sp>
          <p:nvSpPr>
            <p:cNvPr id="801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85"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86"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7"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8"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9"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0"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1"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2"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3"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4"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5"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6"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7"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9998"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99"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0"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1"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2"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3"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4"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5"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6"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7"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8"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09"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10"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1"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2"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0013"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0014"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0015"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0016"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0017"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8"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9"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0"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0021"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2"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3"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4"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5"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6"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7"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8"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9"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0"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1" name="Group 201"/>
          <p:cNvGrpSpPr>
            <a:grpSpLocks/>
          </p:cNvGrpSpPr>
          <p:nvPr>
            <p:custDataLst>
              <p:tags r:id="rId158"/>
            </p:custDataLst>
          </p:nvPr>
        </p:nvGrpSpPr>
        <p:grpSpPr bwMode="auto">
          <a:xfrm rot="5400000">
            <a:off x="5146675" y="4422775"/>
            <a:ext cx="115888" cy="185738"/>
            <a:chOff x="4891" y="1600"/>
            <a:chExt cx="315" cy="408"/>
          </a:xfrm>
        </p:grpSpPr>
        <p:sp>
          <p:nvSpPr>
            <p:cNvPr id="801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2" name="Group 205"/>
          <p:cNvGrpSpPr>
            <a:grpSpLocks/>
          </p:cNvGrpSpPr>
          <p:nvPr>
            <p:custDataLst>
              <p:tags r:id="rId159"/>
            </p:custDataLst>
          </p:nvPr>
        </p:nvGrpSpPr>
        <p:grpSpPr bwMode="auto">
          <a:xfrm rot="5400000">
            <a:off x="5513388" y="4422775"/>
            <a:ext cx="115888" cy="185737"/>
            <a:chOff x="4891" y="1600"/>
            <a:chExt cx="315" cy="408"/>
          </a:xfrm>
        </p:grpSpPr>
        <p:sp>
          <p:nvSpPr>
            <p:cNvPr id="801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3" name="Group 209"/>
          <p:cNvGrpSpPr>
            <a:grpSpLocks/>
          </p:cNvGrpSpPr>
          <p:nvPr>
            <p:custDataLst>
              <p:tags r:id="rId160"/>
            </p:custDataLst>
          </p:nvPr>
        </p:nvGrpSpPr>
        <p:grpSpPr bwMode="auto">
          <a:xfrm rot="5400000">
            <a:off x="5870575" y="4422775"/>
            <a:ext cx="115888" cy="185738"/>
            <a:chOff x="4891" y="1600"/>
            <a:chExt cx="315" cy="408"/>
          </a:xfrm>
        </p:grpSpPr>
        <p:sp>
          <p:nvSpPr>
            <p:cNvPr id="801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4"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5"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6" name="Group 215"/>
          <p:cNvGrpSpPr>
            <a:grpSpLocks/>
          </p:cNvGrpSpPr>
          <p:nvPr>
            <p:custDataLst>
              <p:tags r:id="rId163"/>
            </p:custDataLst>
          </p:nvPr>
        </p:nvGrpSpPr>
        <p:grpSpPr bwMode="auto">
          <a:xfrm rot="5400000">
            <a:off x="8051800" y="4149725"/>
            <a:ext cx="115888" cy="185738"/>
            <a:chOff x="4891" y="1600"/>
            <a:chExt cx="315" cy="408"/>
          </a:xfrm>
        </p:grpSpPr>
        <p:sp>
          <p:nvSpPr>
            <p:cNvPr id="801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7"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0038"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9"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0"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1"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2"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3" name="Group 225"/>
          <p:cNvGrpSpPr>
            <a:grpSpLocks/>
          </p:cNvGrpSpPr>
          <p:nvPr>
            <p:custDataLst>
              <p:tags r:id="rId170"/>
            </p:custDataLst>
          </p:nvPr>
        </p:nvGrpSpPr>
        <p:grpSpPr bwMode="auto">
          <a:xfrm rot="5400000">
            <a:off x="7539038" y="4148138"/>
            <a:ext cx="115887" cy="185737"/>
            <a:chOff x="4891" y="1600"/>
            <a:chExt cx="315" cy="408"/>
          </a:xfrm>
        </p:grpSpPr>
        <p:sp>
          <p:nvSpPr>
            <p:cNvPr id="801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4"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5" name="Group 230"/>
          <p:cNvGrpSpPr>
            <a:grpSpLocks/>
          </p:cNvGrpSpPr>
          <p:nvPr>
            <p:custDataLst>
              <p:tags r:id="rId172"/>
            </p:custDataLst>
          </p:nvPr>
        </p:nvGrpSpPr>
        <p:grpSpPr bwMode="auto">
          <a:xfrm rot="5400000">
            <a:off x="7181850" y="4148138"/>
            <a:ext cx="115887" cy="185738"/>
            <a:chOff x="4891" y="1600"/>
            <a:chExt cx="315" cy="408"/>
          </a:xfrm>
        </p:grpSpPr>
        <p:sp>
          <p:nvSpPr>
            <p:cNvPr id="801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6"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7"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8"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9"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0"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1"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2"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3"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4"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5"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56" name="Group 244"/>
          <p:cNvGrpSpPr>
            <a:grpSpLocks/>
          </p:cNvGrpSpPr>
          <p:nvPr>
            <p:custDataLst>
              <p:tags r:id="rId183"/>
            </p:custDataLst>
          </p:nvPr>
        </p:nvGrpSpPr>
        <p:grpSpPr bwMode="auto">
          <a:xfrm rot="5400000">
            <a:off x="4419600" y="5233988"/>
            <a:ext cx="147638" cy="265112"/>
            <a:chOff x="4891" y="1600"/>
            <a:chExt cx="315" cy="408"/>
          </a:xfrm>
        </p:grpSpPr>
        <p:sp>
          <p:nvSpPr>
            <p:cNvPr id="801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57"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8"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9"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0"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1"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2"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3"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4"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5"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6"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7"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8"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9"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0"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1"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2"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3"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4"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5"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0076"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7"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8"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79"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0080"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0081"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0082"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0083"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0084"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0085"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0086"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7"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8"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9"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0"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1"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2"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3"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4"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095"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096"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80097"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098"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099"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0"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1"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2"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3"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4"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80105"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80106"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80107"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08"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09"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0"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1"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2"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3"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4"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5"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80116"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17"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80118"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119"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0"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1"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0122"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89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8091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92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8092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2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3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933"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00  =  LOAD from memory  </a:t>
            </a:r>
          </a:p>
        </p:txBody>
      </p:sp>
      <p:sp>
        <p:nvSpPr>
          <p:cNvPr id="80934"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01  =  STORE to memory  </a:t>
            </a:r>
          </a:p>
        </p:txBody>
      </p:sp>
      <p:sp>
        <p:nvSpPr>
          <p:cNvPr id="80935"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10  =  add a constant to a reg. (AIM)  </a:t>
            </a:r>
          </a:p>
        </p:txBody>
      </p:sp>
      <p:sp>
        <p:nvSpPr>
          <p:cNvPr id="80936"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11  =  ADD a reg. to a reg.  </a:t>
            </a:r>
          </a:p>
        </p:txBody>
      </p:sp>
      <p:sp>
        <p:nvSpPr>
          <p:cNvPr id="80937"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938"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939"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80944"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6"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7"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8"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9"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80950"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80951"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2"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3"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4"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80955"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80956"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7"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8"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9"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80960"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80961"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80962"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80964"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5"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6"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7"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8"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9"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0"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1"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2"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3"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4"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0975"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6"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80978"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80979"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0"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1"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2"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3"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4"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5"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6"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7"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80988"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9"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0"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3"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4"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5"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6"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7"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0"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81001"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81002"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3"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4"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7"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8"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9"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0"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1"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13" name="Group 117"/>
          <p:cNvGrpSpPr>
            <a:grpSpLocks/>
          </p:cNvGrpSpPr>
          <p:nvPr>
            <p:custDataLst>
              <p:tags r:id="rId116"/>
            </p:custDataLst>
          </p:nvPr>
        </p:nvGrpSpPr>
        <p:grpSpPr bwMode="auto">
          <a:xfrm rot="5400000">
            <a:off x="4803775" y="4422775"/>
            <a:ext cx="115888" cy="185738"/>
            <a:chOff x="4891" y="1600"/>
            <a:chExt cx="315" cy="408"/>
          </a:xfrm>
        </p:grpSpPr>
        <p:sp>
          <p:nvSpPr>
            <p:cNvPr id="81174"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5"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6"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14"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5"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6"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7"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8"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1"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2"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3"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4"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25" name="Group 132"/>
          <p:cNvGrpSpPr>
            <a:grpSpLocks/>
          </p:cNvGrpSpPr>
          <p:nvPr>
            <p:custDataLst>
              <p:tags r:id="rId128"/>
            </p:custDataLst>
          </p:nvPr>
        </p:nvGrpSpPr>
        <p:grpSpPr bwMode="auto">
          <a:xfrm rot="5400000">
            <a:off x="2729706" y="2483644"/>
            <a:ext cx="282575" cy="503238"/>
            <a:chOff x="4891" y="1600"/>
            <a:chExt cx="315" cy="408"/>
          </a:xfrm>
        </p:grpSpPr>
        <p:sp>
          <p:nvSpPr>
            <p:cNvPr id="81171"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2"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3"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26"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27"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8"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9"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0"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1"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32" name="Group 142"/>
          <p:cNvGrpSpPr>
            <a:grpSpLocks/>
          </p:cNvGrpSpPr>
          <p:nvPr>
            <p:custDataLst>
              <p:tags r:id="rId135"/>
            </p:custDataLst>
          </p:nvPr>
        </p:nvGrpSpPr>
        <p:grpSpPr bwMode="auto">
          <a:xfrm rot="5400000">
            <a:off x="4378325" y="1997076"/>
            <a:ext cx="369887" cy="1122362"/>
            <a:chOff x="4891" y="1600"/>
            <a:chExt cx="315" cy="408"/>
          </a:xfrm>
        </p:grpSpPr>
        <p:sp>
          <p:nvSpPr>
            <p:cNvPr id="81168"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9"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0"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33"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4"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5"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6"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7"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8"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9"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0"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1"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2"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3"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4"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5"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81046"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7"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8"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9"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0"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1"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2"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3"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4"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5"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6"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57"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8"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9"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0"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1"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2"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3"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4"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5"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6"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7"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8"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1069"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1070"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1071"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1072"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1073"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4"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5"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6"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1077"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1078"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9"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0"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1"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2"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3"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4"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5"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6"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7"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88" name="Group 201"/>
          <p:cNvGrpSpPr>
            <a:grpSpLocks/>
          </p:cNvGrpSpPr>
          <p:nvPr>
            <p:custDataLst>
              <p:tags r:id="rId191"/>
            </p:custDataLst>
          </p:nvPr>
        </p:nvGrpSpPr>
        <p:grpSpPr bwMode="auto">
          <a:xfrm rot="5400000">
            <a:off x="5146675" y="4422775"/>
            <a:ext cx="115888" cy="185738"/>
            <a:chOff x="4891" y="1600"/>
            <a:chExt cx="315" cy="408"/>
          </a:xfrm>
        </p:grpSpPr>
        <p:sp>
          <p:nvSpPr>
            <p:cNvPr id="81165"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6"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7"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89" name="Group 205"/>
          <p:cNvGrpSpPr>
            <a:grpSpLocks/>
          </p:cNvGrpSpPr>
          <p:nvPr>
            <p:custDataLst>
              <p:tags r:id="rId192"/>
            </p:custDataLst>
          </p:nvPr>
        </p:nvGrpSpPr>
        <p:grpSpPr bwMode="auto">
          <a:xfrm rot="5400000">
            <a:off x="5513388" y="4422775"/>
            <a:ext cx="115888" cy="185737"/>
            <a:chOff x="4891" y="1600"/>
            <a:chExt cx="315" cy="408"/>
          </a:xfrm>
        </p:grpSpPr>
        <p:sp>
          <p:nvSpPr>
            <p:cNvPr id="81162"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3"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4"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90" name="Group 209"/>
          <p:cNvGrpSpPr>
            <a:grpSpLocks/>
          </p:cNvGrpSpPr>
          <p:nvPr>
            <p:custDataLst>
              <p:tags r:id="rId193"/>
            </p:custDataLst>
          </p:nvPr>
        </p:nvGrpSpPr>
        <p:grpSpPr bwMode="auto">
          <a:xfrm rot="5400000">
            <a:off x="5870575" y="4422775"/>
            <a:ext cx="115888" cy="185738"/>
            <a:chOff x="4891" y="1600"/>
            <a:chExt cx="315" cy="408"/>
          </a:xfrm>
        </p:grpSpPr>
        <p:sp>
          <p:nvSpPr>
            <p:cNvPr id="81159"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0"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1"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1"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2"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93" name="Group 215"/>
          <p:cNvGrpSpPr>
            <a:grpSpLocks/>
          </p:cNvGrpSpPr>
          <p:nvPr>
            <p:custDataLst>
              <p:tags r:id="rId196"/>
            </p:custDataLst>
          </p:nvPr>
        </p:nvGrpSpPr>
        <p:grpSpPr bwMode="auto">
          <a:xfrm rot="5400000">
            <a:off x="8051800" y="4149725"/>
            <a:ext cx="115888" cy="185738"/>
            <a:chOff x="4891" y="1600"/>
            <a:chExt cx="315" cy="408"/>
          </a:xfrm>
        </p:grpSpPr>
        <p:sp>
          <p:nvSpPr>
            <p:cNvPr id="81156"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7"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8"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4"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1095"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6"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7"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8"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9"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0" name="Group 225"/>
          <p:cNvGrpSpPr>
            <a:grpSpLocks/>
          </p:cNvGrpSpPr>
          <p:nvPr>
            <p:custDataLst>
              <p:tags r:id="rId203"/>
            </p:custDataLst>
          </p:nvPr>
        </p:nvGrpSpPr>
        <p:grpSpPr bwMode="auto">
          <a:xfrm rot="5400000">
            <a:off x="7539038" y="4148138"/>
            <a:ext cx="115887" cy="185737"/>
            <a:chOff x="4891" y="1600"/>
            <a:chExt cx="315" cy="408"/>
          </a:xfrm>
        </p:grpSpPr>
        <p:sp>
          <p:nvSpPr>
            <p:cNvPr id="81153"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4"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5"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1"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2" name="Group 230"/>
          <p:cNvGrpSpPr>
            <a:grpSpLocks/>
          </p:cNvGrpSpPr>
          <p:nvPr>
            <p:custDataLst>
              <p:tags r:id="rId205"/>
            </p:custDataLst>
          </p:nvPr>
        </p:nvGrpSpPr>
        <p:grpSpPr bwMode="auto">
          <a:xfrm rot="5400000">
            <a:off x="7181850" y="4148138"/>
            <a:ext cx="115887" cy="185738"/>
            <a:chOff x="4891" y="1600"/>
            <a:chExt cx="315" cy="408"/>
          </a:xfrm>
        </p:grpSpPr>
        <p:sp>
          <p:nvSpPr>
            <p:cNvPr id="81150"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1"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2"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3"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4"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5"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6"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7"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8"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9"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0"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1"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2"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13" name="Group 244"/>
          <p:cNvGrpSpPr>
            <a:grpSpLocks/>
          </p:cNvGrpSpPr>
          <p:nvPr>
            <p:custDataLst>
              <p:tags r:id="rId216"/>
            </p:custDataLst>
          </p:nvPr>
        </p:nvGrpSpPr>
        <p:grpSpPr bwMode="auto">
          <a:xfrm rot="5400000">
            <a:off x="4419600" y="5233988"/>
            <a:ext cx="147638" cy="265112"/>
            <a:chOff x="4891" y="1600"/>
            <a:chExt cx="315" cy="408"/>
          </a:xfrm>
        </p:grpSpPr>
        <p:sp>
          <p:nvSpPr>
            <p:cNvPr id="81147"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8"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9"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14"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5"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6"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7"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8"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9"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0"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1"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
        <p:nvSpPr>
          <p:cNvPr id="81122"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3"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4"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5"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6"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7"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8"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9"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0"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1"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2"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3"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1134"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5"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6"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37"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1138"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9900"/>
                </a:solidFill>
                <a:latin typeface="Comic Sans MS" pitchFamily="66" charset="0"/>
              </a:rPr>
              <a:t>Instruction Decoding Guide</a:t>
            </a:r>
          </a:p>
        </p:txBody>
      </p:sp>
      <p:sp>
        <p:nvSpPr>
          <p:cNvPr id="81139"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0"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1141"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1142"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1143"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1144"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1145"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1146"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b="5986"/>
          <a:stretch>
            <a:fillRect/>
          </a:stretch>
        </p:blipFill>
        <p:spPr bwMode="auto">
          <a:xfrm>
            <a:off x="152400" y="12192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3" name="Picture 9" descr="lodge04_b"/>
          <p:cNvPicPr>
            <a:picLocks noChangeAspect="1" noChangeArrowheads="1"/>
          </p:cNvPicPr>
          <p:nvPr/>
        </p:nvPicPr>
        <p:blipFill>
          <a:blip r:embed="rId6">
            <a:extLst>
              <a:ext uri="{28A0092B-C50C-407E-A947-70E740481C1C}">
                <a14:useLocalDpi xmlns:a14="http://schemas.microsoft.com/office/drawing/2010/main" val="0"/>
              </a:ext>
            </a:extLst>
          </a:blip>
          <a:srcRect t="15520"/>
          <a:stretch>
            <a:fillRect/>
          </a:stretch>
        </p:blipFill>
        <p:spPr bwMode="auto">
          <a:xfrm>
            <a:off x="152400" y="12192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4" name="Text Box 5"/>
          <p:cNvSpPr txBox="1">
            <a:spLocks noChangeArrowheads="1"/>
          </p:cNvSpPr>
          <p:nvPr>
            <p:custDataLst>
              <p:tags r:id="rId2"/>
            </p:custDataLst>
          </p:nvPr>
        </p:nvSpPr>
        <p:spPr bwMode="auto">
          <a:xfrm>
            <a:off x="752475"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latin typeface="Cambria" pitchFamily="18" charset="0"/>
              </a:rPr>
              <a:t>Why Assembly Language ?</a:t>
            </a:r>
          </a:p>
        </p:txBody>
      </p:sp>
      <p:sp>
        <p:nvSpPr>
          <p:cNvPr id="61446" name="Text Box 7"/>
          <p:cNvSpPr txBox="1">
            <a:spLocks noChangeArrowheads="1"/>
          </p:cNvSpPr>
          <p:nvPr>
            <p:custDataLst>
              <p:tags r:id="rId3"/>
            </p:custDataLst>
          </p:nvPr>
        </p:nvSpPr>
        <p:spPr bwMode="auto">
          <a:xfrm>
            <a:off x="3530600" y="990600"/>
            <a:ext cx="5308600" cy="830263"/>
          </a:xfrm>
          <a:prstGeom prst="rect">
            <a:avLst/>
          </a:prstGeom>
          <a:solidFill>
            <a:schemeClr val="bg1">
              <a:lumMod val="50000"/>
            </a:schemeClr>
          </a:solidFill>
          <a:ln>
            <a:noFill/>
          </a:ln>
        </p:spPr>
        <p:txBody>
          <a:bodyPr anchor="ct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dirty="0" smtClean="0">
                <a:solidFill>
                  <a:schemeClr val="bg1"/>
                </a:solidFill>
                <a:latin typeface="Cambria" pitchFamily="18" charset="0"/>
              </a:rPr>
              <a:t>It’s only the foolish who never climb  Mt. Fuji  --  or who climb it again.</a:t>
            </a:r>
          </a:p>
        </p:txBody>
      </p:sp>
      <p:sp>
        <p:nvSpPr>
          <p:cNvPr id="81926" name="Text Box 8"/>
          <p:cNvSpPr txBox="1">
            <a:spLocks noChangeArrowheads="1"/>
          </p:cNvSpPr>
          <p:nvPr/>
        </p:nvSpPr>
        <p:spPr bwMode="auto">
          <a:xfrm>
            <a:off x="6477000" y="6388100"/>
            <a:ext cx="2438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1"/>
                </a:solidFill>
                <a:latin typeface="Arial" pitchFamily="34" charset="0"/>
              </a:rPr>
              <a:t>better left to machines…</a:t>
            </a: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6"/>
          <p:cNvSpPr>
            <a:spLocks noChangeArrowheads="1"/>
          </p:cNvSpPr>
          <p:nvPr>
            <p:custDataLst>
              <p:tags r:id="rId1"/>
            </p:custDataLst>
          </p:nvPr>
        </p:nvSpPr>
        <p:spPr bwMode="auto">
          <a:xfrm>
            <a:off x="993775" y="1854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Bah Hmmmbug!</a:t>
            </a:r>
          </a:p>
        </p:txBody>
      </p:sp>
      <p:sp>
        <p:nvSpPr>
          <p:cNvPr id="82947" name="Rectangle 7"/>
          <p:cNvSpPr>
            <a:spLocks noChangeArrowheads="1"/>
          </p:cNvSpPr>
          <p:nvPr>
            <p:custDataLst>
              <p:tags r:id="rId2"/>
            </p:custDataLst>
          </p:nvPr>
        </p:nvSpPr>
        <p:spPr bwMode="auto">
          <a:xfrm>
            <a:off x="1123950" y="366236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82948" name="Text Box 8"/>
          <p:cNvSpPr txBox="1">
            <a:spLocks noChangeArrowheads="1"/>
          </p:cNvSpPr>
          <p:nvPr/>
        </p:nvSpPr>
        <p:spPr bwMode="auto">
          <a:xfrm>
            <a:off x="3282950" y="2651125"/>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debugging in Hmmm...</a:t>
            </a:r>
          </a:p>
        </p:txBody>
      </p:sp>
      <p:sp>
        <p:nvSpPr>
          <p:cNvPr id="82949" name="Text Box 9"/>
          <p:cNvSpPr txBox="1">
            <a:spLocks noChangeArrowheads="1"/>
          </p:cNvSpPr>
          <p:nvPr/>
        </p:nvSpPr>
        <p:spPr bwMode="auto">
          <a:xfrm>
            <a:off x="3009900" y="4419600"/>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82950"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82951"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a:t>
            </a:r>
            <a:r>
              <a:rPr lang="en-US" sz="4200" dirty="0" smtClean="0">
                <a:solidFill>
                  <a:schemeClr val="tx2"/>
                </a:solidFill>
                <a:latin typeface="Cambria" pitchFamily="18" charset="0"/>
              </a:rPr>
              <a:t>Hopper, </a:t>
            </a:r>
            <a:r>
              <a:rPr lang="en-US" sz="4200" i="1" dirty="0" smtClean="0">
                <a:solidFill>
                  <a:schemeClr val="tx2"/>
                </a:solidFill>
                <a:latin typeface="Cambria" pitchFamily="18" charset="0"/>
              </a:rPr>
              <a:t>en route</a:t>
            </a:r>
            <a:endParaRPr lang="en-US" sz="4200" dirty="0">
              <a:solidFill>
                <a:schemeClr val="tx2"/>
              </a:solidFill>
              <a:latin typeface="Cambria" pitchFamily="18"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0050" y="1230489"/>
            <a:ext cx="7912799" cy="5233987"/>
          </a:xfrm>
          <a:prstGeom prst="rect">
            <a:avLst/>
          </a:prstGeom>
        </p:spPr>
      </p:pic>
    </p:spTree>
    <p:extLst>
      <p:ext uri="{BB962C8B-B14F-4D97-AF65-F5344CB8AC3E}">
        <p14:creationId xmlns:p14="http://schemas.microsoft.com/office/powerpoint/2010/main" val="1500011566"/>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6"/>
          <p:cNvSpPr>
            <a:spLocks noChangeArrowheads="1"/>
          </p:cNvSpPr>
          <p:nvPr>
            <p:custDataLst>
              <p:tags r:id="rId1"/>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3971" name="Rectangle 7"/>
          <p:cNvSpPr>
            <a:spLocks noChangeArrowheads="1"/>
          </p:cNvSpPr>
          <p:nvPr>
            <p:custDataLst>
              <p:tags r:id="rId2"/>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3972" name="Rectangle 8"/>
          <p:cNvSpPr>
            <a:spLocks noChangeArrowheads="1"/>
          </p:cNvSpPr>
          <p:nvPr>
            <p:custDataLst>
              <p:tags r:id="rId3"/>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3973" name="Rectangle 9"/>
          <p:cNvSpPr>
            <a:spLocks noChangeArrowheads="1"/>
          </p:cNvSpPr>
          <p:nvPr>
            <p:custDataLst>
              <p:tags r:id="rId4"/>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3974" name="Rectangle 10"/>
          <p:cNvSpPr>
            <a:spLocks noChangeArrowheads="1"/>
          </p:cNvSpPr>
          <p:nvPr>
            <p:custDataLst>
              <p:tags r:id="rId5"/>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3975" name="Text Box 11"/>
          <p:cNvSpPr txBox="1">
            <a:spLocks noChangeArrowheads="1"/>
          </p:cNvSpPr>
          <p:nvPr>
            <p:custDataLst>
              <p:tags r:id="rId6"/>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3976" name="Rectangle 16"/>
          <p:cNvSpPr>
            <a:spLocks noChangeArrowheads="1"/>
          </p:cNvSpPr>
          <p:nvPr>
            <p:custDataLst>
              <p:tags r:id="rId7"/>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3977" name="Rectangle 21"/>
          <p:cNvSpPr>
            <a:spLocks noChangeArrowheads="1"/>
          </p:cNvSpPr>
          <p:nvPr>
            <p:custDataLst>
              <p:tags r:id="rId8"/>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grpSp>
        <p:nvGrpSpPr>
          <p:cNvPr id="83978" name="Group 31"/>
          <p:cNvGrpSpPr>
            <a:grpSpLocks/>
          </p:cNvGrpSpPr>
          <p:nvPr>
            <p:custDataLst>
              <p:tags r:id="rId9"/>
            </p:custDataLst>
          </p:nvPr>
        </p:nvGrpSpPr>
        <p:grpSpPr bwMode="auto">
          <a:xfrm>
            <a:off x="525463" y="1347788"/>
            <a:ext cx="3408362" cy="180975"/>
            <a:chOff x="295" y="1311"/>
            <a:chExt cx="5177" cy="114"/>
          </a:xfrm>
        </p:grpSpPr>
        <p:sp>
          <p:nvSpPr>
            <p:cNvPr id="83979" name="Rectangle 32"/>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3980" name="Rectangle 33"/>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4691063" y="1347788"/>
            <a:ext cx="3570287" cy="180975"/>
            <a:chOff x="295" y="1311"/>
            <a:chExt cx="5177" cy="114"/>
          </a:xfrm>
        </p:grpSpPr>
        <p:sp>
          <p:nvSpPr>
            <p:cNvPr id="85015"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6"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4996"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4997"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4998" name="Rectangle 8"/>
          <p:cNvSpPr>
            <a:spLocks noChangeArrowheads="1"/>
          </p:cNvSpPr>
          <p:nvPr>
            <p:custDataLst>
              <p:tags r:id="rId5"/>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4999"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5000"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5001"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5002"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5003"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sp>
        <p:nvSpPr>
          <p:cNvPr id="85004"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5005"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5006"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5007"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5008"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5009"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5010"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5011"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grpSp>
        <p:nvGrpSpPr>
          <p:cNvPr id="85012" name="Group 22"/>
          <p:cNvGrpSpPr>
            <a:grpSpLocks/>
          </p:cNvGrpSpPr>
          <p:nvPr>
            <p:custDataLst>
              <p:tags r:id="rId19"/>
            </p:custDataLst>
          </p:nvPr>
        </p:nvGrpSpPr>
        <p:grpSpPr bwMode="auto">
          <a:xfrm>
            <a:off x="525463" y="1347788"/>
            <a:ext cx="3408362" cy="180975"/>
            <a:chOff x="295" y="1311"/>
            <a:chExt cx="5177" cy="114"/>
          </a:xfrm>
        </p:grpSpPr>
        <p:sp>
          <p:nvSpPr>
            <p:cNvPr id="85013"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4"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custDataLst>
              <p:tags r:id="rId1"/>
            </p:custDataLst>
          </p:nvPr>
        </p:nvGrpSpPr>
        <p:grpSpPr bwMode="auto">
          <a:xfrm>
            <a:off x="4691063" y="1347788"/>
            <a:ext cx="3570287" cy="180975"/>
            <a:chOff x="295" y="1311"/>
            <a:chExt cx="5177" cy="114"/>
          </a:xfrm>
        </p:grpSpPr>
        <p:sp>
          <p:nvSpPr>
            <p:cNvPr id="86030"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31"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6020" name="Rectangle 14"/>
          <p:cNvSpPr>
            <a:spLocks noChangeArrowheads="1"/>
          </p:cNvSpPr>
          <p:nvPr>
            <p:custDataLst>
              <p:tags r:id="rId3"/>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6021" name="Rectangle 15"/>
          <p:cNvSpPr>
            <a:spLocks noChangeArrowheads="1"/>
          </p:cNvSpPr>
          <p:nvPr>
            <p:custDataLst>
              <p:tags r:id="rId4"/>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6022" name="Rectangle 16"/>
          <p:cNvSpPr>
            <a:spLocks noChangeArrowheads="1"/>
          </p:cNvSpPr>
          <p:nvPr>
            <p:custDataLst>
              <p:tags r:id="rId5"/>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6023" name="Rectangle 17"/>
          <p:cNvSpPr>
            <a:spLocks noChangeArrowheads="1"/>
          </p:cNvSpPr>
          <p:nvPr>
            <p:custDataLst>
              <p:tags r:id="rId6"/>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6024" name="Rectangle 18"/>
          <p:cNvSpPr>
            <a:spLocks noChangeArrowheads="1"/>
          </p:cNvSpPr>
          <p:nvPr>
            <p:custDataLst>
              <p:tags r:id="rId7"/>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6025" name="Rectangle 19"/>
          <p:cNvSpPr>
            <a:spLocks noChangeArrowheads="1"/>
          </p:cNvSpPr>
          <p:nvPr>
            <p:custDataLst>
              <p:tags r:id="rId8"/>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6026" name="Rectangle 20"/>
          <p:cNvSpPr>
            <a:spLocks noChangeArrowheads="1"/>
          </p:cNvSpPr>
          <p:nvPr>
            <p:custDataLst>
              <p:tags r:id="rId9"/>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6027" name="Text Box 21"/>
          <p:cNvSpPr txBox="1">
            <a:spLocks noChangeArrowheads="1"/>
          </p:cNvSpPr>
          <p:nvPr>
            <p:custDataLst>
              <p:tags r:id="rId10"/>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sp>
        <p:nvSpPr>
          <p:cNvPr id="86028" name="Text Box 25"/>
          <p:cNvSpPr txBox="1">
            <a:spLocks noChangeArrowheads="1"/>
          </p:cNvSpPr>
          <p:nvPr/>
        </p:nvSpPr>
        <p:spPr bwMode="auto">
          <a:xfrm>
            <a:off x="914400" y="533400"/>
            <a:ext cx="2743200" cy="476250"/>
          </a:xfrm>
          <a:prstGeom prst="rect">
            <a:avLst/>
          </a:prstGeom>
          <a:noFill/>
          <a:ln w="1905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hlink"/>
                </a:solidFill>
                <a:latin typeface="Comic Sans MS" pitchFamily="66" charset="0"/>
              </a:rPr>
              <a:t>Problem #2</a:t>
            </a:r>
          </a:p>
        </p:txBody>
      </p:sp>
      <p:sp>
        <p:nvSpPr>
          <p:cNvPr id="86029" name="Text Box 26"/>
          <p:cNvSpPr txBox="1">
            <a:spLocks noChangeArrowheads="1"/>
          </p:cNvSpPr>
          <p:nvPr/>
        </p:nvSpPr>
        <p:spPr bwMode="auto">
          <a:xfrm>
            <a:off x="725488" y="1254125"/>
            <a:ext cx="308133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Figure out what a </a:t>
            </a:r>
            <a:r>
              <a:rPr lang="en-US" i="1"/>
              <a:t>machine-language </a:t>
            </a:r>
            <a:r>
              <a:rPr lang="en-US"/>
              <a:t>program is doing and describe it in English.</a:t>
            </a:r>
          </a:p>
        </p:txBody>
      </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8704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7044" name="Rectangle 4"/>
          <p:cNvSpPr>
            <a:spLocks noChangeArrowheads="1"/>
          </p:cNvSpPr>
          <p:nvPr>
            <p:custDataLst>
              <p:tags r:id="rId3"/>
            </p:custDataLst>
          </p:nvPr>
        </p:nvSpPr>
        <p:spPr bwMode="auto">
          <a:xfrm>
            <a:off x="3698875" y="188913"/>
            <a:ext cx="1722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Gallery</a:t>
            </a:r>
          </a:p>
        </p:txBody>
      </p:sp>
      <p:sp>
        <p:nvSpPr>
          <p:cNvPr id="87045" name="Rectangle 11"/>
          <p:cNvSpPr>
            <a:spLocks noChangeArrowheads="1"/>
          </p:cNvSpPr>
          <p:nvPr>
            <p:custDataLst>
              <p:tags r:id="rId4"/>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12"/>
          <p:cNvSpPr>
            <a:spLocks noChangeArrowheads="1"/>
          </p:cNvSpPr>
          <p:nvPr>
            <p:custDataLst>
              <p:tags r:id="rId5"/>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custDataLst>
              <p:tags r:id="rId1"/>
            </p:custDataLst>
          </p:nvPr>
        </p:nvGrpSpPr>
        <p:grpSpPr bwMode="auto">
          <a:xfrm>
            <a:off x="436563" y="989013"/>
            <a:ext cx="8218487" cy="180975"/>
            <a:chOff x="295" y="1311"/>
            <a:chExt cx="5177" cy="114"/>
          </a:xfrm>
        </p:grpSpPr>
        <p:sp>
          <p:nvSpPr>
            <p:cNvPr id="88093"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094"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7"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Random Access Memory</a:t>
            </a:r>
          </a:p>
        </p:txBody>
      </p:sp>
      <p:sp>
        <p:nvSpPr>
          <p:cNvPr id="88068"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 can use data latches to create a 12 nG bit RAM !</a:t>
            </a:r>
          </a:p>
        </p:txBody>
      </p:sp>
      <p:sp>
        <p:nvSpPr>
          <p:cNvPr id="88069"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000FF"/>
                </a:solidFill>
                <a:latin typeface="Comic Sans MS" pitchFamily="66" charset="0"/>
              </a:rPr>
              <a:t>3 data output bits</a:t>
            </a:r>
          </a:p>
        </p:txBody>
      </p:sp>
      <p:sp>
        <p:nvSpPr>
          <p:cNvPr id="88070"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Inputs</a:t>
            </a:r>
          </a:p>
        </p:txBody>
      </p:sp>
      <p:sp>
        <p:nvSpPr>
          <p:cNvPr id="88071"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8072"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8073"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sz="1800">
                <a:solidFill>
                  <a:srgbClr val="FF071B"/>
                </a:solidFill>
              </a:rPr>
              <a:t>S</a:t>
            </a:r>
            <a:r>
              <a:rPr lang="en-US" sz="1800"/>
              <a:t>implified</a:t>
            </a:r>
          </a:p>
          <a:p>
            <a:pPr algn="l">
              <a:lnSpc>
                <a:spcPct val="50000"/>
              </a:lnSpc>
              <a:spcBef>
                <a:spcPct val="50000"/>
              </a:spcBef>
            </a:pPr>
            <a:r>
              <a:rPr lang="en-US" sz="1800">
                <a:solidFill>
                  <a:srgbClr val="FF071B"/>
                </a:solidFill>
              </a:rPr>
              <a:t>P</a:t>
            </a:r>
            <a:r>
              <a:rPr lang="en-US" sz="1800"/>
              <a:t>rototype for</a:t>
            </a:r>
          </a:p>
          <a:p>
            <a:pPr algn="l">
              <a:lnSpc>
                <a:spcPct val="50000"/>
              </a:lnSpc>
              <a:spcBef>
                <a:spcPct val="50000"/>
              </a:spcBef>
            </a:pPr>
            <a:r>
              <a:rPr lang="en-US" sz="1800">
                <a:solidFill>
                  <a:srgbClr val="FF071B"/>
                </a:solidFill>
              </a:rPr>
              <a:t>A</a:t>
            </a:r>
            <a:r>
              <a:rPr lang="en-US" sz="1800"/>
              <a:t>ccessing </a:t>
            </a:r>
          </a:p>
          <a:p>
            <a:pPr algn="l">
              <a:lnSpc>
                <a:spcPct val="50000"/>
              </a:lnSpc>
              <a:spcBef>
                <a:spcPct val="50000"/>
              </a:spcBef>
            </a:pPr>
            <a:r>
              <a:rPr lang="en-US" sz="1800">
                <a:solidFill>
                  <a:srgbClr val="FF071B"/>
                </a:solidFill>
              </a:rPr>
              <a:t>M</a:t>
            </a:r>
            <a:r>
              <a:rPr lang="en-US" sz="1800"/>
              <a:t>emory</a:t>
            </a:r>
          </a:p>
        </p:txBody>
      </p:sp>
      <p:sp>
        <p:nvSpPr>
          <p:cNvPr id="88074"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Outputs</a:t>
            </a:r>
          </a:p>
        </p:txBody>
      </p:sp>
      <p:sp>
        <p:nvSpPr>
          <p:cNvPr id="88075"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6"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7"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8"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9"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1"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2"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3"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4"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5"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8086"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8087"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 data address bits</a:t>
            </a:r>
          </a:p>
        </p:txBody>
      </p:sp>
      <p:sp>
        <p:nvSpPr>
          <p:cNvPr id="88088"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01</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11</a:t>
            </a:r>
          </a:p>
        </p:txBody>
      </p:sp>
      <p:sp>
        <p:nvSpPr>
          <p:cNvPr id="88089"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8090" name="Text Box 29"/>
          <p:cNvSpPr txBox="1">
            <a:spLocks noChangeArrowheads="1"/>
          </p:cNvSpPr>
          <p:nvPr>
            <p:custDataLst>
              <p:tags r:id="rId25"/>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t>12 bits of RAM</a:t>
            </a:r>
          </a:p>
        </p:txBody>
      </p:sp>
      <p:pic>
        <p:nvPicPr>
          <p:cNvPr id="88091" name="Picture 30" descr="Picture 3"/>
          <p:cNvPicPr>
            <a:picLocks noChangeAspect="1" noChangeArrowheads="1"/>
          </p:cNvPicPr>
          <p:nvPr>
            <p:custDataLst>
              <p:tags r:id="rId26"/>
            </p:custDataLst>
          </p:nvPr>
        </p:nvPicPr>
        <p:blipFill>
          <a:blip r:embed="rId30">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92" name="Text Box 31"/>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1002CE"/>
                </a:solidFill>
                <a:latin typeface="Comic Sans MS" pitchFamily="66" charset="0"/>
              </a:rPr>
              <a:t>"on-chip"</a:t>
            </a: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4043363" y="1425575"/>
            <a:ext cx="3657600" cy="658813"/>
            <a:chOff x="2352" y="881"/>
            <a:chExt cx="2304" cy="415"/>
          </a:xfrm>
        </p:grpSpPr>
        <p:grpSp>
          <p:nvGrpSpPr>
            <p:cNvPr id="89314" name="Group 3"/>
            <p:cNvGrpSpPr>
              <a:grpSpLocks/>
            </p:cNvGrpSpPr>
            <p:nvPr/>
          </p:nvGrpSpPr>
          <p:grpSpPr bwMode="auto">
            <a:xfrm>
              <a:off x="4224" y="881"/>
              <a:ext cx="432" cy="415"/>
              <a:chOff x="4035" y="3216"/>
              <a:chExt cx="432" cy="415"/>
            </a:xfrm>
          </p:grpSpPr>
          <p:sp>
            <p:nvSpPr>
              <p:cNvPr id="89331"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32"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33"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34"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5"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6"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7"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5" name="Group 11"/>
            <p:cNvGrpSpPr>
              <a:grpSpLocks/>
            </p:cNvGrpSpPr>
            <p:nvPr/>
          </p:nvGrpSpPr>
          <p:grpSpPr bwMode="auto">
            <a:xfrm>
              <a:off x="3288" y="881"/>
              <a:ext cx="432" cy="415"/>
              <a:chOff x="4035" y="3216"/>
              <a:chExt cx="432" cy="415"/>
            </a:xfrm>
          </p:grpSpPr>
          <p:sp>
            <p:nvSpPr>
              <p:cNvPr id="89324"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25"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26"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7"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8"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9"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0"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6" name="Group 19"/>
            <p:cNvGrpSpPr>
              <a:grpSpLocks/>
            </p:cNvGrpSpPr>
            <p:nvPr/>
          </p:nvGrpSpPr>
          <p:grpSpPr bwMode="auto">
            <a:xfrm>
              <a:off x="2352" y="881"/>
              <a:ext cx="432" cy="415"/>
              <a:chOff x="4035" y="3216"/>
              <a:chExt cx="432" cy="415"/>
            </a:xfrm>
          </p:grpSpPr>
          <p:sp>
            <p:nvSpPr>
              <p:cNvPr id="89317"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18"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19"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0"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1"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2"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23"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1"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2"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3"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4" name="Group 30"/>
          <p:cNvGrpSpPr>
            <a:grpSpLocks/>
          </p:cNvGrpSpPr>
          <p:nvPr>
            <p:custDataLst>
              <p:tags r:id="rId5"/>
            </p:custDataLst>
          </p:nvPr>
        </p:nvGrpSpPr>
        <p:grpSpPr bwMode="auto">
          <a:xfrm>
            <a:off x="4043363" y="2590800"/>
            <a:ext cx="3657600" cy="658813"/>
            <a:chOff x="2352" y="1457"/>
            <a:chExt cx="2304" cy="415"/>
          </a:xfrm>
        </p:grpSpPr>
        <p:grpSp>
          <p:nvGrpSpPr>
            <p:cNvPr id="89290" name="Group 31"/>
            <p:cNvGrpSpPr>
              <a:grpSpLocks/>
            </p:cNvGrpSpPr>
            <p:nvPr/>
          </p:nvGrpSpPr>
          <p:grpSpPr bwMode="auto">
            <a:xfrm>
              <a:off x="4224" y="1457"/>
              <a:ext cx="432" cy="415"/>
              <a:chOff x="4035" y="3216"/>
              <a:chExt cx="432" cy="415"/>
            </a:xfrm>
          </p:grpSpPr>
          <p:sp>
            <p:nvSpPr>
              <p:cNvPr id="89307"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8"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9"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10"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1"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2"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13"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1" name="Group 39"/>
            <p:cNvGrpSpPr>
              <a:grpSpLocks/>
            </p:cNvGrpSpPr>
            <p:nvPr/>
          </p:nvGrpSpPr>
          <p:grpSpPr bwMode="auto">
            <a:xfrm>
              <a:off x="3288" y="1457"/>
              <a:ext cx="432" cy="415"/>
              <a:chOff x="4035" y="3216"/>
              <a:chExt cx="432" cy="415"/>
            </a:xfrm>
          </p:grpSpPr>
          <p:sp>
            <p:nvSpPr>
              <p:cNvPr id="89300"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1"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2"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03"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4"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5"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06"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2" name="Group 47"/>
            <p:cNvGrpSpPr>
              <a:grpSpLocks/>
            </p:cNvGrpSpPr>
            <p:nvPr/>
          </p:nvGrpSpPr>
          <p:grpSpPr bwMode="auto">
            <a:xfrm>
              <a:off x="2352" y="1457"/>
              <a:ext cx="432" cy="415"/>
              <a:chOff x="4035" y="3216"/>
              <a:chExt cx="432" cy="415"/>
            </a:xfrm>
          </p:grpSpPr>
          <p:sp>
            <p:nvSpPr>
              <p:cNvPr id="89293"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294"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295"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296"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7"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8"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299"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5"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6" name="Group 56"/>
          <p:cNvGrpSpPr>
            <a:grpSpLocks/>
          </p:cNvGrpSpPr>
          <p:nvPr>
            <p:custDataLst>
              <p:tags r:id="rId7"/>
            </p:custDataLst>
          </p:nvPr>
        </p:nvGrpSpPr>
        <p:grpSpPr bwMode="auto">
          <a:xfrm>
            <a:off x="3197225" y="1997075"/>
            <a:ext cx="288925" cy="344488"/>
            <a:chOff x="4891" y="1600"/>
            <a:chExt cx="315" cy="408"/>
          </a:xfrm>
        </p:grpSpPr>
        <p:sp>
          <p:nvSpPr>
            <p:cNvPr id="89287"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8"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9"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097" name="Group 60"/>
          <p:cNvGrpSpPr>
            <a:grpSpLocks/>
          </p:cNvGrpSpPr>
          <p:nvPr>
            <p:custDataLst>
              <p:tags r:id="rId8"/>
            </p:custDataLst>
          </p:nvPr>
        </p:nvGrpSpPr>
        <p:grpSpPr bwMode="auto">
          <a:xfrm>
            <a:off x="3182938" y="3160713"/>
            <a:ext cx="288925" cy="344487"/>
            <a:chOff x="4891" y="1600"/>
            <a:chExt cx="315" cy="408"/>
          </a:xfrm>
        </p:grpSpPr>
        <p:sp>
          <p:nvSpPr>
            <p:cNvPr id="89284"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5"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6"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098"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9"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0"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1"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2"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3"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4"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5"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6"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7"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8"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9"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0"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1"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2"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3"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4"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5"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6"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7"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8"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9"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0"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1"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2"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3"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4"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5"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6"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7"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8"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9" name="Text Box 95"/>
          <p:cNvSpPr txBox="1">
            <a:spLocks noChangeArrowheads="1"/>
          </p:cNvSpPr>
          <p:nvPr>
            <p:custDataLst>
              <p:tags r:id="rId40"/>
            </p:custDataLst>
          </p:nvPr>
        </p:nvSpPr>
        <p:spPr bwMode="auto">
          <a:xfrm>
            <a:off x="7216775" y="122238"/>
            <a:ext cx="17653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STORE </a:t>
            </a:r>
          </a:p>
          <a:p>
            <a:pPr>
              <a:lnSpc>
                <a:spcPct val="80000"/>
              </a:lnSpc>
              <a:spcBef>
                <a:spcPct val="50000"/>
              </a:spcBef>
            </a:pPr>
            <a:r>
              <a:rPr lang="en-US" sz="1800">
                <a:solidFill>
                  <a:srgbClr val="EB102C"/>
                </a:solidFill>
                <a:latin typeface="Arial" pitchFamily="34" charset="0"/>
              </a:rPr>
              <a:t>5 into memory location #1</a:t>
            </a:r>
            <a:endParaRPr lang="en-US" sz="1800">
              <a:latin typeface="Arial" pitchFamily="34" charset="0"/>
            </a:endParaRPr>
          </a:p>
        </p:txBody>
      </p:sp>
      <p:sp>
        <p:nvSpPr>
          <p:cNvPr id="89130"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9131"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9132"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9133"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89134"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89135"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89136"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89137"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89138"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9"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0"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1"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2"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3"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4"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5"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6"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7"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8"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9"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0"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1"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2" name="Group 119"/>
          <p:cNvGrpSpPr>
            <a:grpSpLocks/>
          </p:cNvGrpSpPr>
          <p:nvPr>
            <p:custDataLst>
              <p:tags r:id="rId63"/>
            </p:custDataLst>
          </p:nvPr>
        </p:nvGrpSpPr>
        <p:grpSpPr bwMode="auto">
          <a:xfrm>
            <a:off x="3414713" y="3778250"/>
            <a:ext cx="288925" cy="344488"/>
            <a:chOff x="4891" y="1600"/>
            <a:chExt cx="315" cy="408"/>
          </a:xfrm>
        </p:grpSpPr>
        <p:sp>
          <p:nvSpPr>
            <p:cNvPr id="89281"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2"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3"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3"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4" name="Group 124"/>
          <p:cNvGrpSpPr>
            <a:grpSpLocks/>
          </p:cNvGrpSpPr>
          <p:nvPr>
            <p:custDataLst>
              <p:tags r:id="rId65"/>
            </p:custDataLst>
          </p:nvPr>
        </p:nvGrpSpPr>
        <p:grpSpPr bwMode="auto">
          <a:xfrm>
            <a:off x="3433763" y="4721225"/>
            <a:ext cx="288925" cy="344488"/>
            <a:chOff x="4891" y="1600"/>
            <a:chExt cx="315" cy="408"/>
          </a:xfrm>
        </p:grpSpPr>
        <p:sp>
          <p:nvSpPr>
            <p:cNvPr id="89278"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9"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0"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5"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6"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7"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8"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9"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0"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61" name="Group 134"/>
          <p:cNvGrpSpPr>
            <a:grpSpLocks/>
          </p:cNvGrpSpPr>
          <p:nvPr>
            <p:custDataLst>
              <p:tags r:id="rId72"/>
            </p:custDataLst>
          </p:nvPr>
        </p:nvGrpSpPr>
        <p:grpSpPr bwMode="auto">
          <a:xfrm rot="5400000">
            <a:off x="5057775" y="4032250"/>
            <a:ext cx="195263" cy="233363"/>
            <a:chOff x="4891" y="1600"/>
            <a:chExt cx="315" cy="408"/>
          </a:xfrm>
        </p:grpSpPr>
        <p:sp>
          <p:nvSpPr>
            <p:cNvPr id="89275"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6"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7"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2" name="Group 138"/>
          <p:cNvGrpSpPr>
            <a:grpSpLocks/>
          </p:cNvGrpSpPr>
          <p:nvPr>
            <p:custDataLst>
              <p:tags r:id="rId73"/>
            </p:custDataLst>
          </p:nvPr>
        </p:nvGrpSpPr>
        <p:grpSpPr bwMode="auto">
          <a:xfrm rot="5400000">
            <a:off x="4860925" y="4978400"/>
            <a:ext cx="195263" cy="233363"/>
            <a:chOff x="4891" y="1600"/>
            <a:chExt cx="315" cy="408"/>
          </a:xfrm>
        </p:grpSpPr>
        <p:sp>
          <p:nvSpPr>
            <p:cNvPr id="89272"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3"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4"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3" name="Group 142"/>
          <p:cNvGrpSpPr>
            <a:grpSpLocks/>
          </p:cNvGrpSpPr>
          <p:nvPr>
            <p:custDataLst>
              <p:tags r:id="rId74"/>
            </p:custDataLst>
          </p:nvPr>
        </p:nvGrpSpPr>
        <p:grpSpPr bwMode="auto">
          <a:xfrm rot="5400000">
            <a:off x="6272212" y="4978401"/>
            <a:ext cx="195263" cy="233362"/>
            <a:chOff x="4891" y="1600"/>
            <a:chExt cx="315" cy="408"/>
          </a:xfrm>
        </p:grpSpPr>
        <p:sp>
          <p:nvSpPr>
            <p:cNvPr id="89269"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0"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1"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4" name="Group 146"/>
          <p:cNvGrpSpPr>
            <a:grpSpLocks/>
          </p:cNvGrpSpPr>
          <p:nvPr>
            <p:custDataLst>
              <p:tags r:id="rId75"/>
            </p:custDataLst>
          </p:nvPr>
        </p:nvGrpSpPr>
        <p:grpSpPr bwMode="auto">
          <a:xfrm rot="5400000">
            <a:off x="7781925" y="4978400"/>
            <a:ext cx="195263" cy="233363"/>
            <a:chOff x="4891" y="1600"/>
            <a:chExt cx="315" cy="408"/>
          </a:xfrm>
        </p:grpSpPr>
        <p:sp>
          <p:nvSpPr>
            <p:cNvPr id="89266"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7"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8"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5" name="Group 150"/>
          <p:cNvGrpSpPr>
            <a:grpSpLocks/>
          </p:cNvGrpSpPr>
          <p:nvPr>
            <p:custDataLst>
              <p:tags r:id="rId76"/>
            </p:custDataLst>
          </p:nvPr>
        </p:nvGrpSpPr>
        <p:grpSpPr bwMode="auto">
          <a:xfrm rot="5400000">
            <a:off x="6645275" y="4032250"/>
            <a:ext cx="195263" cy="233363"/>
            <a:chOff x="4891" y="1600"/>
            <a:chExt cx="315" cy="408"/>
          </a:xfrm>
        </p:grpSpPr>
        <p:sp>
          <p:nvSpPr>
            <p:cNvPr id="89263"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4"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5"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6" name="Group 154"/>
          <p:cNvGrpSpPr>
            <a:grpSpLocks/>
          </p:cNvGrpSpPr>
          <p:nvPr>
            <p:custDataLst>
              <p:tags r:id="rId77"/>
            </p:custDataLst>
          </p:nvPr>
        </p:nvGrpSpPr>
        <p:grpSpPr bwMode="auto">
          <a:xfrm rot="5400000">
            <a:off x="8016875" y="4032250"/>
            <a:ext cx="195263" cy="233363"/>
            <a:chOff x="4891" y="1600"/>
            <a:chExt cx="315" cy="408"/>
          </a:xfrm>
        </p:grpSpPr>
        <p:sp>
          <p:nvSpPr>
            <p:cNvPr id="89260"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1"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2"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67"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8"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9"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0"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1"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2"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3"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4"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5"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6"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7"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8"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9"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80" name="Group 171"/>
          <p:cNvGrpSpPr>
            <a:grpSpLocks/>
          </p:cNvGrpSpPr>
          <p:nvPr>
            <p:custDataLst>
              <p:tags r:id="rId91"/>
            </p:custDataLst>
          </p:nvPr>
        </p:nvGrpSpPr>
        <p:grpSpPr bwMode="auto">
          <a:xfrm rot="5400000">
            <a:off x="7847807" y="5520531"/>
            <a:ext cx="304800" cy="388937"/>
            <a:chOff x="4734" y="3053"/>
            <a:chExt cx="656" cy="491"/>
          </a:xfrm>
        </p:grpSpPr>
        <p:grpSp>
          <p:nvGrpSpPr>
            <p:cNvPr id="89254" name="Group 172"/>
            <p:cNvGrpSpPr>
              <a:grpSpLocks/>
            </p:cNvGrpSpPr>
            <p:nvPr/>
          </p:nvGrpSpPr>
          <p:grpSpPr bwMode="auto">
            <a:xfrm>
              <a:off x="4734" y="3053"/>
              <a:ext cx="648" cy="254"/>
              <a:chOff x="4734" y="3053"/>
              <a:chExt cx="648" cy="254"/>
            </a:xfrm>
          </p:grpSpPr>
          <p:sp>
            <p:nvSpPr>
              <p:cNvPr id="89258"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9"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55" name="Group 175"/>
            <p:cNvGrpSpPr>
              <a:grpSpLocks/>
            </p:cNvGrpSpPr>
            <p:nvPr/>
          </p:nvGrpSpPr>
          <p:grpSpPr bwMode="auto">
            <a:xfrm flipV="1">
              <a:off x="4742" y="3290"/>
              <a:ext cx="648" cy="254"/>
              <a:chOff x="4734" y="3053"/>
              <a:chExt cx="648" cy="254"/>
            </a:xfrm>
          </p:grpSpPr>
          <p:sp>
            <p:nvSpPr>
              <p:cNvPr id="89256"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7"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1" name="Group 178"/>
          <p:cNvGrpSpPr>
            <a:grpSpLocks/>
          </p:cNvGrpSpPr>
          <p:nvPr>
            <p:custDataLst>
              <p:tags r:id="rId92"/>
            </p:custDataLst>
          </p:nvPr>
        </p:nvGrpSpPr>
        <p:grpSpPr bwMode="auto">
          <a:xfrm rot="5400000">
            <a:off x="6414294" y="5698331"/>
            <a:ext cx="304800" cy="522288"/>
            <a:chOff x="4734" y="3053"/>
            <a:chExt cx="656" cy="491"/>
          </a:xfrm>
        </p:grpSpPr>
        <p:grpSp>
          <p:nvGrpSpPr>
            <p:cNvPr id="89248" name="Group 179"/>
            <p:cNvGrpSpPr>
              <a:grpSpLocks/>
            </p:cNvGrpSpPr>
            <p:nvPr/>
          </p:nvGrpSpPr>
          <p:grpSpPr bwMode="auto">
            <a:xfrm>
              <a:off x="4734" y="3053"/>
              <a:ext cx="648" cy="254"/>
              <a:chOff x="4734" y="3053"/>
              <a:chExt cx="648" cy="254"/>
            </a:xfrm>
          </p:grpSpPr>
          <p:sp>
            <p:nvSpPr>
              <p:cNvPr id="89252"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3"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9" name="Group 182"/>
            <p:cNvGrpSpPr>
              <a:grpSpLocks/>
            </p:cNvGrpSpPr>
            <p:nvPr/>
          </p:nvGrpSpPr>
          <p:grpSpPr bwMode="auto">
            <a:xfrm flipV="1">
              <a:off x="4742" y="3290"/>
              <a:ext cx="648" cy="254"/>
              <a:chOff x="4734" y="3053"/>
              <a:chExt cx="648" cy="254"/>
            </a:xfrm>
          </p:grpSpPr>
          <p:sp>
            <p:nvSpPr>
              <p:cNvPr id="89250"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1"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2" name="Group 185"/>
          <p:cNvGrpSpPr>
            <a:grpSpLocks/>
          </p:cNvGrpSpPr>
          <p:nvPr>
            <p:custDataLst>
              <p:tags r:id="rId93"/>
            </p:custDataLst>
          </p:nvPr>
        </p:nvGrpSpPr>
        <p:grpSpPr bwMode="auto">
          <a:xfrm rot="5400000">
            <a:off x="4907757" y="6022181"/>
            <a:ext cx="304800" cy="388937"/>
            <a:chOff x="4734" y="3053"/>
            <a:chExt cx="656" cy="491"/>
          </a:xfrm>
        </p:grpSpPr>
        <p:grpSp>
          <p:nvGrpSpPr>
            <p:cNvPr id="89242" name="Group 186"/>
            <p:cNvGrpSpPr>
              <a:grpSpLocks/>
            </p:cNvGrpSpPr>
            <p:nvPr/>
          </p:nvGrpSpPr>
          <p:grpSpPr bwMode="auto">
            <a:xfrm>
              <a:off x="4734" y="3053"/>
              <a:ext cx="648" cy="254"/>
              <a:chOff x="4734" y="3053"/>
              <a:chExt cx="648" cy="254"/>
            </a:xfrm>
          </p:grpSpPr>
          <p:sp>
            <p:nvSpPr>
              <p:cNvPr id="89246"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7"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3" name="Group 189"/>
            <p:cNvGrpSpPr>
              <a:grpSpLocks/>
            </p:cNvGrpSpPr>
            <p:nvPr/>
          </p:nvGrpSpPr>
          <p:grpSpPr bwMode="auto">
            <a:xfrm flipV="1">
              <a:off x="4742" y="3290"/>
              <a:ext cx="648" cy="254"/>
              <a:chOff x="4734" y="3053"/>
              <a:chExt cx="648" cy="254"/>
            </a:xfrm>
          </p:grpSpPr>
          <p:sp>
            <p:nvSpPr>
              <p:cNvPr id="89244"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5"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9183"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4"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5"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6"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7"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8"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9"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0"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1"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2"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3"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4"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89195"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6"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7"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8"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9"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0"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1"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2"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3"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4"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5"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6"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7"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8"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9"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0"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89211"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89212"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3"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4"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5"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6"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7"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8"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19"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0"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1" name="Text Box 230"/>
          <p:cNvSpPr txBox="1">
            <a:spLocks noChangeArrowheads="1"/>
          </p:cNvSpPr>
          <p:nvPr/>
        </p:nvSpPr>
        <p:spPr bwMode="auto">
          <a:xfrm>
            <a:off x="96838"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Make data input bits </a:t>
            </a:r>
            <a:r>
              <a:rPr lang="en-US" sz="1000" b="1">
                <a:latin typeface="Courier New" pitchFamily="49" charset="0"/>
              </a:rPr>
              <a:t>101</a:t>
            </a:r>
          </a:p>
        </p:txBody>
      </p:sp>
      <p:sp>
        <p:nvSpPr>
          <p:cNvPr id="89222" name="Text Box 231"/>
          <p:cNvSpPr txBox="1">
            <a:spLocks noChangeArrowheads="1"/>
          </p:cNvSpPr>
          <p:nvPr/>
        </p:nvSpPr>
        <p:spPr bwMode="auto">
          <a:xfrm>
            <a:off x="96838" y="1416050"/>
            <a:ext cx="2190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How do the </a:t>
            </a:r>
            <a:r>
              <a:rPr lang="en-US" sz="1400" b="1">
                <a:solidFill>
                  <a:srgbClr val="EB102C"/>
                </a:solidFill>
                <a:latin typeface="Courier New" pitchFamily="49" charset="0"/>
              </a:rPr>
              <a:t>*</a:t>
            </a:r>
            <a:r>
              <a:rPr lang="en-US" sz="1000" b="1"/>
              <a:t> AND gates help?</a:t>
            </a:r>
          </a:p>
        </p:txBody>
      </p:sp>
      <p:sp>
        <p:nvSpPr>
          <p:cNvPr id="89223" name="Rectangle 232"/>
          <p:cNvSpPr>
            <a:spLocks noChangeArrowheads="1"/>
          </p:cNvSpPr>
          <p:nvPr/>
        </p:nvSpPr>
        <p:spPr bwMode="auto">
          <a:xfrm>
            <a:off x="3149600" y="20256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4" name="Rectangle 233"/>
          <p:cNvSpPr>
            <a:spLocks noChangeArrowheads="1"/>
          </p:cNvSpPr>
          <p:nvPr/>
        </p:nvSpPr>
        <p:spPr bwMode="auto">
          <a:xfrm>
            <a:off x="3146425" y="31877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5" name="Text Box 234"/>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89226" name="Rectangle 235"/>
          <p:cNvSpPr>
            <a:spLocks noChangeArrowheads="1"/>
          </p:cNvSpPr>
          <p:nvPr/>
        </p:nvSpPr>
        <p:spPr bwMode="auto">
          <a:xfrm>
            <a:off x="2278063" y="1660525"/>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9227" name="Text Box 236"/>
          <p:cNvSpPr txBox="1">
            <a:spLocks noChangeArrowheads="1"/>
          </p:cNvSpPr>
          <p:nvPr/>
        </p:nvSpPr>
        <p:spPr bwMode="auto">
          <a:xfrm>
            <a:off x="96838" y="730250"/>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89228" name="Text Box 237"/>
          <p:cNvSpPr txBox="1">
            <a:spLocks noChangeArrowheads="1"/>
          </p:cNvSpPr>
          <p:nvPr/>
        </p:nvSpPr>
        <p:spPr bwMode="auto">
          <a:xfrm>
            <a:off x="96838" y="96996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"Write Enable" high</a:t>
            </a:r>
          </a:p>
        </p:txBody>
      </p:sp>
      <p:sp>
        <p:nvSpPr>
          <p:cNvPr id="89229" name="Text Box 238"/>
          <p:cNvSpPr txBox="1">
            <a:spLocks noChangeArrowheads="1"/>
          </p:cNvSpPr>
          <p:nvPr/>
        </p:nvSpPr>
        <p:spPr bwMode="auto">
          <a:xfrm>
            <a:off x="96838" y="1209675"/>
            <a:ext cx="2190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How does it all work?</a:t>
            </a:r>
          </a:p>
        </p:txBody>
      </p:sp>
      <p:sp>
        <p:nvSpPr>
          <p:cNvPr id="89230" name="Rectangle 239"/>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9231" name="Ink 240"/>
          <p:cNvSpPr>
            <a:spLocks noRot="1" noChangeAspect="1" noEditPoints="1" noChangeArrowheads="1" noChangeShapeType="1" noTextEdit="1"/>
          </p:cNvSpPr>
          <p:nvPr/>
        </p:nvSpPr>
        <p:spPr bwMode="auto">
          <a:xfrm>
            <a:off x="1035050" y="3538538"/>
            <a:ext cx="147638" cy="131762"/>
          </a:xfrm>
          <a:custGeom>
            <a:avLst/>
            <a:gdLst>
              <a:gd name="T0" fmla="*/ 2147483647 w 409"/>
              <a:gd name="T1" fmla="*/ 2147483647 h 367"/>
              <a:gd name="T2" fmla="*/ 2147483647 w 409"/>
              <a:gd name="T3" fmla="*/ 2147483647 h 367"/>
              <a:gd name="T4" fmla="*/ 2147483647 w 409"/>
              <a:gd name="T5" fmla="*/ 2147483647 h 367"/>
              <a:gd name="T6" fmla="*/ 2147483647 w 409"/>
              <a:gd name="T7" fmla="*/ 2147483647 h 367"/>
              <a:gd name="T8" fmla="*/ 2147483647 w 409"/>
              <a:gd name="T9" fmla="*/ 2147483647 h 367"/>
              <a:gd name="T10" fmla="*/ 2147483647 w 409"/>
              <a:gd name="T11" fmla="*/ 2147483647 h 367"/>
              <a:gd name="T12" fmla="*/ 2147483647 w 409"/>
              <a:gd name="T13" fmla="*/ 2147483647 h 367"/>
              <a:gd name="T14" fmla="*/ 2147483647 w 409"/>
              <a:gd name="T15" fmla="*/ 2147483647 h 367"/>
              <a:gd name="T16" fmla="*/ 2147483647 w 409"/>
              <a:gd name="T17" fmla="*/ 2147483647 h 367"/>
              <a:gd name="T18" fmla="*/ 2147483647 w 409"/>
              <a:gd name="T19" fmla="*/ 0 h 367"/>
              <a:gd name="T20" fmla="*/ 2147483647 w 409"/>
              <a:gd name="T21" fmla="*/ 2147483647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9"/>
              <a:gd name="T34" fmla="*/ 0 h 367"/>
              <a:gd name="T35" fmla="*/ 409 w 409"/>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9" h="367" extrusionOk="0">
                <a:moveTo>
                  <a:pt x="237" y="179"/>
                </a:moveTo>
                <a:cubicBezTo>
                  <a:pt x="232" y="157"/>
                  <a:pt x="227" y="135"/>
                  <a:pt x="220" y="114"/>
                </a:cubicBezTo>
                <a:cubicBezTo>
                  <a:pt x="214" y="95"/>
                  <a:pt x="206" y="70"/>
                  <a:pt x="185" y="63"/>
                </a:cubicBezTo>
                <a:cubicBezTo>
                  <a:pt x="168" y="57"/>
                  <a:pt x="140" y="64"/>
                  <a:pt x="125" y="73"/>
                </a:cubicBezTo>
                <a:cubicBezTo>
                  <a:pt x="73" y="104"/>
                  <a:pt x="22" y="165"/>
                  <a:pt x="5" y="224"/>
                </a:cubicBezTo>
                <a:cubicBezTo>
                  <a:pt x="-7" y="265"/>
                  <a:pt x="-3" y="316"/>
                  <a:pt x="34" y="343"/>
                </a:cubicBezTo>
                <a:cubicBezTo>
                  <a:pt x="78" y="376"/>
                  <a:pt x="141" y="367"/>
                  <a:pt x="190" y="353"/>
                </a:cubicBezTo>
                <a:cubicBezTo>
                  <a:pt x="253" y="334"/>
                  <a:pt x="321" y="296"/>
                  <a:pt x="362" y="244"/>
                </a:cubicBezTo>
                <a:cubicBezTo>
                  <a:pt x="398" y="198"/>
                  <a:pt x="423" y="131"/>
                  <a:pt x="397" y="75"/>
                </a:cubicBezTo>
                <a:cubicBezTo>
                  <a:pt x="366" y="7"/>
                  <a:pt x="285" y="-3"/>
                  <a:pt x="220" y="0"/>
                </a:cubicBezTo>
                <a:cubicBezTo>
                  <a:pt x="147" y="9"/>
                  <a:pt x="122" y="13"/>
                  <a:pt x="75" y="3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2" name="Ink 241"/>
          <p:cNvSpPr>
            <a:spLocks noRot="1" noChangeAspect="1" noEditPoints="1" noChangeArrowheads="1" noChangeShapeType="1" noTextEdit="1"/>
          </p:cNvSpPr>
          <p:nvPr/>
        </p:nvSpPr>
        <p:spPr bwMode="auto">
          <a:xfrm>
            <a:off x="493713" y="3636963"/>
            <a:ext cx="166687" cy="155575"/>
          </a:xfrm>
          <a:custGeom>
            <a:avLst/>
            <a:gdLst>
              <a:gd name="T0" fmla="*/ 0 w 464"/>
              <a:gd name="T1" fmla="*/ 2147483647 h 430"/>
              <a:gd name="T2" fmla="*/ 2147483647 w 464"/>
              <a:gd name="T3" fmla="*/ 2147483647 h 430"/>
              <a:gd name="T4" fmla="*/ 2147483647 w 464"/>
              <a:gd name="T5" fmla="*/ 2147483647 h 430"/>
              <a:gd name="T6" fmla="*/ 2147483647 w 464"/>
              <a:gd name="T7" fmla="*/ 0 h 430"/>
              <a:gd name="T8" fmla="*/ 2147483647 w 464"/>
              <a:gd name="T9" fmla="*/ 0 h 430"/>
              <a:gd name="T10" fmla="*/ 2147483647 w 464"/>
              <a:gd name="T11" fmla="*/ 2147483647 h 430"/>
              <a:gd name="T12" fmla="*/ 2147483647 w 464"/>
              <a:gd name="T13" fmla="*/ 2147483647 h 430"/>
              <a:gd name="T14" fmla="*/ 2147483647 w 464"/>
              <a:gd name="T15" fmla="*/ 2147483647 h 430"/>
              <a:gd name="T16" fmla="*/ 2147483647 w 464"/>
              <a:gd name="T17" fmla="*/ 2147483647 h 430"/>
              <a:gd name="T18" fmla="*/ 0 w 464"/>
              <a:gd name="T19" fmla="*/ 2147483647 h 430"/>
              <a:gd name="T20" fmla="*/ 2147483647 w 464"/>
              <a:gd name="T21" fmla="*/ 2147483647 h 430"/>
              <a:gd name="T22" fmla="*/ 2147483647 w 464"/>
              <a:gd name="T23" fmla="*/ 2147483647 h 430"/>
              <a:gd name="T24" fmla="*/ 2147483647 w 464"/>
              <a:gd name="T25" fmla="*/ 2147483647 h 430"/>
              <a:gd name="T26" fmla="*/ 2147483647 w 464"/>
              <a:gd name="T27" fmla="*/ 2147483647 h 430"/>
              <a:gd name="T28" fmla="*/ 2147483647 w 464"/>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4"/>
              <a:gd name="T46" fmla="*/ 0 h 430"/>
              <a:gd name="T47" fmla="*/ 464 w 464"/>
              <a:gd name="T48" fmla="*/ 430 h 4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4" h="430" extrusionOk="0">
                <a:moveTo>
                  <a:pt x="0" y="213"/>
                </a:moveTo>
                <a:cubicBezTo>
                  <a:pt x="11" y="185"/>
                  <a:pt x="29" y="165"/>
                  <a:pt x="51" y="144"/>
                </a:cubicBezTo>
                <a:cubicBezTo>
                  <a:pt x="81" y="115"/>
                  <a:pt x="111" y="85"/>
                  <a:pt x="142" y="57"/>
                </a:cubicBezTo>
                <a:cubicBezTo>
                  <a:pt x="159" y="41"/>
                  <a:pt x="183" y="7"/>
                  <a:pt x="206" y="0"/>
                </a:cubicBezTo>
                <a:cubicBezTo>
                  <a:pt x="211" y="0"/>
                  <a:pt x="215" y="0"/>
                  <a:pt x="220" y="0"/>
                </a:cubicBezTo>
                <a:cubicBezTo>
                  <a:pt x="225" y="27"/>
                  <a:pt x="218" y="49"/>
                  <a:pt x="213" y="76"/>
                </a:cubicBezTo>
                <a:cubicBezTo>
                  <a:pt x="200" y="150"/>
                  <a:pt x="180" y="229"/>
                  <a:pt x="181" y="304"/>
                </a:cubicBezTo>
                <a:cubicBezTo>
                  <a:pt x="181" y="318"/>
                  <a:pt x="182" y="331"/>
                  <a:pt x="184" y="344"/>
                </a:cubicBezTo>
              </a:path>
              <a:path w="464" h="430" extrusionOk="0">
                <a:moveTo>
                  <a:pt x="11" y="425"/>
                </a:moveTo>
                <a:cubicBezTo>
                  <a:pt x="7" y="426"/>
                  <a:pt x="4" y="428"/>
                  <a:pt x="0" y="429"/>
                </a:cubicBezTo>
                <a:cubicBezTo>
                  <a:pt x="28" y="426"/>
                  <a:pt x="54" y="420"/>
                  <a:pt x="81" y="414"/>
                </a:cubicBezTo>
                <a:cubicBezTo>
                  <a:pt x="134" y="402"/>
                  <a:pt x="187" y="391"/>
                  <a:pt x="240" y="379"/>
                </a:cubicBezTo>
                <a:cubicBezTo>
                  <a:pt x="293" y="367"/>
                  <a:pt x="346" y="353"/>
                  <a:pt x="400" y="346"/>
                </a:cubicBezTo>
                <a:cubicBezTo>
                  <a:pt x="420" y="343"/>
                  <a:pt x="474" y="326"/>
                  <a:pt x="463" y="365"/>
                </a:cubicBezTo>
                <a:cubicBezTo>
                  <a:pt x="459" y="370"/>
                  <a:pt x="456" y="375"/>
                  <a:pt x="452" y="3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3" name="Ink 242"/>
          <p:cNvSpPr>
            <a:spLocks noRot="1" noChangeAspect="1" noEditPoints="1" noChangeArrowheads="1" noChangeShapeType="1" noTextEdit="1"/>
          </p:cNvSpPr>
          <p:nvPr/>
        </p:nvSpPr>
        <p:spPr bwMode="auto">
          <a:xfrm>
            <a:off x="4275138" y="136525"/>
            <a:ext cx="155575" cy="111125"/>
          </a:xfrm>
          <a:custGeom>
            <a:avLst/>
            <a:gdLst>
              <a:gd name="T0" fmla="*/ 0 w 433"/>
              <a:gd name="T1" fmla="*/ 2147483647 h 309"/>
              <a:gd name="T2" fmla="*/ 2147483647 w 433"/>
              <a:gd name="T3" fmla="*/ 2147483647 h 309"/>
              <a:gd name="T4" fmla="*/ 2147483647 w 433"/>
              <a:gd name="T5" fmla="*/ 0 h 309"/>
              <a:gd name="T6" fmla="*/ 2147483647 w 433"/>
              <a:gd name="T7" fmla="*/ 2147483647 h 309"/>
              <a:gd name="T8" fmla="*/ 2147483647 w 433"/>
              <a:gd name="T9" fmla="*/ 2147483647 h 309"/>
              <a:gd name="T10" fmla="*/ 2147483647 w 433"/>
              <a:gd name="T11" fmla="*/ 2147483647 h 309"/>
              <a:gd name="T12" fmla="*/ 2147483647 w 433"/>
              <a:gd name="T13" fmla="*/ 2147483647 h 309"/>
              <a:gd name="T14" fmla="*/ 2147483647 w 433"/>
              <a:gd name="T15" fmla="*/ 2147483647 h 309"/>
              <a:gd name="T16" fmla="*/ 2147483647 w 433"/>
              <a:gd name="T17" fmla="*/ 2147483647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3"/>
              <a:gd name="T28" fmla="*/ 0 h 309"/>
              <a:gd name="T29" fmla="*/ 433 w 433"/>
              <a:gd name="T30" fmla="*/ 309 h 3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3" h="309" extrusionOk="0">
                <a:moveTo>
                  <a:pt x="0" y="202"/>
                </a:moveTo>
                <a:cubicBezTo>
                  <a:pt x="88" y="162"/>
                  <a:pt x="159" y="105"/>
                  <a:pt x="242" y="54"/>
                </a:cubicBezTo>
                <a:cubicBezTo>
                  <a:pt x="289" y="25"/>
                  <a:pt x="303" y="17"/>
                  <a:pt x="334" y="0"/>
                </a:cubicBezTo>
                <a:cubicBezTo>
                  <a:pt x="310" y="72"/>
                  <a:pt x="282" y="139"/>
                  <a:pt x="248" y="208"/>
                </a:cubicBezTo>
                <a:cubicBezTo>
                  <a:pt x="241" y="223"/>
                  <a:pt x="233" y="238"/>
                  <a:pt x="226" y="253"/>
                </a:cubicBezTo>
              </a:path>
              <a:path w="433" h="309" extrusionOk="0">
                <a:moveTo>
                  <a:pt x="111" y="298"/>
                </a:moveTo>
                <a:cubicBezTo>
                  <a:pt x="97" y="297"/>
                  <a:pt x="84" y="295"/>
                  <a:pt x="70" y="294"/>
                </a:cubicBezTo>
                <a:cubicBezTo>
                  <a:pt x="139" y="288"/>
                  <a:pt x="207" y="288"/>
                  <a:pt x="276" y="289"/>
                </a:cubicBezTo>
                <a:cubicBezTo>
                  <a:pt x="331" y="290"/>
                  <a:pt x="379" y="295"/>
                  <a:pt x="432" y="3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4" name="Ink 243"/>
          <p:cNvSpPr>
            <a:spLocks noRot="1" noChangeAspect="1" noEditPoints="1" noChangeArrowheads="1" noChangeShapeType="1" noTextEdit="1"/>
          </p:cNvSpPr>
          <p:nvPr/>
        </p:nvSpPr>
        <p:spPr bwMode="auto">
          <a:xfrm>
            <a:off x="4157663" y="450850"/>
            <a:ext cx="139700" cy="114300"/>
          </a:xfrm>
          <a:custGeom>
            <a:avLst/>
            <a:gdLst>
              <a:gd name="T0" fmla="*/ 2147483647 w 389"/>
              <a:gd name="T1" fmla="*/ 2147483647 h 316"/>
              <a:gd name="T2" fmla="*/ 2147483647 w 389"/>
              <a:gd name="T3" fmla="*/ 2147483647 h 316"/>
              <a:gd name="T4" fmla="*/ 2147483647 w 389"/>
              <a:gd name="T5" fmla="*/ 2147483647 h 316"/>
              <a:gd name="T6" fmla="*/ 2147483647 w 389"/>
              <a:gd name="T7" fmla="*/ 2147483647 h 316"/>
              <a:gd name="T8" fmla="*/ 2147483647 w 389"/>
              <a:gd name="T9" fmla="*/ 2147483647 h 316"/>
              <a:gd name="T10" fmla="*/ 2147483647 w 389"/>
              <a:gd name="T11" fmla="*/ 2147483647 h 316"/>
              <a:gd name="T12" fmla="*/ 2147483647 w 389"/>
              <a:gd name="T13" fmla="*/ 2147483647 h 316"/>
              <a:gd name="T14" fmla="*/ 0 60000 65536"/>
              <a:gd name="T15" fmla="*/ 0 60000 65536"/>
              <a:gd name="T16" fmla="*/ 0 60000 65536"/>
              <a:gd name="T17" fmla="*/ 0 60000 65536"/>
              <a:gd name="T18" fmla="*/ 0 60000 65536"/>
              <a:gd name="T19" fmla="*/ 0 60000 65536"/>
              <a:gd name="T20" fmla="*/ 0 60000 65536"/>
              <a:gd name="T21" fmla="*/ 0 w 389"/>
              <a:gd name="T22" fmla="*/ 0 h 316"/>
              <a:gd name="T23" fmla="*/ 389 w 389"/>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9" h="316" extrusionOk="0">
                <a:moveTo>
                  <a:pt x="258" y="62"/>
                </a:moveTo>
                <a:cubicBezTo>
                  <a:pt x="210" y="-2"/>
                  <a:pt x="185" y="-16"/>
                  <a:pt x="114" y="39"/>
                </a:cubicBezTo>
                <a:cubicBezTo>
                  <a:pt x="66" y="76"/>
                  <a:pt x="15" y="134"/>
                  <a:pt x="1" y="195"/>
                </a:cubicBezTo>
                <a:cubicBezTo>
                  <a:pt x="-12" y="253"/>
                  <a:pt x="22" y="302"/>
                  <a:pt x="80" y="313"/>
                </a:cubicBezTo>
                <a:cubicBezTo>
                  <a:pt x="155" y="328"/>
                  <a:pt x="240" y="297"/>
                  <a:pt x="301" y="255"/>
                </a:cubicBezTo>
                <a:cubicBezTo>
                  <a:pt x="344" y="226"/>
                  <a:pt x="421" y="140"/>
                  <a:pt x="384" y="79"/>
                </a:cubicBezTo>
                <a:cubicBezTo>
                  <a:pt x="326" y="-18"/>
                  <a:pt x="257" y="1"/>
                  <a:pt x="167" y="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5" name="Ink 244"/>
          <p:cNvSpPr>
            <a:spLocks noRot="1" noChangeAspect="1" noEditPoints="1" noChangeArrowheads="1" noChangeShapeType="1" noTextEdit="1"/>
          </p:cNvSpPr>
          <p:nvPr/>
        </p:nvSpPr>
        <p:spPr bwMode="auto">
          <a:xfrm>
            <a:off x="3605213" y="781050"/>
            <a:ext cx="139700" cy="157163"/>
          </a:xfrm>
          <a:custGeom>
            <a:avLst/>
            <a:gdLst>
              <a:gd name="T0" fmla="*/ 0 w 387"/>
              <a:gd name="T1" fmla="*/ 2147483647 h 434"/>
              <a:gd name="T2" fmla="*/ 2147483647 w 387"/>
              <a:gd name="T3" fmla="*/ 2147483647 h 434"/>
              <a:gd name="T4" fmla="*/ 2147483647 w 387"/>
              <a:gd name="T5" fmla="*/ 2147483647 h 434"/>
              <a:gd name="T6" fmla="*/ 2147483647 w 387"/>
              <a:gd name="T7" fmla="*/ 0 h 434"/>
              <a:gd name="T8" fmla="*/ 2147483647 w 387"/>
              <a:gd name="T9" fmla="*/ 2147483647 h 434"/>
              <a:gd name="T10" fmla="*/ 2147483647 w 387"/>
              <a:gd name="T11" fmla="*/ 2147483647 h 434"/>
              <a:gd name="T12" fmla="*/ 2147483647 w 387"/>
              <a:gd name="T13" fmla="*/ 2147483647 h 434"/>
              <a:gd name="T14" fmla="*/ 2147483647 w 387"/>
              <a:gd name="T15" fmla="*/ 2147483647 h 434"/>
              <a:gd name="T16" fmla="*/ 2147483647 w 387"/>
              <a:gd name="T17" fmla="*/ 2147483647 h 434"/>
              <a:gd name="T18" fmla="*/ 2147483647 w 387"/>
              <a:gd name="T19" fmla="*/ 2147483647 h 434"/>
              <a:gd name="T20" fmla="*/ 2147483647 w 387"/>
              <a:gd name="T21" fmla="*/ 2147483647 h 434"/>
              <a:gd name="T22" fmla="*/ 2147483647 w 387"/>
              <a:gd name="T23" fmla="*/ 2147483647 h 434"/>
              <a:gd name="T24" fmla="*/ 2147483647 w 387"/>
              <a:gd name="T25" fmla="*/ 2147483647 h 434"/>
              <a:gd name="T26" fmla="*/ 2147483647 w 387"/>
              <a:gd name="T27" fmla="*/ 2147483647 h 4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7"/>
              <a:gd name="T43" fmla="*/ 0 h 434"/>
              <a:gd name="T44" fmla="*/ 387 w 387"/>
              <a:gd name="T45" fmla="*/ 434 h 4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7" h="434" extrusionOk="0">
                <a:moveTo>
                  <a:pt x="0" y="252"/>
                </a:moveTo>
                <a:cubicBezTo>
                  <a:pt x="32" y="237"/>
                  <a:pt x="34" y="215"/>
                  <a:pt x="56" y="187"/>
                </a:cubicBezTo>
                <a:cubicBezTo>
                  <a:pt x="85" y="149"/>
                  <a:pt x="112" y="107"/>
                  <a:pt x="143" y="70"/>
                </a:cubicBezTo>
                <a:cubicBezTo>
                  <a:pt x="163" y="46"/>
                  <a:pt x="185" y="23"/>
                  <a:pt x="206" y="0"/>
                </a:cubicBezTo>
                <a:cubicBezTo>
                  <a:pt x="215" y="27"/>
                  <a:pt x="200" y="57"/>
                  <a:pt x="194" y="87"/>
                </a:cubicBezTo>
                <a:cubicBezTo>
                  <a:pt x="183" y="142"/>
                  <a:pt x="173" y="198"/>
                  <a:pt x="165" y="254"/>
                </a:cubicBezTo>
                <a:cubicBezTo>
                  <a:pt x="160" y="294"/>
                  <a:pt x="155" y="332"/>
                  <a:pt x="162" y="370"/>
                </a:cubicBezTo>
                <a:cubicBezTo>
                  <a:pt x="164" y="383"/>
                  <a:pt x="164" y="387"/>
                  <a:pt x="171" y="393"/>
                </a:cubicBezTo>
              </a:path>
              <a:path w="387" h="434" extrusionOk="0">
                <a:moveTo>
                  <a:pt x="87" y="421"/>
                </a:moveTo>
                <a:cubicBezTo>
                  <a:pt x="85" y="424"/>
                  <a:pt x="84" y="427"/>
                  <a:pt x="82" y="430"/>
                </a:cubicBezTo>
                <a:cubicBezTo>
                  <a:pt x="100" y="428"/>
                  <a:pt x="115" y="422"/>
                  <a:pt x="133" y="420"/>
                </a:cubicBezTo>
                <a:cubicBezTo>
                  <a:pt x="159" y="417"/>
                  <a:pt x="189" y="415"/>
                  <a:pt x="215" y="418"/>
                </a:cubicBezTo>
                <a:cubicBezTo>
                  <a:pt x="261" y="423"/>
                  <a:pt x="306" y="430"/>
                  <a:pt x="353" y="432"/>
                </a:cubicBezTo>
                <a:cubicBezTo>
                  <a:pt x="364" y="432"/>
                  <a:pt x="375" y="433"/>
                  <a:pt x="386" y="43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6" name="Ink 245"/>
          <p:cNvSpPr>
            <a:spLocks noRot="1" noChangeAspect="1" noEditPoints="1" noChangeArrowheads="1" noChangeShapeType="1" noTextEdit="1"/>
          </p:cNvSpPr>
          <p:nvPr/>
        </p:nvSpPr>
        <p:spPr bwMode="auto">
          <a:xfrm>
            <a:off x="2944813" y="3286125"/>
            <a:ext cx="79375" cy="79375"/>
          </a:xfrm>
          <a:custGeom>
            <a:avLst/>
            <a:gdLst>
              <a:gd name="T0" fmla="*/ 2147483647 w 219"/>
              <a:gd name="T1" fmla="*/ 2147483647 h 219"/>
              <a:gd name="T2" fmla="*/ 2147483647 w 219"/>
              <a:gd name="T3" fmla="*/ 2147483647 h 219"/>
              <a:gd name="T4" fmla="*/ 2147483647 w 219"/>
              <a:gd name="T5" fmla="*/ 2147483647 h 219"/>
              <a:gd name="T6" fmla="*/ 2147483647 w 219"/>
              <a:gd name="T7" fmla="*/ 0 h 219"/>
              <a:gd name="T8" fmla="*/ 2147483647 w 219"/>
              <a:gd name="T9" fmla="*/ 2147483647 h 219"/>
              <a:gd name="T10" fmla="*/ 2147483647 w 219"/>
              <a:gd name="T11" fmla="*/ 2147483647 h 219"/>
              <a:gd name="T12" fmla="*/ 2147483647 w 219"/>
              <a:gd name="T13" fmla="*/ 2147483647 h 219"/>
              <a:gd name="T14" fmla="*/ 2147483647 w 219"/>
              <a:gd name="T15" fmla="*/ 2147483647 h 219"/>
              <a:gd name="T16" fmla="*/ 2147483647 w 219"/>
              <a:gd name="T17" fmla="*/ 2147483647 h 219"/>
              <a:gd name="T18" fmla="*/ 0 w 219"/>
              <a:gd name="T19" fmla="*/ 2147483647 h 219"/>
              <a:gd name="T20" fmla="*/ 2147483647 w 219"/>
              <a:gd name="T21" fmla="*/ 2147483647 h 219"/>
              <a:gd name="T22" fmla="*/ 2147483647 w 219"/>
              <a:gd name="T23" fmla="*/ 2147483647 h 219"/>
              <a:gd name="T24" fmla="*/ 2147483647 w 219"/>
              <a:gd name="T25" fmla="*/ 2147483647 h 219"/>
              <a:gd name="T26" fmla="*/ 2147483647 w 219"/>
              <a:gd name="T27" fmla="*/ 2147483647 h 2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
              <a:gd name="T43" fmla="*/ 0 h 219"/>
              <a:gd name="T44" fmla="*/ 219 w 219"/>
              <a:gd name="T45" fmla="*/ 219 h 2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 h="219" extrusionOk="0">
                <a:moveTo>
                  <a:pt x="51" y="80"/>
                </a:moveTo>
                <a:cubicBezTo>
                  <a:pt x="58" y="61"/>
                  <a:pt x="70" y="45"/>
                  <a:pt x="87" y="31"/>
                </a:cubicBezTo>
                <a:cubicBezTo>
                  <a:pt x="105" y="16"/>
                  <a:pt x="124" y="12"/>
                  <a:pt x="145" y="4"/>
                </a:cubicBezTo>
                <a:cubicBezTo>
                  <a:pt x="148" y="3"/>
                  <a:pt x="151" y="1"/>
                  <a:pt x="154" y="0"/>
                </a:cubicBezTo>
                <a:cubicBezTo>
                  <a:pt x="156" y="22"/>
                  <a:pt x="147" y="37"/>
                  <a:pt x="138" y="59"/>
                </a:cubicBezTo>
                <a:cubicBezTo>
                  <a:pt x="127" y="83"/>
                  <a:pt x="116" y="106"/>
                  <a:pt x="107" y="131"/>
                </a:cubicBezTo>
                <a:cubicBezTo>
                  <a:pt x="100" y="148"/>
                  <a:pt x="93" y="165"/>
                  <a:pt x="89" y="183"/>
                </a:cubicBezTo>
                <a:cubicBezTo>
                  <a:pt x="87" y="194"/>
                  <a:pt x="86" y="196"/>
                  <a:pt x="90" y="181"/>
                </a:cubicBezTo>
              </a:path>
              <a:path w="219" h="219" extrusionOk="0">
                <a:moveTo>
                  <a:pt x="8" y="198"/>
                </a:moveTo>
                <a:cubicBezTo>
                  <a:pt x="5" y="201"/>
                  <a:pt x="3" y="205"/>
                  <a:pt x="0" y="208"/>
                </a:cubicBezTo>
                <a:cubicBezTo>
                  <a:pt x="21" y="212"/>
                  <a:pt x="42" y="215"/>
                  <a:pt x="63" y="217"/>
                </a:cubicBezTo>
                <a:cubicBezTo>
                  <a:pt x="85" y="219"/>
                  <a:pt x="106" y="218"/>
                  <a:pt x="128" y="214"/>
                </a:cubicBezTo>
                <a:cubicBezTo>
                  <a:pt x="150" y="210"/>
                  <a:pt x="171" y="204"/>
                  <a:pt x="193" y="198"/>
                </a:cubicBezTo>
                <a:cubicBezTo>
                  <a:pt x="207" y="194"/>
                  <a:pt x="211" y="193"/>
                  <a:pt x="218" y="18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7" name="Ink 246"/>
          <p:cNvSpPr>
            <a:spLocks noRot="1" noChangeAspect="1" noEditPoints="1" noChangeArrowheads="1" noChangeShapeType="1" noTextEdit="1"/>
          </p:cNvSpPr>
          <p:nvPr/>
        </p:nvSpPr>
        <p:spPr bwMode="auto">
          <a:xfrm>
            <a:off x="3092450" y="3133725"/>
            <a:ext cx="57150" cy="93663"/>
          </a:xfrm>
          <a:custGeom>
            <a:avLst/>
            <a:gdLst>
              <a:gd name="T0" fmla="*/ 0 w 159"/>
              <a:gd name="T1" fmla="*/ 2147483647 h 258"/>
              <a:gd name="T2" fmla="*/ 2147483647 w 159"/>
              <a:gd name="T3" fmla="*/ 2147483647 h 258"/>
              <a:gd name="T4" fmla="*/ 2147483647 w 159"/>
              <a:gd name="T5" fmla="*/ 2147483647 h 258"/>
              <a:gd name="T6" fmla="*/ 2147483647 w 159"/>
              <a:gd name="T7" fmla="*/ 0 h 258"/>
              <a:gd name="T8" fmla="*/ 2147483647 w 159"/>
              <a:gd name="T9" fmla="*/ 2147483647 h 258"/>
              <a:gd name="T10" fmla="*/ 2147483647 w 159"/>
              <a:gd name="T11" fmla="*/ 2147483647 h 258"/>
              <a:gd name="T12" fmla="*/ 2147483647 w 159"/>
              <a:gd name="T13" fmla="*/ 2147483647 h 258"/>
              <a:gd name="T14" fmla="*/ 2147483647 w 159"/>
              <a:gd name="T15" fmla="*/ 2147483647 h 258"/>
              <a:gd name="T16" fmla="*/ 2147483647 w 159"/>
              <a:gd name="T17" fmla="*/ 2147483647 h 258"/>
              <a:gd name="T18" fmla="*/ 2147483647 w 159"/>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9"/>
              <a:gd name="T31" fmla="*/ 0 h 258"/>
              <a:gd name="T32" fmla="*/ 159 w 15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9" h="258" extrusionOk="0">
                <a:moveTo>
                  <a:pt x="0" y="122"/>
                </a:moveTo>
                <a:cubicBezTo>
                  <a:pt x="10" y="101"/>
                  <a:pt x="20" y="97"/>
                  <a:pt x="39" y="82"/>
                </a:cubicBezTo>
                <a:cubicBezTo>
                  <a:pt x="61" y="64"/>
                  <a:pt x="82" y="46"/>
                  <a:pt x="105" y="29"/>
                </a:cubicBezTo>
                <a:cubicBezTo>
                  <a:pt x="123" y="16"/>
                  <a:pt x="137" y="5"/>
                  <a:pt x="158" y="0"/>
                </a:cubicBezTo>
                <a:cubicBezTo>
                  <a:pt x="152" y="32"/>
                  <a:pt x="140" y="59"/>
                  <a:pt x="125" y="89"/>
                </a:cubicBezTo>
                <a:cubicBezTo>
                  <a:pt x="106" y="125"/>
                  <a:pt x="85" y="162"/>
                  <a:pt x="68" y="199"/>
                </a:cubicBezTo>
                <a:cubicBezTo>
                  <a:pt x="57" y="223"/>
                  <a:pt x="50" y="236"/>
                  <a:pt x="30" y="251"/>
                </a:cubicBezTo>
              </a:path>
              <a:path w="159" h="258" extrusionOk="0">
                <a:moveTo>
                  <a:pt x="21" y="240"/>
                </a:moveTo>
                <a:cubicBezTo>
                  <a:pt x="16" y="252"/>
                  <a:pt x="28" y="259"/>
                  <a:pt x="47" y="255"/>
                </a:cubicBezTo>
                <a:cubicBezTo>
                  <a:pt x="74" y="249"/>
                  <a:pt x="100" y="243"/>
                  <a:pt x="127" y="2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8" name="Ink 247"/>
          <p:cNvSpPr>
            <a:spLocks noRot="1" noChangeAspect="1" noEditPoints="1" noChangeArrowheads="1" noChangeShapeType="1" noTextEdit="1"/>
          </p:cNvSpPr>
          <p:nvPr/>
        </p:nvSpPr>
        <p:spPr bwMode="auto">
          <a:xfrm>
            <a:off x="2894013" y="2170113"/>
            <a:ext cx="61912" cy="65087"/>
          </a:xfrm>
          <a:custGeom>
            <a:avLst/>
            <a:gdLst>
              <a:gd name="T0" fmla="*/ 2147483647 w 170"/>
              <a:gd name="T1" fmla="*/ 2147483647 h 179"/>
              <a:gd name="T2" fmla="*/ 2147483647 w 170"/>
              <a:gd name="T3" fmla="*/ 2147483647 h 179"/>
              <a:gd name="T4" fmla="*/ 2147483647 w 170"/>
              <a:gd name="T5" fmla="*/ 2147483647 h 179"/>
              <a:gd name="T6" fmla="*/ 0 w 170"/>
              <a:gd name="T7" fmla="*/ 2147483647 h 179"/>
              <a:gd name="T8" fmla="*/ 2147483647 w 170"/>
              <a:gd name="T9" fmla="*/ 2147483647 h 179"/>
              <a:gd name="T10" fmla="*/ 2147483647 w 170"/>
              <a:gd name="T11" fmla="*/ 2147483647 h 179"/>
              <a:gd name="T12" fmla="*/ 2147483647 w 170"/>
              <a:gd name="T13" fmla="*/ 2147483647 h 179"/>
              <a:gd name="T14" fmla="*/ 2147483647 w 170"/>
              <a:gd name="T15" fmla="*/ 2147483647 h 179"/>
              <a:gd name="T16" fmla="*/ 2147483647 w 170"/>
              <a:gd name="T17" fmla="*/ 2147483647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9"/>
              <a:gd name="T29" fmla="*/ 170 w 170"/>
              <a:gd name="T30" fmla="*/ 179 h 1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9" extrusionOk="0">
                <a:moveTo>
                  <a:pt x="135" y="33"/>
                </a:moveTo>
                <a:cubicBezTo>
                  <a:pt x="116" y="15"/>
                  <a:pt x="103" y="0"/>
                  <a:pt x="75" y="1"/>
                </a:cubicBezTo>
                <a:cubicBezTo>
                  <a:pt x="53" y="2"/>
                  <a:pt x="40" y="15"/>
                  <a:pt x="27" y="31"/>
                </a:cubicBezTo>
                <a:cubicBezTo>
                  <a:pt x="8" y="54"/>
                  <a:pt x="2" y="81"/>
                  <a:pt x="0" y="110"/>
                </a:cubicBezTo>
                <a:cubicBezTo>
                  <a:pt x="-1" y="133"/>
                  <a:pt x="1" y="165"/>
                  <a:pt x="26" y="176"/>
                </a:cubicBezTo>
                <a:cubicBezTo>
                  <a:pt x="50" y="187"/>
                  <a:pt x="88" y="166"/>
                  <a:pt x="105" y="151"/>
                </a:cubicBezTo>
                <a:cubicBezTo>
                  <a:pt x="130" y="130"/>
                  <a:pt x="160" y="96"/>
                  <a:pt x="168" y="63"/>
                </a:cubicBezTo>
                <a:cubicBezTo>
                  <a:pt x="174" y="41"/>
                  <a:pt x="162" y="12"/>
                  <a:pt x="135" y="14"/>
                </a:cubicBezTo>
                <a:cubicBezTo>
                  <a:pt x="97" y="17"/>
                  <a:pt x="73" y="59"/>
                  <a:pt x="54" y="8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Ink 248"/>
          <p:cNvSpPr>
            <a:spLocks noRot="1" noChangeAspect="1" noEditPoints="1" noChangeArrowheads="1" noChangeShapeType="1" noTextEdit="1"/>
          </p:cNvSpPr>
          <p:nvPr/>
        </p:nvSpPr>
        <p:spPr bwMode="auto">
          <a:xfrm>
            <a:off x="3065463" y="1919288"/>
            <a:ext cx="44450" cy="93662"/>
          </a:xfrm>
          <a:custGeom>
            <a:avLst/>
            <a:gdLst>
              <a:gd name="T0" fmla="*/ 0 w 121"/>
              <a:gd name="T1" fmla="*/ 2147483647 h 260"/>
              <a:gd name="T2" fmla="*/ 2147483647 w 121"/>
              <a:gd name="T3" fmla="*/ 2147483647 h 260"/>
              <a:gd name="T4" fmla="*/ 2147483647 w 121"/>
              <a:gd name="T5" fmla="*/ 0 h 260"/>
              <a:gd name="T6" fmla="*/ 2147483647 w 121"/>
              <a:gd name="T7" fmla="*/ 2147483647 h 260"/>
              <a:gd name="T8" fmla="*/ 2147483647 w 121"/>
              <a:gd name="T9" fmla="*/ 2147483647 h 260"/>
              <a:gd name="T10" fmla="*/ 2147483647 w 121"/>
              <a:gd name="T11" fmla="*/ 2147483647 h 260"/>
              <a:gd name="T12" fmla="*/ 2147483647 w 121"/>
              <a:gd name="T13" fmla="*/ 2147483647 h 260"/>
              <a:gd name="T14" fmla="*/ 2147483647 w 121"/>
              <a:gd name="T15" fmla="*/ 2147483647 h 260"/>
              <a:gd name="T16" fmla="*/ 2147483647 w 121"/>
              <a:gd name="T17" fmla="*/ 2147483647 h 260"/>
              <a:gd name="T18" fmla="*/ 2147483647 w 121"/>
              <a:gd name="T19" fmla="*/ 2147483647 h 260"/>
              <a:gd name="T20" fmla="*/ 2147483647 w 121"/>
              <a:gd name="T21" fmla="*/ 2147483647 h 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1"/>
              <a:gd name="T34" fmla="*/ 0 h 260"/>
              <a:gd name="T35" fmla="*/ 121 w 121"/>
              <a:gd name="T36" fmla="*/ 260 h 2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1" h="260" extrusionOk="0">
                <a:moveTo>
                  <a:pt x="0" y="84"/>
                </a:moveTo>
                <a:cubicBezTo>
                  <a:pt x="2" y="57"/>
                  <a:pt x="9" y="46"/>
                  <a:pt x="30" y="27"/>
                </a:cubicBezTo>
                <a:cubicBezTo>
                  <a:pt x="38" y="19"/>
                  <a:pt x="59" y="-4"/>
                  <a:pt x="73" y="0"/>
                </a:cubicBezTo>
                <a:cubicBezTo>
                  <a:pt x="77" y="3"/>
                  <a:pt x="81" y="5"/>
                  <a:pt x="85" y="8"/>
                </a:cubicBezTo>
                <a:cubicBezTo>
                  <a:pt x="85" y="36"/>
                  <a:pt x="80" y="62"/>
                  <a:pt x="74" y="89"/>
                </a:cubicBezTo>
                <a:cubicBezTo>
                  <a:pt x="67" y="126"/>
                  <a:pt x="60" y="162"/>
                  <a:pt x="56" y="199"/>
                </a:cubicBezTo>
                <a:cubicBezTo>
                  <a:pt x="54" y="219"/>
                  <a:pt x="55" y="239"/>
                  <a:pt x="54" y="259"/>
                </a:cubicBezTo>
              </a:path>
              <a:path w="121" h="260" extrusionOk="0">
                <a:moveTo>
                  <a:pt x="16" y="241"/>
                </a:moveTo>
                <a:cubicBezTo>
                  <a:pt x="14" y="245"/>
                  <a:pt x="13" y="248"/>
                  <a:pt x="11" y="252"/>
                </a:cubicBezTo>
                <a:cubicBezTo>
                  <a:pt x="31" y="252"/>
                  <a:pt x="52" y="253"/>
                  <a:pt x="71" y="252"/>
                </a:cubicBezTo>
                <a:cubicBezTo>
                  <a:pt x="88" y="251"/>
                  <a:pt x="104" y="248"/>
                  <a:pt x="120" y="2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0" name="Ink 249"/>
          <p:cNvSpPr>
            <a:spLocks noRot="1" noChangeAspect="1" noEditPoints="1" noChangeArrowheads="1" noChangeShapeType="1" noTextEdit="1"/>
          </p:cNvSpPr>
          <p:nvPr/>
        </p:nvSpPr>
        <p:spPr bwMode="auto">
          <a:xfrm>
            <a:off x="2468563" y="4318000"/>
            <a:ext cx="57150" cy="47625"/>
          </a:xfrm>
          <a:custGeom>
            <a:avLst/>
            <a:gdLst>
              <a:gd name="T0" fmla="*/ 2147483647 w 159"/>
              <a:gd name="T1" fmla="*/ 0 h 135"/>
              <a:gd name="T2" fmla="*/ 2147483647 w 159"/>
              <a:gd name="T3" fmla="*/ 2147483647 h 135"/>
              <a:gd name="T4" fmla="*/ 2147483647 w 159"/>
              <a:gd name="T5" fmla="*/ 2147483647 h 135"/>
              <a:gd name="T6" fmla="*/ 2147483647 w 159"/>
              <a:gd name="T7" fmla="*/ 2147483647 h 135"/>
              <a:gd name="T8" fmla="*/ 2147483647 w 159"/>
              <a:gd name="T9" fmla="*/ 2147483647 h 135"/>
              <a:gd name="T10" fmla="*/ 2147483647 w 159"/>
              <a:gd name="T11" fmla="*/ 2147483647 h 135"/>
              <a:gd name="T12" fmla="*/ 2147483647 w 159"/>
              <a:gd name="T13" fmla="*/ 2147483647 h 135"/>
              <a:gd name="T14" fmla="*/ 2147483647 w 159"/>
              <a:gd name="T15" fmla="*/ 2147483647 h 135"/>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35"/>
              <a:gd name="T26" fmla="*/ 159 w 159"/>
              <a:gd name="T27" fmla="*/ 135 h 1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35" extrusionOk="0">
                <a:moveTo>
                  <a:pt x="52" y="0"/>
                </a:moveTo>
                <a:cubicBezTo>
                  <a:pt x="33" y="8"/>
                  <a:pt x="20" y="17"/>
                  <a:pt x="11" y="36"/>
                </a:cubicBezTo>
                <a:cubicBezTo>
                  <a:pt x="0" y="58"/>
                  <a:pt x="-5" y="82"/>
                  <a:pt x="5" y="105"/>
                </a:cubicBezTo>
                <a:cubicBezTo>
                  <a:pt x="16" y="131"/>
                  <a:pt x="42" y="136"/>
                  <a:pt x="68" y="134"/>
                </a:cubicBezTo>
                <a:cubicBezTo>
                  <a:pt x="98" y="132"/>
                  <a:pt x="124" y="115"/>
                  <a:pt x="144" y="93"/>
                </a:cubicBezTo>
                <a:cubicBezTo>
                  <a:pt x="158" y="78"/>
                  <a:pt x="165" y="57"/>
                  <a:pt x="146" y="42"/>
                </a:cubicBezTo>
                <a:cubicBezTo>
                  <a:pt x="123" y="25"/>
                  <a:pt x="100" y="40"/>
                  <a:pt x="81" y="50"/>
                </a:cubicBezTo>
                <a:cubicBezTo>
                  <a:pt x="46" y="68"/>
                  <a:pt x="36" y="89"/>
                  <a:pt x="19" y="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1" name="Ink 250"/>
          <p:cNvSpPr>
            <a:spLocks noRot="1" noChangeAspect="1" noEditPoints="1" noChangeArrowheads="1" noChangeShapeType="1" noTextEdit="1"/>
          </p:cNvSpPr>
          <p:nvPr/>
        </p:nvSpPr>
        <p:spPr bwMode="auto">
          <a:xfrm>
            <a:off x="2447925" y="4625975"/>
            <a:ext cx="55563" cy="42863"/>
          </a:xfrm>
          <a:custGeom>
            <a:avLst/>
            <a:gdLst>
              <a:gd name="T0" fmla="*/ 2147483647 w 156"/>
              <a:gd name="T1" fmla="*/ 2147483647 h 117"/>
              <a:gd name="T2" fmla="*/ 2147483647 w 156"/>
              <a:gd name="T3" fmla="*/ 2147483647 h 117"/>
              <a:gd name="T4" fmla="*/ 2147483647 w 156"/>
              <a:gd name="T5" fmla="*/ 2147483647 h 117"/>
              <a:gd name="T6" fmla="*/ 0 w 156"/>
              <a:gd name="T7" fmla="*/ 2147483647 h 117"/>
              <a:gd name="T8" fmla="*/ 2147483647 w 156"/>
              <a:gd name="T9" fmla="*/ 2147483647 h 117"/>
              <a:gd name="T10" fmla="*/ 2147483647 w 156"/>
              <a:gd name="T11" fmla="*/ 2147483647 h 117"/>
              <a:gd name="T12" fmla="*/ 2147483647 w 156"/>
              <a:gd name="T13" fmla="*/ 2147483647 h 117"/>
              <a:gd name="T14" fmla="*/ 2147483647 w 156"/>
              <a:gd name="T15" fmla="*/ 2147483647 h 117"/>
              <a:gd name="T16" fmla="*/ 2147483647 w 156"/>
              <a:gd name="T17" fmla="*/ 2147483647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
              <a:gd name="T28" fmla="*/ 0 h 117"/>
              <a:gd name="T29" fmla="*/ 156 w 156"/>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 h="117" extrusionOk="0">
                <a:moveTo>
                  <a:pt x="102" y="55"/>
                </a:moveTo>
                <a:cubicBezTo>
                  <a:pt x="106" y="38"/>
                  <a:pt x="105" y="13"/>
                  <a:pt x="85" y="3"/>
                </a:cubicBezTo>
                <a:cubicBezTo>
                  <a:pt x="65" y="-7"/>
                  <a:pt x="37" y="7"/>
                  <a:pt x="23" y="21"/>
                </a:cubicBezTo>
                <a:cubicBezTo>
                  <a:pt x="8" y="37"/>
                  <a:pt x="-5" y="64"/>
                  <a:pt x="0" y="86"/>
                </a:cubicBezTo>
                <a:cubicBezTo>
                  <a:pt x="5" y="108"/>
                  <a:pt x="32" y="119"/>
                  <a:pt x="52" y="116"/>
                </a:cubicBezTo>
                <a:cubicBezTo>
                  <a:pt x="82" y="111"/>
                  <a:pt x="115" y="94"/>
                  <a:pt x="136" y="72"/>
                </a:cubicBezTo>
                <a:cubicBezTo>
                  <a:pt x="150" y="57"/>
                  <a:pt x="165" y="32"/>
                  <a:pt x="145" y="15"/>
                </a:cubicBezTo>
                <a:cubicBezTo>
                  <a:pt x="133" y="5"/>
                  <a:pt x="99" y="13"/>
                  <a:pt x="87" y="18"/>
                </a:cubicBezTo>
                <a:cubicBezTo>
                  <a:pt x="83" y="21"/>
                  <a:pt x="80" y="23"/>
                  <a:pt x="76" y="2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4043363" y="1425575"/>
            <a:ext cx="3657600" cy="658813"/>
            <a:chOff x="2352" y="881"/>
            <a:chExt cx="2304" cy="415"/>
          </a:xfrm>
        </p:grpSpPr>
        <p:grpSp>
          <p:nvGrpSpPr>
            <p:cNvPr id="90325" name="Group 3"/>
            <p:cNvGrpSpPr>
              <a:grpSpLocks/>
            </p:cNvGrpSpPr>
            <p:nvPr/>
          </p:nvGrpSpPr>
          <p:grpSpPr bwMode="auto">
            <a:xfrm>
              <a:off x="4224" y="881"/>
              <a:ext cx="432" cy="415"/>
              <a:chOff x="4035" y="3216"/>
              <a:chExt cx="432" cy="415"/>
            </a:xfrm>
          </p:grpSpPr>
          <p:sp>
            <p:nvSpPr>
              <p:cNvPr id="90342"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43"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44"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45"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6"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7"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8"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6" name="Group 11"/>
            <p:cNvGrpSpPr>
              <a:grpSpLocks/>
            </p:cNvGrpSpPr>
            <p:nvPr/>
          </p:nvGrpSpPr>
          <p:grpSpPr bwMode="auto">
            <a:xfrm>
              <a:off x="3288" y="881"/>
              <a:ext cx="432" cy="415"/>
              <a:chOff x="4035" y="3216"/>
              <a:chExt cx="432" cy="415"/>
            </a:xfrm>
          </p:grpSpPr>
          <p:sp>
            <p:nvSpPr>
              <p:cNvPr id="90335"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36"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7"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8"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9"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0"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1"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7" name="Group 19"/>
            <p:cNvGrpSpPr>
              <a:grpSpLocks/>
            </p:cNvGrpSpPr>
            <p:nvPr/>
          </p:nvGrpSpPr>
          <p:grpSpPr bwMode="auto">
            <a:xfrm>
              <a:off x="2352" y="881"/>
              <a:ext cx="432" cy="415"/>
              <a:chOff x="4035" y="3216"/>
              <a:chExt cx="432" cy="415"/>
            </a:xfrm>
          </p:grpSpPr>
          <p:sp>
            <p:nvSpPr>
              <p:cNvPr id="90328"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29"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0"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1"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2"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3"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34"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5"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6"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7"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18" name="Group 30"/>
          <p:cNvGrpSpPr>
            <a:grpSpLocks/>
          </p:cNvGrpSpPr>
          <p:nvPr>
            <p:custDataLst>
              <p:tags r:id="rId5"/>
            </p:custDataLst>
          </p:nvPr>
        </p:nvGrpSpPr>
        <p:grpSpPr bwMode="auto">
          <a:xfrm>
            <a:off x="4043363" y="2590800"/>
            <a:ext cx="3657600" cy="658813"/>
            <a:chOff x="2352" y="1457"/>
            <a:chExt cx="2304" cy="415"/>
          </a:xfrm>
        </p:grpSpPr>
        <p:grpSp>
          <p:nvGrpSpPr>
            <p:cNvPr id="90301" name="Group 31"/>
            <p:cNvGrpSpPr>
              <a:grpSpLocks/>
            </p:cNvGrpSpPr>
            <p:nvPr/>
          </p:nvGrpSpPr>
          <p:grpSpPr bwMode="auto">
            <a:xfrm>
              <a:off x="4224" y="1457"/>
              <a:ext cx="432" cy="415"/>
              <a:chOff x="4035" y="3216"/>
              <a:chExt cx="432" cy="415"/>
            </a:xfrm>
          </p:grpSpPr>
          <p:sp>
            <p:nvSpPr>
              <p:cNvPr id="90318"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9"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20"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21"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2"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3"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24"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2" name="Group 39"/>
            <p:cNvGrpSpPr>
              <a:grpSpLocks/>
            </p:cNvGrpSpPr>
            <p:nvPr/>
          </p:nvGrpSpPr>
          <p:grpSpPr bwMode="auto">
            <a:xfrm>
              <a:off x="3288" y="1457"/>
              <a:ext cx="432" cy="415"/>
              <a:chOff x="4035" y="3216"/>
              <a:chExt cx="432" cy="415"/>
            </a:xfrm>
          </p:grpSpPr>
          <p:sp>
            <p:nvSpPr>
              <p:cNvPr id="90311"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2"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13"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14"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5"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6"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7"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3" name="Group 47"/>
            <p:cNvGrpSpPr>
              <a:grpSpLocks/>
            </p:cNvGrpSpPr>
            <p:nvPr/>
          </p:nvGrpSpPr>
          <p:grpSpPr bwMode="auto">
            <a:xfrm>
              <a:off x="2352" y="1457"/>
              <a:ext cx="432" cy="415"/>
              <a:chOff x="4035" y="3216"/>
              <a:chExt cx="432" cy="415"/>
            </a:xfrm>
          </p:grpSpPr>
          <p:sp>
            <p:nvSpPr>
              <p:cNvPr id="90304"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05"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06"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07"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8"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9"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0"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9"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20" name="Group 56"/>
          <p:cNvGrpSpPr>
            <a:grpSpLocks/>
          </p:cNvGrpSpPr>
          <p:nvPr>
            <p:custDataLst>
              <p:tags r:id="rId7"/>
            </p:custDataLst>
          </p:nvPr>
        </p:nvGrpSpPr>
        <p:grpSpPr bwMode="auto">
          <a:xfrm>
            <a:off x="3197225" y="1997075"/>
            <a:ext cx="288925" cy="344488"/>
            <a:chOff x="4891" y="1600"/>
            <a:chExt cx="315" cy="408"/>
          </a:xfrm>
        </p:grpSpPr>
        <p:sp>
          <p:nvSpPr>
            <p:cNvPr id="90298"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9"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300"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21" name="Group 60"/>
          <p:cNvGrpSpPr>
            <a:grpSpLocks/>
          </p:cNvGrpSpPr>
          <p:nvPr>
            <p:custDataLst>
              <p:tags r:id="rId8"/>
            </p:custDataLst>
          </p:nvPr>
        </p:nvGrpSpPr>
        <p:grpSpPr bwMode="auto">
          <a:xfrm>
            <a:off x="3182938" y="3160713"/>
            <a:ext cx="288925" cy="344487"/>
            <a:chOff x="4891" y="1600"/>
            <a:chExt cx="315" cy="408"/>
          </a:xfrm>
        </p:grpSpPr>
        <p:sp>
          <p:nvSpPr>
            <p:cNvPr id="90295"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6"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7"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22"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3"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4"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5"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6"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7"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8"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9"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0"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1"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2"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3"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4"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5"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6"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7"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8"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9"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0"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1"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2"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3"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4"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5"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6"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7"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8"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9"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0"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1"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2"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3" name="Text Box 95"/>
          <p:cNvSpPr txBox="1">
            <a:spLocks noChangeArrowheads="1"/>
          </p:cNvSpPr>
          <p:nvPr>
            <p:custDataLst>
              <p:tags r:id="rId40"/>
            </p:custDataLst>
          </p:nvPr>
        </p:nvSpPr>
        <p:spPr bwMode="auto">
          <a:xfrm>
            <a:off x="7119938" y="120650"/>
            <a:ext cx="1916112"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LOAD </a:t>
            </a:r>
          </a:p>
          <a:p>
            <a:pPr>
              <a:lnSpc>
                <a:spcPct val="80000"/>
              </a:lnSpc>
              <a:spcBef>
                <a:spcPct val="50000"/>
              </a:spcBef>
            </a:pPr>
            <a:r>
              <a:rPr lang="en-US" sz="1800">
                <a:solidFill>
                  <a:srgbClr val="EB102C"/>
                </a:solidFill>
                <a:latin typeface="Arial" pitchFamily="34" charset="0"/>
              </a:rPr>
              <a:t>data from mem. location #1</a:t>
            </a:r>
            <a:endParaRPr lang="en-US" sz="1800">
              <a:latin typeface="Arial" pitchFamily="34" charset="0"/>
            </a:endParaRPr>
          </a:p>
        </p:txBody>
      </p:sp>
      <p:sp>
        <p:nvSpPr>
          <p:cNvPr id="90154"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90155"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90156"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90157"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90158"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90159"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90160"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90161"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90162"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3"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4"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5"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6"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7"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8"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9"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0"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1"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2"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3"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4"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5"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6" name="Group 119"/>
          <p:cNvGrpSpPr>
            <a:grpSpLocks/>
          </p:cNvGrpSpPr>
          <p:nvPr>
            <p:custDataLst>
              <p:tags r:id="rId63"/>
            </p:custDataLst>
          </p:nvPr>
        </p:nvGrpSpPr>
        <p:grpSpPr bwMode="auto">
          <a:xfrm>
            <a:off x="3414713" y="3778250"/>
            <a:ext cx="288925" cy="344488"/>
            <a:chOff x="4891" y="1600"/>
            <a:chExt cx="315" cy="408"/>
          </a:xfrm>
        </p:grpSpPr>
        <p:sp>
          <p:nvSpPr>
            <p:cNvPr id="90292"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3"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4"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7"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8" name="Group 124"/>
          <p:cNvGrpSpPr>
            <a:grpSpLocks/>
          </p:cNvGrpSpPr>
          <p:nvPr>
            <p:custDataLst>
              <p:tags r:id="rId65"/>
            </p:custDataLst>
          </p:nvPr>
        </p:nvGrpSpPr>
        <p:grpSpPr bwMode="auto">
          <a:xfrm>
            <a:off x="3433763" y="4721225"/>
            <a:ext cx="288925" cy="344488"/>
            <a:chOff x="4891" y="1600"/>
            <a:chExt cx="315" cy="408"/>
          </a:xfrm>
        </p:grpSpPr>
        <p:sp>
          <p:nvSpPr>
            <p:cNvPr id="90289"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0"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1"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9"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0"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1"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2"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3"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4"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85" name="Group 134"/>
          <p:cNvGrpSpPr>
            <a:grpSpLocks/>
          </p:cNvGrpSpPr>
          <p:nvPr>
            <p:custDataLst>
              <p:tags r:id="rId72"/>
            </p:custDataLst>
          </p:nvPr>
        </p:nvGrpSpPr>
        <p:grpSpPr bwMode="auto">
          <a:xfrm rot="5400000">
            <a:off x="5057775" y="4032250"/>
            <a:ext cx="195263" cy="233363"/>
            <a:chOff x="4891" y="1600"/>
            <a:chExt cx="315" cy="408"/>
          </a:xfrm>
        </p:grpSpPr>
        <p:sp>
          <p:nvSpPr>
            <p:cNvPr id="90286"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7"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8"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6" name="Group 138"/>
          <p:cNvGrpSpPr>
            <a:grpSpLocks/>
          </p:cNvGrpSpPr>
          <p:nvPr>
            <p:custDataLst>
              <p:tags r:id="rId73"/>
            </p:custDataLst>
          </p:nvPr>
        </p:nvGrpSpPr>
        <p:grpSpPr bwMode="auto">
          <a:xfrm rot="5400000">
            <a:off x="4860925" y="4978400"/>
            <a:ext cx="195263" cy="233363"/>
            <a:chOff x="4891" y="1600"/>
            <a:chExt cx="315" cy="408"/>
          </a:xfrm>
        </p:grpSpPr>
        <p:sp>
          <p:nvSpPr>
            <p:cNvPr id="90283"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4"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5"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7" name="Group 142"/>
          <p:cNvGrpSpPr>
            <a:grpSpLocks/>
          </p:cNvGrpSpPr>
          <p:nvPr>
            <p:custDataLst>
              <p:tags r:id="rId74"/>
            </p:custDataLst>
          </p:nvPr>
        </p:nvGrpSpPr>
        <p:grpSpPr bwMode="auto">
          <a:xfrm rot="5400000">
            <a:off x="6272212" y="4978401"/>
            <a:ext cx="195263" cy="233362"/>
            <a:chOff x="4891" y="1600"/>
            <a:chExt cx="315" cy="408"/>
          </a:xfrm>
        </p:grpSpPr>
        <p:sp>
          <p:nvSpPr>
            <p:cNvPr id="90280"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1"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2"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8" name="Group 146"/>
          <p:cNvGrpSpPr>
            <a:grpSpLocks/>
          </p:cNvGrpSpPr>
          <p:nvPr>
            <p:custDataLst>
              <p:tags r:id="rId75"/>
            </p:custDataLst>
          </p:nvPr>
        </p:nvGrpSpPr>
        <p:grpSpPr bwMode="auto">
          <a:xfrm rot="5400000">
            <a:off x="7781925" y="4978400"/>
            <a:ext cx="195263" cy="233363"/>
            <a:chOff x="4891" y="1600"/>
            <a:chExt cx="315" cy="408"/>
          </a:xfrm>
        </p:grpSpPr>
        <p:sp>
          <p:nvSpPr>
            <p:cNvPr id="90277"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8"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9"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9" name="Group 150"/>
          <p:cNvGrpSpPr>
            <a:grpSpLocks/>
          </p:cNvGrpSpPr>
          <p:nvPr>
            <p:custDataLst>
              <p:tags r:id="rId76"/>
            </p:custDataLst>
          </p:nvPr>
        </p:nvGrpSpPr>
        <p:grpSpPr bwMode="auto">
          <a:xfrm rot="5400000">
            <a:off x="6645275" y="4032250"/>
            <a:ext cx="195263" cy="233363"/>
            <a:chOff x="4891" y="1600"/>
            <a:chExt cx="315" cy="408"/>
          </a:xfrm>
        </p:grpSpPr>
        <p:sp>
          <p:nvSpPr>
            <p:cNvPr id="90274"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5"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6"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90" name="Group 154"/>
          <p:cNvGrpSpPr>
            <a:grpSpLocks/>
          </p:cNvGrpSpPr>
          <p:nvPr>
            <p:custDataLst>
              <p:tags r:id="rId77"/>
            </p:custDataLst>
          </p:nvPr>
        </p:nvGrpSpPr>
        <p:grpSpPr bwMode="auto">
          <a:xfrm rot="5400000">
            <a:off x="8016875" y="4032250"/>
            <a:ext cx="195263" cy="233363"/>
            <a:chOff x="4891" y="1600"/>
            <a:chExt cx="315" cy="408"/>
          </a:xfrm>
        </p:grpSpPr>
        <p:sp>
          <p:nvSpPr>
            <p:cNvPr id="90271"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2"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3"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91"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2"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3"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4"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5"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6"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7"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8"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9"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0"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1"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2"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3"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204" name="Group 171"/>
          <p:cNvGrpSpPr>
            <a:grpSpLocks/>
          </p:cNvGrpSpPr>
          <p:nvPr>
            <p:custDataLst>
              <p:tags r:id="rId91"/>
            </p:custDataLst>
          </p:nvPr>
        </p:nvGrpSpPr>
        <p:grpSpPr bwMode="auto">
          <a:xfrm rot="5400000">
            <a:off x="7847807" y="5520531"/>
            <a:ext cx="304800" cy="388937"/>
            <a:chOff x="4734" y="3053"/>
            <a:chExt cx="656" cy="491"/>
          </a:xfrm>
        </p:grpSpPr>
        <p:grpSp>
          <p:nvGrpSpPr>
            <p:cNvPr id="90265" name="Group 172"/>
            <p:cNvGrpSpPr>
              <a:grpSpLocks/>
            </p:cNvGrpSpPr>
            <p:nvPr/>
          </p:nvGrpSpPr>
          <p:grpSpPr bwMode="auto">
            <a:xfrm>
              <a:off x="4734" y="3053"/>
              <a:ext cx="648" cy="254"/>
              <a:chOff x="4734" y="3053"/>
              <a:chExt cx="648" cy="254"/>
            </a:xfrm>
          </p:grpSpPr>
          <p:sp>
            <p:nvSpPr>
              <p:cNvPr id="90269"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0"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6" name="Group 175"/>
            <p:cNvGrpSpPr>
              <a:grpSpLocks/>
            </p:cNvGrpSpPr>
            <p:nvPr/>
          </p:nvGrpSpPr>
          <p:grpSpPr bwMode="auto">
            <a:xfrm flipV="1">
              <a:off x="4742" y="3290"/>
              <a:ext cx="648" cy="254"/>
              <a:chOff x="4734" y="3053"/>
              <a:chExt cx="648" cy="254"/>
            </a:xfrm>
          </p:grpSpPr>
          <p:sp>
            <p:nvSpPr>
              <p:cNvPr id="90267"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8"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5" name="Group 178"/>
          <p:cNvGrpSpPr>
            <a:grpSpLocks/>
          </p:cNvGrpSpPr>
          <p:nvPr>
            <p:custDataLst>
              <p:tags r:id="rId92"/>
            </p:custDataLst>
          </p:nvPr>
        </p:nvGrpSpPr>
        <p:grpSpPr bwMode="auto">
          <a:xfrm rot="5400000">
            <a:off x="6414294" y="5698331"/>
            <a:ext cx="304800" cy="522288"/>
            <a:chOff x="4734" y="3053"/>
            <a:chExt cx="656" cy="491"/>
          </a:xfrm>
        </p:grpSpPr>
        <p:grpSp>
          <p:nvGrpSpPr>
            <p:cNvPr id="90259" name="Group 179"/>
            <p:cNvGrpSpPr>
              <a:grpSpLocks/>
            </p:cNvGrpSpPr>
            <p:nvPr/>
          </p:nvGrpSpPr>
          <p:grpSpPr bwMode="auto">
            <a:xfrm>
              <a:off x="4734" y="3053"/>
              <a:ext cx="648" cy="254"/>
              <a:chOff x="4734" y="3053"/>
              <a:chExt cx="648" cy="254"/>
            </a:xfrm>
          </p:grpSpPr>
          <p:sp>
            <p:nvSpPr>
              <p:cNvPr id="90263"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4"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0" name="Group 182"/>
            <p:cNvGrpSpPr>
              <a:grpSpLocks/>
            </p:cNvGrpSpPr>
            <p:nvPr/>
          </p:nvGrpSpPr>
          <p:grpSpPr bwMode="auto">
            <a:xfrm flipV="1">
              <a:off x="4742" y="3290"/>
              <a:ext cx="648" cy="254"/>
              <a:chOff x="4734" y="3053"/>
              <a:chExt cx="648" cy="254"/>
            </a:xfrm>
          </p:grpSpPr>
          <p:sp>
            <p:nvSpPr>
              <p:cNvPr id="90261"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2"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6" name="Group 185"/>
          <p:cNvGrpSpPr>
            <a:grpSpLocks/>
          </p:cNvGrpSpPr>
          <p:nvPr>
            <p:custDataLst>
              <p:tags r:id="rId93"/>
            </p:custDataLst>
          </p:nvPr>
        </p:nvGrpSpPr>
        <p:grpSpPr bwMode="auto">
          <a:xfrm rot="5400000">
            <a:off x="4907757" y="6022181"/>
            <a:ext cx="304800" cy="388937"/>
            <a:chOff x="4734" y="3053"/>
            <a:chExt cx="656" cy="491"/>
          </a:xfrm>
        </p:grpSpPr>
        <p:grpSp>
          <p:nvGrpSpPr>
            <p:cNvPr id="90253" name="Group 186"/>
            <p:cNvGrpSpPr>
              <a:grpSpLocks/>
            </p:cNvGrpSpPr>
            <p:nvPr/>
          </p:nvGrpSpPr>
          <p:grpSpPr bwMode="auto">
            <a:xfrm>
              <a:off x="4734" y="3053"/>
              <a:ext cx="648" cy="254"/>
              <a:chOff x="4734" y="3053"/>
              <a:chExt cx="648" cy="254"/>
            </a:xfrm>
          </p:grpSpPr>
          <p:sp>
            <p:nvSpPr>
              <p:cNvPr id="90257"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8"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54" name="Group 189"/>
            <p:cNvGrpSpPr>
              <a:grpSpLocks/>
            </p:cNvGrpSpPr>
            <p:nvPr/>
          </p:nvGrpSpPr>
          <p:grpSpPr bwMode="auto">
            <a:xfrm flipV="1">
              <a:off x="4742" y="3290"/>
              <a:ext cx="648" cy="254"/>
              <a:chOff x="4734" y="3053"/>
              <a:chExt cx="648" cy="254"/>
            </a:xfrm>
          </p:grpSpPr>
          <p:sp>
            <p:nvSpPr>
              <p:cNvPr id="90255"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6"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0207"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8"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9"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0"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1"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2"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3"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4"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5"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6"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7"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8"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90219"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0"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1"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2"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3"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4"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5"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6"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7"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8"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9"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0"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1"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2"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3"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4"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90235"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90236"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7"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8"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9"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0"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1"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2"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3"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4"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5" name="Text Box 230"/>
          <p:cNvSpPr txBox="1">
            <a:spLocks noChangeArrowheads="1"/>
          </p:cNvSpPr>
          <p:nvPr/>
        </p:nvSpPr>
        <p:spPr bwMode="auto">
          <a:xfrm>
            <a:off x="114300"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Suppose 101 is in Location #1</a:t>
            </a:r>
          </a:p>
        </p:txBody>
      </p:sp>
      <p:sp>
        <p:nvSpPr>
          <p:cNvPr id="90246" name="Text Box 231"/>
          <p:cNvSpPr txBox="1">
            <a:spLocks noChangeArrowheads="1"/>
          </p:cNvSpPr>
          <p:nvPr/>
        </p:nvSpPr>
        <p:spPr bwMode="auto">
          <a:xfrm>
            <a:off x="96838" y="119697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Which gates ensure data from memory location #1 is read?</a:t>
            </a:r>
          </a:p>
        </p:txBody>
      </p:sp>
      <p:sp>
        <p:nvSpPr>
          <p:cNvPr id="90247" name="Text Box 232"/>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90248" name="Text Box 233"/>
          <p:cNvSpPr txBox="1">
            <a:spLocks noChangeArrowheads="1"/>
          </p:cNvSpPr>
          <p:nvPr/>
        </p:nvSpPr>
        <p:spPr bwMode="auto">
          <a:xfrm>
            <a:off x="100013" y="158432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Which gates ensure data from memory location #0 is </a:t>
            </a:r>
            <a:r>
              <a:rPr lang="en-US" sz="1000" b="1" i="1"/>
              <a:t>not</a:t>
            </a:r>
            <a:r>
              <a:rPr lang="en-US" sz="1000" b="1"/>
              <a:t> read?</a:t>
            </a:r>
          </a:p>
        </p:txBody>
      </p:sp>
      <p:sp>
        <p:nvSpPr>
          <p:cNvPr id="90249" name="Rectangle 234"/>
          <p:cNvSpPr>
            <a:spLocks noChangeArrowheads="1"/>
          </p:cNvSpPr>
          <p:nvPr/>
        </p:nvSpPr>
        <p:spPr bwMode="auto">
          <a:xfrm>
            <a:off x="2265363" y="1643063"/>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90250" name="Text Box 235"/>
          <p:cNvSpPr txBox="1">
            <a:spLocks noChangeArrowheads="1"/>
          </p:cNvSpPr>
          <p:nvPr/>
        </p:nvSpPr>
        <p:spPr bwMode="auto">
          <a:xfrm>
            <a:off x="96838" y="72548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90251" name="Text Box 236"/>
          <p:cNvSpPr txBox="1">
            <a:spLocks noChangeArrowheads="1"/>
          </p:cNvSpPr>
          <p:nvPr/>
        </p:nvSpPr>
        <p:spPr bwMode="auto">
          <a:xfrm>
            <a:off x="96838" y="96043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"Read Enable" high</a:t>
            </a:r>
          </a:p>
        </p:txBody>
      </p:sp>
      <p:sp>
        <p:nvSpPr>
          <p:cNvPr id="90252" name="Rectangle 237"/>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28600"/>
            <a:ext cx="8458200" cy="644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Rectangle 8"/>
          <p:cNvSpPr>
            <a:spLocks noChangeArrowheads="1"/>
          </p:cNvSpPr>
          <p:nvPr>
            <p:custDataLst>
              <p:tags r:id="rId1"/>
            </p:custDataLst>
          </p:nvPr>
        </p:nvSpPr>
        <p:spPr bwMode="auto">
          <a:xfrm>
            <a:off x="5803900" y="57150"/>
            <a:ext cx="324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Quick Reference</a:t>
            </a:r>
          </a:p>
        </p:txBody>
      </p:sp>
      <p:sp>
        <p:nvSpPr>
          <p:cNvPr id="91140" name="Line 11"/>
          <p:cNvSpPr>
            <a:spLocks noChangeShapeType="1"/>
          </p:cNvSpPr>
          <p:nvPr/>
        </p:nvSpPr>
        <p:spPr bwMode="auto">
          <a:xfrm>
            <a:off x="228600" y="322421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1" name="Line 12"/>
          <p:cNvSpPr>
            <a:spLocks noChangeShapeType="1"/>
          </p:cNvSpPr>
          <p:nvPr/>
        </p:nvSpPr>
        <p:spPr bwMode="auto">
          <a:xfrm>
            <a:off x="228600" y="342106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2" name="Line 13"/>
          <p:cNvSpPr>
            <a:spLocks noChangeShapeType="1"/>
          </p:cNvSpPr>
          <p:nvPr/>
        </p:nvSpPr>
        <p:spPr bwMode="auto">
          <a:xfrm>
            <a:off x="228600" y="5638800"/>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3" name="Text Box 15"/>
          <p:cNvSpPr txBox="1">
            <a:spLocks noChangeArrowheads="1"/>
          </p:cNvSpPr>
          <p:nvPr/>
        </p:nvSpPr>
        <p:spPr bwMode="auto">
          <a:xfrm>
            <a:off x="5873750" y="3597275"/>
            <a:ext cx="2590800" cy="1839913"/>
          </a:xfrm>
          <a:prstGeom prst="rect">
            <a:avLst/>
          </a:prstGeom>
          <a:solidFill>
            <a:schemeClr val="bg1"/>
          </a:solidFill>
          <a:ln w="19050">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4200" b="1">
                <a:latin typeface="Courier New" pitchFamily="49" charset="0"/>
              </a:rPr>
              <a:t>storei</a:t>
            </a:r>
          </a:p>
          <a:p>
            <a:pPr algn="l">
              <a:lnSpc>
                <a:spcPct val="40000"/>
              </a:lnSpc>
              <a:spcBef>
                <a:spcPct val="50000"/>
              </a:spcBef>
            </a:pPr>
            <a:r>
              <a:rPr lang="en-US" sz="4200" b="1">
                <a:latin typeface="Courier New" pitchFamily="49" charset="0"/>
              </a:rPr>
              <a:t>loadi</a:t>
            </a:r>
          </a:p>
          <a:p>
            <a:pPr algn="l">
              <a:lnSpc>
                <a:spcPct val="40000"/>
              </a:lnSpc>
              <a:spcBef>
                <a:spcPct val="50000"/>
              </a:spcBef>
            </a:pPr>
            <a:r>
              <a:rPr lang="en-US" sz="4200" b="1">
                <a:latin typeface="Courier New" pitchFamily="49" charset="0"/>
              </a:rPr>
              <a:t>call</a:t>
            </a: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custDataLst>
              <p:tags r:id="rId1"/>
            </p:custDataLst>
          </p:nvPr>
        </p:nvGrpSpPr>
        <p:grpSpPr bwMode="auto">
          <a:xfrm>
            <a:off x="319088" y="1285875"/>
            <a:ext cx="500062" cy="180975"/>
            <a:chOff x="295" y="1311"/>
            <a:chExt cx="5177" cy="114"/>
          </a:xfrm>
        </p:grpSpPr>
        <p:sp>
          <p:nvSpPr>
            <p:cNvPr id="92335"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336"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storei</a:t>
            </a:r>
            <a:r>
              <a:rPr lang="en-US" sz="4200">
                <a:solidFill>
                  <a:schemeClr val="tx2"/>
                </a:solidFill>
                <a:latin typeface="Times New Roman" pitchFamily="18" charset="0"/>
              </a:rPr>
              <a:t>  goes TO memory</a:t>
            </a:r>
          </a:p>
        </p:txBody>
      </p:sp>
      <p:sp>
        <p:nvSpPr>
          <p:cNvPr id="9216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216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9"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0"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1"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2"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3"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4"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5"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6"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7"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8"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2179"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2180"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2181"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2182"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2183"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2184"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2185"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2186"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2187"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2188"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89"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2190"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2191"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2"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3"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r15 42</a:t>
            </a:r>
            <a:endParaRPr lang="en-US" sz="1800">
              <a:solidFill>
                <a:srgbClr val="0A04EB"/>
              </a:solidFill>
              <a:latin typeface="Arial" pitchFamily="34" charset="0"/>
            </a:endParaRPr>
          </a:p>
        </p:txBody>
      </p:sp>
      <p:sp>
        <p:nvSpPr>
          <p:cNvPr id="92194"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storei r1 r15</a:t>
            </a:r>
            <a:endParaRPr lang="en-US" sz="1800">
              <a:solidFill>
                <a:srgbClr val="0A04EB"/>
              </a:solidFill>
              <a:latin typeface="Arial" pitchFamily="34" charset="0"/>
            </a:endParaRPr>
          </a:p>
        </p:txBody>
      </p:sp>
      <p:sp>
        <p:nvSpPr>
          <p:cNvPr id="92195"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6"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7"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8"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9"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2200"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grpSp>
        <p:nvGrpSpPr>
          <p:cNvPr id="92201" name="Group 58"/>
          <p:cNvGrpSpPr>
            <a:grpSpLocks/>
          </p:cNvGrpSpPr>
          <p:nvPr>
            <p:custDataLst>
              <p:tags r:id="rId40"/>
            </p:custDataLst>
          </p:nvPr>
        </p:nvGrpSpPr>
        <p:grpSpPr bwMode="auto">
          <a:xfrm>
            <a:off x="2527300" y="1936750"/>
            <a:ext cx="225425" cy="300038"/>
            <a:chOff x="2928" y="1051"/>
            <a:chExt cx="840" cy="957"/>
          </a:xfrm>
        </p:grpSpPr>
        <p:sp>
          <p:nvSpPr>
            <p:cNvPr id="92322" name="Freeform 59"/>
            <p:cNvSpPr>
              <a:spLocks/>
            </p:cNvSpPr>
            <p:nvPr>
              <p:custDataLst>
                <p:tags r:id="rId1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23"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24"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5"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6"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7"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8"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9"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30"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31"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32"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33"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34"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2" name="Group 72"/>
          <p:cNvGrpSpPr>
            <a:grpSpLocks/>
          </p:cNvGrpSpPr>
          <p:nvPr>
            <p:custDataLst>
              <p:tags r:id="rId41"/>
            </p:custDataLst>
          </p:nvPr>
        </p:nvGrpSpPr>
        <p:grpSpPr bwMode="auto">
          <a:xfrm>
            <a:off x="1920875" y="1936750"/>
            <a:ext cx="225425" cy="300038"/>
            <a:chOff x="2928" y="1051"/>
            <a:chExt cx="840" cy="957"/>
          </a:xfrm>
        </p:grpSpPr>
        <p:sp>
          <p:nvSpPr>
            <p:cNvPr id="92309" name="Freeform 73"/>
            <p:cNvSpPr>
              <a:spLocks/>
            </p:cNvSpPr>
            <p:nvPr>
              <p:custDataLst>
                <p:tags r:id="rId1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10"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11"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2"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3"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4"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5"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6"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7"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18"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19"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20"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21"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3" name="Group 86"/>
          <p:cNvGrpSpPr>
            <a:grpSpLocks/>
          </p:cNvGrpSpPr>
          <p:nvPr>
            <p:custDataLst>
              <p:tags r:id="rId42"/>
            </p:custDataLst>
          </p:nvPr>
        </p:nvGrpSpPr>
        <p:grpSpPr bwMode="auto">
          <a:xfrm>
            <a:off x="1639888" y="1936750"/>
            <a:ext cx="225425" cy="300038"/>
            <a:chOff x="2928" y="1051"/>
            <a:chExt cx="840" cy="957"/>
          </a:xfrm>
        </p:grpSpPr>
        <p:sp>
          <p:nvSpPr>
            <p:cNvPr id="92296" name="Freeform 87"/>
            <p:cNvSpPr>
              <a:spLocks/>
            </p:cNvSpPr>
            <p:nvPr>
              <p:custDataLst>
                <p:tags r:id="rId1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97"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98"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9"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0"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1"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2"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3"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4"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05"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06"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07"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08"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4" name="Group 100"/>
          <p:cNvGrpSpPr>
            <a:grpSpLocks/>
          </p:cNvGrpSpPr>
          <p:nvPr>
            <p:custDataLst>
              <p:tags r:id="rId43"/>
            </p:custDataLst>
          </p:nvPr>
        </p:nvGrpSpPr>
        <p:grpSpPr bwMode="auto">
          <a:xfrm>
            <a:off x="2209800" y="1951038"/>
            <a:ext cx="234950" cy="273050"/>
            <a:chOff x="1824" y="4512"/>
            <a:chExt cx="528" cy="241"/>
          </a:xfrm>
        </p:grpSpPr>
        <p:sp>
          <p:nvSpPr>
            <p:cNvPr id="92284"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85"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86"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7"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8"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9"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0"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1"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2"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3"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4"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95"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05"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206"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2207"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2208" name="Group 183"/>
          <p:cNvGrpSpPr>
            <a:grpSpLocks/>
          </p:cNvGrpSpPr>
          <p:nvPr>
            <p:custDataLst>
              <p:tags r:id="rId47"/>
            </p:custDataLst>
          </p:nvPr>
        </p:nvGrpSpPr>
        <p:grpSpPr bwMode="auto">
          <a:xfrm>
            <a:off x="3048000" y="1285875"/>
            <a:ext cx="2698750" cy="180975"/>
            <a:chOff x="295" y="1311"/>
            <a:chExt cx="5177" cy="114"/>
          </a:xfrm>
        </p:grpSpPr>
        <p:sp>
          <p:nvSpPr>
            <p:cNvPr id="92282"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3"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2209" name="Group 186"/>
          <p:cNvGrpSpPr>
            <a:grpSpLocks/>
          </p:cNvGrpSpPr>
          <p:nvPr>
            <p:custDataLst>
              <p:tags r:id="rId48"/>
            </p:custDataLst>
          </p:nvPr>
        </p:nvGrpSpPr>
        <p:grpSpPr bwMode="auto">
          <a:xfrm>
            <a:off x="8166100" y="1285875"/>
            <a:ext cx="563563" cy="180975"/>
            <a:chOff x="295" y="1311"/>
            <a:chExt cx="5177" cy="114"/>
          </a:xfrm>
        </p:grpSpPr>
        <p:sp>
          <p:nvSpPr>
            <p:cNvPr id="92280"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1"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210"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92211" name="Group 190"/>
          <p:cNvGrpSpPr>
            <a:grpSpLocks/>
          </p:cNvGrpSpPr>
          <p:nvPr>
            <p:custDataLst>
              <p:tags r:id="rId49"/>
            </p:custDataLst>
          </p:nvPr>
        </p:nvGrpSpPr>
        <p:grpSpPr bwMode="auto">
          <a:xfrm>
            <a:off x="7831138" y="5589588"/>
            <a:ext cx="225425" cy="300037"/>
            <a:chOff x="2928" y="1051"/>
            <a:chExt cx="840" cy="957"/>
          </a:xfrm>
        </p:grpSpPr>
        <p:sp>
          <p:nvSpPr>
            <p:cNvPr id="92267" name="Freeform 191"/>
            <p:cNvSpPr>
              <a:spLocks/>
            </p:cNvSpPr>
            <p:nvPr>
              <p:custDataLst>
                <p:tags r:id="rId9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68"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69"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0"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1"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2"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3"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4"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5"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76"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77"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78"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79"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2" name="Group 204"/>
          <p:cNvGrpSpPr>
            <a:grpSpLocks/>
          </p:cNvGrpSpPr>
          <p:nvPr>
            <p:custDataLst>
              <p:tags r:id="rId50"/>
            </p:custDataLst>
          </p:nvPr>
        </p:nvGrpSpPr>
        <p:grpSpPr bwMode="auto">
          <a:xfrm>
            <a:off x="7224713" y="5589588"/>
            <a:ext cx="225425" cy="300037"/>
            <a:chOff x="2928" y="1051"/>
            <a:chExt cx="840" cy="957"/>
          </a:xfrm>
        </p:grpSpPr>
        <p:sp>
          <p:nvSpPr>
            <p:cNvPr id="92254" name="Freeform 205"/>
            <p:cNvSpPr>
              <a:spLocks/>
            </p:cNvSpPr>
            <p:nvPr>
              <p:custDataLst>
                <p:tags r:id="rId8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55"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56"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7"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8"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9"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0"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1"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2"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63"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64"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65"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66"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3" name="Group 218"/>
          <p:cNvGrpSpPr>
            <a:grpSpLocks/>
          </p:cNvGrpSpPr>
          <p:nvPr>
            <p:custDataLst>
              <p:tags r:id="rId51"/>
            </p:custDataLst>
          </p:nvPr>
        </p:nvGrpSpPr>
        <p:grpSpPr bwMode="auto">
          <a:xfrm>
            <a:off x="6943725" y="5589588"/>
            <a:ext cx="225425" cy="300037"/>
            <a:chOff x="2928" y="1051"/>
            <a:chExt cx="840" cy="957"/>
          </a:xfrm>
        </p:grpSpPr>
        <p:sp>
          <p:nvSpPr>
            <p:cNvPr id="92241" name="Freeform 219"/>
            <p:cNvSpPr>
              <a:spLocks/>
            </p:cNvSpPr>
            <p:nvPr>
              <p:custDataLst>
                <p:tags r:id="rId6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42"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43"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4"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5"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6"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7"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8"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9"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50"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51"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52"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53"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4" name="Group 232"/>
          <p:cNvGrpSpPr>
            <a:grpSpLocks/>
          </p:cNvGrpSpPr>
          <p:nvPr>
            <p:custDataLst>
              <p:tags r:id="rId52"/>
            </p:custDataLst>
          </p:nvPr>
        </p:nvGrpSpPr>
        <p:grpSpPr bwMode="auto">
          <a:xfrm>
            <a:off x="7513638" y="5603875"/>
            <a:ext cx="234950" cy="273050"/>
            <a:chOff x="1824" y="4512"/>
            <a:chExt cx="528" cy="241"/>
          </a:xfrm>
        </p:grpSpPr>
        <p:sp>
          <p:nvSpPr>
            <p:cNvPr id="92229"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30"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31"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2"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3"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4"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5"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6"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7"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8"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9"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40"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15"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storei r1 r15</a:t>
            </a:r>
          </a:p>
        </p:txBody>
      </p:sp>
      <p:sp>
        <p:nvSpPr>
          <p:cNvPr id="92216"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 </a:t>
            </a:r>
            <a:r>
              <a:rPr lang="en-US" sz="1000" b="1">
                <a:solidFill>
                  <a:srgbClr val="09AC20"/>
                </a:solidFill>
                <a:latin typeface="Arial" pitchFamily="34" charset="0"/>
              </a:rPr>
              <a:t>42</a:t>
            </a:r>
            <a:endParaRPr lang="en-US" sz="1400" b="1">
              <a:latin typeface="Arial" pitchFamily="34" charset="0"/>
            </a:endParaRPr>
          </a:p>
        </p:txBody>
      </p:sp>
      <p:sp>
        <p:nvSpPr>
          <p:cNvPr id="92217"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09AC20"/>
                </a:solidFill>
                <a:latin typeface="Arial" pitchFamily="34"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2219"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2220"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2221"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latin typeface="Comic Sans MS" pitchFamily="66" charset="0"/>
              </a:rPr>
              <a:t>stores contents of r1 into r15's LOCATION (not r15 itself!) </a:t>
            </a:r>
          </a:p>
        </p:txBody>
      </p:sp>
      <p:sp>
        <p:nvSpPr>
          <p:cNvPr id="92222"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23"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4"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5"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6"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7"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8"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custDataLst>
              <p:tags r:id="rId1"/>
            </p:custDataLst>
          </p:nvPr>
        </p:nvGrpSpPr>
        <p:grpSpPr bwMode="auto">
          <a:xfrm>
            <a:off x="319088" y="1285875"/>
            <a:ext cx="500062" cy="180975"/>
            <a:chOff x="295" y="1311"/>
            <a:chExt cx="5177" cy="114"/>
          </a:xfrm>
        </p:grpSpPr>
        <p:sp>
          <p:nvSpPr>
            <p:cNvPr id="93309"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10"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7"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loadi </a:t>
            </a:r>
            <a:r>
              <a:rPr lang="en-US" sz="3600">
                <a:solidFill>
                  <a:schemeClr val="tx2"/>
                </a:solidFill>
                <a:latin typeface="Times New Roman" pitchFamily="18" charset="0"/>
              </a:rPr>
              <a:t>retrieves FROM memory</a:t>
            </a:r>
            <a:endParaRPr lang="en-US" sz="4200">
              <a:solidFill>
                <a:schemeClr val="tx2"/>
              </a:solidFill>
              <a:latin typeface="Times New Roman" pitchFamily="18" charset="0"/>
            </a:endParaRPr>
          </a:p>
        </p:txBody>
      </p:sp>
      <p:sp>
        <p:nvSpPr>
          <p:cNvPr id="93188"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89"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0"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3191"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2"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3"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4"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5"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6"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7"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8"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9"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0"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1"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2"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3203"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3204"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05"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3206"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3207"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3208"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3209"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3210"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3211"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3212"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13"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3214"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93215"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93216"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93217"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3218"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19"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0"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1"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2"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3"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4"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5"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6"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7"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8"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29"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30"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31"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3232"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3233" name="Group 111"/>
          <p:cNvGrpSpPr>
            <a:grpSpLocks/>
          </p:cNvGrpSpPr>
          <p:nvPr>
            <p:custDataLst>
              <p:tags r:id="rId48"/>
            </p:custDataLst>
          </p:nvPr>
        </p:nvGrpSpPr>
        <p:grpSpPr bwMode="auto">
          <a:xfrm>
            <a:off x="3048000" y="1285875"/>
            <a:ext cx="2698750" cy="180975"/>
            <a:chOff x="295" y="1311"/>
            <a:chExt cx="5177" cy="114"/>
          </a:xfrm>
        </p:grpSpPr>
        <p:sp>
          <p:nvSpPr>
            <p:cNvPr id="93307"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8"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4" name="Group 114"/>
          <p:cNvGrpSpPr>
            <a:grpSpLocks/>
          </p:cNvGrpSpPr>
          <p:nvPr>
            <p:custDataLst>
              <p:tags r:id="rId49"/>
            </p:custDataLst>
          </p:nvPr>
        </p:nvGrpSpPr>
        <p:grpSpPr bwMode="auto">
          <a:xfrm>
            <a:off x="8166100" y="1285875"/>
            <a:ext cx="563563" cy="180975"/>
            <a:chOff x="295" y="1311"/>
            <a:chExt cx="5177" cy="114"/>
          </a:xfrm>
        </p:grpSpPr>
        <p:sp>
          <p:nvSpPr>
            <p:cNvPr id="93305"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6"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5" name="Group 118"/>
          <p:cNvGrpSpPr>
            <a:grpSpLocks/>
          </p:cNvGrpSpPr>
          <p:nvPr>
            <p:custDataLst>
              <p:tags r:id="rId50"/>
            </p:custDataLst>
          </p:nvPr>
        </p:nvGrpSpPr>
        <p:grpSpPr bwMode="auto">
          <a:xfrm>
            <a:off x="7831138" y="5589588"/>
            <a:ext cx="225425" cy="300037"/>
            <a:chOff x="2928" y="1051"/>
            <a:chExt cx="840" cy="957"/>
          </a:xfrm>
        </p:grpSpPr>
        <p:sp>
          <p:nvSpPr>
            <p:cNvPr id="93292" name="Freeform 119"/>
            <p:cNvSpPr>
              <a:spLocks/>
            </p:cNvSpPr>
            <p:nvPr>
              <p:custDataLst>
                <p:tags r:id="rId9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93"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94"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5"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6"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7"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8"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9"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300"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301"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302"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303"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304"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6" name="Group 132"/>
          <p:cNvGrpSpPr>
            <a:grpSpLocks/>
          </p:cNvGrpSpPr>
          <p:nvPr>
            <p:custDataLst>
              <p:tags r:id="rId51"/>
            </p:custDataLst>
          </p:nvPr>
        </p:nvGrpSpPr>
        <p:grpSpPr bwMode="auto">
          <a:xfrm>
            <a:off x="7224713" y="5589588"/>
            <a:ext cx="225425" cy="300037"/>
            <a:chOff x="2928" y="1051"/>
            <a:chExt cx="840" cy="957"/>
          </a:xfrm>
        </p:grpSpPr>
        <p:sp>
          <p:nvSpPr>
            <p:cNvPr id="93279" name="Freeform 133"/>
            <p:cNvSpPr>
              <a:spLocks/>
            </p:cNvSpPr>
            <p:nvPr>
              <p:custDataLst>
                <p:tags r:id="rId8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80"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81"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2"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3"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4"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5"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6"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7"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88"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89"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90"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91"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7" name="Group 146"/>
          <p:cNvGrpSpPr>
            <a:grpSpLocks/>
          </p:cNvGrpSpPr>
          <p:nvPr>
            <p:custDataLst>
              <p:tags r:id="rId52"/>
            </p:custDataLst>
          </p:nvPr>
        </p:nvGrpSpPr>
        <p:grpSpPr bwMode="auto">
          <a:xfrm>
            <a:off x="6943725" y="5589588"/>
            <a:ext cx="225425" cy="300037"/>
            <a:chOff x="2928" y="1051"/>
            <a:chExt cx="840" cy="957"/>
          </a:xfrm>
        </p:grpSpPr>
        <p:sp>
          <p:nvSpPr>
            <p:cNvPr id="93266" name="Freeform 147"/>
            <p:cNvSpPr>
              <a:spLocks/>
            </p:cNvSpPr>
            <p:nvPr>
              <p:custDataLst>
                <p:tags r:id="rId7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67"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68"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9"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0"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1"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2"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3"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4"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75"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76"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77"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78"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8" name="Group 160"/>
          <p:cNvGrpSpPr>
            <a:grpSpLocks/>
          </p:cNvGrpSpPr>
          <p:nvPr>
            <p:custDataLst>
              <p:tags r:id="rId53"/>
            </p:custDataLst>
          </p:nvPr>
        </p:nvGrpSpPr>
        <p:grpSpPr bwMode="auto">
          <a:xfrm>
            <a:off x="7513638" y="5603875"/>
            <a:ext cx="234950" cy="273050"/>
            <a:chOff x="1824" y="4512"/>
            <a:chExt cx="528" cy="241"/>
          </a:xfrm>
        </p:grpSpPr>
        <p:sp>
          <p:nvSpPr>
            <p:cNvPr id="93254"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3255"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3256"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7"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8"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9"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0"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1"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2"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3"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4"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3265"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3239"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3240"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rgbClr val="FF0515"/>
                </a:solidFill>
                <a:latin typeface="Arial" pitchFamily="34" charset="0"/>
              </a:rPr>
              <a:t>42</a:t>
            </a:r>
            <a:endParaRPr lang="en-US" sz="1400" b="1">
              <a:latin typeface="Arial" pitchFamily="34" charset="0"/>
            </a:endParaRPr>
          </a:p>
        </p:txBody>
      </p:sp>
      <p:sp>
        <p:nvSpPr>
          <p:cNvPr id="93241"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loadi r1 r15</a:t>
            </a:r>
          </a:p>
        </p:txBody>
      </p:sp>
      <p:sp>
        <p:nvSpPr>
          <p:cNvPr id="93242"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FF0515"/>
                </a:solidFill>
                <a:latin typeface="Arial" pitchFamily="34" charset="0"/>
              </a:rPr>
              <a:t>aliens</a:t>
            </a:r>
            <a:endParaRPr lang="en-US" sz="800" b="1">
              <a:latin typeface="Arial" pitchFamily="34"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3244"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5"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6"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3247"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loadi r1 r15</a:t>
            </a:r>
            <a:endParaRPr lang="en-US" sz="1800">
              <a:solidFill>
                <a:srgbClr val="0A04EB"/>
              </a:solidFill>
              <a:latin typeface="Arial" pitchFamily="34" charset="0"/>
            </a:endParaRPr>
          </a:p>
        </p:txBody>
      </p:sp>
      <p:sp>
        <p:nvSpPr>
          <p:cNvPr id="93248"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FF0515"/>
                </a:solidFill>
                <a:latin typeface="Comic Sans MS" pitchFamily="66" charset="0"/>
              </a:rPr>
              <a:t>loads data from r15's LOCATION (not r15) into register r1</a:t>
            </a:r>
          </a:p>
        </p:txBody>
      </p:sp>
      <p:sp>
        <p:nvSpPr>
          <p:cNvPr id="93249"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0"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3251"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2"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3"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17805</TotalTime>
  <Words>16275</Words>
  <Application>Microsoft Office PowerPoint</Application>
  <PresentationFormat>On-screen Show (4:3)</PresentationFormat>
  <Paragraphs>5506</Paragraphs>
  <Slides>188</Slides>
  <Notes>130</Notes>
  <HiddenSlides>0</HiddenSlides>
  <MMClips>0</MMClips>
  <ScaleCrop>false</ScaleCrop>
  <HeadingPairs>
    <vt:vector size="6" baseType="variant">
      <vt:variant>
        <vt:lpstr>Theme</vt:lpstr>
      </vt:variant>
      <vt:variant>
        <vt:i4>3</vt:i4>
      </vt:variant>
      <vt:variant>
        <vt:lpstr>Embedded OLE Servers</vt:lpstr>
      </vt:variant>
      <vt:variant>
        <vt:i4>1</vt:i4>
      </vt:variant>
      <vt:variant>
        <vt:lpstr>Slide Titles</vt:lpstr>
      </vt:variant>
      <vt:variant>
        <vt:i4>188</vt:i4>
      </vt:variant>
    </vt:vector>
  </HeadingPairs>
  <TitlesOfParts>
    <vt:vector size="192" baseType="lpstr">
      <vt:lpstr>Blank Presentation</vt:lpstr>
      <vt:lpstr>1_Blank Presentation</vt:lpstr>
      <vt:lpstr>4_Blank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Owner</dc:creator>
  <cp:lastModifiedBy>Owner</cp:lastModifiedBy>
  <cp:revision>687</cp:revision>
  <cp:lastPrinted>2014-10-14T15:32:22Z</cp:lastPrinted>
  <dcterms:created xsi:type="dcterms:W3CDTF">2010-10-12T12:04:53Z</dcterms:created>
  <dcterms:modified xsi:type="dcterms:W3CDTF">2014-10-14T15:36:38Z</dcterms:modified>
</cp:coreProperties>
</file>