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1.xml" ContentType="application/inkml+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32.xml" ContentType="application/vnd.openxmlformats-officedocument.presentationml.tags+xml"/>
  <Override PartName="/ppt/notesSlides/notesSlide11.xml" ContentType="application/vnd.openxmlformats-officedocument.presentationml.notesSlide+xml"/>
  <Override PartName="/ppt/tags/tag33.xml" ContentType="application/vnd.openxmlformats-officedocument.presentationml.tags+xml"/>
  <Override PartName="/ppt/notesSlides/notesSlide12.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13.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14.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15.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notesSlides/notesSlide16.xml" ContentType="application/vnd.openxmlformats-officedocument.presentationml.notesSlide+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notesSlides/notesSlide17.xml" ContentType="application/vnd.openxmlformats-officedocument.presentationml.notesSlide+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notesSlides/notesSlide18.xml" ContentType="application/vnd.openxmlformats-officedocument.presentationml.notesSlid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notesSlides/notesSlide23.xml" ContentType="application/vnd.openxmlformats-officedocument.presentationml.notesSlide+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notesSlides/notesSlide24.xml" ContentType="application/vnd.openxmlformats-officedocument.presentationml.notesSlide+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notesSlides/notesSlide25.xml" ContentType="application/vnd.openxmlformats-officedocument.presentationml.notesSlide+xml"/>
  <Override PartName="/ppt/tags/tag380.xml" ContentType="application/vnd.openxmlformats-officedocument.presentationml.tags+xml"/>
  <Override PartName="/ppt/tags/tag381.xml" ContentType="application/vnd.openxmlformats-officedocument.presentationml.tags+xml"/>
  <Override PartName="/ppt/notesSlides/notesSlide26.xml" ContentType="application/vnd.openxmlformats-officedocument.presentationml.notesSlide+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notesSlides/notesSlide27.xml" ContentType="application/vnd.openxmlformats-officedocument.presentationml.notesSlide+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notesSlides/notesSlide28.xml" ContentType="application/vnd.openxmlformats-officedocument.presentationml.notesSlide+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notesSlides/notesSlide29.xml" ContentType="application/vnd.openxmlformats-officedocument.presentationml.notesSlide+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notesSlides/notesSlide30.xml" ContentType="application/vnd.openxmlformats-officedocument.presentationml.notesSlide+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notesSlides/notesSlide31.xml" ContentType="application/vnd.openxmlformats-officedocument.presentationml.notesSlide+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notesSlides/notesSlide32.xml" ContentType="application/vnd.openxmlformats-officedocument.presentationml.notesSlide+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notesSlides/notesSlide33.xml" ContentType="application/vnd.openxmlformats-officedocument.presentationml.notesSlide+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notesSlides/notesSlide34.xml" ContentType="application/vnd.openxmlformats-officedocument.presentationml.notesSlide+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notesSlides/notesSlide35.xml" ContentType="application/vnd.openxmlformats-officedocument.presentationml.notesSlide+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notesSlides/notesSlide36.xml" ContentType="application/vnd.openxmlformats-officedocument.presentationml.notesSlide+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notesSlides/notesSlide37.xml" ContentType="application/vnd.openxmlformats-officedocument.presentationml.notesSlide+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notesSlides/notesSlide38.xml" ContentType="application/vnd.openxmlformats-officedocument.presentationml.notesSlide+xml"/>
  <Override PartName="/ppt/tags/tag419.xml" ContentType="application/vnd.openxmlformats-officedocument.presentationml.tags+xml"/>
  <Override PartName="/ppt/tags/tag420.xml" ContentType="application/vnd.openxmlformats-officedocument.presentationml.tags+xml"/>
  <Override PartName="/ppt/notesSlides/notesSlide39.xml" ContentType="application/vnd.openxmlformats-officedocument.presentationml.notesSlide+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notesSlides/notesSlide40.xml" ContentType="application/vnd.openxmlformats-officedocument.presentationml.notesSlide+xml"/>
  <Override PartName="/ppt/ink/ink2.xml" ContentType="application/inkml+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notesSlides/notesSlide41.xml" ContentType="application/vnd.openxmlformats-officedocument.presentationml.notesSlide+xml"/>
  <Override PartName="/ppt/ink/ink3.xml" ContentType="application/inkml+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notesSlides/notesSlide42.xml" ContentType="application/vnd.openxmlformats-officedocument.presentationml.notesSlide+xml"/>
  <Override PartName="/ppt/tags/tag488.xml" ContentType="application/vnd.openxmlformats-officedocument.presentationml.tags+xml"/>
  <Override PartName="/ppt/tags/tag489.xml" ContentType="application/vnd.openxmlformats-officedocument.presentationml.tags+xml"/>
  <Override PartName="/ppt/notesSlides/notesSlide43.xml" ContentType="application/vnd.openxmlformats-officedocument.presentationml.notesSlide+xml"/>
  <Override PartName="/ppt/tags/tag490.xml" ContentType="application/vnd.openxmlformats-officedocument.presentationml.tags+xml"/>
  <Override PartName="/ppt/tags/tag491.xml" ContentType="application/vnd.openxmlformats-officedocument.presentationml.tags+xml"/>
  <Override PartName="/ppt/notesSlides/notesSlide44.xml" ContentType="application/vnd.openxmlformats-officedocument.presentationml.notesSlide+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notesSlides/notesSlide45.xml" ContentType="application/vnd.openxmlformats-officedocument.presentationml.notesSlide+xml"/>
  <Override PartName="/ppt/tags/tag495.xml" ContentType="application/vnd.openxmlformats-officedocument.presentationml.tags+xml"/>
  <Override PartName="/ppt/tags/tag496.xml" ContentType="application/vnd.openxmlformats-officedocument.presentationml.tags+xml"/>
  <Override PartName="/ppt/notesSlides/notesSlide46.xml" ContentType="application/vnd.openxmlformats-officedocument.presentationml.notesSlide+xml"/>
  <Override PartName="/ppt/ink/ink4.xml" ContentType="application/inkml+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notesSlides/notesSlide47.xml" ContentType="application/vnd.openxmlformats-officedocument.presentationml.notesSlide+xml"/>
  <Override PartName="/ppt/tags/tag584.xml" ContentType="application/vnd.openxmlformats-officedocument.presentationml.tags+xml"/>
  <Override PartName="/ppt/tags/tag585.xml" ContentType="application/vnd.openxmlformats-officedocument.presentationml.tags+xml"/>
  <Override PartName="/ppt/notesSlides/notesSlide48.xml" ContentType="application/vnd.openxmlformats-officedocument.presentationml.notesSlide+xml"/>
  <Override PartName="/ppt/tags/tag586.xml" ContentType="application/vnd.openxmlformats-officedocument.presentationml.tags+xml"/>
  <Override PartName="/ppt/tags/tag587.xml" ContentType="application/vnd.openxmlformats-officedocument.presentationml.tags+xml"/>
  <Override PartName="/ppt/notesSlides/notesSlide49.xml" ContentType="application/vnd.openxmlformats-officedocument.presentationml.notesSlide+xml"/>
  <Override PartName="/ppt/tags/tag588.xml" ContentType="application/vnd.openxmlformats-officedocument.presentationml.tags+xml"/>
  <Override PartName="/ppt/tags/tag589.xml" ContentType="application/vnd.openxmlformats-officedocument.presentationml.tags+xml"/>
  <Override PartName="/ppt/notesSlides/notesSlide50.xml" ContentType="application/vnd.openxmlformats-officedocument.presentationml.notesSlide+xml"/>
  <Override PartName="/ppt/tags/tag590.xml" ContentType="application/vnd.openxmlformats-officedocument.presentationml.tags+xml"/>
  <Override PartName="/ppt/notesSlides/notesSlide51.xml" ContentType="application/vnd.openxmlformats-officedocument.presentationml.notesSlide+xml"/>
  <Override PartName="/ppt/tags/tag591.xml" ContentType="application/vnd.openxmlformats-officedocument.presentationml.tags+xml"/>
  <Override PartName="/ppt/notesSlides/notesSlide52.xml" ContentType="application/vnd.openxmlformats-officedocument.presentationml.notesSlide+xml"/>
  <Override PartName="/ppt/tags/tag592.xml" ContentType="application/vnd.openxmlformats-officedocument.presentationml.tags+xml"/>
  <Override PartName="/ppt/tags/tag593.xml" ContentType="application/vnd.openxmlformats-officedocument.presentationml.tags+xml"/>
  <Override PartName="/ppt/notesSlides/notesSlide53.xml" ContentType="application/vnd.openxmlformats-officedocument.presentationml.notesSlide+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notesSlides/notesSlide54.xml" ContentType="application/vnd.openxmlformats-officedocument.presentationml.notesSlide+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notesSlides/notesSlide55.xml" ContentType="application/vnd.openxmlformats-officedocument.presentationml.notesSlide+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notesSlides/notesSlide56.xml" ContentType="application/vnd.openxmlformats-officedocument.presentationml.notesSlide+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ink/ink5.xml" ContentType="application/inkml+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ink/ink6.xml" ContentType="application/inkml+xml"/>
  <Override PartName="/ppt/ink/ink7.xml" ContentType="application/inkml+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notesSlides/notesSlide59.xml" ContentType="application/vnd.openxmlformats-officedocument.presentationml.notesSlide+xml"/>
  <Override PartName="/ppt/tags/tag702.xml" ContentType="application/vnd.openxmlformats-officedocument.presentationml.tags+xml"/>
  <Override PartName="/ppt/notesSlides/notesSlide60.xml" ContentType="application/vnd.openxmlformats-officedocument.presentationml.notesSlide+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notesSlides/notesSlide61.xml" ContentType="application/vnd.openxmlformats-officedocument.presentationml.notesSlide+xml"/>
  <Override PartName="/ppt/ink/ink8.xml" ContentType="application/inkml+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notesSlides/notesSlide62.xml" ContentType="application/vnd.openxmlformats-officedocument.presentationml.notesSlide+xml"/>
  <Override PartName="/ppt/ink/ink9.xml" ContentType="application/inkml+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notesSlides/notesSlide63.xml" ContentType="application/vnd.openxmlformats-officedocument.presentationml.notesSlide+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notesSlides/notesSlide64.xml" ContentType="application/vnd.openxmlformats-officedocument.presentationml.notesSlide+xml"/>
  <Override PartName="/ppt/ink/ink10.xml" ContentType="application/inkml+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notesSlides/notesSlide65.xml" ContentType="application/vnd.openxmlformats-officedocument.presentationml.notesSlide+xml"/>
  <Override PartName="/ppt/ink/ink11.xml" ContentType="application/inkml+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notesSlides/notesSlide66.xml" ContentType="application/vnd.openxmlformats-officedocument.presentationml.notesSlide+xml"/>
  <Override PartName="/ppt/ink/ink12.xml" ContentType="application/inkml+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notesSlides/notesSlide67.xml" ContentType="application/vnd.openxmlformats-officedocument.presentationml.notesSlide+xml"/>
  <Override PartName="/ppt/ink/ink13.xml" ContentType="application/inkml+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notesSlides/notesSlide68.xml" ContentType="application/vnd.openxmlformats-officedocument.presentationml.notesSlide+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notesSlides/notesSlide69.xml" ContentType="application/vnd.openxmlformats-officedocument.presentationml.notesSlide+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notesSlides/notesSlide70.xml" ContentType="application/vnd.openxmlformats-officedocument.presentationml.notesSlide+xml"/>
  <Override PartName="/ppt/ink/ink51.xml" ContentType="application/inkml+xml"/>
  <Override PartName="/ppt/ink/ink52.xml" ContentType="application/inkml+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notesSlides/notesSlide71.xml" ContentType="application/vnd.openxmlformats-officedocument.presentationml.notesSlide+xml"/>
  <Override PartName="/ppt/ink/ink53.xml" ContentType="application/inkml+xml"/>
  <Override PartName="/ppt/ink/ink54.xml" ContentType="application/inkml+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notesSlides/notesSlide72.xml" ContentType="application/vnd.openxmlformats-officedocument.presentationml.notesSlide+xml"/>
  <Override PartName="/ppt/ink/ink55.xml" ContentType="application/inkml+xml"/>
  <Override PartName="/ppt/tags/tag1345.xml" ContentType="application/vnd.openxmlformats-officedocument.presentationml.tags+xml"/>
  <Override PartName="/ppt/notesSlides/notesSlide73.xml" ContentType="application/vnd.openxmlformats-officedocument.presentationml.notesSlide+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notesSlides/notesSlide74.xml" ContentType="application/vnd.openxmlformats-officedocument.presentationml.notesSlide+xml"/>
  <Override PartName="/ppt/ink/ink56.xml" ContentType="application/inkml+xml"/>
  <Override PartName="/ppt/ink/ink57.xml" ContentType="application/inkml+xml"/>
  <Override PartName="/ppt/ink/ink58.xml" ContentType="application/inkml+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notesSlides/notesSlide75.xml" ContentType="application/vnd.openxmlformats-officedocument.presentationml.notesSlide+xml"/>
  <Override PartName="/ppt/tags/tag1403.xml" ContentType="application/vnd.openxmlformats-officedocument.presentationml.tags+xml"/>
  <Override PartName="/ppt/notesSlides/notesSlide76.xml" ContentType="application/vnd.openxmlformats-officedocument.presentationml.notesSlide+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tags/tag1404.xml" ContentType="application/vnd.openxmlformats-officedocument.presentationml.tags+xml"/>
  <Override PartName="/ppt/notesSlides/notesSlide77.xml" ContentType="application/vnd.openxmlformats-officedocument.presentationml.notesSlide+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notesSlides/notesSlide78.xml" ContentType="application/vnd.openxmlformats-officedocument.presentationml.notesSlide+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notesSlides/notesSlide79.xml" ContentType="application/vnd.openxmlformats-officedocument.presentationml.notesSlide+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notesSlides/notesSlide80.xml" ContentType="application/vnd.openxmlformats-officedocument.presentationml.notesSlide+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notesSlides/notesSlide81.xml" ContentType="application/vnd.openxmlformats-officedocument.presentationml.notesSlide+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notesSlides/notesSlide82.xml" ContentType="application/vnd.openxmlformats-officedocument.presentationml.notesSlide+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notesSlides/notesSlide83.xml" ContentType="application/vnd.openxmlformats-officedocument.presentationml.notesSlide+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notesSlides/notesSlide84.xml" ContentType="application/vnd.openxmlformats-officedocument.presentationml.notesSlide+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notesSlides/notesSlide85.xml" ContentType="application/vnd.openxmlformats-officedocument.presentationml.notesSlide+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notesSlides/notesSlide86.xml" ContentType="application/vnd.openxmlformats-officedocument.presentationml.notesSlide+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notesSlides/notesSlide87.xml" ContentType="application/vnd.openxmlformats-officedocument.presentationml.notesSlide+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notesSlides/notesSlide90.xml" ContentType="application/vnd.openxmlformats-officedocument.presentationml.notesSlide+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notesSlides/notesSlide91.xml" ContentType="application/vnd.openxmlformats-officedocument.presentationml.notesSlide+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notesSlides/notesSlide94.xml" ContentType="application/vnd.openxmlformats-officedocument.presentationml.notesSlide+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notesSlides/notesSlide95.xml" ContentType="application/vnd.openxmlformats-officedocument.presentationml.notesSlide+xml"/>
  <Override PartName="/ppt/tags/tag3770.xml" ContentType="application/vnd.openxmlformats-officedocument.presentationml.tags+xml"/>
  <Override PartName="/ppt/tags/tag3771.xml" ContentType="application/vnd.openxmlformats-officedocument.presentationml.tags+xml"/>
  <Override PartName="/ppt/notesSlides/notesSlide96.xml" ContentType="application/vnd.openxmlformats-officedocument.presentationml.notesSlide+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notesSlides/notesSlide97.xml" ContentType="application/vnd.openxmlformats-officedocument.presentationml.notesSlide+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notesSlides/notesSlide98.xml" ContentType="application/vnd.openxmlformats-officedocument.presentationml.notesSlide+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notesSlides/notesSlide99.xml" ContentType="application/vnd.openxmlformats-officedocument.presentationml.notesSlide+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notesSlides/notesSlide100.xml" ContentType="application/vnd.openxmlformats-officedocument.presentationml.notesSlide+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notesSlides/notesSlide101.xml" ContentType="application/vnd.openxmlformats-officedocument.presentationml.notesSlide+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notesSlides/notesSlide102.xml" ContentType="application/vnd.openxmlformats-officedocument.presentationml.notesSlide+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notesSlides/notesSlide103.xml" ContentType="application/vnd.openxmlformats-officedocument.presentationml.notesSlide+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notesSlides/notesSlide104.xml" ContentType="application/vnd.openxmlformats-officedocument.presentationml.notesSlide+xml"/>
  <Override PartName="/ppt/tags/tag4227.xml" ContentType="application/vnd.openxmlformats-officedocument.presentationml.tags+xml"/>
  <Override PartName="/ppt/notesSlides/notesSlide105.xml" ContentType="application/vnd.openxmlformats-officedocument.presentationml.notesSlide+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notesSlides/notesSlide106.xml" ContentType="application/vnd.openxmlformats-officedocument.presentationml.notesSlide+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notesSlides/notesSlide107.xml" ContentType="application/vnd.openxmlformats-officedocument.presentationml.notesSlide+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notesSlides/notesSlide108.xml" ContentType="application/vnd.openxmlformats-officedocument.presentationml.notesSlide+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notesSlides/notesSlide109.xml" ContentType="application/vnd.openxmlformats-officedocument.presentationml.notesSlide+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notesSlides/notesSlide110.xml" ContentType="application/vnd.openxmlformats-officedocument.presentationml.notesSlide+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notesSlides/notesSlide111.xml" ContentType="application/vnd.openxmlformats-officedocument.presentationml.notesSlide+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notesSlides/notesSlide112.xml" ContentType="application/vnd.openxmlformats-officedocument.presentationml.notesSlide+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notesSlides/notesSlide113.xml" ContentType="application/vnd.openxmlformats-officedocument.presentationml.notesSlide+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notesSlides/notesSlide114.xml" ContentType="application/vnd.openxmlformats-officedocument.presentationml.notesSlide+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notesSlides/notesSlide115.xml" ContentType="application/vnd.openxmlformats-officedocument.presentationml.notesSlide+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notesSlides/notesSlide116.xml" ContentType="application/vnd.openxmlformats-officedocument.presentationml.notesSlide+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notesSlides/notesSlide117.xml" ContentType="application/vnd.openxmlformats-officedocument.presentationml.notesSlide+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notesSlides/notesSlide118.xml" ContentType="application/vnd.openxmlformats-officedocument.presentationml.notesSlide+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notesSlides/notesSlide119.xml" ContentType="application/vnd.openxmlformats-officedocument.presentationml.notesSlide+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notesSlides/notesSlide120.xml" ContentType="application/vnd.openxmlformats-officedocument.presentationml.notesSlide+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notesSlides/notesSlide121.xml" ContentType="application/vnd.openxmlformats-officedocument.presentationml.notesSlide+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notesSlides/notesSlide122.xml" ContentType="application/vnd.openxmlformats-officedocument.presentationml.notesSlide+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notesSlides/notesSlide123.xml" ContentType="application/vnd.openxmlformats-officedocument.presentationml.notesSlide+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notesSlides/notesSlide124.xml" ContentType="application/vnd.openxmlformats-officedocument.presentationml.notesSlide+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notesSlides/notesSlide125.xml" ContentType="application/vnd.openxmlformats-officedocument.presentationml.notesSlide+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notesSlides/notesSlide126.xml" ContentType="application/vnd.openxmlformats-officedocument.presentationml.notesSlide+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notesSlides/notesSlide127.xml" ContentType="application/vnd.openxmlformats-officedocument.presentationml.notesSlide+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notesSlides/notesSlide128.xml" ContentType="application/vnd.openxmlformats-officedocument.presentationml.notesSlide+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notesSlides/notesSlide129.xml" ContentType="application/vnd.openxmlformats-officedocument.presentationml.notesSlide+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notesSlides/notesSlide130.xml" ContentType="application/vnd.openxmlformats-officedocument.presentationml.notesSlide+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notesSlides/notesSlide131.xml" ContentType="application/vnd.openxmlformats-officedocument.presentationml.notesSlide+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notesSlides/notesSlide132.xml" ContentType="application/vnd.openxmlformats-officedocument.presentationml.notesSlide+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notesSlides/notesSlide133.xml" ContentType="application/vnd.openxmlformats-officedocument.presentationml.notesSlide+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notesSlides/notesSlide134.xml" ContentType="application/vnd.openxmlformats-officedocument.presentationml.notesSlide+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notesSlides/notesSlide135.xml" ContentType="application/vnd.openxmlformats-officedocument.presentationml.notesSlide+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notesSlides/notesSlide136.xml" ContentType="application/vnd.openxmlformats-officedocument.presentationml.notesSlide+xml"/>
  <Override PartName="/ppt/tags/tag5541.xml" ContentType="application/vnd.openxmlformats-officedocument.presentationml.tags+xml"/>
  <Override PartName="/ppt/notesSlides/notesSlide137.xml" ContentType="application/vnd.openxmlformats-officedocument.presentationml.notesSlide+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notesSlides/notesSlide138.xml" ContentType="application/vnd.openxmlformats-officedocument.presentationml.notesSlide+xml"/>
  <Override PartName="/ppt/tags/tag5581.xml" ContentType="application/vnd.openxmlformats-officedocument.presentationml.tags+xml"/>
  <Override PartName="/ppt/notesSlides/notesSlide139.xml" ContentType="application/vnd.openxmlformats-officedocument.presentationml.notesSlide+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notesSlides/notesSlide140.xml" ContentType="application/vnd.openxmlformats-officedocument.presentationml.notesSlide+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notesSlides/notesSlide141.xml" ContentType="application/vnd.openxmlformats-officedocument.presentationml.notesSlide+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notesSlides/notesSlide142.xml" ContentType="application/vnd.openxmlformats-officedocument.presentationml.notesSlide+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notesSlides/notesSlide143.xml" ContentType="application/vnd.openxmlformats-officedocument.presentationml.notesSlide+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notesSlides/notesSlide144.xml" ContentType="application/vnd.openxmlformats-officedocument.presentationml.notesSlide+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notesSlides/notesSlide145.xml" ContentType="application/vnd.openxmlformats-officedocument.presentationml.notesSlide+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notesSlides/notesSlide146.xml" ContentType="application/vnd.openxmlformats-officedocument.presentationml.notesSlide+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notesSlides/notesSlide147.xml" ContentType="application/vnd.openxmlformats-officedocument.presentationml.notesSlide+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notesSlides/notesSlide148.xml" ContentType="application/vnd.openxmlformats-officedocument.presentationml.notesSlide+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notesSlides/notesSlide151.xml" ContentType="application/vnd.openxmlformats-officedocument.presentationml.notesSlide+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notesSlides/notesSlide152.xml" ContentType="application/vnd.openxmlformats-officedocument.presentationml.notesSlide+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notesSlides/notesSlide153.xml" ContentType="application/vnd.openxmlformats-officedocument.presentationml.notesSlide+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notesSlides/notesSlide154.xml" ContentType="application/vnd.openxmlformats-officedocument.presentationml.notesSlide+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notesSlides/notesSlide155.xml" ContentType="application/vnd.openxmlformats-officedocument.presentationml.notesSlide+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notesSlides/notesSlide156.xml" ContentType="application/vnd.openxmlformats-officedocument.presentationml.notesSlide+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notesSlides/notesSlide157.xml" ContentType="application/vnd.openxmlformats-officedocument.presentationml.notesSlide+xml"/>
  <Override PartName="/ppt/tags/tag6054.xml" ContentType="application/vnd.openxmlformats-officedocument.presentationml.tags+xml"/>
  <Override PartName="/ppt/tags/tag6055.xml" ContentType="application/vnd.openxmlformats-officedocument.presentationml.tags+xml"/>
  <Override PartName="/ppt/notesSlides/notesSlide158.xml" ContentType="application/vnd.openxmlformats-officedocument.presentationml.notesSlide+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notesSlides/notesSlide159.xml" ContentType="application/vnd.openxmlformats-officedocument.presentationml.notesSlide+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notesSlides/notesSlide160.xml" ContentType="application/vnd.openxmlformats-officedocument.presentationml.notesSlide+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notesSlides/notesSlide161.xml" ContentType="application/vnd.openxmlformats-officedocument.presentationml.notesSlide+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notesSlides/notesSlide162.xml" ContentType="application/vnd.openxmlformats-officedocument.presentationml.notesSlide+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notesSlides/notesSlide1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72" r:id="rId3"/>
  </p:sldMasterIdLst>
  <p:notesMasterIdLst>
    <p:notesMasterId r:id="rId186"/>
  </p:notesMasterIdLst>
  <p:handoutMasterIdLst>
    <p:handoutMasterId r:id="rId187"/>
  </p:handoutMasterIdLst>
  <p:sldIdLst>
    <p:sldId id="1231" r:id="rId4"/>
    <p:sldId id="1219" r:id="rId5"/>
    <p:sldId id="1242" r:id="rId6"/>
    <p:sldId id="1229" r:id="rId7"/>
    <p:sldId id="1232" r:id="rId8"/>
    <p:sldId id="1233" r:id="rId9"/>
    <p:sldId id="1234" r:id="rId10"/>
    <p:sldId id="1235" r:id="rId11"/>
    <p:sldId id="1236" r:id="rId12"/>
    <p:sldId id="1237" r:id="rId13"/>
    <p:sldId id="1238" r:id="rId14"/>
    <p:sldId id="1241" r:id="rId15"/>
    <p:sldId id="1245" r:id="rId16"/>
    <p:sldId id="1191" r:id="rId17"/>
    <p:sldId id="1174" r:id="rId18"/>
    <p:sldId id="1190" r:id="rId19"/>
    <p:sldId id="1170" r:id="rId20"/>
    <p:sldId id="1156" r:id="rId21"/>
    <p:sldId id="1202" r:id="rId22"/>
    <p:sldId id="1157" r:id="rId23"/>
    <p:sldId id="1160" r:id="rId24"/>
    <p:sldId id="1177" r:id="rId25"/>
    <p:sldId id="1178" r:id="rId26"/>
    <p:sldId id="1180" r:id="rId27"/>
    <p:sldId id="866" r:id="rId28"/>
    <p:sldId id="1205" r:id="rId29"/>
    <p:sldId id="870" r:id="rId30"/>
    <p:sldId id="1212" r:id="rId31"/>
    <p:sldId id="956" r:id="rId32"/>
    <p:sldId id="871" r:id="rId33"/>
    <p:sldId id="872" r:id="rId34"/>
    <p:sldId id="873" r:id="rId35"/>
    <p:sldId id="878" r:id="rId36"/>
    <p:sldId id="879" r:id="rId37"/>
    <p:sldId id="880" r:id="rId38"/>
    <p:sldId id="882" r:id="rId39"/>
    <p:sldId id="883" r:id="rId40"/>
    <p:sldId id="884" r:id="rId41"/>
    <p:sldId id="885" r:id="rId42"/>
    <p:sldId id="1084" r:id="rId43"/>
    <p:sldId id="869" r:id="rId44"/>
    <p:sldId id="1091" r:id="rId45"/>
    <p:sldId id="1090" r:id="rId46"/>
    <p:sldId id="1208" r:id="rId47"/>
    <p:sldId id="1240" r:id="rId48"/>
    <p:sldId id="1246" r:id="rId49"/>
    <p:sldId id="968" r:id="rId50"/>
    <p:sldId id="969" r:id="rId51"/>
    <p:sldId id="972" r:id="rId52"/>
    <p:sldId id="1197" r:id="rId53"/>
    <p:sldId id="1221" r:id="rId54"/>
    <p:sldId id="919" r:id="rId55"/>
    <p:sldId id="1147" r:id="rId56"/>
    <p:sldId id="924" r:id="rId57"/>
    <p:sldId id="925" r:id="rId58"/>
    <p:sldId id="1103" r:id="rId59"/>
    <p:sldId id="1243" r:id="rId60"/>
    <p:sldId id="1244" r:id="rId61"/>
    <p:sldId id="1222" r:id="rId62"/>
    <p:sldId id="1227" r:id="rId63"/>
    <p:sldId id="1223" r:id="rId64"/>
    <p:sldId id="1224" r:id="rId65"/>
    <p:sldId id="1225" r:id="rId66"/>
    <p:sldId id="1198" r:id="rId67"/>
    <p:sldId id="1199" r:id="rId68"/>
    <p:sldId id="1200" r:id="rId69"/>
    <p:sldId id="1203" r:id="rId70"/>
    <p:sldId id="1204" r:id="rId71"/>
    <p:sldId id="1213" r:id="rId72"/>
    <p:sldId id="1201" r:id="rId73"/>
    <p:sldId id="1192" r:id="rId74"/>
    <p:sldId id="1188" r:id="rId75"/>
    <p:sldId id="1209" r:id="rId76"/>
    <p:sldId id="1210" r:id="rId77"/>
    <p:sldId id="1211" r:id="rId78"/>
    <p:sldId id="1173" r:id="rId79"/>
    <p:sldId id="1193" r:id="rId80"/>
    <p:sldId id="1194" r:id="rId81"/>
    <p:sldId id="1183" r:id="rId82"/>
    <p:sldId id="1184" r:id="rId83"/>
    <p:sldId id="1185" r:id="rId84"/>
    <p:sldId id="1179" r:id="rId85"/>
    <p:sldId id="1181" r:id="rId86"/>
    <p:sldId id="1118" r:id="rId87"/>
    <p:sldId id="1119" r:id="rId88"/>
    <p:sldId id="1104" r:id="rId89"/>
    <p:sldId id="1060" r:id="rId90"/>
    <p:sldId id="1061" r:id="rId91"/>
    <p:sldId id="1062" r:id="rId92"/>
    <p:sldId id="1063" r:id="rId93"/>
    <p:sldId id="1064" r:id="rId94"/>
    <p:sldId id="971" r:id="rId95"/>
    <p:sldId id="982" r:id="rId96"/>
    <p:sldId id="946" r:id="rId97"/>
    <p:sldId id="931" r:id="rId98"/>
    <p:sldId id="984" r:id="rId99"/>
    <p:sldId id="933" r:id="rId100"/>
    <p:sldId id="910" r:id="rId101"/>
    <p:sldId id="979" r:id="rId102"/>
    <p:sldId id="912" r:id="rId103"/>
    <p:sldId id="934" r:id="rId104"/>
    <p:sldId id="923" r:id="rId105"/>
    <p:sldId id="898" r:id="rId106"/>
    <p:sldId id="865" r:id="rId107"/>
    <p:sldId id="819" r:id="rId108"/>
    <p:sldId id="816" r:id="rId109"/>
    <p:sldId id="654" r:id="rId110"/>
    <p:sldId id="639" r:id="rId111"/>
    <p:sldId id="920" r:id="rId112"/>
    <p:sldId id="922" r:id="rId113"/>
    <p:sldId id="926" r:id="rId114"/>
    <p:sldId id="1029" r:id="rId115"/>
    <p:sldId id="1081" r:id="rId116"/>
    <p:sldId id="1082" r:id="rId117"/>
    <p:sldId id="1037" r:id="rId118"/>
    <p:sldId id="1038" r:id="rId119"/>
    <p:sldId id="1039" r:id="rId120"/>
    <p:sldId id="1040" r:id="rId121"/>
    <p:sldId id="1041" r:id="rId122"/>
    <p:sldId id="1042" r:id="rId123"/>
    <p:sldId id="1043" r:id="rId124"/>
    <p:sldId id="1044" r:id="rId125"/>
    <p:sldId id="1045" r:id="rId126"/>
    <p:sldId id="1046" r:id="rId127"/>
    <p:sldId id="1047" r:id="rId128"/>
    <p:sldId id="1048" r:id="rId129"/>
    <p:sldId id="1049" r:id="rId130"/>
    <p:sldId id="1050" r:id="rId131"/>
    <p:sldId id="1051" r:id="rId132"/>
    <p:sldId id="1052" r:id="rId133"/>
    <p:sldId id="1053" r:id="rId134"/>
    <p:sldId id="1054" r:id="rId135"/>
    <p:sldId id="1055" r:id="rId136"/>
    <p:sldId id="1093" r:id="rId137"/>
    <p:sldId id="1094" r:id="rId138"/>
    <p:sldId id="1056" r:id="rId139"/>
    <p:sldId id="1058" r:id="rId140"/>
    <p:sldId id="1101" r:id="rId141"/>
    <p:sldId id="1102" r:id="rId142"/>
    <p:sldId id="1105" r:id="rId143"/>
    <p:sldId id="1106" r:id="rId144"/>
    <p:sldId id="1107" r:id="rId145"/>
    <p:sldId id="1108" r:id="rId146"/>
    <p:sldId id="1109" r:id="rId147"/>
    <p:sldId id="1110" r:id="rId148"/>
    <p:sldId id="1111" r:id="rId149"/>
    <p:sldId id="1112" r:id="rId150"/>
    <p:sldId id="1113" r:id="rId151"/>
    <p:sldId id="1114" r:id="rId152"/>
    <p:sldId id="1115" r:id="rId153"/>
    <p:sldId id="1116" r:id="rId154"/>
    <p:sldId id="1117" r:id="rId155"/>
    <p:sldId id="1057" r:id="rId156"/>
    <p:sldId id="1120" r:id="rId157"/>
    <p:sldId id="1121" r:id="rId158"/>
    <p:sldId id="1122" r:id="rId159"/>
    <p:sldId id="1123" r:id="rId160"/>
    <p:sldId id="1124" r:id="rId161"/>
    <p:sldId id="1125" r:id="rId162"/>
    <p:sldId id="1126" r:id="rId163"/>
    <p:sldId id="1127" r:id="rId164"/>
    <p:sldId id="1128" r:id="rId165"/>
    <p:sldId id="1129" r:id="rId166"/>
    <p:sldId id="1130" r:id="rId167"/>
    <p:sldId id="1131" r:id="rId168"/>
    <p:sldId id="1132" r:id="rId169"/>
    <p:sldId id="1133" r:id="rId170"/>
    <p:sldId id="1134" r:id="rId171"/>
    <p:sldId id="1135" r:id="rId172"/>
    <p:sldId id="1136" r:id="rId173"/>
    <p:sldId id="1137" r:id="rId174"/>
    <p:sldId id="1163" r:id="rId175"/>
    <p:sldId id="1164" r:id="rId176"/>
    <p:sldId id="1138" r:id="rId177"/>
    <p:sldId id="1139" r:id="rId178"/>
    <p:sldId id="1140" r:id="rId179"/>
    <p:sldId id="1141" r:id="rId180"/>
    <p:sldId id="1142" r:id="rId181"/>
    <p:sldId id="1143" r:id="rId182"/>
    <p:sldId id="1144" r:id="rId183"/>
    <p:sldId id="1145" r:id="rId184"/>
    <p:sldId id="1146" r:id="rId185"/>
  </p:sldIdLst>
  <p:sldSz cx="9144000" cy="6858000" type="screen4x3"/>
  <p:notesSz cx="7315200" cy="9601200"/>
  <p:custDataLst>
    <p:tags r:id="rId188"/>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CCECFF"/>
    <a:srgbClr val="159627"/>
    <a:srgbClr val="CCFFCC"/>
    <a:srgbClr val="FFCCCC"/>
    <a:srgbClr val="0000FF"/>
    <a:srgbClr val="FFCCFF"/>
    <a:srgbClr val="CCFFFF"/>
    <a:srgbClr val="09AC20"/>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620"/>
    <p:restoredTop sz="59851" autoAdjust="0"/>
  </p:normalViewPr>
  <p:slideViewPr>
    <p:cSldViewPr>
      <p:cViewPr varScale="1">
        <p:scale>
          <a:sx n="84" d="100"/>
          <a:sy n="84" d="100"/>
        </p:scale>
        <p:origin x="-588" y="-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302"/>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slide" Target="slides/slide151.xml"/><Relationship Id="rId159" Type="http://schemas.openxmlformats.org/officeDocument/2006/relationships/slide" Target="slides/slide156.xml"/><Relationship Id="rId175" Type="http://schemas.openxmlformats.org/officeDocument/2006/relationships/slide" Target="slides/slide172.xml"/><Relationship Id="rId170" Type="http://schemas.openxmlformats.org/officeDocument/2006/relationships/slide" Target="slides/slide167.xml"/><Relationship Id="rId191" Type="http://schemas.openxmlformats.org/officeDocument/2006/relationships/theme" Target="theme/theme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notesMaster" Target="notesMasters/notesMaster1.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tableStyles" Target="tableStyle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72" Type="http://schemas.openxmlformats.org/officeDocument/2006/relationships/slide" Target="slides/slide169.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tags" Target="tags/tag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presProps" Target="presProps.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0" Type="http://schemas.openxmlformats.org/officeDocument/2006/relationships/viewProps" Target="view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vl1pPr>
          </a:lstStyle>
          <a:p>
            <a:pPr>
              <a:defRPr/>
            </a:pPr>
            <a:fld id="{EC7998E4-3F26-404B-AE98-5944C7AD5440}" type="slidenum">
              <a:rPr lang="en-US"/>
              <a:pPr>
                <a:defRPr/>
              </a:pPr>
              <a:t>‹#›</a:t>
            </a:fld>
            <a:endParaRPr lang="en-US"/>
          </a:p>
        </p:txBody>
      </p:sp>
    </p:spTree>
    <p:extLst>
      <p:ext uri="{BB962C8B-B14F-4D97-AF65-F5344CB8AC3E}">
        <p14:creationId xmlns:p14="http://schemas.microsoft.com/office/powerpoint/2010/main" val="24595732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07.790"/>
    </inkml:context>
    <inkml:brush xml:id="br0">
      <inkml:brushProperty name="width" value="0.05292" units="cm"/>
      <inkml:brushProperty name="height" value="0.05292" units="cm"/>
      <inkml:brushProperty name="color" value="#FF0000"/>
    </inkml:brush>
  </inkml:definitions>
  <inkml:trace contextRef="#ctx0" brushRef="#br0">6499 6945,'0'0,"0"25,-25-25,25 0,0 0,0 0,0 0,0 0,0 0,0 0,0 0,0 0,0 0,0 0,0 0,0 0,0 0,0 0,0 0,25-25,0 25,-25-24,24-1,1 25,0-25,0 0,0 0,24 0,-24 25,0-24,24-1,-24 25,0 0,0 0,0 0,-25 0,25 25,-25-25,0 24,0 1,-25 0,25 0,-25-25,25 25,-25 0,25-1,-25 1,25 0,0-25,0 0,0 25,0-25,0 25,25-25,-25 0,25 24,-25-24,25 25,-25 0,25-25,-1 25,1 0,0-1,0 1,0 0,-25 25,0-26,24 1,-24 0,0 0,0 0,0-1,-24 1,-1 0,0 0,0-25,-24 0,24 25,-25-25,0 0,1 0,-1-25,1 25,24-25,-25-25,25 26,1-26,-1 50,25-50,-25 26,25 24,0-25,50 0,-50 0,49 0</inkml:trace>
  <inkml:trace contextRef="#ctx0" brushRef="#br0" timeOffset="2972.17">6300 9624,'0'0,"0"0,-24-25,24 25,0 0,0 0,0 25,0-25,0 25,0-25,-25 25,25 0,0-1,-25 1,25 0,-25 0,0 24,25-24,0 25,-24-25,24-1,24-24,-24 25,50-25,-25 0,0 0,24-25,1 25,-25 0,24 0,-24-24,25 24,-26-25,1 25,-25-25,25 25</inkml:trace>
  <inkml:trace contextRef="#ctx0" brushRef="#br0" timeOffset="3362.1923">6648 9401,'0'-25,"0"25,0 0,0 25,0 0,0 24,0-24,-25 50,25-26,-25 26,25-1,0 0,-25 1,25-1,0-24,0 24,-25-24,25 0,0-26,25 1,-25 0,0-25,25 0,-25 0,25-25,0 0</inkml:trace>
  <inkml:trace contextRef="#ctx0" brushRef="#br0" timeOffset="4152.237">6846 9649,'0'0,"0"0,25-25,-25 0,0 1,0 24,25-25,-25 0,25 0,-25 0,24 1,1-1,0 25,-25-25,25 25,-25-25,25 25,-25 25,0-25,24 25,-24 0,0 24,0-24,0 49,0-24,-24 24,24-24,-25 24,0-24,25 24,-25-24,0 0,1-1,-1-24,25-25,-25 25,25-25,0 25,0-25,-25 0,25 0,0-25,0 25,0-25,0 25,25 0,-25 0,0 0,25 0,-25 0,25 0,-1 0,1 0,0 0,0 25,0-25,-1 0,26 25,-25-25,0 0,-25 0,24 0,1 0,-25 0,0 0,0 0,0 0,0 0,0 0,0 0,0 0,0 0,0 0,0 0,0 0,0 0,0-25</inkml:trace>
  <inkml:trace contextRef="#ctx0" brushRef="#br0" timeOffset="30628.7518">6871 6152,'-50'-25,"50"0,-49 25,24-25,0 25,-25-25,26 25,-26-24,0 24,1 24,24-24,-25 25,1 0,-1 0,1 24,-1 1,0 0,1-1,-1 26,1-1,-1-24,0 49,26-25,-26 1,25 24,0 0,0-24,25 24,0 0,0 0,0 0,25-24,0 24,25 0,-1-24,1 24,0-25,24 1,0-1,26-24,-26 24,25-24,0-1,1-24,-1 0,25-25,-25-25,0 0,25 1,-24-51,-1 1,0-1,-25-24,1-25,-1 0,-24-25,-1 0,-24 25,-25-24,0-1,-25 0,-24 25,-1 25,-24-25,-1 49,1 1,-25 24,24 1,1 24,0 25,-1-25,26 50,24 0,0-1,25 1,50 25</inkml:trace>
  <inkml:trace contextRef="#ctx0" brushRef="#br0" timeOffset="31900.8246">7689 8161,'0'0,"0"25,0-25,25 24,-25-24,0 0,25 0,-25 0,25 0,0 0,-1 0,1 0,0 25,0-25,0 0,-1 25,1-25,0 25,0 0,0-1,0-24,-1 50,-24-25,25 0,0-1,-25 26,25-25,-25 0,25-1,-25 26,24-25,-24 0,25-1,-25 26,25-25,-25 24,0-24,0 25,0-25,25 24,-25-24,0 25,0-1,25 1,-25-25,0 24,0 1,24-25,-24 0,25 24,-25 1,25-25,-25-1,25 26,0-25,-25 0,24 24,1-24,-25 0,25 24,0-24,-25 25,25-25,-25-1,24 26,1-25,-25 24,25-24,0 0,0 0,-1 25,-24-26,25 1,-25 25,25-25,-25-1,25 26,0-25,-25 0,24-1,-24 1,25 0,0 0,-25 0,25-1,0-24,-25 0,24 25,-24-25,25 25,0-25,-25 25,25-25,-25 0,25 0,0 25,-25-25,0 0,24 0,1 0,-25 0,25 0,0 0,-25 0,25 24,-25-24,24 0,1 0,-25 25,25-25,0 0,-25 0,25 0,-25 25,24-25,-24 0,0 25,0-25,25 25,-25-25,0 0</inkml:trace>
  <inkml:trace contextRef="#ctx0" brushRef="#br0" timeOffset="33196.8987">7640 10220,'0'0,"0"24,0-24,-25-24,25 24,0 0,0 0,0 0,25 0,-25 0,0 24,25-24,-1 0,1 0,0 0,0 0,0 0,-1 0,26 25,-25-25,24 0,1 0,-25 0,25 25,-26-25,26 25,-25-25,24 0,-24 25,25-1,-25 1,-1 0,1 0,0 0,-25-25,50 24,-50-24,49 25,-24-25,0 0,0 25,24-25,-24 0,25 0,-26 0,1 25,25-25,-1 0,-24 0,25 25,-25-25,24 0,-24 0,0 0,25 24,-26-24,1 0,-25 0,25 25,0-25,-25 0,0 25,0-25,25 25,-25-25,0 25,0-25,0 0</inkml:trace>
  <inkml:trace contextRef="#ctx0" brushRef="#br0" timeOffset="34940.9985">9277 10790,'25'25,"-25"-25,0 0,0 0,25 0,-1 0,-24 0,25 0,0 0,0 0,0 0,-1 0,26 25,0-25,-1 0,-24 0,49 0,-24 0,24-25,1 25,-26 0,26 0,-1 0,1 0,-1 0,1 0,-26 0,26 0,-1 0,0 0,-24-25,24 25,1 0,-1 0,1 0,-26 0,26 0,-1 0,-24 0,24 0,1 25,-26-25,1 0,24 25,-24-25,-1 24,1 1,24 0,-49 0,50 0,-26-25,1 24,-1 1,1 25,0-25,-1-1,1 1,0 0,-1 0,1 0,-1 0,1 24,-25-24,24 0,1 24,-25 1,24-25,-24 24,25 1,-25 0,24-26,-24 26,0-25,0 24,-1 1,1-25,25 24,-50 1,25 0,-1-1,1 1,0-1,-25 1,25 0,-25-1,25 1,-1 0,-24-1,25-24,-25 25,25-1,-25-24,25 25,-25-26,25 26,0-25,-25 24,24-24,1 0,-25 0,25 24,0-24,-25 0,25 25,-25-26,24 26,-24-25,25 24,-25-24,25 0,0 25,-25-50,25 49,-1-24,1-25,0 25,0 0,0 0,-1-1,1-24,0 25,0 0,-25-25,25 25,-1 0,1-25,0 24,25 1,-26-25,1 25,0-25,0 0,0 25,24-25,-49 25,25-1,0-24,0 25,-1-25,1 25,0-25,-25 25,25-25,0 25,-1-25,1 24,-25-24,25 25,0-25,0 25,-25-25,25 25,-1-25,1 25,0-25,-25 24,25 1,0-25,-1 0,1 25,-25-25,25 0,0 25,-25-25,25 0,-25 0,0 0,24 0,-24 0,0 0,0 0,0 0,0 0,0-25,0 0,-24 25,48-25,-48 25,24 0,0-24,0-1</inkml:trace>
  <inkml:trace contextRef="#ctx0" brushRef="#br0" timeOffset="35469.0286">14436 13568,'0'-25,"0"25,-24-24,24 24,-25-25,25 25,0 25,-25-25,25 0,0 24,-25 1,25 0,25 0,-25 0,0-1,25 26,24-25,-24 0,0-1,25 26,-26-25,1 0,0-1,0 1,0 0,-25 0,24-25,-24 25,0-1,0-24,-24 25,24-25,-25 0,0 25,0-25,0 0,1 0,-26 25,25-25,-24 25,24-1,-25-24,25 25,0-25,1 25,-1-25,0 25,25-25,0 0,0 0,0 25,0-25,25-25,0 25</inkml:trace>
  <inkml:trace contextRef="#ctx0" brushRef="#br0" timeOffset="36808.1052">21704 13742,'0'0,"0"0,0 0,0 0,0 0,0-25,0 0,25 25,0-25,-25 1,25 24,-1-25,26 0,-25 25,0 0,-1-25,26 25,-25 0,0 0,-25 25,24-25,-24 0,0 25,0 0,0-1,0 1,-24 0,24 0,-25 0,0-25,0 24,0 1,1 0,24-25,-25 25,25-25,0 0,-25 25,25-25,25 24,0-24,-25 25,24-25,-24 25,50-25,-50 25,25 24,0-24,-1 0,-24 0,25 0,-25-1,0 26,0-25,0 0,0-1,-25 1,1 0,-1 0,0-25,-25 25,26-25,-26 0,0-25,26 25,-26-25,0 0,25 25,-24-25,24 1,0 24,0 0,1 0,24 0,0 0,-25 0,25 0,0 0,0 0</inkml:trace>
  <inkml:trace contextRef="#ctx0" brushRef="#br0" timeOffset="42302.4195">6524 6276,'0'-25,"0"0,-25 25,0 25,-25 24,1 26,-1 24,-24 0,-1 25,26-25,-1-24,25-25,25-26,25-48,25-26,24-25,1-24,49-25,-25 0,0 0,0 25,0 25,-24 24,-50 25,-25 75,-25 24,-50 25,1 1,0 48,-26-24,26 0,0-49,24-1,50-49,25-50,24 1,1-51,49 1,-24-1,24 26,-25-1,-24 25,-25 50,-50 25,-25 24,-24 50,-25 25,-1-25,1 0,25 0,-1-50,51 1,48-75,26-25,24-49,50-26,25 1,-25 0,0 25,-24-1,-1 50,-74 25,-25 50,-50 24,-24 26,-26 24,-24 24,25-48,0 24,24-50,51-24,48-50,26-50,49-24,25-1,0-24,25 0,-25 0,0 24,-49 50,-26 25,-49 25,-25 25,-24 49,-1-25,-24 26,-1-1,26 0,-1-25,25-24,1 0,48-26,1-24,0-24,25-51,-1 26,1-51,-25 1</inkml:trace>
  <inkml:trace contextRef="#ctx0" brushRef="#br0" timeOffset="43707.4998">4490 6970,'0'-25,"0"25,0 0,0-24,0 24,0 0,0 0,24-25,-24 25,0-25,25 25,0 0,0 0,-25-25,49 0,-24 25,0-25,25 25,-26 0,26 0,-25 0,0 0,0 25,-1-25,-24 25,25 0,-25 0,0 0,0 24,0 1,0-25,0 24,-25 1,25-1,-24 1,-1 24,0-24,-25 0,25-1,-24-24,24 0,-25 24,1-24,24-25,-25 25,1-50,24 25,0-25,25 1,-25-26,25 25,0-24,0-1,0 25,25-24,-25 24,25 0,0 25,0 0,-1 0,1 0,0 25,0-25,24 25,-24-1,0 1,25 0,-26 0,1-25,25 25,-25-1,0 1,-1-25,1 25,25-25,-50 25,49-25,-49 0,25 0,-25 25,25-25,-25 0,0 0,25 0,-25 0,0 0,0 0,0 0,0 0,25 0</inkml:trace>
  <inkml:trace contextRef="#ctx0" brushRef="#br0" timeOffset="45465.6005">23242 14213,'0'0,"0"25,0-25,0 0,0 0,0-25,0-25,0 1,0-1,0-24,0-1,0-24,25 0,-25 0,0 0,0 24,0 1,0 24,0 1,0 49,25 24,-25 51,24-1,1 25,25 25,-25 0,24 25,1 0,24-25,-24-25,-1 1,1-51,-25 1,0-1,-25-49,0-24,-25-26,-25-24,-24 24,24-49,-49 49,0-24,0 24,24 0,1 1,24 24,1 25,24-25,50 25,-1-25,51-24,-1-1,25 1,1-26,-1 1,-25 49,-24-25,-1 26,-24-1,-25 50,-49 24,-1 26,-24-1,-1 25,1 25,-1-25,1 25,0-24,24-26,25 1,0-26,25-24,0 0</inkml:trace>
  <inkml:trace contextRef="#ctx0" brushRef="#br0" timeOffset="46088.636">23688 14287,'25'-24,"0"-51,0 1,0-25,-1-1,-24-24,25 25,0 0,-25 0,0 24,0 26,0 24,25 50,-25 24,25 1,0 74,24-25,-24 0,25 50,-1-25,26-25,-26 1,1-26,-1 1,-49-75,25 49,-25-49,-49-49,-1 24,0-50,-49 26,25-1,-25-24,24 24,25 25,-24-24,49 24,0 0,25 25,25-25,0-24,25-1,24 0,1 1,-1-26,0 1,1 24,-26-24,1 24,-50 50,50-24,-50 24,-25 49,25 26,-50-1,1 25,-1 0,-24 25,24-24,0-1,1 0,24-25,0 26,0-51,25 1,0 0,0-26,0 1</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50:18.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3008 400 50,'4'-13'30,"-4"13"1,6-12-9,-6 12-12,0-16-4,1 5-2,5 1 0,4-7-1,8 3 1,6-8-1,8 1 2,7-8-2,9 1 0,7-3-1,4 1 0,-1-1 0,0 3-1,-5 2 0,-6 5 0,-10 6 0,-6 2 0,-12 6 0,-10 3 0,-9 4 0,-14-2 0,-9 3 0,-6 0-1,-6 0 0,-4 3 0,-3 0 0,4 1 0,5 1 0,8-2 0,12-1-1,13-3 1,9 1 0,14-3 0,11-3 0,6 2 0,4-2 1,1-1-1,-2 2 0,-5 2 1,-8 5-1,-7 6 1,-11 2 0,-7 4 0,-7 3 0,-5 3 0,-7 3 0,-1-1-1,-4-1 0,0-2 0,-2-1-2,-3-3-3,4 2-3,-8-10-13,1 3-14,1 0-2,-3-2 1,-2 0 0</inkml:trace>
  <inkml:trace contextRef="#ctx0" brushRef="#br0" timeOffset="839">111 1036 24,'-17'-2'26,"17"2"0,-13 5 1,13-5-17,-17 13-5,9-4-2,-1 9 1,0 1 0,-1 9-1,-1 0 1,4 5-1,0 1 0,5 2-1,3-2-1,4-3 0,3-3 0,8-7-1,3-9 1,2-7 0,4-11 1,3-4-1,-3-9 1,2-3 0,-3-7 0,-3-2 0,-5-3 1,-2 6 0,-7 2-1,1 4 2,-5 5-2,-3 17 0,1-10-1,-1 10-1,1 22 0,2-4 1,2 3-2,2 0 1,4-2 0,1-5 0,5-7 0,0-7 1,4-8 0,-1-8 0,-2-8 1,-2-4 0,-8-8 0,-4-2 0,-6-3 0,-4 1-1,-6 3 0,-1 4 0,-1 6-2,2 3 0,3 11-3,0 3-2,9 10-2,0 0-6,5 22-4,0-8-2,11 13 1,-1 0 0,9 9 6,-3-3 6,4 2 6,-1 2 6,-3-6 6,0 1 4,-8-10-1,-1 0 1,-8-12-1,1-1-3,-5-9-3,-6-10-1,-3-7-1,2-3 1,-5-8-1,5-2-2,-1-2-1,3 4-2,1 1 0,5 4-1,5 3-1,1 4-1,5 4-2,0 0-2,7 6-4,-3-7-1,9 6-4,-7-5-4,7 6-2,-5-6 0,3 7 4,-4-2 2,0 6 6,-5 1 6,-3 4 8,0 6 7,-6 5 4,1 7 3,-4-1 0,1 10 0,-4-4-3,6 9-3,-7-7-4,5 4-1,-2-8-5,3-1 0,-1-4-2,1-6-1,2-2-2,-6-12-7,17 3-9,-4-11-15,-1-11-1,4-3 1,1-12 0</inkml:trace>
  <inkml:trace contextRef="#ctx0" brushRef="#br0" timeOffset="1804">1079 434 55,'0'-40'35,"-1"10"-2,-3 10-8,-6 4-12,10 16-4,-15 9-4,7 14-1,0 12-1,0 14-2,0 13 1,2 12 0,0 6-1,4 1 0,4 1 0,5-2 0,2-8-1,5-9 1,7-16 0,6-10-1,6-14 1,7-10 0,1-13-1,2-11 1,-1-11-1,-3-8 1,-8-8-1,-5 0 0,-9 2 0,-11 4 0,-10 9 0,-9 9 0,-4 14 1,-2 16-1,0 10 0,3 9 0,3 4 0,7 3 0,7-2 0,6-6-1,8-5-1,0-14-4,7-3-13,-5-15-17,-5-10 1,-5-9-2,-8-12 2</inkml:trace>
  <inkml:trace contextRef="#ctx0" brushRef="#br0" timeOffset="2217">982 742 31,'-54'-6'33,"11"8"3,15 10-1,17 9-10,13-7-12,18 4-5,7-10-2,11-2-3,6-6-3,0-11-7,6-3-9,-9-10-20,0-10 1,-6-4-2,-6-5 2</inkml:trace>
  <inkml:trace contextRef="#ctx0" brushRef="#br0" timeOffset="2420">959 393 51,'-38'18'35,"5"2"0,3-2-1,7-8-14,6 0-17,6-2-5,2-6-4,9-2-11,12 6-16,5-9-1,9 0-1,5-2 2</inkml:trace>
  <inkml:trace contextRef="#ctx0" brushRef="#br0" timeOffset="2746">1799 827 61,'0'0'32,"0"0"0,-8 12-8,11 8-18,-2 7-4,2 6 0,-1 0 0,2 1-1,-1-4 2,0-2-1,-2-10 2,0-3-2,-1-15 0,0 0 0,-9-12 0,7-6 0,2-8 0,5-5 0,5-2 0,7-2-1,5-1-1,4 0 0,9 7-2,-2-4-6,7 10-14,-2-1-12,-4 4-1,0 3-1,-2 2 2</inkml:trace>
  <inkml:trace contextRef="#ctx0" brushRef="#br0" timeOffset="3043">2259 851 24,'-12'41'26,"-6"-6"1,3 2 3,6-1-15,-1-9-3,12 3-2,2-12 1,14-1-1,3-17 1,14-1-1,-1-14-3,7-5-2,-4-8-2,-1-2 0,-7-4-1,-6-2-1,-10-4 0,-11 1 0,-12 3 0,-9 3-2,-7 5 0,-9 4-3,0 12-4,-9-2-9,2 16-21,2 9 1,3 8 0,2 7 0</inkml:trace>
  <inkml:trace contextRef="#ctx0" brushRef="#br0" timeOffset="3492">404 1610 61,'-42'3'34,"5"-3"0,8-4-8,12 5-13,3-6-4,14 5-4,0 0-2,27-17-1,9 6 0,19-2-1,22-7 2,21-2-1,24-6 1,21-1-1,16-2 1,12 1-1,4-1 1,1 1 0,-8 0-1,-12 5-1,-23 2 0,-17 6 1,-27-1-1,-19 5 0,-19 3 0,-16 3-1,-14 4 0,-11 0-2,-10 3-1,0 0-7,0 0-29,0 0 0,0 0 1,0 0-2</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24.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1363 115 22,'0'0'20,"0"0"-2,0 0-1,0 0-1,0 0-3,-10 3-2,10-3-2,-16 1-2,6-1-1,-7-5 0,-1 2-2,-6-1-1,-3 0-1,-2 2 0,-4-2 0,-3 3-1,-3 5 1,-5-5 0,-2 5-1,-8-4 1,-3 5 2,-5-3-2,-1 3 0,-5-2 1,2-1 0,-1 0 0,5 0-1,3-2 2,6 1-2,4-2 1,8 3 0,3-3-1,11 3-1,3-1 0,5 2 0,5 1 0,5 0-2,9-4 2,-12 14-2,8-5 2,1 4-1,-1 3 0,0 3 0,-2 3 0,-1 6 0,-2 1 0,0 4 0,-1 3 0,-2 2 0,1 2-1,-1-1 1,3 2 0,-1-2 0,1-1 0,0-1 0,1 0 1,1-3-1,0 2 0,3-3 0,-1 0 1,2-2-1,5-1 0,3-2 0,3-3-1,4-2 1,2-4 0,3-2 0,2-4-1,4 0 1,0-2 0,1-1 0,3-1 0,2-2 0,1 0 0,3 0 0,6-2 0,1 3 0,4-5 0,3 0 0,2-2 0,4 1 0,4-2 0,-1-1 0,2 1-1,1-2 1,-3 0 0,1 1 0,-3-1-1,-3 2 1,-4-1 0,0 1 0,-4 0 0,0 0 0,-3 2 0,1 0 0,-2 0 0,-1 0 0,-1 0 0,0-1 0,0-1 0,-2 1 0,1-4 0,-1 1 0,0 0 0,2-2 0,-1 2-1,1-4 1,-1 3 0,-1-2 0,-2 2 0,1-1 0,-2 0 0,-1 0 0,-1-1 1,0 2-1,-1 1 0,-3 0 0,2 0 0,0 1 0,-1 2 0,-3-1 0,3 4-1,-2 0 1,1-1 0,-3 2 0,1 1 0,0-2 0,0 0 0,0 2 0,0-1 0,-1-2 0,1 2 0,2-1 1,-2-2-1,2 2 0,-1-4 0,1 1 0,-1 0 0,3-1 0,2 0 1,1-2-1,1 2 0,1-1-1,2 2 1,1-1 0,1 0 0,-1-1 0,1 0 0,1 1 1,1-1-1,-1 0 0,-1-1 0,0 1 0,-1 1 0,-1-2 0,0 2 0,-2-3 0,3 4 0,2-2 0,1-1 0,1-1 0,3-2 0,2 2 0,1 1 0,1-1 0,-1 0 0,2 0 0,-2 0 0,-1 2 0,0 0 0,-3 0 0,0-1 0,-3 1 1,-2 0-1,-1-2 0,-3 1 0,0-1 0,0-1 0,0 0 0,0 0 0,0-1 0,1-1 1,1 2-1,2-1 1,-1 1-1,1 2 0,-2 1 1,0 2-1,1 0 0,-2 3 0,1-2 1,1 1-1,0 2 0,1-3 0,2 3 0,3-3 0,1 2 0,1 0 0,1 0 0,2 1 0,1-2 0,3 4-1,-2-3 2,3 2-2,1-1 1,0-2 0,2 4 0,-1-4 0,3 3 0,1-3 0,3 3 0,0 0 0,1 0 0,2 3-1,2-1 1,1 1 1,1 0-1,1 0 0,0-1 0,5-1 0,2-1 0,2 0 0,3 0 0,1 0 0,3-2 0,4 2-1,4-2 1,-2 1 0,1-1 0,0 0 0,-3-1 0,1-1 1,-4 1-1,-3-3 0,-6 1 0,-4-1 0,-4-2 0,-5 1 0,-6-2 0,-5-1-1,-2 0 2,-3-3-1,-8-2 1,-3-3-1,-6-2 1,-2-3-1,-5-5 1,-3-3 0,-6-4-2,-5-5 1,0-2 0,-5-6 1,1-5-1,-1-4 0,-3-2 0,4-2-1,-5-5 1,4-1 0,-2-1 0,-1 0-1,0 1 1,-5 3 0,2 4 1,-4-2-1,0 8 1,-3 2-1,-2 9 0,2 2 1,-5 6-1,2 6 0,-2 1 0,-5 10-1,0 3 0,-6 4 0,-1 2 0,-5 4 0,-1 0 1,-5 3-1,-7 2 0,1 1 1,-7 2 1,-4 3-1,-3 2 0,-6 2 0,-4 1 0,-3 0 0,-2 1 0,-5-3 0,-2 0 0,-1-5 1,-1-1-1,-2 0 0,-2-4 1,-2-1-1,-1-3 0,-2 1 0,-1-3 1,-1 0-1,-1-2 0,-3-2 0,-1 1 1,-5-2-1,-2 1 1,-2-1-1,-5 0 1,-3 0-1,-5-1 1,-5 1-1,-7 1 0,1-1 0,-3 1 0,-5-2 1,-3 1-1,-1 1 0,-2 0 0,-3 0 1,1 0-1,-1 2 0,3 3 0,1-1 0,4 4 1,1-2-1,6 4 1,5 1-1,5 0 1,5 0-1,3 0 1,5 0-1,3-4 0,6 2 0,3-3 1,5-1-1,3-2 0,2 0 0,3 0 1,4-1-1,2 1 0,0 0 0,4 0 1,3 3-2,5-3 1,4 3 1,5-1-1,7 1 0,6 0 0,8 1 1,5 0-1,6-1-1,3-1-1,9 5-18,-2-12-19,5-6 0,3-9-1,6-9 0</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3:11.456"/>
    </inkml:context>
    <inkml:brush xml:id="br0">
      <inkml:brushProperty name="width" value="0.05292" units="cm"/>
      <inkml:brushProperty name="height" value="0.05292" units="cm"/>
      <inkml:brushProperty name="color" value="#FF0000"/>
    </inkml:brush>
  </inkml:definitions>
  <inkml:trace contextRef="#ctx0" brushRef="#br0">8483 5705,'0'-25,"-25"0,1 1,-26-1,25 0,0 0,-24 25,-1 0,1 0,-26 0,26 25,-26 0,1 0,24 24,-24-24,24 49,-24 1,24-25,0 49,-24-25,24 25,26 1,-26-1,25 25,-24-25,49 0,-25 25,25-24,0 24,0-50,25 25,-1 0,1-24,25-1,-1 1,26-26,-1 26,1-51,-1 1,25-25,-24 0,24-25,0 1,-24-26,24-24,-25-1,1 1,-1-25,-24-1,-1-24,1 0,-50 0,25-25,-25 1,0-1,-25 0,0 25,-25 0,26 25,-26-1,0 26,-24 24,49 26,-24-1,-1 25,0 0,1 25,24 24,25-24</inkml:trace>
</inkml:ink>
</file>

<file path=ppt/ink/ink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7:23.5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4283 166 3,'0'0'28,"0"0"1,0 0-6,-18-49-4,18 49-4,0 0-3,-34-43-2,34 43-1,0 0-1,-50-46-3,50 46 0,0 0-1,-54-24-2,54 24-1,-48-2 0,48 2 0,-61 18-1,61-18 0,-72 25 0,29-9 1,-3 4 0,-4 2-1,0 2 1,-3 5-1,0 1 1,1 4 0,0-3 0,3 2-1,4 6 0,3-2 0,42-37 0,-62 70 1,62-70 0,-35 66 0,35-66 0,1 73 0,-1-73 1,40 69-1,-40-69 2,74 72-3,-24-36 2,6-4-2,6-1 1,4-5-1,2-3 0,3-5 2,0-7-4,-1-2 4,1-8-2,-4-4 2,1-8 1,-1-4-1,-2-7-1,-3-6 0,0-4 1,-3-9-2,-2-5 2,-4-4-1,-6-3-2,-9-3 3,-6-2 0,-11 1-1,-11 1 0,-13 8 0,-13 4-1,-14 3 0,-11 11-1,-10 8-3,-12 12-15,0 7-23,-2 10 2,9 2-1,8 7-1</inkml:trace>
  <inkml:trace contextRef="#ctx0" brushRef="#br0" timeOffset="32928">0 17588 29,'0'0'23,"0"0"0,0 0-1,0 0-4,0 0-4,0 0-1,0 0-5,0 0 1,0 0-3,0 0-1,0 0-2,0 0 0,0 0-1,5 42 0,-5-42 0,0 0-1,0 0 1,41 43-2,-41-43 1,0 0-1,0 0 0,0 0 1,0 0 1,42 10 0,-42-10 0,21-44 3,-21 44-4,31-75 4,-12 28-4,1-4 3,1-8-3,3-1 1,2-6-1,3 3-4,0 0 5,1 4-6,-2-3 5,-1 1-1,-4 11 1,1 3-4,-24 47-4,36-70-29,-36 70-1,30-71 2,-20 29-5</inkml:trace>
  <inkml:trace contextRef="#ctx0" brushRef="#br0" timeOffset="40720">380 17456 63,'0'0'35,"0"0"-1,0 0-11,0 0-12,0 0-4,0 0-1,0 0-3,0 0 0,0 0-2,0 0 0,0 0-2,0 0 0,0 47 1,0-47-1,0 0 1,0 0 0,0 0-1,0 0 2,0 0-1,0 0 0,0 0 0,51 21 0,-51-21 0,0 0 1,42-28-1,-42 28 0,0 0 2,48-58-1,-48 58 0,32-56-1,-12 18 1,-3-5-1,3-3 2,-2-4-5,3 0 4,-3-3-4,2-2 4,-1 0-1,-6 8 2,3 4-2,-2 4 1,-3 7 2,2 5-2,-6 6 2,1 7-3,-8 14 1,10-13-1,-10 13 0,0 0-2,0 0-7,0 0-28,0 0 0,-3 9-1,3-9 0</inkml:trace>
  <inkml:trace contextRef="#ctx0" brushRef="#br0" timeOffset="1.09247E6">2014 15065 49,'0'0'37,"0"0"0,-2-10 0,-18 2-18,5 5-9,-14-7-3,-3 2-2,-10-5-4,-2-7 1,-8-7-3,-3-7 1,-5-12-1,-1-10 0,-6-14 0,-2-12 2,0-13 0,2-12-2,1-15 1,-2-16 2,1-15-2,0-16 2,8-15-3,-1-10 1,3-15 1,3-10 0,0-6 1,5-7 1,2-3-1,-1-2 0,3 0 0,1-5-1,10-4 0,0 0 1,8-6-2,3 2-1,7-1 1,7-2-1,3 6 1,6 4 0,1 8 0,7 7 0,1 6-1,6 13 1,2 1 0,3 9 0,6 4-2,3 0-1,5 1 2,5-2 0,4 3-1,6-4 1,2 7-1,9 2 1,2 3 2,5 8-1,0 5 0,1 9 0,5 7 0,-2 7-1,4 7 0,1 5-1,0 9 1,4 3 0,1 6 0,2 4 0,1 2 0,0 7 1,-3 2-1,-1 5 1,-3 5-1,0 5 0,-4 5 1,1 3-1,-8 9 1,-1 0 0,-1 4 0,-4 4-1,-6 3 1,-5 4 0,-6 2 0,-5 9 0,-6 0 0,-5 7 0,-7 7 0,-4 3 0,-6 7 0,-6 3 0,-6 5 0,-6 4 0,-8 7-1,-10 3 1,-6 4 0,-7 4 0,-4 5 0,-6 2 0,0 3-1,-1 0 1,7-2 0,8-5 0,10-5 0,13-7-1,17-9 2,15-9-1,17-13 0,18-11 0,12-8 0,12-4 0,9-5 0,2-1 0,0 4 0,-5 4 0,-6 11 0,-12 15 0,-12 11 0,-14 19 0,-16 18 1,-16 21 0,-16 20-1,-12 14 1,-12 12-1,-8 7 0,-5 7-1,-4-4 1,5-4-3,2-14-4,19-9-24,7-16-6,18-18-1,18-17 0</inkml:trace>
</inkml:ink>
</file>

<file path=ppt/ink/ink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0.3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16 67,'0'0'40,"0"0"0,0 0-4,0 0-25,0 0-5,0 0-2,0 0-2,0 0-1,0 0 0,34-16-1,-22 32 0,2 4 0,0 10 1,-1 1-1,-4 9 1,-5 1-1,-7 4 0,-7-3 0,-5 1 0,-4 1 0,-1-7 0,-2-2 0,1-6 0,3-4 0,7-3-1,6-6 2,8-3-1,8-7 1,7-2-1,5-4 1,5-1 0,3 0-2,3-2 0,3 2-5,-8-9-26,8 6-9,-3-2 1,3 4-2</inkml:trace>
</inkml:ink>
</file>

<file path=ppt/ink/ink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1.1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23 109 52,'-4'-18'37,"0"2"-2,-2 2 1,2 5-26,-1-4-9,1 1-5,4 12-14,0-14-16,0 14-3,3-13 3,-3 13-2</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2.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1301 29,'19'-5'30,"-3"2"-4,-4-6-3,4 9-3,-16 0-3,17-7-2,-17 7-2,0 0-4,-20-10-3,6 11-1,-9-2-2,-4 2-1,-6 0-1,-3 1 0,-3 1-1,-2 1 2,1-1-1,1 1-1,2 0 1,5-1 0,3 0 0,4-1 0,5 1-1,4 1 0,0 1 1,4-2-1,2 0 0,-1 1 0,2-1 0,9-3 0,-14 6 0,14-6 0,0 0 0,0 0 1,0 0-1,0 0 0,0 0 0,9-18 0,3 4 0,5-2 0,2-6 0,4-3 0,0 1 0,1 0 0,-5 5 1,-2 2-1,-4 4 0,-4 3 1,-9 10-1,0 0 0,0 0 1,0 0-1,-16 18 0,-2-2 0,-5 3-1,-6 2 1,-4 3 0,-3 2 0,2-5 0,3-3 0,7-7 0,3 2 0,11-5 0,10-8 0,6 13 0,12-7 1,9 1-1,7 1 1,7 1-1,6 3 1,4-3-1,-3 2 0,-1-2-2,-7-3-2,-1 10-17,-8-14-18,-6-2 0,-9-9-1,-2 0 0</inkml:trace>
  <inkml:trace contextRef="#ctx0" brushRef="#br0" timeOffset="955">898 1333 41,'0'0'33,"-11"3"-2,11-3-6,0-13-7,0 13-3,8-27-4,-1 10-2,-6-15-3,3-1-3,-2-2 0,0 2-1,-2 4 0,0 1-1,0 6-2,1 3 1,2 8-3,1 0-3,12 6-14,1-3-18,6-1 0,0-2 1,7 0 0</inkml:trace>
  <inkml:trace contextRef="#ctx0" brushRef="#br0" timeOffset="1218">1146 1104 18,'9'25'33,"6"-7"2,1-11 0,4 3-14,-4-20-6,7 7-5,-8-13-1,-3 3-4,-7-9-1,-3 2-2,-6 4 0,-3 5-2,-4 8 0,-5 5 0,0 8-1,1 12 1,5 4 0,1 4 0,3-2 0,4 0 0,3-5 1,4-4 1,2-6-1,3-12 0,2-5 0,7-11 0,1-5 0,3-2-1,3-5 0,2-1 1,1 0-2,1 5 1,-1 7-1,-4 11 1,0 8-1,-3 13 1,-1 8-1,-4 7 0,-1 4 1,-4 1 0,-1-2-1,-5-3 1,-6-5 0,-3-5 0,-5-6-1,-5-8 1,-2-3-2,-4-8-1,3 2-4,-7-12-7,12 6-12,0-9-10,8 3-2,5-5 2</inkml:trace>
  <inkml:trace contextRef="#ctx0" brushRef="#br0" timeOffset="1697">1727 1085 32,'6'9'30,"-9"5"2,-3 3 0,-1 7-18,-4-6-8,5 3-1,-1-7 1,10-2 1,-3-12 1,15-16 0,-6-7-1,8-3-1,-6-11-1,2-9 1,-6-14-3,-5-9-1,-7-3 0,-4-7 0,-7 8-3,-4 1 1,-1 10-4,-5 8-4,26 52-8,-39-60-20,27 58-3,5 15-1,9 10 1</inkml:trace>
  <inkml:trace contextRef="#ctx0" brushRef="#br0" timeOffset="2065">2021 1176 44,'10'19'34,"0"-3"2,-10-16-8,14 22-15,-14-22-1,0 0-3,5-11-1,-2-3-1,-5-9-1,2 0-1,-1-7-2,1-3-2,1-3 0,1 4-1,4 5 0,-1 4 0,4 5-2,1-1-2,7 11-5,-8-5-25,13 8-5,-3-3-1,9 3 1</inkml:trace>
  <inkml:trace contextRef="#ctx0" brushRef="#br0" timeOffset="2375">2528 624 66,'15'-24'39,"5"2"-1,-1 0 1,6 6-32,-7 5-2,0 6-2,-5 4-1,-5 12 0,-6 4-1,-9 9-1,-6 8 1,-7 7-1,-5 11 0,-6 3 0,-5 4 0,0-4 0,1-2 0,5-4-1,7-8 2,8-4-2,10-10 2,10-7 0,11-7-1,10-4 1,8-4 0,6-2-1,4-1 0,3-2-1,-1 0-2,-5-3-1,-1 2-3,-14-7-3,3 8-15,-11-7-14,-6 4-1,-12 5 3,4-14-1</inkml:trace>
  <inkml:trace contextRef="#ctx0" brushRef="#br0" timeOffset="2936">3332 326 66,'0'0'37,"0"0"-2,-54-49-10,54 49-21,-72-38 1,20 13-1,-16-6 0,-13 0-1,-13-3-1,-9 0 1,-15 5-2,-11 6 0,-9 6 0,-5 8-1,-1 7 0,0 7 0,3 7 0,3 12 1,9 5-2,8 9 2,8 8 0,5 12 0,8 18-1,6 12 0,6 12 0,10 5 0,2 8 1,11 5-2,10 0 2,15-3-1,16-12 0,17-3 0,19-11 1,15-5-1,25-10 0,18-9 0,19-8 0,19-11 0,12-13 0,17-14 0,11-13-1,8-17 0,3-15 1,3-15-1,-2-17 1,-7-12-1,-10-18 1,-12-15 1,-15-10 0,-17-9 0,-22-9 0,-21-1 1,-24 6 0,-18 8 0,-18 13-1,-17 14-1,-10 15-2,-13 12-6,6 20-15,-7 11-17,45 33 2,-73-44-3,73 44 2</inkml:trace>
  <inkml:trace contextRef="#ctx0" brushRef="#br0" timeOffset="3548">3304 274 32,'0'0'34,"40"-57"2,-40 57-2,0 0-19,0 0-7,0 0-2,46 27-3,-40 15 0,-5 11-1,0 9 0,-4 4 1,-1 1-1,-5-3 0,2-8 0,-1-9 0,4-13 1,-1-12-1,6-11 1,-1-11-1,15-11 0,1-9 0,6-1 0,7-1-1,5 0-1,6 6 1,2 6-2,-1 12 1,-1 9-1,-4 7 1,-7 7 0,-9-1 0,-8 4 0,-10-4 0,-11-3 0,-9-4 0,-6-5 0,-6-1-2,-4-8-2,2 1-5,-6-11-17,9 4-13,6-5-1,11 0 2,12 8-1</inkml:trace>
  <inkml:trace contextRef="#ctx0" brushRef="#br0" timeOffset="3970">3862 823 50,'37'-13'38,"-4"-11"0,-1-5 0,-5-10-26,8-5-3,-8 1-3,2-2-1,-29 45-2,44-75-1,-44 75 0,38-46 0,-21 44-2,-2 22 1,3 5-1,1 13 0,1 2-1,2 3 0,-4 1 1,-2 0 0,-9-6-1,-6-7 1,-10-6 0,-11-8-1,-7-4 0,-9-3-1,-1-6-2,-4-8-3,9-3-6,-5-7-18,14 1-8,8-6 0,14 1 1</inkml:trace>
  <inkml:trace contextRef="#ctx0" brushRef="#br0" timeOffset="4285">4549 465 28,'21'10'32,"-12"13"1,-1 15-1,-3 5-14,-3 12-11,10 4 0,0 2-4,4-7 0,-1-8 1,3-6 1,-6-10-1,-3-4-1,-10-13-1,1-13-1,-26 1 1,3-7 0,-2-6-1,0 3 1,2-2-2,6-1 1,8 1 0,9 11 0,25-18 1,9 7 0,12 0 0,10-7 0,7-5 0,7-5 1,0-11-1,-3-10-1,-5-2 1,-8-7-2,-14 5 1,-10 0-1,-12 11 1,-18 42-1,2-52 1,-16 52 0,-9 15-1,-1 18 0,-2 9 1,2 11 0,4 2 0,5 8-1,7 0 1,5-1-3,6-7-3,-1-16-14,8 0-22,-1-10 1,3-8-2,-3-10 1</inkml:trace>
  <inkml:trace contextRef="#ctx0" brushRef="#br0" timeOffset="9091">2574 412 70,'-4'-59'40,"4"59"-2,0 0-6,0 0-23,0 0-2,-3 23-2,7 21-2,-4 12-2,1 13 2,-3 8-2,-1 10 1,1-1-1,-1-1 1,1-11 0,-1-6-1,1-10 0,1-12-1,0-7 1,3-9 0,-1-9-1,0-3-1,0-7-1,-1-11-5,0 0-35,0 0 1,0 0 0,5-13-2</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3.8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3446 2144 7,'0'0'22,"0"0"-4,0 0-1,-10 6-3,10-6 0,0 0-4,0 0-1,0 0-1,0 0-1,0 0-2,0 0-2,0 0-1,0 0-2,0 0-1,0 0 1,0 0 0,10 5-1,-10-5 1,0 0 0,17 5 0,-17-5 0,18 4 0,-6-2 0,1-2 0,2 1 0,0-1 0,2 1 0,-3-1 0,5 0 0,-1 1 0,0-1 0,2 0 1,0 1-1,0-1 0,1 1 0,1-1 0,-1 1-1,-3-1 2,-1 2-1,-1-1 0,1 0 0,0 0 0,-2-1 0,1 1 0,-1-1 0,4 0 0,-1-1 0,0-1 0,1 1 0,-2 1 1,1-1-1,-2 0 1,-1 2-1,-1-1 1,-2 1 0,-2 0 0,0 0 0,-10-1 0,11 2 1,-11-2 0,0 0 0,0 0-1,9-1 1,-9 1-2,0 0-6,0 0-25,0 0-2,6-9 1,-6 9-1</inkml:trace>
  <inkml:trace contextRef="#ctx0" brushRef="#br0" timeOffset="213983">58 3726 30,'-9'3'32,"9"-3"2,0 0-1,0 0-19,-11-6-4,11 6-4,0 0-2,0 0-1,14-3 1,-3 3-2,4 1 0,3 1 0,7-1-1,6 1 1,3 0-1,3 2 0,0-4 1,5 2-1,-2-4 1,1 1-1,-3 0 1,-3-3-1,-3 2 0,-2-3 0,-4 1-1,-3 0 1,-5-2-1,-1 3 2,-6-5-1,0 4 0,-11 4 0,12-13 0,-12 13 1,6-9-1,-6 9-1,1-9 1,-1 9-1,0 0 1,-10-13-1,10 13 1,-17-13-1,4 6 0,-3-4 0,-1 3 1,-1-1-2,0 0 1,1 2 0,1 0 0,1 4 0,4 0 0,1 0 0,10 3 0,-9-1-1,9 1 1,0 0-1,0 0 1,11 13-1,3-9 1,4 6-1,5-3 1,4 3 0,3 2 0,0-4 0,-2 2 1,-1-2-1,-4 4 0,-4-2 0,-4-1 0,-3 4 0,-5-1 0,-4 5 0,-3 0 0,-7 4 0,-6 3 1,-6 4-2,-7 5 1,-7 1 0,-4 4 0,-2-2 0,0 1-1,3-1 0,3-4 0,8-3-1,5-5 1,7-4-2,3-6-2,10 3-7,-2-5-26,2-12 1,9 2-1,-9-2 1</inkml:trace>
  <inkml:trace contextRef="#ctx0" brushRef="#br0" timeOffset="899155">118 3859 12,'-18'-4'28,"5"2"3,2 0-6,0-4-4,11 6-4,-9-9-3,9 9-3,7-11-4,7 9-1,2 0-3,11 2-1,5 0-1,10 4 2,3-1 0,10 4 0,-1-3-1,3 0 0,-5-3 0,-2 0 1,-5-1-1,-4-4-1,-5 3-6,-11-8-32,-5 1 0,-20 8-2,-2-14 0</inkml:trace>
  <inkml:trace contextRef="#ctx0" brushRef="#br0" timeOffset="910934">242 3789 9,'-18'-19'31,"-2"2"2,-1-3 1,-6-2-11,11 7-5,-12-5-4,10 11-1,-5-3-5,5 7-2,-2-3-1,7 7 0,0-3-2,4 4-1,9 0 0,-11-1-1,11 1 0,0 0-1,13 3 0,2-3 0,2 1 0,6 2 0,5-3 0,8 3 0,5-2 0,2 0-1,2 1 1,0-1-1,3 1 1,-1-2-1,-3 3 0,-7-1 1,-3-1 0,-4 3 0,-7-3 0,-4 1 1,-6-1-1,-13-1 0,13 4 0,-13-4 0,0 0 1,0 0-1,0 0 1,0 0-1,0 0 1,0 0 0,0 0 0,0 0 0,0 0 0,0 0-1,0 0 0,0 0-1,0 0 1,0 0 0,0 0-1,0 0 1,9-1 0,-9 1 0,0 0 0,0 0 1,0 0 0,0 0-1,0 0 0,-7-13 0,7 13 0,-14-18 1,1 5-1,-3-6-1,-5-3 1,-4 0 0,-2-4 0,-1 2 0,1-1 0,0 5 0,3 1 1,4 6-1,3 4 0,4 2 0,13 7 0,-15 2 0,14 7 0,6 5 0,3 2 0,8 5 0,5 1 0,6 4 0,6 2 1,5-3-1,5 1 1,-1-2-1,1-1 0,-3-1 1,-3-1-1,-6 0 0,-6-5 0,-6 0 1,-7-4-1,-3-1 1,-6 0-1,-3-11 0,-15 11 1,0-4-1,-7 2 0,-5 1 0,-7 4 0,-4 3 0,-4 2 1,1 3-1,0 2-2,3-2 0,8 8-7,-5-5-31,14 2 1,2-8-2,6-1 0</inkml:trace>
  <inkml:trace contextRef="#ctx0" brushRef="#br0" timeOffset="1.22257E6">4136 554 44,'12'0'34,"-12"0"4,0 0-9,11 12-14,-11-12-2,22 3-4,0-5-2,15 0-1,11-6-1,18-3 0,13-7-1,14-1-1,12-7-1,13 2 1,4-2-1,-1 0-1,-8 3 0,-6 0 1,-16 10-2,-12-1 1,-19 9-1,-17-1 1,-15 2-2,-11 3 0,-8-3-5,-18-6-9,-5 3-27,-9-2 0,-8-3 0,-10-2 0</inkml:trace>
  <inkml:trace contextRef="#ctx0" brushRef="#br0" timeOffset="1.22297E6">4455 141 59,'0'0'36,"0"0"0,-66-5-1,66 5-28,-63 13-3,23 6 0,-3 2-2,2 10 0,0 3 0,7 4 0,6 3-1,10 1 1,12 1-1,14-4 1,13-1-1,10-2 1,10-4-1,8-2 1,4-7-1,3-1-1,2-3-2,-7-7-4,5 1-20,-10-8-13,0-4 1,-6-8-3,4-4 2</inkml:trace>
  <inkml:trace contextRef="#ctx0" brushRef="#br0" timeOffset="1.22335E6">5861 411 21,'-9'44'31,"3"14"2,-1 2-1,-3 12-19,10 7-1,-4-8-2,8-1-2,-3-15-1,5-4 1,-6-17-1,6-7 1,-6-27-2,0 0-1,-8-33 0,2-6 0,-4-18-2,-1-16 0,0-18-2,1-18 0,3 0 1,4-3-1,4 14-1,6 5 1,5 18 0,8 14 0,-20 61-1,59-56 0,-59 56 0,69 8-1,-69-8 0,65 42 0,-42-7 0,-8 5-1,-10 6 0,-9-5-2,-5-3-3,-10-8-4,6-6-21,-5-6-8,4-15 0,4-9 1</inkml:trace>
  <inkml:trace contextRef="#ctx0" brushRef="#br0" timeOffset="1.22374E6">6264 109 33,'0'0'32,"0"0"0,37 26 0,-46 0-17,-2 6-9,5-1-3,-3 4 0,7-2 1,2-4 1,7-4 1,0-10 1,7-5-1,-1-15 0,2-6-1,-3-5-1,1-7-1,-4 1-1,-1-1 0,-3 5-2,-1 3 0,-2 6 0,-2 9-1,0 0 1,14 20-1,-3-5 1,3-1-1,3 1 1,3-7 0,0 3 0,1-12 1,-3-2 0,-4-8 0,-4-5 0,-3 5-1,-3-5 1,-3 2-1,0 2-1,-1 12 1,5-10-1,-5 10 0,20 1 1,-20-1-1,42-7 2,-42 7-1,52-18 1,-52 18 0,54-37-1,-54 37 1,39-41-1,-39 41-1,0 0 1,10-49-1,-10 49 1,0 0-1,0 0 0,-49 19 1,49-19-1,0 0 1,-27 50 0,26-33 0,1-17 0,0 0 1,31 33 0,-31-33-1,41 9 0,-22-8 0,1 1 0,-2 7 0,-3 2 0,-1 9-1,-1-1 0,-4 3 1,1 1 0,-1 0 0,-2 1 0,0-10 1,-2-5 0,-5-9 0,0 0 0,5-19 0,-6-4 0,1 23 0,2-56-1,-2 56 0,17-69 1,-17 69-1,35-60 0,-35 60 0,57-45 0,-57 45 1,68-27 0,-68 27-1,69-16 0,-69 16 0,62-14-3,-62 14-9,51-20-27,-51 20 0,46-23 0,-46 23 0</inkml:trace>
  <inkml:trace contextRef="#ctx0" brushRef="#br0" timeOffset="1.22588E6">3064 2988 27,'0'0'30,"7"-10"2,-7 10-6,-9-8-9,9 8-6,0 0-4,-13-7-3,13 7 0,-13-6-1,2 2 0,11 4-1,-21-9-1,5 5 0,-3-1 1,-4-2-1,-8 1-1,-5-4 0,-4 1 0,-5-1 1,-4 0-1,-5 0 0,-2 0 0,-1-1 0,0 2 0,1 0 0,1 0 0,1-1 0,0 1 0,4 0 0,-2 1 0,-2 1 0,-2 0 1,-3 3-1,-5 1 0,-4 1 0,-2 1 0,-5 2 0,-1 2-1,-4 1 1,-2 3 0,-1 1-1,1 3 1,-1 2 0,2 5 0,4 1-1,2 1 2,7 4-1,8 1 1,8 3 0,11 1 0,11 3 0,12 1 0,12 0 0,11 2-1,9 1 1,12 0-1,8 2 0,7-1 0,6-2 0,7-4 0,5-1-1,8-1 1,4-6 0,5-2 0,5-5 1,5-5-1,9-4 0,10-7 1,9-4-1,6-8 1,8-3 0,7-6 0,3-4 1,-3-3-1,-3-2 1,-16 0 0,-15 2 1,-20 3 0,-16 4 0,-25-2 0,-18 5-1,-22-2 0,-16 3-3,-7 3-6,-12-3-31,4-5 0,0-7-2,11 0 2</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0.8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336 120 51,'4'-17'36,"2"0"-1,4 6-12,-3-12-9,10 11-2,-3-7-5,6 8-2,-2 1-2,4 9-1,-3 9 0,0 10-1,-2 10-1,-1 12 1,-2 9-1,0 13 0,-3 9 0,0 4 1,0 5-1,-2 0 0,2 2 0,-3-4 1,0-1-1,-3-7 1,-2-3 0,-5-4-1,-6-9 1,-6-5 1,-11-6-1,-9-4 0,-7-7 1,-8-3-1,-6-6 0,-3-3 0,-2-2 0,1-2-1,5-5 0,6 0 0,9-4-2,6-4-1,10 3-8,1-8-28,22 2 1,-7-25-1,16 6 1</inkml:trace>
  <inkml:trace contextRef="#ctx0" brushRef="#br0" timeOffset="600">889 623 41,'0'0'33,"0"0"3,0 0-2,0 0-18,0 0-6,12 15-4,-2 2-2,-1 0-1,5 9 0,2 6 0,5 7-2,-1 5 1,2 5-1,-2 4 0,-2 3 0,-6 0 0,-5 2 1,-6-2-1,-7-1 1,-8-1 0,-5-2-1,-9-3 0,-3-1 1,-9-1-1,-3-3 0,-5-2-1,-4-3 2,-4-3-2,-2 0 1,-3-3 0,1-1 0,1-3-1,4-3 0,4-2 1,6-4-2,7 0 1,6-3 0,7-6 0,5 0 0,6-1 0,4-1 0,10-9 0,-14 15 0,14-15 1,-11 13-2,11-13 1,-11 16 0,5-6 0,6-10 0,-12 16 0,12-16 0,-10 12 0,10-12 0,-7 9-1,7-9 1,0 0 0,0 0-1,-4-10 0,5-3 0,3 0 0,0-7 1,2-1-1,1-3 1,2-4 0,1 1 0,0 0 0,2 1 1,-2 3-1,-1 5 1,-1 3-1,-2 3 1,-6 12-1,6-13 0,-6 13 0,0 0 0,0 0 0,-3 18 0,-3-6 0,-4 4-1,-2 3 1,-4 2 0,-3 3 0,-2-2-1,-2 4 1,0-2 0,2-5 0,2-1 0,2-5 0,4 0 0,13-13 0,-14 13 1,14-13-1,0 0 0,0 0 0,0 0 1,17 9-1,-1-4 1,5-2-1,4 2 0,6 1 0,2 3 1,5 0-1,0 0 0,-2 2 0,-2-3 0,-5 2 0,-4-2 0,-6-3 1,-4-1-1,-5-1 1,-10-3-1,10 4 1,-10-4-1,0 0 1,0 0-1,0 0 0,0 0-1,0 0-1,0 0-6,3-16-32,-5 3 1,4-4-1,-1-11 0</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2.3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1094 12,'-12'-2'29,"0"-2"-2,-3-2-1,15 6-6,-22-6-4,22 6-3,-17-4-3,17 4-2,-12-4-3,12 4-1,0 0-1,0 0-2,0 0 0,17-5-1,3 4 0,5 0 0,7-1 0,5 0 1,4-1-1,5 0 0,-3-1 1,1-1-1,-3 1 0,-1-2 0,-4 2 0,-2-1 1,-3 0-1,-4 1 0,-3-2 1,-3 3-1,-5-1 1,-4 2-1,-12 2 1,13-5-1,-13 5 1,0 0-1,0 0 0,0 0 0,0 0-1,0 0-1,0 0-2,0 0-9,10 4-21,-10-4 0,0 0-2,14 2 1</inkml:trace>
  <inkml:trace contextRef="#ctx0" brushRef="#br0" timeOffset="600082">1107 2 47,'-6'15'33,"6"-15"3,0 0-3,20 13-17,-6-12-13,7 3 0,2 4 0,5 2 0,3 2 1,5 5-1,-1 1 0,1 10 0,-4 0 1,4 6-1,-3 0-1,1 3 0,-2 4 0,-1 3-1,-3-1 1,0 3-1,-1-2 0,-3 5 0,-2-2 1,-2 2-1,-1-1 1,-3 2-1,1 2 0,-3 2 0,-1 4 0,1 1 1,-3 4-2,1 4 2,-4-1-1,2 3 1,-5 0-1,3 3 0,-5-2 1,1-1-2,-3 1 1,-1-5 0,-2 3-2,-5-6 2,-1 1-1,-5-7 1,-2-2 0,-4-1 0,-4-8 0,-5 1 1,-2-4-1,-2 0 0,-1-4-1,-1-2-1,0 0 1,3-4 0,2 0 0,1-7 0,3-1-1,2-3 2,2-5-1,1 0 0,1-4 0,0 1 0,3-2 0,1 0 1,2-1-1,2-1-1,2 1 1,9-10 0,-12 13 0,12-13 0,0 0 1,0 0-1,0 0 1,-5-13-1,6-4 1,2-6 0,-1-5-1,0-1 1,1-4-1,0 0 0,0 2 0,-1 5 1,-1 4-1,1 7 0,-2 6 0,0 9 0,0 0 0,-1 11 0,-1 9 0,-2 4 0,-2 10-1,-5 2 2,-1 3-1,-2 3 0,-4-5 0,2-3 0,-1-6 1,4-8-2,0-4 1,7-3 0,6-13 0,0 0 0,20 3 0,-3-7 0,9-2 0,2 1 0,6-1 1,1-1-1,0 4 0,-1 4 0,-4 3 0,-1 4 0,-3 2 0,-4 0-2,-1 5-8,-5-3-30,-3-2-2,-13-10 0,15-4 0</inkml:trace>
  <inkml:trace contextRef="#ctx0" brushRef="#br0" timeOffset="612446">1613 38 64,'-10'-6'37,"10"6"-1,-10-9 1,10 9-29,16-4-3,3 6-2,5 5 1,11 6-2,6 9 0,9 9 0,5 12 0,7 12-1,6 9 1,1 14-1,1 7 1,-2 16 0,-2 6-1,-2 8 1,-6 9 0,-4 3 0,-10 8-1,-6-1 1,-10 1-1,-9-4 0,-6-2 1,-11-3 0,-9-7-2,-9-4 2,-8-10-1,-6-5 0,-8-6 0,-4-7-1,-6-8 1,-2-11-1,2-10 1,1-8-1,5-9 1,2-7 0,7-10 0,6-7 0,6-5-1,6-5 0,2-6 0,4-5-1,9 4 1,-9-25 0,7 6-1,2-9 1,0-12 0,1-4 0,1-12 0,1-7 0,1-7 0,1-1 0,1 2 1,2 2-2,0 10 2,-1 10-1,0 11 0,1 15 1,-8 21-1,12 1 1,-9 20-1,-3 14 1,-4 11-1,-3 11 0,-5 13 0,-4 4-1,-3 6 1,-4-1 0,0-3 0,-2-3 0,3-7 0,4-7 0,1-11 0,8-9 1,3-6-1,6-10-1,5-7 1,6-7 0,9-6 0,7-5 0,9-3 1,7-4-1,7-3 1,4 0-1,2-3 1,1 2-1,-1 7-2,-4 0-6,-1 12-32,-7 6-2,-5 0 1,3 0-3</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3:58.4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2267 242 70,'0'-10'37,"-2"-4"0,0-8 0,6-2-30,-3-5-2,6 3-1,2-5 0,7 6 0,0-1-1,7 7-1,1 7 0,5 7 0,3 8-1,4 7 0,2 9 0,5 9 0,2 9-1,3 8 1,-1 7-1,1 9 1,-3 8-1,0 7 0,-7 8 0,-4 7 1,-7 8-1,-6 8 0,-10 7 0,-7 7 1,-9 6-1,-6 8 1,-10 4-1,-5 2 0,-5-1 0,-3-4 1,-3-4-1,-1-7 1,1-9-2,-1-10 1,4-11 0,-1-10 0,0-10 0,1-7 0,0-10 0,2-7 0,1-8 0,2-8 0,2-6 1,1-9-1,3-7 0,2-8 0,4-8 0,0-9 0,4-8 0,1-10 0,5-7 0,2-6 0,2-4 0,2-6-1,2 0 1,2-3 1,1 3-1,0 2 1,0 6-1,0 5 1,-1 3-1,-1 10 2,-1 6-2,-1 7 0,0 14 0,0 0 0,-18 23 1,7 5-1,-4 9-1,-2 8 0,-2 7 1,-3 12-1,0 3 1,-1 3-1,0 0 1,3-2-1,0-4 1,3-4 1,3-7-2,3-7 2,5-9-1,5-8-1,11-9 1,8-6 0,12-12 0,12-4 0,10-9 1,13-7-2,9-4 2,4-5-1,4-1 0,-1-3 1,-7 3-1,-6 3-1,-8 1 2,-11 5-2,-10 5-1,-10 0-6,-1 13-31,-12 8-3,-3 5 2,-4 7-4</inkml:trace>
  <inkml:trace contextRef="#ctx0" brushRef="#br0" timeOffset="71743">-2 4221 33,'8'9'33,"-8"-9"3,12 10-2,1-1-17,-2-6-8,9 5-1,2-4-3,10 5 0,1-5 0,8 3-1,1-4 0,4 0-1,1-3 0,0 1-1,-2-2 1,-3-1-1,-3-3 0,-2 0 0,-5-1-1,-2 1 1,-8-3-1,-1 3 1,-5 1-2,-5 0-1,-2 4-1,-9 0-14,0 0-25,0 0 1,-3 13-2,-11-5 0</inkml:trace>
  <inkml:trace contextRef="#ctx0" brushRef="#br0" timeOffset="99803">1891 5174 59,'8'-16'39,"-7"1"-1,-2 6 0,-15-1-26,1 6-9,-5 5-3,-1 3 0,-2 9 0,-3 6-2,2 12 1,2 12 0,5 9 1,8 7-1,4 3 1,9 7 0,6 1 0,8-5-1,8-4 1,5-11 0,6-7 0,4-8-1,3-8 1,5-12-1,0-7 1,1-7 0,-1-9 0,-3-5-1,-1-10 1,-5-7 1,-6-5-1,-4-5 1,-9-4-1,-8 0 1,-8-6 0,-6 7 0,-9 4 1,-7 10-1,-7 8 0,-6 15-1,-3 12 1,-2 12 0,1 17-1,2 10 0,6 10-1,5 2-2,7 4 0,5-7-4,12 2-8,-1-10-23,11-8 1,3-15-3,4-12 4</inkml:trace>
  <inkml:trace contextRef="#ctx0" brushRef="#br0" timeOffset="100389">1943 4502 61,'-65'11'37,"-4"5"0,0 7-1,-5 3-32,5 10-2,2 4-2,4 8 0,7 8-1,5 12 1,13 11-2,10 10 1,15 12-1,11 5 1,15 8-2,11 3 0,16 0 1,10-5 2,11-7-2,6-11 2,11-14-1,3-12 1,6-18 1,8-9 2,1-13-3,4-15 1,5-13 0,2-13-1,-1-15 3,-2-9-3,-5-12 3,-5-16-3,-10-13 2,-7-11 0,-14-13 0,-9-9 1,-13-9-2,-12-6 1,-15-9-1,-11 2 1,-15-1 0,-11 2 0,-14 6 0,-11 9 0,-13 9 0,-6 13 0,-9 18 0,-8 18-2,-6 22 1,-5 22-3,-2 27-1,-5 16-6,9 27-30,-7 26 0,7 17 0,4 9-1</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7.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6212 330 36,'31'-23'27,"-6"5"-1,-3 1-6,-1 14-4,-21 3-3,15 8-3,-20 5 0,-4 12-3,-15-2 1,-2 10-2,-10 3-2,1 3 0,-4-2-3,3 0 1,5 0-2,11 0 1,11-3-1,16-1 1,13-6-1,13 1 1,10-4-1,6-1 0,4-2-1,-2-5-2,-1 6-5,-16-6-28,-8 1 0,-15-2-2,-17-4 1</inkml:trace>
  <inkml:trace contextRef="#ctx0" brushRef="#br0" timeOffset="459">4921 464 47,'5'-16'34,"2"-2"1,4 2-1,8 1-22,-3-2-6,6 9-1,1 0-3,1 10-1,-3 7 1,-3 8-1,-8 9 0,-4 7 1,-7 8-1,0 3 1,-3 5-2,2 0 2,6 0-2,5-4 0,8-3 0,10-5 0,6-3 0,5-2 1,-1-4 0,-2-2-1,-6 0 1,-8 0 1,-13 1-1,-14 4 1,-14-3 1,-9 2-2,-9 0 1,-7 0 0,-5-4 0,-2-4-1,1-6 0,7-7-1,3-2-1,4-11 0,10-1-4,1-14-11,13 3-23,9-4 2,9-4-1,6 1 0</inkml:trace>
  <inkml:trace contextRef="#ctx0" brushRef="#br0" timeOffset="3068">5781 40 30,'-12'4'28,"-8"-8"2,2 2-2,-7-3-20,-3-4-4,-1 4 1,-7-4 0,-1 4 0,-7-2 0,-2 4 0,-6-1-1,-3 5-2,-6-1-1,-6 5-1,-6 3-1,-7 5 0,-4 3 0,-4 5 0,-4 5-1,-5 2 0,-4 11 1,-4 0-2,0 6 1,-4 3-1,-1 6 1,-5 4-1,-2 7 2,-5 3-1,1 3 0,-5 7 1,-3 5 1,-5 3 0,-1 4 1,-2 2 0,4 2 0,0-1 0,2 2 1,4-1 0,5-4-1,8 4 1,5-3-1,9-1 1,4-2-2,6 0 2,4-1-2,5-1 0,6 2 0,4 0 0,2 1-1,2 3 1,3 1 0,4 4 0,6 0 0,3 3 0,6 1 0,4-1 1,4-3-1,7-5 2,9-2-1,7-6 0,9-10 0,8-4 1,10-12 0,8-5-1,11-11 1,13-6-2,8-9 1,11-8-1,10-7 1,11-8-1,9-7 0,7-7 0,7-7-1,6-3 1,6-8 0,3-6 0,2-6 0,2-6 0,5-4 0,4-7 0,5-6 0,3-6 1,4-6-1,5-6 0,0-3 0,2-7 0,0-7 1,-3-4-1,-4-4 1,-3-7-1,-9-2 0,-4-5 0,-5-5 1,-4-2-1,-8 0 0,-5 2 0,-5-2 0,-5 3 0,-9-2 0,-4 4 1,-9 3-2,-5 2 1,-9 6 0,-9-1 0,-9 7 1,-10 8-1,-8 8 0,-11 9 0,-9 7 2,-12 10-3,-9 10 2,-12 14-2,-10 17 1,-16 9-4,-8 19-8,-15 10-21,-18 15 0,-14 15-1,-16 11 0</inkml:trace>
  <inkml:trace contextRef="#ctx0" brushRef="#br0" timeOffset="4872">160 2629 14,'15'-5'28,"-15"5"2,0 0 1,0 0-13,0 0-5,0 0-3,0 0-2,-8 18-1,-1-11-2,0 4-1,-2-1 0,1 6-2,-3-3 0,2 5 0,-3 0 0,1 5 0,-4 3-1,5 5 0,0 2 1,0 4 0,2 4-1,3 3 0,1 4-1,6 0 1,6 1 0,1-2 0,3-1-1,6-5 1,3-5 0,5-7 0,6-7 0,7-9 0,3-10 0,4-7 0,4-11 1,1-5-1,0-8 0,-1-2 0,-7-3 0,-6 1 0,-8 0 1,-7 3-1,-9 3 0,-8 5 0,-7 0 0,-8 7 0,-7 1 0,-5 6 0,-5 4-1,-2 7 1,1 5-1,-1 9 0,3 9 0,5 5 0,7 7-1,5 3 1,5 2 0,5 0 0,2-3-1,6-5 0,4-4-2,-2-12-6,10-5-29,-5-7 0,3-12 1,0-7-2</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9.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112 192 70,'0'0'38,"4"13"-2,-4-13-2,0 0-27,0 0-4,0 0 0,24 6 0,-5-10-1,12-1 1,7-3-1,10 0 1,6-1-1,7 0 0,1-1 0,-3 2-1,-1 1 0,-6 3 0,-6 0-1,-5 3 0,-9 0 1,-7 1-2,-6 1 1,-3-2-1,-6 5-1,-10-4-3,0 0-3,-9-13-13,-4 10-18,-6-6 0,-3 2 0,-8-2 0</inkml:trace>
  <inkml:trace contextRef="#ctx0" brushRef="#br0" timeOffset="345">356 1 41,'-12'-6'35,"12"6"2,-14 6-2,2 1-11,0 12-17,-8 3-3,-5 8-2,-4 7-1,-4 4 0,-4 4 1,2 2 0,-1-3-1,5-5 1,5-3-1,6-2 1,8-8-1,10-4-1,9-7 2,11-3-1,9-6 0,8-2 1,6-3-1,6-2 1,0-3-1,-1 1 1,-4-2-2,-5 1 1,-6 2-3,-6-1 0,-3 6-5,-12-5-31,2 2 0,-12 0-1,10-12-1</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3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8765 1170 7,'0'0'28,"0"0"0,0 0-1,0 0-9,0 0-4,0 0-4,0 0-1,0 0-2,0 0-1,0 0-1,0 0 0,0 0-2,0 0 1,0 0-1,0 0 0,0 0 0,0 0-1,0 0-1,0 0 1,-17 41-1,17-41 0,0 0 0,0 0 0,0 0-2,0 0-1,0 0-5,0 0-18,0 0-10,0 0-2,0 0 1,26-41 0</inkml:trace>
  <inkml:trace contextRef="#ctx0" brushRef="#br0" timeOffset="796813">5038 1668 10,'5'-12'15,"-5"12"-2,8-13-3,-8 13-3,9-11-1,-9 11-2,16-10-1,-16 10 0,20-12-2,-6 7 0,3 0-1,2 2 0,2-2 0,2 1 0,3 0 0,3-1 0,3 1 0,0-1 0,4 1 0,-1-1 0,1 2 0,1 0 1,0-2-1,-2 6-1,-1-1 1,0 4 0,-3 0 0,1 0-1,-3 2 1,-2-2 0,0 2 0,0-1 1,-1 0-1,0 1 0,0-3 0,2 2 0,0-1 0,1 1 0,0-2 0,-1-1 1,0 2-1,0-2 0,-2 1 0,-1-2 0,-1 0 0,1 1 0,-3-1 0,1 2-1,2-1 1,2 0 0,0-1 0,3 0 0,2 1 0,0-2-1,2 2 1,3-3 0,-1 0 0,3 1 0,2-1 0,-1 1 0,2-2 0,2 2 1,-1-1-1,4 0-1,-2 0 1,-1 0 0,0 1 0,-1-1 0,-2 1-1,1 0 1,-3 0 0,-2 2 0,1 1 0,-1-1 0,-1 3 0,-1 0 0,0 0 0,-1 0 1,-1 0-1,1 0 0,-2 0 0,3 0 0,-1 0 0,2 0 0,1-2-1,0 0 1,2 1-1,0-2 1,3 2 0,-5-2-1,8 1 0,-3 1 2,5-1-1,-1 0 0,4-1 0,-2 2-1,4-2 1,-3 0-1,4 0 1,-6-1-2,1 0 1,-4-1 0,0-1-1,-1-1 2,-2 0-1,-41 2 2,84-4 0,-84 4 0,77-5 0,-77 5 1,74-4 0,-74 4-1,70-6 1,-70 6-1,54-5 0,-54 5 0,43-4-1,-43 4 1,0 0-2,0 0-1,0 0-4,0 0-13,0 0-5,0 0 1</inkml:trace>
  <inkml:trace contextRef="#ctx0" brushRef="#br0" timeOffset="811727">-6 8456 58,'-9'12'36,"9"-12"1,18 2-2,6 0-17,2-8-12,12 3-3,9-1-2,9 3 0,7-1 0,5 1-1,3-1 1,3 2 0,1-1-1,-3 2 1,-6-2-1,-3 0 0,-8 0-1,-7-1 0,-7 3-4,-16-8-10,-2 5-22,-13-1 1,-10 3-1,0 0 1</inkml:trace>
  <inkml:trace contextRef="#ctx0" brushRef="#br0" timeOffset="812092">60 8586 61,'-15'4'36,"3"-1"-1,12-3-5,-14 1-16,23 0-7,0-2-3,11 1 1,4-2-2,11 0 1,10-2-1,10 3 0,9-1 0,4 1-1,2-2 1,4 2-2,-4 1 1,-5 1-1,-10 0 0,-8 1-1,-12 0 1,-9-1-1,-7 1-1,-9-5-5,-1 1-34,-9 2 0,5-26 1,-4 1-3</inkml:trace>
  <inkml:trace contextRef="#ctx0" brushRef="#br0" timeOffset="959456">5646 1399 47,'-33'-8'33,"-8"0"1,-1 2-1,-8 6-26,-11 3-3,-5 10-2,-12 7 1,-4 12 0,-9 10 1,0 12-1,-3 13 0,3 13 0,1 9-2,5 18 1,7 7-2,14 15 0,9 13 0,13 16 0,16 12 1,18 12-1,16 17 0,16 3-1,14 10 1,9 6 1,7 3-1,3-1-1,-7 1 1,-7-4-1,-11-5 1,-14-1 1,-14-8-2,-22-8 2,-16-9-1,-18-9 1,-18-11 0,-17-10 1,-19-11 0,-15-9 0,-19-11 2,-9-4-1,-11-7 1,-7-6 0,-2-10-1,7-4 0,9-11-2,14-11 0,19-10 0,15-16-2,21-13-3,13-17-5,20-6-16,7-18-14,5-10 2,4-5-2,6-7 2</inkml:trace>
  <inkml:trace contextRef="#ctx0" brushRef="#br0" timeOffset="960071">1179 7640 68,'-21'-5'37,"8"-5"0,6-12-8,16 3-11,5-13-8,15 2-3,8-5-2,14 2-2,4 2-1,5 5-1,-2 8-1,-3 8 0,-10 15 0,-12 13 1,-19 12 0,-15 15 0,-14 6 0,-9 7 0,-6 4 0,-2 1-2,3-3 1,7-8 0,14-4-1,15-11 0,16-4 1,10-4-1,11-7 1,2-3 0,-1-3 0,-4-3 0,-9 0 0,-12 3 1,-17 1 1,-14 2-1,-18 4 0,-13 2 1,-10 4 0,-7-1-1,-5 1 0,-1-5-2,5-1-2,5-11-5,18-8-31,8-13-2,20-18 1,16-18-2</inkml:trace>
  <inkml:trace contextRef="#ctx0" brushRef="#br0" timeOffset="960874">6398 160 27,'-14'-32'30,"-7"10"0,-16-5-1,-11 1-22,-3 10-2,-14-1 0,-4 8-1,-12 3 0,-9 4-1,-11 6 1,-5 5-1,-11 6-1,-4 7 0,-10 6-2,-5 9 1,-4 6-2,2 9 1,-2 7-1,5 7 1,6 9 1,10 7-2,13 9 1,11 4 0,15 9 0,16 2 0,18 6 1,15 5-1,17 0 0,13-1 0,10-4 0,12-2 0,5-3 1,0 0-1,0-6 0,-6-4 0,-8-3 0,-11-2 1,-14-5 0,-11-1-1,-15-3 2,-12-4-2,-14-5 2,-9-3-1,-8-7 1,-4-5-1,-4-5 0,0-6 0,3-8-1,3-8 2,7-7-2,5-7 1,9-8-2,4-4-2,11-4-1,2-12-5,12 3-3,-1-12-5,13 0-4,0-8-7,6-1-2,7-4 0</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6.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1477 223 11,'2'-10'25,"-4"-2"-4,-2-3-3,3 6-3,-6-5-4,7 14-1,-7-18-2,7 18 1,-7-13-1,7 13-1,0 0-1,0 0-2,0 0 0,0 0 0,0 0-2,0 0-1,-10 12 0,7-2-1,-1 5 0,-1 1 1,-2 3-1,-2 5 0,-4 2 0,0 3 0,-7 7 0,-2 1 0,-2 4-1,-4-1 1,-1 6 0,-4-3 0,-1 4 0,-5-1 0,0-6 0,-2 2 0,-3-4 0,-3-2 0,-1-6 0,-2-3-1,0-9 2,-1-10-2,1-6 1,0-10 0,0-11 0,1-5 1,0-9-1,2-4 0,-2-5 0,6-2 0,2-7 0,1-1 0,6 2 0,2-2 0,6 1 0,3 1 0,6 2 1,1 5-1,3 8 1,4 5 0,1 5 1,4 7-1,-1 3 1,3 6 0,2 9 0,0 0 0,-5-10 0,5 10-1,0 0 1,0 0-1,0 0-1,0 0 1,-10-2-1,10 2 0,0 0 0,0 0 1,-6 14-1,3-1 0,-1 4 0,-1 3 0,-2 4 0,0 4 1,0 1-1,0-2 0,-1 0 0,1-3 0,0-4 0,2-3 0,0-4 0,1-2 0,4-11 0,-5 11 0,5-11 0,0 0 1,-3-24-1,2 6 0,-2-7 1,1-4-1,-1-4 0,0-5 1,-1-1-1,1 3 0,0 2 0,1 4 0,0 3 0,1 6 0,0 1 1,1 7-1,-1 3 0,1 10 0,4-10 1,-4 10-1,19 9 0,-3 3 0,6 7 0,5 5 0,5 3 0,2 5 1,1 0-1,-3 1 0,-2-3 0,-3-5 0,-4-2 0,-5-8-3,1 2-8,-8-14-27,1-9 0,-9-17-2,-7-20 1</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00.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3247 458 21,'10'-3'29,"-10"3"0,0 0-4,0 0-12,0 0-4,0 0-2,0 0-1,0 0-1,0 0 0,0 0-1,0 0 0,0 0-1,-5 9-2,0 0 1,-7 5-1,0 3-1,-5 2 1,-1 6 0,-3 2 0,-3 7 0,-1 1 1,-1 2-2,1 0 1,2 1 0,0-3-1,2-3 1,2-4-1,4-5 0,3-6 0,4-4 1,8-13-1,-6 16 0,6-16 1,10 5 0,2-5 0,4-1 0,3-1 1,4-1-1,2-2 0,2-1 0,2-2 0,-1 2-1,-3 0 0,0 1-2,-2 1 0,-5-1-5,4 9-13,-7-6-16,-2 1 0,-1-4 0,0-3 0</inkml:trace>
  <inkml:trace contextRef="#ctx0" brushRef="#br0" timeOffset="535">3516 318 36,'-2'-12'36,"2"12"0,0 0 0,-10 3-15,9 8-12,-6 3-5,2 8-3,0 6 0,0 7-1,-5 11 1,1 9 0,-2 8 0,-2 9 1,-3 1 0,0 8 1,-2-2-1,-1 1 0,-1-6 0,3-1-1,0-9 0,2-6 0,3-9-1,1-8 0,2-3 0,1-8 0,2-5 0,1-4 0,1-7-2,0-2 0,2-2-2,2-10-2,0 0-6,0 0-14,-1-13-12,4-6 0,5 0 1</inkml:trace>
  <inkml:trace contextRef="#ctx0" brushRef="#br0" timeOffset="1009">3749 530 56,'0'0'36,"0"0"-1,0-13-11,0 13-11,3-10-4,-3 10-3,3-15-3,-3 15 0,8-19-1,-3 10-1,1-1 0,1 0 0,1 0 0,2 2-1,0-1 1,2 3-1,0 0 0,0 1 0,1 3 0,-1 1 0,1 4-1,0 3 2,0 2-2,-4 7 2,-1 4-1,-3 8 0,-4 6 0,-4 6 0,-6 6 0,-4 4 0,-6 5-1,-3 2 1,-4 4 0,-1-3 0,-1-2-1,0-2 1,0-4-1,1-5 1,-1-6 0,5-5-1,0-8 2,3-7-1,3-3 0,3-6 0,5-2 0,9-7 0,-11 4 1,11-4-1,0 0 0,13-11 0,-2 2 0,5-1 0,3-5 1,7-2 0,4-2 0,5-2 1,2-2-1,4 1 1,2-1 0,0 1 0,2 2-1,-3 3 0,0 0 0,-4 5 0,-4 1-1,-3 5 1,-4 1-1,-3 3 0,-5 1 1,-4 2-1,-3 0 1,-2 2-1,-10-3 0,13 3-1,-13-3-2,0 0-8,0 0-29,9-5 0,-8-5 0,-1-8-1</inkml:trace>
  <inkml:trace contextRef="#ctx0" brushRef="#br0" timeOffset="126428">3628 160 40,'0'0'35,"0"0"-1,0 0 0,-19-5-21,1 15-8,-11 5-2,-6 9 0,-9 11 0,-5 12-2,-9 9 2,-1 12-1,-3 3 0,2 2 0,5-3-1,9-6 0,9-10 0,10-11 0,16-13 1,12-19-1,14-17 1,17-18-1,12-18 1,13-13 0,11-14 1,15-12-1,6-10 0,7-3-1,-3 3 0,-3 8 0,-6 12-1,-12 14 1,-12 14-2,-15 23 1,-15 21 1,-20 26-1,-17 20 0,-20 23 2,-19 25-2,-21 20 1,-16 15-1,-11 8 1,-8 4-1,-1-5 0,5-11 0,12-16 0,14-26 0,19-17 1,16-25-1,17-24 0,20-28 2,21-27-1,18-22 0,21-20 0,19-19 1,13-13-1,15-5 0,2 3 0,-2 12-1,-12 15 2,-15 21-2,-18 26 0,-26 36 0,-23 30 1,-32 33-1,-23 28 1,-23 23-1,-16 17 0,-7 7 0,-3-1 0,8-18-1,11-18 1,20-30-1,28-35 1,24-33 0,47-41-1,16-25 1,22-24 0,15-15 1,13-7-1,1 2 0,-8 17 0,-18 19 1,-14 28 1,-27 35-1,-27 35 1,-27 32-1,-23 26 0,-16 15 0,-9 3-2,-2 1-4,-6-16-8,10-11-31,3-24 2,9-23-2,2-29 2</inkml:trace>
  <inkml:trace contextRef="#ctx0" brushRef="#br0" timeOffset="127562">1217 505 64,'20'-1'37,"-5"0"-2,-15 1-1,16 2-25,-16-2-3,-3 12-3,-6 2 0,-3 5 0,-3 5-1,-1 3 0,-2 3 0,4 0 0,-1-2-1,7 0 1,8-6-1,11-3 0,10-8 1,9-4-1,11 0 0,5-8 0,8-2 0,4-4-1,-2-2 0,-2-5-3,-3 5-4,-13-11-20,-1 2-12,-9-3 0,-4-4 0</inkml:trace>
  <inkml:trace contextRef="#ctx0" brushRef="#br0" timeOffset="127894">1799 177 82,'0'0'38,"0"0"1,-18 26 0,13 2-32,-9 11-3,1 13-2,-4 13 0,0 13-1,0 11 1,0 6-1,-1 6 0,0 4 0,1-6-1,0-2 1,2-13-1,1-9-1,4-15 0,1-11-2,5-14-2,-3-19-8,7-16-27,4-12 0,3-14-1,1-18 2</inkml:trace>
  <inkml:trace contextRef="#ctx0" brushRef="#br0" timeOffset="128272">1988 417 77,'0'0'41,"0"0"-1,10-28 2,1 6-27,-2-14-10,6-1-2,5-6-1,4 1 0,3 1-2,5 6 0,2 9 0,0 10 0,1 16-1,-6 13 2,-8 14-2,-5 13 2,-11 13-1,-11 10-1,-10 6 2,-5 0-1,-7-2 0,0-9 0,1-7 0,6-8 0,10-6 0,11-6 0,13-5-1,12 0 1,8 1 0,5 5 0,5 6-1,-3 2 1,-4 2 0,-9 0 0,-12 0 1,-15 1 0,-20-4 2,-14-4-1,-18-6 0,-10-8 1,-9-10-2,-8-9-3,5-9-30,4-21-11,17-17 0,18-19-1</inkml:trace>
  <inkml:trace contextRef="#ctx0" brushRef="#br0" timeOffset="142262">1513 533 32,'-37'28'34,"-8"7"1,-7 6-1,2 4-13,-1-12-12,14 2 1,5-16-2,19-12-1,14-26 0,26-22 0,23-22-2,21-11-1,12-13 0,15-5-2,4 3 0,2 5-1,-10 18 0,-11 17-1,-18 22 1,-17 23-1,-20 25 0,-21 21 1,-19 22-1,-21 22 0,-14 15 0,-11 15 1,-7-2-1,-3-1-1,7-15 0,10-16-1,13-19 1,23-25 1,15-38 0,34-9 0,15-32-1,15-18 2,15-12 0,8-6 0,3-1 0,-4 8-1,-10 13 0,-11 17 0,-19 26 1,-19 25-1,-25 33 0,-21 19 0,-21 26-1,-11 10 1,-6 7 0,-1-3-1,5-10-1,8-15 2,19-26-1,20-24 0,24-29 0,20-21 1,16-16 0,6-4 1,4-3 0,-3 3 0,-6 11 0,-11 18 0,-16 18 0,-20 19 0,-17 15-1,-12 8-1,-8 3 0,-4-6-4,3 3-19,-9-23-17,4-13 0,-2-18-1,3-13 0</inkml:trace>
  <inkml:trace contextRef="#ctx0" brushRef="#br0" timeOffset="143210">225 356 30,'11'-8'33,"-11"8"2,0 0-3,-20 18-14,11 2-7,-12 1-6,1 5-2,-6 2-2,-1 4 1,-1 1-1,3 1 0,1-3 0,5-2 1,6-4 0,9-2-1,8-3 1,10-2 1,11-7-1,10-1 1,6-4-1,9 0 0,0-3 0,4-1-1,-3 0 0,-4-1-3,-7 4-2,-10-8-7,2 6-26,-12-1 0,-6 2-1,-14-4 1</inkml:trace>
  <inkml:trace contextRef="#ctx0" brushRef="#br0" timeOffset="143590">598 378 38,'-1'-19'34,"-1"5"1,-3 2-2,-1 0-16,-3 12-11,-5 4-2,3 12 0,-3 5-2,2 13 0,-1 9-1,1 14 1,2 11 0,4 10-1,0 8 1,3 5-1,0 0 0,1-1 0,0-6 0,1-9 0,-2-12 0,2-10 0,-1-12-1,0-10 0,0-8-1,2-23-1,0 13-6,-5-28-17,7-2-12,0-11 0,4-5 0,1-8 1</inkml:trace>
  <inkml:trace contextRef="#ctx0" brushRef="#br0" timeOffset="144080">622 530 42,'8'11'34,"-8"-11"1,0 18-2,-9-9-20,5 12-6,-5-3-1,1 7-3,-3 2-1,2 1 1,0-1-1,2-1 0,2-3 0,4-3 0,3-5 0,3 0 0,-5-15 0,19 13-1,-6-10 0,1-1 0,2-2 0,-1-4-2,2 1-2,-3-8-5,8 4-29,-6-6 0,1-2-1,-1-3 1</inkml:trace>
  <inkml:trace contextRef="#ctx0" brushRef="#br0" timeOffset="144453">894 229 52,'0'0'34,"0"0"1,0 0-4,8 19-18,-13 2-4,6 12-3,-5 5-1,3 17-1,-3 8 0,3 15 0,-3 4-1,1 9-1,0-3 0,1 3-1,-1-5 0,1-7-1,0-6 0,0-11 0,2-9-1,0-10 1,1-5-1,0-7-1,5 5-14,0-9-23,-1-1 1,-4-1-3,-3 0 2</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59.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1626 16 18,'0'0'22,"-10"-7"-1,10 7-4,-10-4-1,10 4-4,0 0-2,-14-6-2,14 6-1,0 0-2,0 0-1,0 0 1,0 0-2,0 0 0,0 0-1,0 0 0,0 0 0,0 0-1,0 0 0,0 0 0,0 0 0,0 0 0,0 0-1,0 0 1,0 0-1,-10 2 1,10-2-1,0 0 0,0 0 1,0 0-1,0 0 1,0 0-1,0 0 1,0 0-1,0 0 1,-9 4-1,9-4 2,0 0-2,0 0 1,0 0 0,0 0 0,0 0 0,0 0-1,0 0 1,0 0 0,0 0-1,0 0 1,0 0-1,0 0 0,0 0 0,0 0 1,0 0-1,0 0 0,0 0-1,0 0 1,0 0 0,0 0 0,0 0 0,0 0 0,0 0 0,0 0 0,0 0 0,0 0 0,0 0 0,0 0 0,5 11 0,-5-11 0,2 12 0,-2-12 0,3 17 0,0-6 0,-1 2-1,0-1 1,0 4 0,-1-2 0,1 2 0,-2 1-1,1-2 1,-2 2 0,1-3 0,-1 3 0,-1-3 0,0 1 0,-1-1 0,1 0 0,0-1 0,0-2-1,0 2 1,1-4 0,1 0 0,-1 1 0,1-10 0,-1 16 0,1-16 0,-2 17 0,0-7 0,0 1 0,-1 1 0,0 1-1,0 2 1,-2 0 0,1 2 0,-1 0 0,0-3 0,1 2-1,-2-2 1,1 0 1,-2-1-1,1-1-1,0 1 1,-2-1 0,-2 2 0,-1-1 0,-1 1 0,-2-1 0,-2 2-1,-2-3 1,-1 7 0,-1 0 1,-2 1-1,1-3 0,-3 2 0,0-1 0,1-2 0,1 1 0,-2-7 0,1-2 0,2-1 0,-2-2 0,-2-3 0,-1-1 0,-1-2 0,2-1 1,-3-1-1,-1-3 0,-2-2 0,0 2 0,0-1 1,-1 0-1,-1-7 0,0 6 0,-1-6 0,0 2 0,-1-1 1,2-3-1,0 2 0,1-2 1,2 5-1,0-7 0,2 3 1,1-1-1,-1-3 1,0 0-1,0-4 1,2-2-1,-2-2 0,1-2 1,1-1-1,0-2 0,5 0 0,0-2 1,1-1-1,3 0 0,0 0 0,2 4 2,-1-1-2,3 4 1,-1 5 0,4 4 0,1 4 0,3 6 1,6 9-1,-10-10 0,10 10-1,1 16 0,0 1 1,3 8-2,-1 5 1,0 6-1,1 8 1,0 3 0,-1 2 0,-1-4 0,-1-1 0,0-5 0,-1-6 0,-1-6 0,-1-6 0,1-7 0,-1-4 1,2-10-1,0 0 1,-7-12 0,2-8-1,-1-10 1,1-8-1,-2-6 0,-3-9 1,-1-2-1,0 1 0,2 6 1,-1 4-1,3 10 1,0 8-1,1 8 1,6 18-2,0 0 2,9-1-1,6 15-1,3 4 2,7 3-2,3 3 1,5 3 0,1-3 0,-2-1 0,-1-4 0,-3-3 0,-5-3-1,-4-11-5,-2-1-33,-10-13 1,-10-10-1,-11-18-1</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8.1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-1 877 26,'-10'4'27,"10"-4"1,0 0-4,0 0-12,0 0-3,0 0-4,0 0 1,8 9 0,-8-9-2,0 0 0,0 0-2,0 0 2,30 50-3,-30-50 2,0 0-3,0 0 2,0 0-2,0 0 3,47 29-2,-37-35 0,-1-6 3,3-4-2,0-6 2,3-2-2,2-4 2,-1-2-3,2-5 2,-3 0-1,5-6-1,0 0 0,1-1 0,1 0 1,0-1-4,-2 3 3,0 2-4,2 6-1,-7 6-32,6 3 2,-2 3-6,-2 2 4</inkml:trace>
  <inkml:trace contextRef="#ctx0" brushRef="#br0" timeOffset="18605">481 952 29,'0'0'31,"0"0"4,0 0-3,0 0-8,0 0-13,0 0-3,0 0-1,0 0 0,0 0-2,0 0-1,0 0-2,0 0-1,0 0 0,0 0 0,0 0-2,33 46 0,-33-46-1,0 0-1,0 0 2,43 27-1,-43-27 2,0 0 2,24-23 0,-20 2-2,1-8 2,-1-4 0,1-8 0,2-5 0,-2 0-1,1-5-2,0 0 2,4 3 0,0 2-4,0 4 4,0 4-4,-1 5 3,2 5-3,-3 9 3,-2 4-3,1 6 1,-7 9-3,10-3-7,-10 3-22,-1 12-2,1 0 1,1 0-3</inkml:trace>
  <inkml:trace contextRef="#ctx0" brushRef="#br0" timeOffset="19578">965 0 16,'0'0'26,"0"0"1,10 18 1,-10-3-16,-2-1-8,3 8-1,0 0 0,2 9 1,-3 2 1,6 9-2,-3-4 2,1 9-2,-2-2 2,2 3 0,-5 1-2,3 2 0,-2-8-1,-2 0 2,-1-4-3,1-2 3,-1-5-4,1-1 2,-2-6 0,0-4-1,-2 2-1,1-4 1,0-1-1,0-1 1,-2-3 0,2-1-1,1 0 0,2-4 1,2-9-1,0 0 0,-3 11 0,3-11 0,0 0 0,0 0 0,0 0 1,0 0-1,0 0 1,0 0 0,0 0-1,0 0 2,-7-15-2,2 5 1,2-4 0,-4-1 0,-1-4-1,-3-1 1,0 0 0,0-1-1,0 2 1,2-2 0,-3 1-1,6 2 1,1-2 0,1 4-1,0 0 1,3 3-1,1 13 1,-3-15-1,3 15 1,0 0-1,0 0 0,8 12 1,2 2-1,1 5 1,4 0-1,0 5 0,2 0 0,0 3 0,-3 3 0,0-3 0,-5-1 0,-1-2 0,-4-3 0,-1-3 1,1-5-1,-3-2 1,-1-11-1,0 0 1,0 0 0,0 0-1,0 0 1,0 0 0,-3-16-1,3 6 1,0-2 0,2-3-1,4 0 0,3-4 0,1-1 1,5-2-2,0 0 2,2 1-1,2 0 0,-2 1 0,0 1 0,-1 0 0,-1 1 0,-1 3 0,-1 0 0,-2 2 0,-1 3 0,-10 10 0,17-12 0,-17 12-1,12 4-1,-12-4-1,13 17-6,-13-6-22,5 2-7,0-3 0,-5-10 1</inkml:trace>
  <inkml:trace contextRef="#ctx0" brushRef="#br0" timeOffset="140397">1308 1057 23,'0'0'26,"0"0"0,0 0-1,0 0-4,0 0-1,0 0-3,0 0-5,31-46-4,-20 18-4,-5-14-5,3-6 0,4-11-2,1-9-2,8-2-3,-2-10-11,7 4-17,4-1-2,1 3 3,4 1 0</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0:39.1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53 633 31,'0'0'33,"9"10"2,-9-10-1,-10-5-19,10 5-6,-11-7-3,11 7-2,-16-14 1,8 1-2,-1-7 0,3-4-1,4-7 0,5-11-4,6-9 1,4-10-5,9-1-11,3-10-21,3-7 1,3 0 0,-1-4-1</inkml:trace>
  <inkml:trace contextRef="#ctx0" brushRef="#br0" timeOffset="554">412 794 52,'0'0'36,"26"-13"0,-24-20-13,13-12-9,-6-7-7,10-11-1,0-5-5,6-8-4,3 5-4,-3-5-25,1 14-3,0 0-4,-4 8 3</inkml:trace>
  <inkml:trace contextRef="#ctx0" brushRef="#br0" timeOffset="2026">993 64 4,'-6'-13'30,"3"2"-3,3 11-2,-5-11-7,5 11-3,0 0-3,0 14-4,0-14-2,-7 23-3,2-2 0,3 10 1,0 8-3,1 7 1,1 5-1,0 3 1,2 2-2,0 0 2,-1 1-2,1-7 1,-2-4-1,0-5 0,0-41 2,-3 70 0,3-70-2,-3 55 3,3-55-4,0 0 2,-4 51 2,4-51-2,0 0-1,0 0 0,1 49 2,-1-49-7,0 0 6,0 0-8,0 0 4,0 0 0,0 0 3,3 42-1,-3-42 0,0 0 4,0 0-1,0 0 2,-24-41-3,24 41 2,0 0-7,-35-51 4,22 33-2,1-4 2,0 4-2,1-4 2,1 6-1,3-1 2,1 6 0,1-2-1,2 3 2,3 10-1,-4-12 0,4 12 2,0 0-2,0 0-1,0 0 1,5 15-1,-5-15 0,0 0 0,25 56 3,-25-56-4,24 48 4,-24-48-3,25 51 0,-25-51-1,0 0 1,26 55 2,-26-55-2,0 0 0,0 0 0,0 0 3,0 0 0,0 0-2,0 0 0,0 0-3,0 0-1,31-53 6,-24 32-6,3-1 2,3-1-2,3 1 3,2 1 0,1 3 1,0 1-2,-2 3-1,2 6-2,-10-1-18,4 6-14,-13 3-1,11-10 1,-11 10-1</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1:18.8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37 675 75,'11'-4'39,"-1"-5"-1,0-9-2,6-2-30,-3-3-1,7-1-3,0-2 0,1 3-1,2-1 0,0 1 0,0 5 0,1-1-1,0 5 0,-2 0-1,1 6-5,-8 1-33,6-4 1,-4-2 0,0-5-3</inkml:trace>
  <inkml:trace contextRef="#ctx0" brushRef="#br0" timeOffset="23416">40 789 22,'0'0'32,"0"0"7,-16-16-6,6-17-11,8-11-5,-9-1-5,12-7-5,-3-3-3,8 1 0,4-7-4,6 6-1,5 0 2,6 2-2,2 4 2,2 3-3,0 7 3,-1 6-3,-5 7 3,-5 8-1,-3 5 1,-7 5 0,-10 8-1,9-6-1,-9 6-2,0 0-4,0 0-16,0 0-15,4 12-1,-4-12 0,0 0 2</inkml:trace>
  <inkml:trace contextRef="#ctx0" brushRef="#br0" timeOffset="24468">690 0 19,'0'0'26,"0"0"-2,0 0-1,0 0-5,-3 11-2,3-11-2,0 0-5,0 0-1,-7 11-2,7-11-1,-6 17 0,2-4-2,1 8 0,-1 5-2,2 8 3,0 5-3,1 3 2,1 6-1,0-1 0,0 1 0,0-1 0,-1-1-1,0-8 0,-1-4-1,1-3 1,-1-7-1,2-3 1,1-4-1,-1-1 1,0-16-1,1 17 0,-1-17 1,0 0-1,1 10-1,-1-10 0,0 0-2,0 0-3,-9-4-5,-1-3-11,10 7-10,-12-7-6,12 7 0,-18-8 1</inkml:trace>
  <inkml:trace contextRef="#ctx0" brushRef="#br0" timeOffset="24850">555 598 32,'0'0'33,"-3"-15"-2,-1 6-6,4 9-7,-2-11-7,2 11-2,0 0-3,0 0-1,0 0-3,0 0 0,10 12-1,-5 0 0,-5-12-1,0 0 2,22 54 2,-22-54-2,18 43 1,-18-43-3,0 0 3,20 48-4,-20-48 2,0 0 0,0 0-3,0 0 3,0 0-2,50-7 5,-34-5-5,0-5 4,1 2-1,3-4-2,-2-2 2,1 6-3,-2-4 3,1 8-3,-5-3 2,3 2-1,-4 1 1,-2 1-3,3 8-5,-13 2-32,10-7 1,-5-5-3,-1 2 2</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7.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37,'0'0'35,"0"0"2,0 0-8,0 0-10,0 0-8,0 0-1,0 0-3,4 50-2,-4-50-2,0 0-2,0 0-2,0 0-6,0 0-11,-8 44-19,8-44-1,0 0-1,0 0 1</inkml:trace>
  <inkml:trace contextRef="#ctx0" brushRef="#br0" timeOffset="515322">86 2320 50,'0'0'35,"0"0"-1,19 43-10,-19-43-11,0 0-8,0 0-7,0 0-13,0 0-19,0 0-1,0 0 0,0 0 1</inkml:trace>
  <inkml:trace contextRef="#ctx0" brushRef="#br0" timeOffset="516797">85 4496 37,'0'0'34,"38"48"2,-38-48-5,0 0-13,0 0-13,-4 50-8,4-50-12,0 0-19,0 0-1,0 0 0,0 0 1</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0 52,'0'0'35,"0"82"-2,0-82-4,0 0-18,0 0-8,0 0-8,0 0-13,0 0-15,0 0-1,0-66 0,0 66 0</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1385 461 60,'-12'-11'39,"12"11"-2,-6-11 3,2 2-18,4 9-11,0-13-4,0 13-2,8-14-1,-8 14-1,17-21-1,-3 9 0,1-6 0,2 1 0,-2 2 0,1-2-1,-4 6-1,0 2 1,-12 9-1,12-6 0,-12 6 0,6 18 0,-6 1 0,1 7 1,0 4-1,0 9 0,0 6 0,0 5 0,-1 2 0,0 1 1,1 2-1,0-2 0,-1-4 0,0-2 1,1-8-1,0-3 1,-1-6-1,0-4 0,0-8 0,0-4 0,0-2-1,0-12-1,0 10-2,0-10-3,0 0-7,-6-10-17,6 10-10,-2-18 0,1 7 1</inkml:trace>
  <inkml:trace contextRef="#ctx0" brushRef="#br0" timeOffset="504">1250 1016 69,'0'0'38,"0"0"-1,14 1-3,11-1-18,-3-13-4,14 7-2,3-7-4,9 3-1,0-1-1,4 3-1,-2 0-1,-3 3-1,-5 3 0,-7 2-1,-8 0 0,-7 0 0,-4 1-2,-16-1-1,16 0-5,-16 0-15,-2-15-18,0 1 1,1 1 0,-2-6 0</inkml:trace>
  <inkml:trace contextRef="#ctx0" brushRef="#br0" timeOffset="953">1483 189 86,'0'0'37,"11"-10"1,-11 10 0,0 0-28,-16 24-7,-5 0 0,-4 10-2,-12 6 0,-4 7 0,-5 4-1,1-3 0,4-3 0,5-6 0,9-11 2,13-12-1,14-16 1,13-4 0,14-16 0,10-6 1,4-7-1,4-3 1,2 1-2,-7 7 0,-4 3 1,-12 12-1,-10 16-1,-12 16 1,-11 14-1,-10 12 0,-7 11 1,-3 5-2,0 4 1,2-7 0,9-11 0,7-13 0,15-17 0,11-15 0,14-17 1,10-10-1,4-12 1,0-3 0,-3-1-1,-4 4 1,-8 11-1,-10 14 0,-18 12 0,-5 18 1,-12 17-1,-3 10 0,-6 9 0,-1 8 0,-1 2 1,1-4-1,8-3-1,2-9 1,6-8-1,1-8-1,6-9-3,0-13-2,4-10-26,0 0-9,13-29 1,-9-4 0</inkml:trace>
  <inkml:trace contextRef="#ctx0" brushRef="#br0" timeOffset="1738">107 495 58,'-9'10'36,"2"0"1,7-10 0,1 15-17,-1-15-9,33-11-3,-6-6 0,12-6-3,3-9 0,10-6-2,2-2 0,0-2-1,-6 1-1,-5 4 1,-9 7-1,-6 7 0,-8 10-1,-10 11 1,-10 2 0,-2 33-1,-8 3 0,-4 10 1,-2 12-1,-4 9 0,-1 8 0,-1 1 0,2 0 0,0-2 0,5-7 0,-1-3 0,5-12 0,2-7 1,3-8-2,2-10 0,1-6 0,1-8-3,3-3-2,-1-10-9,0 0-25,-5-16-1,2 6 1,-5-3-1</inkml:trace>
  <inkml:trace contextRef="#ctx0" brushRef="#br0" timeOffset="2135">93 1050 75,'-12'11'38,"12"-11"0,10 10 2,7-17-26,21 3-5,4-4-3,13 0 0,5-2-2,5 1-1,0 0-1,-2 2-1,-7 2-1,-7 3 0,-8-1 0,-11 1-2,-7 2-2,-8-4-3,0 8-17,-15-4-16,7-10 0,-8-1-1,-1 0 2</inkml:trace>
  <inkml:trace contextRef="#ctx0" brushRef="#br0" timeOffset="5970">259 274 75,'3'-25'39,"-4"7"-1,-8 9 1,-15 3-28,2 9-6,-7 0-1,1 3-1,1-3-2,4-2 2,11-13-1,19-10 0,17-8 0,16-5-1,12-3 0,7-1 0,1 6-1,-1 10 0,-10 22 1,-18 21-1,-22 23-1,-22 18 2,-22 19-1,-19 12 1,-13 7-1,-8 4 0,0-10 0,9-13 0,14-15 0,19-18 0,26-24 0,24-20 0,27-20 1,19-14-1,15-8 0,4-3 1,-2 0 0,-8 7-1,-13 18 1,-20 16-1,-27 20 1,-23 18-1,-24 15 0,-10 6 1,-7 3-1,-2-4 0,6-12 0,10-12 0,21-19-1,17-14 1,22-30 0,15-5 0,13-6-1,3 1 2,0 2-1,-4 9 0,-12 17 0,-16 19 1,-19 16 0,-19 19-1,-13 7 1,-9 7 0,-4 2-1,0-3 0,4-9-1,6-12-2,11-9-3,3-23-13,19-2-22,-10-26 0,8-3 1,-7-11-1</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6.9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377 229 26,'0'0'31,"16"0"4,-6 0-6,1-11-6,11 7-5,-5-13-1,12 2-5,-3-9-2,8 4-3,-1-5-3,5 1-1,-2 0-1,-1 5 0,-5 2-2,-4 6 1,-6-1-1,-3 7 1,-8 0-1,-9 5 0,10-1 1,-10 1-1,0 0 0,0 0 1,0 0-1,0 0 1,0 0-1,0 0 1,0 0-1,0 0 1,0 0-1,0 0 0,0 0 0,0 0 0,0 0 0,0 0 0,0 0 0,0 0 0,0 0 0,0 0 0,0 0 0,0 0-1,0 0 1,0 0 0,11 11 0,-11-11-1,8 10 1,-8-10 0,8 9 0,-8-9 0,0 0 0,8 12 1,-8-12-1,0 0 0,0 0 0,0 0 0,0 0 0,1 10 0,-1-10 0,0 0 0,0 0 0,0 0 0,0 0 1,0 0-1,0 0 0,0 0 0,0 0 1,0 0-1,0 0 0,-1 9 0,1-9 0,-2 21 0,0-4 0,0 6 0,-1 4 0,0 7 0,-4 4 0,-2 6 0,-4 6 1,-2 3-1,-6 6 0,-4 5 0,-4 6 0,-5 2 0,-4 3 0,-5 3 0,-1 0 0,-4-2 0,-2-4 0,0-8-1,0-7 1,2-9 0,1-11 0,4-12 0,3-13 0,3-14 0,4-12 0,5-13 0,4-11 0,3-6 1,8-4-1,4-2 0,8 1 0,8 2 0,5 3 0,8 6 0,5 8 0,5 5 0,7 6 0,3 6 0,4 6 0,3 8 1,1 7-1,4 9 0,0 0 0,3 3 0,-1 3 0,1 0 0,1-1 0,-1-4 0,1-2 1,-3-4-1,-1-1 1,0-1-1,-6-3 0,-1-1 0,-7-1 1,-3-3-1,-4 3-1,-5-5-2,1 4-8,-5-12-28,-1-2-1,-2-13 0,-1-10-1</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1.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71 32,'0'0'30,"0"0"-2,0 0-6,0 0-4,0 0-4,0 0-3,0 0 0,1-10-2,-1 10-2,9-11-3,2 5-2,0-4 0,2 1 0,6 1-1,2 1-1,2 2 1,3 1-1,-1 3 0,-1 1 0,1 3 0,0 2 0,-4 2 0,-2 1 0,-3 2 0,-3 4 1,-5 0-1,-4 5 1,-9 0 0,-3 3-1,-10-2 1,-2 5 0,-6 0-1,-4-2 1,0-1-1,-1-1 0,8-6 0,1-2 0,6-2 0,16-11 0,-15 16-1,15-16 1,12 15 0,2-6 0,1 2 0,4 3 0,5 3 0,-1 2 0,6 5-1,-3 2 1,0 3-1,-1 1 1,-4 2 0,-3-2-1,-5-2 1,-4-1 0,-7-5 0,-5-3 0,-5-2 1,-7-3-1,-4-2 0,-6 1 1,-6-3-1,-3-3 1,-6-2-1,0-2 1,-5-4-1,4 0 0,3-4 0,3-3-2,11 2-2,-3-10-8,19 2-25,1-2 1,17-4-2,5-5 2</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2.8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 23,'0'0'31,"0"0"1,-10-5-6,10 5-7,0 0-7,0 0-5,0 0-2,-3 10-1,3-10-1,15 21 0,-3-6-1,5 6 3,1-1-3,4 3 1,1-2-1,2 1-1,-25-22 1,48 43-1,-48-43 0,42 34 0,-42-34-1,0 0 0,0 0-3,51 32-5,-51-32-21,0 0-6,0 0 0,0 0 0</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3.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192-3 34,'0'0'28,"44"0"1,-44 0-9,0 0-4,0 0-5,-22 38-3,12-17-3,-7 5-1,2 6-1,-8 3 0,0 5-2,-1 2 0,2-2 0,2 1 1,2-4-1,4-2 2,2-5-3,5-4 1,4-6-1,0-5 1,1-4-1,2-11 0,-1 10-1,1-10-2,0 0-2,0 0-10,2-17-19,-2 17-1,1-16 1,-1 16 0</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4.2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143 141 19,'0'0'27,"0"0"-3,-9 1-1,9-1-4,0 0-3,0 0-2,0 0-3,0 0-2,0-12-1,0 12-3,13-11 0,-1 4-2,-1-6 0,10 2-1,-3-4 0,7 0 0,1-3-1,1 5 1,-1 0-2,-2 3 1,1 7-2,-5 3 1,-1 7-1,-3 6 1,-5 3 0,-1 6 0,-6 3 0,-2 5 1,-5-1-1,-6 1 1,-1 0 0,-4-1-1,-5 1 1,0-4 0,-3-1-1,1-4 1,-1-4-1,5-4 0,2-3 1,2-4-1,13-6 0,0 0 0,0 0 0,0 0-1,16 8 1,0-4 0,3 4-1,4 4 1,1 1 0,0 4-1,0 2 1,-2 2-1,3 2 2,-9-1-2,2 2 2,-8-5-2,-3 5 0,-5-4 1,-3 2 0,-4-4 0,-10 0-1,0 0 1,-9-1-1,0 1 2,-5-5-1,-4 0 1,-3-1 0,-3-5-1,1-2 1,-1-6 0,1-4 0,5-4 0,1-5 0,8 1 1,0-7-1,6 4 1,4-3-1,3 4 0,4 4 0,1 2-1,6 9 1,-3-10-2,3 10 1,0 0-1,0 0-3,0 0-5,0 0-22,0 0-6,0 0-1,10-9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5.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16 160 21,'0'0'26,"0"0"0,0 0-9,0 0-6,0 0-2,-2 12-2,2-12-3,10 19 0,-3-5-1,3 4 1,0 3-2,-1 0 1,1-1 0,-2 1-1,-1-6 0,-2 2 1,1-8 1,-1 1 0,-5-10 1,0 0 0,0 0 0,0 0-1,-7-13 0,-1 1 0,-4-4-2,-2-4-1,2-3-1,-2-3 1,3-1 0,0-1 0,3 2 0,4 1 0,6 1 0,4 6-1,1-1 1,7 7-1,2-1 0,4 3-1,-20 10 0,44-17-4,-44 17-9,53-10-23,-53 10 1,0 0-1,58-18 1</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6:21:22.455"/>
    </inkml:context>
    <inkml:brush xml:id="br0">
      <inkml:brushProperty name="width" value="0.05292" units="cm"/>
      <inkml:brushProperty name="height" value="0.05292" units="cm"/>
      <inkml:brushProperty name="color" value="#FF0000"/>
    </inkml:brush>
  </inkml:definitions>
  <inkml:trace contextRef="#ctx0" brushRef="#br0">23812 893,'0'0,"0"0,0 0,-24-50,24 50,0 0,-50-24,50 24,-74-25,74 25,-75-25,50 25,-24-25,24 25,-25-25,1 25,24 0,-25-24,1 24,-1 0,1-25,-1 25,0 0,1 0,24 0,-25 0,1 0,-1 0,50 0,-74 25,74-25,-75 24,75-24,-74 50,74-50,-50 25,50-25,-49 74,49-74,-50 50,50-50,-50 49,50-49,-49 100,49-100,-50 74,50-24,-25-1,25 1,-24-1,24 1,0-25,0 24,0 1,24-25,-24 24,25-24,-25 0,25 0,0 25,-25-26,49 1,-24 0,0 25,0-26,0 1,24 0,-24 0,0 0,24-25,1 24,0 1,-1-25,1 25,0-25,-1 0,1 0,-1 0,26 0,-26 0,1-25,24 25,-24-25,0 25,-1-24,1-1,-1 0,1-25,0 26,-26-26,26 0,-25 1,24-1,-24 0,0 1,-25-1,25 1,-25-26,0 1,0 24,0 1,0-1,0 0,-25 1,25 49,-50-99,50 99,-49-50,49 50,-50-50,50 50,-25-24,25 24,-49-25,49 25,0 0,-50 0,50 0,0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60 28,'0'0'33,"0"0"2,-5-45 0,5 45-17,0 0-6,0 0-2,0 0-5,0 0-1,0 0-1,50-31-2,-50 31 1,0 0-2,51 16 0,-51-16 0,44 27 0,-44-27-1,50 41 2,-50-41-2,47 47 1,-47-47 0,37 50 0,-37-50 0,0 0 0,32 57 0,-32-57 0,0 0 1,0 0 0,0 0 0,0 0 0,0 0-1,0 0 1,0 0 0,0 0-1,-46 9 0,46-9 0,-48-10 0,48 10 1,-54-7-1,54 7 0,-50-3 0,50 3 0,-43 8-1,43-8 1,0 0-1,-50 31 0,50-31 1,0 0-1,-9 49 1,9-49 0,0 0 0,0 0 0,52 49 0,-52-49 1,0 0-1,55 13 1,-55-13-1,0 0-2,58-4-2,-58 4-6,0 0-16,56-20-11,-56 20-1,0 0 1</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1.6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0 180 25,'0'0'16,"0"0"-1,0 0-1,0 0-3,0 0-1,0 0-2,0 0-3,0 0-2,0 0 0,46-8-1,-46 8 1,0 0 1,50-18-1,-50 18 1,59-20 0,-59 20 0,80-23-1,-35 10 1,2 3-2,4-2 1,-2 3-1,1 1-1,-6 0 1,-1 4-1,-43 4-1,71-5 2,-71 5 0,53 0 0,-53 0-1,0 0 2,0 0-2,49 0 1,-49 0-2,0 0-7,0 0-14,0 0-14,0 0-1,-10-42 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2.4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5 197 13,'0'0'16,"0"0"-2,0 0-3,0 0-1,-9-9-2,9 9-2,0 0-1,0 0 0,1-10-1,-1 10-2,0 0 1,12-13 0,-12 13 0,19-15 0,-19 15 1,0 0 1,56-26-1,-56 26 1,64-23 0,-64 23-1,73-24 0,-29 14 0,-3-3-2,1 2 0,0 0 1,-42 11-2,65-16 1,-65 16 0,47-10 0,-47 10 0,0 0 0,0 0 1,0 0-1,44-6 1,-44 6 0,0 0-1,0 0-1,0 0 0,0 0-2,0 0-1,0 0-9,0 0-14,0 0-10,0 0-1,0 0 0</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4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41 28,'-14'-1'31,"14"1"1,0 0 0,-17-8-16,17 8-3,0 0-2,0 0-1,-12-7-3,12 7-2,0 0 0,0 0-2,-10-6 0,10 6-1,0 0-1,0 0 0,0 0 0,0 0 0,0 0 0,0 0 0,0 0-1,9-1 1,5 1-1,4 0 0,3 1 0,3-1 1,3 2-1,3-1 1,-1 0-1,-2 1 1,-2-3 1,-3 5-1,-3-5 0,-2 2 0,-3-1 0,-5 0 0,-9 0-1,15 1 1,-15-1-1,12 4 0,-12-4 0,9 3 0,-9-3-2,0 0 0,16 4-5,-16-4-31,8-9 0,-2-5 0,6-3-2</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51.3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89 137 85,'0'0'36,"0"0"1,-15 2 1,15-2-30,0 0-2,0 0-3,-11-8 0,11 8 0,0 0 0,0 0-1,-5-9 0,5 9-1,0 0 0,12-16-1,1 7 1,4-2-1,6-1 0,5 0 1,6-1-1,5 0 1,3 1-1,0 2 1,-1 3-1,1 3 0,-5 2 1,-3 3-1,-6 5-1,-6 1 1,-6 7 0,-5 2 1,-9 4-1,-6 1 1,-9 1 0,-5 5 0,-4-2 0,-3 2 0,-4-2-1,1-3 1,3-2-1,4-3 0,6-2-1,5-5 1,4 0 0,6-10 0,5 15 0,7-6 1,2-2-1,8 5 1,2 2 0,5 4 0,1 1-1,0 5 0,1 2 0,-4 1 0,-3 5-1,-4 3 1,-5 0-1,-6 1 1,-7 0-1,-4 2 1,-8-2 0,-7 2 0,-7-5 0,-5-4 0,-3-4 0,-5-8 1,-4-8-1,-4-8 0,0-9 1,-3-7-1,1-7 1,2-2-1,1-3 0,5 1 0,4 4 0,8 0-2,6 8-3,-1-10-18,16 8-18,1-10 0,8-6-1,1-12-1</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34.2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1943 268 16,'0'0'29,"10"-10"-3,-10 10-3,0 0-4,0 0-4,0 0-4,0 0-3,3 18-3,-3-18-1,-1 17-2,2-5-1,1-2 0,0 1-1,2-1 1,-4-10-1,10 12 0,-10-12 1,14 7 0,-4-11 0,4 2 1,1-8 0,6-3 0,4-3 0,8-6 0,3-4 0,8-1 0,3-1 0,6-3 0,2-1-1,0 6 1,-1 0-1,-3 4 0,-7 3-1,-3 3 2,-9 4-2,-8 3 1,-6 4 0,-4-1-1,-14 6 1,13-5-1,-13 5 1,0 0-1,0 0 0,0 0-3,14 4-19,-14-4-14,0 0-1,-22 4-1,-12-16-1,34 12 39</inkml:trace>
  <inkml:trace contextRef="#ctx0" brushRef="#br0" timeOffset="12896">5374 2040 12,'0'0'28,"0"0"0,-16 1-7,16-1-3,-13-8-3,13 8-2,-15-7-2,15 7-1,-15-6-3,15 6-2,-18-1-1,7 1-1,-4-2-1,2 1-1,-4-2 1,0 0 0,-4-3 0,1 2 0,-2-1 0,1 0 0,-2 0-1,-1 1 1,0-3-2,-2 2 2,0 1-2,-3-1 1,-1 1-1,-2-1 0,0 0 1,-2 1-2,-1 3 2,0-3-1,-2 2 0,4 0 0,-1-1 1,3 2 0,-1-2-1,1 2 1,0-2 0,0 1-1,-1-2 1,0 2-1,0 1 1,-3-2-1,-3 0 0,-1 0 1,-1-2-1,-1 1 1,-2-4-1,-2 1 1,-4-1-1,-3-1 1,0 1-1,-2 0 1,-2 1-1,0 1 1,1 1-1,-4 2 0,3 0 1,0 1 0,0-1-1,0 2 1,1 0 0,0 2-1,1-2 1,2 0 0,3 0-1,2 1 1,4-1 0,2 0 0,6-1 0,1 0 0,3-3 0,2 2 0,1 0-1,2 0 1,0 0 0,0 0 0,-1 0-1,-1-1 1,-1 2-1,-1-2 1,-3-3-1,-3 2 1,-5-1-1,-2 0 0,-3-3 1,-4 2-1,-4 1 0,-1 1-1,-1 2 1,0 0 0,-1 1 0,1 1 0,-1 1 0,0 0 0,3-1 0,-2 3 0,1-2 0,0 1 0,-1 0 0,3-1 0,-1 5 0,1-4 0,2 3 0,0-2 0,0 0 0,-1 0 0,4-3 0,-1 1 1,1-2-1,1 1 0,2 1 0,1-2 0,3 3 0,-2-2 0,3 3 0,1 0 0,1 0 0,-1 0 1,2-2-1,2 3 0,-1-2 0,3 3 1,-1 0-1,1-1-1,0 3 1,3-1 0,0 2 0,1 0 0,2 0 0,0 1 0,2-4 1,2 5-1,0-4 0,0 2 0,-1 0 0,0-1 0,0 4 0,1-1 0,1 2-1,0 0 2,3-1-2,0 1 1,2 0 0,2 2 1,3 0-1,-1-1-1,3 4 2,-1 4-2,1 4 2,2 0-1,0 5 0,-1 1 0,3 3 1,0 6 0,0-1-2,0 0 2,-1 1-1,0 5 0,0-1 0,0 2 1,-2 0-2,1 0 1,0 1 1,0-3-1,-1-2 1,2 0-1,1-5 1,1 1 0,0-6-1,2-1 0,0 0 0,3-4 0,0 0 0,2-3-1,2 1 1,2-6-1,3 1 1,3-5-1,5-3 1,5-2 0,5-4 0,5-2 0,4-5 0,5-1 0,3 2 0,3-4-1,4 1 1,0-1 0,4-1 0,-1 0 0,2-1 0,-1 3 1,-2-3-1,-2 0 0,1 2 0,-2-1 0,-2 3-1,-2-1 1,0 3 0,-1 0 0,1 1 0,-2 1 0,-1 0 0,-1 3 0,-1-3 1,-1 2-1,-3 0 0,-1 1 0,-1 3 0,0-3 0,-3 2 0,1-4-1,2 3 1,-2 0 1,1-3-1,0-1 0,3-1 0,1 2 0,2-1 0,-1 0 0,2-3 0,5-1 0,-1 2 0,3 0 0,-2-1 0,0 0 1,0-4-1,3 5 0,-3-3 0,1 1 0,-3-1 0,3 0 0,1 2 0,1-2 0,4 2 0,-2-1 0,2 0 0,1 0 0,1-1 0,0-1 0,-3-2 0,1 1 0,-3 0 0,-3-3 0,-1 3 0,-2 0 0,-2 1 0,-3 0 0,-1 1 0,-1 1 0,0 0 0,0 0 0,-1-2 0,-1 2 0,0 0 0,2-3 0,0 0 0,3-1 0,-2 0 0,0-1 0,-1 1 0,1-1 0,-2-2 0,-1 5 1,-2-2-1,-3 1 0,-2 1 0,-2-1 0,-1 3 0,-2-2 0,1 4 0,1-2 0,1 1-1,1 1 1,1-2 0,0 5 0,1-4 0,0 4 0,0-1 0,1-1 0,-2 2 0,0-2 0,-1 3 0,0-1 0,-1 0 0,2 0 0,-1-1 0,-1 2 0,2-1 0,1 2 0,1-1 0,0-1-1,1 5 1,0-4 0,0 5-1,-1-3 1,0 2 0,-3 1 0,0-2 0,-2 2 0,-1-3 0,-2 3 0,-1-4 1,-2 1-2,-1 0 1,-1-1 0,-2 3 0,2-5 0,-4 1 0,1-1-1,-2-1 1,0 2 1,-1-4-1,-1 2 0,-1-3 0,-9 2 0,16-1 0,-16 1 0,15-2 0,-15 2 0,15-4 0,-15 4 1,14-6-1,-4 3 0,-10 3 0,18-13 1,-8 2-1,-1 1 0,1-2 0,2-5 0,-1-1-1,1-3 1,1-2 0,-1-6-1,2-4 1,-1-2 0,1-7 0,-3 0 0,2-1 0,-3-2 0,0-1 1,-2 3-1,-2 1 0,1 3 0,-2 3 1,2 2-1,-4 2 0,3 3 1,-4 1-1,4 3 1,-1 2 0,-1 3-1,0 5 0,-2 1 0,1 5 1,-3 9-1,3-10-1,-3 10 1,0 0 0,0 0-1,0 0 0,0 0-2,0 0-1,0 0-4,0 0-28,0 0-5,5-11-1,-5 11 0</inkml:trace>
  <inkml:trace contextRef="#ctx0" brushRef="#br0" timeOffset="51768">208 3846 20,'0'0'26,"0"0"0,-8 9-3,8-9-10,0 0-1,0 0-2,18 10 0,-8-10-1,8 6 0,-1-4-2,9 4 0,1-4-2,9 2-1,-1-2-1,5 2-1,4-2 1,2-1-1,2-2 0,1 1 1,0-1-1,-4 0 0,-2-4 0,-3 2 0,-5-1 0,-4 2-1,-8-1 1,-3 2-1,-6 0 0,-4 0 0,-10 1 0,12 2 0,-12-2 0,0 0 0,0 0-1,0 0 1,0 0-1,0 0 0,0 0 0,0 0 0,0 0 0,0 0-1,0 0 0,0 0-1,0 0-1,0 0-3,0 0-8,0 0-24,0 0 1,-5-10-2,4-1 2</inkml:trace>
  <inkml:trace contextRef="#ctx0" brushRef="#br0" timeOffset="162873">2790 4975 53,'0'0'36,"0"0"-2,0 0 1,15 5-18,-7-15-8,13 5-2,4-5-2,11 3 0,6-5-1,12 3 1,3-1-1,6 3-1,-1 1-1,-4 1 0,-7 2-1,-6 1 0,-10 2-1,-11-1-1,-6 0-4,-11-9-10,-7 10-25,1-22 1,-3 1-2,0-7 2</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8.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115 271 22,'-17'10'32,"17"-10"1,-9 5 1,9-5-13,0 0-6,0 0-5,0 0-2,0 0-2,0 0-1,-6 12-1,3 2-2,-5 4 0,0 7-1,-3 4-1,-1 5 0,0 6 0,1 0 0,2-2 0,3-3 0,4-6 0,3-5 0,4-6 2,4-5-1,2-11 1,3-2 0,3-9 0,0-3 0,0-7 0,3-4-1,-1-1 0,-1-1 0,-2 4-2,-3 1 1,-3 7-1,0 5 1,2 7-1,-3 5 0,2 5 0,3-1 1,2 2 0,4-1-1,4-3 1,2-3 1,0-4-1,2-4 1,-2-6-1,-3-4 1,-3-7-1,-5-4 1,-6-5-1,-5-5-1,-3 5 0,-7-1-3,4 10-6,-12-3-23,9 10-4,-2 4-1,7 11 0</inkml:trace>
  <inkml:trace contextRef="#ctx0" brushRef="#br0" timeOffset="574">656 548 19,'0'0'30,"0"0"0,9-12 4,-15-7-16,5 2-2,-7-12-5,5 2-3,-6-13 1,5 5-3,-5-6 0,7 4-2,0 4 0,6 3-2,4 6-1,3 7 0,5 7 0,4 3-1,2 6-1,-4 6 0,-1 3 0,-3 4 0,-2 7 0,-7 3 0,-5 9 0,-4 2 0,-2 4 1,3 2 0,2 0-1,2 0 0,2-5 2,5-4-2,4-9 0,5-7-2,5-1-6,-4-19-13,7-2-12,-3-5-1,4-5-1,-2-4 2</inkml:trace>
  <inkml:trace contextRef="#ctx0" brushRef="#br0" timeOffset="936">1050 416 38,'2'14'31,"3"6"1,-1 2-9,-3-3-7,5 4-8,-5-5-3,3-3-5,2 0-12,-6-15-18,0 0-2,12-4 0,-8-10 0</inkml:trace>
  <inkml:trace contextRef="#ctx0" brushRef="#br0" timeOffset="1154">1303-5 55,'11'0'33,"-11"0"0,14 6-6,-9 9-17,-8 4-3,0 10-2,-4 9-1,1 10-1,0 5-1,3 5 1,2 1-1,5-2 0,7-7 0,5-4 0,6-13 1,9-6-2,4-11 2,5-8-1,0-8 0,1-6-1,-3-5 0,-2-8 0,-7-4-1,-7-2 2,-5 0-2,-8 3 0,-7 3 0,-5 8 0,3 11 0,-18 3-1,5 15 1,2 4-2,2 11 2,2 0-2,6 3 1,3-4-3,9-1-9,-5-9-24,5-7 0,1-9 0,-3-13 0</inkml:trace>
  <inkml:trace contextRef="#ctx0" brushRef="#br0" timeOffset="1564">1300 201 62,'-15'3'36,"15"-3"-1,5 14 0,6-8-26,13 3-4,2-4-2,7 2 0,2-8-4,0-8-8,4-6-27,-4-2 1,-4-7-1,-4-7 0</inkml:trace>
  <inkml:trace contextRef="#ctx0" brushRef="#br0" timeOffset="1790">1089 15 62,'-12'29'38,"4"-7"-3,5-6-3,3-16-23,0 0-25,0 0-18,9-19 0,6 2-3,7-9 2</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0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0 134 39,'14'39'33,"5"5"1,2-2-1,0-7-18,1 6-6,-7-16 0,0 0-2,-7-16 0,-8-9-1,0 0-2,6-23 1,-11-2-1,1-2-1,-2-3-2,3-2 0,1 1-1,4 4-1,4 3 0,6 1-1,6 7-3,4-5-6,15 12-17,2-6-9,5 5 0,5-5-1</inkml:trace>
  <inkml:trace contextRef="#ctx0" brushRef="#br0" timeOffset="255">631 81 50,'-19'32'31,"-7"4"2,1 3-6,5 7-16,0-3-2,14 5-2,7-11 1,17 0-2,8-13 1,14-4-2,7-11 1,8-9-2,-3-9-3,2-7 2,-5-4-2,-8-5 1,-13-8-2,-11-1 2,-16-9-2,-14 3 1,-12-1-1,-13 1-2,-9 5 0,-5 1-3,7 13-11,-2-3-23,7 10 1,8 1-1,16 2 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44.1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2915 2180 28,'0'0'30,"0"0"2,-9 4-3,9-4-9,0 0-5,0 0-4,0 0-2,-9 1-2,9-1-2,0 0 0,0 0-1,0 0-1,0 0-1,0 0 0,0 0 0,0 0 0,9-10 0,-9 10-1,7-9 1,-7 9-1,17-17 0,-4 6 1,2-1-2,2 0 1,2-1-1,3 1 0,-2 1 0,3 1 1,-3 0-1,-2 3 0,0 1 1,-3 0-1,-2 2 1,-2-1-1,0 3 0,-2 1 0,-9 1 0,18 3 0,-8-1 0,1 2 0,0 0 0,-1 0 0,1 2 0,1-2 0,-2 1 0,0 2 1,-1-1-1,-9-6 0,17 13 0,-17-13 0,17 15 0,-17-15 0,15 15 0,-15-15 0,11 12 0,-11-12 0,4 14 0,-6-5 1,-3 3-1,-2 0 0,-4 1 1,0 4-1,-3 2 0,0-1 0,-1 0 1,0-1-1,0-1 0,2-2 0,0 2 0,-1-2 0,3-2 0,-2-1 0,3 1-1,2-1 1,-1-1 0,3 1 0,6-11 0,-10 14 0,10-14 0,-7 10 0,7-10 0,0 0 0,0 0 0,0 0 1,0 0-1,0 0 0,0 0 1,0 0-1,-2 10 1,2-10 0,0 0-1,13-4 1,-4 0 0,4 1-1,2 0 0,4-1 1,3 2-1,3 0 0,2 2 0,2 1 0,-3 3 0,0 0 0,0 1 0,-3 3 0,-4 0 0,-2 1 1,-4 2-1,-1-1 0,-2 2 0,-3 3 1,0 1-2,-2-1 2,-2 1-2,-1 2 1,0 0 0,-3-1 0,-1 0 0,-1 0 0,-1-1 1,-4 1-1,-1 0 1,-1-1-1,-4 2 0,0-1 0,-2 0 0,0 0 0,-3 0 0,-1-1 0,3-2 1,-1-1-1,1-3 0,1 0 0,2-1 1,0-2-1,1-3 1,-1 2-1,-1-3 0,-2 2 0,3 0 1,-4-2-1,0-3 1,1-2-1,-1 0 1,3-6-1,-1 0 1,1-5 0,0-4 0,1-2 0,0 0 0,2-4 0,-1 1 0,0 0 0,4 1 0,-4 0 0,4 3-1,-2 1 1,2 1-1,0 2 0,0 2 1,3-1-1,-2 4 0,3-1 1,5 10-1,-11-16 1,11 16-1,-8-10 0,8 10 0,0 0 0,0 0 0,0 0-1,-9-7-1,9 7-1,0 0-1,0 0-5,0 0-27,0 0-6,0 0 1,7-11-1</inkml:trace>
  <inkml:trace contextRef="#ctx0" brushRef="#br0" timeOffset="150373">48 0 56,'-2'24'36,"5"-4"-2,5 1 1,-1-5-25,18 6-3,8-4-1,18-1-2,17-2 0,22-2 1,21-4-2,21 0 2,15-6-2,16 1-1,6-1 0,5 2 0,-5 1-1,-4 0 0,-14 2 0,-9-1 0,-17 4-1,-15-1 1,-18 1 0,-14 0-1,-17-2 1,-14-1-1,-13-2 0,-11 1 0,-7-1-2,-7-6-1,-9 0-3,0 0-9,8-13-25,-8 13 1,-12-13-1,1 4 2</inkml:trace>
  <inkml:trace contextRef="#ctx0" brushRef="#br0" timeOffset="150828">835 292 45,'-4'15'34,"2"-3"2,2-12 0,11 22-15,1-19-12,14 6 0,5-4-2,17 4-1,13-4-1,15 3 0,12-6-2,13 4 0,6-5 0,7 2-1,3-3 0,-4-1-1,-10 1 0,-11-1 0,-15 3-1,-14-3 0,-14 1-1,-16-4-1,-13 2-3,-16-8-7,-4 10-29,-6-15 1,-5 3 1,-3 1-3</inkml:trace>
  <inkml:trace contextRef="#ctx0" brushRef="#br0" timeOffset="151500">2494 751 64,'-5'13'36,"5"-13"0,0 0 1,0 0-22,16-11-8,-3-1-2,5 3-1,3-6-1,7 2 1,3-5-2,5 2 1,0-2-2,3 2 0,-3 1-1,1 2 1,0 0-2,-2 4 2,-2 1-1,-3 3-1,-2 2 2,-2 5-1,-2 2 0,-2 2 1,-1 4 0,-4 4 0,-3 4 0,-2 4 0,0 3 0,-4 3 0,-3 2 0,-2 4-1,-5 2 0,-4 4 0,-4 2 0,-6 0 1,-3 5-2,-7-5 2,-4 1-1,-4-1 0,-4-1 0,-4-6 0,-4-2 0,-2-4 0,-2-5 0,-2-2 0,0-8 0,1-5 0,1-6 0,2-5-1,7-7 0,5-5 1,7-5-1,8-5 1,8-3-1,8-1 1,10-5 0,6 4 0,5 0 0,8 5 0,3 5 1,3 5-1,2 8 0,2 5 0,1 8 0,-1 5-1,1 7 1,-1 5 1,0 1-1,2 6-1,-2 0 2,-1 2-1,2-1 1,0-3-1,1-3 1,3-2 0,-2-4-1,3-6 2,0-4-1,-1-4 0,-1-5 0,0-2-1,-4-4 1,-2-2-1,-5 2 1,-3-2-2,-6 2-1,-1-4-1,-2 5-5,-15 4-30,16-14-3,-9 4 1,4-1-1</inkml:trace>
  <inkml:trace contextRef="#ctx0" brushRef="#br0" timeOffset="307604">30 259 32,'0'0'31,"-11"-6"0,11 6-6,0 0-6,-14-14-5,14 14-4,0 0-1,0 0-2,-10-5-1,10 5-2,0 0 0,0 0-2,12 0 0,7 1-1,9 1 0,11 0-1,14 2 0,15 0 1,18-1-1,15-1 0,16-2 1,11 0-1,10-2 1,9 0-1,5 0 1,0-1 0,-3 1 0,-5 0 0,-10 3 0,-9 2 0,-16 1 0,-14 3 0,-16-1-1,-13 3 1,-17-3-1,-10 2 0,-15-2 0,-6 0 0,-7-2 0,-11-4-1,0 0 1,0 0-1,0 0-1,0 0 1,0 0-1,-16 6 0,0-6 1,-6 0-1,-8 1 0,-11-1 0,-8 1 0,-12-1 1,-8 1 0,-13-2 0,-10-2 1,-12-2-1,-13-6 1,-8 2 0,-7-5 1,-7-1-1,-6 0 0,1 0 0,4 2 1,9-1 0,12 6 0,19 1 0,19 3 0,21 5 0,27 4 1,27 4-1,30 0 0,31 5 0,28 0-1,21 0-1,25 3-4,15-7-27,20-5-5,5-5 0,6-3-2</inkml:trace>
  <inkml:trace contextRef="#ctx0" brushRef="#br0" timeOffset="308508">2383 1489 46,'-16'24'33,"2"-2"1,7-7-1,11 2-16,-4-17-3,31 16-4,-1-15-1,19 3-2,9-5-2,15 4 0,12-5-2,10 1-2,7-1 0,0 2-1,0 0 0,-6-1-1,-10 1 1,-9-1 0,-16 1 0,-15 1 0,-13-2-1,-13 0 1,-20 1-1,0 0 0,-25-6 0,-9 3-1,-12 2 1,-13-1 0,-13 5 0,-13 3 0,-10 2 0,-9 2 1,-3 4 0,-1 1 0,3 2 0,10 1 0,11-1 1,17 0 0,19 1 0,22 0 1,24-3 0,27 2 1,22-3 0,21 1 1,21-2-2,12-2 1,9-2-1,5-3-1,-2-3 0,-8-3-1,-15 0 0,-14-2 0,-17 1-1,-14-2-1,-13 2-2,-16-5-8,-6 7-27,-10-1-2,0 0 1,-10 3-2</inkml:trace>
  <inkml:trace contextRef="#ctx0" brushRef="#br0" timeOffset="310400">769 117 24,'-35'-5'29,"0"5"1,-7 6-9,-7-2-6,3 11-2,-8-1-4,8 9-1,-4-1-2,9 6-1,3-3 0,11 2 0,6-3-1,13 5 0,11-6 0,18 4 0,18-6 0,21 1 0,19-3 0,19 1 0,19-3-1,17-3 0,13-2-1,10 1 0,3-5 0,0 2 0,-2-2-1,-7 0 1,-8-2-1,-15 0 0,-15 1 0,-15-1-1,-18-1 0,-16 1 1,-16-4-1,-13 3 1,-12-5 0,-8 3-1,-15-3 1,0 0-1,0 0 1,-22-15-1,-1 11-1,-9-7 1,-12 4-1,-14-6 1,-13 0-1,-19 0 0,-16-2-1,-16 1 1,-20-3 0,-13 1 0,-13 2 0,-10 1-1,-7 5 1,2 1 0,6 3 1,9 1 0,17 4 0,19 0 0,24 0 1,26 0 0,23-1 0,22 0 0,27 1 0,24 2 0,26 0 0,16 0-1,17 2 1,19 2 0,19-3-1,16 1 1,10-2 0,11-1 0,5-3 0,5 0 0,0-3 0,-1 0 0,-4 1 0,-9 0-1,-13 0 1,-14 0 0,-15 0 0,-16 0 0,-16-2 0,-17 2 0,-16-1 0,-11 2 0,-9-1 0,-17 3-1,13-2 1,-13 2-2,0 0 1,0 0-1,0 0-1,0 0 0,0 0-2,0 0-3,0 22-21,-4-12-14,1 5 1,-3 1-2,0 6 3</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2.3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853 511 27,'-8'12'34,"8"-12"0,0 0-4,0 0-6,0 0-6,7-11-2,-4-5-8,9 2-3,0-6-2,9-1-2,1-6 0,5-1-1,2-3 1,3 2-1,2-3 1,1 1-1,2 1 0,-4 1 1,0 2 0,-4 2 0,-3 5 0,-5 2 1,-5 4-1,-3 3 1,-8 1 0,-5 10-1,-11-12 1,-4 9-2,-8 4 1,-4 1-1,-2 3 0,-3 0 0,2 1-1,3 0 1,6-1 0,8-2 0,13-3 0,0-12 0,15 1 1,8-3-1,6 1 0,3-3 0,3 3 0,2 0-1,-5 9 1,-5 4 0,-7 6 0,-6 7 0,-8 2 0,-5 7 1,-6 2-1,-3 3 1,-3 0-1,-1-1-1,1-1-1,-1-7-3,6 4-2,-7-15-11,8 5-21,-4-6 0,-2 0 0,-3-2 1</inkml:trace>
  <inkml:trace contextRef="#ctx0" brushRef="#br0" timeOffset="678">0 510 99,'18'-22'39,"6"1"1,-2-2-1,6 2-36,-3 2-2,0 5-1,-4 9 1,5 8-2,0 5 0,-4 11 0,-7 8 2,-6 8 0,-7 9 0,-7 8 0,-7 3-1,-13 0 0,-4 1-1,-3-7-2,5-1-7,-3-16-11,9 2-18,3-12 1,10-2-1,4-7 1</inkml:trace>
  <inkml:trace contextRef="#ctx0" brushRef="#br0" timeOffset="946">114 1163 87,'0'0'37,"7"12"1,-7-12-2,0 0-24,9 4-6,-9-4-5,0 0-17,0 0-21,9-13-1,-2 0-1,4-9-1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4800 105 47,'-9'-16'32,"-3"5"2,-6 6-7,-9-6-13,4 7-6,-14 0-3,0 4 1,-11-3-2,-4 3 0,-11-3-1,-7 2-1,-9-2 0,-7 1-1,-7-1 0,-10-1-1,-5 0 1,-9-1-1,-8 1 0,-7-1 0,-9 3 0,-8-1 1,-10-1-1,-5 3 0,-8-1 0,-3 2-1,-5 1 1,-1 0 0,-1 2 0,0 1 0,1 2 0,4 3 1,7 3 0,2 5 0,8 2-1,6 6 1,11 2 0,10 5 0,13 6 1,13 3-1,10 5 0,14 3-1,15 6 1,15 3 0,14-1 0,19 5-1,13-1 1,17 1 0,24-3 0,18-1 0,25-3 0,22-2 0,22 0 1,20-3-1,23-3-1,19-1 0,15-3 1,14 0-1,10-7 0,9-1 0,7-6 1,5-3-1,3-9 1,0-5 0,0-8 0,1-9 1,2-8-1,-2-9 0,-5-13 1,-5-7-1,-14-12 0,-9-4 0,-17-12 0,-21-1 0,-26-4-1,-27-1 1,-28-3-1,-26-2 1,-30 5-1,-26 1 1,-32 3-1,-29 3 1,-32 2-1,-33 6 0,-31 9 0,-30 5 0,-24 11-1,-22 5-4,-8 14-34,-13 3-4,4 13 2,11 2-3</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5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2:44.270"/>
    </inkml:context>
    <inkml:brush xml:id="br0">
      <inkml:brushProperty name="width" value="0.05292" units="cm"/>
      <inkml:brushProperty name="height" value="0.05292" units="cm"/>
      <inkml:brushProperty name="color" value="#FF0000"/>
    </inkml:brush>
  </inkml:definitions>
  <inkml:trace contextRef="#ctx0" brushRef="#br0">17661 5606,'0'0,"0"0,0 0,0 0,0 0,0 0,0 0,-25 0,25 0,-25-25,25 25,-24 0,24 0,-25 0,0 0,25 0,-25 0,0 0,25 0,-25 0,25 0,-24 0,24 0,0 0,-25 0,25 25,-25-25,25 0,-25 25,25-25,0 24,-25-24,25 25,-24 0,24-25,-25 25,25 0,-25-1,25 1,0 0,0 0,0 0,0 0,0-1,25 1,-25-25,0 25,25 0,-25 0,0-25,0 24,24-24,-24 25,25 0,-25-25,0 25,25-25,0 25,-25-25,25 24,-1-24,1 0,0 0,0 0,0 0,0 0,-1 0,1 0,0 0,0 0,0-24,-1 24,1 0,0 0,0-25,-25 25,25 0,-25-25,0 25,24-25,1 0,-25 1,25 24,-25-50,0 25,25-24,-25 24,-25-25,25 25,0-24,-25-1,25 25,0 0,-25 1,1-1,24 0,-25 0,25 25,-25-25,0 25,25 0,-25 0,1 0,-1 0,0 25,-25-25,50 0,-24 25,-26 0,50-25,-25 0,25 0,0-25</inkml:trace>
  <inkml:trace contextRef="#ctx0" brushRef="#br0" timeOffset="7209.4124">22895 13767,'0'0,"0"0,0 0,0 0,0-25,0 25,25 0,-25 0,0-25,-25 0,25 25,0-25,0 25,0-24,0 24,0-25,0 25,0-25,-25 25,25 0,-25-25,25 25,-25-25,1 25,-1 0,25-24,-25 24,0 0,0 0,0 0,1 0,-1 0,25 0,-25 0,25 24,-25 1,0-25,25 25,-24 0,-1 0,25-1,0 26,0-25,0 0,0-1,0 26,0-25,25 0,-25-1,24 1,1 0,0-25,0 25,-25-25,25 0,-1 0,1 0,0 0,0-25,-25 25,25-25,0 25,-25-25,0 1,24-1,1 25,-25-25,0 0,0 0,0 25,0-24,0 24,0 0,0 0,0 0,0 0,0 0,0 0,0 0,0 0,0 0,0 0,25 24,-25 1,0 0,0 0,0 24,0 1,25 0,-25-1,0 26,0-26,0 26,0-26,25 26,-25-26,0 1,0 0,0-1,24 1,-24-25,0-1,0 1,0 0,0-25,0 25,0-25,0 0,0 0,25 0,-25 0,0 0,0-25,0 25</inkml:trace>
  <inkml:trace contextRef="#ctx0" brushRef="#br0" timeOffset="8953.5121">14064 14312,'0'0,"0"0,0-25,0 25,0 0,-25 0,25 0,0 25,0 0,0 0,0 25,0-26,0 26,0-25,0 24,0-24,0 0,25 25,-25-26,0 1,0-25,0 25,0-25,0 0,0 25,0-25,0 0,0 0,25-25,-25 25</inkml:trace>
  <inkml:trace contextRef="#ctx0" brushRef="#br0" timeOffset="10315.5901">6375 1612,'0'25,"0"0,-25 0,25 0,0-25,0 24,-25 1,25 0,0-25,25 0,-25 0,50-25,-26-24,26 24,24-50,-24 26,49-1,-24 0,24 1,-25-1,1 1,-1-1,1 25,-26 0,-24 25,-25 0,50-24,-50 24,0 0,74 0,-74 0,25-25,-25 25</inkml:trace>
  <inkml:trace contextRef="#ctx0" brushRef="#br0" timeOffset="16712.956">17314 12551,'24'-25,"-24"25,0 0,0 0,0 0,0 0,0 0,0 0,0 0,0 0,0 0,0 0,0 25,0-25,0 0,0 25,-24 0,24-25,0 25,-25-1,0 1,25 25,-25-25,25-1,-25 1,1 0,24 0,0 0,-25-25,25 24,0-24,0 25,0-25,0 0,0 0,25 0,-25 0,24 0,1 0,0 0,0 0,0 0,-1 0,1 0,0 0,0 0,0 0,-25 0,24 0,-24 0,0 0,25 0,-25-25,0 1</inkml:trace>
  <inkml:trace contextRef="#ctx0" brushRef="#br0" timeOffset="17233.9858">17587 12551,'0'-25,"0"1,0 24,0-25,0 25,0-25,0 25,0 0,0 0,0 0,0 0,0 25,0 0,0-1,-25 26,25-25,0 24,0 26,-25-26,25 26,0-1,-25-24,25 24,0-24,0 24,0-24,0-25,0 24,0-24,0 0,0 0,0-25,0 0,0 25,0-25,0 0,0 0,0-25,0 25,25 0,-25-25,0 25,25-25,-25 0</inkml:trace>
  <inkml:trace contextRef="#ctx0" brushRef="#br0" timeOffset="18093.0349">17785 12626,'25'0,"-25"-25,0 0,25 25,-25-25,24 0,1 1,-25-1,25 0,0 25,-25 0,25 0,-1 0,-24 0,25 25,-25 0,25-1,-25 26,0 0,0-1,25 1,-25 24,-25-24,25 24,0-24,-25 24,0-24,1-1,-1 1,-25-25,25 0,1 24,-1-49,-25 25,25-25,1 0,24 0,-25 0,0-25,25 1,0-1,0 25,0-25,0 0,0 0,25 0,0 25,-25-24,24 24,1-25,-25 25,50 0,-50 25,25-25,-1 24,1 1,0 0,0 25,0-25,-1-1,1 1,-25 25,25-25,0-25,-25 24,25-24,-25 25,24-25,-24 0,25 0,-25 25,0-25,25-25,-25 25,0 0,0 0,0 0,0-25,0 25,25 0,-25-24,0 24</inkml:trace>
  <inkml:trace contextRef="#ctx0" brushRef="#br0" timeOffset="21274.2169">7565 2282,'0'0,"0"25,0-25,0 0,0 25,0-25,0 0,0 0,0 24,0 1,0-25,0 25,0-25,0 0,25 0,0 0,0-25,24 0,1 1,0-1,-1 0,1 0,-1 0,1-24,0 24,-1 0,-24 0,25 1,-50-1,49 0,1-25,0 1</inkml:trace>
  <inkml:trace contextRef="#ctx0" brushRef="#br0" timeOffset="22153.2671">14188 14337,'0'0,"0"0,0-25,0 0,0 25,0 0,0 0,0 0,0 0,0 0,0 0,25 0,-25 25,0 0,0 25,25-25,-25 24,25 1,-25-1,0 1,24-25,-24 24,0-24,0 0,0 0,0-25,0 25,0-25,0 0,0 0,0-25,0 0</inkml:trace>
  <inkml:trace contextRef="#ctx0" brushRef="#br0" timeOffset="37027.1179">3175 2952,'0'0,"0"-25,0 25,25 0,-25 0,0 0,0 0,0-25,0 25,0 0,-25 0,25 0,0 0,0 0,-25 0,25 0,-25 0,25 0,0 0,-24 0,-1 0,0 0,0 0,25 0,-25 0,1 0,-1 0,0 0,0 0,0 0,1 25,-1-25,0 25,25-25,-25 25,0-1,1-24,24 25,-25 0,0-25,25 25,-25-25,0 25,25-25,0 24,-25 1,1 0,24 0,0 0,-25-25,25 24,0 1,-25 0,0 0,25 24,0-24,-25 0,25 0,-24 0,24-1,0 1,0 0,0 25,-25-50,25 49,0-24,0 0,-25 0,25 0,0-1,-25 1,25 0,0 0,0 0,0-1,0 1,0 0,0 0,0 0,0-1,0 1,0 0,0-25,0 25,0 0,0-1,0 1,0 0,25 0,-25 0,0-25,0 24,25 1,-25 0,0 0,0-25,0 25,0-1,25-24,-25 25,0-25,0 25,0 0,0-25,24 25,-24-25,0 24,25 1,-25-25,0 0,25 25,-25 0,0-25,25 25,-25-25,0 24,0-24,25 25,-25 0,0-25,0 0,24 25,-24-25,25 0,-25 25,25-25,-25 0,25 24,-25-24,25 0,0 0,-1 25,1-25,-25 0,25 0,-25 0,25 0,0 0,-25 25,24-25,1 0,-25 0,25 0,-25 0,25 0,-25 0,0 25,25-25,-25 0,0 0,24 0,-24 0,0 0,0 0,25 0,-25 0,0 0,0 0,0 0,0 0,0 0,0 0,0 0,0 0,0 0,0 0,0 0,0 0,0 0,0 0,25 0,-25 0,-25-25,25 25,0-25,0 0,0 25,-25-24,25 24,0-25,0 25,-24 0,24-25,-25 25,25 0,0-25,-25 25,25 0,0 0,-25-25,25 25,0 0,0 0,0 0,0 0,0 0,0 0,25 25,-25-25,25 25,-25 0,25-25,-1 25,1-25,-25 24,25 1,0-25,-25 25,25-25,-25 0,24 0,-24 0,0 0,0 25,0-25,0 0,0 0,0 0,0 0,0 0,0 0,0 0,-24 0,24 0,-25 25,25-25,-25 25,0-25,25 24,-25-24,1 25,-1 0,0 0,0-25,25 25,-25-25,1 24,24-24,0 0,0 0,0 0,0 0,0 0,0 0,0 0,0 0,0 0,0 0,0 0,0 0,0 0,0 0,0 0,0 0,0 0,0 0,0 0,24-24,-24 24,25-25,-25 0,0 0,25 0,-25 1,0-1,25 0,-25 0,0 0,0 0,0 1,0-1,0 25,0-25,0 25,0 0,0-25,0 25,0 0,0 0,0 0,0 0,0 25,-25 0,25-25,0 25,0-1,0 1,-25 25,25-25,0 0,0-1,0-24,0 25,0 0,0-25,-25 0,25 0,0 25,0-25,25-25,-25 25,0-25,0 0</inkml:trace>
  <inkml:trace contextRef="#ctx0" brushRef="#br0" timeOffset="60660.4696">17388 10195,'0'0,"0"0,0 0,0 0,0 0,0 0,0 0,0 0,25-25,-25 25,0 0,25-25,-1 25,1 0,0 0,0-25,25 25,-26 0,26-24,-50 24,50 0,-50 24,24-24,-24 25,0-25,0 25,0 0,-24 0,-1-1,0 1,25 0,-25 0,0-25,25 0,0 25,0-1,0 1,0 0,0 0,25 0,0-1,25 1,-50 0,49 0,-24 0,0 24,0-24,-25 0,24 0,-24-1,0 1,0-25,0 25,0 0,-24-25,-1 0,0 25,0-25,-24 0,-1 24,25-24,-24 0,-1-24,0 24,1 0,24 0,0-25,0 25,0 0,25 0,-24-25,24 25,0 0,0 0,0 0,0 0,0 0,0 0,0 0,0 0,0 0</inkml:trace>
  <inkml:trace contextRef="#ctx0" brushRef="#br0" timeOffset="89546.1218">18405 10914,'0'0,"0"0,0 0,25 0,-25 0,0 0,25-25,-25 25,0-25,0 1,0-1,0 0,0-25,0 26,0-26,0 25,0 0,0-24,0 24,0 0,0 0,0 25,0-24,0 24,0 0,0 24,24-24,-24 25,25 0,-25 25,25-1,-25-24,50 25,-50-26,49 26,-49-25,25 0,0-1,-25-24,25 25,-25-25,0 25,0-25,0 0,0 0,-25-25,25 25,-25-25,0 25,1-24,-1-1,-25 0,25 0,0 0,1 25,-26-24,50-1,-25 25,25 0,0 0,0 0,25-25,-25 25,25 0,0-25,-1 25,1 0,25-25,-25 1,0-1,-1 25,1-25,0 0,-25 25,0-25,0 25,0 0,0 0,0 0,0 25,-25 0,0 0,25 0,-24 24,-1-24,0 25,0-1,0-24,25 0,-25 0,25-1,-24 1,24 0,0-25,0 0,0 0,0 0,0 0,0 0,0 0,0-25</inkml:trace>
  <inkml:trace contextRef="#ctx0" brushRef="#br0" timeOffset="144610.2713">14436 14312,'-24'-25,"24"25,0 0,0 0,-25-24,25 24,0 0,0 24,0-24,0 25,0 25,25-25,-25 24,0 1,24 0,-24-1,0 1,25-1,-25 1,25-25,-25 0,0-1,0-24,0 0,0 0</inkml:trace>
  <inkml:trace contextRef="#ctx0" brushRef="#br0" timeOffset="145513.3229">14635 14263,'0'-25,"0"25,0 0,0 0,0 0,-25 25,50-25,-25 49,0-24,25 25,-25-25,0 49,24-24,-24-1,25-24,-25 25,0-26,0 1,0 0,0-25,0 25,0-25,0 0</inkml:trace>
  <inkml:trace contextRef="#ctx0" brushRef="#br0" timeOffset="209190.9651">7193 16297,'0'0,"0"0,25-25,-25 25,0 0,0 0,0 0,0 0,0 0,0 0,0 0,-25 25,25-25,-24 24,24-24,-25 25,0 0,0 0,0 0,1 0,-1-1,0 1,0 0,0 0,25-25,0 0,-24 25,24-1,0-24,0 25,0-25,0 0,-25 25,25-25,0 25,0-25,25 0,-25 0,24 25,-24-25,25 24,0-24,-25 0,25 25,0-25,-1 25,1 0,0-25,-25 25,25-25,0 0,-25 24,0-24,0 25,0-25,0 0,24-25,-24 25,0-24</inkml:trace>
  <inkml:trace contextRef="#ctx0" brushRef="#br0" timeOffset="209944.0081">7069 16644,'0'0,"0"0,0 0,0 0,0 0,0 0,25 0,0 0,0-25,0 25,-1-25,26 25,-25-24,24 24,-24 0,25-25,-1 25,1 0,0 0,-26 0,26 0,-25 0,24 0,-24 0,0 0,-25-25,25 25,0 0,-25 0,0 0,0 0,24 0,-24 0,0 0,0 0,25 0,-25 0,25 0,-25 0,0 0,0 0,25 0,-25 0,0 0,0 0,25 0,-25 0,0 0,0 0,24 0,-24 0,0 0,0 0,25 0,-25 0,25 0,-25-25,25 25,0 0,-25 0,25 0,-1-25,-24 25,25 0,0 0,0-24,0 24,-1 0,-24 0,25 0,-25 0,25 0,-25 0,0 0,0 0,0 0,0-25,25 0</inkml:trace>
  <inkml:trace contextRef="#ctx0" brushRef="#br0" timeOffset="211537.0993">11137 15875,'-25'0,"1"-25,-1 25,0-25,-25 25,1-24,-1 24,1-25,-26 25,1 0,-1 0,1-25,-25 25,24 0,-24 0,0 0,25 25,-26-25,1 0,0 0,0 0,24 0,-24 25,25-25,-1 24,1-24,-1 25,1 0,0 0,24 0,-25 24,26 1,-1-1,25-24,1 50,-1-26,-25 26,50-26,-25 26,25-26,0 26,-24-1,24 1,-25-26,25 26,0-26,0 26,-25-1,25 0,0 1,-25-26,25 26,0-1,0-24,0 24,25-24,0 0,-25-1,0-49,49 75,-49-75,50 74,-50-74,74 99,-49-74,25 25,-1-26,1 26,0-25,24 0,-24-1,24 1,1 0,-1 0,0-25,26 25,-26-25,25 0,0 24,1-24,-1 0,0 0,25 0,-25-24,25 24,-24 0,24-25,0 25,-25 0,25-25,-25 25,25 0,-25-25,1 25,-1 0,-25-25,1 25,-1-24,0 24,-24-25,-25 25,24-25,-49 25,75-74,-75 74,49-100,1 51,-50-26,25 1,0 0,0-26,-25 1,24 0,-24 24,0-49,0 50,0-50,0 50,-24-50,-1 49,0-24,0 25,-25-1,1-24,-1 24,-24 26,-1-26,-24 51,25-26,-25 25,24 25,-24-25,25 25,-26 25,51 0,-1 0</inkml:trace>
  <inkml:trace contextRef="#ctx0" brushRef="#br0" timeOffset="227897.035">7392 2927,'0'25,"0"-25,0 0,0 0,0 0,0 0,0-25,0 25,25 0,-25 0,0-25,0 25,0 0,0 0,0 0,0 25,-25 0,25 0,0-1,0 1,-25-25,25 25,0 0,0-25,25 0,0 0,-1-25,26 0,0 0,-1-24,26 24,-1-25,-24 1,24 24,0-25,1 26,-25-1,-1 0,1 0,-1 0,-24 0,0 25,-25 0,0-24,0 24,0 0,25 0,-25 0,0 0,0 0,0 0,0 0,0 0,0 0,0 0,0 0</inkml:trace>
  <inkml:trace contextRef="#ctx0" brushRef="#br0" timeOffset="228879.0912">7367 4762,'0'0,"0"-24,-25-1,25 25,0 0,0 0,0-25,0 25,0 0,0 0,0 25,0-25,-25 25,25-1,0 1,0 0,0 0,0 0,25 0,-25-25,25 0,25 0,-1-25,1 0,-1 0,26-25,-1 26,25-1,-24 0,-1-25,1 26,-1 24,-24-25,-1 25,1-25,-25 25,0 25,-25-25,0 0,24 25,-48-25</inkml:trace>
  <inkml:trace contextRef="#ctx0" brushRef="#br0" timeOffset="264784.1446">3001 5383,'0'24,"0"-24,25-24,-25 24,25-25</inkml:trace>
  <inkml:trace contextRef="#ctx0" brushRef="#br0" timeOffset="266626.2502">17363 7937,'0'0,"-25"25,25-25,0 0,0 0,0 0,25-25,-25 25,50-24,-50-1,49 0,-24 0,25-24,0 24,-26-25,1 25,0 1,0 24,0-25,-25 25,0 0,0 25,0-1,0 1,-25 25,25 24,-25-24,25-1,0 26,-25-25,25 24,0-24,-25-1,25-24,0 25,0-26,0 1,0 0,0-25,0 0,0 0,0 0,0 0,0 0,0 0,0 0,0-25,0 25,0 0,0 0</inkml:trace>
  <inkml:trace contextRef="#ctx0" brushRef="#br0" timeOffset="266944.2684">17363 8483,'-25'0,"1"25,-1-25,0 0,25 0,0 0,0 0,25 0,0-25,49 0,-24 25,24-24,1-1,24 0,-25 25,25-25,-24 25,-1 0,-24 0,-25-25,-1 25,1 0,0 0,-25 0,0 0,0 0,0 0,-25-24,25-51,0 75</inkml:trace>
  <inkml:trace contextRef="#ctx0" brushRef="#br0" timeOffset="268769.3726">3175 5978,'-25'25,"25"-25,-25 0,25 0,-24 0,24 0,0-25,24 0,1-24,25-26</inkml:trace>
  <inkml:trace contextRef="#ctx0" brushRef="#br0" timeOffset="279594.992">4266 6276,'0'0,"0"0,-24 0,24 0,0 24,0-24,0 0,0 0,0 0,0 25,0-25,0 0,0 0,24 25,1-25,-25 0,25 0,25 0,-26 0,26 0,0 0,24 0,-24-25,24 25,0 0,-24-25,25 25,-1 0,0 0,1 0,-26-24,26 24,-26 0,1 0,0 0,-26 0,1 24,25-24,-50 0,25 0,-25 0,0 0,0 0,0 0,0 0,0 0,0 0,0 0,0 0,0 0,0 0,0 0,0 0,0 0,0 0,0 0,0 0,0 0,0 0,0 0,0 0,24-24,-24 24</inkml:trace>
  <inkml:trace contextRef="#ctx0" brushRef="#br0" timeOffset="282044.132">18604 9649,'0'0,"0"0,0 0,0 0,0 0,0 0,-25 0,25 0,0-25,0 25,-25 0,25 0,-25 0,25-25,-25 25,25 0,-25 0,1-24,-1 24,0 0,25 0,-50-25,26 25,-1 0,0 0,-25-25,26 25,-26 0,0 0,1 0,-1-25,1 25,-1 0,0 0,1-25,-1 25,-24 0,24 0,-24-24,24 24,-24 0,-1 0,1-25,-1 25,1 0,-25 0,24-25,1 25,-25 0,0-25,-1 25,1 0,0-25,0 25,-25 0,0-24,0 24,24 0,-24 0,-24 0,24 0,-1 0,-23 0,24 0,-25 0,25 0,-25 0,25 0,-25 0,0 0,25 0,-25 0,1 0,-1 0,0 0,0 24,0-24,0 0,1 25,-26-25,25 25,0-25,1 25,-26 0,50-1,-25-24,0 50,25-25,0 0,0-1,0 26,0-25,25 0,0 24,24 1,-24-25,25 24,-1 1,26-1,-26 1,26 0,-1-1,25 1,0 24,1-24,-1 0,0-1,25 26,0-26,0 26,0-26,50 1,-26 24,1-24,25-1,-1 1,26 0,-26-1,26-24,24 25,-25-1,26-24,-1 0,0 0,25 0,0-1,0 1,0-25,25 25,-25 0,25-25,0 25,0-25,-1 0,1 24,0-24,25 0,-26 0,1 25,0-25,25 0,-1 0,-24 0,0 0,25 0,-1 0,-24 25,25-25,-1 0,-24 0,25 0,-25 25,24-25,1 0,-25 25,0-25,24 0,-24 24,25-24,-25 0,24 0,1 0,-1 0,1 0,0 0,24 0,-24-24,-1 24,26 0,-50 0,24-25,1 25,-25-25,0 25,-25 0,0-25,-25 0,0 25,-25-24,1-1,-1 0,-49 0,25 0,-25 1,-25-26,0 25,0-25,-25 1,0-1,-25 1,1-26,-1 1,0 24,1-49,-26 25,26-1,-26 1,1-25,24 49,-24-49,0 49,24-24,-24-1,-1 26,1-1,24 25,-24 0,24 1,-24 24,-26 0,26 24</inkml:trace>
  <inkml:trace contextRef="#ctx0" brushRef="#br0" timeOffset="290561.6192">7193 5953,'0'0,"0"0,0 0,0 0,0 0,0 0,0 0,0 0,0 0,0 0,0 0,0 0,0 0,0 0,0 0,0 0,0 0,0 0,0 0,0 0,0 0,0 0,0 0,0 0,0 0,0 0,0 0,0 0,0 0,0 0,25 0,-25 0,0 0,25 25,-25-25,25 0,0 0,-25 0,24 0,1 0,0 0,0 0,0 0,-1 25,1-25,0 0,0 0,0 0,-1 0,1 0,25 0,-25 0,-1 0,26 0,0 0,-26 0,26 0,0 0,-26 0,26 0,0 0,24-25,-24 25,-1 0,1-25,0 25,24 0,-24-25,-1 25,26-24,-26 24,1-25,24 0,-24 0,-1 0,1 0,0 1,-1-1,-24 0,25 0,-1-24,-24-1,25 25,-1-24,-24-1,0 0,0 26,24-51,-24 26,0-1,0 0,0-24,-1 24,-24-24,25 0,0 24,0-25,-25 26,25-26,-25 26,24-1,-24-24,0 24,0 1,0-26,0 26,0-1,0 0,-24 1,24 24,0-25,-25 1,0-1,25 25,-25 1,0-1,25-25,-24 25,-1 25,0-24,25-1,-50 25,26-25,-1 0,0 25,0-25,0 25,1-25,-1 25,0-24,0 24,-24 0,24 0,0 0,-25-25,25 25,-24 0,-1 0,25 0,-24 0,24 0,-25 0,1 0,-1 0,25 0,-24 0,-1 0,1 0,-1 0,0-25,1 25,-1 0,1 0,-1-25,0 25,1 0,-1 0,0 0,1-25,-1 25,1 0,-1 0,0 0,1 0,-26 25,26-25,24 0,-49 0,24 0,0 25,1-25,-1 0,1 25,-26-25,26 0,-1 25,25-25,-24 0,24 0,0 0,0 0,0 0,0 0,25 0,-24 0,24 0,0 0,0 0,0 0,0 0,0 0,0 0,0 0,0 0,0 0,24 0,-24-25,25 25,-25 0,25-25,0 25,-25 0,25-25,0 25,-1-25,1 25,0-24,0 24,0 0,-1-25,-24 25,0 0,0 0,25 0,-25 0,0 0,0 0,0 0,0 0,0 0,0 0,0 0,0 0,-25 0,25 0,-24 25,24-25,-25 0,0 24,-25-24,26 25,-1-25,0 25,-25-25,25 25,1-25,24 0,-25 25,0-25,25 0,0 0,0 0,0 0,0 0,0 0,0 0,0 0,0 0,25 24,-25-24,25 25,-25-25,24 25,1 0,-25 0,25 0,0-1,0 1,-25 0,25 0,-1 0,-24-25,25 24,0 1,-25-25,25 0,-25 25,0-25,25 0,-25 0,0 0,0 0,0-25,0 25,0 0,0-25,0 1,0-1,0-25,0 1,0 24,0 0,-25-25,25 25,0 1,0-26,0 25,0 0,0 1,0-1,0 0,0 25,0 0,0 0,0-25,0 25,0 25,0-25,0 25,0 0,-25-1,25 26,0-25,-25 24,0-24,25 25,0-25,-24 0,-1-1,25 1,0 0,-25-25,25 0,0 0,0 0,0 0,0-25,25 0,-25 1,0-1,0 0,0 0,25 0,-25 0,0 1,0 24,0 0,0 0,0 0,-25 0,25 0,-25 24,25-24,0 25,-25-25,25 0,-25 25,25-25,0 0,0 0,25 0,0 0,-25-25,0 25,25-25,-25 25,0 0,0 0,0 0,0 0,0 0,0 0,0 0,0 0,0 0,0 0,0 0,0 0,0 0,0 0,0-24,0 24,25 0,-25 0,0 0,24 0,-24 0,0 0,0 24,0 1,0 0,0-25,0 25,0 0,25 0,-25-1,0-24,0 25,0-25,0 0,0 25,0-25,0 0,0 0,0-25,0 0,0 1,0-1,-25 0,25 0,0-25,0 26,0 24,-24-25,24 25,0 0,0 25,0-1,0 1,0 0,0 25,24-25,-24 24,0-24,0 0,0-25,25 25</inkml:trace>
  <inkml:trace contextRef="#ctx0" brushRef="#br0" timeOffset="297765.0312">4291 3969,'0'0,"0"0,0-25,0 25,25 0,0-25,-25 25,25 0,-1 0,26-25,-25 25,24 0,-24 0,0 0,25 0,-1 25,-24-25,25 0,-1 0,1 0,0 0,-1 0,1 25,-1-25,1 0,24 0,-24 25,0-25,24 0,-24 0,-1 25,26-25,-26 0,26 24,-26-24,26 0,-26 0,1 0,24 0,-24 0,0 0,24 0,-24 0,-1-24,-24 24,25 0,-26-25,26 25,-25 0,0-25,-1 25,1 0,0 0,-25 0,25 0,-25 0,0 0,25 0,-25 0,0 0,0 0,0 0,0 0,0 0,0 0,-25 0,25 0</inkml:trace>
  <inkml:trace contextRef="#ctx0" brushRef="#br0" timeOffset="302030.2752">4217 3746,'0'0,"0"0,0 0,0 0,0 0,0 0,0 0,0 0,0 0,0 0,0 0,0 0,0 0,0 0,0 0,0 0,0 0,0 0,0 0,0 0,0 0,0 0,0 0,0 0,0 0,0 0,0 0,0 0,0 0,0 0,0 0,-25 24,25-24,0 0,0 0,0 0,0 0,0 0,-25 25,25-25,0 0,0 0,-25 25,25-25,0 25,-24-25,24 25,0-25,0 24,-25 1,25-25,0 0,-25 25,25-25,0 25,-25 0,25-1,0 1,0 0,0-25,-25 50,25-26,0 26,0-25,0 0,0 24,-24 1,24-1,0-24,0 25,0-1,0 1,-25 24,25-24,-25 0,25 24,0 1,0-26,0 26,-25-1,25-24,0 24,-25 0,25 1,0-26,-24 26,24-1,-25 1,25-26,-25 26,25-1,-25-24,0 24,25 1,-24-26,-1 26,0-1,0 0,0 1,0-1,1 1,-26-1,25 0,-24-24,24 24,-25 1,25 24,-24-24,-1-1,1 0,24 1,-25 24,1-25,-1 1,0 24,1 0,-26-24,26 24,-1-25,1 26,-1-26,0 0,1 26,24-26,-25 0,1 1,24 24,0-49,0 24,-24 25,24-49,0 24,0 1,-24-1,49 1,-50-1,25-24,25 24,-49 0,49 1,-25-1,0-24,25 49,-25-49,0 24,25 0,-24 1,24-1,-25-24,25 24,-25 1,25-1,-25 1,0-1,25 0,-24 1,-1-1,25 1,-25-1,0 0,0 1,1-1,24 1,-25-1,25 1,-50-1,50 25,-25-24,0-1,25 0,-24 1,24-1,-25-24,25 24,0 1,0-1,-25 1,25-26,0 26,0-1,0-24,25 24,-25-24,0 24,0 0,25-24,-25 24,0-24,24 0,-24 24,0-24,25 24,-25-24,25-1,-25 26,0-26,0 26,0-26,25 1,-25 24,0 1,0-26,0 1,25 0,-25-1,0 1,0-1,0 1,0 0,25-1,-25-24,0 25,0-1,0 1,0 0,0-26,0 26,0 0,0-1,0-24,0 25,0-26,0 26,0-25,0 0,0 24,0-24,0 0,0 24,0-24,0 25,0-25,0-1,0 26,0-25,0 0,0 24,0-24,0 0,0 24,0-24,0 25,0-25,24 0,-24-1,0 1,25 25,-25-25,0-1,0 26,25-25,-25 24,25-24,-25 25,0-25,0 24,25-24,-25 0,0 24,24-24,-24 0,0 25,0-26,25 1,-25 0,25 0,-25 0,25-1,-25 1,0 0,25 0,-25 0,0-1,24 1,-24 0,0-25,0 25,25 0,-25 0,25-1,-25 1,0-25,25 25,-25 0,25-25,-25 0,0 25,0-1,24-24,-24 0,0 25,0-25,25 25,-25-25,0 0,0 0,0 25,0-25,0 0,25 0,-25 0,0 0,0 25,0-25,0 0,0 0,0 0,0 0,25 0,-25 0,25 0,-25 0,24 0,-24 0,25-25,-25 25,25-25,0 25,0 0,-1-25,1 25,0-25,0 25,24-24,-24 24,25-25,-25 25,24 0,-24-25,25 25,-1-25,1 25,-25 0,24-25,1 25,-25 0,24-24,-24 24,0 0,0 0,0 0,-1 0,-24 0,0 0,0 0,0 0,0 0,0 0,0 0,25 0,-25 0,0 0,0 0,0 0,0 0,0 0,0 0,25 0,-25 0,0 0,0 0,0 0,0 0,0 0,0 0,0 0,0 0,0-25,0 25,-25-25,25 25,-25-25,25 0,-24 0,-1 1,25-1,-50 0,25 0,1 25,-1-25,0 25,0 0,0-24,1 24,-1 0,0 0,25 0,0 0,0 0,0 0,0 0,0 24,25-24,0 0,-1 25,1-25,25 0,-25 25,-1 0,1-25,0 25,0-1,0 1,-1 0,1-25,-25 0,25 25,-25 0,0-25,0 0,25 25,-25-25,0 24,0-24,0 0,0 0,-25 25,25 0,-25-25,0 25,25-25,-24 25,-1-25,0 24,0 1,25-25,-25 25,1 0,24-25,-25 25,0-25,25 24,-25-24,25 25,-25-25,25 0,0 0,-24 25,24-25,0 0,0 0,0 0,0 25,0-25,24 0,1-25,0-25</inkml:trace>
  <inkml:trace contextRef="#ctx0" brushRef="#br0" timeOffset="304052.3908">9178 16446,'0'0,"0"0,25 0,-25-25,24 0,-24 0,25 0,0 0,0 1,0-1,-1 0,26 25,-25-25,0 25,-25 25,24 0,-24 24,25 1,-25-25,-25 49,25-24,0 0,0-1,-24 1,24-1,0-24,0 0,-25 0,25-25,0 0,0 25,0-25,0 0,0 0,-25 0,25 24,-25-24</inkml:trace>
  <inkml:trace contextRef="#ctx0" brushRef="#br0" timeOffset="304504.4167">9203 16892,'-50'25,"25"-25,-24 25,49-25,-25 24,25-24,0 0,25 0,-1 25,26-25,0 0,24 0,0 0,-24 0,24 0,1 0,-1-25,-49 25,25 0,-1 0,-49 0,25 0,-25 0,0 0,0 0,0 0,0 0,0 0,0 0,0 0,25 0,-25 0,0 0,0 0,0 0,0 0,0 0,0 0,0 0,0 0,0 0,0 0,0 0,0 0,0 0,0 0,0 0,0 0,0 0,0 0,0 0,0 0,0 0,0 0</inkml:trace>
  <inkml:trace contextRef="#ctx0" brushRef="#br0" timeOffset="305175.4551">5556 17165,'0'0,"0"0,0 0,0 0,0 25,0-1,0-24,0 25,25-25,-25 25,25 0,0 0,-1-25,26 0,24 0,-24 0,0 0,24-25,-24 25,-25 0,24 0,1 0,-50 0,25 0</inkml:trace>
  <inkml:trace contextRef="#ctx0" brushRef="#br0" timeOffset="306181.5126">13791 14585,'-49'0,"49"0,0 0,49 0,1 0,24 0,1 0,24 0,25-25,-25 25,25-24,-24-1,-1 25,0-25,-25 0,-24 0,0 1</inkml:trace>
  <inkml:trace contextRef="#ctx0" brushRef="#br0" timeOffset="306412.5258">15131 14287,'0'25,"0"0,0 0,0 25,0-1,0 1,0-1,0-24,0 25,0-25,0-25,0 0,25 24,-25-48</inkml:trace>
  <inkml:trace contextRef="#ctx0" brushRef="#br0" timeOffset="306623.5379">15379 14337,'25'25,"-25"25,0-26,-25 51,25-26,0-24,0 25,0-1,0 1,-25-50,25 25,0-25,25 25,-25-50</inkml:trace>
  <inkml:trace contextRef="#ctx0" brushRef="#br0" timeOffset="306790.5475">15677 14436,'24'25,"-24"25,0-1,0 1,0 0,25 24,-25-49,0 49,0-49</inkml:trace>
  <inkml:trace contextRef="#ctx0" brushRef="#br0" timeOffset="307938.6131">15925 14337,'0'0,"0"25,0 0,0 0,0-1,0 26,0 24,0-24,24 24,-24 1,0 24,0-25</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5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8:46.263"/>
    </inkml:context>
    <inkml:brush xml:id="br0">
      <inkml:brushProperty name="width" value="0.05292" units="cm"/>
      <inkml:brushProperty name="height" value="0.05292" units="cm"/>
      <inkml:brushProperty name="color" value="#FF0000"/>
    </inkml:brush>
  </inkml:definitions>
  <inkml:trace contextRef="#ctx0" brushRef="#br0">4638 471,'0'0,"-24"-49,24 49,0 0,-50-25,50 25,0 0,-25-25,25 25,0 0,0 0,-49-50,49 50,0 0,0 0,-50-24,50 24,-50-25,50 25,-49 0,49 0,-50 25,50-25,-49 49,49-49,-75 75,50-26,1 1,-1 0,0-1,0 1,25 24,-25-24,1-1,24 1,0-50,24 74,-24-74,50 75,-50-75,99 49,-49-49,-1 25,26-25,-1 0,-24 0,24 0,1-25,-1 25,-24-24,24-26,-24 25,-1-24,1 24,-25-50,24 26,-49-1,25-24,-25-1,-25 1,25-1,-49 1,-1 24,25 1,-49-1,-1 25,26 25,-26 0,26 0,-1 0,1 25,49-25,-75 75,75-75,0 49,0-49</inkml:trace>
  <inkml:trace contextRef="#ctx0" brushRef="#br0" timeOffset="2334.1335">17512 5606,'0'0,"0"0,0 0,0 0,0 0,0 0,0 0,0 0,0 0,0 0,0 0,0 0,0 0,0 0,0-25,0 25,25-25,0 25,0-25,-25 25,24-24,26 24,-25-25,0 25,24 0,-24 0,0 0,0 0,-1 25,1-1,-25 1,0 0,0 0,0 0,0-1,-25 1,1 0,-1 0,0 24,0-24,-24 0,24 0,0 0,25-25,-25 25,25-25,0 24,0-24,25 25,-25-25,25 25,0 0,-1-25,1 25,0-1,0 1,0 0,-25 25,24-26,1 1,0 0,-25 0,25 24,-25-24,-25 0,25-25,-25 25,0-25,1 25,-1-25,-25 0,25 24,-24-48,-1 24,1 0,-1-25,25 25,-25-25,1 25,24-25,0 0,0 25,1-24,-1 24,0-25,25 25,0 0,0 0,0 0,0 0,0 0,0 0,0 0,0 0,0 0,0 0,0 0,0-25,0 25</inkml:trace>
  <inkml:trace contextRef="#ctx0" brushRef="#br0" timeOffset="7188.4112">3051 2332,'0'0,"0"24,0-24,0 0,0 0,0 25,25-25,0 0,-1 25,-24-25,50-25,-25 25</inkml:trace>
  <inkml:trace contextRef="#ctx0" brushRef="#br0" timeOffset="8513.4867">17338 12750,'0'0,"0"0,0 0,-24 0,24 0,0 0,0 0,0 0,0 0,0 0,0 0,0 0,0 0,0 0,0 0,0 0,-25 24,0-24,25 25,0 0,-25 0,25 0,0-1,0-24,0 25,25-25,-25 0,25 25,0-25,-1 0,1 0,0 25,0-25,0 0,-1 0,1 0,-25 0,25 0,-25 0,25-25</inkml:trace>
  <inkml:trace contextRef="#ctx0" brushRef="#br0" timeOffset="8883.508">17562 12675,'0'0,"0"0,0 0,0 0,25 0,-25 25,0 0,-25 0,25-1,0 1,0 25,0-1,-25 1,25-25,0 24,0 1,0-25,0 24,0-24,-25 0,25 0,0-25,25 25,-25-25,0 0,0 0,0-25,0 0,0 25,25-50</inkml:trace>
  <inkml:trace contextRef="#ctx0" brushRef="#br0" timeOffset="9579.548">17760 12725,'0'0,"0"-25,0 25,0-25,0 0,25 25,0-24,-25 24,25-25,-25 25,24 0,1 0,-25 0,25 0,0 0,-25 25,0-1,0 1,0 0,0 25,0-26,0 26,-25 0,0-1,25-24,-49 25,49-1,-25-24,0 0,0 0,25-1,0-24,-25 25,25-25,0 25,0-25,0 0,0 0,25 25,-25-25,25 0,0 0,0 0,-25 0,49 0,-24 0,0 0,0 0,-1 0,1 0,0 25,-25-25,25 0,-25 0,0 0,25 0,-25 0,0 0,0 0,0 0,0 0,24 0,-24 0,0 0,0 0,0 0,0 0</inkml:trace>
  <inkml:trace contextRef="#ctx0" brushRef="#br0" timeOffset="17623.008">3051 2927,'0'0,"25"0,-25 0,25 0,-1-25,1 25,0 0,0 0,-25 0,0 0,0 0</inkml:trace>
  <inkml:trace contextRef="#ctx0" brushRef="#br0" timeOffset="22338.2777">3076 2927,'0'0,"0"0,0 0,0 0,0 0,0 0,0 0,-25 0,25 0,-25 0,25 25,0-25,-25 25,1-25,-1 0,25 24,-25-24,0 25,-24-25,24 25,0-25,0 25,-24-25,24 25,0-25,0 24,0 1,0-25,1 25,24 0,-25-25,0 25,25-1,-25-24,25 25,-25-25,25 25,-24 0,24 0,0 24,-25-24,25 0,0 0,-25 24,25-24,-25 0,25 0,-25-1,25 1,-24 0,24 0,-25 0,25 0,-25-1,25 1,0 0,-25 0,25 0,0 24,-25-49,25 50,-24-25,24 24,0-24,-25 0,25 0,-25-1,25 1,0 0,0 0,0 0,0-1,0 1,0 0,-25-25,25 25,0 0,0-1,0 1,0 0,0-25,0 25,0 0,0-1,0-24,0 25,0-25,0 25,25 0,-25 0,0-25,0 24,0 1,25-25,-25 25,25 0,-25-25,0 25,24-1,-24-24,25 25,-25 0,25 0,-25-25,25 25,0-25,-1 25,1-25,25 0,-25 24,-1-24,26 25,-25-25,0 0,24 25,1-25,-25 25,0-25,24 0,-24 0,25 0,-26 0,1 0,25 0,-25 0,-1 0,1 0,-25 0,25-25,0 25,-25 0,0 0,25 0,-25 0,0 0,0 0,0 0,0 0,24 0,-24 0,0 0,0 0,0 0,0 0,0 0,0 0,0-25,0 25,0 0,0 0,-24-25,24 25,-25-24,25 24,-25 0,25 0,-25-25,25 25,-25-25,1 25,-1 0,25 0,-25 0,0 0,25-25,0 50,0-25,0 0,0 0,0 0,0 0,25 25,0-25,0 25,-1-25,1 0,0 0,0 0,0 24,-1-24,1 0,-25 0,25 0,-25 0,0 25,0-25,0 0,0 0,0 0,0 0,0 25,0-25,0 0,-25 25,0-25,25 25,-24-1,-1-24,25 25,-25-25,0 25,0 0,1-25,-1 25,25-1,-25-24,0 25,25-25,0 0,-25 25,25-25,0 0,0 0,0 0,0 0,0 0,0 0,0 0,0 0,0 0,0 0,0 0,0 0,0 0,25 0</inkml:trace>
  <inkml:trace contextRef="#ctx0" brushRef="#br0" timeOffset="26242.501">17537 10269,'0'-25,"0"25,0 0,0 0,0 0,-25 25,25-25,0 0,0 0,0 0,0 0,0 0,0 0,0 0,0 0,0 0,0 0,0 0,25 0,-25 0,25-25,-25 25,25 0,-1-24,-24 24,25 0,0 0,0-25,0 25,-1 0,1 25,-25-25,25 0,0 24,-25-24,25 25,-25 0,24 0,-24-25,0 25,0-1,0 1,-24 0,24-25,-25 25,25 0,-25-1,0-24,0 0,1 25,-1-25,25 25,-25-25,25 0,0 0,0 0,0 0,0 25,25-25,0 0,-25 25,24-25,1 24,0 1,0-25,0 25,-1 0,1 0,0-1,0-24,-25 25,25 0,-25 0,0-25,0 25,-25-25,25 24,-25-24,0 25,0-25,1 25,-1-25,-25 0,1 0,24 0,-25-25,25 25,-24 0,-1-25,25 1,-24 24,24-25,0 25,0-25,0 25,1-25,24 25,-25-25,25 25,-25-24,25 24,0-25,0 25,0 0,0 0,0 0,0-25,0 25,0 0,0 0,0 0</inkml:trace>
  <inkml:trace contextRef="#ctx0" brushRef="#br0" timeOffset="42295.4192">3001 5110,'25'-25,"-25"25,0 0,0 0,0 0,0 0,0 25,0-25,0 0,-25 0,25 0,0 0,0 0,-24 25,24-25,-25 0,25 24,-25-24,0 0,25 25,-25-25,1 25,-1-25,0 25,0-25,0 25,1-25,-1 24,0 1,0 0,0-25,25 25,-25 0,1-1,24-24,-25 0,25 25,-25 0,0-25,25 25,0 0,-25-25,25 24,-24 1,24-25,0 25,0 0,0-25,0 25,-25-1,25 1,0-25,0 25,0-25,0 25,0 0,0-1,0-24,0 25,-25 0,25 0,0 0,0-25,-25 25,25-1,0-24,0 25,0 0,0 0,0-25,0 25,0-1,-25 1,25 0,0 0,0 0,0-1,0 1,0-25,0 25,0 0,0 0,0-1,-24 1,24 0,0-25,0 25,0-25,0 25,0-25,0 24,0-24,0 0,0 25,0-25,0 25,0-25,0 25,0-25,0 0,0 0,0 25,0-25,0 0,0 24,0 1,0-25,0 25,0 0,0-25,0 25,0-25,0 24,0 1,0-25,0 0,0 25,0 0,0-25,0 25,0-1,0 1,0-25,0 25,0 0,0-25,0 0,0 25,0-25,0 25,0-25,0 0,24 24,1-24,-25 25,25-25,-25 25,25-25,-25 25,25-25,-25 25,24-25,1 0,0 0,0 24,-25-24,25 0,-1 25,1-25,-25 0,25 25,0-25,-25 0,25 25,-25-25,25 0,-1 0,-24 0,25 0,0 25,-25-25,25 0,0 0,-1 0,-24 0,25 0,-25 0,25 0,0 0,-25 0,0 0,25 0,-25 0,24 0,-24 0,0 0,0 0,0 0,25 0,-25 0,0 0,0 0,0 0,0 0,0 0,0 0,0 0,0 0,25 0,-25 0,-25-25,25 25,0-25,0 25,0 0,-25-25,25 25,0-25,0 1,-24 24,24 0,-25-25,25 25,0 0,-25-25,25 25,-25-25,25 25,0 0,0 0,0 0,0 0,0 0,0 0,0 0,0 0,0 0,0 25,0-25,25 25,-25-25,25 25,-25-25,25 24,-25-24,24 25,-24-25,25 0,-25 25,0-25,25 0,-25 0,25 25,-25-25,0 0,0 0,0 0,0 25,0-25,0 0,0 0,0 0,0 0,0 0,-25 24,25-24,-25 0,25 0,0 25,-25-25,25 0,-24 25,-1-25,25 0,-25 25,25-25,-25 25,25-25,0 0,-25 24,25-24,-24 0,24 0,0 25,0-25,0 0,0 0,0 0,0 0,0 0,0 0,0 0,0 0,0 0,0 0,0 0,0 25,0-25,0 0,0 0,0 0,0 0,0 0,0 0,0 0,0 0,0 0,0 0,0 0,0 0,0 0,0 0,0 0,0 0,0 0,0 0,0 0</inkml:trace>
  <inkml:trace contextRef="#ctx0" brushRef="#br0" timeOffset="70553.0354">17934 5060,'0'0,"0"0,0 25,-25-25,25 0,-25 0,0 0,1 0,-1 0,-25 0,25 0,-24 0,-1 25,1-25,-1 0,0 0,25 25,-24-25,-1 0,1 0,-1 24,25-24,0 0,1 0,-26 0,25 0,25 0,-25 0,1 0,24 0,0 0,0 0,0 0,0 0,0 25,0-25,0 25,-25 0,25 0,0 24,0 1,-25-1,25 1,0 0,-25 24,25 0,-25-24,25 49,0-24,-24-1,24 1,-25-1,25 0,0-24,0 24,-25-24,25-25,25 0,-25 24,0-24,0-25,25 25,-25-25,0 25,0-25,24 0,-24 0,25 0,-25 0,25 0,0 0,0 0,-1 0,1 0,25 24,-25-24,24 0,1 0,-1 0,1 0,0 25,24-25,1 0,-26 0,1 0,24 25,-24-25,-1 0,1 0,-25 25,24-25,1 0,-25 0,0 0,-1 0,-24 0,25 0,0 0,-25 0,0-25,25 25,-25-25,25-24,-25 24,0 0,24-49,-24 24,25-24,-25-26,25 1,-25 0,25 0,-25-1,0 1,0 0,0 25,0-26,-25 51,25-26,-25 26,0 24,25-25,-24 26,-1-1,0 0,25 0,-50 25,50-25,-49 25,24 0,0 0,-24 0,24 0,0 25,0-25,0 0,1 0,24 0,24 0</inkml:trace>
  <inkml:trace contextRef="#ctx0" brushRef="#br0" timeOffset="71966.1163">18033 9475,'0'0,"-25"-24,25 24,-25 0,1 0,-1 0,0 0,0-25,-24 25,-1 0,0 0,1 0,-26 0,26 0,-26 0,1 0,24 0,-24 0,24 0,-24 0,49 0,-25 25,26-25,-1 0,0 24,25-24,0 25,0 0,25 25,-25-1,25-24,-25 49,0 1,0-26,24 51,-24-26,-24 25,24 1,0-1,0 0,0 0,-25 25,25-25,-25-24,25 24,0-25,-25 1,25-26,0 1,0 0,0-1,0-24,25-25,-25 25,25-25,0 0,-1 0,1 0,0-25,25 25,-1 0,1 0,24 0,-24 0,24 0,1 0,-1 0,1 0,-1 0,0-25,1 25,-1 0,1 0,-1 0,-24 0,-1 0,-24 0,25 0,-26 0,-24 0,25 0,-25 0,0-24,0 24,0-25,0 0,0 0,0 0,0-24,0-26,0 1,0-25,0-1,-25 1,25 0,-24 0,24-25,-25 25,0 24,0 1,0-1,1 26,-1-1,0 0,0 26,0-1,25 25,-24 0,24-25,0 25,0-25,0 0,0 1</inkml:trace>
  <inkml:trace contextRef="#ctx0" brushRef="#br0" timeOffset="73564.2077">18231 5854,'0'0,"0"-25,0 25,0 0,25 0,-25-25,25 0,-25 1,25-1,-25 0,25 0,-1-24,-24-1,50 0,-50 1,50-26,-50 26,49-1,-24-24,0 24,0 1,0-1,24 25,-24-24,0-1,0 25,24 0,-24 1,25 24,-26-25,1 25,0-25,25 25,-26 0,1 0,0 0,0 0,-25 0,25 0,-25 0,24 0,-24 0,0 0,0 0,0 0,0 0,0 0,0-25,0 25,0 0,0-25,-24 0,24 25,0-24,-25-1,25 25,0-25,0 25,-25-25,0 0,25 25,0 0,-25-24,25 24,-24 0,24 0,0 0,0 0,0 0,0 0,0 0,0 0,0 24,24 1,1-25,0 25,0 0,0-25,-1 0,1 25,0-1,0-24,0 25,-25-25,24 25,-24-25,0 0,25 25,-25-25,-25 25,25-25,0 25,-24-25,24 0,-25 24,0 1,0 0,0 0,1 0,-1-1,25 1,-25-25,0 25,25 0,0-25,0 25,0-25,0 0,0 0,0 24,0-24</inkml:trace>
  <inkml:trace contextRef="#ctx0" brushRef="#br0" timeOffset="75192.3008">18281 10195,'0'0,"0"25,0-25,25 0,-25 0,0-25,25 25,-25 0,24 0,1-25,0 25,0-25,0 25,-1-25,1 1,0-1,0-25,0 0,24 1,-49-1,25-24,0 24,-25-24,0-1,0 1,0-25,0 24,0-24,0 0,0 0,0 24,0-24,-25 0,25 0,25-1,-25 1,0 0,0 0,0-25,0 25,25-1,-25 1,0 0,0 0,25-25,-25 24,0 26,0-50,0 50,0-26,0 1,0 25,24-1,-24-24,0 25,0-1,25 26,-25-26,25 1,-25 24,25 1,-25-26,25 50,-1-24,1 24,-25-25,25 26,-25 24,25-25,0 25,-25 0,24 0,1 0,-25 0,25 0,0 25,-25-25,0 0,0 0,25 0,-25 0,24 0,-24 0,0 0,0 0,0 0,0 0,0 0,0 0,0-25,-24 0,24 25,-25-25,25 0,0 25,0-24,-25 24,25-25,0 25,-25 0,25 0,0 0,0 0,0 0,0 0,0 0,0 0,25 0,0 0,-25 0,25 0,-1 0,1 25,-25-25,25 0,0 0,-25 0,0 24,0 1,0 0,0-25,0 25,-25 0,0-25,25 24,-25 1,25 0,-24 0,24 0,-25-1,25 1,0-25,0 0,0 0,-25 25,25-25,0 0,0 0,25 0,-25-25,25 0</inkml:trace>
  <inkml:trace contextRef="#ctx0" brushRef="#br0" timeOffset="76159.3561">22622 4713,'25'0,"-25"0,24-25,1 0,0 0,-25 1,50-1,-50 0,25 25,-1-25,1 25,0 0,-25 25,25-25,-25 25,0 0,0-1,0 26,0-25,0 0,0 24,-25-24,25 25,-25-25,25-1,0 1,-25 0,25 0,0-25,0 25,0-1,0-24,25 25,-25-25,25 0,0 25,-25 0,25 0,-1-25,-24 24,25 1,-25 0,25 0,-25-25,0 25,-25-1,25 1,-25-25,25 25,-24 0,-1-25,-25 25,25-25,1 0,-1 0,0 0,0 0,0 0,0 0,25-25,0 25,0-25,0 25</inkml:trace>
  <inkml:trace contextRef="#ctx0" brushRef="#br0" timeOffset="77183.4144">22671 5804,'-24'-25,"24"25,0 0,0-24,0 24,0-25,0 25,24-25,-24 25,0 0,25 0,0-25,0 25,0 0,-25 0,25 0,-1 0,1 0,0 0,-25 0,25 0,-25 0,0 25,0-25,0 25,-25 0,25-1,-25-24,25 25,0 0,-25 0,25-25,0 25,0-25,0 0,0 0,25 25,-25-25,0 24,25-24,-25 25,25 0,-25-25,25 25,-25 0,24-25,-24 24,0 1,0 0,0 0,0-25,0 25,0-1,-24-24,-1 25,25-25,-25 0,0 25,0-25,1 0,-1 0,0 25,0-50,0 25,0 0,1 0,-1 0,25 0,-25-25,25 25,-25 0,25 0,0-25,0 1,0 24,0-25</inkml:trace>
  <inkml:trace contextRef="#ctx0" brushRef="#br0" timeOffset="78035.4629">20414 5209,'0'0,"0"25,25-25,-25 0,0 25,0-25,25 24,-25-24,0 25,0-25,0 0,0 0,0 0,0 0,0-25,0 1,0 24,-25-25,25 0,0 25,0-25,25 0,-25 25,0-24,0 24,25 0,-25-25,24 25,1 0,0 0,-25-25,25 25,0-25,-1 25</inkml:trace>
  <inkml:trace contextRef="#ctx0" brushRef="#br0" timeOffset="78335.4806">20762 4762,'0'0,"0"0,0 25,0 0,0 0,0 0,0 24,0 1,0-25,0 24,0-24,0 25,0-25,0 24,0-49,0 25,0 0,0-25</inkml:trace>
  <inkml:trace contextRef="#ctx0" brushRef="#br0" timeOffset="78991.5181">20464 6300,'0'0,"0"0,0 25,0-25,0 25,0-25,25 0,-25 0,0 0,0 0,-25 0,25-25,0 0,0 1,0-1,0 0,25 0,-25 0,0 1,0-1,0 0,0 0,24 0,-24 25,25-24,-25 24,25 0,0-25,-25 25</inkml:trace>
  <inkml:trace contextRef="#ctx0" brushRef="#br0" timeOffset="79337.5379">20737 5904,'0'0,"0"0,0 24,0 1,0 0,0 0,0 0,0 24,25 1,-25-25,0 24,0-24,0 25,0-26,0 1,0 0,0-25,0 0,0 0,24 0,-24-25</inkml:trace>
  <inkml:trace contextRef="#ctx0" brushRef="#br0" timeOffset="79713.5594">20910 5904,'-24'24,"24"-24,0 0,0 0,0 25,0-25,0 25,0 0,0-25,0 25,24-25,-24 0,25 24,-25-24,0 0,25 0,0-24,-25 24,25 0,-1-25,-24 0,25 25,-25-25</inkml:trace>
  <inkml:trace contextRef="#ctx0" brushRef="#br0" timeOffset="80015.5767">21059 5804,'0'25,"0"-25,0 25,0 0,0 0,0-1,25 26,-25 0,0-1,0 1,0-25,0 24,0-24,0 25,0-26,25 1,-25-25,0 25,0-25</inkml:trace>
  <inkml:trace contextRef="#ctx0" brushRef="#br0" timeOffset="102975.8899">20662 3473,'0'-25,"0"0,-25 0,25 0,0-24,-24 24,-1 0,25 0,-50 25,50 0,-49 0,24 25,0 25,0-1,0 1,1-25,24 24,0 1,24-25,1 0,25-25,-1 0,26 0,-26-25,26 0,-25 0,-1 0,1-24,-25 24,-25 0,0 25,-25-25,0 1,-25 24,26 0,-26-25,0 50,25-25</inkml:trace>
  <inkml:trace contextRef="#ctx0" brushRef="#br0" timeOffset="103332.9099">20563 3671,'0'0,"0"25,25 0,-25 0,0-25,0 24,0 1,-25 0,25-25,0 25,0-25,0 25,0-25,0 0,0-25,0 25,0-25</inkml:trace>
  <inkml:trace contextRef="#ctx0" brushRef="#br0" timeOffset="103554.923">20513 3870,'0'0,"-24"-25,-1 25,25-25,-25 0,0 0,25 1,0 24,-25 0,25 0,0-25</inkml:trace>
  <inkml:trace contextRef="#ctx0" brushRef="#br0" timeOffset="103732.9331">20613 3894,'24'-24,"1"-1,0 25,0-25</inkml:trace>
  <inkml:trace contextRef="#ctx0" brushRef="#br0" timeOffset="104222.9611">20588 3969,'25'25,"-1"-1,-24 26,25-25,0 0,0-1</inkml:trace>
  <inkml:trace contextRef="#ctx0" brushRef="#br0" timeOffset="105556.0374">20489 3919,'0'0,"0"0,0 0,0 0,0 0,0 0,0 0,0 0,0 0,0 25,0 25,0-26,0 26,0 0,0-1,-25 1,25-1,0 1,0-25</inkml:trace>
  <inkml:trace contextRef="#ctx0" brushRef="#br0" timeOffset="126350.2269">17462 13618,'-24'0,"-1"0,25 25,-25-50,25 50,-25-50,25 25,0 0,0 0,50-25,-25 0,49 0,1 1,-1-1,25-25,0 25,25 1,-24-1,-1 0,-25 0,1 0,-1 25,-49-24,24 24,-24 0,-25 0,0 0,0 0,-25 0,1 24,-26 1,0 0,26-25,-51 50,26-26</inkml:trace>
  <inkml:trace contextRef="#ctx0" brushRef="#br0" timeOffset="126674.2454">17438 13717,'0'0,"0"-25,24 25,1-25,25 1,0-1,24 0,0 0,1 0,24 1,0 24,-24-25,-1 0,0 25,-24-25,0 25,-1 0,-24 0,0 0,-25 0,0 0,0 0,0 0,0 0,0 0,0 0,0 0,0 0,0 0,0 0</inkml:trace>
  <inkml:trace contextRef="#ctx0" brushRef="#br0" timeOffset="129004.3787">23688 4738,'0'0,"0"0,0 0,0 0,0 0,0 0,0 0,0 0,0 0,0 0,0 0,0 0,0 0,0 0,0 0,0 0,0 0,0 0,0-25,0 25,0 0,0 0,0 0,0 0,-24 25,24-25,-25 0,25 24,0-24,0 0,-25 25,0-25,25 0,0 25,0-25,-25 0,25 0,-24 25,24-25,0 0,0 0,0 0,0 0,0 0,0 0,0 0,0 0,0 0,0 0,0 25,0-25,0 0,0 0,24 25,1-25,-25 0,25 0,0 24,-25-24,25 0,-1 25,-24-25,25 0,-25 25,25-25,-25 0,25 0,-25 0,0 25,0-25,0 0,0 0,0 0,0 0,0 0,0 0,0 0,0 0,0 0,0 25,0-25,0 0,0 0,0 0,0 24,0-24,0 0,0 0,-25 0,0 0,25-24,-25 24,25 0,-24 0,-1-25,25 25,-25-25,0 25,25 0,-25-25,25 25,0-25,-24 25,24-24,0 24,0 0,0-25,0 25,24-25,-24 25,25 0,-25-25,25 25,0-25,-25 25,25 0,-1-25,-24 25,25 0,-25 0,25-24,-25 24,0 0,25 0,-25 0,0 0,0 0,0 0,0 0,0 0,0 0,0 0,0 0,25 0,-25 0,0 0,0 0,0 0,24-25,-24 25,0 0,0 0</inkml:trace>
  <inkml:trace contextRef="#ctx0" brushRef="#br0" timeOffset="129912.4306">23639 4936,'0'0,"0"0,0 0,0 0,0 0,0 0,0 0,0 0,0 0,0 0,0 25,0-50,25 25,-1 0,-24 0,25 0,-25-25,50 25,-50 0,49 0,-49 0,50-24,-25 24,0 0,0 0,-25 0,49 0,-49 0,75 0,-75 0,74 0,-74 0,74 0,-74 0,50 0,-50 0,74 0,-74 0,75 0,-50 0,-25 0,74 0,-24 0,-1 0,-24 0,25 0,-1 0,1-25,-25 25,24 0,-24-25,25 25,-50 0,49 0,-49 0,75-25,-75 25,0 0,49-25,-49 25,0 0,0 0,0 0,0 0,50 0,-50 0,0 0,0 0,0 0,0 0,0 0,25 0,-25 0,0 0,0 0,0 0,0 0,0 0,0 0,0 0,0 0,0 0,0 0,0 0,0 0,0 0,0 0</inkml:trace>
  <inkml:trace contextRef="#ctx0" brushRef="#br0" timeOffset="150139.5875">23664 5804,'0'0,"0"0,0-25,0 25,0 0,0 0,0 0,0 0,0 0,0 0,0 0,0 0,0 0,0 0,24 0,-24 0,0 0,0 0,0 25,0-25,-24 0,-1 25,25-25,-25 25,0 0,0-25,1 25,-1-1,25 1,-25 0,0 0,0-25,25 25,0-25,0 0,25 24,-25-24,25 0,0 0,0 0,24 0,-24 0,0 0,24 0,-24 25,-25-25,25 0,-25 0,0 0,0 0,0-25,0 25,0-24,0 24,0 0,-25-25</inkml:trace>
  <inkml:trace contextRef="#ctx0" brushRef="#br0" timeOffset="150695.6193">23688 5978,'0'0,"-24"0,24 0,0 0,0 0,0 0,0 0,0-25,0 25,0 0,24 0,1-25,0 25,0 0,24-24,1 24,25 0,-1-25,0 25,1 0,24 0,-25-25,26 25,-1 0,-25-25,25 25,-24 0,-26-25,1 25,-50 0,50 0,-50 0,0 0,0 0,0 0,0 0,0 0,0 0,0 0,0 0,0 0,0 0,0 0,0 0,0 0,0 0,0 0,0 0,0 0,0 0,0 0,0 0,0 0,0 0,-50-25</inkml:trace>
  <inkml:trace contextRef="#ctx0" brushRef="#br0" timeOffset="151926.6897">17711 12551,'-50'0,"0"-25,26 25,-26 25,0-25,1 0,-1 25,0-25,1 25,24-50,0 25,25-50,25 1,25-1,-1-24,26-1,-1 26,1-26,-1 50,-24 25,-1 0,-24 50,-50 25,0-1,-24 0,-1 26,1-1,-1-25,-25 1,26-26,24 1,25-25,25-1,0-48,24-1,1 0,0-25,24 26,-24-26,-1 25,1 0,-50 1,0 48,-25 26,-25 0,-24-1,24 26,-24-1,24-24,1-1,24 1,25-50,25 0,24-50,1 1,49-1,-24 0,24 1,-25-1,1 25,-26 1,-24 24,-25 24,0 26,-25 0,-24-1,24 26,-25-26,25 1,1-1,-1-24,25-25,0 0,0 0,0-49,0 24,0-25,0 1</inkml:trace>
  <inkml:trace contextRef="#ctx0" brushRef="#br0" timeOffset="152452.7198">16148 12650,'25'25,"-25"-25,0 0,-25 50,25-25,-25-1,25 1,-25 25,25-1,0 1,0-25,25 24,0-24,0-25,-1 25,1-50,25 25,-25-25,24 1,-24-26,0 25</inkml:trace>
  <inkml:trace contextRef="#ctx0" brushRef="#br0" timeOffset="152692.7336">16495 12576,'0'0,"0"0,-25 25,25 24,0 1,-24 0,24 24,0 0,-25 1,25-1,0-24,0 24,0-24,0-25,0 24,0-24,0-25,25 0,-25-25,0 1,0-1,24-25</inkml:trace>
  <inkml:trace contextRef="#ctx0" brushRef="#br0" timeOffset="153160.7603">16545 12650,'25'0,"-25"0,24-24,1 24,-25-25,50 25,-25 0,-1-25,1 25,25 0,-25 0,-1 25,-24-25,0 49,0-24,0 25,-24-1,-1-24,25 25,0-1,0-24,0 25,25-25,-1-1,1 1,0 25,-25-25,0-1,0 1,0 0,-25 0,0 0,-24 0,24-25,0 24,0-24,-24 25,49-25,-25-25,0 25,25 0,0 0,0-24,25-1,-25 25,25-25</inkml:trace>
  <inkml:trace contextRef="#ctx0" brushRef="#br0" timeOffset="154514.8378">16594 13692,'25'0,"-25"0,0 0,0 25,0 25,-25-26,25 51,0-1,-24 1,24 49,-25 0,25-25,-25 25,25-25,-25 25,25-49,0 24,0-25,0 1,0-26,0-24,0 0,0-25,0 0</inkml:trace>
  <inkml:trace contextRef="#ctx0" brushRef="#br0" timeOffset="154873.8583">16570 13717,'0'0,"-25"0,25 25,-50 0,25-1,1 26,-26-25,25 0,0-25,25 0,0 0,25-25,0-25,25 25,-26-24,1 24,25-25,-25 26,24 24,-49 0,50 24,-50 1,25 25,-1-25,1 24,-25-24,25 25,-25-26,25 1,-25-25,25 25</inkml:trace>
  <inkml:trace contextRef="#ctx0" brushRef="#br0" timeOffset="166149.5032">22597 5804,'0'0,"0"0,0 0,0 0,0 0,0 0,0 0,0 25,0-25,0 0,0 0,0 0,0 0,0 0,0 0,0 0,0 0,25 0,-25-25,25 25,-25 0,24 0,-24-25,0 25,25 0,-25 0,25 0,-25 0,25 0,-25 0,25 0,-25 0,0 0,25 0,-25 0,24 0,-24 25,0-25,25 0,-25 0,0 25,0-25,25 0,-25 0,0 0,0 25,0-25,0 0,0 0,0 25,0-25,-25 0,25 25,-25-25,25 0,-24 24,24-24,-25 25,25-25,0 0,0 0,-25 0,25 0,0 0,0 0,0 0,0 0,0 0,0 0,0 0,25 25,-25-25,0 0,25 0,-25 0,24 0,-24 0,25 0,-25 0,0 25,25-25,-25 0,25 25,-25-25,0 0,25 24,-25 1,24-25,-24 25,0-25,25 25,-25-25,0 25,0-25,25 0,-25 0,0 24,0-24,0 0,0 0,-25 25,0-25,25 0,-24 0,24 0,-25 0,0 0,0 0,0 0,1 0,-1 0,0 0,0 0,0 0,25 0,-25 0,25 0,-24 0,24 0,0 0,-25-25,25 25,0 0,0 0,0 0,0 0,0 0,0 0,0 0,0 0,0 0,0 0,0 0,0 0,0 0,0 0,0 0,0 0,0 0,-25 25,25-25,0 0,0 0,0 0</inkml:trace>
  <inkml:trace contextRef="#ctx0" brushRef="#br0" timeOffset="167880.6023">7590 8930,'0'0,"0"0,0 0,25 0,-25 0,0 0,0 0,0 0,0 0,0 0,0 24,0-24,0 0,0 0,0 25,0-25,0 25,0-25,25 0,-25 0,0-25</inkml:trace>
  <inkml:trace contextRef="#ctx0" brushRef="#br0" timeOffset="169191.6772">23812 6722,'0'0,"0"0,0 0,0 0,0 0,0 0,0 0,0 0,0 0,-24 0,-1 25,25 0,-25-25,0 24,0 1,1 0,-1 0,25-25,-25 25,25-25,-25 25,25-1,0 1,0 0,0 0,25-25,-25 25,25-1,-25-24,25 25,-1 0,1-25,0 25,0 0,0-25,-1 0,-24 0,25 0,-25 0,0 0</inkml:trace>
  <inkml:trace contextRef="#ctx0" brushRef="#br0" timeOffset="169678.7051">23688 6921,'0'0,"0"0,0-25,0 50,25-25,-25 0,25 0,0 24,24-24,1 0,0 0,24 0,-24 0,49 0,-25 0,50-24,-24 24,-1-25,0 25,0 0,-24-25,24 25,-49 0,-1 0,-49 0,75 0,-75 0,0 0,0 0,0 0,0 0,0 0,0 0,0 0,0 0,0 0,0 0,0 0,0 0,0 0,-50 0,50 0,0 0</inkml:trace>
  <inkml:trace contextRef="#ctx0" brushRef="#br0" timeOffset="170997.7805">16446 12477,'-75'0,"25"25,1-25,24 24,0-24,50 0,0-24,24-1,-24 25,50-25,-26 25,26 0,-50 25,24 24,-49 26,0-1,0 25,-49 25,24-24,0-1,-25-25,26 1,-1-26,25-49,25 0,24-49,1-1,-1-24,26-1,-26 1,1-1,0 1,-26 49,1 0,-25 25,-25 25,1 0,-1 25,0-26,0 1,25 0,0-25,25 0,0-25,24 25,1 0,0 0,-26 0,-24 0,0 50,0-25,-24 24,24 1,-50-25,25-1,0-24,1 0,-1 0,0-24,0-1</inkml:trace>
  <inkml:trace contextRef="#ctx0" brushRef="#br0" timeOffset="171500.8093">15131 12700,'0'0,"25"-25,-25 25,0-25,0 25,-25 25,25 0,0-25,0 50,0-26,0 1,0 0,25 25,-1-26,-24 1,50-25,-50 25,50-25,-50 0,24 0,1-25,0 0,0 1,0-26</inkml:trace>
  <inkml:trace contextRef="#ctx0" brushRef="#br0" timeOffset="171753.8233">15478 12526,'0'0,"-25"25,25 0,0 0,0 0,-24-1,24 51,-25-26,25 26,0-26,0 26,0-26,-25 26,25-50,0 24,0 1,0-25,0-25,0 0,0 0,0 0,0 0,0-25</inkml:trace>
  <inkml:trace contextRef="#ctx0" brushRef="#br0" timeOffset="172063.8413">15478 12750,'0'0,"0"24,0 1,0-25,0 50,0-25,0-1,0 1,0-25,25 25,-25 0,25 0,-25-25,25 0,-1 0,-24-25,50 0,-25 25,0-25,-1-24,1 24,0-25</inkml:trace>
  <inkml:trace contextRef="#ctx0" brushRef="#br0" timeOffset="172331.8564">15900 12502,'-25'24,"25"-24,-25 25,25 25,-25-25,25 49,-24-24,24 24,-25-24,25 24,-25 0,25 1,0-26,0 1,0 0,0-1,0-24,0 0,0 0,0 0,25-1,-25-24,0 0,0 0,0 0</inkml:trace>
  <inkml:trace contextRef="#ctx0" brushRef="#br0" timeOffset="179538.269">2381 10021,'0'0,"0"0,0 0,0 0,25 0,-25 0,25 0,-25 0,25 0,-25 0,24 0,1 0,0 0,0 0,0 25,-1-25,1 0,0 0,0 0,0 25,0-25,-1 0,1 0,0 0,0-25,0 25,-25 0,24 0,-24 0,0 0,25 0,-25 0,0 0,0-25,0 25,0 0,0 0,0 0,0 0,0 0,0 0,0 0,0 0,0 0,0 0,0 0,0 0,0 0,0 0,-25-25,25 25,-24 0,24-25,-25 25,25 0,-25 0,25 0,-25-24,25 24,0 0,0 0,-25 0,25 0,0 0,0 0,0 0,0 0,0 0,25 0,-25 0,25 24,-25-24,25 0,0 0,-1 0,1 25,25-25,-50 25,25-25,-1 0,1 0,-25 25,0-25,0 0,0 0,25 0,-25 0,0 0,0 0,-25 0,25 0,0 0,-25 25,25-25,-24 0,-1 25,25-25,-25 0,0 24,0-24,1 25,24-25,-25 0,25 0,-25 25,25-25,0 0,0 0,0 0,0 0,0 0,0 0,0 0,0 0,0 0,0 0,0 0,0 0,0 0,0 0,0-25,0 25,0 0,25 0</inkml:trace>
  <inkml:trace contextRef="#ctx0" brushRef="#br0" timeOffset="201309.5143">17413 5135,'25'-50,"-1"25,1 25,-25 0,0 0,-25 50,1 24,-51 1,26 49,-26-25,1 25,-1-25,1 0,0-24,24-26,50-24,0-50,0-24,50-26,24-24,0 0,1-50,24 25,25-25,-25 25,1 0,-26 25,-24 24,-1 51,-24 48,-50 26,-24 49,-26 25,-24 50,0-25,-25 49,24-49,26 0,0-25,24-50,50-24,25-50,24-50,51 1,24-50,0-26,49 1,-24-24,25 24,-50 24,0 26,-25 24,-49 50,-50 50,-25 24,-50 50,-49 25,0 0,-24 25,24-1,-25 1,25-50,49 0,1-50,49-49,50-25,49-49,1-1,49-74,25 0,-1-25,1 0,0 0,-25 25,0 25,-50 50,-24 24,-75 50,-24 49,-26 50,-24 0,-50 25,0 25,1-26,24 1,0-50,49 1,50-51,25-49,50-49,24-1,50-49,25-25,0 25,0-25,-25 24,0 1,-25 50,-49 24,-25 50,-50 24,-25 26,-24-1,-1 25,1 0,-1-24,1 24,24-49,1 24,24-24,25-26,0-24,25 25,-25-50</inkml:trace>
  <inkml:trace contextRef="#ctx0" brushRef="#br0" timeOffset="203164.6203">15701 5581,'0'0,"0"-25,0 25,25-25,0-24,-25 24,25-25,0 50,-1-24,1-1,0 0,0 25,0 0,-25 25,49 0,-49-1,25 51,0-26,-25 26,0-1,0 1,0-1,-25 1,0-1,-24-24,24 24,-25 0,1-49,-26 25,26-1,-1-24,0 0,1-25,24 0,0-25,0 0,25-24,0 24,0-25,0 26,25-26,25 25,-25 25,-1-25,26 50,0 0,-1 0,1 0,-1-1,1 1,-25 0,24 0,1 0,-25-25,24 24,-24-24,0 0,0 0,-25-24,0 24,0 0,0-25,0 25,0-25,0 0,0 0</inkml:trace>
  <inkml:trace contextRef="#ctx0" brushRef="#br0" timeOffset="205536.7561">2381 10592,'-25'0,"25"0,0 0,-24 0,24 0,-25 0,25 24,-25-24,25 25,-25-25,25 0,0 25,0-25,0 25,0-25,25 25,0-25,0 0,24 0,1 0,-1 0,1 0,0-25,-1 25,1 0,0 0,-26 0,1 0,0 0,-25 0,25 0,-25 0,0 25,0-25,0 0,0 0,25 0,-25 0,0 0,0 0,0 0,0 0,0 0,-25-25,25 25,-25-25,25 0,0 25,-25-25,25 1,-25-1,25 0,-24 0,-1 25,25-25,-25 25,25-24,0 24,-25 0,25 0,0 0,0 24,25-24,-25 0,25 25,0 0,24 0,-24-25,0 25,24-1,-24-24,25 25,-50-25,25 0,-1 25,-24-25,0 25,0 0,-24-25,-1 24,25 1,-50 0,50 0,-49-25,49 25,-50-1,50 1,0-25,-25 25,25-25,0 0,0 0,0 25,0-25,25 0,-25 0,0 25,0-25</inkml:trace>
  <inkml:trace contextRef="#ctx0" brushRef="#br0" timeOffset="219792.5715">7392 10641,'0'0,"0"0,0 0,0 0,0 0,0 0,0 0,0 0,0 0,0 0,0 0,0 0,0 0,0 0,0 0,0 0,0 0,0 0,0 0,0 0,0 25,25-25,-25 0,24 0,-24 0,25 0,0 0,0 0,-25 0,25 0,-1 0,26 0,-25 0,0 0,-1 0,1 0,0 0,25-25,-26 25,1 0,0 0,25 0,-26 0,1-25,25 25,-25-24,24 24,1-25,0 25,-1-25,1 25,-1-25,1 0,0 25,-1 0,1-24,-1-1,1 25,0-25,-26 0,26 0,-25 25,24-24,-24-1,25 0,-25 0,-1 0,26 1,-25-1,25-25,-26 25,1 1,25-26,-25 0,24 25,-24-24,0-26,0 26,-1-1,26 1,-25-1,0 0,-1-24,-24 24,25-24,0 0,0 24,0-24,-25-1,24 1,1-1,-25 1,25-25,-25 24,25 1,-25-25,0-1,25 1,-25 25,0-25,0-1,0 1,0 0,0 0,0-1,0 26,0-25,-25 0,25 24,-25-24,25 25,-25-26,25 26,-25 0,1-1,24 1,-25-1,0 1,0-25,0 49,25-24,-24-1,-1 1,0-1,-25 1,26 0,-1 24,0-24,-25-1,26 25,-26-24,25 24,-24 1,-1-1,0 1,1-26,-1 50,0-24,1-1,-1 1,1 24,-26-25,26 1,24 24,-50-25,26 25,-1 1,1-1,-1 0,0 0,1 0,24 1,-25-1,1 0,24 25,-25-25,1 25,24-25,-25 25,25-25,-24 25,24 0,-25 0,26 0,-1 0,0-24,0 24,0 0,1 0,24 0,-25 0,25 0,0 0,0 0,0 0,0 0,-25 0,25 0,0 0,0 0,0 0,-25 0,25 0,0 0,0 0,-25-25,25 25,0 0,0 0,0 0,0 0,0 0,0 0,0 0,0 0,0-25,25 25,0-25,-25 0,25 25,0-24,-1-1,1 0,0 0,0 25,0-25,-1 1,-24 24,25 0,0-25,-25 25,0 0,0 0,0 0,0 0,0 0,0 0,0 0,-25 0,25 0,0 25,-25-25,1 0,-1 0,25 24,-25-24,0 25,0-25,-24 25,24 0,25 0,-50-25,26 24,-1 1,25-25,-25 25,25-25,0 0,-25 25,25-25,0 0,0 0,0 0,0 0,0 0,25 25,0-25,-25 24,25-24,-1 25,1 0,0-25,-25 25,25 0,0 0,-1-25,-24 24,25-24,0 25,-25-25,0 25,25-25,-25 0,0 25,0-25,0 0,0 0,0 0,0 0,0 0,0 0,0 0,0 0,0 0,0 0,0 0,0 0,0 0,0 0,0 0,0 0,25 25,-25-25,24 0,-24 0,0 0,0 0</inkml:trace>
  <inkml:trace contextRef="#ctx0" brushRef="#br0" timeOffset="221733.6825">15850 3696,'0'-25,"0"0,-25-24,25 49,-24-25,24 25,0 0,0 0,0 0,0 0,0 25,0-1,0 1,0 25,0 0,0 24,0 25,0-24,24 24,-24 0,0 0,25 0,-25 1,0-26,0 0,0 1,0-1,0 1,0-50,0 24,0-24,0 0,0 0,0-25,0 24,0-24,0 0,0 0,0 0,0 0,0 0,0 0,0-24,0 24,-25 0,25-25,-24 25,24-25,-25 25,25-25,-25 0,0 1,25-1,-25-25,1 25,24-24,0 24,-25 0,25 0,0 0,-25 1,25-1,0 0,25 25,-25 0,0 0,0 0,0 0,0 0,0 25,0 0,25-1,-25 1,0 25,0-25,24 24,-24-24,0 25,0-25,0-1,25 26,-25-25,0-25,25 25,-25-25,0 0,0 24,0-24,0 0,0 0,0 0,0 0,25-24,-25 24,25-25,-25 0,24 0,1 0,0 1,0-1,0-25,24 25,-24-24,0 24,0 0,24 0,-24 0,0 1,0-1,-1 25,-24-25,25 25,-25 0,0 0,0 0,0 0,0 0,0 0,0 0,0 0,0 0,0 0,0 0,0 0,0 0,0 0,0 0,0 0,0 0,0 0,0 0,0 0,0 0,0 0,25 0,-25-25</inkml:trace>
  <inkml:trace contextRef="#ctx0" brushRef="#br0" timeOffset="227698.0236">17363 9947,'0'-50,"-25"0,25 26,0-1,0-25,0 25,0 1,0 24,0 0,0 49,0 1,-24-1,24 26,-50 24,25 0,-24 1,-1-1,25-25,-24 25,24-49,25 0,0-26,25-24,-1 0,26-49,0-1,24 1,25-51,-24 26,24-25,-25 24,1-24,-1 25,-24 24,-25 0,-1 50,1 0,-50 50,1 24,-26 1,0 24,-24 25,0 0,-1-25,25 25,1-49,-1-1,50-24,0-50,25 0,25 0,-1-50,26 1,-1-26,25-24,1 25,-26-26,0 26,1 24,-26 1,1 49,-25 0,-25 49,-25 26,0-1,0 1,-24 24,-1 0,1 0,-1-24,0-1,26-24,-1-1,25-24,0 0,0 0,0-25,25-25,-25 0,24 0,1 0,25 1,-25-26,24 25,-24-24,25-1</inkml:trace>
  <inkml:trace contextRef="#ctx0" brushRef="#br0" timeOffset="228439.066">15677 10244,'24'-24,"-24"24,0 0,-24 0,24 0,0 0,0 0,0 24,0-24,0 25,0 25,0-25,0-1,-25 26,25 0,0-1,0 1,0-1,0 1,0 0,25-26,-25 26,0-25,0-25,0 25,0-25,0 0,0 24,0-24,0 0,0 0,0 0,0-24,0 24,0-25,0 25,0-25,0 0</inkml:trace>
  <inkml:trace contextRef="#ctx0" brushRef="#br0" timeOffset="229066.1019">15925 10244,'0'0,"0"-24,0 24,0 0,0 0,0 0,0 0,0 0,0 24,0 1,0 0,-25 0,25-25,0 25,-25-1,25 1,-25 0,25 0,0-25,0 25,0-25,0 0,0 24,0-24,0 0,0 0,25 0,-25 0,25 0,-25 0,25 0,-25 0,24 0,1 0,0 0,0 0,0 0,-1 0,1 0,0 0,0 0,0 0,-25 0,24 0,-24 0,0 0,0 0,0-24,25-1,-25 25</inkml:trace>
  <inkml:trace contextRef="#ctx0" brushRef="#br0" timeOffset="229565.1304">16272 10096,'0'0,"-25"0,25 0,0 0,0 0,0 0,0 24,0 1,25-25,-25 50,0-1,0 1,0-25,0 49,0 1,0-26,0 1,0-1,0 1,25 0,-25-1,0-24,0 0,0 0,0-25,0 24,0 1,0-25,0 0,0 0,0 0,0 0,0 0,0 0,0 0,0 0,0 0,0 0,24 0</inkml:trace>
  <inkml:trace contextRef="#ctx0" brushRef="#br0" timeOffset="261582.9617">5259 17338,'0'0,"0"0,0 0,0 0,0 0,0 0,24-24,-24 24,0 0,0 0,0 0,0 0,0 0,0 0,0 0,0 0,0 0,0 0,0 0,0 0,0 24,0-24,0 25,0 0,0-25,0 50,0-26,0-24,0 75,0-75,-24 50,24-50,0 74,0-74,0 50,0-50,0 0,0 49,0-49,0 0,0 0,0 0,0 0,0 0,0 0,0 0,0 0,0 0,0 0,0 0,0 0,0 0,0 0,0 0,0 0,0 0,0 0,0 0,0 0,0 0,0-49,0 49,0 0,0 0,0-50,0 50,-25-25,25 0,0 25,-25-24,25 24,0 0,0 0,0 0,0-25,0 25,0 0,0 0,0 0,0 0,0 0,0 49,0-49,0 0,0 75,0-75,0 25,0-25,25 49,-25-49,0 0,0 75,0-75,0 0,0 0,25 49,-25-49,0 0,0 0,0 0,0 0,0 0,0 0,49-49,-49 49,0 0,25-75,-25 75,0 0,25-49,-25 49,0 0,49-50,-49 50,0 0,0 0,0 0,0 0,0 0,0 0,0 0,0 0,0 0,0 0,0 0,0 0,0 0,0 0,0 0,0 0,0 0,0 0,0 0,0 0,0 0</inkml:trace>
  <inkml:trace contextRef="#ctx0" brushRef="#br0" timeOffset="263584.0762">5507 17066,'0'0,"-25"-25,25 25,0 0,-25 0,25 0,-25 0,0 0,1 0,24 0,-25 0,0 0,0 0,-24 0,49 0,-50 0,50 25,-50-25,50 0,-24 24,-1-24,0 0,25 0,-25 25,25-25,-25 0,25 0,0 25,0 0,0-25,-24 25,24-25,0 24,0-24,0 25,0 0,0 0,0 0,0-1,0 26,0-25,0-25,0 74,0-74,24 100,-24-100,0 99,0-74,0 24,0 1,0-1,0-49,0 100,0-100,0 74,0-74,25 74,-25-74,0 75,0-75,0 74,0-74,-25 75,25-75,0 49,0-49,0 75,0-75,0 0,0 49,0-49,0 0,0 0,0 0,0 0,0 0,0 0,0 0,0 0,0 0,0 0,50 25,-50-25,0 0,50 0,-50 0,0 0,49 25,-49-25,50 0,-50 0,25 25,-25-25,49 0,-49 0,0 0,50 25,-50-25,0 0,0 0,49 24,-49-24,0 0,0 0,0 0,0 0,0 0,25 0,-25 0,0 0,0 0,0 0,0 0,0 0,0 0,0 0,0 0,0 0,0 0,0 0,0 0,50-49,-50 49,0 0,0 0,0 0,0 0,0-75,0 75,0 0,0 0,25-25,-25 25,0 0,0-74,0 74,0-50,0 50,24-49,-24 49,0-75,0 75,0-49,0 49,25-75,-25 75,0-49,0 49,0-50,0 50,0-74,0 74,0-50,0 50,0-49,0 49,0-75,0 26,0 24,0-25,0 1,0-1,25 25,-25-25,0 1,0 24,0-25,0 1,0-1,0 25,25 1,-25-26,0 25,0 0,0 1,-25-1,25 25,0-25,0 0,0 25,0 0,0 0,0-25,0 25,0 0,0 0,0 0,0 0,0 0,0 0,0 0,0 0,0 0,0 0,0 0,0 25,0-25,0 0,0 0</inkml:trace>
  <inkml:trace contextRef="#ctx0" brushRef="#br0" timeOffset="290530.6174">7119 16669,'0'25,"0"-25,0 0,0 24,0 1,0 0,0 0,0 0,0-1,0 1,0 0,0 25,-25-26,25 26,-25-25,1 0,-1 24,0-24,0 0,-24 24,24-49,-25 25,0 0,1-25,-1 25,1-25,-1 0,0 0,1 0,-1-25,1 25,-1-25,25 25,-24 0,24-25,0 25,0 0,0 0,1 0,-1 0,0 0,0 0,0 0,1 25,-1-25,0 25,0 0,25-25,-49 25,49-1,-25 1,0 0,25 0,0 0,0-1,0 1,-25-25,25 25,0 0,0-25,0 0,0 0,0 50,0-50,0 0,0 0,0 0,0 0,0 49,0-49,0 0,0 0,0 0,0 0,-25 50,25-50,0 0,0 0,0 0,0 0,0 0,0 0,0 0,0 0,0 0,0 0,0 0,0 0,0 0,0 0,0 0,0 0,0 0,0 0,0 0,0 0,0 0,0 0,0 0,0 0,0 0,0 0,0 0,0 0,0 0,0 0,0 0,-25 49,25-49,0 0,0 0,0 0,0 0,0 50,0-50,0 0,0 0,0 0,0 0,0 0,0 0,0 0,0 0,0 0,0 0,0 0,0 0,0 0,0 0,0 0,0 0,0 0,0 0,0 0,0 0,0 0,-24-50,24 50,0 0,0 0,0 0,0 0,0 0,-25-49,25 49,0 0,0 0,0 0,0-50,0 50,0-25,0 25,0-24,0 24,0-25,0 25,-25 0,25 0,0 0,0-25,0 25,0 0,0 0,0 0,0 0,0 0,0 0,0 0,0 0,0 74,0-74,0 0,0 50,0-50,-25 50,25-50,0 49,0-49,0 75,0-75,0 0,0 24,0-24,0 0,0 0,0 0,0 0,0 0,0 0,0 0,0 0,0 0,50 0,-50 0,0 0,25-49,-25 49,0 0,49-50,-49 50,0 0,50-49,-50 49,0 0,0 0,25-25,-25 25,0 0,0 0,0 0,0 0,49-25,-49 25,0 0,0 0,0 0,0 0,0 0,0 0,0 0,0 0,0 0,50-25,-50 25,0 0,0 0,0 0,0 0,25-25,-25 25,0 0,0 0,0 0,0 0,0 0,0 0,0 0,0 0,0 0,0 0,0 0,0 0,0 0,0 0,0 0,0 0,0 0,0 0,0 0,0 0,0 0,0 0,0 0,0 0,0 0,0 0,0 0,0 0,49 0,-49 0,0 0,0 0,0 0</inkml:trace>
  <inkml:trace contextRef="#ctx0" brushRef="#br0" timeOffset="314791.0051">22671 6697,'0'0,"0"0,0 0,0 0,0 0,0 0,0 0,0 0,0 0,0 0,0 0,0 0,0 0,0 0,25-25,-25 25,25-24,-25 24,25-25,0 25,0 0,-25-25,24 25,1 0,-25 0,0 0,0 0,25 0,-25 0,0 25,0-25,0 25,0-1,25 1,-25 0,0 25,0-26,-25 26,25-25,0 25,-25-1,25 1,-25-25,1 24,-1 1,0-25,0-1,0 1,0-25,1 25,-1-25,0 0,0 0,0 0,1 0,-1 0,25-25,0 25,-25-25,25 25,0-24,25-1,-25 0,0 0,25 25,-1-25,-24 25,25 25,0-25,-25 25,25-25,0 25,-1 0,-24-1,50 1,-25 0,0 0,0 0,-1-1,1-24,0 25,0-25,-25 0,25 0,-1 0,-24 0,0 0,0 0,0 0,0-25,0 25,0 0,0-24,0 24,25-25,-25 25,25 0</inkml:trace>
  <inkml:trace contextRef="#ctx0" brushRef="#br0" timeOffset="315514.0464">22473 7764,'0'0,"0"-25,0 25,0 0,0-25,0 25,0 0,0 0,0 0,0 0,0 0,0 25,0 0,0-25,0 25,0 24,0-24,0 25,0-26,0 26,0 0,0-1,25-24,-25 25,0-25,0-1,0 26,0-25,0 0,0-25,0 24,0-24,0 0,0 0,0 0,0 0,0-24,25-1,-25 0,0 0</inkml:trace>
  <inkml:trace contextRef="#ctx0" brushRef="#br0" timeOffset="315959.0719">22671 7813,'0'0,"0"0,0 0,0 0,0 0,0 0,0 0,0 25,-24-25,24 0,0 25,0 0,-25 0,25-25,0 24,25 1,-25-25,0 25,24-25,-24 0,25 0,0 0,-25 25,25-25,-25-25,25 25,0 0,-25 0,0 0,24-25,-24 25,25-25</inkml:trace>
  <inkml:trace contextRef="#ctx0" brushRef="#br0" timeOffset="316349.0942">22845 7665,'0'0,"0"0,0 0,0 0,0 24,0-24,0 50,0-25,0 24,0-24,0 50,0-26,0 1,25 0,-25 24,0-49,0 24,0 1,25 0,-25-26,0 1,0 0,0 0,0-25,0 0,0 0,0 0,0 0,25-25</inkml:trace>
  <inkml:trace contextRef="#ctx0" brushRef="#br0" timeOffset="743733.5392">3076 5110,'0'0,"0"0,0 0,-25 0,25 0,0 0,25-25,-25 25,-25 0,25 0,0-25,-25 25,25 0,-25 25,1-25,-1 0,0 25,0 0,-24-1,24 1,0 25,0-50,-24 49,24 1,0 0,0-26,0 26,0 0,1-1,-1 1,-25-1,25 1,1 0,-1-1,0 1,0-25,0 24,1 1,-1-25,0 0,25 24,-25-24,25 25,-25-26,25 1,-24 25,24-25,0 24,0-24,0 25,0-26,0 1,0 25,0-25,0-1,24 26,-24-25,0 24,25-24,-25 0,0 0,25 24,-25-24,0 0,25 0,-25 0,25 0,-25-1,24 1,1 0,-25 0,25 0,0-25,0 24,-1 1,1 0,-25 0,50-25,-50 25,25-1,-1-24,1 0,-25 25,25-25,0 25,-25-25,25 0,-25 0,0 0,0 0,25 25,-25-25,0 0,0 0,24 0,-24 0,0 0,0 0,25 0,-25 0,0 0,0 0,0 0,0-25,0 25,0-25,0 25,0-25,0 25,0-24,-25-1,25 0,-24 25,24-25,0 25,-25-25,0 25,25 0,0-24,0 24,0 0,0 0,0 0,0 0,0 24,25-24,0 25,-25-25,24 25,1-25,25 25,-25-25,-1 0,1 25,25-25,-50 0,25 24,-1-24,-24 0,0 0,25 0,-25 0,0 0,0 0,0 0,0 0,0 0,-25 25,25-25,0 25,-24 0,-1-25,25 25,-50-1,25 1,1 0,-1 0,0 0,0-1,25 1,-25-25,25 25,-24 0,24-25,0 0,0 0,0 0,0 0,0 0,24 0,-24 0,25 0,0-25,25 0</inkml:trace>
  <inkml:trace contextRef="#ctx0" brushRef="#br0" timeOffset="746168.6784">7516 10790,'0'0,"25"-25,-25 25,0 0,0 0,0 0,0 0,0-25,0 25,0 0,0 0,0 0,0 0,24 0,-24 0,0 0,25 0,0 0,-25 0,25-24,0 24,24-25,-24 25,25-25,-26 25,26-25,0 0,-1 1,1-1,0 25,24-25,-49 0,24 0,1 25,24-24,-24-1,0 0,-1 25,26-25,-26 0,1 25,-1-24,1-1,-25 25,24-25,1 0,-25 0,24 1,1-1,-25 0,0 0,0 0,24-24,-24 24,0 0,0-25,-1 26,1-26,0 25,0-24,0 24,-1-25,1 1,0 24,0-25,-25 25,25-24,-1-1,-24 25,25 1,-25-26,25 0,-25 26,25-26,-25 0,25 1,-25-1,0 1,0-1,0 0,0-24,24 24,-24-24,0-1,-24 26,24-26,0 1,0 0,0-1,-25 26,25-26,-25 1,25-1,0 1,-25 24,25-49,-25 49,25-24,0 0,-24-1,24 1,0-1,-25 1,25 0,-25-1,25 1,-25-1,0 1,25 0,-24-1,-1 1,0-1,0 1,0-1,1 1,-26 0,25-1,-24 1,24-1,-25 1,0 0,26-1,-26 1,0-1,1 1,-1 24,1-24,-1-1,0 26,1-26,-1 26,1-26,-26 26,26-1,-1 1,0-1,1 0,24 1,-25 24,1-25,24 26,-25-26,25 25,1 0,-26 0,25 1,0-1,1 25,-1 0,0 0,-25 0,26 0,-1 0,0 0,0 25,0-25,1 24,-1-24,0 25,0-25,25 25,-25-25,25 0,-24 25,24-25,0 0,0 0,0 0,0 0,0 0,0 0,0 0,0-25,0 25,24-25,-24 25,25-25,0 1,0-1,-25 25,49-50,-24 25,0-24,25-1,-26 25,26 1,0-26,-26 25,1 0,0 1,0 24,-25-25,0 25,0 0,0 0,0 0,-25 0,25 0,-25 25,0-25,1 24,-26-24,25 0,-24 25,24 0,-25 0,25-25,-24 25,24-1,0 1,0-25,1 25,-1 0,25 0,0-25,0 24,0 1,0 0,25 0,-1-25,1 25,0-1,25 26,-26-25,26 0,-25 0,24 24,-24-24,0 0,0 24,0-24,-1 0,-24 0,0 0,25-1,-25 1,0-25,0 25,0-25,0 0,0 0,25 0,-25-25,0 0,25-24,-25-1</inkml:trace>
  <inkml:trace contextRef="#ctx0" brushRef="#br0" timeOffset="756328.2594">15751 5606,'25'-50,"-25"25,25 1,-25-1,24 0,1 0,-25 25,0 0,-25 25,1 0,-1 24,-25-24,25 25,-24-1,24 1,-25-25,50 0,0-25,25-25,0 0,25 0,24-24,-24-1,-1 25,1 0,-1 1,-24-1,-25 50,-25-1,1 26,-26 0,-24 24,24-24,0-1,1 26,-1-50,50-1,0-24,25 0,25-24,-26-1,26 25,0 0,-1 0,-24 0,-25 25,0 24,-25 1,-24-1,24 1,-25 0,25-1,1-24,24-25,24-25,26 25,0-49,24-1,-24 0,24 26,-24-26,-1 25,-24 25,-25 0,0 25,-25 0,0 0,1-1,-1 1,0 0,0-25,0 0,25 0,0-25,-24 0,24-24,0 24</inkml:trace>
  <inkml:trace contextRef="#ctx0" brushRef="#br0" timeOffset="757471.3249">14660 5531,'0'0,"0"0,0 0,0 0,0 0,0 0,0 0,0 0,0 0,0 25,0-25,0 0,0 0,0 0,0 0,0 0,0 0,0 0,0 0,24 0,-24 0,25-25,0 25,-25-24,25 24,0-25,-1 25,-24-25,25 25,-25-25,0 25,25 0,-25 0,25-25,-25 25,0 0,0 0,0 0,0 0,0 0,0 0,0 0,0 0,0 0,0 0,0 0,0 0,0 0,0 0,0 0,0 25,0 0,0 0,0 0,-25 24,25 1,0-1,-25 1,25 0,0 24,0-24,-25-1,25 1,0 0,0-26,-24 26,24 0,0-26,0 1,0-25,0 25,0-25,0 0,0 25,0-25,0 0,0 0,0 0,0 0,0-25,0 25,0 0,0 0,0 0,0 0,-25-25</inkml:trace>
  <inkml:trace contextRef="#ctx0" brushRef="#br0" timeOffset="757996.3549">14511 6350,'0'0,"0"0,0 0,-25 0,25 0,0 0,0 0,0 0,25 0,-25 0,25 0,-1 0,1 0,0 0,25 0,-1 0,1-25,-1 25,1-25,-25 25,24-24,1 24,-50-25,25 25,-25 0,25-25,-25 25,0 0,0 0,0 0,0 0,0 0,0 0,0 0,0 0,0 0,0 0,0 0,0 0,0 0,0 0,0 0,0 0,0 0,0-25,0 25,-25 0</inkml:trace>
  <inkml:trace contextRef="#ctx0" brushRef="#br0" timeOffset="761017.5277">7565 10740,'0'0,"0"0,0 0,25 0,-25 0,0 0,25 0,-25 0,25 0,0-24,-1 24,26-25,-25 25,24-25,1 25,0-25,-26 25,26-25,0 1,-1-1,1 0,0 0,-1 0,-24 1,25-1,-1 0,-24 0,25 0,-1 1,-24-1,25 25,-26-25,26 0,-25 0,24 1,-24-1,0 0,0 0,24 25,-49-25,25 1,25-1,-25 0,-1-25,1 25,0 1,0-1,25-25,-1 25,-24-24,25 24,-1-25,1 1,-1 24,1-25,0 1,24 24,-24-25,-1 26,-24-26,25 0,-26 26,1-26,0 25,-25-24,25-1,-25 25,25-24,-25-1,-25 0,25 1,0-1,0 0,-25 1,25-26,0 26,-25-1,25-24,0 24,-25-24,1 24,24-24,0-1,-25 26,25-26,-25 26,25-26,-25 1,25 24,-25-24,25-1,-24 26,24-26,-25 26,25-26,-25 26,25-1,0-24,-25 24,25-24,-25 24,25-24,0 24,-24-24,24 24,-25-24,0-1,25 26,-25-1,0-24,1 24,-1-24,0 24,0-24,0-1,1 26,-1-26,0 26,-25-26,26 1,-26 24,25-24,-25 24,1-24,24 24,-25 0,1-24,-1 24,25-24,-24 24,-1 1,1-26,-1 26,-24-1,24 1,0-1,1 0,-1 1,1 24,-1-25,0 1,1 24,-1 0,25 0,0 25,1-25,-26 1,25 24,0 0,25-25,-24 25,24 0,-25 0,25 0,0 0,-25 0,25 0,0 0,0 0,0 0,0 0,-25 0,25 0,0 0,-25 0,25 0,-24 0,24 25,-25-25,25 0,-25 0,25 0,-25 0,25 0,0 0,-25 0,25 0,0 0,0 0,0 0,0 0,0 0,0 0,0 0,0 0,0 0,0 0,0 0,0 0,0 0,0 0,0 0,0 0,0 0,0 0,0 0,0 0,-24 0,24 0,0 24,0-24,-25 0,25 0,0 0,0 0,-25 25,25-25,0 0,0 0,0 0,0 0,0-25,25 25,-25-24,25-1,-1 0,1 0,0 0,25-24,-26 24,26 0,-25 0,24 1,-24-1,0 0,0 0,-25 25,25-25,-25 25,0 0,0 0,0 0,0 0,0 25,-25-25,0 0,25 25,-50 0,26-25,-1 25,-25-1,25 1,-24 0,24 0,-25 0,26-1,-1 1,25 0,-25-25,25 25,0 0,0-1,25 26,-25-25,25 0,-1-1,26 1,-25 25,24-25,-24 0,0-1,25 1,-50 0,24 0,1 0,-25-1,25 1,-25 0,25-25,0 0,-1-25,51 0</inkml:trace>
  <inkml:trace contextRef="#ctx0" brushRef="#br0" timeOffset="761830.5739">15677 11261,'-25'0,"0"0,25 0,0 0,0 0,25 0,24 0,-24 0,25-24,24 24,-24 0,24-25,1 25,-1-25,0 25,-24-25,0 25,-1 0,1-25,-25 25,0 0,-25 0,0 0,0 0,0 0,0 0,0-25,-50 25,50 0,-50 0,25 0,1 0</inkml:trace>
  <inkml:trace contextRef="#ctx0" brushRef="#br0" timeOffset="762117.5906">15875 11212,'-25'0,"25"25,-25-25,25 24,0-24,25 25,0-25,0 0,0 0,24 0,-24 0,25 0,-1 0,1 0,-25-25,24 25,-24 0,0 0,0-24,-1 24,-24 0,0 0,0 0,0 0,0 0,0 0,0 0,0 0,-24 24</inkml:trace>
  <inkml:trace contextRef="#ctx0" brushRef="#br0" timeOffset="766448.8384">22671 9004,'0'0,"25"-25,-25 25,0 0,0-25,25 25,-25 0,0-24,25-1,0 25,-25-25,25 25,-25-25,24 25,-24 0,0 0,25 0,-25 25,0 0,0 0,0 24,0-24,-25 25,25-1,0 1,0-25,0 24,0-24,0 25,0-25,25-25,-25 0,0 0,0 0,0 0,0 0,0 0,0 0,0 0,-25 0,25 0</inkml:trace>
  <inkml:trace contextRef="#ctx0" brushRef="#br0" timeOffset="766695.8525">22647 9426,'0'0,"24"25,-24-50,25 50,0-50,25 25,-25 0,-1-25,1 25,25 0,-1-25,-24 25,0 0,0 0,24 0,-24-25,0 50,-25-50,25 25,-25 0,25 0,-25 0</inkml:trace>
  <inkml:trace contextRef="#ctx0" brushRef="#br0" timeOffset="767348.8898">22448 9947,'0'-25,"0"0,0 25,0 0,0-25,0 25,0 0,0 0,0 0,0 0,0 25,0 0,0 0,0-1,0 26,0 0,0-1,25 1,-25 0,0-1,0-24,0 0,0 0,0-1,0-24,0 0,0 25,0-25,0 0,25-25,-25 25,0-24,0-1,0 0,0 0</inkml:trace>
  <inkml:trace contextRef="#ctx0" brushRef="#br0" timeOffset="767656.9075">22671 9922,'0'25,"0"-1,-24-24,24 50,-25-50,50 50,-25-25,0-25,24 24,1 1,0-25,0 0,0 0,0 0,-1 0,1 0,-25-25,50 25,-50-24,25-1</inkml:trace>
  <inkml:trace contextRef="#ctx0" brushRef="#br0" timeOffset="767948.9242">22969 9773,'0'25,"0"-25,0 25,0 24,0 1,0-1,0 26,-25-1,25-24,0 24,0-24,0 0,0-1,0-24,0 25,0-26,0-24,0 25,0-25,0 0,25 0,-25 0,0-25,0 25,25-24</inkml:trace>
  <inkml:trace contextRef="#ctx0" brushRef="#br0" timeOffset="773069.2169">23688 7739,'0'0,"0"0,0 0,0 0,-24-25,24 25,0 0,0 25,0-25,0 25,0 0,-25-1,25 1,-25 0,0 0,0 24,1-24,-1 0,0 0,0 0,0 24,25-24,0 0,25 0,-25-25,25 25,0-1,0 1,24 0,-24 0,25-25,-26 25,26-25,-25 0,0 0,-1 0,-24-25</inkml:trace>
  <inkml:trace contextRef="#ctx0" brushRef="#br0" timeOffset="773324.2317">23713 8111,'0'0,"50"0,-1 0,1 0,25 0,-1-25,25 25,0 0,1-24,-1 24,0-25,0 25,-24 0,-1-25,-24 0,-1 25,-49 0,75 0</inkml:trace>
  <inkml:trace contextRef="#ctx0" brushRef="#br0" timeOffset="773903.2648">23763 8855,'0'25,"0"-25,0 25,-25 0,0-25,0 24,1 1,-1 0,0 0,0 25,0-26,25 26,-24-25,24 0,24 24,1-24,-25 0,50-25,-25 25,-1-25,1 0,25 0,-25 0,-1 0,1 0,0-25,-25 0</inkml:trace>
  <inkml:trace contextRef="#ctx0" brushRef="#br0" timeOffset="774132.2774">23738 9178,'0'25,"25"-25,0 0,24 0,26 24,-1-48,1 24,24 0,25 0,-25 0,25 0,-25 0,0 0,-24 0,-1-25,-24 25,0 0,-50 0,49 0,-49 0,0 0</inkml:trace>
  <inkml:trace contextRef="#ctx0" brushRef="#br0" timeOffset="774770.3144">23713 9823,'0'24,"0"-24,0 25,-25-25,25 25,-24 0,24 0,-25-1,0 1,0 0,25 0,0 0,0 0,0 24,0-49,0 25,25 0,0 0,0-1,-1-24,1 25,-25-25,50 0,-50 0,25 0,-25 0,0-25</inkml:trace>
  <inkml:trace contextRef="#ctx0" brushRef="#br0" timeOffset="775055.3307">23664 10145,'24'0,"1"0,25 0,-1 0,1-25,25 25,24-24,-25 24,50-25,-25 25,1 0,-1 0,0 0,0 0,-49 0,24 0,-24 0,-50 0,50 0,-50 0,0 0,0 0,0 0</inkml:trace>
  <inkml:trace contextRef="#ctx0" brushRef="#br0" timeOffset="775769.3715">23812 11237,'25'0,"-25"0,0 0,0 0,0 0,-25 24,25-24,0 25,-24-25,-1 25,0 0,0 24,0-24,25 0,-24 0,-1 0,25-1,0 1,0-25,0 25,25 0,-1-25,-24 25,25-25,-25 0,25 24,0-24,-25 25,25-25,-1 25,-24 0,25-25,0 25,-25-25,25 24,-25-24,0 0,0 0,0 0,25-24</inkml:trace>
  <inkml:trace contextRef="#ctx0" brushRef="#br0" timeOffset="776213.3969">23812 11509,'-24'0,"24"0,0 0,0 0,0 0,0 0,24 0,1 0,0 0,0-24,49 24,1 0,-1-25,1 25,24 0,0-25,-25 25,1 0,-1 0,1 0,-26 0,-49 0,50-25,-50 25,0 0,0 0,0 0,0 0,0 0,0 0,0 0,0 0,0 0,0 0,0 0,0 0,0 0,0 0,0-49,0 49</inkml:trace>
  <inkml:trace contextRef="#ctx0" brushRef="#br0" timeOffset="777055.4451">15478 12874,'-25'0,"-24"24,-26 1,1-25,-1 25,26 0,-1-25,25-25,25 0,0 0,50-49,24 24,1-24,-1 0,1 24,24 0,-49 26,24 24,-49 24,-25 26,-25 0,0 24,0 0,-24 26,-1-51,25 26,-24-51,49 1,0-25,0 0,25-25,24-24,-24 24,25-25,-1 26,-24-1,25 25,-50 0,24 25,-24 24,0-24,0 0,0 24,0 1,0-25,25-25,0 0,0 0,0 0,-1 0,1 0,-25-25,25 0,-25-24</inkml:trace>
  <inkml:trace contextRef="#ctx0" brushRef="#br0" timeOffset="777630.478">13940 12526,'0'0,"-25"25,25-25,0 0,0 0,0 0,-24 25,24 0,0-25,-25 49,0-24,25 25,-25-25,0 24,25-24,0 25,-24-1,24-24,24 0,-24 0,50-1,-25 1,24-25,1 0,-25 0,24-25,1 25,0-24,-26-1,26 0,-25 0,0 0,-1-24</inkml:trace>
  <inkml:trace contextRef="#ctx0" brushRef="#br0" timeOffset="777886.4926">14263 12551,'0'25,"-25"0,25 0,-25 24,25 26,0-26,0 50,-25-24,25-1,-25 1,25-1,-24-24,24-1,0 1,0 0,0-50,0 0,0 0,24-25,1 0</inkml:trace>
  <inkml:trace contextRef="#ctx0" brushRef="#br0" timeOffset="778751.5421">14436 12551,'0'0,"-24"25,24 25,-25-1,25 1,25-1,-1 26,-24-1,50 1,-25 24,0-50,24 26,-49-25,25-1,-25-24,-25 25,0-50,1 24,-1-48,0 24,25-25,-25-25,25 1,0-1,25-25,0 26,0-26,-1 1,1 24,0-24,0 24,0 26,-25-1,0 0,0 0,0 0,0 1,0-1,0 25,0-25,0 0,24-24,1 24,-25-25,0 25,25-49,-25 24,-25 1,25-26,-49 26,24-1,-25 25,1 0,-1 1,-49 24,49 49,-49-24,24 49,1 1,-25 24,24 0,1 50,0 0,-1 0,26 0,24-1,0 1,25 0,25-25,24-25,26-24,24-26,0 1,25-50,0-25,0 0,0-24,25-26,-25-24,-25 0,1-25,-1 0,-50-25,1 0,-25 0,-25 1,-25-1,-25 0,1 50,-26-1,1 26,0 0,-1 49,1 25,-1 0,26 0,-1 25,25 24,25-24,0 25,0-26</inkml:trace>
  <inkml:trace contextRef="#ctx0" brushRef="#br0" timeOffset="786384.9787">14585 5655,'0'-24,"0"24,0-25,0 0,25 25,-25-25,25 0,0 1,-1-1,1 0,0 0,0 25,-25-25,0 25,0 25,-25 0,0 25,-24-26,-1 1,25 25,0-1,1-24,24 0,0-25,49 0,-24 0,25-25,24 0,-24 25,-1-24,1 24,-50 0,25 24,-50 26,0-25,0 24,-24 1,24 0,-25-25,25 24,1-24,24-25,24 0,1-25,25 0,-1 1,1-1,0 25,-1 0,-24 0,-25 0,-25 49,0-24,-24 50,24-51,-25 26,26 24,-1-49,0 0,25 0,25-25,24 25,-24-50,50 25,-26 0,1-25,24 0,-24 25,-25 0,-1-25,-24 25,0 0,0 0,-24 0,-26 0,50-24,-50 24,26-25,-26 0,50 0</inkml:trace>
  <inkml:trace contextRef="#ctx0" brushRef="#br0" timeOffset="787194.025">13767 5631,'-25'-25,"25"25,0 0,0 0,-25 0,0 0,25 25,-25-1,1 1,-1 0,25 25,-25-1,0 26,25-26,0 26,0-26,0 1,25 0,0-1,0-24,-1 0,1-25,25 25,-25-25,-1 0,1 0,0-25,25 25,-50-25,24 0,1 0,0-24,-25-1,25 1,-25-1,0 0,0 1,0-26,-25 26,0 24,0 0,1-25,24 26,-50 24,25-25,0 25,25-25,-24 25,-1 0,25 0,0 0,-25 0,25 0,0-25,0 25,25 0</inkml:trace>
  <inkml:trace contextRef="#ctx0" brushRef="#br0" timeOffset="788952.1255">2381 10096,'0'0,"-25"-25,25 25,0 0,-24 0,24 0,0-25,0 25,0 0,0 0,0 0,0 0,0 0,0 0,0 0,24 0,1 0,0 0,0 0,24 0,1 0,0-25,24 25,1-25,-26 25,1-25,24 25,-49 0,0 0,24-24,-49 24,0 0,0 0,0 0,0 0,0-25,-24 25,-1 0,0 0,0 0,-24-25,-1 25,25 0,-24 0,24-25,-25 25,25 0,0 0,1 0,24 0,0 0,0 0,0 0,0 0,24 0,1 0,-25 0,50 0,0 25,-26-25,26 25,0-25,-26 25,26-1,-25-24,0 0,-1 25,-24-25,25 25,-25-25,0 0,-25 25,25 0,-24-25,-1 0,0 25,0-1,-24-24,24 25,0-25,0 0,0 0,1 25,24-25,0 0,0 0,-25 25,25-25,0 0,0 0,0 0,0 0,0 25,0-25,0 0,0 0,25 0,-25 0</inkml:trace>
  <inkml:trace contextRef="#ctx0" brushRef="#br0" timeOffset="799371.7215">4986 4490,'0'0,"0"-25,0 25,0 0,0 0,0 0,0-25,0 25,-25 25,0-25,25 0,-25 0,25 0,-24 0,-1 0,0 0,0-25,0 25,0 0,1 0,-26 0,25 0,0 0,-24 0,24 0,-25 0,26 0,-1 0,-25 0,25 0,1 0,-1 0,0 0,0 0,0 25,-24-25,24 0,0 0,-24 0,24-25,-25 25,1 0,24 0,-25 0,1 0,24-25,0 25,-25 0,26 0,-1-25,0 25,0 0,0 0,0 0,1 0,-26 0,25 0,0 0,1 0,-26 0,25 0,0 0,1 0,-1 0,0 25,25-25,-25 25,0-25,25 25,-24-25,-1 25,25-25,-25 24,25 1,-25-25,25 25,-25 0,25-25,-24 25,24-1,-25 1,25-25,-25 25,25 0,-25-25,25 25,0-25,0 24,0 1,0 0,0-25,0 25,0-25,0 25,0 0,0-25,0 0,25 24,-25-24,25 25,-25-25,0 25,25-25,-1 25,-24-25,25 25,0-25,-25 24,25-24,-25 0,25 25,-1-25,1 0,0 0,-25 0,25 0,0 0,-1 0,1 0,0 0,0 0,0 0,-1 0,1 25,0-25,0 0,0 0,-1 0,1 0,-25 25,25-25,0 0,0 0,0 0,-1 25,-24-25,25 0,0 0,-25 0,25 24,-25-24,25 0,-1 0,-24 0,25 0,0 25,0-25,0 0,-1 0,1 0,0 0,-25 0,50 0,-26 0,1 0,0 0,0 0,0 0,-1 25,1-25,-25 0,50 0,-50 0,25 0,-1 0,1 0,0 0,0 0,0-25,-1 25,1 0,0 0,25 0,-26 0,1 0,25 0,-25 0,-1 0,1 0,0 0,25 0,-25-25,-1 25,1 0,0 0,0 0,24 0,-24 0,0 0,0 0,0 0,-1 0,26 0,-25 25,0-25,-1 0,1 0,0 0,25 0,-26 0,1 0,25 25,-25-25,24 0,-24-25,0 25,24 0,-24 0,0 0,0 0,24 0,-24 0,0 0,0 0,0 0,0 0,-1 0,1 0,25 0,-25 0,-1 0,1-25,25 25,-25 0,-1 0,26 0,-25 0,0 0,24-24,-24 24,0 0,24 0,-24-25,0 25,0 0,0-25,24 25,-24 0,0-25,0 25,24 0,-24 0,0 0,0-25,24 25,-24 0,0-24,0 24,0 0,-1 0,1-25,0 25,0 0,0 0,-25-25,24 25,-24 0,25 0,0-25,-25 25,0 0,25 0,-25 0,0 0,0 0,25-25,-25 25,0-24,0 24,0 0,0-25,0 25,0-25,0 25,0-25,0 0,0 0,0 25,0-24,-25-1,25 25,-25-25,25 25,0-25,-25 25,0-25,25 25,-24-24,24-1,-25 25,0 0,0-25,0 25,-24 0,24 0,0 0,0 0,-24 0,-1 0,25 0,-24 0,-1 0,25 0,-24 0,-1 25,25-25,-24 0,-1 0,0 0,26 0,-26 0,0 0,1 0,-1 0,1 0,-1 25,0-25,1 0,-1 0,25 0,-24-25,-1 25,25 0,-24 0,24 0,-25 0,25 0,1 0,-1 0,-25 0,25-25,1 25,-26 0,25 0,0 0,1 0,-26 0,25 0,0 0,1-25,-26 25,25 0,0 0,1 0,-1 0,25 0,-25 0,0 0,25 0,-25 0,1 0,24 0,-25 0,25 0,0 0,-25 0,25 25,-25-25,25 25</inkml:trace>
  <inkml:trace contextRef="#ctx0" brushRef="#br0" timeOffset="807180.1681">7317 5333,'-24'0,"24"0,0 0,-25 0,25 0,0 0,25 0,-25 0,49 0,-24 0,0 0,24 0,1 0,-25 0,49-25</inkml:trace>
  <inkml:trace contextRef="#ctx0" brushRef="#br0" timeOffset="808189.2258">17338 8037,'0'0,"0"0,0 0,0-25,25 25,-25-25,50 0,-50-24,25 24,-1-25,1 50,0-49,0 24,0 25,-25-25,0 25,25 0,-25 0,0 25,0 0,0 24,0-24,0 25,0-1,0 1,0 0,0-1,-25 1,25-1,0-24,0 25,0-25,25-25,-25 24,0-24,0 0,0 0,24 0,-24 0,0 0,0 0,0 0</inkml:trace>
  <inkml:trace contextRef="#ctx0" brushRef="#br0" timeOffset="808547.2463">17388 8483,'0'0,"0"0,25 0,-25-25,25 1,24 24,-24-25,0 0,25 25,-1-25,1 25,-1-25,1 25,-25 0,0 0,24-24,-49 24,25 0,0 0,-25 0,0 0,0 0,0 0,0 0,0 0,0-25,0 25,0-25,0 25,0-25,0 0</inkml:trace>
  <inkml:trace contextRef="#ctx0" brushRef="#br0" timeOffset="835289.7754">14188 12452,'0'0,"-25"-25,1 0,24 25,-50 25,25 0,-24 25,-1 24,0-24,-24 49,24-50,1 26,-1-1,25-49,1 0,24-25,24 0,26-50,24 1,1-26,24 1,0-25,0 24,1 1,-26 24,1 1,-26 24,-24 50,-25 24,-25 26,-24 24,-26 50,-24-1,0 1,-25 25,24-50,26 0,-25-25,74-24,0-51,25-24,50-24,-1-26,26 0,24-49,0 25,25-50,-25 49,1 1,-26-1,1 26,-51 49,1 25,-50 24,1 1,-51 24,1 1,24-1,0 1,1-51,24 1,25-25,0 0,50-25,-1-24,1-1,24-24,-24 24,24 0,-24 26,0-1,-50 25,24 25,-24-1,-24 26,24-25,-25 25,0-26,25 1,-25 0,25-25,0 0,0 0,0 0,25 0,-25-25,0 0,0 1</inkml:trace>
  <inkml:trace contextRef="#ctx0" brushRef="#br0" timeOffset="836578.8496">12750 14139,'0'0,"24"-25,-24 25,0-25,0 25,0 0,0 0,-24 0,24 25,-25 0,0-25,0 24,25 26,-25-25,1 0,24-1,0 1,24 0,1 0,0 0,25 0,-26-25,26 0,0 24,-26-24,1 0,25 0,-25-24,-1 24,1-25,-25 0,0 0</inkml:trace>
  <inkml:trace contextRef="#ctx0" brushRef="#br0" timeOffset="836867.8661">13072 13990,'0'0,"0"0,0 25,-25-1,25 26,0-25,0 49,0 1,0-26,0 51,-25-51,25 26,0-1,-24-24,24-1,0 1,0-25,0-1,0 1,0-25,0 0,0 0,0 0,0-25,0 1</inkml:trace>
  <inkml:trace contextRef="#ctx0" brushRef="#br0" timeOffset="837244.8877">13221 14039,'0'0,"0"0,0-24,0 24,25 0,0 0,-1 0,1 0,0 0,0 0,0 24,24-24,-24 25,0 0,-25 25,0 24,0-24,0 24,0 1,0-26,-25 50,25-49,-25 24,25-24,0-25,-25 24,25-24,0 0,0-25,0 25,0-50,0 0,-24 0</inkml:trace>
  <inkml:trace contextRef="#ctx0" brushRef="#br0" timeOffset="837377.8953">13320 14536,'0'-25,"0"25,25 0,0-25,24 25,1 0,0-25,-1 25,26-25,-1 1,25 24</inkml:trace>
  <inkml:trace contextRef="#ctx0" brushRef="#br0" timeOffset="838338.9503">23887 11212,'0'-25,"0"0,0 25,-25 0,0 25,0 25,-24-1,-1 26,1-1,-26 0,26 26,-26-51,26 26,24-26,0-24,0-25,50 0,0-25,24 25,1-49,0-1,24 0,0 1,-24-1,0 1,-26 24,1 25,-25 0,0 25,-25-1,1 26,-1-25,0 0,0-1,25 1,25-25,0 0,24-25,26 1,-1-1,1-25,-1 1,1-1,-1 25,-49 0,-25 25,0 0,0 0,-25 75,-25-26,1 26,-1-26,25 1,25-50,0 50,0-50,75 0,-1-25,25 0,-24 0,24-24,-49 49,24-25,-24 25,-50 0,49 25,-49-25,0 0,-25 49,25-49,0 0,-49 0,49 0,0 0,-50-49</inkml:trace>
  <inkml:trace contextRef="#ctx0" brushRef="#br0" timeOffset="841160.1116">23391 9798,'0'0,"0"0,0 0,0 0,0 0,0 0,0 0,0 0,0 0,-25-25,25 25,0 0,-25 0,25 0,-25-25,1 25,-1 0,0-25,0 25,-24 0,24-24,-25 24,25-25,-24 25,24-25,-25 25,1 0,-1 0,1-25,24 25,-25-25,-24 25,24 0,0 0,-24-24,24 24,-49 0,50 0,-26-25,1 25,-1 0,1 0,0 0,-26 0,51 0,-26 0,1 25,-1-25,26 0,-26 0,26 24,-1-24,1 0,-1 25,0 0,1-25,-1 0,1 25,-1 0,0-1,1 1,-1 0,1 0,24 0,-25-1,0 1,1 25,-1-25,1-1,-1 1,0 25,1-25,-1 0,1 24,24-24,0 0,0 0,-24-1,49 1,-25 25,0-50,25 25,0-1,0 26,0-25,0 0,25-1,0 1,-25 25,49-25,-24-1,0 1,24 0,-24 0,25 0,-1-1,26 1,-26 0,26-25,-26 25,26-25,-1 25,1-25,24 24,0-24,0 0,1 0,-1 0,0 0,25 0,-25 0,25 0,-24 0,24 0,-25 0,0-24,0 24,0 0,1 0,-1-25,0 25,-24 0,24 0,0-25,-25 0,26 0,-26 1,-24-26,24 25,0-24,-24-1,-25 0,0 1,24-26,-49 26,0-26,0 26,0-1,-25-24,1 24,-1 0,-25 1,1 24,24 0,-25-24,1 49,-1-25,25 25,0 0,1 0,-1-25,0 25,25 0,0 0,0 0,0 0,0 0,0 0,0 0,0 0,0 0,0 0,0 0,0 0,0 0,0 0,0 0,0 0,0 0,0 0,-25-25,25 25,-25-25,1 25</inkml:trace>
  <inkml:trace contextRef="#ctx0" brushRef="#br0" timeOffset="845024.3327">22547 10666,'0'0,"0"0,-24 25,24-25,0 0,0 0,-25 25,25-1,0-24,-25 25,25 0,-25 0,0 0,1-1,-26 26,25-25,0 0,-24 24,-1 1,1-25,24 24,-50 1,26 0,-26-26,26 26,-26-25,1 24,-1-24,1 0,-25 25,0-26,-1 1,1 0,0 0,0 0,-25-25,0 24,0-24,0 25,0 0,0-25,0 25,-25-25,25 25,0-25,-25 0,25 0,0 0,-25 0,0 0,25 0,-25 0,1-25,-1 25,0 0,25-25,-25 0,0 25,25-25,0 25,0-24,0 24,0-25,25 0,0 0,-1 25,26-25,0 1,-1 24,50-25,-24 25,24-25,0 25,25 0,-25 0,25 0,0 0,0 0,0 0,0 0,0 0,0 0,0 0,0 0,0 0,0 0,0 25,0 0,25-25,-25 24,0 1,25 0,-25 0,25 0,-25-25,0 24,25-24,-25 25,0-25,0 0,0 0,0 0,0 0,0 0,-25-25,25 25,-25-24,0-1,0 0,1 0,-1 0,-25-24,25 24,1 0,-1 0,0 1,0 24,0-25,25 25,0 0,0 0,0 0,25 25,0-25,-25 24,25 1,0 0,24 0,-24 0,0-1,0 1,24 0,-24 0,0-25,0 25,-25-25,24 0,-24 0,0 0,0 0,0 0,0 0,0-25,-24 0,24 0,-25 0,0 1,0-1,25 0,-25-25,1 26,-1-1,25 0,-25 0,0 25,25-25,-25 25,25 0,0-24,0 24,-24 0,24 0,0 0,0 0,0 0,0 0,0 0,0 0,0 0,24 24,1-24,-25 0,25 25,0-25,0 0,24 25,-24-25,0 25,24-25,-24 0,25 25,-25-25,-1 0,1 0,-25 0,25 0,-25 0,0 0,0 0,0 0,-25 0,0-25,25 25,-24 0,-1-25,0 0,0 25,-24 0,24-25,-25 25,1-24,-1 24,0 0,26 0,-26 0,25 0,0 0,25 0,0 0,25 24,0-24,25 25,-26-25,26 0,0 0,24 0,-24 0,-1 0,26 25,-51-25,26 0,-25 0,0 0,-25 25,0-25,-50 25,50-1,-50 1,1 0,24 25,-25-26,26 1,-1-25,0 25,0-25,25 25,0-25,0 0,0-25,25 25,0-25,-25 25,25-25,-25 25,0 0,0 0,0 0,0 0,-25 0,25 25,-25-25,0 25,25-25,0 0,0 0,0-25,25 25,-25-25,25 1,0-1,-1 0,-24 0,25 0,-25 1,0-1,-25 25,1 0,-1 0,-25 25,25-25,1 0,-26 24,25-24,0 0,25 0,-24 0,24 0,0 0,0 0,0 0,0 0,24-24,-24 24,25 0,-25 0,0 0,0 0,0 0,0 0,0 0,25-25,-25 25,0 0,0 0,0 0,0 0,0 0,25 25,-25-25,25 0,-25 24,24-24,1 25,0-25,0 0,-25 0,0 0</inkml:trace>
  <inkml:trace contextRef="#ctx0" brushRef="#br0" timeOffset="848172.5127">23788 10120,'0'-24,"0"-1,0 0,0 0,24 0,-24 0,0 25,0 0,-24 50,-1 0,-25 24,1 1,-1-1,0 0,1 1,24-1,0-49,25 0,25-25,25-25,-1-25,26 1,-1-26,25 1,-24 0,-1-1,-24 26,-1-1,-49 50,50-50,-75 100,-24 0,-1-1,0 26,-24-1,-1-24,26-1,24 1,25-50,25 0,24-25,1-25,49 1,1-1,24-24,-25-1,25 26,-25-1,0 0,-24 50,-26 0,-49 0,0 100,0-51,-25 1,1 24,-1-24,25-50,25 74,-25-74,74 0,0 0,1-24,-25-1,-1 0,1 0,-50 25,49 0,-49 0,0 0,-24 50,24-50,-75 74,75-74,-74 75,74-75,-75 24,75-24,-49 0,49 0,0 0,0-49,0 49,0-99,0 74,0-50,-25 26,25-1,-50 1,1-1,-1 25,-24 25,-26 0,-24 25,0 25,-24-1,-1 1,0 24,-25-24,50-1,0 1,0 0,25-26,25-24,49-24,0-1,25 0,0-49,0 49,25-50,-25 26,0 24,0 0,-25 25,0 0,-49 50,24-1,-24 1,-26 0,26-1,-25 1,24-25,26-25,-1 0,25 0,25-50,0 0,25 1,-25-1,25 1,0-26,-25 50,25 1,-50-1,0 25,-25 25,-49 24,25-24,-50 49,0 1,0-26,-25 26,50-50,-25-1,49 1,26-50,-1 1,50-26,25-24,0-26,-1 1,26 0,0 0,-1-1,-24 26,0 24,-50 26,0 24,-24 24,-26 1,-24 50,0-1,-25 0,0 1,25-1,-1 1,26-26,-1-24,51-25,48-25,1-24,74-26</inkml:trace>
  <inkml:trace contextRef="#ctx0" brushRef="#br0" timeOffset="849346.5794">22671 8855,'-49'0,"24"-25,-25 25,1 25,-1-25,1 25,-1 0,0 24,1 1,24 0,0 24,25 1,0-1,50-24,-1 24,1 0,24-49,1 0,24 0,25 0,-25-25,1 0,-1-25,0 0,-25-25,-24 26,0-26,-26 0,-24 1,0-26,-24 1,-26 0,0-1,26 25,-51-24,26 24,-1 1</inkml:trace>
  <inkml:trace contextRef="#ctx0" brushRef="#br0" timeOffset="850797.6629">13816 5407,'25'0,"-25"0,0-24,0 24,0 0,0 24,0 1,-25 50,0-26,-24 26,24-1,-25 0,1 26,24-51,0 1,0 0,1-50,24 0,24 0,1-25,0-25,25-24,-26 24,26 0,0-24,-26 24,26 26,-25-1,-25 25,0 25,0 24,-25-24,25 49,-50-24,50 0,-24-1,-1 1,25-50,25 0,-1-25,1 0,25-24,-25 24,-1-25,26 25,-25 25,0 0,-25 25,0 50,-25-26,25 26,-25-1,25 1,0-26,-25 26,25-26,0-49,0 0,0 0,0-25,0-24,0-1</inkml:trace>
  <inkml:trace contextRef="#ctx0" brushRef="#br0" timeOffset="851403.697">12650 5829,'0'0,"0"0,25 0,-25-25,25 25,0-25,0 25,-1-24,26-1,-25 0,24 0,-24-24,25 24,-25 0,-1 0,1 25,-25 0,25 0,-25 0,0 25,0 0,0 24,0 1,0-25,0 49,0-24,0-25,0 24,-25 1,25 0,0-26,0 1,0 0,0-25,0 0,0 25,0-25,0 0,-25 0,25 0,-24 0</inkml:trace>
  <inkml:trace contextRef="#ctx0" brushRef="#br0" timeOffset="851666.7126">12750 6276,'0'24,"24"-24,1 0,25-24,-25 24,24-25,26 25,-26-25,1 0,-1 25,1 0,-25-25,25 25,-26 0,1 0,0 0,-25 0,25 0,0 0,-25 0,24 0,1 0</inkml:trace>
  <inkml:trace contextRef="#ctx0" brushRef="#br0" timeOffset="853363.8097">20985 8979,'-25'-25,"0"25,-24 0,-1 0,25 0,-24 25,-1 0,-25 25,1 24,0-24,-1-1,26 1,-26 0,50-26,1-24,24-24,0-1,49-25,1-24,24-1,1 1,24-25,-25 24,26 1,-26 24,-24 1,-1 49,-49 0,0 24,-25 26,-24 24,-1 1,-24-1,-1 26,1-26,24-24,1-1,49 1,0-50,49-25,1 0,24-24,50-1,-24-24,48-1,-24 25,0 1,-24-1,-26 25,0 25,-24 25,-50 25,0-1,-25 1,-24 25,-1-1,0 0,26-24,-26-25,50 0,25-25,0 0,49-25,25-25,-24 1,49-26,0 1,-25 24,0 0,0 1,-24 24,-26 25,-24 25,-25 24,0 1,-25 25,-24-1,-1 25,1-24,-1-26,25 1,25-25,25-25,0 0,49-25,1-25,24-24,25-1,0 1,0 0,0-1,0 1,-50 24,26 25,-51 0,-24 50,-25 0,0 25,-50 24,26-24,-26 24,0-24,1 24,49-49,0 0,0-25,49-25,26-25,-1 1,25-26,1 1,24 24,-25-24,-25 24,1 25,-26 1,-24 24,0 24,-50 1,25 50,-50-26,26 1,-26 24,25-24,0-25,25 24,25-49,25 0,-1-24,26-1,-1 0,1-25,24 1,-25-1,1 0,-26 26,1-1,-50 25,74 0,-74 0,0 49,0-49,0 75,0-75,25 74,-25-74,50 25,-1-25,1 25,-25-25,24 0,-49 0,75 25,-75-25,0 0,25 74,-25-74,0 75,0-75,0 24,0-24,0 0,-75 75</inkml:trace>
  <inkml:trace contextRef="#ctx0" brushRef="#br0" timeOffset="863033.3627">12923 5135,'-25'-25,"1"0,-1 0,0 25,-25 0,26 0,-26 0,25 0,-24 0,-1 25,0 0,26 24,-26 26,0-26,26 26,-1-1,-25 25,25-24,1 24,-1 25,0-25,25 1,-25-1,25-25,25 25,0-24,-25 24,25-49,24-1,1 1,-1-1,1-24,24 0,1 0,-1-25,1 0,24 0,-25-25,25 0,-24 25,-1-49,26 24,-26-25,-24 1,24-26,-24 1,-1-25,-24 24,0-49,-25 25,0 0,0-25,-25 0,0 24,-24-24,-26 25,26 25,-26-1,-24 26,24-1,-24 50,0 0,25 0,-26 0,51 50,-1-25</inkml:trace>
  <inkml:trace contextRef="#ctx0" brushRef="#br0" timeOffset="864290.4346">17264 7417,'-25'24,"-24"-24,24 25,0 0,-25-25,26 25,-26 0,0-1,26 26,-1 0,0-1,-25 26,50-1,-24 0,24 26,0-1,0-25,24 26,1-1,0-25,25 1,-1 24,26-50,-26 26,26-26,-1-24,25 0,-24-25,-1 0,25-25,-24 0,-1-24,1-1,-1-24,-24-1,-1-24,-24 0,0 25,-25-26,0 1,0 0,-25 0,-25 24,1-24,-1 25,-24 24,24 0,-24 26,-1-1,26 0,-26 25,26 0,-1 0,25 25</inkml:trace>
  <inkml:trace contextRef="#ctx0" brushRef="#br0" timeOffset="865023.4765">17239 7516,'0'0,"-25"25,1 24,-26 26,0-1,1 25,-1-24,1 24,24 0,-25-24,25-1,25-24,0-26,0-24,50 0,0-49,-26-1,51 1,-1-26,-24-24,24 24,1 1,-26 24,-24 1,25-1,-50 50,0 25,0 49,-25-24,0 49,-25-24,1 24,24-25,-25 1,26-26,-1-24,25 0,25-50,-1 0,26 1,0-26,-1-24,1-1,24 1,-24 24,0 0,-26 1,26 49,-50 0,-25 49,0 1,1 49,-26 1,0-1,25-25,-24 25,24-49,0 0,50-50,-25 0,50-25,-26 0,26-25,25-24,-51 24,26 1,0-1,-26 25,1 1,-25 24,0 49,0 1,-25-1,25 1,-24 0,24-1,0-24,-25 0,25 0,0-25,0 0,0-25</inkml:trace>
  <inkml:trace contextRef="#ctx0" brushRef="#br0" timeOffset="865812.5217">15652 7987,'0'0,"0"-25,25 0,-25 1,24-1,-24 0,50 0,-25 0,0-24,-1 24,1-25,25 26,-50-1,25 0,-1 25,-24-25,25 25,-25 0,0 0,0 25,0 0,-25 0,25 24,-24 1,24-1,0 26,-25-1,25-24,0 24,-25 1,25-26,0 1,-25 24,25-49,0 25,0-25,0-1,0 1,0 0,0-25,0 0,0 0,0 0,0 0,0-25,0 25,0-25,0 25,0-24</inkml:trace>
  <inkml:trace contextRef="#ctx0" brushRef="#br0" timeOffset="866258.5472">15478 8607,'0'0,"0"0,0-25,0 25,25-24,0-1,24 0,-24 25,25-25,-1 0,1 1,24 24,-24-25,0 25,24-25,-49 25,24 0,-24 0,25 0,-25 0,-25 0,24 0,-24 0,0 0,0 0,0 0,0 0,0 0,0 0,0 0,0 0,0 0,-24-25,24 25,0 0,0 0,0-25</inkml:trace>
  <inkml:trace contextRef="#ctx0" brushRef="#br0" timeOffset="942392.9018">2778 15354,'0'0,"0"0,0-25,0 25,0 0,0 0,0 0,0 25,-25-25,1 25,-1-25,0 25,0-25,-25 25,26-25,-26 24,0-24,1 0,-26 0,1 0,0-24,-1-1,1 25,-1-50,1 25,-25-24,24-1,1-24,-25-26,49 26,-24-25,-1 0,1-25,24 24,1-48,-1 23,0-23,26 24,-1-25,-25 0,50 25,-25-25,1 0,24 0,0 1,0 24,0-25,24 25,1 0,-25 0,50 0,-25 24,24 1,1 0,-1 25,26-1,-1 1,25 24,1 1,24 24,-25 0,25 0,0 0,25 1,-25 24,0 0,0 0,0 0,-25 0,-24 0,24 24,-50-24,1 0,-25 25,0-25,-25 0,0 0,0-25,-25 1,0-1,-25 0,1 0,-1 0,1-24,-1-1,0 25,-24-24,24 24,1-25,-1 50,25-25,0 25,1 0,-1 0,25 0,25 0,-1 25,1-25,25 25,24 0,-24 25,24-26,1 1,-1 0,1 0,-26 0,1-1,-1 1,-49 0,25-25,-50 50,1-26,-26 26,0-25,-24 24,0-24,24 25,-24-1,24-24,0 0,1 0,49 0,-25-1,25-24,0 0,0 0,25 0,-25 0,0-24,24-1</inkml:trace>
  <inkml:trace contextRef="#ctx0" brushRef="#br0" timeOffset="946333.1272">22299 7913,'25'-50,"0"0,0 1,0-1,-1 1,-24 49,0 0,-24 24,-26 26,25 0,-49-1,24 26,1-1,24-24,-25-1,25-24,25-25,25 0,25-49,-25 24,49-25,0 0,1 1,-26-1,26 50,-50-25,-1 50,1 0,-50 25,1 24,-26-24,25 24,-24-24,-1 24,25-49,25-25,25 0,25-50,-1 1,50 24,-24-49,24 24,-24 25,24 0,-50 25,1 25,-25 0,-25 25,-25 24,25-24,-25-1,0 1,25-50,50 0,-25-25,74-25,0-24,25 24,25-24,0-1,24 26,-24 24,-25 25,0 25,-24 24,-26 1,-24 0,-26 24,1-24,-25-50,0 74,0-74,0 0,0 0,-25-49,1-1,-26-24,25-1,-24-24</inkml:trace>
  <inkml:trace contextRef="#ctx0" brushRef="#br0" timeOffset="946967.1635">22250 6846,'25'-25,"-1"0,-24 1,0 24,0 24,-49 26,24-25,-25 25,1 24,-1-24,1-26,-1 1,50 0,0-25,25-50,24 26,26-26,-1 0,25 1,-24 24,24 0,-49 25,24 25,-24 0,-26 24,1 1,-25 0,25-1,-25 1,25-25,0-1,24-48,26-26,24 0,-25 26,50-51,-24 26,-1 24,0 0,-25 25,1 0,-26 25,-24 24,25-24,-25 0,-1 0,26 0,-25-25,25-25,-1 0,1 0,-25 0,24 1,-49 24,50-50,-50 50,0-50,-25 25,0 1,-24-1</inkml:trace>
  <inkml:trace contextRef="#ctx0" brushRef="#br0" timeOffset="947807.2115">13146 5680,'-24'-25,"-1"50,0-25,-25 25,1-25,-1 50,1-26,24 1,-25 25,25-50,1 25,24-50,0 0,24 0,26-24,-25-1,24 25,1 0,-25 25,0 25,-25 0,-25 49,-25 1,1-1,24 26,-25-26,1-24,24-1,25-24,25-25,49-25,-24-24,49-1,0-24,0 24,-24 0,-1 26,-49 24,-25 0,0 49,-50 1,1-1,-26 26,26-26,-26 1,50 0,1-50,48 24,1-48,25 24,-1-50,26 25,24 0,-24-49,24 24,0-24</inkml:trace>
  <inkml:trace contextRef="#ctx0" brushRef="#br0" timeOffset="948878.2728">15726 10269,'0'-25,"0"1,25-1,-25 25,0 0,25 0,-50 25,25 24,-50 1,26-1,-1 1,0 0,0-1,25-24,25-25,0 0,24-25,26 0,-1 1,1-1,-1 0,-24 0,-26 25,1 25,-50 25,1-1,-1 1,-25 24,1-24,24-1,25 1,0-25,25-25,24 0,26 0,-26 0,26-25,-26 0,-24 0,0 1,-50-1,0 0</inkml:trace>
  <inkml:trace contextRef="#ctx0" brushRef="#br0" timeOffset="949285.296">14287 10244,'0'0,"0"0,0 25,0 0,-24 0,24 49,0-24,0 24,0 1,0-1,0 0,-25 1,25-50,0 24,25 1,-25-50,0 25,0-50,24 25,1-50</inkml:trace>
  <inkml:trace contextRef="#ctx0" brushRef="#br0" timeOffset="949667.3179">14511 10344,'0'49,"0"1,25-1,-25 1,0 24,24-49,1 0,25 0,-25-25,24-25,1 0,-1 0,-24-24,25-1,-25 1,-1-1,1 0,-25 1,0 24,0 0,0 25,-25-25,1 50,-1 25,25-1,-25 1,25 24,-25 26,25-26,0 0,0 1,0-26,0 1,0 0,0-50,0 0,0-25,0-50</inkml:trace>
  <inkml:trace contextRef="#ctx0" brushRef="#br0" timeOffset="950460.3633">13494 3894,'25'0,"-25"-24,49 24,-24-25,0 25,24-25,1 25,-25 0,24 0,1 0,0 25,-1 0,1 24,-1 1,-24 49,0 0,0 0,0 25,-50-24,25 24,-25-25,-25 0,26 0,-51-24,26-26,-1-24,-24 0,24-25,-24 0,24-25,25 0,-24-49,49 24,0 1,0-1,24 0,1 26,25-1,24 25,-24 0,24 25,1 24,-1-24,-24 25,24-25,-24 24,-1-24,1 0,-25 0,24-1,-49-24,25 0,0 0,-25-24,0 24</inkml:trace>
  <inkml:trace contextRef="#ctx0" brushRef="#br0" timeOffset="954326.5844">15751 7441,'0'0,"0"25,-25 25,-24-1,-1 26,0-1,1 25,-1 1,1-26,-1 25,25-49,0 0,50-26,-25-24,50-24,-1-1,26-25,-26 1,51-26,-51 25,26 1,-26 24,1 25,-50 0,25 25,-50 24,0 1,0 0,0-1,1-24,-1 0,25-25,25-25,24 0,1-24,-1-1,1 25,0 0,-26 25,1 25,0 0,-25 25,-25 24,25 1,-25 24,1-50,-1 26,0-26,25-24,-25 0,25-50,0 0,-25-24</inkml:trace>
  <inkml:trace contextRef="#ctx0" brushRef="#br0" timeOffset="955194.634">14362 7863,'0'-25,"0"25,0-25,0 1,25-1,-25 0,25 0,-1 0,-24 1,50 24,-25 0,0 0,-1 0,1 0,-25 24,25 26,-25-25,0 49,0-49,-25 49,0-24,-24 0,24 24,-25-24,26-1,-26 1,25-25,0 24,0-24,25 0,-24-25,24 25,0-25,0 0,0 0,0 0,24 25,-24-50,25 25,0 0,0 0,0 0,24-25,1 25,0 0,-1 0,-24 0,25 0,-26 0,1 0,0 0,0 0,-25 25,0-25,0 0,0 0,0 0,0 0,0 0,0 0,0 0,0 0,25-25,-25 25</inkml:trace>
  <inkml:trace contextRef="#ctx0" brushRef="#br0" timeOffset="962975.079">8706 11881,'0'-49,"-24"24,24 0,-25 25,25 0,25 0,-25 50,24 24,-24 25,25 25,-25 1,25 23,0 1,-25 25,0-25,25-1,-25-24,0 1,0-26,0-25,0 1,-25-1,25-49,0 0,0-1,0 1,0-25,0 0,0 25,0-25,0 0,0 0,0 0,0 0,0 25,0-25,0 0,0 0,0 0,0 25,0-25,0 0,0 0,0 0,0 0,0 24,0-24,0 0,0 0,0 0,0-24,0 24</inkml:trace>
  <inkml:trace contextRef="#ctx0" brushRef="#br0" timeOffset="966300.2693">14387 10517,'0'-25,"0"25,-25-24,50-26,-25 25,0-24,25 24,-1-25,1 25,0-24,0 24,0 25,-25 25,0 24,-50 1,25 0,-24 49,-1-25,0 1,1-1,-1 0,25-24,25-25,25-50,0 0,49-24,1-1,24-24,0-1,0 1,1-1,-1 26,-25 24,-24 25,-1 0,-49 25,0 24,-24 26,-1-26,-25 1,25 0,-24-1,49-24,0-25,0 0,25-25,-1 25,26-49,0 24,-1 0,1 0,-25 25,-1 0,-24 0,0 25,0 0,-24 0,-1-1,25 1,-25-50,0 25,0-24,1-1</inkml:trace>
  <inkml:trace contextRef="#ctx0" brushRef="#br0" timeOffset="967244.3232">13271 10319,'0'0,"0"-25,0 0,24 0,-24 1,0-1,25 0,-25 0,0 25,25-25,-25 1,50-1,-50 0,49 0,-24 25,0 0,0 0,-1 0,1 25,-25 0,0 0,0-1,0 1,-25 25,1-1,-1-24,0 25,0-25,0-1,25 1,-24 0,24 0,24 0,1-25,0 24,0 1,0 0,24 0,-24 0,0-1,24 1,-24 0,0 0,-25 0,25-1,-25 1,0 0,-25 0,25 0,-25-1,0 1,1 0,-26-25,25 25,-24-25,24 0,0 0,-25-25,26 0,-26 25,25-25,0 1,1 24,-1-25,0 25,25 0,0 0,-25 0,25 0,0 0,0 0,0 0,0 0,0-25,25 25,-25-50</inkml:trace>
  <inkml:trace contextRef="#ctx0" brushRef="#br0" timeOffset="968489.3945">13940 4043,'-25'-25,"25"1,-24 24,-1 24,0 1,-25 0,1 0,-1 49,-24-24,24-1,25 1,-24-25,49 0,-25-1,25-24,0-24,25-1,0-25,-1 25,1-24,25-1,-1 25,-24-24,0 49,-25 0,0 25,0 24,-25 26,0-26,-24 50,24 1,-25-26,26 25,-1-49,0-1,25 1,0-50,25-25,24 0,1-24,0-1,24-24,-24 24,24 1,-24-1,-26 0,1 50,-25 25,0 0,-25 25,1-1,-1 26,0-26,0 1,0-25,25-1,25-24,0-24,0-1,24 0,-24 0,0 0,25 1,-50 48,0 1,0 25,-25-1,0 1,25 25,-50-51,50 26,-24-25,24 0,-25-25,0 0,25-50,0 25,-25-24</inkml:trace>
  <inkml:trace contextRef="#ctx0" brushRef="#br0" timeOffset="969226.4366">12229 3894,'0'-24,"0"24,0 0,0-25,25 0,-1 25,1-25,0 0,25 1,-1 24,1 0,24-25,1 25,-26 0,-24 25,25-25,-26 24,1 1,-25 25,-25-25,1 24,-1 1,-25-1,1 1,24-25,-25 24,25-24,1 25,24-25,0-1,24 1,26 0,-25 0,24 0,1-1,0 26,-1-25,1 0,-25-1,-1 1,-24 0,0 25,0-26,-24 1,-1 0,-25 0,1-25,-26 25,26-1,-26-24,1 0,24 0,-24 0,24 0,1-24,-1 24,25 0,-25-25,50 25,0 0,0 0,0-25,50 25</inkml:trace>
  <inkml:trace contextRef="#ctx0" brushRef="#br0" timeOffset="970673.5194">8533 14660,'0'24,"0"-24,0 25,0-25,0 0,0 0,0 25,25-25,-25 0,49 0,1 0,-1 0,1-25,24 25,1 0,-1-25,1 25,-1 0,1 0,-1 0,0 0,-24 0,0 0,-26 0,1 0,0 25,-25-25,0 0,0 0,0 0,0 0,0 0,0 0,0 0,0 0,-25 0,0-25</inkml:trace>
  <inkml:trace contextRef="#ctx0" brushRef="#br0" timeOffset="971158.5471">8682 14461,'0'0,"24"-25,-24 25,0 0,0 0,-24 0,-1 25,0 0,0 0,0 0,1-1,-26 1,25 0,0 0,1 0,24-1,0 1,0 0,0-25,24 25,1 0,0-1,0 1,24 0,-24 0,0-25,25 25,-26-1,1-24,-25 25,25-25,0 25,-25-25,0 0,0 0,0 0,0 0,0-25,25-24</inkml:trace>
  <inkml:trace contextRef="#ctx0" brushRef="#br0" timeOffset="972095.6007">14263 7640,'24'0,"1"0,0 0,-25-25,25 50,-25-25,0 25,0-1,0 26,-25 0,0-1,0 26,1-1,-26-24,25 24,25-24,-25-25,25-1,0 1,25-25,0-25,25 1,-1-1,26-25,-26 1,1-1,0 25,-1 0,-24-24,0 49,-25 0,0 0,-25 49,0-24,-24 25,24-1,-25 1,25-25,-24 24,49-24,0-25,0 0,25-25,-1 1,26-1,0 0,-26-25,26 26,-25-1,0 0,-1 50,-24 0,0-1,0 51,-24-26,24 26,-25-26,0 26,25-26,-25 1,25-25,0 0,-25-25,25 0,-24 0,24-50</inkml:trace>
  <inkml:trace contextRef="#ctx0" brushRef="#br0" timeOffset="972973.6509">13370 7838,'-25'0,"25"-25,0 25,-25 0,25 0,-25 0,25 0,-24 0,24 25,-25-25,0 25,0 25,0-26,25 26,-25-25,25 25,-24-1,24 1,0-1,0 1,0 0,24-26,-24 26,25 0,0-26,0 26,0-50,0 25,24 0,-24-25,0 24,0-24,-1 0,1 0,25-24,-25 24,-25-25,24 25,1-25,0 0,0 0,-25 1,25-1,-25 0,24 0,-24 0,0 25,0-24,0-1,0 0,0 0,0 0,0 1,0-1,-24 25,-1 0,25 0,-25 0,0 0,0 0,1 0,24 25,-25-1,25 26,-25-25,25 0,-25 24,25-24,25 25,-25-26,0 1,25 0,-25 0,25-25,-25 0,0 25,0-25,24 0,-24 0,0-25</inkml:trace>
  <inkml:trace contextRef="#ctx0" brushRef="#br0" timeOffset="973938.7061">13618 7293,'0'0,"0"0,-25 0,25 0,-25 0,25 0,-49 0,24 0,0 0,-25 0,26 0,-26 24,0-24,1 0,-1 0,0 25,1-25,-1 0,1 25,24-25,0 0,0 0,25 25,0-25,0 0,-25 25,25-1,0 1,0 0,0 0,0 24,0 26,0-1,-24 25,24 1,0 24,-25 0,25-25,0 25,-25 0,25-25,0-24,0 24,-25-25,50-24,-25 24,25-49,-25 0,25 0,24-25,-24 0,25 0,24 0,0-25,1 25,24-25,-24 25,24-25,-25 25,25-25,-24 25,-1-24,1 24,-26-25,-24 25,25-25,-26 25,1-25,-25 0,0 1,0-26,-25 0,25-24,-24 0,24-26,0 1,-25-25,25 0,-25 0,25 25,0 0,-25-25,25 49,-25 1,25 49,-24-25,24 26,-25-1,0 0,25 25,-25 0,0 0,25 0,-24 0,24 0,0 0</inkml:trace>
  <inkml:trace contextRef="#ctx0" brushRef="#br0" timeOffset="975406.79">13866 7020,'25'-25,"-25"25,-25 0,25 0,-25-25,25 25,-25 0,0-25,-24 25,24 0,-25 0,1-24,-1 24,1 0,-1 0,0 24,-24-24,24 0,-24 25,24 0,1 0,-26-25,26 25,-1-1,0 1,26 0,-26 0,25 0,0-1,1-24,-1 0,25 25,-25-25,25 0,-25 0,25 0,0 25,0-25,0 0,0 0,-25 0,25 0,-24-25,24 25,0 0,0 0,0 0,0 0,0 0,0 0,0 25,0 0,0-25,0 49,0-24,-25 25,25 24,0-24,0 49,-25 0,25 0,0 25,-25 1,0-1,25 0,-24 0,24-25,-25 25,25-25,0 0,0-24,0-1,0 1,25-1,-25-49,0 24,24-24,-24 0,25 0,0-25,-25 0,25 0,0-25,24 25,-24 0,25-25,-1 25,26 0,-26 0,26 0,-26-25,50 25,-24 0,-1 0,1 0,-1-24,1 24,24 0,-25-25,25 25,-49-25,24 25,1 0,-1 0,-49 0,25 0,-1 0,-24 25,0-25,0 0,-1 25,-24-25,25 0,-25 0,0 0,25 0,-25 0,0 0,0 0,0 0,25 0,-25-25,0 25,0-25,25 0,-25-24,0-1,25 0,-25-24,24-1,-24-24,0 0,0-25,0 25,0-25,-24 0,24 0,-25 0,25 0,0 0,-25 24,25 1,0 0,-25 0,25 24,-25 26,25-26,0 26,-25-1,1 1,24 24,-25 0,0 0,0 0,0 0,1 25,-26 0,25 0,-24 25,-1 0,0 0,1 0,24 0,-25-1,1 1,24 0,25 0,-25-25,25 0,0 0,25-25</inkml:trace>
  <inkml:trace contextRef="#ctx0" brushRef="#br0" timeOffset="1.00074E6">7268 15429,'0'0,"0"24,0-24,0 0,0 0,0 0,0 0,0 0,0 0,0 0,0 0,0 0,0 0,0 0,0 0,0 0,0 0,0 0,0 0,0-24,0 24,25 0,-25 0,24 0,1 0,0 0,0 0,0 0,-1 0,26 0,0 0,-1 0,1 0,-1 0,26 0,-1-25,1 25,24-25,-25 0,26 0,-1 0,0-24,0 24,0-25,25 26,-24-51,-1 50,0-24,0-26,1 26,-1-1,0-24,-25-1,1 1,-1 0,1-26,-1 26,0-25,1-1,-26 1,26-25,-1 0,-24 0,24 0,-24-25,0 1,24-1,-24 0,-26 0,26-25,0 26,-26-26,26 0,-25 1,0-1,-1 0,1-24,0 24,-25 1,25-26,0 26,-25-26,0 26,24-26,-24 25,0 1,0-26,0 26,0-26,-24 26,24-26,-25 26,25-26,-25 1,0-1,0 26,-24-26,24 50,0-24,-24 24,24 0,-25 25,1-25,-1 25,0 0,1 25,-1-25,1 25,-26-25,26 25,-1-1,0 1,-24 0,24 0,1 24,-1-24,0 25,-24-26,24 26,1 0,-1-1,1 1,-1-1,0 26,1-26,-1 26,1-1,-1 0,0 1,1-1,-1 25,25-24,-24-1,-1 25,25 1,-24-26,24 25,-25 0,25 1,-24-26,-1 25,25 0,-24 1,-1-1,1 0,-1 0,25 25,-24-25,-1 1,0-1,1 0,-26 25,26-25,-1 25,0-25,1 25,-1-24,1 24,-26-25,26 25,-1-25,0 25,1 0,-26-25,26 25,-1 0,1-25,24 25,-25-24,1 24,-1 0,0-25,26 25,-26-25,25 25,0 0,1-25,-1 25,0 0,25-25,-25 25,25 0,-25 0,25 0,0-25,0 25,-25 0,25 0,0 0,0 0,0 0,0 0,25 0,-25 0,25 0,0-24,0 24,0 0,24-25,-24 0,25 25,-26-25,26 0,0 1,-26 24,1-25,0 25,0-25,-25 25,0 0,0 0,0 0,0 0,-25 0,0 0,25 0,-49 25,-1 0,0-25,1 49,-1-24,-24 0,24 0,-24 24,24-24,0 25,1-25,24-25,0 24,25-24,0 0,0 0,25 0,25 0,-1 0,-24 0,49 0,1 0,-25 0,-1 0,26 25,-51-25,26 25,0-25,-1 25,-24-25,0 25,-25-1,25-24,-25 25,0-25,0 25,0-25,0 0,-25 25,25-25,0 0,0 0,0-25,-25 0,25 25,0-49,25 24</inkml:trace>
  <inkml:trace contextRef="#ctx0" brushRef="#br0" timeOffset="1.00166E6">7615 16743,'-25'-25,"25"25,0-24,0-1,0 0,0 25,-25-25,25 25,0 0,0 0,0 0,0 0,0 0,0 0,0 25,0 0,25 0,-25 24,0 1,0 24,25-24,-25 24,0-24,0-1,-25 26,25-26,0-24,-25 25,25-25,0-1,0 1,0-25,0 25,0-25,0 0,0-25,0 25,-24-25,24 25</inkml:trace>
  <inkml:trace contextRef="#ctx0" brushRef="#br0" timeOffset="1.00198E6">7293 17264,'0'0,"0"25,24-25,-24 25,25-1,-25 1,25 0,0 0,-25 0,25-1,-1 1,1-25,0 0,0-25,24 1,1-1,-25 0,24 0,1 0,-25 1,24 24,-24-25,0 25,-25-25,25 25,-25 0,25 0</inkml:trace>
  <inkml:trace contextRef="#ctx0" brushRef="#br0" timeOffset="1.00328E6">21307 14536,'-25'49,"25"50,0-24,0 49,0-25,0 50,0-25,0 25,0 24,0 1,0-25,0 24,25-24,0-25,0 25,0-50,-1 1,26-1,0-25,24 1,0-1,1-24,24-26,0 1,1 0,24 0,0-25,0 0,0 0,-25 0,50-25,-50 0,25 0,-25 1,0-1,1-25,-1 1,-25-1,1 0,-1-24,0 0,-24-26,0 1,-1-25,1 0,0-25,-26 0,1 1,25-1,-50-25,25 25,-1 25,-24-25,0 1,0 24,-24 24,24 1,-25-25,-25 50,1-26,-26 26,1 0,-26 24,1 0,-25 1,0 24,0 0,-25 0,1 1,-1-1,-25 25,25 0,0-25,-24 25,24 0,25 0,-25 0,50 0,0 0,24 0,1 0,24 0,1-25,49 25,-25 0</inkml:trace>
  <inkml:trace contextRef="#ctx0" brushRef="#br0" timeOffset="1.00403E6">21679 14511,'0'0,"0"0,0 0,-25-25,25 50,0 0,-24-1,24 1,-25 25,25-1,-25 1,25 24,-25 1,25-1,-25 1,25-1,0 0,0-24,25 0,-25-1,25 1,0-25,24-25,1 25,0-25,-1 0,1-25,0 25,-1-25,1 0,-25 0,24-24,-24 24,0 0,0-25,-25 1,0 24,0-25,-25 50,25-49,-50 24,25 0,1 25,-26 0,25 0,0 0,1 25,-1 0,0 24,0-24,25 0,-25 25,25-26,0 26,0-50,0 50,25-50,-25 24,25 1,-25 0,0-25,25 0,0 25</inkml:trace>
  <inkml:trace contextRef="#ctx0" brushRef="#br0" timeOffset="1.0045E6">21183 14114,'0'49,"25"26,-25-26,0 1,0 25,25-51,-25 1</inkml:trace>
  <inkml:trace contextRef="#ctx0" brushRef="#br0" timeOffset="1.0049E6">21828 13221,'0'-25,"-25"0,25 25,-49 0,-1 0,25 25,-24 25,-1-25,25 24,0 1,1-1,24-24,24 25,1-1,0-24,25 0,-26 0,1 0,0-1,0 1,-25 0,0-25,-25 25,25-25,-25 0,-24 0,24 0,0 0,0 0,0-25,1 25</inkml:trace>
  <inkml:trace contextRef="#ctx0" brushRef="#br0" timeOffset="1.00612E6">22027 13395,'0'0,"0"0,0 0,-50 0,50 0,-50 24,50-24,-24 25,-1 0,0 0,25 0,0-1,0 1,25 0,0 0,-1-25,1 25,0-25,0 0,0 0,-1 0,1 0,-25 24,0-24,25 0,-25 25,0 0,0-25,0 25,0-25,0 0,0 0,0-25,0-25,0 26,25-1,-25-25,0 25,25-24,-25 24,0-25,24 50,-24-24,0 24,0 0,0 24,0-24,0 25,0 0,0 0,-24 0,24-1,0 1,0 0,0 0,0-25,24 25,1-1,-25-24,50 0,-25 0,-1 0,26-24,-25-1,24 0,-24 0,0 0,0 1,0-26,-25 25,0 0,0 1,0-1,0 0,-25 25,25-25,-25 50,25-25,-25 25,0 0,25-1,0 1,0 0,25 25,0-26,-25 1,25-25,24 25,-24-25,0 0,0 0,0-25,-1 25,-24-25,25 1,-25-1,0 0,-25 0,25 0,0 25,-24 0,-1 0,25 0,-25 0,25 25,0 0,0 0,0 0,0-1,25-24,-25 25,25-25,-1 0,-24 0,25-25,0 25,0-24,-25 24,25-25,-25 25,0 0,25 0,-25 0,0 0,0 25,24-25,-24 24,25-24,0 25,0-25,24 0,-24 0,0 0,25 0,-1 25,-24-25,25 0,-26 0,26 0,-25 0,0 0,-1 0,1-25</inkml:trace>
</inkml:ink>
</file>

<file path=ppt/ink/ink5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1:17:27.490"/>
    </inkml:context>
    <inkml:brush xml:id="br0">
      <inkml:brushProperty name="width" value="0.05292" units="cm"/>
      <inkml:brushProperty name="height" value="0.05292" units="cm"/>
      <inkml:brushProperty name="color" value="#FF0000"/>
    </inkml:brush>
  </inkml:definitions>
  <inkml:trace contextRef="#ctx0" brushRef="#br0">22051 14982,'0'0,"0"0,0 0,0 25,0 0,0-1,0 26,0 0,0 24,0-24,0 24,0-24,25 24,-25-24,0-1,0-24,0 0,25 0,-25 0,0-25,0 24,0-24,0-24,0-1,0 25</inkml:trace>
  <inkml:trace contextRef="#ctx0" brushRef="#br0" timeOffset="631.0359">21853 15032,'0'0,"0"-25,0 0,0 0,25 0,0 1,-25-1,24-25,26 25,0 1,-1-1,1 0,-25 25,24 0,-24 0,0 0,0 25,-1 24,-24-24,-24 25,-1-1,-25 1,25 24,-24-49,24 25,0-25,0 24,1-24,24-25,24 25,1 0,0-1,0 1,24 0,1 25,0-50,-1 49,1-24,-1 25,-24-25,0-1,0 26,-25-25,0 24,-25-24,-25 0,1-25,-1 25,1-25,-26 25,26-50,-26 25,26-25,-1 0,25 0,0-24,1-1,48 1,-24-1</inkml:trace>
  <inkml:trace contextRef="#ctx0" brushRef="#br0" timeOffset="1179.0674">22374 14734,'0'0,"0"0,0-25,25 0,-25 1,0-1,24-25,-24 25,0 1,0-1,25-25,-25 50,25-25,-25 25,0 0,25 25,-25 0,25 0,-1 24,1-24,0 25,0-25,0 24,-1-49,1 0,0 0,0-25,0 1,0-26,-1 25,-24-49,0-1,0 26,0-26,0 26,0-1,-24 0,24 26,0-1,0 0,0 25,0 0,24 0,1 0</inkml:trace>
  <inkml:trace contextRef="#ctx0" brushRef="#br0" timeOffset="2328.1331">13097 6424,'0'25,"0"0,25-25,-25 0,24 25,-24-25,0-25,0 0,0 0,0 1,0-26,0 0,0 1,0-1,0-24,0-1,0 26,0-26,0 26,0 24,0 0,0 25,0 25,25 0,0 49,0-24,25 24,-26 1,26-1,0 0,-1-24,1-25,-1 24,1-24,0-25,-26 0,1-25,0 1,-25-26,25 0,-50-24,25 24,0-49,-25 50,0-26,1 1,-1 24,0 0,25 26,-25-1,25 0,0 25,0 0,25 0,0-25,0 25</inkml:trace>
  <inkml:trace contextRef="#ctx0" brushRef="#br0" timeOffset="2629.1503">14114 5135,'0'-25,"0"25,0 0,25 49,-50-24,25 25,0-1,-25 51,25-26,0 0,-25 1,25 24,0-49,-25 24,25-24,0-25,0-1,0 1,0-25,25 25,-25-25</inkml:trace>
  <inkml:trace contextRef="#ctx0" brushRef="#br0" timeOffset="2870.1641">14064 6400,'25'24,"-25"-24,0 0,0 0,0 0,0-24,0 24,0 0,0 0,0 0,0 0,0 0,0 0,0 0,0 0,25 0,-25 0,25 24</inkml:trace>
  <inkml:trace contextRef="#ctx0" brushRef="#br0" timeOffset="16888.966">14461 5234,'25'-50,"-25"1,0-1,25 0,-25-24,25 24,-50 1,25-26,0 1,-25-1,0 1,-24 0,24-1,-50 26,26-26,-26 26,-24-1,-25 25,25 25,-50 0,25 25,-25 25,0 24,0 0,-24 75,24 0,0 25,0 24,25 50,0-25,25 25,25 1,24-26,50 0,0 0,50-49,24 0,25-1,25-24,50-25,24-50,1 1,24-75,25 0,-25-75,25 1,-24-50,-1-50,0 1,-49-26,-1-24,-49-25,-49 0,-1 0,-74 0,-25 25,-24 24,-26 1,-49 49,25 25,-25 25,0 24,0 50,25-24,0 49,24 0,50 25,1-1</inkml:trace>
  <inkml:trace contextRef="#ctx0" brushRef="#br0" timeOffset="17966.0276">15007 4663,'-25'25,"25"-25,-25 25,0 0,25-25,-24 24,24 1,-25 0,25-25,25 0,-1 0,26-25,0 25,24-49,0 24,26-25,24 1,0-26,25 26,-1-1,26 0,0-24,-1 24,26 1,-1-26,1 26,24 24,0-25,-24 26,24-26,0 25,-25 25,-24-25,0 1,-25 24,-1-25,1 25,-50 0,25 0,-49-25,24 25,-49 0,24 0,-49 0,25 0,-26 0,1-25,0 25,-25 0,0 0,0 0,-25 0,25 0,-25-25,1 1,-26 24,0-25,1 25,-1-25,0 0,1 0,-1 0,1 25,-1-24,0 24,26 0,-1 0,25 0,0 0,25 0,-1 24,1 1,25-25,24 25,-24 0,24 0,1 0,-1-25,-49 24,25-24,-1 25,-24-25,0 25,-25 0,-25 0,0-1,-24 1,-1 0,25 25,-49-1,24-24,-24 25,24-1,0-24,1 25,24-26,0 1,0-25,25 25,0-25,0 0,0 0,0-25,25 0,-25 1</inkml:trace>
  <inkml:trace contextRef="#ctx0" brushRef="#br0" timeOffset="23633.3517">20042 3621,'25'0,"-25"0,0 0,25 0,-25 25,25 0,-25 25,0-1,24 1,1 0,-25-1,0 1,25-1,-25 1,0-50,25 25,-25-25,0-25,-25 25,25-50,0 26,-25-51,0 50,1-49,24 24,-25 1,25-1,0 0,0 26,25-1,-1 0,26 25,0-25,-1 25,1-25,-1 25,1-24,-25 24,24-25,-24 0,25 25,-50-25,25 25,-25-49,24 24</inkml:trace>
  <inkml:trace contextRef="#ctx0" brushRef="#br0" timeOffset="24234.3861">20886 3001,'0'-24,"24"-1,1 0,-25 0,25-24,0 24,0-25,-1 1,1-1,0 0,0 1,-25 24,25 0,-25-25,0 26,0 24,0 0,0 0,0 24,0 1,0 0,0 25,0-1,0 26,0-1,0 1,0-26,0 26,0-1,0 0,0 1,24-26,-24 1,0 24,0-24,0-25,0 24,0-24,0 0,0 0,0 0,0-25,0 0,0 0,0 0,0 0,0 0,-24 0,-1 0</inkml:trace>
  <inkml:trace contextRef="#ctx0" brushRef="#br0" timeOffset="24535.4033">20886 3770,'0'0,"0"0,0 0,24-24,1 24,0-25,25 0,-1 0,1-25,-1 26,26-1,-26 0,1 0,0 0,-1 25,1-24,-25 24,-1-25,1 25,-25 0,25 0,-25 0,0 0,0 0,0 0,25-25,-25 25,25-25,-25 25</inkml:trace>
  <inkml:trace contextRef="#ctx0" brushRef="#br0" timeOffset="27125.5515">20017 14883,'0'0,"-24"-25,24-25,-25 26,25-26,-25 25,25-24,-25-26,0 50,1-24,-26-1,25 1,-24 24,-1 25,0-25,1 25,-1 0,0 25,-24 0,24-1,1 26,-1 24,-24-24,24 24,25 1,-24 24,-1 0,1 25,24 0,0 0,0 0,25 0,0 0,0 0,0 0,25 0,0-24,24-1,-24 0,50-24,-26-1,1-24,24-1,1 1,-1-25,25-25,-24-25,-1 0,25-25,-24 1,-26-50,26 24,-1-49,-24 0,-1-25,1 0,-25-24,0 24,-25 0,0 0,-25 25,0 0,-25 50,1-25,-26 49,26 25,-26 0,1 1,24 24,-24 0,24 24,26-24,-1 25,0-25,25 0,0 25,50-25</inkml:trace>
  <inkml:trace contextRef="#ctx0" brushRef="#br0" timeOffset="28129.6089">19794 14536,'0'24,"0"-48,0 24,-25-25,25 0,0 0,0-24,0-1,0-25,-24 1,24-25,0 0,0-25,-25-25,25 0,0-25,25 1,-1-26,-24 1,25-25,25 24,-1-49,1 25,24 0,1-25,24 0,0-1,25 1,0 0,0 0,25 0,-25 25,25 0,25 0,-50 49,24 0,1 1,-25 49,0-25,-24 50,-1-1,-25 26,1 0,-26 24,1 25,-50 0,25 1,-25 24,24-25,-48 25,-1 0,25 25,-25-25,0 0,0 0,-24 0,24 0,0 24,-24-24,24 0,-25 25,25-25,-24 25,24 0,0-25,0 25,1-25,24 24,0-24,0 0,0-24,24-1,1 25,0-50,49 1,-24-26,0 25,24-24,0 24,1-24,-26 24,1 26,0-1,-1 25,-24 25,-25-1,25 26,-25 24,0 1,-25-1,25 1,-25 24,0-25,1 1,-1-1,0-24,25-1,-50 1,50-25,-24 0,24-25,-25 24,25-24,0-24,0-1,0 0,0 0,25-24,-1-26</inkml:trace>
  <inkml:trace contextRef="#ctx0" brushRef="#br0" timeOffset="28730.6433">22994 7541,'0'0,"0"24,0-24,0 25,0 0,0 0,0 0,0 24,25 1,-25 24,25-49,-25 25,24-1,-24-24,25-25,-25 0,0 0,-25-25,25-24,-24-1,-1 0,0 1,25-26,-25 1,0 24,25 1,0-1,0 1,0-1,25 25,0 0,0 1,24-1,-24-25,0 25,25 1,-26-1,1-25,0 25,-25-24,25 24</inkml:trace>
  <inkml:trace contextRef="#ctx0" brushRef="#br0" timeOffset="29122.6657">23416 6846,'49'-25,"-49"0,50 1,-50-26,25 0,-1-24,1 0,-25 24,25-24,-25 24,0 0,0 1,0 24,0 0,0 25,0 0,-25 25,25 0,0 24,0 1,0 24,0 1,0 24,0 0,0 0,0 1,0-1,0-25,25 26,-25-51,0 26,0-26,25-24,-25 0,0-25,0 0,0 0,0 0,0 0,-25-25</inkml:trace>
  <inkml:trace contextRef="#ctx0" brushRef="#br0" timeOffset="29423.6829">23366 7565,'25'25,"-25"0,25 0,-1-50,1 25,25 0,-1-25,26 0,-26 1,1-1,-25 25,24-25,-24 0,0 25,0-25,-25 25,0 0,25-24,-25 24,0 0,0 0,0 0,0 0,0 0,0 0,0 0,25 24,-25-24,0 0</inkml:trace>
  <inkml:trace contextRef="#ctx0" brushRef="#br0" timeOffset="47081.6928">18579 15056,'0'0,"0"-24,0-1,0-25,-25 25,0-24,0 24,-24-25,-1 1,0 24,-24-25,24 26,-24-1,24 0,-24 25,0 25,-1 24,26 1,-26 24,26 26,-1 24,0 24,26 1,-26 0,50 25,-25-25,25-1,25 1,0-25,24-25,1-24,0-25,49-50,-25 0,25-50,-24 0,24-49,25-25,-50 0,26-25,-51 0,26 1,-50-1,-1 0,1 25,-50 0,1 49,-1 1,-25 24,0 26,1 24,-1 24,1 1,-1 25,25 24,0 1,25-1,0 25</inkml:trace>
  <inkml:trace contextRef="#ctx0" brushRef="#br0" timeOffset="47623.7234">18306 16247,'-25'-25,"25"25,0 25,0 0,0 0,0 49,-25-24,25 24,0 1,0 24,0 25,25-25,0 25,0-25,-1 0,51 25,-1-24,1-26,24 1,25 24,0-50,25 26,0-26,-1-24,26 25,-25-25,25 24,-26-24,26-25,-25 25,-25-25,0 0,-25 25,0-25,-24 0,-26 24,26-24,-50 0,-25 0,49 0,-49 0,0 0,75-49</inkml:trace>
  <inkml:trace contextRef="#ctx0" brushRef="#br0" timeOffset="48088.7505">21059 17760,'-25'75,"25"-75,0 99,0-50,0 26,0-1,0-24,25 24,-25-24,25-1,-25-49,25 50,-25-50,0 0,0 0,0-74,0 24,0-24,0 24,0-49,-25 49,25-24,0 24,0 1,0 49,25-75,-25 75,49-49,-49 49,100 0,-51-25,1 25,-1-25,1 25,0-25,-1 0,-24 25</inkml:trace>
  <inkml:trace contextRef="#ctx0" brushRef="#br0" timeOffset="48615.7806">21704 17363,'0'-25,"0"25,0-24,25 24,0-25,24 0,-24 25,0 0,25-25,-26 50,1 0,0 0,-25-25,0 99,0 0,0-24,-50 24,26-25,-26 25,-24 1,24-26,0 0,-24 1,24-50,50-25,-49 74,49-74,0 0,0 0,0 0,0 0,24-74,-24 74,50-25,0 0,-1 25,-24 0,25 25,24-25,-24 25,-1-1,1 1,24-25,1 0,-50 0,49 0,-24-25,-26-24,-24 49,75-50,-75 50,25-99,-25 99,24-50</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36:30.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2587 326 10,'0'0'24,"0"0"-2,0 0-7,0 0-1,0 0-4,0 0-3,0 0 0,-30-44 0,30 44 0,0 0 0,-39-52 0,39 52 0,0 0-1,-69-58-1,36 37-2,-11 3-1,-3-1-1,-12 3 0,-4 2-1,-8 3 0,-5 1 0,-7 3 0,-5 1 0,-4 5 1,-4 2-1,-7 6 1,-2 0-1,-2 9 1,1 2-1,-3 7-1,7 4 2,3 3 1,4 4-2,9 1 1,4 4 1,8 1-2,7-1 1,8 2 0,7-1-1,6-1 1,9 2 0,6-2-1,7 1 0,9-4 1,5 2-1,10-1 1,7-2-1,7-2 1,8-2-1,7-2 1,8-2-1,4-2 1,7-4-1,2-2 0,4-5 1,4 0-1,0-2-1,6-2 2,0-2 0,7-1-1,2 0 1,1-3-1,4 0 1,0-2-1,-1 4 0,2-4 1,1 2 0,-1-4-1,0 0 1,1-1-1,-1-2 1,3-1-1,3-6 0,-4 1 1,6-4 0,-5 2 0,0-4-1,-3 0 1,-2-1-1,-4 0 1,-3-3 0,-2 1-2,-9-3 2,-1-1-1,-8-3 1,-4-2 0,-4-2 1,-42 27-1,61-61 1,-61 61 1,33-70-1,-33 70 0,8-72 1,-8 72-1,-8-74 1,8 74 0,-27-72-2,27 72 1,-40-64-3,40 64 1,-55-54-1,55 54-1,-64-39 0,64 39-4,-63-25-5,63 25-21,-70-20-6,70 20-1,-93-11 0</inkml:trace>
  <inkml:trace contextRef="#ctx0" brushRef="#br0" timeOffset="1018">37 216 34,'0'0'31,"-12"-6"2,12 6-10,0 0-10,0 0-4,-8 11-2,8-11-3,-9 16-1,4-4-1,3 0 0,1-2 0,9 3 1,7-10 1,11-2-1,14-12 0,14-3 0,12-9 0,14-4-1,7-2 0,7-4-1,-1 2 0,1 1 0,-11 5 0,-6 6 0,-15 2 0,-11 7 0,-13-1 0,-12 4-3,-2 11-6,-24-4-30,14 18 1,-18-2-1,-10 7 0</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16:50.6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1787 139 61,'-42'23'38,"-10"-1"-1,-10 2 2,-6-13-25,-10 15-9,-4-6-1,1 10 0,-10-3-1,2 6-1,-7 1 0,-1 7 0,-11 4-1,2 4 0,0-1-2,1 5 1,5-2 0,8 5 0,7-2-1,12-5 0,12 0 0,15-2-1,12 1 2,8-1 1,16 3-1,11-6 1,14 1 0,12-2 1,11 3-2,13-3 3,10 1-2,15 0 0,9-1-2,9-5 1,4 1 1,6-5 0,10-8 0,-1-4-1,7-7 0,-5-10-2,4-10 3,-6-6 2,0-8-4,-2-9 2,-6-9 0,-6-9 1,-4-12-1,-5-12-4,-9-9 4,-6-9-7,-2-8 7,-10-6-3,-10-5 4,-6-1-3,-17 5 3,-9 5 3,-22 1-4,-12 5 5,-26 7-3,-24 11 0,-21 10-2,-28 9-2,-14 12 0,-22 10-8,-3 27-32,-20 14-3,1 11 0,4 11-3,166-30 47</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2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99 125 44,'18'-11'32,"5"-3"2,1-5-1,0-6-26,9 6-1,0-3-1,9 12 0,-3 5 1,4 13-3,-4 12-1,0 11 0,-3 13-1,-1 6 0,-5 7 0,-7 1 0,-7-4 0,-6-1 1,-3-12-1,-6-5 0,-2-13 1,-4-6-1,-5-9 1,-6-8-2,-11-8 0,-8-5 0,-12-2-1,-9 0 1,-7 5-1,-6 6 0,-1 7 0,1 12 0,11 12 2,11 9-1,17 6 0,19 1 1,16-4 1,21-6 0,19-11 1,14-12 0,12-13 0,4-10-1,2-14-1,-2-5 0,-6-7-4,-10-7-3,-4 4-17,-15-8-15,-9-1 0,-10-9-1,-7-1 2</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24:43.862"/>
    </inkml:context>
    <inkml:brush xml:id="br0">
      <inkml:brushProperty name="width" value="0.05292" units="cm"/>
      <inkml:brushProperty name="height" value="0.05292" units="cm"/>
      <inkml:brushProperty name="color" value="#FF0000"/>
    </inkml:brush>
  </inkml:definitions>
  <inkml:trace contextRef="#ctx0" brushRef="#br0">819 3894,'0'0,"-50"25,50-25,0 0,0 0,0 0,74-25,-24 1,49-1,0 0,25-25,0 1,25-1,0 0,0 1,0-1,-25 25,-25-24,-25 24,1 25,-50 0,24 0,-49 0,0 0,0 25,-25 0,1-1,-1-24</inkml:trace>
  <inkml:trace contextRef="#ctx0" brushRef="#br0" timeOffset="10179.5822">6052 3497,'0'0,"0"0,-24-49,24 49,0-25,-25 0,25 0,-25 1,0-1,0 0,1 25,-1-25,-25 0,25 25,-24 0,24 0,-25 0,1 0,-26 0,26 0,-1 25,-24-25,24 25,0 25,-24-26,24 1,-24 0,24 25,-24-1,24-24,1 25,-1-26,0 26,1 0,24-25,-25-1,26 26,-26 0,50-26,-50 1,50 25,-24-25,24 24,-25-24,25 0,0 24,0 1,25-25,-25 0,24 24,1-24,-25 25,25-26,0 1,24 25,-24-25,25-1,-25 1,24 0,26 0,-26 0,1-1,24 26,1-25,-1 0,1-1,-1 1,25 0,0 0,1 0,-1 0,-25-25,50 0,-24 0,-1 0,0-25,0 0,-24 0,24-25,-25 1,1-26,-1 1,-24 0,-1-26,1 26,-25-25,-25 0,0-1,-25 1,-25 0,-24 25,-25-1,-1 1,-24 49,0 0,0 0,-24 25,48 0,-24 25</inkml:trace>
  <inkml:trace contextRef="#ctx0" brushRef="#br0" timeOffset="22062.2619">23341 5234,'0'-25,"0"25,25-25,-25 25,0 0,25-25,0 25,-1 0,1 0,25 0,-1-24,26 24,-1 0,1 0,-1 0,1 0,24 0,-25 0,25 24,-49-24,24 0,-24 0,-25 0,-25 0,49 0,-49 0,0 0,0 0,0 0</inkml:trace>
  <inkml:trace contextRef="#ctx0" brushRef="#br0" timeOffset="22589.292">23540 5209,'0'0,"24"0,-24 0,25 25,25-25,-25 0,24 0,1 0,-1 0,26 25,-1-25,1 24,-1-24,25 0,-49 0,24 0,-24 0,0 0,-50 0,74-24,-74 24,0 0,0 0,0 0,0 0,0 0,25 0,-25 0,0 0,0 0,0 0,0 0,0 0,0 0,0 0,0 0,0 0,0 0,0 0</inkml:trace>
  <inkml:trace contextRef="#ctx0" brushRef="#br0" timeOffset="26371.5084">20886 2927,'0'0,"0"0,0 0,0 0,0-25,0 25,0 0,0 0,0 0,-25 25,25-25,0 25,0 0,0-1,0 1,0 0,0 0,0 24,0 1,0 0,0-1,0 1,0 24,25-49,-25 49,0-49,0 25,0-25,0-1,0 1,0 0,0-25,0 0,0 0,0 0,0 0,0-25</inkml:trace>
  <inkml:trace contextRef="#ctx0" brushRef="#br0" timeOffset="26791.5324">20762 3621,'0'0,"0"0,0 25,0-25,0 25,0-25,0 25,0 0,0 0,0-25,0 24,0 1,0-25,0 25,0-25,0 0,24 25,1-50,-25 25,25-25,0 0,0 1,-25-1,24 0,1 0,0 0,0 0,-25 25,25-24,-25 24,0 0,24-25,-24 25,0 0</inkml:trace>
  <inkml:trace contextRef="#ctx0" brushRef="#br0" timeOffset="27747.5871">21258 2877,'0'0,"0"0,0 25,0-25,0 0,0 0,-25 25,25-25,0 0,0 0,0 0,0 25,0-25,0 0,0 0,0 0,0 0,0 0,0 25,0-1,0 26,0-25,0 24,25 26,-25-26,0 26,0-26,0 1,0 0,0-26,24 1,-24 0,0-25,0 0,0 0,0-25,0 0</inkml:trace>
  <inkml:trace contextRef="#ctx0" brushRef="#br0" timeOffset="28070.6055">21134 3522,'0'25,"0"-25,24 25,-24 0,0-25,0 24,25-24,0 0,-25 0,25-24,0-26,24 0,-24-24,25 24,-26-24,1 24,0-24,0 24</inkml:trace>
  <inkml:trace contextRef="#ctx0" brushRef="#br0" timeOffset="28349.6215">21654 2828,'25'25,"-25"-1,0 26,25 0,-25 24,0 0,0 1,0 24,0-25,0 1,0-1,0-24,0-1,0-24,0 0,0 0,0-25,0 25</inkml:trace>
  <inkml:trace contextRef="#ctx0" brushRef="#br0" timeOffset="28649.6387">21530 3621,'0'25,"25"-25,-25 25,0-25,0 0,0 0,25-25,-25 0,0 25,25-24,-25-1,25 25,-25-25,24 0,-24 0,25 1,-25-1</inkml:trace>
  <inkml:trace contextRef="#ctx0" brushRef="#br0" timeOffset="28980.6576">22200 2877,'0'25,"0"0,25 25,-25-1,0 26,25-1,-25 0,0 1,0-1,0 1,0-1,0-24,0-26,0 1</inkml:trace>
  <inkml:trace contextRef="#ctx0" brushRef="#br0" timeOffset="29191.6697">22126 3671,'0'50,"25"-25,-25 24,24-24,-24-25,25 0,0-25,0 0,0 1,-1-51,1 1</inkml:trace>
  <inkml:trace contextRef="#ctx0" brushRef="#br0" timeOffset="29424.683">22696 2803,'0'50,"0"-1,0 50,0-24,-25 24,25-25,0 26,-24-26,24 0</inkml:trace>
  <inkml:trace contextRef="#ctx0" brushRef="#br0" timeOffset="29657.6963">22473 3547,'0'25,"0"0,0-1,0 1,25 0,-25 0,25 0,-1-25,1 0,0-25,25 0,-26-25,26 26,-50-1,25 0</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7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39,'16'33'32,"0"18"2,5 18-1,-3 14-24,10 22 2,-5 7-2,8 10 0,-5-4-3,2-2-1,-1-16-2,-3-8 0,-2-20-1,-5-15-5,1-13-5,-12-18-22,-6-26-6,13-3-2,-11-23 2</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9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41 62,'27'-26'37,"6"11"0,6 16 0,-2 7-27,12 19-4,-5 9-1,-1 14-2,-10 1-1,-2 5-1,-7-4 0,-4-11 0,-8-4-1,-3-11 0,-5-10 0,-4-16 0,0 0 0,-23-18-1,-3-1 1,-8 2-1,-7 0 1,-7 8-1,-3 10 0,-2 14 0,2 12 1,10 12-1,12 11 0,10 8 1,13 0 0,14-2 2,12-10 0,12-7-1,6-13 2,6-11-3,3-12 0,1-14-3,-3-7-6,-10-16-10,1-2-19,-5-9 1,-3-1-2,-5-4 3</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6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-3 183 61,'0'13'34,"9"2"0,6 4-1,4 4-25,9 12-5,2 5 0,7 5 1,-2 1 0,0-1-1,-6-5 1,-3-7-1,-8-8 1,-3-10-1,-15-15 0,5-12-1,-13-13 0,-4-10-1,-7-13 1,-3-8-1,-3-5-1,0-2 0,1 3 0,5 7-1,6 4 0,3 11-1,12 10-2,3 4-7,17 11-27,2 4 1,6 7-1,3-1 1</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17 469 58,'8'17'36,"-8"-17"0,17-9 0,-19-20-24,9-7-5,-10-14 1,3-4-2,-6-7-2,1 0 0,-4 5 0,2 8-1,-2 4-2,3 19 0,4 12 0,2 13-1,6 15 0,2 2-1,2 5 1,3-1-1,4 2 0,2-6 1,3-9 0,0-7 0,1-9 0,-1-2 1,-1-8-1,-4 1 1,-2-2-1,-2 4 0,-1 9 0,3 6 0,-1 13 0,2 9 0,1 9 0,2 8-1,3-1 0,0-3-3,6-1-9,-3-12-25,7-16 0,3-16-1,4-16 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3.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14 420 94,'-2'-37'38,"-5"-6"1,5 4-8,-1-13-27,7 6-2,1 0 2,4 4-1,2 1-1,5 8-1,7 6 0,5 12-1,6 19 0,4 19 0,2 19 0,1 25 0,-1 20 0,-4 19 0,-8 13 0,-10 6 0,-11 3 0,-14-8-1,-9-7 1,-11-15 0,-6-16-2,-5-17 2,-1-20-1,0-16 1,6-19 0,6-11-1,13-9 1,14-8 0,16 0 0,13 1 0,11 6 0,14 7 0,6 5 1,4 5-1,-1 1 1,-4 0-1,-5-3-1,-8-4-1,-6-4-3,-10-9-5,1 4-3,-12-11-5,8 12-1,-14-9-8,9 11-11,0 5 4,3 7 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4.0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3639 0 39,'18'55'34,"-11"-4"1,-9-5 1,-10 3-13,-27-13-7,-12 4-6,-30-11-2,-25 3-1,-39-3 0,-28 5-1,-38 7-1,-28 6 0,-28 8-3,-14 10 1,-7 9-2,1 6-1,13 1 0,19 1-1,23 8-8,27-1-31,21 7-2,15 5 0,6 7-1,163-108 43</inkml:trace>
</inkml:ink>
</file>

<file path=ppt/ink/ink66.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4T16:41:08.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4484 321,'0'0,"0"0,-50 0,-24 25,-50-25,-25 0,-49 0,25 0,74 0,-149 0,75 0,-1 0,26 0,-1 0,0 0,50 0,50 0,-26 0,26 25,-1-25,-24 25,24-25,1 0,24 0,-49 24,24-24,1 0,-1 0,1 0,-26 25,1 0,24-25,-24 0,25 0,-51 25,51-1,-25 1,-1-25,50 0,-49 0,-25 25,25-25,24 25,-24-1,0-24,24 0,-49 25,49 0,1-25,-1 25,1-25,-1 0,25 0,1 0,-26 24,25-24,-24 0,24 0,25 25,-25-25,1 0,24 0,-25 0,25 0,0 25,-25-25,25 0,0 25,0-1,0-24,0 25,0-25,0 0,25 25,24-1,26 1,24 0,25 0,74 24,0-49,25 0,-75 0,75 0,50 0,-25 0,-50 0,50 0,-100 0,75 0,-49 0,-51 25,26 0,-25-1,-25 1,0-25,0 0,-25 0,1 0,24 0,0 0,-50-25,26 25,-1-24,-49-1,24 0,1 25,-25-25,24 1,1 24,-25-25,24 25,25 0,-24-25,24 0,1 25,-1-24,0 24,1-25,-26 0,-24 1,24 24,-24-25,0 0,0 25,0-25,-1 1,1-1,0 0,0 0,-25 1,0-26,24 1,-24-1,0 1,-24-1,-26 25,25-24,1 24,-26 1,25-1,-99 0,50 0,0 1,-50 24,-25-50,-24 50,24-25,50 1,-25-1,99 25,-24 0,24 0</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1:17.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1262 81 22,'-19'-16'24,"2"11"-3,-2 5-3,-8 0-5,2 7-2,-8-1-2,1 6-2,-5 2-2,2 4-1,-3 3-1,3 4 0,-1 2 0,2 4-1,2 2-1,3 4 1,4-2-1,5 3 0,6 4-1,8 0-1,6 1 1,8 0 0,9 0 0,8-3-1,7 0 1,8-4-2,5-4 2,5-4-1,4-3 1,2-6-1,3-5 1,2-3 0,-1-8 1,0-5 1,-1-11 1,2-4-1,-3-13 2,0-5 0,-3-10 0,-3-5 2,-9-10-2,-4-6 1,-13-6-1,-8-1 1,-14-2-2,-9 6 1,-15 4 0,-6 10-2,-12 9 0,-8 15 0,-11 14-2,-5 12 0,-4 12-3,-5 5-2,3 16-9,-5 0-24,8 1 1,4-1-2,11-2 2</inkml:trace>
  <inkml:trace contextRef="#ctx0" brushRef="#br0" timeOffset="693">646 492 25,'0'0'30,"5"-15"2,-5 15-1,1-13-14,-6-1-9,5 14-1,-8-20-1,8 20-1,-18-18 0,5 12 1,-9-2-1,-1 5-1,-9-1-1,-1 4 0,-6 0-1,-1 2-1,-1 1 0,0 2 0,3 0-1,3 0 1,4 2-1,4-1 1,3 2-1,5-2 1,3-1 0,4 0-1,2-1 1,10-4-1,-13 7 0,13-7 0,0 0 1,0 0-1,-9 7 0,9-7 0,0 0-1,0 0 2,0 0-1,13-4 0,-13 4 1,18-17-1,-6 5 1,3-3-1,2-2 0,2-4 0,2-2 1,-1-2-1,0 0 0,-1 1 0,-3 3 0,-2 1 1,-4 3-1,-4 5 0,-6 12 1,0-11-1,0 11 0,-19 11 0,5 0 0,-5 6 0,-1 1 0,-4 3 0,-2 4 0,-1 1 0,-2 1 0,1-2 0,2 0 0,1-2 0,3-3-1,3 0 1,4-3-1,6-1 1,7-1 0,5-3 0,8-2 0,7-1 0,4-1 1,8 0-1,2 1 1,3-2-1,1 1 1,-2 1 0,-5 0-1,-5-1 0,-4 1 0,-7-1 0,-3-1-1,-10-7-5,0 0-33,0 0 2,0 0-3,-16-6 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0:05.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504 30,'0'0'31,"13"-15"1,-8 4 1,-5-5-16,6 7-6,-7-7-1,3 3-1,-7-4-3,1 5 1,-6-6-2,2 2 0,-6-1-2,-2 2 0,-5 0-1,-1 0 0,-4 1-1,-3-2 0,-4 1 0,-4 1-1,-3-3 1,-2-1 0,-3-1 0,-5 1-1,-3-1 1,-4 2-1,-4 2 1,-6-3-1,-5 5 0,-7 1 1,-3-2-1,-7 5 1,-6-2-2,-7 2 1,-6 1 0,-4 2 0,-4 0 0,-4 1 1,-6 4-1,-2 0 0,-2 1 0,-2 2 1,0 0 0,-3 4-1,-4-3 1,-1 3-1,-2-1 1,-2 2-1,-6 2 1,0-1-1,-3 6 1,0-1-1,3 3 0,1 3 1,5 2-1,7 4 0,6 0 0,9 5 0,8 2 0,11 2 0,10 3 0,11-1 0,14 2-1,11-3 1,14 2 0,13 1-1,14 0 1,15-1 0,15 0 0,14 0 0,16 0 0,12-2 0,17 0 0,14-5 1,14-3-1,17-2 0,16-5 0,13-1 0,13-6 0,15-2 1,10-3-1,11-1 0,7-1 0,1-3 1,6 0-1,3-3 1,3 3-1,3-2 0,2 1 1,-1-3 0,0-3-1,-4 2 1,-4-4-1,-5-1 1,-12-4-1,-10-4 1,-9-6-1,-11-2 0,-10-5 0,-9-1 1,-13-8-1,-15-1 0,-17-3 1,-16 1-1,-20-4 0,-17 1 1,-24-3 0,-23 1-1,-26 3 1,-23 4 0,-21 0-1,-24 6 1,-21 4-1,-22 6 0,-17 11-2,-21 0-21,-13 12-17,-20-2-2,-16-2 0,-10-2 0</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26:49.288"/>
    </inkml:context>
    <inkml:brush xml:id="br0">
      <inkml:brushProperty name="width" value="0.05292" units="cm"/>
      <inkml:brushProperty name="height" value="0.05292" units="cm"/>
      <inkml:brushProperty name="color" value="#FF0000"/>
    </inkml:brush>
  </inkml:definitions>
  <inkml:trace contextRef="#ctx0" brushRef="#br0">695 4564,'0'0,"0"0,49-74,1 24,-1-24,51-26,-1 1,0 0,25-25,0 50,0-26,0 26,-49-1,24 26,-50-1,1 25,-25 1,0-1,-1 25,-24 0,0 0,0 0,0 25,0-1</inkml:trace>
  <inkml:trace contextRef="#ctx0" brushRef="#br0" timeOffset="686.0391">1463 4490,'0'0,"0"0,0 24,0-24,0 25,-24 0,-1 0,0 0,0-1,25 1,0 0,0-25,50-25,-1-24,1 24,24-25,26-24,-26-1,25 26,-24-1,-1 1,1 24,-51 0,1 0,0 25,-25 0,0 0,0 25</inkml:trace>
  <inkml:trace contextRef="#ctx0" brushRef="#br0" timeOffset="2501.143">6548 3671,'0'0,"-24"-25,24 0,0 1,-25 24,25-25,-25 0,25 0,0 25,-25-25,0 1,1-1,-1 0,0 25,0-25,-24 25,-1-25,0 25,1-24,-1 24,1 0,-1-25,0 25,1 0,-26 0,26 0,-1 0,0 25,-24-25,24 0,-24 24,24 1,-24-25,24 25,1-25,-1 25,1-25,-1 25,0-1,26 1,-26-25,25 25,-24 0,24 0,-25-1,25 1,-24 0,24 25,-25-25,25-1,1 1,-1 25,0-25,0 24,0-24,25 0,-24 24,-1-24,25 0,0 25,-25-26,25 1,0 0,0 0,0 0,0-25,0 24,0 1,0 0,0 0,0 0,0-1,25-24,-25 25,0 0,25-25,-1 25,-24 0,25-25,-25 24,25 1,0-25,-25 0,25 25,-1-25,1 25,0 0,25-25,-26 24,1 1,0 0,25 0,-25-25,-1 25,1-1,0 1,0 0,24 0,-24-25,0 25,25-25,-26 0,26 25,0-25,-26 0,26 0,0 0,-26 0,26 0,-25 0,24 0,1 0,0 0,-1 0,1 0,-1 0,1 0,0 0,24 0,-24 0,-1 0,1 0,0 0,-1-25,1 25,-1-25,1-25,0 25,-1 1,1-26,24 25,-24-24,-1-1,1 0,0 1,-1-1,-24 25,0-24,0-1,0 1,-25-1,0-24,0 24,0-24,-25-1,0 26,0-1,0-24,-24 49,-1-25,-24 25,24 0,-24 25,24-24,0 24,1 0,24 0</inkml:trace>
  <inkml:trace contextRef="#ctx0" brushRef="#br0" timeOffset="13081.7482">19943 3646,'-25'0,"0"0,1 0,-1 0,25 0,-25 0,0 0,25 0,0 0,-25 25,1-25,-1 0,0 0,0 0,-24 25,24-25,-25 0,0 25,-24-25,24 25,-24-25,24 0,-24 0,0 0,24 0,-24 0,24 0,-24 24,24-24,0 0,1 0,-26 25,26-25,-1 25,25 0,-24 0,-1-1,0 1,1 0,24 0,-25 24,26 1,-26-25,25 0,0 24,1-24,24 25,-25-50,25 49,0-24,0 0,25 0,-1-1,-24 1,25 0,0 0,0 0,0-1,-1 1,1-25,25 25,-25-25,-1 25,26-25,0 0,-1 25,-24-25,25 0,-1 0,1 0,-25 0,24 0,1 0,0 0,-1 0,1 0,-1 0,1 0,0 0,-1 0,1-25,24 25,-24-25,24 0,1 0,-1 1</inkml:trace>
  <inkml:trace contextRef="#ctx0" brushRef="#br0" timeOffset="14297.8178">18405 4663,'0'0,"0"0,0-25,0 25,0 0,0 0,0 0,0 0,0-24,0 24,0 0,25-25,-25 25,-25-25,25 25,0 0,-25 0,0 0,25 0,-24 0,-1 0,0 25,25-25,-50 25,50-25,-24 49,-26-24,25 0,0 0,-24 24,24 1,0 0,0-26,25 1,-24 25,24-1,0-24,0 0,0 0,24 24,-24-24,50 0,-25 0,0 0,24-1,1-24,-1 25,26-25,-1 25,1-25,24 0,-25 0,26-25,24 25,-25 0,0 0,0 0,25 0,-25 0,1 0,-1 0,0 0,0 0,-24 0,24 0,-49 0,24 0,-24 0,24 0,-49 25,24-50,-24 50,0-25,0 0,-25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87,'0'0'37,"3"15"-1,-10-5 2,1 6-35,-7 8-1,2 12 1,-5 9-1,0 14 0,-4 6-1,-2 10 1,-1 2-1,1 1 1,-2-5-1,4-8 0,0-10 0,4-12-1,5-11 1,10-9 0,9-12 0,10-6 0,10-6 0,11-1 1,9-2-1,8 1 1,6-1-1,1 1 0,-6 1 0,-5 2-1,-8 0-1,-12 1 0,-7 0-1,-12-2-1,-13 1-1,0 0 1,4 10 0,-4-10 0,-13 13 0,13-13 1,-13 15 1,9-6 3,4-9-1,0 0 2,0 0 0,19-7 0,-4-15 1,5-9-1,1-11-1,7-7 0,-1-11 0,1-7-1,-1-2-1,0 1 1,-4 4 0,0 9-1,-4 8 1,-3 11 0,1 14-1,0 18 0,2 14 0,2 15 0,2 11-1,2 8 1,3 8 0,4 4 0,0 1 0,-2-4 0,-4-8 0,-5-7 1,-7-8-1,-8-5 1,-12-8-1,-11-9 1,-13-6 0,-8-5 0,-9-8 0,-5-3 0,-6-5 0,3-1 0,7-2 0,5-1-1,9 2-1,9 1 0,8 7-2,7-4-1,10 17-8,11-18-28,11 7-1,0-6 0,15 3 0</inkml:trace>
  <inkml:trace contextRef="#ctx0" brushRef="#br0" timeOffset="760">1377 321 90,'25'-10'39,"-17"-1"0,-8 11 1,-21-15-25,-5 14-11,-11 2-2,-2 5-1,1 2-1,6 7 1,13 8 0,13 4 0,21 4-1,15 3 1,16 1-1,12 4 0,5-1 0,1 0 0,-5-5 0,-8 1 0,-13-4 1,-12-3 0,-16-2 0,-14-6 0,-16-3 1,-9-3-1,-9-2 1,-6-5-2,-3-3 0,0-2 0,3-2-2,6-3-1,11 0-1,6-13-7,24 4-28,3-9-2,16-1 1,4-9-1</inkml:trace>
  <inkml:trace contextRef="#ctx0" brushRef="#br0" timeOffset="1132">1915 317 99,'11'-7'39,"-11"7"0,0 0-1,-26-6-35,-9 9 0,-2 3-1,-3-1-1,1 2 1,7 1-1,13 2 0,14-1 0,21 3 0,14-2 0,9 3-1,3 5 1,-2 7-1,-5 4 0,-9 5 0,-14 4 1,-11 2-1,-8 5 0,-5-1 1,-1-4 0,4-3 0,5-6-1,8-3 1,6-6-1,10-5 0,3-6 0,1-4-2,1 0 0,-2-7-2,0 0 0,-6-5-1,4 4 0,-9-7-1,5 6 2,-7-3 0,4 3 2,-5 2 1,-9 0 2,13 5 0,-13-5 2,0 0 0,0 0 0,0 0 1,0 0-1,12-17 0,-11-10-1,5-4 1,-2-14 0,4-8 0,1-12-1,3-6 0,-1-4 0,5 2 0,0 0 0,3 5-1,3 6 0,5 9-1,1 8 0,7 10 1,2 10-2,2 9 1,-1 10-1,-1 7 0,-6 11 0,-9 7 0,-14 11 0,-14 5 0,-15 5 1,-16 6-1,-8 2 1,-8 1 0,-1 2 0,6-1 1,9-1 0,14-2 0,20 0 0,22-4 0,21-3 0,20-1 1,16-8 0,14-1 0,8-6-1,2-3 0,-2-6 0,-9-1-2,-9 6-4,-24-8-20,-7 21-17,-22 2-2,-24 16 0,-31 10 0,30-61 44</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26,'0'0'32,"12"19"2,-12-19 1,-10 7-20,13 7-2,-14-17-3,11 3-1,-18 1-1,18-1-2,-25-17-1,13 3-1,-8-9-1,1 2-1,-7-7 0,-2-1-1,-5-2 0,-2-1 0,-5 2 0,-3 2 0,-3 3 0,-4 2 0,-3 1-1,3 4 1,-6 3 0,-2 4-1,-2 4 1,1 3-1,-1 5 0,0 3 1,2 10-1,-1 4 0,1 7 0,1 6 1,3 4-1,4 6 1,2 4-1,5 6 0,6-2 0,6 6 0,7 2 0,10-2 0,8 5 0,9-3 0,10 2 1,6 1-1,12-3 0,12-1 1,8-8 0,13 1-1,10-7 0,10-2 1,13-6-1,9-5 0,9-4 0,5-8 0,3-6 0,6-4 0,0-12 0,-5-5 1,-7-16 0,-7-10-1,-13-15 1,-12-15-1,-19-12 1,-19-10-1,-24-11 1,-21-4 0,-25 0 0,-28 7 0,-31 14-1,-29 24 1,-28 20-1,-27 27-2,-18 32-3,-25 17-14,-3 47-22,-12 23-1,6 28-1,5 12 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31,'10'-13'34,"-2"3"2,-8 10-1,9-5-11,-14-5-11,5 10-6,0 0 0,0 0-2,0 0 0,0 0-2,0 0 1,0 0-1,0 0 0,-14-11 1,4 8-3,-1-2 2,-4 3-3,-1 0 2,-3 2-1,-2 1-2,0 1 2,-1 1-2,1 2 1,3 1-1,-1 6 1,3 1 0,1 7-1,4 4 1,1 8-1,1 4 1,2 4 0,3 1 0,3-7 0,1-1 0,2-6-1,2-8 2,3-8-1,3-10 0,0-9 0,4-2 0,1-1 1,1-4-1,4 2 1,3 1-1,4 3 0,3 8 0,4 7 1,1 7-1,4 6 0,2 4 0,0 6 0,-3 1 1,-4 2-1,-5-2 1,-7-2-1,-6 0 1,-11-4 0,-7 0 1,-9-3-1,-7 1 0,-11-5 0,-5 1-1,-5-1 1,-2-5-1,1-2 0,4-2-1,2-2 1,5-3-1,9 2 0,0-4-2,10 4-3,-9-12-11,19 7-24,0 0 1,0 0-1,0 0 1</inkml:trace>
  <inkml:trace contextRef="#ctx0" brushRef="#br0" timeOffset="992">2035 876 67,'0'0'35,"-9"11"-2,9-11-5,-5 17-21,-3-3-4,1 7 0,-4-1-1,2 8 1,-4-3-1,-1 5 2,-3-6-2,-1 2 1,-2-5 0,3 0 0,-5-6-2,-1 1 1,1-4-1,0-1 1,0-3-1,5 0 1,-4-2-1,5 2 0,-2-4 1,2 2-1,0-2-1,-2 0 1,1 0-1,-2 0 0,-2-3 1,-2 1-1,-4-4 0,0 1 0,-5-3 0,-2-1 0,-5 0 0,-7-2 0,1 1 0,-6 1 0,-1 1-1,-5 0 1,-2 2 0,0-1 0,-1 3 0,-1-1 0,-4-2 0,-2-1 0,-3 0 0,0 3 0,0 0 0,-1 4-1,-4 2 2,3 5 0,4 7-1,7 4 1,5 6-1,7 4 1,3 6-1,12 5 1,8 3-1,10 7-1,9 3 1,8 7-1,9 3 1,7 2 0,9 3 0,9-3-1,10-2 0,6-4 1,2-7-1,7-11 0,9-8 0,7-10 2,5-12-1,4-12 0,5-13 0,4-10 1,7-13-1,4-5 1,2-5-1,2-8 0,3-1 0,1 4 0,1 5 0,1 6 0,-2 9 0,-2 8 1,-2 6-1,-3 10 0,-1 6-1,-2 2 2,-5 0-1,-3-2 0,-3-5 0,-7-7-1,-4-10 1,-5-8 1,-7-11-1,-9-11 1,-10-11-1,-7-10 1,-11-5 0,-10-6 0,-12-2 0,-9 2 1,-13 2-1,-12 3 0,-10 7 0,-15 8 0,-12 7 1,-12 10-2,-12 12 1,-7 13-1,-5 15 1,-4 19-1,-1 19 0,7 21 1,5 21-2,11 18 1,17 19-10,4-5-24,28 0-8,15-23-1,18-39-1,-3-43 44</inkml:trace>
  <inkml:trace contextRef="#ctx0" brushRef="#br0" timeOffset="2392">3539 98 70,'-10'-52'37,"3"20"-1,-3 17 1,10 28-29,1 15 0,12 28-1,-2 13-1,4 19-1,-2 8-1,5 7-1,-3 1-4,-5-9-2,3 3-17,-8-21-19,2-10 0,-8-18-1,6-6 0</inkml:trace>
  <inkml:trace contextRef="#ctx0" brushRef="#br0" timeOffset="2577">3722 1177 88,'17'27'35,"-3"5"-10,-2-7-24,-10 0-34,-6-2-5,-9-6 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10.0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2235 269 35,'0'0'35,"0"0"3,-10-49-1,10 49-23,23-45-5,-23 45 0,55-50-2,-55 50-1,89-46-1,-29 24-1,11 2-1,4 4-1,8 6-1,1 5 0,-1 7 0,-5 4 0,-9 4 0,-13 6 0,-12 3 1,-44-19 0,35 52 1,-35-52-2,-35 54 2,35-54-1,-74 46-1,32-27 0,1-3-1,41-16 0,-64 22 0,64-22 1,0 0-1,0 0 0,9 52 1,-9-52 0,75 39 0,-25-15-1,7 5 0,3 0 0,1-3 0,-2 2-1,-6 0 0,-10 2 1,-43-30-1,56 56 1,-56-56 0,4 53-1,-4-53 1,-58 61 1,9-31-1,-14 0 1,-13-4 0,-7 1 0,-3-7 0,-4-4 0,2-6 0,5-5-1,7-4 1,9-6-1,12 0-1,11-4-1,44 9-1,-51-24-4,51 24-23,0 0-12,16-49 0,-16 49 0</inkml:trace>
  <inkml:trace contextRef="#ctx0" brushRef="#br0" timeOffset="721">3731 552 72,'0'0'42,"-45"10"-2,45-10 1,0 0-34,64 7-4,-64-7-1,92 6-1,-32 0 0,9 3-1,1 5-1,3 6 1,2 6 0,-3 6 0,-3 13 0,-3 2 0,-6 11 1,-7 7-1,-10 1 1,-8 5 0,-13-3 0,-10 1-1,-14-6 1,-14-3-1,-13-9 1,-15-5-1,-15-8 1,-15-3-1,-13-7 1,-11-7 0,-12-6-1,-8-7 1,-7-6 0,-4-4 0,-4-4 0,0-4 0,-3-1-1,-1-3 1,1-2-1,-3 0 1,-2-1-1,-1 0 1,-4 0-2,2-1 2,-5 1-2,-1 2 1,1 2 0,0-1 0,7 6-1,2 2 0,6 7 1,4 2 0,9 6-1,9 2 1,7 2 0,9 4-1,5-4 0,8 4 1,11-4 0,7 1-1,6-1 1,8-2-1,9 0 2,7-3-1,10 1 1,6-4-1,7-2 0,12-3 0,-12 2 0,12-2 0,0 0 0,0 0 0,0 0 0,0 0 0,0 0 0,0 0 0,0 0-1,0 0 1,0 0 0,0 0 0,0 0-1,-9 2 1,9-2 0,0 0 0,0 0 0,0 0 0,0 0 1,0-10-1,0 10 0,0 0 0,0 0 0,1-10 0,1 0-1,0-4 2,3-4-1,1-5 0,4-4-1,2 0 1,2 3 0,1 0 0,1 4 0,-1 2 0,-1 4 0,-3 6 0,-11 8 1,13-14-1,-13 14 0,0 0 0,0 0 0,0 0-1,0 0 1,-13 9 0,-2 5 0,-3 4 0,-6 1 0,-4 4 0,-1-4 1,-3 1-1,1 0 1,1-3-2,4-2 1,4-3 0,3 0 0,5-4-1,2-1 1,12-7-1,-14 8 2,14-8-1,0 0 0,0 0 0,0 0 0,0 0 0,0 0 0,0 0 0,0 0 0,5 13 0,4-4 1,4 0-1,3 2 1,4 3-1,4 1 1,1-1-1,2 1 0,0-1 0,-1 1 0,-1 2 0,-5-1-1,-2-3 2,-5-1-2,-2 0 2,-11-12-2,10 15 1,-10-15 0,0 0 1,0 0-1,0 0 0,0 0 0,0 0 1,0 0 0,0 0 0,4-13 0,-6-1 0,4-3 0,-3-5-1,3-5 1,0-5-1,0 0-1,1-9 2,-1 4-1,1-5 0,-1 7 0,0 0 1,0 3-1,-1 4 1,1 3 0,-1 6-1,1 3 1,-2 7-1,0 9 0,1-16 0,-1 16-1,0 0 1,0 0-1,0 0 0,-4 14 0,1-2 1,-5-2 0,-3 10-1,-5 1 1,-2 3 0,-1 1 0,0 0 0,0-1-1,3-5 1,3-1-2,4-13-4,9-5-36,5-28-1,10-6 0,6-13-1</inkml:trace>
  <inkml:trace contextRef="#ctx0" brushRef="#br0" timeOffset="7661">1106 2621 62,'31'-3'38,"6"-4"-1,11 1-6,7-13-16,21 8-6,6-7-3,14 4-2,8-3 0,8 4-1,3-2 0,3 4-1,-4 1 0,-8 0-1,-12 3 1,-10 1-1,-17 1 0,-11 0 0,-15 1-1,-13 0 0,-10 3 0,-9-2-3,-9 3-5,0 0-32,0 0 0,-20-6-1,3 6 0</inkml:trace>
  <inkml:trace contextRef="#ctx0" brushRef="#br0" timeOffset="8168">1146 2414 13,'0'0'32,"-1"12"1,1-12 2,0 0-15,-2 10-7,-9-3-4,2 7-1,-8 0-3,-2 6 0,-6 2-2,0 2-1,-2-4 0,2 0 0,3-4-1,5-2 1,6-6 0,9 1 0,2-9 1,11 7 0,5-5-1,7 3 1,1-1-1,7 4 0,3 1-1,-2-1 0,2 1 0,-4 4-1,-3-3-1,-4 2 1,-4 2-1,-6-7-5,5 3-33,-18-10 1,16 12-1,-16-12 0</inkml:trace>
  <inkml:trace contextRef="#ctx0" brushRef="#br0" timeOffset="10193">1178 2531 31,'0'0'33,"0"0"2,0 0-7,0 0-9,0 0-5,-11 2-4,11-2-3,0 0-1,0 0-2,0 0-1,-8 11 1,8-11-2,0 0 1,12 9 0,-1-6 0,4 0-1,6 0 1,5-1-1,4 2 0,4-3 0,4 0-1,3-1 0,2 0 0,3-1 0,0 1-1,2 2 1,1-1-1,2 2 1,-1 0-1,-1 0 0,-3 2 1,-2 0-1,-2 2 0,-1 1 1,-2 0-1,-1 1 1,-1 2-1,2 2 0,0 1 0,1 1 1,0 3-1,0-2 0,0 3 0,0-1 0,0 3 0,-3 1 0,-1 1 1,-1 1-1,2 3 0,-1 2 0,-2 1 0,0 3 0,-2 1-1,-1 2 2,-2 1-1,-3 0 0,-5 0 0,-3 0 0,-2 4 0,-3-1 0,-3 1 1,-2 3-1,-1-1 0,-3 3 0,-3 0 0,0 1 0,-3 0 0,0-1 0,-2 1 0,-2-1 0,1 0 0,-3 1 0,1-4-1,-3 4 1,0-4 0,-2 1 0,-4-2 0,0-2 0,-4-2 1,-4-3-1,-3-1 1,-3-2-1,-3-3 0,-5 0 0,-4-4-1,-6-2 1,-3-2 0,-4-2 0,-4-3 0,-2-6 0,-5 3 0,-1-8 1,-2 1-1,0-3 0,1-2-1,1 2 1,1-4 0,3 3-1,5-3 1,5 2 0,6 1 0,8-2 0,5 1 0,7-5 0,3 4 0,6-2 0,0 1 0,1 0 0,1-1 0,-1 1 0,0 0 0,-1 0 0,2 2 0,-1-2 0,1 1 0,2 0 0,3 0 0,1 0 0,10 0 0,-16 0 0,16 0 0,0 0-1,-11 2 1,11-2 0,0 0 0,0 0 0,-10 4 1,10-4-1,0 0 0,-14 2 0,14-2-1,0 0 1,-10-2 0,10 2 0,0 0-1,0 0 1,0 0 0,5-12 0,-5 12 0,16-17 0,-4 6-1,3-3 1,4-7 0,3 2-1,1-3 1,2-1 0,0-1 0,0-1 0,-2 2 1,-2 0-1,-2 6 0,-5 1 1,-2 3-1,-12 13 0,13-13 0,-13 13 0,0 0 0,0 0-1,0 0 1,-10 17 0,-2-6 0,-3 0 0,-7 5 0,-5 1 0,-4 5 0,-4 2 0,-3-4 0,-2 3 0,-2 0 0,2-3 0,3 1 0,4-5 0,3-3 0,8-5 1,2 1-1,9-5 0,1-2 0,10-2 0,0 0-1,0 0 1,0 0 0,0 0 0,6 13 0,4-8 0,5 5 1,3-1-1,6 4 0,3 1 0,5 0 1,2 6-1,3-3-1,-1 3 1,1-2 1,-4 0-1,-3 0 0,-3-6 0,-6 2 1,-2-6-1,-7-2 0,-12-6 1,15 5-2,-15-5 2,0 0-1,0 0 0,0 0 0,0 0 0,0 0 1,0 0-1,0 0 0,0 0 1,0 0-2,0 0 1,0 0 0,0 0 0,0 0 0,0 0 0,0 0 0,0 0 0,0 0 0,0 0 1,0 0-1,0 0 0,0 0 0,0 0 1,0 0-2,0 0 1,0 0 0,0 0-1,0 0-1,0 0-2,0 0-3,8 10-23,-8-10-11,0 0 0,-1-11-1</inkml:trace>
  <inkml:trace contextRef="#ctx0" brushRef="#br0" timeOffset="78554">3482 761 42,'0'0'36,"0"0"1,0 0-8,0 0-14,0 0-1,0 0-6,0 0-2,0 0-3,0 0-1,0 0-1,0 0 0,0 0 0,0 0-1,0 0 1,35 53 0,-35-53 0,0 0 0,56 22 0,-56-22-1,75-9 0,-26-2 1,5-3-1,3-3 0,-1 3 0,-1 0 0,-8-1 0,-47 15 0,72-15 0,-72 15 0,0 0 0,50-7 0,-50 7-1,0 0 0,0 0-5,0 0-33,0 0 1,0 0-2,0 0 1</inkml:trace>
  <inkml:trace contextRef="#ctx0" brushRef="#br0" timeOffset="306337">890 9584 33,'0'0'20,"5"-16"1,-4 6 0,-1 10-2,10-21-3,3 13-3,-10-5-3,7 6-1,-10 7-3,11-11 1,-11 11-3,0 0-1,-3 11-1,-4 5 0,-5 1 0,-1 6 0,-4 2-1,0 4 0,-1 1 0,2-1-1,4-2 0,1-2 1,6-2-1,5-2 0,5-3 1,8-2 0,4-6-1,6 0 1,4-3-1,4-3 1,1 0-1,1-4 0,-2 0-2,-4-5-1,-1 4-4,-11-13-13,-1 5-15,-4-4-1,-3-5-1,-3-1 2</inkml:trace>
  <inkml:trace contextRef="#ctx0" brushRef="#br0" timeOffset="306731">980 9587 42,'0'0'35,"-5"13"1,21-6-1,12 3-13,4-9-11,20 5-2,5-6-3,15 3 0,6-6-1,8 2-1,-1-3 0,0 1-1,-6-2 0,-7 1-2,-10 1 1,-9 1-1,-11 1-1,-9 1 1,-11 1-2,-4 2 0,-5 2-1,-13-5-11,16 17-26,-10-4-1,2 3 0,-1 0-1</inkml:trace>
  <inkml:trace contextRef="#ctx0" brushRef="#br0" timeOffset="801318">587 5635 36,'0'0'33,"0"0"0,0 0 0,10 5-22,-10-5-5,0 0 0,0 0-2,11 7-1,-1-3-1,5 0 1,5 0-2,7 3 1,6-4-1,11 0 0,7-3 0,6 1 0,6-3 0,5 2 0,5 0-1,5 0 1,-1 3-1,4 0 0,1 4 0,0 3 0,2 0 0,1 4 0,-1 2 0,-1 3 0,-2 1 0,-1 3 0,-4 1 0,-3 2 0,-2 6-1,-3 0 1,-6 0 0,-3 3 0,-3 2 0,-7 3 0,-4 5 0,-4 0 1,-5 1 0,-2 2-1,-3 5 0,-1 1 0,-2 3 1,0 0-1,0 1 0,-3 3 0,0-1 0,-1 6 0,-1-4 0,-1 2 1,-1 1-1,-1 4 1,1 0-1,-2 4 0,0 2 1,0-3 0,-3 7-1,1 2 1,-3-2 0,-1 3 0,-4 0 0,-3 2 0,-3 2 0,-4 0 0,-3 2 0,-2 1 0,-3 3-1,-3-1 1,-1 4-1,-2-2 1,0 2 1,0 0-1,4-4-1,-2 2 1,-1-4 0,1 0 0,-4-3-1,0-2 1,-3-4 0,-2 0-1,-4-4 1,-1-1 0,-1-4 0,-3-1 0,-2-4-1,0 0 1,-2-1 0,0-2 0,-1 0 0,-1 0 0,0-1 0,0-3-1,-1 1 1,3-1 0,-1-2-1,1 1 0,0 0 1,-1-2-1,3-1 0,1-2 0,2-2 0,-1-1 0,1 1 1,0-4-1,1-4 0,3 0 0,-2-5 1,0-1-1,-1-3 0,0-2 0,-1-7 0,2-1 1,-1-1-1,-1-3 0,-1 0 1,1-1 0,1-4-1,2 1 1,0-1-1,2 2 1,-1-2-1,1 2 0,2-1 0,0 1 1,1 3-2,-1-4 1,1 2 0,2-4 1,1 2-1,0-4 0,1-1 0,-1 0 0,3-4 0,-1 1 0,3-3 0,2 0 0,2-2 0,10-3 0,-15 4 0,15-4 0,0 0-1,0 0 2,-8-13-1,9 3 0,2-6 0,4-5 0,3-6-1,2-4 1,4-4 0,0-4 0,3 0 0,-3 0 0,1 2 0,-4 4 1,-3 3-1,-5 4 0,-3 6 0,-4 7 0,2 13 0,-22-3 0,-1 16 0,-5 8-1,-9 10 1,-6 8-1,-7 6 1,-2 3 0,-4 2 0,4-3 0,5-5 0,6-7 0,8-5 1,10-8-1,14-7 1,9-4 0,16-5-1,12-3 1,11-3-1,8 1 1,9-2 0,8-1-1,5 1 1,1 0 0,-3 2-1,-3 0 1,-5 1-1,-4 0 1,-9 1 0,-6 0-1,-11-1 0,-6 0 1,-7-1-1,-5 0 0,-11-1 1,9 2-2,-9-2 1,0 0 0,1 16-2,-1-7-1,4 7-3,-4-16-16,4 21-19,0-9 0,-4-12-1,16 8 2</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31.0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46 217 52,'-17'0'35,"3"0"-6,14 0-7,-17 1-6,17-1-5,0 0-3,9 3-2,5-4-2,6 2-1,5-1 0,8 1-1,13-2-1,7 0 0,4-1 0,6 0-1,2-3 1,2 2 0,-1-2-1,-6 1 0,-13 2 1,-7 0 0,-10 1 0,-7 0 0,-11 2-1,-12-1 0,9 1 1,-9-1-1,0 0 0,0 0 1,0 0 0,0 0-1,0 0 1,0 0-1,-2-13 1,0 4-1,-2-1 1,-1-2-1,-2-4 1,-2 0-1,-2-3 1,-1 1 0,-1 1 0,1-1 0,-2 3 0,2 1 1,2 6-1,10 8 0,-13-10-1,13 10 1,0 0-1,0 0 0,10 13 0,7-4 0,4-1-1,4 2 1,4-1 0,2 2 0,1 0 0,-4-3 1,-5-3-1,-6 3 1,-4 1 0,-9 3 0,-8 3 0,-10 4 1,-8 0 0,-7 6-1,-5 3 1,-4 2-1,-4 1 0,2-4-1,2-1-1,7-6-3,10 4-17,3-17-22,18-7 1,2-24-2,17-12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31.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528 6289 43,'-10'5'31,"10"-5"-2,0 0-5,-16 3-5,16-3-4,0 0-1,-9 5-3,9-5-3,0 0-1,-13-17-1,12 8-1,0-5-1,3 0 0,1-3-2,4 0 1,2-1-2,3 1 1,7 2 0,2 0-1,2 2-1,4 1 1,2 1-1,2 3 1,0 4-1,0 5 0,-3 7 0,-2 4 0,-4 6 0,-5 8 0,-8 4 0,-7 4-1,-7 2 1,-9 4 0,-10-2 0,-5 2 0,-7-2 1,-3-3-1,-2-1 0,4-5 0,5-4 1,6-5-1,7-7 0,7-3 1,12-10-1,10 5 0,8-6 1,6-2-1,6 3 0,4-3 1,4 6-1,2 1 0,-1 3 0,-4 5 0,-3 2 0,-5 5 0,-7 0 0,-7 4 0,-10 2 0,-7-1 0,-10 1 0,-5-3 0,-8 0 0,-6-1 0,-4-5 1,-5 1-1,0-6 1,1-2-1,-2-5 1,3-2-1,0-5 1,6-4-1,4-4 1,5-3-1,4-1 1,5-3-1,3-1 1,4 0 0,4 2-1,2 1 0,2 2 0,0 2 0,1 3 0,0 9-2,1-9-1,-1 9-7,0 0-31,7-10-2,3 4 1,-1-2-1</inkml:trace>
  <inkml:trace contextRef="#ctx0" brushRef="#br0" timeOffset="81749">310 1689 55,'0'0'35,"-2"-12"0,-1 3-3,3 9-14,4-25-10,4 7 0,1-8-4,9 0 1,4-6-2,7-1-1,5-2 0,6-1-1,2 3 1,2 3 0,-1 2 0,1 5-1,-2 3 1,-3 6-1,-6 4 1,-5 6-1,-7 8 0,-8 5-1,-8 11 1,-10 4-1,-10 9 0,-8 2 1,-5 6-1,-8 4 0,-1-1 1,-2 1-1,3-4 0,5-2 0,5-3 1,9-3-2,8-2 2,10-6-1,9-3 0,7-2 1,7-3-1,5-2 0,4-2 1,2 0-1,2-3 1,0 3-1,-5 1 0,-2 1 0,-3 5 0,-5-1 0,-3 5 0,-7 2 0,-4 0 0,-8 3 0,-7-2 0,-6 3 1,-6-3-1,-5 2-1,-7-1 2,-4-1-1,-7 0 0,-2-3 0,-3-3 1,2-4-1,-2-6 0,3-5 1,1-7-1,7-4 0,5-7-1,7-4 1,5 0 0,5-2 0,6 4-1,5-1 1,4 4 0,3-1-3,7 8-4,-11 4-32,25-10-1,-6 2 0,4-3-1</inkml:trace>
  <inkml:trace contextRef="#ctx0" brushRef="#br0" timeOffset="133675">218 1720 82,'25'-37'38,"8"-4"-1,4-13-4,10 6-23,-3 0-5,-1 8-1,-7 8-2,-4 6 0,-11 11-1,-11 13 1,-15 14-1,-13 16 0,-21 14 1,-12 14-1,-15 11 0,-10 6-1,0 1 1,1-6-1,11-10 0,13-14 1,26-23-1,25-21 1,23-22-1,28-16 3,18-18-2,18-12 0,8-6 1,6-1-1,-1 3 0,-10 10 0,-15 13-1,-17 12 0,-21 21 1,-22 24 0,-24 17-1,-24 20 0,-23 14 1,-18 12-1,-8 2 0,-2 0 0,4-8 0,11-14 0,17-17 0,25-22 0,32-23 0,27-17 1,27-17-1,15-11 0,14-10 1,7 2-1,-2 5 0,-7 8 0,-17 17 1,-18 13-2,-26 28 1,-27 19 1,-26 22-1,-28 17 0,-18 14 1,-12 5-1,-3 0 0,3-8 0,11-14 0,22-20-1,26-20 1,27-22-1,35-26 1,18-11 0,18-8 1,9-2-1,3 0 1,-10 11-1,-15 14 1,-20 18-1,-29 21 1,-26 18-1,-24 18 0,-23 10 0,-13 5 0,-2 1 0,3-11-1,14-10 1,22-19 0,24-18 0,28-22 0,26-14 0,23-13 0,16-4 0,3 4 0,0 2 0,-11 14 0,-16 14 1,-21 16-1,-26 14 0,-22 11 1,-18 10-1,-10-2 1,-2 1 0,1-11-2,11-12 1,15-10 0,19-9 0,12-16 0,11 1 0,6-4 0,-3 6 0,-2 8 0,-11 12 1,-10 6-1,-9 7 1,-7 3-2,-4-5 0,2-1 0,-2-11-2,17-6-2,-9-22-3,22-1-6,0-14-20,14-4-8,3-6 2,8-2-1</inkml:trace>
  <inkml:trace contextRef="#ctx0" brushRef="#br0" timeOffset="134878">1403 1572 39,'0'0'33,"-11"1"2,11-1-6,-11 0-8,5-9-5,6 9-4,10-20-3,5 7-2,2-9-1,7 0-2,0-1-1,6 0 0,0 0-1,0 3 0,-2 4-1,-2 1 1,-3 4-2,-3 6 1,0 7 0,-2 9-1,-3 13 0,-3 12 0,-4 13 1,-5 13-1,-8 15 1,-10 8-1,-10 7 1,-11 1-1,-10-2 1,-10-5-1,-6-6 0,-3-11 0,2-13-1,3-13 1,6-13 0,8-13 0,12-14 0,11-18 1,11-14-1,11-9 0,10-13 0,12-2 0,7-1 1,6 6-1,3 4 1,5 12-1,1 14 0,0 12 1,2 18-1,-3 8 1,2 6 0,1 5 0,1 0 1,-1 3-1,-1-5 0,-3-5 0,-3-5 0,-4-5 0,-6-4 0,-5-6-1,-8-3-1,-5-4-1,-10 3-3,5-13-26,-5 13-11,-1-18 1,2 3-2</inkml:trace>
  <inkml:trace contextRef="#ctx0" brushRef="#br0" timeOffset="890000">11142 167 25,'0'0'31,"-22"7"2,11-8-1,-6-3-15,-2-5-12,-1-1-2,-8-5 1,-2 1 0,-8-6 0,-1 2 0,-10-4 1,-1 3 0,-7 0-2,-2 3-1,-6 5-1,-3 3-1,-8 4 0,-6 7 0,-6 3 0,-6 6 1,-10 8-1,-7 6 1,-10 6 0,-7 10-1,-4 8 1,-3 7-1,-4 13 0,0 5 0,-1 13 0,6 6-1,9 11 2,6 10-1,8 11 1,10 13 0,13 9 0,11 11 0,12 9 1,13 11 0,11 7 0,12 5-1,11 1 1,15 1 0,6 0-1,13 3 1,7-5 0,7 3 0,5-3-1,6-1 1,1-1-1,2 0 1,1-3-2,-3-4 1,-3-3 0,-3-5 0,-7-7-1,-5-9 1,-8-6-1,-7-12 0,-8-11 0,-5-9-1,-10-10 1,-8-12 0,-8-9-1,-6-11 1,-11-9 0,-7-5 1,-10-9-1,-9-5-1,-6-9 1,-6-4 0,-7-3 0,-5-4-1,-3-3 1,-2-5 0,0-1 0,0-1 0,-1-3 0,0-1 0,1-3 0,-1-1 0,4-3 0,1-1 1,1-1-1,3-2 0,3-1 1,4-1-1,5 0 0,6 0 0,6-1 0,5-2 0,10-2-1,6 0 0,9-2-1,6-5-1,9-2-1,3-7-1,10 1-1,0-7-1,11 3 2,-2-7-1,7-1 3,4-3 0,4 0 2,4 0 5,3-1-2,5 3 2,0-1-1,0 6 2,-3 2-1,0 8 0,-10 4-1,-11 11 0,0 0 0,-12 15 0,-15 2-1,-6 8 0,-10 3 0,-5 5-2,-4 0 1,2 0-1,2-2 1,6-3-2,8-4 1,8-3 0,13-1 1,15 0 0,14-3-1,14 1 1,11 0 0,12 0 0,10 0 0,6-1-1,3-2 1,-4-4-2,-5 1-1,-12-6-2,-4 3-4,-21-6-23,-11-1-9,-15-2 1,-23-10-1</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39:56.685"/>
    </inkml:context>
    <inkml:brush xml:id="br0">
      <inkml:brushProperty name="width" value="0.05292" units="cm"/>
      <inkml:brushProperty name="height" value="0.05292" units="cm"/>
      <inkml:brushProperty name="color" value="#FF0000"/>
    </inkml:brush>
  </inkml:definitions>
  <inkml:trace contextRef="#ctx0" brushRef="#br0">17611 4663,'0'0,"-24"0,24 0,0 0,-25 0,25 0,-25 0,25 0,0 0,0 25,0 0,-25 24,25 1,-25 0,25 24,0 1,-25-1,25 50,-24-25,24 0,-25 25,0-24,0 24,0 0,1-25,-1 0,0 0,0 1,25-26,0 0,0 1,0-26,0 26,25-26,-25 1,50 0,-26-26,26 26,0-25,-1-25,1 25,24-25,26 0,-26 25,25-50,0 25,-24 0,49-25,-25 25,0 0,25 0,-24 0,-1 0,25 0,-25 0,0 0,-24 0,-1 25,0-25,1 25,-26-25,-24 24,25-24,-50 0,25 0,-1 0,-24 0,0-24,0-1,-24-25,24 0,0 1,-25-26,25 1,0-25,-25 0,25-25,0 24,0-48,0 48,0-24,0 0,0 0,0 25,-25-25,25 25,-25 0,1 24,-1-24,-25 25,25-1,-24 25,-26 1,-24-26,25 51,-25-26,-1 25,-24 0,0 1,25 24,-25-25,25 25,0-25,-1 25,1 0,25 0,24 25,-24-25,24 0,25 0,1 0,24 0,0-25,24 25</inkml:trace>
  <inkml:trace contextRef="#ctx0" brushRef="#br0" timeOffset="8181.468">11757 7466,'0'0,"0"0,0 0,0 0,0 0,0 0,0 0,0 0,0 0,0 0,0 0,25 0,-25 0,0 0,25 0,-25 0,25 0,-25 25,25-25,-1 0,1 25,0-25,0 0,24 0,-24 25,25-1,-25-24,-1 25,26 0,0 0,-25 0,-1-1,26 1,-25 0,24 25,-24-26,0 1,0 0,24 25,-49-26,50 26,-25-25,0 0,-1 24,1 1,0-25,-25 0,25 24,0 1,-25-1,24-24,-24 25,0-25,0 24,0-24,0 25,-24-1,24 1,-25-25,0-1,25 26,-25-25,-24 24,24-24,-25 0,25 25,-24-26,-1 1,-24 0,24 0,1 25,-26-26,25 26,-24-50,24 50,-24-26,0 1,-1 25,1-25,-1-25,1 24,0 1,-1 0,1 0,-1 0,1-1,-1-24,1 25,0 0,-1 0,1 0,-1-25,1 24,-25 1,24 0,-24-25,25 25,-25 0,-1-1,26 1,-25 0,-1 0,1-25,0 25,25-1,-26 1,26 0,0 0,-1-25,1 25,24-1,1-24,-26 25,50-25,-24 0,24 25,-25-25,50 0,-25 0,25 0,-24 0,24 0,0-25,0 25,0 0,0 0,0-25,0 25,0-24,24 24,-24-25,25 0,-25 0,25 0,0 1,0-1,-1 0,-24 25,25-25,0 0,-25 25,0 0,0 0,0 0,0 25,-25 0,0 0,1-25,-26 49,25-24,0 0,1 0,-1 24,0-49,0 25,25 0,0-25,25 25,0-25,24 25,-24-25,25 0,24 25,-24-25,24 0,-24 0,0 0,-1 0,-24 24,0-24,24 0,-49 0,0 0,0 0,0 0,0 0,0-24,-49 24,-1-25</inkml:trace>
  <inkml:trace contextRef="#ctx0" brushRef="#br0" timeOffset="8814.5042">1215 10616,'0'0,"0"-49,0 49,0 0,0 0,-49 0,49 0,-50 49,50-49,-25 75,25-75,0 49,25-24,25-25,-1-25,26 1,-1-26,50 25,-25-49,26-1,23 26,1-26,-25 1,0 24,0 1,-49-1,24 25,-50-24,-24 24,25 25,-50-25,0 25,0 0,0 0,25 25,0-25</inkml:trace>
  <inkml:trace contextRef="#ctx0" brushRef="#br0" timeOffset="18343.0491">3398 6921,'-25'-25,"1"25,24 0,-50-25,25 25,0 0,1 0,-1 0,0 0,-25 0,26 0,-1 0,0 0,0-25,-24 25,24 0,-25-25,1 25,24-25,-25 25,1-24,24 24,-25-25,0 25,1-25,-1 25,1 0,-1 25,-24-25,24 25,25-1,-49-24,24 50,25-25,-24 0,-1 0,1 24,24 1,0-1,-25 1,1 0,24-1,0 1,-24-1,24 1,0 24,0 1,0-26,0 1,-24 0,49 24,-25-24,25-1,0-24,0 25,0-26,25 1,0 0,-1 0,26-25,0 25,-1-25,1 0,24 0,-24 0,24 0,1 0,-1 0,25-25,-24 25,24-25,0 25,0 0,1 0,-1-25,0 25,0-25,1 25,-1 0,0-24,0 24,0 0,1-25,-26 25,25 0,1 0,-26 0,25 0,-24 0,24 0,-25 0,25 0,1 25,-26-25,25 0,-24 0,24 0,0 24,-24-24,24 0,0 25,-25-25,26 25,-1-25,0 0,0 0,0 25,1-25,-1 25,0-25,0 0,1 25,24-25,-25 0,0 24,0-24,25 0,-24 0,24 0,-25 0,0 0,25 0,0 0,-25 0,0 25,25-25,0-25,1 25,-1 0,0 0,0 0,24 0,1-24,-25 24,25 0,-25-25,25 25,0 0,-25 0,25 0,-25-25,24 25,-23 0,-1 0,0-25,0 25,0 0,-25-25,25 0,-25 1,0-1,-24 0,24 0,-25 0,26-24,-51-1,26 1,-26 24,1-50,-25 26,24-1,-24 1,0-1,-25 0,0 1,0-1,0 1,0 24,-50-25,25 1,1 24,-26 0,-24 0,24 0,-24 1,-26-1,1 25,0 0,0-25,-25 25,0 0,0 0,0 0,0 0,-25 0,0 0,25 0,-25 0,25 25,0-25,0 25,25-25,24 0,26 0,-1-25</inkml:trace>
  <inkml:trace contextRef="#ctx0" brushRef="#br0" timeOffset="21233.2144">17810 5283,'0'-24,"25"24,-25 0,0 0,0 0,-25-25,25 25,0 0,0 0,0 0,0 0,0 0,0 0,0-25,25 0,-1 0,1 1,25-1,-25 0,49 0,-24 25,-1-25,26 1,-1 24,-24 0,24 0,0 24,-24 1,0 0,-25 25,-1-1,-24 1,0-1,-24 1,-1 0,-25-1,0 1,1-1,-1-24,1 0,24 0,-25 0,25-1,25-24,0 0,25 0,0 25,25-25,-1 0,26 25,-26-25,26 50,-26-26,26 26,-26 0,1-1,-25 1,0 0,-25 24,0-24,0-1,-25 1,-25-1,1-24,-1 0,-24 25,-1-26,1-24,-26 25,26-25,0 0,-26 0,26 0,24-25,1 25,-1-24,25 24,25-25,-24 0,24 25,0 0,0-25,24 0,-24 25,0-24,25-1,-25 0,0 0</inkml:trace>
  <inkml:trace contextRef="#ctx0" brushRef="#br0" timeOffset="28833.6491">22647 14263,'-25'0,"25"0,0-25,0 25,0-25,0 0,0-24,49 24,-24 0,25 0,0 0,-1 1,1-1,-1 25,-24 25,0-1,0 1,-25 0,0 25,-25-1,25 1,-25-1,0 1,25 25,0-26,25 1,0 24,0-24,0-1,-1 26,26-26,-50 26,0-26,0 1,-25-25,0 24,-24-49,-1 25,-24 0,-1-25,26-25,-1 25,-24-25,24 1,25-1,0 0,25 0,0-24</inkml:trace>
  <inkml:trace contextRef="#ctx0" brushRef="#br0" timeOffset="50373.8813">4564 13271,'0'0,"25"0,-25 0,0 0,25 24,-25-24,0 0,0 0,-25 25,25-25,0 25,-25 0,0 0,-24-1,24 1,-25 0,1 0,-26 0,1-1,-1 1,1 0,-25-25,0 25,-1-25,-24 0,0 0,25 0,-50-25,25 0,0 0,0-24,-25-26,25 26,0-50,0 24,0-24,0-25,25 0,-25 0,25-25,0 0,24 0,-24-24,24-1,-24 0,25 1,24-26,1 1,-1 24,0-24,26 24,-1 1,25-1,-25 0,25 25,25-24,-25 49,25 0,-1 0,1 0,25 25,-1-1,1 26,24-1,1 1,-1 24,25-24,1 24,-1 26,25-1,0 0,0 0,0 0,25 1,0-1,0 25,-1-25,1 25,0 0,-25 0,0 0,-25-25,0 25,1 0,-1 0,-49 0,24 0,-49 0,24 0,-24 0,-25-25,0 25,0 0,0 0,0-24,-25 24,1-25,-26 0,25 25,0-25,-24 0,-1 25,1-24,-1 24,0-25,25 25,1-25,-26 25,25 0,25 0,0 0,0 25,0-25,25 25,0-25,24 24,1-24,0 25,-1-25,1 0,24 25,-24-25,0 0,-1 0,-24 25,0-25,0 0,-25 0,0 25,-25-25,0 24,0 1,-24 0,-1 0,-24 0,24-1,0 26,1-25,-1 0,25-1,0 1,1-25,24 25,0-25,0 0,0 25,0-25,0 25,0-25,0-25,24 25,1-25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1.6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520 348 32,'11'-13'32,"-6"-8"-1,1-4-11,5 3-10,-8-10-3,1 1-5,-4-1 0,-3 0 0,-6 3-1,-3 2 0,-5 2 0,-5 5 2,-5 1-1,-1 8 0,-5 4 0,-3 5 1,-4 2-1,3 4 0,-5 2 0,6 3-1,0 0 0,-1 9 2,5-1-1,4 3-1,3 3 2,5 4-2,4 4 0,4 4 0,2 9-1,9 2 0,2 7-1,1 5 2,1 0-1,2 4 0,0 2 0,0 2-2,0-7 2,-2 0-3,-1-4 2,1-3 2,1-1-2,0-4 2,7-5-2,3-3 4,2-4-3,5-4 3,3-4-3,3-1 0,4-8 0,6-1-1,-5-2 1,3-5-1,3 4-4,-3-2-4,7-2-20,-6-2-7,-5 0 0,-1 0 0</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2.4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1090 745 43,'0'0'36,"-10"-3"1,10 3-6,0 0-20,-11 6-6,8 4-2,-4 3-2,-1 11 0,-3 7-1,-2 7 0,-5 10 0,0 9 0,-2 9 0,0 7 0,0 2 2,5-2-2,6-1 0,9 3 1,9-6-1,12-6 1,12-7 0,12-7 0,9-7 0,13-4 0,4-10 2,6-8-2,2-10 2,2-5-1,-5-9 0,-1-7-1,-9-7 0,-6-5 1,-10-9-2,-8-5 1,-12-3-1,-11-1 1,-11-1-2,-12 4 2,-14 0-2,-8 7 2,-10 9-2,-8 9 0,-4 11 1,-6 7-1,-2 11 1,3 11 0,3 8 1,5 5-2,8 4 1,8 3 0,8-3 0,8 1-1,9-3 1,6-6 0,4 0-3,6-6 1,6 4-10,-3-10-26,9-10-2,-1-9 0,4-11 2</inkml:trace>
  <inkml:trace contextRef="#ctx0" brushRef="#br0" timeOffset="672">1679 178 44,'-62'-18'37,"-1"2"2,-5 2-2,-1 10-20,-7-7-12,2 7-3,-5 5-1,-1 6-1,-5 10-1,-1 7 0,1 11 1,-2 8-1,3 13 0,-2 8 0,4 12 0,4 6 0,6 11 1,5 5-1,4 5 1,6 12 1,9-2-1,7 0 1,7 1 0,9-1-1,7-6 0,8 2 2,11-5-2,12-12 1,8-3-1,12-3 1,9-7-2,10-8 3,15-4-2,11-6-1,11-9 1,10-8 1,9-8-1,9-7 2,7-8 1,6-6-3,1-9 0,4-11 1,-1-8 1,1-7-3,-3-12 2,-5-5-1,-4-11-1,-6-9 4,-8-10-1,-8-8-1,-11-10 0,-9-9-1,-13-7 2,-9-7-1,-13-14 0,-8-5-1,-15-6 1,-8-1 1,-14-6-1,-9 4 2,-12 2-2,-10 3 1,-12 12-1,-12 6 0,-12 11 0,-13 8 0,-14 18-1,-11 14 0,-18 14-1,-17 19-2,-11 26-5,-18 14-34,-10 23 1,-7 15-1,-3 10 0</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2.3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159 23 45,'-14'2'36,"-1"0"1,-1-7-12,16 5-10,-20 2-5,20-2-3,-9 1-2,9-1-2,13 4 0,6-1-1,8-1-1,11 5 0,9-3 0,14 4 0,11-3 0,9 2 0,7 0 0,5-1 0,-1-1 0,-1-2 0,-4 0-1,-5 0 1,-13-2-1,-9 0 0,-10-3 0,-11 0 0,-9-1-1,-9-2-1,-9 1 0,-8-6-3,-4 10-3,-8-23-6,8 23-11,-20-19-13,0 6-1,-6 0 2</inkml:trace>
  <inkml:trace contextRef="#ctx0" brushRef="#br0" timeOffset="451">15 93 5,'-12'15'29,"8"3"2,4 0-4,1-8-9,10 5-3,-11-15-4,23 18-2,-11-14-1,9 7-1,-2-5-2,8 3 2,4-3-3,9 3 0,7-3 0,13 4-1,7-1 0,12-1 1,4-1-2,8 0 1,0-1-2,1 2 1,-5-4-1,-7 0 1,-8-1-2,-12 1 1,-10-1 0,-11-1-1,-10-1 1,-8 0 0,-8 0-1,-13-1 0,0 0 0,10 0 0,-10 0-2,0 0-3,0 0-19,0 0-18,0 0 1,-9 2-1,-3-14 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54.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940 206 34,'0'0'33,"0"0"2,0 0-3,-9 10-14,-4-10-7,13 0-2,-18 6-3,9-1-1,-3-5-1,3 3-1,0-4 1,9 1-2,-17 1 0,17-1 0,-19-1-1,7 2 0,-4 0-1,-2 1 1,-5 2-1,-4 0 0,-2 2 1,-6 3-1,-1-2 0,-1 1 1,0-1 0,3 2-1,1-4 1,8 0 0,3-2 0,6 0-1,7-1 0,9-2 1,0 0-1,-5 16 0,9-5-1,1 2 0,-1 6 1,2 5-1,-2 3 1,0 4-1,-2 3 0,0-1 1,0 0 0,-1-2 0,0-2 0,2-4 1,1-7-1,3-6 0,-7-12 1,18 12 0,-4-13 0,0-1 0,3-3 0,-1 0-1,3-1 1,-1 4 0,3 0-1,-1 3 0,1 1 0,2-1 0,1 5 0,3-2 1,1 3-1,0-1 0,-2 1 0,-1 2 0,-3 2 1,-5 4-1,-2 0 0,-8 5 0,-8 1 1,-4 4-1,-7 2 0,-6 2 1,-6 4-1,-4-2-1,-3 0 1,-1-1 0,2-3-1,-2-3 0,5-5 1,2-3-1,1-9 1,4-2 0,1-7 0,0-2 1,0-7-1,2-1 1,0-1 0,2-2 0,1 1-1,1 2 1,4 1-1,9 11 0,-16-12 0,16 12 0,0 0 0,-10-6-1,10 6 1,0 0 0,0 0-1,0 0 1,0 0 0,0 0-1,0 0 0,0 0 0,0 0-4,-16 0-36,16 0 2,0 0-1,-12-12-1</inkml:trace>
  <inkml:trace contextRef="#ctx0" brushRef="#br0" timeOffset="6222">193 339 55,'-1'-13'39,"1"13"-3,-10 11 0,-1 9-24,-8 2-8,-3 8-1,-3-1-1,-1 4 0,2-5-1,4-2 2,4-10 0,16-16 0,0 0 0,31-16 0,6-15 0,10-6 0,7-5 0,4-4-1,-1 1 0,-3 4-1,-10 10 0,-11 13 0,-19 15-1,-14 15 1,-17 15-2,-18 14 1,-13 14 0,-10 6-1,-4 2 1,-1 0-1,7-8 0,7-9 1,10-11 0,18-16 0,21-19 0,0 0 0,35-31 0,6-5 1,12-7 0,7-10 0,6 0 1,1 3-1,-5 3 1,-9 11-1,-10 12 1,-16 18-1,-18 17-1,-14 20 0,-15 14 0,-14 6 0,-5 7-1,1-1 0,2-5 0,6-8 0,12-14 1,16-13-1,16-18 1,18-13 0,12-10 0,8-6 0,6-6 1,0-1-1,-4 5 0,-7 3 0,-11 11 1,-13 13-1,-17 18 0,-15 15 1,-16 13-1,-9 11 1,-6 3-1,1 0-1,1-3 1,7-9-1,13-13 1,16-15-1,19-18 1,16-16-1,14-11 1,8-6 0,7-7 0,0-1 0,-4 4 0,-8 7 1,-12 13-1,-14 14 1,-17 16-1,-13 14 1,-12 13-1,-10 9 0,-5 4 0,-2 3-1,1-2-1,4-8-2,8-2-1,7-17-2,12-3-4,3-21-15,12-9-15,7-14 0,7-9 1,1-14 2</inkml:trace>
  <inkml:trace contextRef="#ctx0" brushRef="#br0" timeOffset="7197">1236 218 47,'0'0'35,"0"0"2,-10 13-6,1-11-14,3 10-6,-5 0-6,1 4-2,-1 1-1,2 4 0,1-2 0,8 3 1,5-5-1,10 1 0,6-6 1,8 0-1,4-4 0,5-4 0,4-1-1,-2-1-1,-3-1 0,-2-1 0,-5 1-1,-6-1 0,-5 2-2,-6-4-2,-2 2-4,-10-12-14,-1 12-16,2-22 1,0 7-1,-2-5 2</inkml:trace>
  <inkml:trace contextRef="#ctx0" brushRef="#br0" timeOffset="7530">1582 63 51,'0'0'38,"0"0"-1,0 0 0,5 19-19,-8-7-12,3 10-2,-2 6 0,0 11-2,-1 8 0,0 6 0,-1 6 0,-1 8 0,-1-3-1,1 3 1,-1-3-1,1-5 0,-3-3-1,1-10 0,1-6-2,0-13-2,5-2-4,1-25-14,0 0-18,-3-12 1,11-13-2,1-8 3</inkml:trace>
  <inkml:trace contextRef="#ctx0" brushRef="#br0" timeOffset="7903">1966 99 58,'-1'16'37,"-3"-2"-2,-1 1 1,-5-3-28,4 5-4,-5 0-1,2 6 1,-3 0-1,-1 6-1,-3 2-1,1 6 1,-1 2-1,0 8 0,1 2-1,2 3 0,3 2 0,4-3 0,5-3 0,3-3 0,6-7 0,4-6 1,5-9-1,5-5 1,0-9 0,4-2 0,3-6 0,2-4-1,-2-6 1,3-1 0,-1-4 0,-1-3 0,-2-3 0,-1-2 0,-3-2 0,-3 1 0,-5-1 0,-5 1-1,-5-1 1,-2 2 1,-7 2-1,-3 1 0,-3 0 0,-4 2-1,-2 1 1,-1 3 0,0 3-1,-3 2 1,3 5-1,-2 2 0,1 3 0,-1 3 0,2 3 0,-2 2 0,0 0 0,2 4 0,0-1 0,4 3 0,0 0 0,1 3 0,4-2-1,3 0 1,1-1 0,2 0 0,2-1 0,-1 0 0,1-5 0,1-1-1,-2-9 0,2 12-3,-2-12-5,0 0-32,0 0 1,0 0-2,-5-14 1</inkml:trace>
  <inkml:trace contextRef="#ctx0" brushRef="#br0" timeOffset="547183">1497 172 21,'-26'-26'33,"-3"3"4,-4-2-8,9 14-6,-7-10-6,11 13-2,-3-3-5,11 4-2,0-2-3,12 9-1,-2-13-2,13 7-1,5-1 0,6 4-1,3 1 0,1 10 0,-3 9-1,-6 10 1,-11 15 0,-13 10 0,-11 10-1,-9 4 0,-3-2 0,-2-3 0,7-12 1,10-13-1,14-16 1,23-19 0,18-20 2,19-12 0,13-12 0,14-8 0,6-5 0,1 2 0,-6 8 0,-12 12 0,-20 17-2,-20 18 1,-23 18-1,-28 20 0,-22 17 0,-19 10 0,-11 5-1,-5-4 0,6-6 0,7-10 1,15-15-1,21-18 1,24-18 0,17-20-1,19-9 1,14-5 0,5-3 0,4 1 0,-2 10 1,-11 16-1,-12 21 0,-19 20 0,-19 22 1,-18 14-1,-10 11 1,-6 4-2,2-4 1,6-10 0,14-17-1,24-21 1,22-23 0,22-21 0,23-21 0,14-12 1,5-8-1,-2 0 1,-10 2 0,-14 11 0,-19 14 1,-22 17-1,-28 21-1,-21 18 2,-19 14-2,-13 9 1,-6 7-1,-1 0-1,4-6 0,7-6-2,10-11 1,11-15-4,18-8-6,6-21-31,16-11 2,6-16 0,10-7 0</inkml:trace>
  <inkml:trace contextRef="#ctx0" brushRef="#br0" timeOffset="548073">2523 231 55,'0'0'37,"-11"9"1,2-4-8,7 13-16,-10-2-6,6 9-3,-2 2 0,5 6-2,7 1 0,6 2-2,4-2 1,4 0-1,4-6 0,4-2-1,2-6-1,1-6-2,2-4-2,-4-15-4,9 0-10,-11-14-20,7-6 0,-6-12-1,3-5 3</inkml:trace>
  <inkml:trace contextRef="#ctx0" brushRef="#br0" timeOffset="548311">2861 103 42,'-11'-6'35,"11"6"1,-19 19-9,19 14-9,-9 1-6,7 17-4,-4 4-3,2 10 0,-3 1-2,-1 5-1,-1-1 0,1 0-1,-1-7 0,3-7 0,2-12 0,2-9-1,4-8-2,0-12-2,10-7-8,-12-8-28,22-25 2,-5-4-2,6-6 1</inkml:trace>
  <inkml:trace contextRef="#ctx0" brushRef="#br0" timeOffset="548591">3057 123 58,'0'0'40,"0"0"-1,12 6 1,3-11-26,13 2-9,4-3-2,5 0-1,2 2-2,1 0 1,-1 7-1,-4 7 0,-7 12 0,-8 8 0,-7 13 0,-8 10 0,-7 9 0,-6 8-1,-5 4 0,-4 2 1,-2-1-2,0-2 1,2-5-1,0-10-2,7-1-6,-6-20-30,9-9 2,1-15-2,6-13 2</inkml:trace>
  <inkml:trace contextRef="#ctx0" brushRef="#br0" timeOffset="548862">3210 646 56,'-5'-34'40,"-1"5"-1,8 12 2,1-1-27,14 13-8,7 4-2,4 1-2,7 1 0,1 1-2,1 1-1,-3-4-3,2 5-8,-12-9-28,3 0 0,-7-4-1,-2-2 2</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54.8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3858 30,'0'0'32,"0"0"1,0 0-8,-11-6-10,11 6-5,-12 0-3,12 0-1,-11 0 0,11 0 1,0 0-3,0 0 0,-10 3-2,10-3 0,0 0-1,17 2 0,-5-2-1,4 1 0,6-1 0,7 0 1,6-1-1,6 0 0,5 0 0,6-2 0,8-1 0,4 0 1,5-1-1,5 0 0,1 1 1,3 2-1,0 0 0,0 3 0,-2 0 1,-3 0-1,-2 0 0,-5-1 0,-5 0 0,-5-1 0,-1-2 0,-7-1 0,-3-2 0,-4-1 0,-4-5 0,-3-1 1,-4-3-2,-1-2 2,-5-2-1,-2-5 0,-1-2 0,-2-5 0,0-4 0,-2-2 0,1-5 0,1-4-1,2-4 2,-1-5-2,0-5 1,1-5 1,1-2-2,0-6 2,1-7-1,-2-5 0,-2-8 0,-1-6 0,-1-7 1,-3-6-1,-1-6 1,-2-4 0,-2-1 0,-3-4 1,-1-3-1,-1 3 1,-3-1-1,-2 4 0,-3 0 0,-1 4 1,-2 0-1,-3 4-1,-1 6 1,-3 4 0,2 7-1,-4 6 2,0 6-2,-3 7 0,2 9 1,-3 11-1,-3 7 1,2 11 0,-3 10-1,1 9 0,-3 11 1,-1 10 0,-5 10 0,-2 6 1,-3 9-1,-4 3 1,-6 4 0,-1 1 0,-4-2 0,1 0-1,0-3 1,2-1-1,1-3-1,6-2 0,6-6 1,7-1-2,7-4 1,6-2-1,16-6 1,0 0 0,4-20 0,16 1 1,5-4-1,8-7 0,6-5 0,4-10 0,6 2 0,-2-3 0,-1 1 0,-4 4 0,-6 3 1,-7 6-1,-10 6 0,-9 9 1,-13 6-1,-10 8 0,-14 11 0,-10 6 0,-10 9 0,-9 9-1,-5 6 1,-5 7 0,2 2-1,4 0 0,8-3 1,9-4-1,15-5 1,16-5 0,18-7 1,17-5-1,19-3 1,14-4 1,12-1-1,11-1 1,4-2-1,2-2 1,-6 2-1,-7-1 0,-10 0-1,-11-1 0,-12 3-1,-15 0-4,-6 6-36,-19-3-1,-10 0 0,-10-4-1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22.8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1401 1743 22,'0'0'27,"12"6"-4,-2-10-2,5 4-5,1-4-2,8 3-4,-1-3-2,7 5 0,0-3-2,7 3-1,0-2-2,9 1 0,-3-2 1,5 1-1,-2-1-1,3 0 0,-4 0 0,-2 0-1,-5 0 1,-6 2-1,-3 0 0,-7 2 0,-4 0 0,-3 1 0,-6 1-1,-9-4 1,11 9-1,-11-9 0,6 10-1,-6-10-3,2 10-6,-2-10-25,-10-5 1,3-5-2,-3-14 1</inkml:trace>
  <inkml:trace contextRef="#ctx0" brushRef="#br0" timeOffset="59199">2717 684 49,'0'0'33,"0"0"2,-1 12-7,1-12-12,0 0-3,0-14-2,0 14-3,8-11-1,0 2-2,-1-2 0,8-3-1,-1-2-2,4-1 1,1-5-1,0-1 0,0 1 0,-1-1-1,-1 1 1,-4 4-1,-1 1 0,-3 3 0,-2 2 0,-1 3-1,-6 9 1,0 0-1,8-12 1,-8 12-1,0 0 0,0 0 0,1 10 0,-2 1 0,-1 5-1,1 3 1,-1 8 0,-1 4 0,0 10 0,1 4 1,-1 2 0,-1 5 0,-1 1 0,-1 3 0,-1-1 0,0-1-1,0-3 0,0-5 1,0-1-1,0-7 0,2-6 0,1-7 0,1-7 0,1-3 0,2-15 0,-2 14 0,2-14 0,0 0 0,0 0 0,0 0 0,0 0-1,0 0 0,0 0 0,0 0-1,0 0-1,0 0-2,0 0-4,0 0-4,0 0-16,0 0-11,0 0 1,0 0-1,-12-6 3</inkml:trace>
  <inkml:trace contextRef="#ctx0" brushRef="#br0" timeOffset="59882">2610 1335 49,'0'0'32,"-16"5"4,16-5-7,-11 4-12,2-9-4,9 5-4,0 0-2,0 0 0,0 0-2,0 0-1,0 0-2,19-4 1,-3 1-1,7-1 0,6-1 0,9 1 0,7-5-1,4 3 1,5-2 0,3-2-1,0-1 0,-2 1 0,-4 3 0,-6-1-1,-9 1 0,-7 2 1,-8 1-1,-6 3 1,-15 1 0,12-2-1,-12 2 1,0 0-1,0 0 0,0 0 0,-10-2 0,10 2 0,-21 5 0,4 1 0,-7 0-1,-8 3 1,-6-2 0,-8 3 0,-7 0 0,-3 0 0,-4 0 0,1 0 0,1-1 0,3 2 0,6-4 0,6 2 0,11-4-1,5 1 1,13-3 0,14-3-1,0 0 1,9 4 0,13-3 0,9-6 0,5 3 0,9-3 1,4 0-1,6-4 1,-2 2-1,2-2 0,-4 0 1,-5 1-1,-6 1 1,-9 0-1,-8 4 0,-6-1 0,-7 2 0,-10 2 1,0 0-1,0 0 0,0 0 0,0 0 0,0 0 0,0 0 0,0 0-1,0 0 0,0 0 0,0 0-2,0 0-3,0 0-6,0 0-28,-10-4-1,10 4 1,-10-3 0</inkml:trace>
  <inkml:trace contextRef="#ctx0" brushRef="#br0" timeOffset="511811">2827 596 64,'-41'31'37,"1"-2"-1,-1-6 1,11-2-27,0-9-2,12-1-1,7-18-2,18-6 0,11-18-2,18-8 0,9-9-1,9 0 0,6-4-1,5 5 0,-6 8 0,-8 8 1,-9 10-1,-14 14 1,-18 7 0,-17 14-1,-20 8 0,-18 10 0,-13 7 0,-7 3-1,-11 3 0,-2 1 1,7-4-2,11-8 2,12-11-2,19-6 2,29-17-1,0 0 0,37-18 0,12-5 0,10 1 0,4-4-1,0 6 2,-5 1-1,-12 9 0,-16 15 1,-23 16 0,-25 12 0,-21 12 0,-18 11 0,-15 8 0,-8 7 0,-5 1 0,6-7-1,11-8-1,15-9 1,20-10 0,23-16 0,26-15 0,23-16 0,22-14 1,17-10-1,12-12 1,8-5-1,0-2 1,-8 2-1,-15 10 1,-20 9 0,-27 20-1,-28 11 0,-33 29 1,-22 13-1,-20 9 0,-13 7 1,-1 3-2,5-2 1,16-7 0,23-11 0,29-14 0,27-14 0,31-13 0,23-10 0,16-8 0,1-1 1,0-3 0,-10 8-1,-20 7 1,-25 12-1,-32 14 1,-28 13-1,-22 14 0,-14 4 0,-10 4 0,-1-3 0,8-7-1,13-7 0,20-15-2,22-17-1,17-5-5,29-37-13,16 3-19,12-15-1,14-7 1,8-13-1</inkml:trace>
  <inkml:trace contextRef="#ctx0" brushRef="#br0" timeOffset="512738">3648 764 68,'0'0'37,"0"0"-1,-20 7 0,-2 5-21,4 19-8,-7 9-2,3 15-2,-4 9-1,7 6 0,7 6 0,8-1-1,11-6 0,11-8 0,13-15 0,14-11 1,14-21 0,8-14 0,5-19 1,7-10-1,-2-15 1,-1-13-1,-9-14 1,-8-12-1,-17-11 0,-14 3 0,-17-3 0,-19 7 0,-17 9-1,-16 14 0,-19 20-1,-11 20 0,-9 22 0,-2 12-2,2 19-3,1-2-17,15 15-19,9-1-1,21 3 0,14-4 0</inkml:trace>
  <inkml:trace contextRef="#ctx0" brushRef="#br0" timeOffset="529705">845 3009 15,'0'0'32,"14"0"0,-14 0-2,0 0-6,-5 17-4,-9-15-3,7 8-3,-7-7-4,14-3-2,-19 4-2,19-4-2,-5-9 0,12-1-1,5-8 0,5-2 0,4-7-1,5-2 0,3-3-1,2 0 1,1-1-1,-3 1 0,-4 3 1,-2 2-2,-5 7 2,-4 7-2,-3 2 1,-11 11-1,0 0 0,8 20 1,-12 3-1,-1 9 1,-2 6-1,1 4 0,-1 10 0,1 0 1,-2 1-1,2 2 1,3-1-1,-1-3 1,3-1 0,-1-1-1,1-6 2,0-3-2,1-2 1,1-5-1,-1-2 1,1-4-1,0-8 0,0-2 0,1-3-1,-1-5 1,-1-9-1,6 10 0,-6-10 0,0 0-2,11-12-1,-10 3-3,-1 9-3,-3-22-7,3 22-9,-10-19-15,0 9 1,-7-2 0,-2 4 3</inkml:trace>
  <inkml:trace contextRef="#ctx0" brushRef="#br0" timeOffset="530240">796 3466 67,'-29'11'37,"4"3"1,1-4-9,14 9-7,-2-10-8,12 4-4,0-13-2,16 17-2,7-15-1,12 1-1,11-5 0,11-1-2,15-2 1,12-1-1,7-2 0,6 2 0,-5 0-2,-4 4 0,-12 0 0,-11 1 0,-18 3 0,-14 1 0,-15 1 0,-18-4 0,0 0 0,-7 10 0,-3-5 0,-3-1 0,3-1 0,1 1 0,9-4 0,-11 5-5,11-5-39,11 17 0,0-8-1,3 5 0</inkml:trace>
  <inkml:trace contextRef="#ctx0" brushRef="#br0" timeOffset="593484">3596 795 48,'19'-19'31,"-5"-3"2,2 1-2,-4 3-15,-1-4-14,1 5 1,-3 1-1,-1 6 0,-4 1 3,-4 9-3,0 0 3,-12 24-1,-6-2 0,-5 6-1,-8 4 0,-6 3-1,-5 2-1,2-1 1,1-10 0,6-5-1,8-10 0,10-6 1,15-5-1,10-17 1,15-2 0,12-9 0,9-6-1,9-6 1,6-5-1,5-1 0,-1-1 0,-6 7 0,-8 2 0,-8 12 0,-13 13-1,-12 15 1,-19 22 0,-18 12 0,-15 16-1,-12 10 1,-8 7 0,-6 3 0,0-4 0,3-9-1,10-11 1,10-10-1,15-15 1,12-17-1,10-6 0,26-24 1,5-5-1,11-10 1,9-11-1,8-8 2,3-6-2,0 3 0,-6 3 1,-6 6-1,-12 13 0,-8 15 0,-19 20 1,-14 23-2,-15 18 2,-17 17 0,-9 10 0,-10 8 0,-4 1 0,0-3-1,7-11 1,6-9-1,12-12 0,16-17 0,17-21 0,10-3-1,17-18 1,10-10 1,8-12-1,5-8 0,6-10 0,-1 1 0,-6 4 0,-5 9 0,-11 11-1,-10 16 1,-13 20 0,-15 16 0,-14 19 0,-12 13 1,-8 8 0,-4 5 0,-4 0-1,5-8 1,3-9-2,10-9 1,12-9 0,11-14 0,6-12 0,27-8 0,-1-10 0,6-7 0,3-7 0,0-1 0,-3 0 0,-4 3 0,-10 9 0,-8 11 0,-10 10 0,-14 24 0,-7 7 0,-6 9 0,-3 6 1,-4 5-1,1-2 0,4-5 1,5-8-1,6-7 0,7-6 0,5-6 0,3-7 0,3-10 0,16 1 0,0-12 0,11-7 0,6-7 0,10-11 0,2-8 0,8-2 1,0-2-2,-4 6 2,-5 4-2,-9 11 1,-12 10 0,-23 17 0,3 12 0,-24 11 0,-12 13 1,-11 4-1,-9 6 1,-4 0-1,2-1 0,5-1 0,5-9 0,9-6 0,8-9 0,11-5-1,17-15 1,0 0-2,0 0 1,9-19-4,2-3-4,14 2-16,-4-10-17,5-2 2,1-6-2,5 2 3</inkml:trace>
  <inkml:trace contextRef="#ctx0" brushRef="#br0" timeOffset="594869">4654 692 47,'4'14'34,"-1"0"2,-3-14-7,10 23-9,-10-23-4,16 12-7,-5-15-3,7 0 1,1-8-3,5-1 0,0-8-1,2 1 0,-1-2-2,-1 0 0,-5-1 1,0 5-2,-7 4 2,-2 2-2,-10 11 1,12-10-1,-12 10 0,0 0 1,-1 18-1,-3 2 1,-4 5 0,1 9-1,-4 6 1,-1 7 0,-1 6 0,-1 3 0,-2 4 0,1-2 0,-1-3-1,2-7 1,0-5-1,3-7 0,1-9 1,4-7-1,0-6 0,6-14 0,-5 9-1,5-9 0,0-9-2,0 9-1,2-16-2,-4 3-5,2 13-5,-1-22-3,1 22-2,-2-18-2,2 18-14,-4-14 0,4 14 3</inkml:trace>
  <inkml:trace contextRef="#ctx0" brushRef="#br0" timeOffset="595331">4649 1210 44,'-19'15'33,"1"-2"1,2 2-3,-6-8-11,11 5-5,-7-7-4,18-5-2,-17 9-2,17-9-1,0 0-1,19-12-1,9 1 0,14 0-1,10-4-1,11 2 0,11 2-1,4 3 0,2 3 0,-6 4 0,-6 1 0,-13 3-1,-10 1 1,-10 2-1,-12-1 1,-9 2-1,-14-7 0,12 9 0,-12-9-1,0 10 1,0-10-2,0 0-1,-1 12-3,1-12-19,0 0-16,0 0 1,0 0-1,0 0 0</inkml:trace>
  <inkml:trace contextRef="#ctx0" brushRef="#br0" timeOffset="613558">1612 2479 12,'-39'-28'24,"8"5"0,-8-8-5,2-2-8,1 1-5,-6-2-1,2 3 0,-9-2 0,1 6 1,-7-1-1,1 9 0,-4 1-1,-1 10-1,-4 3 0,1 9-2,-2 8-1,-3 8 0,-1 12-1,-3 7 1,-3 11 0,1 7 0,1 8-1,0 7 2,2 5-1,6 5 1,6 4-1,8 5 2,9 3-2,11 1 1,9 4 0,13 0 0,12 4 0,10-2-1,12-2 1,13-3-1,7-5 2,11-2-1,9-7-1,9-5 0,7-8 1,7-7-1,4-6 0,5-8 0,6-7 0,2-10 0,2-8 0,-1-11-1,4-9 1,0-8-1,-5-10 1,-2-10-1,-3-8 1,-8-11-1,-9-5 1,-5-10 0,-10-8 0,-8-9 0,-10-7 1,-10-7 0,-10-8 0,-8-4 0,-10-6 1,-6-4-1,-10 0 0,-9 3 1,-4 2-1,-7 3 0,-7 6 0,-4 6-1,-9 10 0,-5 10 0,-10 10-2,-7 6-2,-5 20-3,-12 2-7,-5 15-18,0 11-1,-3 6 2,11 6-1</inkml:trace>
  <inkml:trace contextRef="#ctx0" brushRef="#br0" timeOffset="614558">4821 105 46,'0'-20'31,"-9"-2"1,-1 3-9,-6 3-15,-7 0-4,-5 8 0,-7 3-2,-7 7 0,-9 3 1,-6 9-3,-6 7 2,-2 7-1,-5 13 0,-1 7-1,0 14 1,3 10-1,4 9 1,5 6 0,5 4-1,7 6 0,8 1 1,10 1-1,12-4 0,11-5 0,14-4 0,12-6 0,13-5-1,13-7 2,12-8-2,10-6 1,12-6 0,9-8 0,8-6-1,7-8 1,5-9-1,6-8 1,4-9 0,0-12 0,-2-10 0,-2-10 1,-5-13 0,-7-8 0,-11-13 0,-10-4 1,-18-13 2,-11-2-2,-18-6 0,-15-5 2,-18-4-1,-11 3-1,-16-1 1,-11 3 0,-14 4-2,-10 9 1,-15 8 0,-9 13-2,-8 10 0,-7 10 0,-7 16-1,-4 9-1,-3 17-4,-6 0-6,9 14-25,-3 9 1,4 7-1,1 9 1</inkml:trace>
  <inkml:trace contextRef="#ctx0" brushRef="#br0" timeOffset="615410">2210 2090 38,'-10'11'31,"6"2"2,1-3-2,3-10-17,12 14-5,2-10-4,12-1 0,8-6 0,14-4-1,10-8-2,12-6 3,13-9-3,13-3 1,7-10 0,9-2-1,2-4-1,1 1 1,-4-1-1,-4 3 0,-10 1 0,-10 7 0,-11 2 1,-12 9-1,-11 2 1,-10 6-1,-11 5 1,-7 4-1,-8 5 0,-5 1 0,-12 4 0,10-1-1,-10 1 1,0 0-2,0 0 1,0 0-2,0 0-2,-7-12-4,7 12-9,0 0-20,8-16-1,-1 5 0,0 2 2</inkml:trace>
  <inkml:trace contextRef="#ctx0" brushRef="#br0" timeOffset="615982">3014 1944 34,'0'0'32,"16"14"0,-5-6 0,0 3-13,7 7-11,0-3-2,6 6-3,-1-2 2,4 4-3,0-3 1,1 4-2,1-4 0,-4-1-3,0-2-3,-9-5-6,3 0-14,-6-5-8,-13-7-1,16-7 1</inkml:trace>
  <inkml:trace contextRef="#ctx0" brushRef="#br0" timeOffset="616245">3380 1900 54,'-9'19'31,"-5"-5"-1,-3 6-9,-3 8-13,-8-1-1,-2 6-2,-5-3-1,2 1 0,0-5-2,3-2-1,6-5-7,2-7-13,7-3-13,15-9-2,0 0 1,0 0 1</inkml:trace>
  <inkml:trace contextRef="#ctx0" brushRef="#br0" timeOffset="616874">2709 3215 41,'-9'-1'31,"9"1"0,-9-8-8,9 8-6,0-13-3,0 13-3,14-22-1,6 8-3,-1-10-1,7 1-2,3-8 0,5-2-1,3-2 0,2-1-1,-3-1 0,-1 4 1,-5 2-2,-2 3 1,-8 5 0,-3 6 0,-7 5-1,-10 12 0,0 0 0,-1 12-1,-8 9 1,-2 10 0,-1 9-1,-3 8 0,0 7 0,0 5 0,0 0 0,1 1 1,1-1-1,0-6 0,3-3 0,1-6 0,1-10 1,2-5-2,3-9 1,0-7-1,3-14-1,0 0-2,0 0-1,6-21-4,3 10-11,-5-11-19,0 1 0,-4 0 0,-1 3 2</inkml:trace>
  <inkml:trace contextRef="#ctx0" brushRef="#br0" timeOffset="617381">2590 3613 72,'0'0'37,"10"6"-1,8-7-6,5-14-17,20 6-3,1-6-3,11 1-1,4-2-1,6 2-1,0-1-1,1 4-1,-6 1 0,-5 3-1,-11 3 0,-5 2 0,-9 2 0,-10 1-1,-5 2 1,-15-3-1,10 10 0,-10-10 0,-3 13-1,3-13 1,-8 15-2,8-15-2,-9 15-6,-1-9-30,6 3 0,4-9 0,-15 10 0</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20.3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464 238 31,'11'-22'31,"-1"5"3,-5-2-1,-3-2-15,4 9-7,-8-6-1,2 18-2,-1-20-1,1 20-1,-6-13-2,-3 14-1,-13 7 0,-6 9-2,-11 8 1,-9 8-2,-9 5 0,-4 5 0,-1 0 0,4-2 0,10-8 0,12-11 0,15-9 0,21-13 0,12-18 1,20-11 1,14-9-1,14-6 1,7-8 0,5 1 0,-1-1-1,-4 8 1,-10 8-1,-12 8-1,-12 11 1,-14 13 0,-19 17 0,-19 14 0,-16 14 0,-13 9 1,-12 6-1,-4 7-1,-3-3 2,4-5-2,9-9 0,14-14 1,18-13-1,22-19 0,16-11 1,17-14-1,15-10 1,10-6 0,6-8-1,3 1 1,-5 2 0,-8 10-1,-13 6 0,-9 10 1,-20 18-1,-16 16 0,-18 19 1,-14 12 0,-10 11 0,-9 9-1,-5 3 0,1 2 1,4-9-1,13-11 0,13-11-1,18-14 1,18-16 0,18-14 0,15-12 0,12-9 1,8-8-1,4-3 1,-2-1-1,-8 2 0,-9 6 1,-13 9-1,-20 14 1,-20 17-1,-23 22-1,-18 11 1,-17 16 0,-11 10-1,-5 4 1,-2 0 0,11-10-1,11-8 1,20-17 0,18-15 0,24-23 0,22-4 1,18-20-1,15-8 0,9-7 0,5-4 0,2-3 0,-6 6 0,-8 1 1,-16 15-1,-19 13 0,-22 11 0,-18 28 1,-22 9-2,-15 15 1,-7 4 1,-3 7-1,1-3 0,12-10 0,13-8 0,23-22 0,16-20 1,36-2-1,11-18 1,15-12-1,9-5 0,2 0 0,-5 0 0,-9 8 0,-15 7 0,-18 12 0,-26 10-1,-17 18 2,-20 11-1,-13 8 0,-7 3 1,-2 2-1,3-2 0,13-4-1,16-14 2,24-10-1,23-14 0,22-12 0,17-8 0,11-5 0,5-1 0,-6 1 1,-5 5-1,-17 12 0,-22 9 0,-25 15 0,-23 10 0,-20 9 0,-10 6 0,-4 0 0,0-1 0,8-7 0,16-7 0,23-10 0,24-13 0,22-10 0,19-7 0,9-2 0,2 1 1,-2 0-1,-12 10 0,-17 7 0,-21 10 0,-25 9 0,-17 7 0,-15 5 0,-4-1-1,-4-1 0,5-10-2,13-5-2,10-15-2,23 1-13,20-37-21,13-4 0,10-12 0,15-11 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58.2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103 29 14,'0'0'28,"-2"-13"0,-1 2-8,3 11-5,0 0-5,0 0 1,-15-5-4,15 5-1,0 0-1,-10 10-1,10-10 0,-5 19-3,5-3 0,2 4-1,2 3 0,1 6-1,2 3 1,3 6 0,1 2-1,2 3 3,1 0-2,-1 2 2,0-1-2,-1-1 2,-1-1-2,-2-3 2,-2-5-1,0-3 0,-2-4 0,-1-3 0,-1-5 0,0 0 1,-1-7-1,0 1 1,-2-13-1,2 14 1,-2-14-1,0 9 1,0-9-2,0 10 2,0-10-1,0 0-1,-2 9 1,2-9-1,0 0 1,-5 14-2,5-14 1,-4 9 0,4-9 0,-3 10 1,3-10-2,0 0 2,0 0-1,0 0 0,0 0 1,-13-11-1,6-3 0,-2-1-1,-2-4 2,-3-2-2,-2-1 1,-2-2 0,-2-1 1,1 1-1,1 2 1,1 4 0,0 1 0,5 2 0,2 5 1,10 10-1,-12-11-1,12 11 1,0 0 0,0 0-1,1 10 0,5 1 0,0 3 0,2 2 0,0 5 1,3 1-1,-1 1 0,0 0 0,0-2 0,-1-2 0,-2 1 0,0-2 0,0-4 0,-7-14 0,10 25-1,-10-25 1,9 12 0,-9-12-1,0 0 1,13 3 0,-13-3 0,12-7 0,-12 7 1,16-9-1,-16 9 0,18-8 1,-8 3-1,-1-3 0,1 0 0,1 1 0,0-4 0,2-3 0,2-1-1,2-4 1,1 0 0,3-5 0,2-2 0,1-1 1,-2 1-1,2 3 0,-2 2 1,-2 6-1,-4 1 1,-2 6-1,-4 5 0,-10 3 1,15-2-1,-15 2 0,0 0 1,0 0-1,0 0 1,8 10-1,-8-10 0,0 0-1,0 0 0,0 0-5,0 0-27,0 0-5,0 0-2,0 0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29.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10280 59,'10'-16'36,"1"4"0,-5-5-9,4 13-11,-10 4-6,0 0-3,0 0-2,-7 9-2,-3 5 0,-3 3-1,-2 4 0,-4 4-2,-2 5 0,1 0 0,-1 1 0,5-2-1,1 0 2,7-3-1,6-3 0,7-1 1,6-8 0,6-2 1,5-6-1,3-1 1,2-3-1,3-2-1,-2-1 1,-2-3-1,-3 1 0,-5-2-1,0 0-1,-7-4-2,2 4-6,-14-7-29,6 0-1,-3-6 0,3-3 1</inkml:trace>
  <inkml:trace contextRef="#ctx0" brushRef="#br0" timeOffset="419">534 10094 71,'0'0'37,"-2"15"0,2-15-5,-12 25-21,-1-6-6,2 7-1,-3 6-1,2 9 0,-2 4 0,1 6 0,0 4-1,0 5 0,0 1 0,0 1-1,0-2 0,2-4 0,-1-4 0,3-4 0,1-9-2,0-8 1,5-6-1,0-11-2,3-14-1,0 0-6,13-9-30,-8-12 0,5-4-1,0-10 1</inkml:trace>
  <inkml:trace contextRef="#ctx0" brushRef="#br0" timeOffset="764">709 10164 60,'11'8'39,"3"3"0,-4-8 1,5 5-20,-2-14-13,7-3-3,1 0-1,5-4-1,3-2 0,4 0 0,1-2 0,2 4-1,-3 0 0,0 5 0,-7 2 0,-5 7 0,-10 9-1,-8 9 0,-11 12 0,-10 7 0,-10 12-1,-10 8 0,-8 7 0,-6 5 0,-1 1 0,-1 0 0,2-6 0,8-4 0,9-6 1,8-10-1,9-8 1,12-8 0,9-8 1,7-8-1,9-6 0,4-3 1,1-10 0,6 0-1,4-4 1,0-3-1,2 0 1,0 0-1,1-1 1,-1 1-1,2 4 0,-3 0 1,-3 2-1,-1 1 1,-6 1-1,-5 0 1,-3 4-1,-5 0 0,-12 1 0,12-1 0,-12 1 0,0 0-1,0 0-1,0 0 0,-4 10-3,4-10-3,0 0-33,0 0 0,-10-2 1,3-12-1</inkml:trace>
  <inkml:trace contextRef="#ctx0" brushRef="#br0" timeOffset="184188">34 7893 19,'-17'7'33,"2"-6"1,15-1 0,0 0-13,-2-25-5,21 9-5,0-10-2,11 0-3,2-7-1,9 0 0,3-3-1,2 2 0,-2 1-1,-1 4 0,-6 4-1,-4 5 0,-7 7 0,-8 7-1,-18 6 0,6 14 0,-17 8 0,-12 6-1,-9 9 0,-10 8 0,-6 5 0,-6 4 0,-2 2 0,5-1-1,4-4 1,10-3 0,11-9 0,15-8 0,13-12 1,14-12 0,14-12 0,14-12 0,6-11 0,9-7 0,3-8 0,3-6 0,-3 2 0,-4 0 0,-6 7 0,-11 7 0,-10 7 0,-11 9 1,-20 17-1,0 0-1,-27 32 1,-10 7-1,-13 9 0,-9 10 0,-7 10-1,-2 4 1,0-1 0,6-6 0,9-8 0,13-11 0,16-14 0,16-13 1,17-19-1,16-11 1,16-15-1,10-8 0,9-7 1,5-3-1,0 2 0,-6 2 1,-7 8-1,-10 10 0,-16 10 1,-15 13-1,-17 13 0,-16 11 1,-13 11-1,-10 5 0,-9 8 0,-5 0 0,2 1 0,4-7 1,11-7-1,10-8 0,13-9 0,15-9 0,16-11 0,14-7 1,12-9-1,8-4 0,7-2 0,3-2 0,-4 1 0,-4 5 0,-9 4 0,-13 10 0,-13 8 0,-13 10 0,-15 8 1,-11 6-1,-8 9 0,-5 3 0,-4 1 0,3-3 0,4-4 0,7-5 0,5-6-1,8-5 1,5-8-1,11-9-1,0 0-1,-2-13-4,15 4-14,-5-16-22,6-3 3,2-9-3,4-3 2</inkml:trace>
  <inkml:trace contextRef="#ctx0" brushRef="#br0" timeOffset="185411">1018 7707 46,'4'14'35,"-4"-4"1,-1 1 0,1-11-15,-9 28-11,-1-8-3,5 8-2,-5 2-1,3 8-1,-4 4 0,6 9 0,-3 3-1,4 6 0,-3-2 0,4 3 0,-2-2-1,5 1 1,-2-6-1,2-5-1,0-8 0,0-8 0,1-5-1,0-7 0,-1-7-1,0-14-1,0 0-1,0 0-5,-2-14-9,-2-5-22,7-4 2,-1-5-1,4-3 2</inkml:trace>
  <inkml:trace contextRef="#ctx0" brushRef="#br0" timeOffset="185896">1252 7820 56,'0'0'35,"0"0"1,-11 5-10,0-1-8,6 10-7,-6-1-3,3 7-1,-3-1-3,0 6 0,-2 1-1,2 6-1,-2 0 0,2 0 0,0-2-1,5-2 1,3-3 0,6-4 0,8-4-1,5-7 2,8-7-2,7 0 1,3-5-1,4-3 0,3-1 0,-3-3-1,-2 3 0,-4-1-1,-5 4-1,-6-2-2,-4 4-3,-17 1-8,16-10-26,-16 10 2,9-12-2,-7 2 1</inkml:trace>
  <inkml:trace contextRef="#ctx0" brushRef="#br0" timeOffset="186298">1671 7606 75,'9'-24'38,"-3"4"-1,-6 20-3,5-11-23,-2 24-3,-7 9-3,3 15-1,-3 11-1,0 12-1,-2 10 0,1 10 0,-1 4 0,0 2-1,-1-4 1,0-4-1,-1-6 1,2-6-1,-1-10 0,0-9 0,2-7-1,1-7 0,0-7-1,0-4 0,2-3-1,2-19-6,2 17-31,-2-17-2,2 10 1,-2-10-2</inkml:trace>
  <inkml:trace contextRef="#ctx0" brushRef="#br0" timeOffset="818007">1229 8813 11,'-41'4'27,"6"10"-1,1-2-5,-1-2-5,7 6-2,-2-8-2,14 4-2,-1-9-1,17-3-1,0 0-1,9-7 0,14-3-1,12 1-3,13-3 0,11 3-2,10 1 1,9 4-1,2 5-1,2 1 0,-4 6-3,-6-2-32,-7 4 1,-8-1-3,-21-4 1</inkml:trace>
  <inkml:trace contextRef="#ctx0" brushRef="#br0" timeOffset="864598">1145 8804 19,'-24'4'27,"-1"0"-5,-1-6-2,9 7-1,-4-8-2,21 3-2,-16 1-2,16-1-2,14 5-2,8 2-4,8-1-2,9 1 0,10-2 0,10 2 0,4-5 0,7 2 0,-4-3 0,-1-1 0,-7-1-1,-7 1 0,-12 0 0,-9-1-1,-9 3-2,-10-5-1,-11 3-4,0 0-22,0 0-10,-8-15 0,-1 6-1</inkml:trace>
  <inkml:trace contextRef="#ctx0" brushRef="#br0" timeOffset="877566">4351 2898 56,'-71'-5'37,"-7"5"-2,-1 4 1,-4-1-22,9 9-5,2-1-3,13 4-1,8-7-1,17 4 1,20-11-2,25-2 0,21-8-1,18-1-1,12-4 0,10 1-1,4 3 1,-3 1-1,-8 6 0,-16 10 0,-20 8 0,-23 10 1,-20 8 0,-22 9-1,-18 9 2,-14 1-1,-7 4 0,-1-5-1,7-4 1,14-8 0,17-9-1,24-13 1,30-13 0,30-11-1,25-12 0,21-9 1,17-7-2,13-8 1,3-2-1,-6 1 1,-15 7-1,-16 6 2,-22 7-1,-25 15 0,-41 9 1,-14 24-1,-42 11 1,-21 11 0,-25 12 0,-18 5 0,-10 9-1,-2-4 1,10-4 0,14-9 0,22-12-1,24-11 1,31-22-1,31-10 0,32-17 1,25-13-1,23-12 0,16-9 0,14-4-1,7-2 1,-2 6-1,-10 8 1,-20 9 0,-19 18 0,-30 14 0,-27 19 1,-31 15 0,-24 15-2,-22 14 2,-15 3 0,-9 6 0,0-4-1,9-4-1,14-9 2,18-11-1,21-11 0,26-14 0,26-13 0,24-13 0,20-10-1,14-6 1,8-4 0,3-2-1,-5 1 1,-12 4 0,-15 6 0,-20 8 0,-21 11 1,-18 1-1,-21 18 0,-12 0 0,-6-1-2,-2 6-1,-3-7-3,9 3-5,0-12-28,17-5-2,18-2 0,0-23 0</inkml:trace>
  <inkml:trace contextRef="#ctx0" brushRef="#br0" timeOffset="878543">5431 3114 52,'0'0'36,"0"0"-1,18-10 1,7-10-17,12 5-13,0-6-1,8 5-1,-2-6 0,2 6 0,-2-2-1,-6 7 0,-5 2 0,-3 6-1,-7 11-1,-4 7 0,-8 12-1,-6 10 0,-9 10 1,-10 8 0,-10 3 0,-8 9 0,-10-2 0,-9-2 0,-6-3 0,-6-9 0,-2-4-2,-2-10 1,2-6 0,3-9 1,6-10-1,6-6 1,10-11-1,8-4 1,12-7-1,12-3 0,11-1 1,10 0-2,10 5 1,8 3 0,8 7 0,5 10 0,5 5-1,2 7 2,0 1-1,1 4 1,-1-2-1,-2 0 1,1-3-1,0-6 1,-1-3 0,1-4 0,-3-3-1,-2-2 1,-3-3-1,-6 1 1,-5-1-1,-7 2 0,-6 1-1,-5 1 0,-12 0 0,13 6-2,-6 3-2,-7-9-7,13 10-28,-13-10 0,21 6 0,-8-10-1</inkml:trace>
  <inkml:trace contextRef="#ctx0" brushRef="#br0" timeOffset="882026">3207 4750 68,'48'10'37,"14"-7"-1,13-10 2,21-6-27,12-15-3,24-6-2,6-14-1,17-6-1,6-12 1,6-2-1,-5-5-1,-5-1-1,-16 3 0,-17 7-1,-19 9 0,-22 8-1,-21 13 1,-18 6 0,-14 10-1,-16 6 0,-14 12-1,0-11-2,-10 12-3,-10-4-7,1 7-29,-7 5 2,-4 6 0,-5 2-1</inkml:trace>
  <inkml:trace contextRef="#ctx0" brushRef="#br0" timeOffset="882559">2680 5308 73,'-29'-20'37,"-17"14"-1,-22 13 1,-15 15-29,-21 10-3,-5 15 0,-7 2-2,9 4 1,14-5-2,25-6 1,33-14 1,39-13-1,42-16 0,34-15 0,33-10-1,22-5 0,8-5 0,1 2 0,-14 3-1,-24 8 0,-37 10 0,-36 16 0,-50 10-1,-40 14 0,-39 11 0,-26 7 1,-17 4-2,-4 0 1,11-4-1,18-7 0,37-8 1,36-10 0,39-10-1,32-4 2,25-5-1,13 3 0,-1 5 1,-4 7 0,-21 7-1,-19 10 1,-22 6 0,-15 3-1,-9-2 1,-1-2 0,5-10-1,15-6 1,18-14 0,22-7-1,17-7 1,15-6-1,8-2 0,4-1-1,-3 1-1,-11 1-2,-9 7-5,-22-4-31,-6 0-2,-12-2 1,-8-2-1</inkml:trace>
  <inkml:trace contextRef="#ctx0" brushRef="#br0" timeOffset="883165">3461 5453 95,'-14'-13'40,"3"-4"0,8-2 0,5-3-33,10 2-4,10 0 0,7 3-2,7 5 0,7 7 0,2 6 0,3 10 0,-3 9-1,-2 10 0,-9 12 0,-9 9 0,-11 7-1,-13 2 1,-13 4 0,-16-4-1,-12-2 1,-11-7 0,-13-7 0,-9-5 0,-5-9 1,-4-4-2,2-7 1,7-6 1,10-6-1,12-5-1,18-1 1,21-3 0,24-1 0,22 1 1,20-2 0,18 3-1,11 2 1,11 2 0,5-2 0,2 1-1,-5-1 1,-9-2-1,-10 1 0,-12-2 0,-10-2 0,-11-3-3,-10 2-5,-21-8-25,-6 1-9,-15-6 2,-18-4-1</inkml:trace>
  <inkml:trace contextRef="#ctx0" brushRef="#br0" timeOffset="883764">346 5542 86,'-29'-31'39,"-1"4"0,-4 2 1,8 5-32,-3-1-2,10 5-3,11-5 0,20 2-1,17-2 0,18-3 0,17-1-1,13 1 1,4-3-1,-1 5-1,-11 5 1,-14 6 0,-28 10-1,-29 11 1,-30 13-1,-26 10 0,-18 11 0,-9 5 0,-2 1 0,5 2 0,22-7 0,25-7 0,33-10 0,33-10 1,34-13-1,27-8 1,15-4 0,5-5-1,-5 1 0,-15 3 1,-28 7-1,-34 8 1,-43 9-1,-33 10 0,-26 6 0,-16 3 0,-3 3 0,5 0-1,16-3 1,24-6 0,34-6 0,31-8 0,31-4 0,17-4 0,9-1 1,0-1 0,-9 1-1,-16 6 1,-28 6-1,-32 6 0,-27 9 0,-19 1 0,-9 3 0,-3 0 0,7-4-1,15-5 2,23-10-1,30-8 0,25-10 0,20-5 0,11-4 1,4 0-1,-1 0 0,-8-2-1,-10 13-7,-21 3-33,-20 9-1,-20 3 1,-17 4-2</inkml:trace>
  <inkml:trace contextRef="#ctx0" brushRef="#br0" timeOffset="886665">973 8903 53,'0'0'33,"-17"-5"0,17 5-10,-9-5-9,9 5-5,0 0 0,0 0-2,0 0-1,14-11 0,14 8-1,9-2 0,13 2-1,11-2-1,8 2 0,5-3-2,6 5 1,-3 0-1,-5 3 0,-10-1 0,-9 4-1,-12-2 1,-10 1 0,-7 0-1,-10-1 0,-4-1-1,-10-2-1,0 0-1,-2-14-1,2 14-4,-19-19-4,11 10-20,-11-3-6,-5 4-1,-5 0 1</inkml:trace>
  <inkml:trace contextRef="#ctx0" brushRef="#br0" timeOffset="887041">888 8965 60,'-24'24'38,"10"-6"0,20-1 1,7-12-21,22 4-10,11-5-1,13 2-3,9-3 0,9 0-1,4-1-1,2 0 0,-5 0 0,-4 1-1,-9-1 0,-8 1 0,-11 0 0,-10 1 0,-9-1 0,-9 0-1,-7 0 1,-11-3-1,0 0 0,0 0 0,0 0 0,0 0 0,0 0 0,-11 1 0,11-1-1,-13-10 0,13 10-1,-14-15-2,14 15-3,-16-23-4,15 12-29,-5-5 0,5 4 1,-2-3-2</inkml:trace>
  <inkml:trace contextRef="#ctx0" brushRef="#br0" timeOffset="893074">1493 8045 50,'-55'-15'39,"2"-3"-2,-2-4 1,7 9-14,-5-9-13,10 8-4,3 0-2,7 4-2,6 3 0,10-1-1,13-2 0,21-8-1,21-5 0,16-5 0,15-4 0,11-3 0,8-4-1,3 3 0,-8 6 0,-11 9 1,-19 6-1,-19 7 0,-23 13 0,-23 9 0,-26 12 0,-18 8 1,-18 7-1,-7 2-1,-2 5 1,3-5 0,13-4 0,20-6 0,29-9 1,28-11 0,30-9 0,23-6 0,12-7 0,9 1 0,-4-3 1,-4-1-2,-18 5 1,-25 7-1,-32 9 0,-32 10 0,-28 10 0,-22 5 0,-9 3 0,-4 2 0,3-4 0,14-4 0,22-11 0,33-11 0,38-15 0,30-9 0,31-7 0,15-5 0,10 3 0,3 1 0,-9 7 0,-23 14 0,-30 16 0,-31 16 0,-38 15 0,-28 13 1,-22 10-1,-14 3-1,-2-3 1,5-8 0,18-9-1,20-14 1,34-18 0,31-17-1,34-18 2,22-10-1,17-9 1,7-1-1,-1-1 0,-7 4 1,-19 5-1,-20 11 0,-28 13 0,-21 4-1,-26 17 0,-10 0-1,-6 2-1,-5-1-1,7 3-4,-1-11-3,24 1-6,4-12-24,22-6 2,12-9-1,15-7 2</inkml:trace>
  <inkml:trace contextRef="#ctx0" brushRef="#br0" timeOffset="893967">2419 7765 56,'0'0'39,"0"0"-2,21-2 1,-4-14-15,11 7-15,2-5-3,7 1-2,4 1-1,5 5-1,0 2 0,0 6 0,0 5 0,-3 4 0,-7 3-1,-7 7 0,-8 4 1,-9 2-1,-11 3 0,-10 1 0,-10 0 0,-7 1 0,-3-2 1,-1-3-1,0-2 0,4 0 0,5-3 1,7-1-1,10-1 0,9-1 0,12 2 0,9-1 1,10 1-2,7 1 1,8 2 0,4-2 0,2 2 0,-3 0 0,-7 0 0,-7 0 0,-11 0 0,-11 0 1,-18-1-1,-17-1 2,-14-1-1,-17 1 1,-15-4-1,-13 0-1,-13-5 1,-6 0-1,-3-4 0,-3-6-1,2-1 0,10-8-3,10 0-4,4-13-31,23-6-1,16-16 0,21-17 0</inkml:trace>
  <inkml:trace contextRef="#ctx0" brushRef="#br0" timeOffset="894950">10749 401 7,'0'0'27,"-3"-9"2,3 9-10,-5-12-3,-2 2-4,7 10-1,-11-18-2,11 18-1,-16-23-2,4 10-2,-5-7 0,-3 1-2,-6-3 0,-3-2 0,-7-1-1,-5-3 0,-8 1 0,-3-2 0,-8 3-1,-4 2 0,-10 0 0,-6 5 0,-11 3 0,-7 7 0,-8 5 0,-6 10 0,-9 6 1,-5 9-1,-3 12 0,-3 7 1,2 11-1,2 6 1,3 10 0,3 7 0,7 7 0,9 7 1,6 4-1,9 4-1,9 6 1,9 2 0,9 3 0,13-1 0,8 1-1,10-4 1,12-6 0,9 0 0,5-9 0,7-2 0,5-6-1,2-4 1,0-1-1,-3-3 0,-5 2 0,-10-2 0,-2-1 1,-11 3-2,-9 0 2,-8 1-1,-6-1 1,-7-1-1,-7 1 1,-4 0-1,-6-1 0,-1-5 1,-1 2-1,-1-7 1,-2-4 0,3-6 0,1-6 0,5-6 0,7-6 0,7-3 0,6-7 0,8-3-1,7-2 0,7-7-1,8-1 0,5-5 0,12-7-2,-11 7-2,11-7-9,0 0-21,3-15-1,1 2 0,0-6 1</inkml:trace>
  <inkml:trace contextRef="#ctx0" brushRef="#br0" timeOffset="895702">6708 3059 26,'0'0'30,"0"0"0,0 0-1,2 16-16,-4 1-8,0 9-1,-6 2-1,-4 8 1,-4 1 0,-2 3 0,-2-3 1,1-3-1,1-7 1,11-2 0,7-8-1,14-6-1,6-8-1,10-2-1,5-6-2,3-4-3,4 1-6,-11-11-16,-2 3-9,-11-4-1,-13 3 0</inkml:trace>
  <inkml:trace contextRef="#ctx0" brushRef="#br0" timeOffset="896051">5512 3245 75,'-24'-10'37,"-1"0"-1,-5 2 0,2 2-32,-7 1-3,1 6 1,0-3-1,6 3 2,7-5 0,21 4 0,14-22 0,22 3 0,17-4-2,11 0 0,7-4 0,3 3-2,-7-1 2,-8 10-2,-16 3 2,-18 9-1,-25 3 1,-9 16-1,-22 1 0,-10 6 1,0 1-1,-1 0 1,2-5-1,10-1 1,19-10-1,11-8 1,29-1-1,9-7 0,10-1 0,0 4-1,3 9 1,-8 4 0,-14 11 0,-17 11 1,-17 11-1,-18 7 1,-13 2 0,-6 0-1,-2-5 1,2-4-1,7-7 0,16-10 0,14-6 0,15-13 0,16-5 0,9-3 0,6 0 0,0-4 0,0 3 0,-8 4 0,-11 5 0,-13 8 0,-15 9-1,-12 1 1,-9 5 0,-3 0-1,0 1 1,-1-6-1,7-5 0,4-4-1,10-8 0,10-6-5,0 0-13,16-23-19,2 0 1,3-9-1,6-7 1</inkml:trace>
  <inkml:trace contextRef="#ctx0" brushRef="#br0" timeOffset="896870">6277 2859 19,'0'0'32,"0"0"2,9-11 1,-4-5-13,6 7-7,-7-10-4,6 3-2,-3-6-2,7 4-1,-1-3-1,6 2-2,2 0 0,3 4-1,3 0 0,1 6-1,3 2-1,2 5 0,-2 6 0,0 7-1,-3 7 1,-5 7 0,-3 8-1,-7 4 1,-9 5 0,-8 3 0,-10-1 1,-9-1 0,-9-2-1,-4-1 1,-4-7-1,0 0 1,2-2-1,4-7 0,5-1 0,5-3 1,8-4-1,6-3 1,6-2-1,5-1 1,-1-10 0,18 16-1,-5-7 0,4 3 0,2 4 0,5 3 0,-1 4-1,-1 6 1,1 2 0,-1 5 0,1 5-1,-4 4 1,-1-1 0,-5 1 0,-2-1-1,-3-2 1,-7 2 0,-3-8 0,-6-3 1,-4-3-1,-4-4 0,-4-4 1,-3-7 0,-1-7 0,-2-5-1,-2-5 1,-2-6 0,3-5 0,1-6-1,3-2 1,3 0 0,1-1-1,8 2 0,0 4 1,7 2-1,0 3-1,4 11-1,-4-9-2,4 9-13,11 10-23,0-3 1,1-1-2,5 2 2</inkml:trace>
  <inkml:trace contextRef="#ctx0" brushRef="#br0" timeOffset="899100">4554 4717 49,'23'16'36,"-3"-11"-1,5-2 0,9-1-13,2-10-12,17 3-3,8-8-3,13-1 0,12-7 0,12-2 0,10-6-1,12-7-1,7-7 0,5-1-1,-1-4 0,-7 1-1,-14 1 1,-13 4-1,-18 2 0,-19 8-2,-25 5-2,-23-1-8,-12 9-28,-17 2 2,-13 0-1,-8-4-1</inkml:trace>
  <inkml:trace contextRef="#ctx0" brushRef="#br0" timeOffset="899477">4600 4292 72,'-22'3'35,"4"-2"0,6-2-6,12 1-20,2 11-5,11-2-4,7-1-3,0-4-6,12 7-10,1-3-15,5-4 0,4-4-2,-2-4 3</inkml:trace>
  <inkml:trace contextRef="#ctx0" brushRef="#br0" timeOffset="899651">5232 4334 31,'24'21'29,"-2"10"0,-10-2-3,-6 0-16,-1 1-9,-3-5-7,-4-6-5,2-4-11,3-3-7,-3-12 1,0 0 1</inkml:trace>
  <inkml:trace contextRef="#ctx0" brushRef="#br0" timeOffset="899836">5391 4383 29,'13'27'24,"-7"-14"0,6 8-8,-3 1-15,1-4-17,3 3-9,-13-21 1,12 18-1</inkml:trace>
  <inkml:trace contextRef="#ctx0" brushRef="#br0" timeOffset="900014">5313 4323 41,'7'14'32,"7"9"0,-1-5-5,9 3-20,-2 5-32,1-10-6,2-1-1,1-9 0</inkml:trace>
  <inkml:trace contextRef="#ctx0" brushRef="#br0" timeOffset="900588">3535 5342 79,'-33'5'38,"4"-3"-2,5-5-5,12 1-21,12 2-4,-2-15-2,15 1-1,12 2 0,3-5-1,2 3 0,-1-2 0,-2 6-1,-8 5 0,-19 5-1,-10 18 0,-18 4 1,-9 6-1,-4 4 0,0 1-1,4 1 1,9-3 0,20-4 1,19-11-2,23-7 2,17-5-1,12-4 0,5 0 0,-1-3 0,-10 4 0,-18 5 0,-22 10 0,-25 6 0,-26 8 0,-21 7 1,-16 1-1,-8 7 1,0-2-1,5-6 0,14-5 0,15-8 0,20-8 0,25-16 0,14 3 0,19-11 0,7-5 0,4 1 0,-1-1 0,-3 3 0,-10 4 0,-10 14 0,-14 4 1,-10 5-1,-7 3 1,-1 2-1,0 1 0,2-1 0,5-4 0,6-6 0,8-4-2,9-8-3,12 1-12,7-10-22,4-6 1,5-9-2,5-3 1</inkml:trace>
  <inkml:trace contextRef="#ctx0" brushRef="#br0" timeOffset="901256">4963 5270 74,'0'0'38,"0"0"-2,0 0 2,-8 17-30,-11-2-5,-1 10 0,-6 6-1,-2 10-1,-2 10 0,3 6 1,4 5-1,8 6 1,9 0-2,10-1 1,13-3-1,8-3 0,8-7 0,6-6 0,9-8 0,7-9 0,3-12 0,5-8 0,0-12 0,2-11 0,-1-8 0,-1-9 1,-7-10 0,-9-5 1,-10-6-1,-11 0 0,-14-1 0,-12 5 0,-13 3 0,-13 9 0,-11 13-1,-10 12 0,-7 14 1,-2 13-1,1 12 1,5 9-2,7 8 2,12 4-2,14 1 1,15 0-1,11-3 0,11-5-4,15-2-6,-2-13-28,11-7 0,0-13 0,0-11 0</inkml:trace>
  <inkml:trace contextRef="#ctx0" brushRef="#br0" timeOffset="901787">5282 5113 57,'-62'-24'37,"-6"4"0,-9 4-1,-9-5-15,-4 15-15,-7 4-2,0 9-1,-1 11 0,9 13-1,4 13 1,13 15-2,14 15 0,19 15-1,22 13 0,15 7 0,22 5-1,19-1 1,23-2-1,17-5 1,16-11 0,11-11-1,9-11 1,5-13 1,3-13-1,-5-13 0,-2-16 0,-3-15 0,-7-20 0,-1-17 1,-10-18 0,-3-15 0,-9-16 0,-4-13 1,-12-18 0,-5-9 1,-15-4-1,-11 0 1,-16 1-1,-16 5 1,-17 6-1,-15 15 0,-18 16 1,-17 19-2,-14 15 1,-13 16-1,-10 16-1,-9 15 1,-1 16-2,-2 9 0,6 10 0,6 3-2,14 9-4,6-5-12,23 6-23,13-5 1,17-2 0,11-6-1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40.3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286 341 38,'-30'-2'32,"-3"4"2,-5 7-8,-4-7-9,13 10-5,-1-7-1,12 5-2,4-9 0,14-1-2,15-7-1,13-6 0,6-7-3,8 1 0,2 0-1,0 2 0,-2 5-1,-10 9 0,-11 17 0,-12 15-1,-17 15 0,-14 14 0,-13 11 0,-11 3 0,-9 4 0,2-6-1,1-8 0,7-14 1,14-13-1,15-19 1,16-16 0,24-22 1,10-13-1,11-10 1,8-10 0,7-6 1,1-3-1,-3 6 0,-10 7 1,-8 10 0,-12 17-1,-16 19 1,-18 18-2,-18 21 0,-16 17 1,-12 10-1,-8 4 0,-1-1-1,6-7 0,10-12 0,19-15 0,19-21 1,22-21-1,23-17 1,19-14 0,13-9 0,6-9 1,4 1 0,-5 1 0,-7 9 0,-13 11 0,-14 16 0,-15 21 0,-17 16 0,-19 17-1,-14 16 0,-13 7-1,-2 2 1,1-4-1,5-7 0,15-19 1,17-16-1,23-20 1,20-17 0,17-16 0,11-6 1,5-4 0,-4 3 0,-11 8 0,-12 11 1,-20 19-2,-17 17 2,-17 17-2,-13 13 0,-10 13 0,-6 4 0,-3 6-1,-1-1-1,6-4 1,3-6-2,9-9 0,4-7-2,10-8-2,2-10-2,14 2-8,-9-15-25,23-6 1,-5-10 0,7-7 2</inkml:trace>
  <inkml:trace contextRef="#ctx0" brushRef="#br0" timeOffset="940">1495 162 52,'-8'11'38,"1"1"0,-1 0-1,7 5-17,-9-7-10,6 7-5,-3 1-1,0 3-2,-5 3 0,0 3-2,-3 3 1,-1 2-1,-1-1 1,2-2-1,0-1 1,5-5 0,7-4 0,8-5 1,9-5-1,6-4 1,7-4-1,5-2 0,2-5 0,2 0-1,0-4-1,-5-1-1,-5 0-2,-5-4-3,2 6-20,-12-8-13,1 1 0,-8-4 0,2 1 1</inkml:trace>
  <inkml:trace contextRef="#ctx0" brushRef="#br0" timeOffset="1307">1799 0 75,'17'18'38,"-14"4"0,-1 13 1,-7 8-30,2 14-4,-4 10-2,-2 8 0,1 5-1,1 5 0,-2-5 0,5-1 0,1-11-1,2-8 1,2-11-1,1-10-2,0-9-1,-1-14-3,6-2-11,-7-14-25,11-22 1,-9-2-2,4-4 2</inkml:trace>
  <inkml:trace contextRef="#ctx0" brushRef="#br0" timeOffset="1590">1936 163 81,'13'-25'43,"6"0"-2,8 5 1,4-5-27,9 12-9,8 1-3,6 8-1,2 5-1,-2 9-1,-8 8 0,-7 9 1,-17 7-1,-11 6 1,-18 4 0,-12 1-1,-10 0 1,-6-3-1,0-6 0,2-3 0,7-5 0,10-2-1,13-2 0,13-1 0,12 1 0,6 4 1,5 5-1,2-1 1,-1 1 0,-3-2 1,-9-1 0,-12 3 0,-14-3 0,-11-1 1,-12-4 0,-11-3 0,-8-3 0,-4-1 0,-4-3-1,-1-8-1,4-5-2,4-5-4,15 1-36,-1-6-3,12-6 1,13-6-3</inkml:trace>
  <inkml:trace contextRef="#ctx0" brushRef="#br0" timeOffset="18340">1827 290 50,'-15'-3'33,"-6"6"0,-4 13-8,-10-5-8,3 12-7,-5-5-1,7 2-3,0-6-1,8-3 0,6-12-1,16 1 0,3-27 0,15 0-2,5-7 1,5-3-2,1 1 1,0 1-1,-4 7-1,-8 9 1,-17 19-1,-5 13 1,-19 18-1,-12 15 0,-13 13 0,-9 7 0,-3 4-1,1-2 1,6-9-1,10-12 0,14-15 1,16-18-1,23-22 2,18-18-1,20-17 1,17-9 1,13-14 0,11-6 0,3-4 0,2 6-1,-7 10 1,-9 11-1,-17 19 0,-17 19 0,-22 23-1,-20 23 1,-21 20-1,-20 15 0,-17 11 0,-7 5 0,-7-3-1,4-7 0,6-12 1,10-17-2,12-15 2,18-17-1,21-15 1,9-25 0,20-8-1,9-9 1,9-7 1,5 0 0,1-1-1,-1 8 1,-7 13-1,-8 16 1,-13 19-1,-13 18 0,-16 19 0,-9 10-1,-10 6 1,-2 2-1,-1-3 0,3-10 1,5-11-1,11-15 1,8-22 0,21-3 0,8-21 0,11-11 0,7-9 0,5-8 0,2-4 2,-1 1-1,-5 4 0,-7 10 0,-8 12 0,-13 14-1,-20 15 0,-2 28 0,-21 13 0,-12 13-1,-9 9 1,-6 4-1,0 1 0,2-9 0,6-12 1,11-11-1,14-21 1,17-15 0,8-15-1,16-15 1,9-12 0,7-9 0,6-5 0,3-5 0,-1 3 1,-4 5 0,-5 8 0,-10 10 0,-7 15-1,-7 19 1,-13 18-1,-10 14 0,-8 14-1,-6 7 1,-5 5 0,2 2-1,-2-4 1,3-11 0,5-11-1,9-10 1,7-13 0,3-10 0,16-16-1,2-7 1,4-5 0,3-4 0,-3 3 0,0 1 0,-4 7 0,-5 6 0,-13 15-1,0 0 1,-2 25 0,-10-5-1,-1 3 0,-1-3-1,2 3-3,-1-9-5,12 1-16,1-15-14,0 0 0,18-23-1,1 1 2</inkml:trace>
  <inkml:trace contextRef="#ctx0" brushRef="#br0" timeOffset="19610">2737 445 48,'0'0'35,"0"0"3,0 0-5,0 0-14,0 0-8,0 0-5,-6 21-3,-4-8-1,1 6-1,-3 5 0,-2 3-1,-1 4 0,-1-1-1,4 1 1,0-3 0,6-4 0,4-2 0,4-6 1,7-5 0,5-7 0,7-3 0,3-2 1,3-2-1,2-1 0,-2-2-1,0 3 1,-3-1-2,-5 2 1,-4 0-2,-3 1 0,-12 1-3,18-5-7,-18 5-27,8-12 1,-4 2 0,2-3 0</inkml:trace>
  <inkml:trace contextRef="#ctx0" brushRef="#br0" timeOffset="20043">3085 361 55,'10'-11'36,"-10"11"0,8-11-1,-8 11-20,-12 12-7,3 1-2,-7 1-3,2 9 0,-4 3-2,2 7 1,-2 4-1,4 7 0,-1 6-1,2 4 0,0 1 0,2 0 0,2-3 0,3-4 1,0-7-1,3-5 1,1-10-1,1-5 0,1-7 0,1-3 0,-1-11 0,0 0-1,3 11-1,-3-11-1,0 0-3,0 0-9,0 0-23,-2-13 0,2 13-1,5-22 2</inkml:trace>
  <inkml:trace contextRef="#ctx0" brushRef="#br0" timeOffset="20514">3225 538 27,'0'0'34,"0"0"1,0 0-1,0 0-15,0 0-8,0 0-4,-10 16-2,2-7-2,2 4 0,-1 0-1,0 2 1,3 0-1,3 0 0,2-1 1,5 0-1,2-4 0,3 1 0,1-3-1,3 0 0,-1 0 0,4-2 0,-2-1-1,4-3 0,1 0 0,-2-2 0,2-1-1,-1-4-1,0 3-5,-5-12-10,0 5-21,-2-3 0,-1-2 0,-3-3 0</inkml:trace>
  <inkml:trace contextRef="#ctx0" brushRef="#br0" timeOffset="20879">3578 351 51,'3'-12'36,"-3"12"0,5-18 0,-5 18-20,3-9-8,-3 9-2,0 0-1,1 10-1,-3 6-1,0 9 0,-1 7-2,0 12 1,-4 7-1,0 10 0,-5 4-1,1 0 1,-3 0-1,2-3 1,0-5 0,0-10 0,4-6-1,1-10 1,3-7-1,1-5 0,1-8 0,2-11 0,0 14-1,0-14-1,0 0-8,0 0-30,0 0 0,0 0-1,-9-21 0</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0:58.002"/>
    </inkml:context>
    <inkml:brush xml:id="br0">
      <inkml:brushProperty name="width" value="0.05292" units="cm"/>
      <inkml:brushProperty name="height" value="0.05292" units="cm"/>
      <inkml:brushProperty name="color" value="#FF0000"/>
    </inkml:brush>
  </inkml:definitions>
  <inkml:trace contextRef="#ctx0" brushRef="#br0">8384 7863,'-25'0,"25"-25,-25 25,25 0,-24-25,24 25,0-24,0-1,24 25,1-25,0 25,0-25,24 25,1-25,0 25,24-24,-24 24,-1-25,26 0,-51 25,26 0,-25 0,0 25,-25 0,0-1,0 26,0 24,-25-24,25 24,-25 1,0 24,25-49,-25 49,25-25,-24-24,24 24,0-24,-25 0,25-26,0 1,0 0,0 0,0-25,0 0,0 0,0-25,0 0</inkml:trace>
  <inkml:trace contextRef="#ctx0" brushRef="#br0" timeOffset="213.0122">8607 8310,'25'0,"0"0,0 0,-1 0,1 0,25 0,-1 0,-24 0,-25-25,50 25,-50-25</inkml:trace>
  <inkml:trace contextRef="#ctx0" brushRef="#br0" timeOffset="6363.364">13444 8384,'0'0,"-25"-25,25 0,0 25,-24 0,24-24,-25-1,0 25,0-25,0 25,1 0,-26 0,0 25,1 0,-1-1,-24 26,-1 0,1 24,-1-24,-24 49,25-25,-25 50,24-25,1 26,-25-1,49 0,0 0,1-25,-1 25,25 0,0-25,25 0,0 25,0-24,0-1,50 0,-25-25,24 26,1-26,0 0,24 1,1-26,-1 1,0 0,1-1,-1 1,1-1,-26-24,26 0,-26 0,26 25,-26-26,1 1,-1-25,1 25,0 0,-25 0,24-25,-24 24,0-24,0 25,-25-25,24 0,-24 25,0-25,25 0,-25 0,0 0,0 0,0 0,0 0,0 0,0 0,0 0,0 0,0 0,0 0,25 0,-25 0,0 0,0 0,0 0,0 0,0 0,0 0,0 0,0-25,0 25,-25-25,25-24,0 24,0 0,-25-24,1 24,24-25,-25 25,0 0,25 1,-25-1,25 0,0 0,-25 25,25 0,0-25,0 25,0 25,25-25,-25 25,25 0,-25 0,50 24,-26-24,1 0,0 25,0-26,0 1,-1 25,1-25,0-1,0 26,-25-50,25 25,-25 0,0-25,0 24,0-24,0 0,0 0,0 25,-25-25,25 0,-25 0,0 0,0 0,1 0,-1 0,-25 25,25-25,1 0,-26 0,25 0,0 25,1-25,-1 0,0 0,25 0,0 25,0-25,-25 0,25 0,0 0,0 0,0 0,0 0,0 0,-25 0,25 0,0 0,0-25,0 0</inkml:trace>
  <inkml:trace contextRef="#ctx0" brushRef="#br0" timeOffset="22405.2815">8483 12551,'0'0,"-25"0,25 0,0-25,0 25,0-24,0-1,25 25,-25-25,25 0,0 25,-25-25,25 25,-1 0,1 0,0 25,0 0,24 0,-24 0,-25 24,50 1,-50-25,25 49,-1-24,-24-1,0 1,0 24,0-24,-24-1,-1 1,0 0,0-1,-24 1,-1-25,0 0,26-25,-26 24,0-48,1 24,24-25,-25 0,26 0,-1-25,0 26,25-1,0-25,25 25,0 1,24 24,-24-25,49 25,-24 25,0-1,24 1,-24 0,-1 25,26-26,-26 1,1 25,-25-25,-1-25,26 25,-50-25,25 0,-25 0,25 0,-25-25,25 25,-25-25,0-25</inkml:trace>
  <inkml:trace contextRef="#ctx0" brushRef="#br0" timeOffset="33292.9042">8384 10145,'0'0,"0"-25,0 25,0-24,0 24,0 0,0 0,0 0,25 0,0 0,-1 0,1 0,25-25,-1 25,1 0,0 0,-1 0,1 0,-1 0,-24 0,25 25,-50-25,25 24,-1 1,-24 25,0-1,-24 1,24-25,0 49,-25-24,25-1,-25 26,0-26,25 1,-25 0,25 24,-24-49,24 24,-25-24,25 25,0-25,0-25,0 24,0-24,0 0,0 0,0 0,0-24,0-1</inkml:trace>
  <inkml:trace contextRef="#ctx0" brushRef="#br0" timeOffset="33494.9158">8607 10592,'50'0,"-25"0,24 0,-24 0,49-25,-24 25,0 0,-1-25,-24 25,0 0</inkml:trace>
  <inkml:trace contextRef="#ctx0" brushRef="#br0" timeOffset="34944.9986">20365 11658,'0'0,"0"-25,0 25,0 0,0-24,0 24,-25 24,25 1,0 0,-25 25,25-26,0 1,25 25,0-25,-1-25,51 0,-1 0,25-25,26-25,23 25,1-49,50 24,-26-24,1 24,0-24,-26 49,1-24,-25-1,0 25,-49 0,-1 1,0 24,-49-25,25 25,-50 0,25 0,-25 0,24 0,-24 0,0 25,0-25,0 0,0 0,0 24,-24 1,-1-25</inkml:trace>
  <inkml:trace contextRef="#ctx0" brushRef="#br0" timeOffset="36743.1015">8409 7590,'-25'0,"0"0,0 25,-24 0,24 0,-25 24,26-24,-1 0,0-25,25 0,25-25,24-49,1 24,49-24,-24 24,24-24,-25 24,25 0,-49 26,-25 24,0 24,-25 26,-50 24,0 26,-24-1,-25 25,24-25,-24 0,50-24,-26-26,50 1,25-50,25-25,25 0,24-24,1-1,24 0,-25 1,-24 24,-1 25,-24 25,-25 0,-25 49,-24-24,-1 24,-24 1,24-1,1-24,49-26,0 1,24-50,26 1,24-1,1-25,-1 25,1-24,-26 49,-24 0,-25 25,-25 24,0 1,-24-1,24 1,-25 0,50-26,0-24,25-24,25-26,24 0,25 26,-24-26,24 0,-24 26,-26 24,1 24,-50 1,-25 50,0-26,0 26,1-26,-1 1,0-1,0-24,25 0,25-25,0-25,0 0,24-24,-24-1</inkml:trace>
  <inkml:trace contextRef="#ctx0" brushRef="#br0" timeOffset="37842.1642">7293 7516,'0'0,"0"-25,0 25,0-25,-25 25,25 25,-25-25,0 25,0 24,1 1,-26 0,25-1,0 50,1-24,-26-1,50 26,-25-26,0 0,25 26,0-51,0 26,25-1,0-49,0 24,24 1,-24-25,25 0,-1-25,1 0,0 24,-1-24,1-24,-1 24,1 0,-25-25,24 25,-24-25,0 0,0 0,-25-24,25 24,-25 0,0-24,0-1,0 0,-25 26,0-26,0 25,0 0,1 1,-1-1,-25 25,25 0,1 0,-1 25,0-1,0 1,25 0,0 25,0-1,0 1,0-1,0-24,0 25,25-25,-25-1,0 1,25 0,-25 0,0 0,0-25,0 0,0 0,0 0,25 0</inkml:trace>
  <inkml:trace contextRef="#ctx0" brushRef="#br0" timeOffset="39027.2322">20315 12551,'0'-25,"0"25,-25-24,25 24,0 0,-25 0,1 24,24 1,-25 0,0 0,0 24,25 1,-25 0,25-26,25 26,-25-25,50 24,-1-49,26 0,24 0,0-24,50-26,0 25,0-24,24-1,-24 0,0 1,0 24,-50 0,0 0,1 1,-51-1,1 25,-25 0,-1-25,-24 25,25 0,-25 0,0 0,0 0,25 25</inkml:trace>
  <inkml:trace contextRef="#ctx0" brushRef="#br0" timeOffset="41485.3728">8458 10145,'-24'0,"-1"0,-25 0,1 50,-1-25,0-1,26 1,-1 0,0 0,25-25,0 0,25-25,24 0,26-24,-1-1,1 25,-1 0,0-24,1 49,-26 0,-24 25,-25-1,0 26,-25 24,-24 1,24 24,-49-25,49 1,-25-1,1-49,24 25,25-50,25 0,-1-25,26-25,24 25,1-24,-1-1,1 25,-26-24,1 24,-25 50,-25 0,-25-1,-25 26,1 24,-1-24,0 0,1 24,24-49,0-25,50 0,25 0,-1-25,50-25,-24 26,24-26,-24 25,-1 25,-24 0,-26 25,-24 0,0 24,-49 1,49 0,-50-1,25-24,1 0,24 0,0-25,24-25,1 0,0 0,-25-24,25-1</inkml:trace>
  <inkml:trace contextRef="#ctx0" brushRef="#br0" timeOffset="42069.4062">6697 10269,'25'-25,"-25"1,0 24,0 0,0 0,0 0,0 0,0 24,0 1,-25 0,0 0,25 24,-24 1,-1 0,25-26,0 26,0-25,25 0,-1-1,1-24,0 0,25 25,24-50,-24 25,-1-24,1 24,0-25,-26 0,26-25,-25 50,0-49,-1 24</inkml:trace>
  <inkml:trace contextRef="#ctx0" brushRef="#br0" timeOffset="42342.4213">7169 10046,'-25'0,"25"25,-25 24,25-24,0 50,-25-1,25 0,-25 26,25-26,0 25,-24 0,24-24,0-1,0 1,0-26,0 1,0-1,0-24,0-25,0 0,0-49</inkml:trace>
  <inkml:trace contextRef="#ctx0" brushRef="#br0" timeOffset="42663.4402">7293 10170,'49'-25,"1"0,-25 1,24 24,1 0,-1 24,-24 1,0 0,-25 49,0-24,-25 24,0 26,-24-26,24 25,-25-24,26 24,-1-50,0 26,25-50,25 24,-25-24,49-25,1 25,0-25,-1-25,1 25,24-25,-24 25,24-25,1 1,-1 24</inkml:trace>
  <inkml:trace contextRef="#ctx0" brushRef="#br0" timeOffset="43628.4952">20613 13519,'24'0,"1"0,-25 0,25 0,-50 24,25 1,0 0,-25 25,1-26,-1 26,25-25,-25 0,50-25,-25 24,49-48,-24 24,75-25,-26 0,25-25,25 1,0 24,0-25,25 26,-25-26,0 25,-25 0,1 1,-26 24,0-25,-24 25,-25-25,0 25,-1 0,-24 0,0 0,0 0,0 0,0 0,0 0,0 0,0 0,0 0,-24 0</inkml:trace>
  <inkml:trace contextRef="#ctx0" brushRef="#br0" timeOffset="54877.1388">13196 14734,'0'0,"0"0,0 0,0 0,0 0,0-25,0 25,-25 0,25 0,-25 0,1 0,-1 0,0 25,0-25,-24 0,24 0,-25 0,1 0,24 0,-25 0,1 0,-1 0,0-25,1 0,-26 1,26-1,-1-25,-24 1,24-1,1-24,-1 24,-25-25,26 1,-1-25,1 0,-1-1,25 1,-24-25,24 25,-25-50,25 25,1 0,-1-25,25 25,0-25,0 1,0-1,0 0,25 0,-1 0,1 0,25 1,-1-1,1 25,0-25,24 25,0 0,-24 0,25 0,-1 25,0-1,26-24,-26 25,25 0,-24 25,-1-26,0 26,1-1,-1-24,1 25,-1 24,1-24,-26-1,26 26,-26-26,1 26,24-1,-24 1,-1 24,-24 0,0 0,0 0,0 1,-1-1,-24 25,0 0,-24-25,-1 25,25 0,-25 0,0 0,0 0,-24 0,-1 0,25 0,-24 25,24-25,-25 25,26-25,-1 0,0 24,0-24,25 0,0 25,25-25,0 0,0-25,24 25,26 0,-26-24,1-1,24 0,-24 25,-1-25,-24 25,25 0,-25 0,-25 25,24 0,-24 24,-24 1,24 0,-25 24,0 0,0 1,0-1,1-24,-1-1,25 1,-25 0,25-26,-25 1,0 0,25 0,0-25,0 0,0 0,0 0,0 0,0 0,25 0,-25 0,0-25,25 0</inkml:trace>
  <inkml:trace contextRef="#ctx0" brushRef="#br0" timeOffset="56603.2375">8161 9475,'-25'-49,"25"24,-50 0,50-24,-49 24,24 0,-25 0,1 0,-1-24,-24 49,-1-25,1 25,-1 0,1 0,-25 0,0 25,24 0,1-1,-25 1,24 0,1 25,-1-1,1 1,-1-1,1 1,24 24,1-24,-26 49,51-24,-26-1,0 25,26-24,-1 24,25 0,-25-24,25 24,0 0,25 0,-25-24,25 24,24-25,-24 1,25-1,24 0,-24-24,24 0,0-1,1 1,-1-25,26 24,-26-24,25 0,0-25,-24 0,24 0,-25 0,26-25,-26-24,0-1,1 0,-1-24,1-1,-26-24,1-25,0 0,-1 0,-24-25,0 1,0-1,-25 0,0 0,-25 25,25 0,-50 25,25 24,-24 1,-1 49,0 0,26 25,-1 25,0 25</inkml:trace>
  <inkml:trace contextRef="#ctx0" brushRef="#br0" timeOffset="57294.277">19025 16247,'0'-25,"0"25,0 0,0 25,0 0,0 49,0-24,0 24,0 26,0 24,0 24,0-24,0 25,0 0,0-25,0 0,25 0,0-49,-25 24,25-50,-1 1,-24-50,0 0,0 0</inkml:trace>
  <inkml:trace contextRef="#ctx0" brushRef="#br0" timeOffset="57828.3076">19025 16321,'0'-99,"0"-25,25 25,0 25,24-1,26 1,-1 24,25 1,1-1,24 25,0 0,25 25,-1 0,1 25,0 0,0 49,0 1,0-1,-25 50,0 0,-25 0,-25 25,1 25,-1-25,-24-1,-26 1,26 0,-25-25,-25 0,0 0,0-49,-25 24,0-25,0 1,-24-26,-1 1,1-1,-26-24,1-25,-1 0,-24 0,-25-25,0 25,0-24,-25-1,0 0,1 0,-26 25,0-25,26 1,-1-1,0 0,25 0,0 0,25 1,-1-51</inkml:trace>
  <inkml:trace contextRef="#ctx0" brushRef="#br0" timeOffset="58251.3318">19149 16222,'-25'0,"25"0,0 0,0 0,0 0,25 25,-25 0,25 24,0-24,-25 25,49-25,-49 24,25-24,0 0,0-25,0 25,-1-50,1 25,0-50,-25 26,0-26</inkml:trace>
  <inkml:trace contextRef="#ctx0" brushRef="#br0" timeOffset="58437.3424">19447 16123,'0'-25,"0"25,0 0,0 25,0 25,-25-1,25 1,0-1,0 26,0-1,0-24,0 0,0-1,0 1,0-25,0-25,0 0,0 0</inkml:trace>
  <inkml:trace contextRef="#ctx0" brushRef="#br0" timeOffset="58740.3598">19571 16049,'25'0,"0"-25,-1 50,1-25,25 24,-50 1,25 25,-25-1,-25 1,25 0,-25 24,0-24,25-1,-25 1,25-25,0 24,25-24,0-25,0 25,24-25,1 0,0-25,-1 25,1 0,-25-25,-1 25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5.2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205 12,'3'-11'28,"-3"11"-1,0-16-5,0 16-4,3-15-5,-3 15-1,5-17-2,-5 17-2,6-18-2,-6 18-1,6-17-1,-6 17 1,10-19-2,-10 19-1,16-17 0,-1 8 0,7 0 0,4-1 0,2 0 0,7 2 1,0-1-1,3 3 0,-2-1 0,-2 4 0,-7 1-1,-2 4-1,-2 2 0,-5 4 0,-2 5 0,-4 2 0,-3 5 0,1 2 1,-8 1-1,1 3 0,-7-3 1,-1 3-1,-3-4 1,-4 1 0,-3-3 0,-5 0-1,0 0 1,-5-3 0,-2 2 0,2-3 0,-5-1 0,6-1 0,1-6-1,4 1-1,3-4 1,5-2-1,11-3 1,0 0 0,0 10 0,0-10 0,18 13 1,-2-5-1,1 2 1,4 6 1,0-3-2,3 4 0,2-1 0,0 1-1,2 0 1,-1 2-1,0 1 1,-1-2-1,-5 4 0,2-1 1,-6-2-1,-1 4 1,-3-2 0,-7-1 0,2 1 0,-6-2-1,3-1 1,-9-2 0,0 2 0,-5-4 0,-9 0 0,1 0 0,-11-4 1,-3-2-1,-6-1 1,-1-2 0,-2-4 0,-7-2-1,4-1 0,-2-6 0,2 3 0,2-3 0,-2-1 0,6 0 0,0-1 0,7 2 1,4-4 0,3 6 1,5-1-1,4 2 0,5-1 0,9 6 0,-11-7 0,11 7 0,0 0-1,0 0 1,0 0-1,0 0 1,0 0-1,0 0 0,0 0 0,-9-2 0,9 2 0,0 0 0,0 0 0,0 0 0,0 0 0,0 0 0,0 0-1,0 0 1,0 0 0,0 0-1,0 0-1,0 0-1,0 0-5,0 0-20,0 0-12,-9-13 0,4 2-1</inkml:trace>
  <inkml:trace contextRef="#ctx0" brushRef="#br0" timeOffset="21941">1292 1328 1,'-7'-10'25,"7"10"-4,-2-11-2,2 11-2,1-13-1,-1 4-3,0 9-2,10-16-2,0 8-2,0-1-3,7 1 0,1-2-1,6 2 1,1-3-2,8 3 1,-1-1-1,1 4 1,1 0-2,1 3 1,1 3-1,1 5-1,-6 4 0,0 3 0,-6 2 0,-2 4 0,-9 1 2,-6 5-1,-12 2 0,-9 1 0,-10 3 0,-7-1 0,-6 1 1,-6 0-2,-1 0 0,3-4 0,2-4 0,7-6 0,7-4 0,9-3 0,15-10 0,0 0 1,11 6 1,11-7-1,9 0 0,6 4 0,5 1 0,6 5 0,-1 0-1,-1 6 0,-4 1-1,-5 4 1,-6 4 0,-8-2-1,-5 1 1,-13 0 0,-8 1 0,-9-1 0,-13-2 0,-7-3 0,-11-4 0,-6-1 1,-7-4 0,-4-2-1,-1-5 1,1-3 1,5-2-1,3-4 1,6 0 1,8-1-1,4-2 1,10 0-1,2-1 1,8 4-1,3-3-1,11 10 0,-13-10-1,13 10 1,0 0-1,0 0 0,0 0-1,0 0 0,0 0 0,0 0-1,0 0-1,0 0-2,0 0-7,0 0-27,0 0 1,-6-13-1,9 0 2</inkml:trace>
  <inkml:trace contextRef="#ctx0" brushRef="#br0" timeOffset="196032">1377 2305 22,'-13'4'17,"13"-4"-1,0 0-2,0 0-3,0 0 1,0 0-3,0 0-1,0 0-1,0 0 1,-9 1-1,9-1-1,0 0 0,0 0-1,-7-12-1,7 12-1,1-13-1,-1 13 0,5-14 0,-5 14-1,11-17 1,-11 17-1,15-17 0,-6 9 0,0-1 0,3 1-1,1-1 3,2 2-2,0 1 0,0 1-1,0 1 1,3 2 0,1 0 0,0 2 0,-1-1-1,1 1 1,3 0-1,-1 2 0,2 0 1,-2 1-1,-2 1 0,1 1 0,0 4 1,-2-2-1,-4 4-1,2 1 2,-4-2-1,-1 3 0,1 0 0,-4 2 0,0 1 0,-2 0 1,0 4-1,0 1 0,-5 2 1,3 4-1,-6-1 1,1 3-2,-4-2 2,-1 2-1,-1-2 1,-4 0-1,3-1 0,-5-2 0,1 2 0,-1-3 0,-3 2 0,2-3 0,-4 1 0,0-2 1,-4-4-1,1 3 1,-1-4-1,-4 1 0,3-3 1,-3-1-1,-1-1-1,2 0 1,-1-1-1,2-3 1,-3-2-1,2 1 1,-1-5 0,0 0 0,5-4 0,-1 0 0,5-1 0,1-1 0,3 0 1,1-2-1,2 0 0,10 6 0,-10-16 0,10 16 1,-5-18-1,6 9 0,5-3 0,0 1 0,5 0 0,1-1-1,2 3 1,3-2 0,-2 0 0,2 1 0,-3-2 0,2 4 0,-2-1 1,0 2-1,0-2 0,1 3 1,1 2 0,-2-3-1,-2 4 1,2-2 0,-4 2-1,0 1 1,-10 2 0,10-3-1,-10 3 0,0 0 1,0 0-1,0 0 0,9 2 0,-9-2-1,0 0 1,13 12 0,-13-12 0,12 10 0,-12-10 0,14 13 0,-4-7 0,-1 2 0,3-1 0,-1 2 0,2 4 0,1-3 0,0 0 0,2 1 0,-3-1 0,2 0 0,-2-1 0,1 0 0,0-5 0,-5 2 1,4 1-1,-13-7 0,20 12 0,-10-7 0,-10-5 1,18 13-1,-18-13 0,18 10 1,-18-10-1,14 7 1,-4-5-1,-10-2 1,14 3-1,-14-3 1,15 3-1,-15-3 0,12 4 0,-12-4 0,0 0 0,12 8 0,-12-8-1,0 0-1,0 0 0,0 0-3,0 0-11,0 0-23,0 0 1,0 0-1,8-12 1</inkml:trace>
  <inkml:trace contextRef="#ctx0" brushRef="#br0" timeOffset="203418">1005 3374 21,'-7'-10'32,"7"10"2,0 0-9,0 0-6,0 0-4,-4-11-4,4 11-3,0 0 0,0 0-2,0 0-2,3 10-1,-4 3 0,2 3-2,-2 9 0,2 5 0,-2 7-1,1 6 1,1 1-1,-1 4 1,1-2 0,-2 0-1,2-3 1,-1-5-1,-1-3 1,0-5-1,-2-3 1,2-4-1,-1-7 0,0-2 0,2-14-1,-5 14 0,5-14-1,0 0-1,0 0-2,0 0-4,0 0-15,0 0-12,0 0-2,11-18 2,-8 1-1</inkml:trace>
  <inkml:trace contextRef="#ctx0" brushRef="#br0" timeOffset="204002">1329 3404 12,'0'0'25,"0"0"-5,2 13-6,-2-13 0,-2 18-1,2-18-2,-9 22 0,-2-10-1,6 7-2,-7-4-2,2 4-1,-2-1-1,4-4-2,1 1 1,6-2 0,2-2 0,9-2 0,2-5 2,9 1-2,3-5 0,7 2 1,3-4-1,3 1-1,1-2-1,-3 1-1,-1 0-1,-3-1 0,-4 5-2,-7-5-4,-3 9-10,-17-6-19,14 1 0,-14-1-2,0 0 3</inkml:trace>
  <inkml:trace contextRef="#ctx0" brushRef="#br0" timeOffset="204423">1792 3263 46,'10'-15'35,"-10"15"1,0 0-10,0 0-12,0 0-4,-14 15-3,7 4-2,-2 6-2,3 9 1,-6 6-2,5 10 1,-5 2-1,1 4-1,1 1 0,-1-1-1,2-5 2,-3-1-1,3-9 0,1-4 0,-2-3 0,6-7-1,-2-6 1,3-3 0,0-8 0,3-10-1,-2 13 0,2-13 0,0 0-1,0 0-1,0 0-3,2-10-7,-2 10-27,0 0 1,4-12-1,-4 12 1</inkml:trace>
  <inkml:trace contextRef="#ctx0" brushRef="#br0" timeOffset="676281">1411 4499 11,'9'-7'30,"-5"-6"0,13-2-1,3-1-11,-2-6-5,10 6-3,-7-10-1,8 9-2,-9-4 0,6 6 0,-10-3-2,0 7-1,-3-1-1,-2 4 0,-2 2-1,-9 6 0,0 0-1,11-7 1,-11 7-1,0 0 1,0 0-1,0 0 0,-2 9 0,-1 1-1,3 5 1,-5 6-1,1 10 0,-3 6 1,-1 5-1,1 6 1,-4 2 0,2 1-1,-1-2 1,0-4 0,3-9 0,0-2-1,1-5 0,4-7 0,1-6 0,1-6 0,0-10-1,0 0-3,7 10-5,-7-10-18,1-16-11,-1 16 0,2-17-1,-2 17 1</inkml:trace>
  <inkml:trace contextRef="#ctx0" brushRef="#br0" timeOffset="676764">1359 4915 28,'2'16'32,"0"-6"2,5 0 0,11 0-16,-1-10-6,14 5-3,4-8 0,14 4-2,2-6-1,8 3 0,-2-2-2,2 3-2,-9 1-1,-3 1-1,-11 2-2,-10 0-2,-5 5-5,-21-8-20,15 8-9,-15-8-2,0 10 2</inkml:trace>
  <inkml:trace contextRef="#ctx0" brushRef="#br0" timeOffset="677282">934 5539 45,'10'4'33,"-10"-4"1,11 14-11,-11-14-11,8 13-2,-8-13-3,7 17 1,-6-6-3,2 5 0,-4 2 0,1 6-2,-3 5 0,-2 6-1,-3 5 0,1 2 0,-4 4-1,3 0 0,-2 0 1,0-2-1,3-8-1,0-3 1,5-8-1,-1-4 0,2-8 1,1-13-2,3 11-1,-3-11-4,12-13-12,-5-2-20,3-7 0,1-6-1,3-5 1</inkml:trace>
  <inkml:trace contextRef="#ctx0" brushRef="#br0" timeOffset="677706">1324 5510 37,'-8'11'33,"-1"3"2,-2 4-9,-9-4-9,6 13-5,-10-6-2,5 9-2,-2-2-2,8 4-1,3-5 0,11 1-1,5-6-1,11-4 0,9-4-1,9-6 0,5-6-1,7-4 1,-4-5-2,0-6-1,-2 0-2,-6-7-3,1 4-10,-12-8-23,-5-3-1,-6-2 0,1-2 2</inkml:trace>
  <inkml:trace contextRef="#ctx0" brushRef="#br0" timeOffset="678020">1721 5290 47,'0'0'36,"-1"10"1,-4 6 0,-4 12-17,-7 3-13,1 11-3,-2 6-1,-3 9 1,-1 4 0,1 4-1,0-3 1,4-2 0,-1-6 0,6-3-1,0-7-1,4-2 0,0-11-1,2-6-1,4-4 0,-3-6-1,5-2-3,-1-13-13,0 0-24,0 0 2,-2-12-2,2 12 1</inkml:trace>
  <inkml:trace contextRef="#ctx0" brushRef="#br0" timeOffset="822067">658 5661 14,'-115'31'17,"3"1"-1,9-4 2,15 2 0,11-8 1,27 5-2,21-13-1,41 4-3,31-13-2,45-1-3,36-8-1,35-3-3,33-5 0,30-6-2,17-1-2,10-3 2,-3 1-2,-10 2 1,-23 0-2,-21 3 3,-32 0-1,-33 5 0,-35-2 1,-38 0-3,-35-2 1,-34 0 0,-33-4 1,-28-1-2,-30-5 0,-22-2-1,-29-4 2,-16 0 1,-17-5 0,-17 0-1,-8-3 1,-9 3 0,1-2 1,4-1-1,19-1 1,21 0 0,26 1-1,34-3 1,37-5 0,45-5-1,46-5 0,47-3 0,44-2 0,37-3-1,40-4 1,27 0-1,27 5 1,16 4-1,5 4 1,-3 4-1,-14 5 1,-16 6-1,-28 6 2,-27 5-1,-31 4 0,-41 4 1,-35 1-2,-37 5-1,-38 2 2,-40 2-1,-36 2-1,-32 3-1,-34 1 1,-18 2-1,-20 2 2,-8-1-1,1-2 1,10-4-1,21 1 1,21-6-1,32-5 0,32-8 1,35-4 0,38-10 0,35-5-1,37-4 1,32-10 0,23-2 0,25-2-1,11-1 1,6 1 0,-9 4-1,-16 5 1,-21 1 0,-31 5 0,-31 3 0,-43 0 0,-43 6 1,-37 1-1,-34 4 1,-31 2-1,-22 3 0,-17 4 1,-7 4-1,9 4 1,16 3-1,25-3 1,29 3 0,35-6 0,40-2-1,42-3 1,37-3-1,39-2 0,28-6 0,25 4 0,18-6-1,8 4 1,1-1 0,-11 0 0,-13 2 1,-25-3-2,-26 3 2,-31-2-1,-36 2 1,-28 2-1,-37 3 0,-22 5-1,-22 5 1,-13 6 0,-4 5 0,2 6-1,14 3 1,12 4-2,19-2-2,21 2-4,10-7-32,28-7 0,13-9-1,14-4 0</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2:59.7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0 0,'-10'7'24,"9"3"0,-3-1-4,4-9-2,-2 16-4,2-16-1,9 13-1,-9-13-1,28 9-1,-10-7-2,13 5-1,2-5-3,11 0-2,3-1 1,4-1-2,3 0-1,1-1-3,3 4-6,-10-3-25,-1-3 0,-4 0-2,-10-5 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51.4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1219 22 5,'17'-8'19,"-17"8"-1,0 0-2,0 0-1,0 0 0,0 0-3,0 0-2,-5-9-3,-4 6-2,9 3-2,-21-4 0,8 6-1,-5-3 0,-2 2 0,-5-1-1,-2 4 1,-4-3 0,-3 3-1,-1 0 1,-2 0 0,-1 3-1,-1 1 0,1-2 0,2 4 0,0-3 1,4 2-1,1-2 0,3 1 0,2-2 1,4-1 0,4 0 0,3-1 0,3 0 0,2-2 1,0 0-1,10-2 1,-10 1-1,10-1 0,0 0 0,-11-1 0,11 1-1,0 0 0,-12-3 0,12 3 0,-10-1 0,10 1-1,-11-2 0,11 2 1,-17 4-1,8-3 1,-4 0-1,0 0 1,-2 1-1,1-1 0,-1 2 1,2-1-1,-2 0 1,3 1-1,-1-2 0,4 2 1,9-3-1,-15 3 0,15-3 0,0 0 0,0 0 0,0 0 0,0 0-1,0 0 1,-6 11 0,6-11 0,-8 12 0,3 0 0,-3-1 0,-1 5 0,0 0 0,-2 3 0,-1 4 0,-4 1 0,0 5 0,-1 0 0,-3 1 0,3 2 0,-5-2 0,2 1 0,0-2 0,5-1 0,1-2 0,0 0-1,4 0 1,-2-2 0,4 2 0,1-3-1,0 2 1,3 0 0,0-1 0,1 0 0,2-1 0,1 1 0,1 0 0,0 1 0,2 0 0,-1 1 1,1 3-2,-1 1 2,-1 1-1,2 2 0,-3-1 0,0 1 0,0 2 0,-3-1 0,2 2 1,0 1-1,-1-1 1,-2 3-1,0 1 1,1 0-1,-3 3 0,2 1 0,0-3 0,0 2 0,1-1 0,-1 1 0,3-2 0,-1-1 0,2 1 0,-2-1 0,1 2 0,2-3-1,0 0 1,0-2 0,0 0 0,-1 1 0,2-2 0,0 0-1,2 0 1,-1 1 0,2 1 0,1-1 0,-1 3 0,0-3 0,-1 2 0,1-3 0,-3-1 0,1 0 0,-1-2 1,-3 1-2,3 0 2,-3-2-2,1 1 2,-1-1-2,0 0 2,0-2-2,-3-1 1,3-5 0,-1-5 0,0-2 0,2-4 0,-1-2 0,1-11 0,0 11 0,0-11 0,0 0-1,0 0 1,5 9 0,-5-9 0,0 0 0,9 11 1,-9-11-1,12 11 0,-12-11 1,18 16-1,-6-9 1,2-1-1,1 0 1,0 1-1,5-1 1,0-1 0,2 0-1,0-1 1,4 2 0,1-1-1,5 1 1,3 0-1,-1-1 0,5 3 1,4-2-2,2-1 1,0-1 0,1-1-1,-2-3 1,0-1 0,-1 0 0,-2-3 0,-5 0 0,-3 1 1,-3 0-1,-3 2 0,-4-1 0,-4 2 0,-5 0 1,-2 0-1,-12 0 0,12 0 0,-12 0 0,0 0 0,0 0-1,0 0 0,0 0-4,11 8-6,-11-8-27,0 0 2,7 10-2,-7-10 0</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0:31.9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535 18,'0'0'33,"10"-10"-1,-10 10 2,16 2-15,-16-2-7,20-5-7,-8 3-3,0-1-4,3 4-14,0-1-15,-5-2-3,4 2 2,-3-4-2</inkml:trace>
  <inkml:trace contextRef="#ctx0" brushRef="#br0" timeOffset="615724">832 67 45,'-14'1'33,"-1"-4"1,-4-3-11,5 5-9,-15-7-4,4 6-2,-6-5-1,2 2-3,-6-2 0,0 3 0,-4 0-1,-1 1 0,-2 1-1,-1 1-1,-3 1 0,3 2 0,2-2-1,2 2 0,5-1 1,5 1-1,8-2 0,7 0 0,3 0 1,11 0-1,-12 1 0,12-1 0,0 0 0,-9 14 1,6-3-1,-1 3 0,0 6 0,0 8 1,-2 4-1,1 6 0,-2 7 0,-1 8 1,-2 7-1,0 6 1,0 2-1,1 7 0,-1 3 0,3 4 1,2-1-1,1 2 0,0 2-1,1-2 1,1 0 0,2-1 0,-1-1-1,1-1 1,2-5-1,2-1 2,2-5-2,-1-2 1,4-2 0,-3-5-1,2-2 1,-3 0-1,-2 0 1,-1-1 0,-4 3 0,0 3-1,-3-2 1,-2 0 1,0-2-1,0-2-1,3-5 2,-1-2-2,3-7 1,0-6-1,1-4 2,1-5-2,1-6 0,1-1 2,-1-3-1,1-4 0,0-3 0,1-1 1,-3-10-1,11 13 1,-11-13-1,18 10 1,-8-5-1,4-3 1,1 3-1,1-3 0,2-2 0,1 2 1,5-3-1,-1 1 0,1 1 0,0 1 0,-2-1 1,0 0-1,-5 2 0,0 0 0,-4-1 0,-13-2 0,14 5 0,-14-5 0,11 3 0,-11-3 0,9 1-1,-9-1-1,0 0-2,0 0-7,12-5-28,-12 5 1,0 0-1,3-13 0</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49.0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55 332 43,'-13'5'32,"1"0"-2,12-5-8,-17 3-5,17-3-4,-7-12-3,12 2-1,1-8-2,9 1-2,2-6-1,7-1-1,2-3 0,7 2-1,0-1 1,5 2-2,-4-1 1,3 0 0,-3 4-1,-2 0 0,-2 7-1,-2-2 0,-4 7 0,-3 1 0,-3 8 0,-2 8 0,-2 3 0,-1 13 0,-4 5 1,0 10-1,-3 9 0,-3 5 0,-3 9 0,-5 1-1,-6 5 1,-4-3 0,-6-3 0,-4-2-1,-4-9 2,-6-3-2,-2-9 2,-3-4-1,0-8-1,-1-5 1,4-8-1,-2-7 1,3-5-1,5-7 1,3-3-1,5-3 1,6-5 0,4-1 0,5-2 0,8 3 1,5-1-1,5 3 0,5 2 0,1 2 0,4 5 0,2 2 0,2 3 0,2 5 0,1 1 0,0 4 0,2 3 0,1 1 0,0 3 0,3-1 0,-1 3 0,0-5 0,-2-1 1,-3-2-1,-1-3 0,-3 0 1,-3-6-1,-4 1 1,-2-3-1,-3 1 0,-1 2 0,-10-3 0,16 2 0,-16-2 0,12 2-1,-12-2 1,10 1 0,-10-1-1,0 0 0,0 0-2,9-4-1,-9 4-5,0 0-6,0-11-24,0 11 1,6-12 0,-6 12 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50.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225 274 36,'0'0'32,"1"11"1,-1-11-2,0 0-17,0 0-4,0 0-2,0 0-1,0 0-3,-12 17 0,2-3-1,-2 6 0,-6 2 0,-3 7-1,-5 2-1,-1 1 1,1 0-1,1-3-1,3-1 1,7-4-1,4-3 2,9-2-1,9-9 2,11 0-1,7-4 0,11-4 1,4-5-1,2 0 0,3-3 0,-1 1-2,-4 0 1,-5 1-1,-5-1 0,-10 4-1,-4 0 1,-5-1-1,-11 2-2,12-6-1,-12 6-6,0-11-12,0 11-17,-4-16 1,3 5 0,-1-3 0</inkml:trace>
  <inkml:trace contextRef="#ctx0" brushRef="#br0" timeOffset="447">519 62 58,'11'-24'39,"-2"6"-3,0 5 3,0 5-24,-9 8-6,0 0-2,0 0-2,1 13-2,-3 11 0,0 12 0,-2 8 0,1 12-1,-3 9-1,1 6 1,1 8-1,-1-1 1,1 1-1,1-3 0,2 0 0,0-2 0,0-7 0,4-3 0,0-6 0,1-4-1,2-5 0,0-9 1,0-6-1,1-8 0,-1-6 0,-1-3 0,-1-8 0,-4-9-1,6 12 0,-6-12-2,0 0-4,-3 10-33,3 0-2,-4 3 2,1 3-3</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 0 9,'-12'6'22,"5"5"-5,-4 0-4,-2 0-2,4 3-3,-4-1 3,10 4 1,3-6 0,16 3 0,4-9 0,18 4-2,6-11 0,15 5-2,2-7-2,8 1-4,-3-2-1,-1 1 0,-7 1-1,-6 1 0,-10 4 0,-9-1 0,-10 0-1,-6 1-1,-1 2-6,-16-4-8,0 0-19,9 16-1,-11-5 1,-3 8 0</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2.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0 195 24,'41'0'27,"15"-6"0,15-5-2,6-7-6,15-1-5,-2-8-2,8 7-5,-6-4-3,-5 5-1,-7 1-2,-14 5 0,-8 4 0,-13 2 0,-10 5-1,-8 0 0,-9 3 1,-4 0-1,-14-1 0,12 5-1,-12-5 1,0 0 0,13 4-1,-13-4 0,10 2-1,-10-2-6,11-1-25,-11 1-1,0 0 0,14 6-1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09.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176 37 20,'2'-30'30,"2"12"0,-4 18-6,0 0-13,-3 12-3,-1 17-4,1 14-2,-3 11-1,1 14 0,-2 10 0,0 6-1,1 5 0,1-4 0,2-2 0,0-6 0,2-10 0,1-9 0,1-12 0,1-8 1,-1-12-1,1-4 1,-2-9 1,0-13 0,0 0 1,0 0-1,0 0 1,-3-12 0,-4-4 0,4-2 0,-4-6 0,0 0-1,-4-3 1,3-3-1,-5 0 0,0 0 2,2 0-2,-2 5 1,2 1-1,1 6 0,2 2 0,8 16-1,-10-5-1,10 19 0,2 10 0,3 5-1,3 9 0,0 2 1,5 4-1,0-2 1,0-8-1,0-5 2,0-8-1,0-6 1,-2-8-1,1-6 1,-2-5 0,1-6 0,1-8 1,2-3-1,-3-3 0,1 0 0,-3-2 0,1 4-1,-2 0 0,-3 2-1,1 9-3,-6-6-14,3 5-18,0 0-1,0 0-1,1-2 1</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42.0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3963 22 37,'0'0'31,"-12"-14"2,-1 7-9,1 8-11,-10 1-6,0 6-2,-5 1-4,-1 8 0,-1 4 0,1 7 0,4 2 0,3 5 0,7 1-1,7 0 1,7 2 0,8-4 0,6-1 0,10-5 0,4-6 1,6-5 0,7-10 0,3-5 1,0-9-1,1-3 1,-4-12-1,-1-2 0,-5-6 0,-6-4 0,-12-2 0,-6-1 0,-12 2-1,-6 2 0,-12 4 0,-9 7-1,-5 8 0,-6 4-1,3 10-3,-1 1-4,10 12-12,6-2-16,8 2 1,10-1-2,9-3 1</inkml:trace>
  <inkml:trace contextRef="#ctx0" brushRef="#br0" timeOffset="449">4347 236 9,'6'-9'26,"-12"-9"1,0 4-6,-5 3-8,-9 3-4,-2 9-2,-8 5-1,1 12-1,-3 6-2,3 9-1,3 5-1,8 4-1,8 2 0,10-4 1,9-4 0,10-6 0,9-9 2,6-5 0,4-14 0,2-6 1,1-11 0,1-7 1,-8-9-1,-1-1-1,-10-5 0,-6-1 0,-12-3 0,-7 6-1,-11 3-1,-6 9-1,-4 7-1,-5 4-3,3 10-3,-4-2-14,9 10-13,7 2-1,13-8 1,-3 14 0</inkml:trace>
  <inkml:trace contextRef="#ctx0" brushRef="#br0" timeOffset="828">4571 189 29,'13'0'31,"-13"0"0,-13 12-3,-2 4-15,-5 1-6,0 10-5,-3 5-2,3 7 0,5 2 0,8 1 1,8-2 1,10-1 0,6-10 2,10-2-1,4-14 1,7-5 1,-3-12 0,1-3 1,-5-12-2,-2-3 0,-8-9-1,-4-3 0,-10-2-1,-7-2 1,-11 0-2,-1 5 0,-7 4-1,-1 4-1,0 10-2,-3 5-3,9 14-8,-2 2-24,10 6 2,5 1-3,6 2 3</inkml:trace>
  <inkml:trace contextRef="#ctx0" brushRef="#br0" timeOffset="1274">4941 565 49,'0'0'33,"0"0"1,0 0-7,0 0-16,-3 9-5,3-9-1,0 0-2,0 0-1,0 0-2,0 0-6,-6-9-7,6 9-21,5-12-2,-5 12 2,7-16-1</inkml:trace>
  <inkml:trace contextRef="#ctx0" brushRef="#br0" timeOffset="1523">5123 544 37,'18'18'33,"-18"-18"1,0 0-2,15 5-21,-15-5-5,0 0-4,0-11-1,0 11-1,2-12-3,-1 3-5,8 3-11,0 0-13,0-3-2,3 4 2</inkml:trace>
  <inkml:trace contextRef="#ctx0" brushRef="#br0" timeOffset="1762">5467 543 47,'13'4'34,"-13"-4"0,12-3-10,-12 3-12,0 0-6,0 0-4,0 0-3,0 0-9,5-11-23,4 5-1,4-10 0,7 1 0</inkml:trace>
  <inkml:trace contextRef="#ctx0" brushRef="#br0" timeOffset="2503">5881 129 0,'-10'-12'24,"10"12"-4,0 0-3,-16-15-1,16 15-1,-10-7-2,10 7-1,0 0-2,0 0-1,0 0-2,0 0-1,-11 5-2,11-5-1,-3 14 0,2-2-1,-2-2 1,0 6-1,1 1 0,1 6 2,0-1-2,1 6 0,0 0 0,3 6-1,-2 2 1,4 0-1,-4-3 1,3 1-1,-2-5 0,1-1 0,-2-5 0,1-4 1,0-4-1,-1-5-1,0-1 1,-1-9-1,1 10 0,-1-10 0,0 0-1,0 0-1,3-11-2,-4 2-4,1 9-13,13-13-15,-6 3-2,1-1 2,5-2 0</inkml:trace>
  <inkml:trace contextRef="#ctx0" brushRef="#br0" timeOffset="3063">6239 234 4,'-4'-18'30,"4"18"-1,-4-11-4,4 11-7,-10-4-3,0 1-4,10 3-2,-18 6-3,18-6-1,-22 15-1,10-5 0,-2 0-2,-1 6 0,1-1-1,3 5 0,-3 3 0,3 2 0,3 2 1,1 2-1,2 2-1,4-1 1,0 0 0,3-1-1,2-3 1,5-2-1,0-4 1,3 0 0,4-4 0,1-3 1,2-2-1,3-1 0,-2-2 0,3-3 0,-3-2 0,0-3 0,-1-3 1,0-1-1,-1-4 0,-1-3 0,2-4 0,1-2 1,-2-2-1,-1-3 0,-2-2 1,1-3 0,-3-2-1,0-1 0,-8-1 0,-1 0 0,0-2 0,-5 4 0,1-1-1,-5 5 1,-1 2 0,-2 2-1,-6 4 0,-1 2 0,-4 4-1,-2 5 1,-2 1 0,-2 7-1,0 1 1,-2 5-1,6 3 1,0 3-1,4 3 0,3-1-2,6 7-4,-4-10-17,7 7-14,4-4-1,0-1 0,2-3 0</inkml:trace>
  <inkml:trace contextRef="#ctx0" brushRef="#br0" timeOffset="34914">0 322 13,'0'0'26,"11"-3"0,-11 3-5,13-2-6,-2 4-2,-11-2-1,14 0-1,-14 0-1,20 1-2,-10-1-2,9 2-1,3-2-1,8 1-1,8-2-1,6 0 0,9-1 0,9 0 0,5-2 0,9 2 0,5-3 0,6 3 0,1 0 0,5 3-1,-2 0 1,0 2-1,1 1 0,-1 0 0,2 0 0,-1 1 0,1-3 1,1 1-1,0-1-1,5 0 1,1-1 0,2 1-1,-1 0 1,1 2-1,-2-1 0,-1 0 1,-4-1 0,-9 0-1,-5-1 1,-8 1 0,-9 0 0,-7-1 0,-6 1 0,-7-1 0,-4 1-1,-3 0 1,-3-2-1,-3 0 0,-3-2 1,-3 1-1,-5-1 1,-1 0-1,-6 0 1,-3 0-1,-10 2 0,9 1 1,-9-1-1,0 0 1,0 0-1,0 0 0,0 0 1,0 0-1,0 0 0,0 0 0,0 0 0,0 0 0,0 0-1,0 0 1,0 0 0,0 0 0,0 0 0,0 0 0,0 0-1,0 0-1,0 0-1,0 0-3,0 0-7,0 0-27,0 0 2,-12-3-3,12 3 3</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60772"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defRPr>
            </a:lvl1pPr>
          </a:lstStyle>
          <a:p>
            <a:pPr>
              <a:defRPr/>
            </a:pPr>
            <a:fld id="{4643366C-09AB-4D52-84B8-7FB97DA32A27}" type="slidenum">
              <a:rPr lang="en-US"/>
              <a:pPr>
                <a:defRPr/>
              </a:pPr>
              <a:t>‹#›</a:t>
            </a:fld>
            <a:endParaRPr lang="en-US"/>
          </a:p>
        </p:txBody>
      </p:sp>
    </p:spTree>
    <p:extLst>
      <p:ext uri="{BB962C8B-B14F-4D97-AF65-F5344CB8AC3E}">
        <p14:creationId xmlns:p14="http://schemas.microsoft.com/office/powerpoint/2010/main" val="32879440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5EAC801-D72B-4FE8-A0F7-A6206F1D9B0E}" type="slidenum">
              <a:rPr lang="en-US" sz="1300">
                <a:latin typeface="Arial" charset="0"/>
              </a:rPr>
              <a:pPr/>
              <a:t>111</a:t>
            </a:fld>
            <a:endParaRPr lang="en-US" sz="1300">
              <a:latin typeface="Arial"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E347BCD-69DB-41A2-A72C-3D2E441B5A82}" type="slidenum">
              <a:rPr lang="en-US" sz="1300">
                <a:latin typeface="Arial" charset="0"/>
              </a:rPr>
              <a:pPr/>
              <a:t>112</a:t>
            </a:fld>
            <a:endParaRPr lang="en-US" sz="1300">
              <a:latin typeface="Arial"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5BE2581-3439-401C-A1C5-445CE9488C7A}" type="slidenum">
              <a:rPr lang="en-US" sz="1300">
                <a:latin typeface="Arial" charset="0"/>
              </a:rPr>
              <a:pPr/>
              <a:t>113</a:t>
            </a:fld>
            <a:endParaRPr lang="en-US" sz="1300">
              <a:latin typeface="Arial"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9A2225-2F92-4296-B9BE-CFED32FCD9DC}" type="slidenum">
              <a:rPr lang="en-US" sz="1300">
                <a:latin typeface="Arial" charset="0"/>
              </a:rPr>
              <a:pPr/>
              <a:t>114</a:t>
            </a:fld>
            <a:endParaRPr lang="en-US" sz="1300">
              <a:latin typeface="Arial"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3B1DA6-6CCB-49C0-94F3-81695E2D0FA3}" type="slidenum">
              <a:rPr lang="en-US" sz="1300">
                <a:latin typeface="Arial" charset="0"/>
              </a:rPr>
              <a:pPr/>
              <a:t>115</a:t>
            </a:fld>
            <a:endParaRPr lang="en-US" sz="1300">
              <a:latin typeface="Arial"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AB1C20-9771-4CFD-8A5B-CFC0D9CCEC4C}" type="slidenum">
              <a:rPr lang="en-US" sz="1300">
                <a:latin typeface="Arial" charset="0"/>
              </a:rPr>
              <a:pPr/>
              <a:t>116</a:t>
            </a:fld>
            <a:endParaRPr lang="en-US" sz="1300">
              <a:latin typeface="Arial"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78DF7A3-C77A-4D79-9255-6A9A771240E0}" type="slidenum">
              <a:rPr lang="en-US" sz="1300">
                <a:latin typeface="Arial" charset="0"/>
              </a:rPr>
              <a:pPr/>
              <a:t>117</a:t>
            </a:fld>
            <a:endParaRPr lang="en-US" sz="1300">
              <a:latin typeface="Arial"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C24A35-CA7B-4B2A-BB53-9396639B5374}" type="slidenum">
              <a:rPr lang="en-US" sz="1300">
                <a:latin typeface="Arial" charset="0"/>
              </a:rPr>
              <a:pPr/>
              <a:t>120</a:t>
            </a:fld>
            <a:endParaRPr lang="en-US" sz="1300">
              <a:latin typeface="Arial"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93E8E9B-C617-4C61-BA93-AE1E5A78FA43}" type="slidenum">
              <a:rPr lang="en-US" sz="1300">
                <a:latin typeface="Arial" charset="0"/>
              </a:rPr>
              <a:pPr/>
              <a:t>121</a:t>
            </a:fld>
            <a:endParaRPr lang="en-US" sz="1300">
              <a:latin typeface="Arial"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A64FFE5-1997-4F17-ABCF-E906FCB90DE2}" type="slidenum">
              <a:rPr lang="en-US" sz="1300">
                <a:latin typeface="Arial" charset="0"/>
              </a:rPr>
              <a:pPr/>
              <a:t>122</a:t>
            </a:fld>
            <a:endParaRPr lang="en-US" sz="1300">
              <a:latin typeface="Arial"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591FE98-3D7D-487F-81B5-F21308F52DA3}" type="slidenum">
              <a:rPr lang="en-US" sz="1300">
                <a:latin typeface="Arial" charset="0"/>
              </a:rPr>
              <a:pPr/>
              <a:t>123</a:t>
            </a:fld>
            <a:endParaRPr lang="en-US" sz="1300">
              <a:latin typeface="Arial"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105A699-F4FC-44FF-B68E-90676ECA359B}" type="slidenum">
              <a:rPr lang="en-US" sz="1300">
                <a:latin typeface="Arial" charset="0"/>
              </a:rPr>
              <a:pPr/>
              <a:t>124</a:t>
            </a:fld>
            <a:endParaRPr lang="en-US" sz="1300">
              <a:latin typeface="Arial"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E3A2648-508F-4346-8CBA-7AB3B7A5BA27}" type="slidenum">
              <a:rPr lang="en-US" sz="1300">
                <a:latin typeface="Arial" charset="0"/>
              </a:rPr>
              <a:pPr/>
              <a:t>125</a:t>
            </a:fld>
            <a:endParaRPr lang="en-US" sz="1300">
              <a:latin typeface="Arial"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886F2F-03E1-4A29-9C9D-40C6E70F529C}" type="slidenum">
              <a:rPr lang="en-US" sz="1300">
                <a:latin typeface="Arial" charset="0"/>
              </a:rPr>
              <a:pPr/>
              <a:t>126</a:t>
            </a:fld>
            <a:endParaRPr lang="en-US" sz="1300">
              <a:latin typeface="Arial"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C9A23C-3F4E-425F-92A8-64C41114CDF9}" type="slidenum">
              <a:rPr lang="en-US" sz="1300">
                <a:latin typeface="Arial" charset="0"/>
              </a:rPr>
              <a:pPr/>
              <a:t>127</a:t>
            </a:fld>
            <a:endParaRPr lang="en-US" sz="1300">
              <a:latin typeface="Arial"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9A963B8-82ED-407A-9142-9E38D2AA5126}" type="slidenum">
              <a:rPr lang="en-US" sz="1300">
                <a:latin typeface="Arial" charset="0"/>
              </a:rPr>
              <a:pPr/>
              <a:t>129</a:t>
            </a:fld>
            <a:endParaRPr lang="en-US" sz="1300">
              <a:latin typeface="Arial"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E6753D0-9C18-4ED4-B738-BC8AE9D701F8}" type="slidenum">
              <a:rPr lang="en-US" sz="1300">
                <a:latin typeface="Arial" charset="0"/>
              </a:rPr>
              <a:pPr/>
              <a:t>130</a:t>
            </a:fld>
            <a:endParaRPr lang="en-US" sz="1300">
              <a:latin typeface="Arial"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839812-A3D3-4326-B013-3726C5498085}" type="slidenum">
              <a:rPr lang="en-US" sz="1300">
                <a:latin typeface="Arial" charset="0"/>
              </a:rPr>
              <a:pPr/>
              <a:t>131</a:t>
            </a:fld>
            <a:endParaRPr lang="en-US" sz="1300">
              <a:latin typeface="Arial"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44272B9-BBDD-4BAA-A19D-0988346D3495}" type="slidenum">
              <a:rPr lang="en-US" sz="1300">
                <a:latin typeface="Arial" charset="0"/>
              </a:rPr>
              <a:pPr/>
              <a:t>132</a:t>
            </a:fld>
            <a:endParaRPr lang="en-US" sz="1300">
              <a:latin typeface="Arial"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B4AF5D4-9669-4684-9F15-76098C2ADFAB}" type="slidenum">
              <a:rPr lang="en-US" sz="1300">
                <a:latin typeface="Arial" charset="0"/>
              </a:rPr>
              <a:pPr/>
              <a:t>134</a:t>
            </a:fld>
            <a:endParaRPr lang="en-US" sz="1300">
              <a:latin typeface="Arial"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12</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E14A08D-AF49-436A-A974-2B3164E772BE}" type="slidenum">
              <a:rPr lang="en-US" sz="1300">
                <a:latin typeface="Arial" charset="0"/>
              </a:rPr>
              <a:pPr/>
              <a:t>135</a:t>
            </a:fld>
            <a:endParaRPr lang="en-US" sz="1300">
              <a:latin typeface="Arial"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0DCBB2-8662-4031-831D-5A1D63D9F386}" type="slidenum">
              <a:rPr lang="en-US" sz="1300">
                <a:latin typeface="Arial" charset="0"/>
              </a:rPr>
              <a:pPr/>
              <a:t>138</a:t>
            </a:fld>
            <a:endParaRPr lang="en-US" sz="1300">
              <a:latin typeface="Arial"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07880FC-2954-4950-8779-77832E6FA039}" type="slidenum">
              <a:rPr lang="en-US" sz="1300">
                <a:latin typeface="Arial" charset="0"/>
              </a:rPr>
              <a:pPr/>
              <a:t>139</a:t>
            </a:fld>
            <a:endParaRPr lang="en-US" sz="1300">
              <a:latin typeface="Arial"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15F065-F0CE-48E9-8308-607CD3F351EC}" type="slidenum">
              <a:rPr lang="en-US" sz="1300">
                <a:latin typeface="Arial" charset="0"/>
              </a:rPr>
              <a:pPr/>
              <a:t>140</a:t>
            </a:fld>
            <a:endParaRPr lang="en-US" sz="1300">
              <a:latin typeface="Arial"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43280ED-8E3B-4CA0-810D-804B1B87B21F}" type="slidenum">
              <a:rPr lang="en-US" sz="1300">
                <a:latin typeface="Arial" charset="0"/>
              </a:rPr>
              <a:pPr/>
              <a:t>141</a:t>
            </a:fld>
            <a:endParaRPr lang="en-US" sz="1300">
              <a:latin typeface="Arial"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063C89-7E06-478D-9BE0-58CD360B3690}" type="slidenum">
              <a:rPr lang="en-US" sz="1300">
                <a:latin typeface="Arial" charset="0"/>
              </a:rPr>
              <a:pPr/>
              <a:t>142</a:t>
            </a:fld>
            <a:endParaRPr lang="en-US" sz="1300">
              <a:latin typeface="Arial"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DE0FC6-232B-455C-B7D0-1E28DF01B7F7}" type="slidenum">
              <a:rPr lang="en-US" sz="1300">
                <a:latin typeface="Arial" charset="0"/>
              </a:rPr>
              <a:pPr/>
              <a:t>143</a:t>
            </a:fld>
            <a:endParaRPr lang="en-US" sz="1300">
              <a:latin typeface="Arial"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9E830B-695E-47B6-9B4D-FEC028F1D183}" type="slidenum">
              <a:rPr lang="en-US" sz="1300">
                <a:latin typeface="Arial" charset="0"/>
              </a:rPr>
              <a:pPr/>
              <a:t>144</a:t>
            </a:fld>
            <a:endParaRPr lang="en-US" sz="1300">
              <a:latin typeface="Arial"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074C3F-6457-49F5-959F-B30C05563B41}" type="slidenum">
              <a:rPr lang="en-US" sz="1300">
                <a:latin typeface="Arial" charset="0"/>
              </a:rPr>
              <a:pPr/>
              <a:t>145</a:t>
            </a:fld>
            <a:endParaRPr lang="en-US" sz="1300">
              <a:latin typeface="Arial"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15F7483-4E98-48D1-AA7D-478AF409A94D}" type="slidenum">
              <a:rPr lang="en-US" sz="1300">
                <a:latin typeface="Arial" charset="0"/>
              </a:rPr>
              <a:pPr/>
              <a:t>146</a:t>
            </a:fld>
            <a:endParaRPr lang="en-US" sz="1300">
              <a:latin typeface="Arial"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latin typeface="Arial" charset="0"/>
              </a:rPr>
              <a:pPr/>
              <a:t>14</a:t>
            </a:fld>
            <a:endParaRPr lang="en-US" sz="1300">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D14DD93-6CCC-412A-8A42-CEF3D4F7B7E3}" type="slidenum">
              <a:rPr lang="en-US" sz="1300">
                <a:latin typeface="Arial" charset="0"/>
              </a:rPr>
              <a:pPr/>
              <a:t>147</a:t>
            </a:fld>
            <a:endParaRPr lang="en-US" sz="1300">
              <a:latin typeface="Arial"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1910161-FA9B-488D-8EEA-2405FB30B95E}" type="slidenum">
              <a:rPr lang="en-US" sz="1300">
                <a:latin typeface="Arial" charset="0"/>
              </a:rPr>
              <a:pPr/>
              <a:t>148</a:t>
            </a:fld>
            <a:endParaRPr lang="en-US" sz="1300">
              <a:latin typeface="Arial"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80B513-9833-4196-BFE3-BBEF6733EACC}" type="slidenum">
              <a:rPr lang="en-US" sz="1300">
                <a:latin typeface="Arial" charset="0"/>
              </a:rPr>
              <a:pPr/>
              <a:t>149</a:t>
            </a:fld>
            <a:endParaRPr lang="en-US" sz="1300">
              <a:latin typeface="Arial"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6ED5AF-CC77-4E42-BBE2-C0C4D4D45AFA}" type="slidenum">
              <a:rPr lang="en-US" sz="1300">
                <a:latin typeface="Arial" charset="0"/>
              </a:rPr>
              <a:pPr/>
              <a:t>150</a:t>
            </a:fld>
            <a:endParaRPr lang="en-US" sz="1300">
              <a:latin typeface="Arial"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7DD716-57D5-42F2-960D-34253BB9D061}" type="slidenum">
              <a:rPr lang="en-US" sz="1300">
                <a:latin typeface="Arial" charset="0"/>
              </a:rPr>
              <a:pPr/>
              <a:t>151</a:t>
            </a:fld>
            <a:endParaRPr lang="en-US" sz="1300">
              <a:latin typeface="Arial"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57A9A1-15AC-4A1D-9D2A-A0548A462A58}" type="slidenum">
              <a:rPr lang="en-US" sz="1300">
                <a:latin typeface="Arial" charset="0"/>
              </a:rPr>
              <a:pPr/>
              <a:t>152</a:t>
            </a:fld>
            <a:endParaRPr lang="en-US" sz="1300">
              <a:latin typeface="Arial"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22F8BBD-8B60-4319-9FB1-FF3F3F70A935}" type="slidenum">
              <a:rPr lang="en-US" sz="1300">
                <a:latin typeface="Arial" charset="0"/>
              </a:rPr>
              <a:pPr/>
              <a:t>154</a:t>
            </a:fld>
            <a:endParaRPr lang="en-US" sz="1300">
              <a:latin typeface="Arial"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3AAD044-4827-4598-BCD9-4BE67A37FA3F}" type="slidenum">
              <a:rPr lang="en-US" sz="1300">
                <a:latin typeface="Arial" charset="0"/>
              </a:rPr>
              <a:pPr/>
              <a:t>155</a:t>
            </a:fld>
            <a:endParaRPr lang="en-US" sz="1300">
              <a:latin typeface="Arial"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54918FB-4710-49BC-BE4B-0168E30B5921}" type="slidenum">
              <a:rPr lang="en-US" sz="1300">
                <a:latin typeface="Arial" charset="0"/>
              </a:rPr>
              <a:pPr/>
              <a:t>156</a:t>
            </a:fld>
            <a:endParaRPr lang="en-US" sz="1300">
              <a:latin typeface="Arial"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96A3CD-1BF3-434E-A11D-4BAB64EB1765}" type="slidenum">
              <a:rPr lang="en-US" sz="1300">
                <a:latin typeface="Arial" charset="0"/>
              </a:rPr>
              <a:pPr/>
              <a:t>157</a:t>
            </a:fld>
            <a:endParaRPr lang="en-US" sz="1300">
              <a:latin typeface="Arial"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D16699-CD85-4E68-8B2F-D6E0C0128F23}" type="slidenum">
              <a:rPr lang="en-US" sz="1300">
                <a:latin typeface="Arial" charset="0"/>
              </a:rPr>
              <a:pPr/>
              <a:t>15</a:t>
            </a:fld>
            <a:endParaRPr lang="en-US" sz="1300">
              <a:latin typeface="Arial" charset="0"/>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731EA30-ADC9-4C9E-AAD6-E65590CB365E}" type="slidenum">
              <a:rPr lang="en-US" sz="1300">
                <a:latin typeface="Arial" charset="0"/>
              </a:rPr>
              <a:pPr/>
              <a:t>158</a:t>
            </a:fld>
            <a:endParaRPr lang="en-US" sz="1300">
              <a:latin typeface="Arial"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B4DBD5-2B42-4064-8FDC-C094DC3A70AB}" type="slidenum">
              <a:rPr lang="en-US" sz="1300">
                <a:latin typeface="Arial" charset="0"/>
              </a:rPr>
              <a:pPr/>
              <a:t>159</a:t>
            </a:fld>
            <a:endParaRPr lang="en-US" sz="1300">
              <a:latin typeface="Arial"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E51B2-EBB7-4871-AF7A-D31C0267B6E6}" type="slidenum">
              <a:rPr lang="en-US" sz="1300">
                <a:latin typeface="Arial" charset="0"/>
              </a:rPr>
              <a:pPr/>
              <a:t>160</a:t>
            </a:fld>
            <a:endParaRPr lang="en-US" sz="1300">
              <a:latin typeface="Arial" charset="0"/>
            </a:endParaRPr>
          </a:p>
        </p:txBody>
      </p:sp>
      <p:sp>
        <p:nvSpPr>
          <p:cNvPr id="279555" name="Rectangle 2"/>
          <p:cNvSpPr>
            <a:spLocks noGrp="1" noRot="1" noChangeAspect="1" noChangeArrowheads="1" noTextEdit="1"/>
          </p:cNvSpPr>
          <p:nvPr>
            <p:ph type="sldImg"/>
          </p:nvPr>
        </p:nvSpPr>
        <p:spPr>
          <a:solidFill>
            <a:srgbClr val="FFFFFF"/>
          </a:solidFill>
          <a:ln/>
        </p:spPr>
      </p:sp>
      <p:sp>
        <p:nvSpPr>
          <p:cNvPr id="279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66A73C-477F-45F3-8510-9CFDDFB1B38F}" type="slidenum">
              <a:rPr lang="en-US" sz="1300">
                <a:latin typeface="Arial" charset="0"/>
              </a:rPr>
              <a:pPr/>
              <a:t>161</a:t>
            </a:fld>
            <a:endParaRPr lang="en-US" sz="1300">
              <a:latin typeface="Arial"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81B0A13-AA0C-4586-B20A-8BCB91D10EE8}" type="slidenum">
              <a:rPr lang="en-US" sz="1300">
                <a:latin typeface="Arial" charset="0"/>
              </a:rPr>
              <a:pPr/>
              <a:t>162</a:t>
            </a:fld>
            <a:endParaRPr lang="en-US" sz="1300">
              <a:latin typeface="Arial" charset="0"/>
            </a:endParaRPr>
          </a:p>
        </p:txBody>
      </p:sp>
      <p:sp>
        <p:nvSpPr>
          <p:cNvPr id="281603" name="Rectangle 2"/>
          <p:cNvSpPr>
            <a:spLocks noGrp="1" noRot="1" noChangeAspect="1" noChangeArrowheads="1" noTextEdit="1"/>
          </p:cNvSpPr>
          <p:nvPr>
            <p:ph type="sldImg"/>
          </p:nvPr>
        </p:nvSpPr>
        <p:spPr>
          <a:solidFill>
            <a:srgbClr val="FFFFFF"/>
          </a:solidFill>
          <a:ln/>
        </p:spPr>
      </p:sp>
      <p:sp>
        <p:nvSpPr>
          <p:cNvPr id="281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a:p>
            <a:pPr eaLnBrk="1" hangingPunct="1"/>
            <a:r>
              <a:rPr lang="en-US" smtClean="0">
                <a:ea typeface="ＭＳ Ｐゴシック" pitchFamily="-106" charset="-128"/>
              </a:rPr>
              <a:t>Don Gillies  - von Neumann's student</a:t>
            </a:r>
          </a:p>
          <a:p>
            <a:pPr eaLnBrk="1" hangingPunct="1"/>
            <a:endParaRPr lang="en-US" smtClean="0">
              <a:ea typeface="ＭＳ Ｐゴシック" pitchFamily="-106" charset="-128"/>
            </a:endParaRPr>
          </a:p>
          <a:p>
            <a:pPr eaLnBrk="1" hangingPunct="1"/>
            <a:r>
              <a:rPr lang="en-US" smtClean="0">
                <a:ea typeface="ＭＳ Ｐゴシック" pitchFamily="-106" charset="-128"/>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016E9B4-192C-47D1-A240-C2C5C88187AF}" type="slidenum">
              <a:rPr lang="en-US" sz="1300">
                <a:latin typeface="Arial" charset="0"/>
              </a:rPr>
              <a:pPr/>
              <a:t>163</a:t>
            </a:fld>
            <a:endParaRPr lang="en-US" sz="1300">
              <a:latin typeface="Arial"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3B32C8D-A633-41C7-9362-3668CCFAB7DF}" type="slidenum">
              <a:rPr lang="en-US" sz="1300">
                <a:latin typeface="Arial" charset="0"/>
              </a:rPr>
              <a:pPr/>
              <a:t>165</a:t>
            </a:fld>
            <a:endParaRPr lang="en-US" sz="1300">
              <a:latin typeface="Arial"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BA1F97B-B0C0-45A9-9BBD-45C9ECEB4584}" type="slidenum">
              <a:rPr lang="en-US" sz="1300">
                <a:latin typeface="Arial" charset="0"/>
              </a:rPr>
              <a:pPr/>
              <a:t>166</a:t>
            </a:fld>
            <a:endParaRPr lang="en-US" sz="1300">
              <a:latin typeface="Arial"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74FDE1B-D4C8-48E8-A1CE-D6B7A946CAF9}" type="slidenum">
              <a:rPr lang="en-US" sz="1300">
                <a:latin typeface="Arial" charset="0"/>
              </a:rPr>
              <a:pPr/>
              <a:t>167</a:t>
            </a:fld>
            <a:endParaRPr lang="en-US" sz="1300">
              <a:latin typeface="Arial"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D206EC-E5F4-48A3-95F5-EBF97688BE49}" type="slidenum">
              <a:rPr lang="en-US" sz="1300">
                <a:latin typeface="Arial" charset="0"/>
              </a:rPr>
              <a:pPr/>
              <a:t>168</a:t>
            </a:fld>
            <a:endParaRPr lang="en-US" sz="1300">
              <a:latin typeface="Arial"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7C4A887-E48A-4970-B641-07DE7BAEEA2A}" type="slidenum">
              <a:rPr lang="en-US" sz="1300">
                <a:latin typeface="Arial" charset="0"/>
              </a:rPr>
              <a:pPr/>
              <a:t>16</a:t>
            </a:fld>
            <a:endParaRPr lang="en-US" sz="1300">
              <a:latin typeface="Arial"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033F437-FE9A-4863-A3C0-59EB4E54E7CF}" type="slidenum">
              <a:rPr lang="en-US" sz="1300">
                <a:latin typeface="Arial" charset="0"/>
              </a:rPr>
              <a:pPr/>
              <a:t>169</a:t>
            </a:fld>
            <a:endParaRPr lang="en-US" sz="1300">
              <a:latin typeface="Arial" charset="0"/>
            </a:endParaRPr>
          </a:p>
        </p:txBody>
      </p:sp>
      <p:sp>
        <p:nvSpPr>
          <p:cNvPr id="287747" name="Rectangle 2"/>
          <p:cNvSpPr>
            <a:spLocks noGrp="1" noRot="1" noChangeAspect="1" noChangeArrowheads="1" noTextEdit="1"/>
          </p:cNvSpPr>
          <p:nvPr>
            <p:ph type="sldImg"/>
          </p:nvPr>
        </p:nvSpPr>
        <p:spPr>
          <a:solidFill>
            <a:srgbClr val="FFFFFF"/>
          </a:solidFill>
          <a:ln/>
        </p:spPr>
      </p:sp>
      <p:sp>
        <p:nvSpPr>
          <p:cNvPr id="287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1313598-DA3B-4689-890C-805AB8F55086}" type="slidenum">
              <a:rPr lang="en-US" sz="1300">
                <a:latin typeface="Arial" charset="0"/>
              </a:rPr>
              <a:pPr/>
              <a:t>170</a:t>
            </a:fld>
            <a:endParaRPr lang="en-US" sz="1300">
              <a:latin typeface="Arial"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B9E288-D7C5-4751-A492-B381DE6311DA}" type="slidenum">
              <a:rPr lang="en-US" sz="1300">
                <a:latin typeface="Arial" charset="0"/>
              </a:rPr>
              <a:pPr/>
              <a:t>171</a:t>
            </a:fld>
            <a:endParaRPr lang="en-US" sz="1300">
              <a:latin typeface="Arial"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4130F5D-0464-44E8-BCF0-1139319E49BB}" type="slidenum">
              <a:rPr lang="en-US" sz="1300">
                <a:latin typeface="Arial" charset="0"/>
              </a:rPr>
              <a:pPr/>
              <a:t>172</a:t>
            </a:fld>
            <a:endParaRPr lang="en-US" sz="1300">
              <a:latin typeface="Arial"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2B3A98-006B-48CF-9BDA-E15534B6E0CB}" type="slidenum">
              <a:rPr lang="en-US" sz="1300">
                <a:latin typeface="Arial" charset="0"/>
              </a:rPr>
              <a:pPr/>
              <a:t>173</a:t>
            </a:fld>
            <a:endParaRPr lang="en-US" sz="1300">
              <a:latin typeface="Arial"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323294-4CEE-412B-97D5-BBA20CDB8C53}" type="slidenum">
              <a:rPr lang="en-US" sz="1300">
                <a:latin typeface="Arial" charset="0"/>
              </a:rPr>
              <a:pPr/>
              <a:t>174</a:t>
            </a:fld>
            <a:endParaRPr lang="en-US" sz="1300">
              <a:latin typeface="Arial"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CFB86A-6867-4AB0-BC12-03C94A7F85FA}" type="slidenum">
              <a:rPr lang="en-US" sz="1300">
                <a:latin typeface="Arial" charset="0"/>
              </a:rPr>
              <a:pPr/>
              <a:t>175</a:t>
            </a:fld>
            <a:endParaRPr lang="en-US" sz="1300">
              <a:latin typeface="Arial"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4695531-383C-48D8-AFA5-CFE4A517E6FA}" type="slidenum">
              <a:rPr lang="en-US" sz="1300">
                <a:latin typeface="Arial" charset="0"/>
              </a:rPr>
              <a:pPr/>
              <a:t>176</a:t>
            </a:fld>
            <a:endParaRPr lang="en-US" sz="1300">
              <a:latin typeface="Arial"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B06C416-4C98-4AD3-81BE-BCEB6DBD35C3}" type="slidenum">
              <a:rPr lang="en-US" sz="1300">
                <a:latin typeface="Arial" charset="0"/>
              </a:rPr>
              <a:pPr/>
              <a:t>177</a:t>
            </a:fld>
            <a:endParaRPr lang="en-US" sz="1300">
              <a:latin typeface="Arial"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299849-3247-46F3-9244-F63B27CD6403}" type="slidenum">
              <a:rPr lang="en-US" sz="1300">
                <a:latin typeface="Arial" charset="0"/>
              </a:rPr>
              <a:pPr/>
              <a:t>178</a:t>
            </a:fld>
            <a:endParaRPr lang="en-US" sz="1300">
              <a:latin typeface="Arial"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17</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0D03BA-3BCD-4716-BFA8-99D9D4EEBDF6}" type="slidenum">
              <a:rPr lang="en-US" sz="1300">
                <a:latin typeface="Arial" charset="0"/>
              </a:rPr>
              <a:pPr/>
              <a:t>179</a:t>
            </a:fld>
            <a:endParaRPr lang="en-US" sz="1300">
              <a:latin typeface="Arial"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89BEEB0-E470-4718-AA6A-8FAE8F1CC180}" type="slidenum">
              <a:rPr lang="en-US" sz="1300">
                <a:latin typeface="Arial" charset="0"/>
              </a:rPr>
              <a:pPr/>
              <a:t>180</a:t>
            </a:fld>
            <a:endParaRPr lang="en-US" sz="1300">
              <a:latin typeface="Arial"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97255D-561A-4965-AAB7-65F991C8308D}" type="slidenum">
              <a:rPr lang="en-US" sz="1300">
                <a:latin typeface="Arial" charset="0"/>
              </a:rPr>
              <a:pPr/>
              <a:t>181</a:t>
            </a:fld>
            <a:endParaRPr lang="en-US" sz="1300">
              <a:latin typeface="Arial"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CD9396E-31F4-4CDF-A392-8765595F0B6A}" type="slidenum">
              <a:rPr lang="en-US" sz="1300">
                <a:latin typeface="Arial" charset="0"/>
              </a:rPr>
              <a:pPr/>
              <a:t>182</a:t>
            </a:fld>
            <a:endParaRPr lang="en-US" sz="1300">
              <a:latin typeface="Arial"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18</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19</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20</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2</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8F247C9-9600-474E-9AA3-98566F6DBAE4}" type="slidenum">
              <a:rPr lang="en-US" sz="1300">
                <a:latin typeface="Arial" charset="0"/>
              </a:rPr>
              <a:pPr/>
              <a:t>21</a:t>
            </a:fld>
            <a:endParaRPr lang="en-US" sz="1300">
              <a:latin typeface="Arial"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AA490F-BB45-41A7-BE83-7F46DD74ABB5}" type="slidenum">
              <a:rPr lang="en-US" sz="1300">
                <a:latin typeface="Arial" charset="0"/>
              </a:rPr>
              <a:pPr/>
              <a:t>22</a:t>
            </a:fld>
            <a:endParaRPr lang="en-US" sz="1300">
              <a:latin typeface="Arial"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3A0C8B-F5F2-46B4-8E32-F504D5D37E81}" type="slidenum">
              <a:rPr lang="en-US" sz="1300">
                <a:latin typeface="Arial" charset="0"/>
              </a:rPr>
              <a:pPr/>
              <a:t>23</a:t>
            </a:fld>
            <a:endParaRPr lang="en-US" sz="1300">
              <a:latin typeface="Arial"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25</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26</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35F380D-37F9-4319-AB9C-D11986A9DB4C}" type="slidenum">
              <a:rPr lang="en-US" sz="1300">
                <a:latin typeface="Arial" charset="0"/>
              </a:rPr>
              <a:pPr/>
              <a:t>27</a:t>
            </a:fld>
            <a:endParaRPr lang="en-US" sz="1300">
              <a:latin typeface="Arial"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latin typeface="Arial" charset="0"/>
              </a:rPr>
              <a:pPr/>
              <a:t>28</a:t>
            </a:fld>
            <a:endParaRPr lang="en-US" sz="130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5F425A-A468-4831-87F5-E1FAFBC8441E}" type="slidenum">
              <a:rPr lang="en-US" sz="1300">
                <a:latin typeface="Arial" charset="0"/>
              </a:rPr>
              <a:pPr/>
              <a:t>29</a:t>
            </a:fld>
            <a:endParaRPr lang="en-US" sz="1300">
              <a:latin typeface="Arial"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C37732-69F0-47D7-8F1F-976FE5593B7F}" type="slidenum">
              <a:rPr lang="en-US" sz="1300">
                <a:latin typeface="Arial" charset="0"/>
              </a:rPr>
              <a:pPr/>
              <a:t>30</a:t>
            </a:fld>
            <a:endParaRPr lang="en-US" sz="1300">
              <a:latin typeface="Arial" charset="0"/>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30FB3F-B870-4785-8F3C-6A77A816A7AF}" type="slidenum">
              <a:rPr lang="en-US" sz="1300">
                <a:latin typeface="Arial" charset="0"/>
              </a:rPr>
              <a:pPr/>
              <a:t>31</a:t>
            </a:fld>
            <a:endParaRPr lang="en-US" sz="1300">
              <a:latin typeface="Arial" charset="0"/>
            </a:endParaRPr>
          </a:p>
        </p:txBody>
      </p:sp>
      <p:sp>
        <p:nvSpPr>
          <p:cNvPr id="183299" name="Rectangle 2"/>
          <p:cNvSpPr>
            <a:spLocks noGrp="1" noRot="1" noChangeAspect="1" noChangeArrowheads="1" noTextEdit="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3</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49E093-C29E-49C5-B2EE-2878AA325CF1}" type="slidenum">
              <a:rPr lang="en-US" sz="1300">
                <a:latin typeface="Arial" charset="0"/>
              </a:rPr>
              <a:pPr/>
              <a:t>32</a:t>
            </a:fld>
            <a:endParaRPr lang="en-US" sz="1300">
              <a:latin typeface="Arial" charset="0"/>
            </a:endParaRPr>
          </a:p>
        </p:txBody>
      </p:sp>
      <p:sp>
        <p:nvSpPr>
          <p:cNvPr id="184323" name="Rectangle 2"/>
          <p:cNvSpPr>
            <a:spLocks noGrp="1" noRot="1" noChangeAspect="1" noChangeArrowheads="1" noTextEdit="1"/>
          </p:cNvSpPr>
          <p:nvPr>
            <p:ph type="sldImg"/>
          </p:nvPr>
        </p:nvSpPr>
        <p:spPr>
          <a:solidFill>
            <a:srgbClr val="FFFFFF"/>
          </a:solidFill>
          <a:ln/>
        </p:spPr>
      </p:sp>
      <p:sp>
        <p:nvSpPr>
          <p:cNvPr id="1843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7FB007F-249F-4DEC-AEE3-E89852103F90}" type="slidenum">
              <a:rPr lang="en-US" sz="1300">
                <a:latin typeface="Arial" charset="0"/>
              </a:rPr>
              <a:pPr/>
              <a:t>33</a:t>
            </a:fld>
            <a:endParaRPr lang="en-US" sz="1300">
              <a:latin typeface="Arial"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84348C-441D-4FD7-9D89-F86B8A352884}" type="slidenum">
              <a:rPr lang="en-US" sz="1300">
                <a:latin typeface="Arial" charset="0"/>
              </a:rPr>
              <a:pPr/>
              <a:t>34</a:t>
            </a:fld>
            <a:endParaRPr lang="en-US" sz="1300">
              <a:latin typeface="Arial"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6BA946-1314-4A94-A878-650DEBEC4888}" type="slidenum">
              <a:rPr lang="en-US" sz="1300">
                <a:latin typeface="Arial" charset="0"/>
              </a:rPr>
              <a:pPr/>
              <a:t>35</a:t>
            </a:fld>
            <a:endParaRPr lang="en-US" sz="1300">
              <a:latin typeface="Arial"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107C7A3-1487-40EA-A314-1EEB6C5059EA}" type="slidenum">
              <a:rPr lang="en-US" sz="1300">
                <a:latin typeface="Arial" charset="0"/>
              </a:rPr>
              <a:pPr/>
              <a:t>36</a:t>
            </a:fld>
            <a:endParaRPr lang="en-US" sz="1300">
              <a:latin typeface="Arial"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796BF53-8530-4D7F-8150-BE051D79645C}" type="slidenum">
              <a:rPr lang="en-US" sz="1300">
                <a:latin typeface="Arial" charset="0"/>
              </a:rPr>
              <a:pPr/>
              <a:t>37</a:t>
            </a:fld>
            <a:endParaRPr lang="en-US" sz="1300">
              <a:latin typeface="Arial"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38C4949-6088-4C6E-81DC-4999312780F4}" type="slidenum">
              <a:rPr lang="en-US" sz="1300">
                <a:latin typeface="Arial" charset="0"/>
              </a:rPr>
              <a:pPr/>
              <a:t>38</a:t>
            </a:fld>
            <a:endParaRPr lang="en-US" sz="1300">
              <a:latin typeface="Arial"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2CC2D4-7C72-428C-93EC-BB191D5CB51B}" type="slidenum">
              <a:rPr lang="en-US" sz="1300">
                <a:latin typeface="Arial" charset="0"/>
              </a:rPr>
              <a:pPr/>
              <a:t>39</a:t>
            </a:fld>
            <a:endParaRPr lang="en-US" sz="1300">
              <a:latin typeface="Arial"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340C6C-43A7-4DC2-BD18-2790F5D6E2B5}" type="slidenum">
              <a:rPr lang="en-US" sz="1300">
                <a:latin typeface="Arial" charset="0"/>
              </a:rPr>
              <a:pPr/>
              <a:t>40</a:t>
            </a:fld>
            <a:endParaRPr lang="en-US" sz="1300">
              <a:latin typeface="Arial"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latin typeface="Arial" charset="0"/>
              </a:rPr>
              <a:pPr/>
              <a:t>41</a:t>
            </a:fld>
            <a:endParaRPr lang="en-US" sz="130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4</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42</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43</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44</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6FDD0F-ED45-4512-B3D1-56A7B9A7C45E}" type="slidenum">
              <a:rPr lang="en-US" sz="1300">
                <a:latin typeface="Arial" charset="0"/>
              </a:rPr>
              <a:pPr/>
              <a:t>45</a:t>
            </a:fld>
            <a:endParaRPr lang="en-US" sz="130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46</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3DD4601-2F29-4D3F-82BF-435C58615A12}" type="slidenum">
              <a:rPr lang="en-US" sz="1300">
                <a:latin typeface="Arial" charset="0"/>
              </a:rPr>
              <a:pPr/>
              <a:t>47</a:t>
            </a:fld>
            <a:endParaRPr lang="en-US" sz="1300">
              <a:latin typeface="Arial"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1986375-C033-40D3-BF66-F5D9C61F1083}" type="slidenum">
              <a:rPr lang="en-US" sz="1300">
                <a:latin typeface="Arial" charset="0"/>
              </a:rPr>
              <a:pPr/>
              <a:t>48</a:t>
            </a:fld>
            <a:endParaRPr lang="en-US" sz="1300">
              <a:latin typeface="Arial"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0B66A7A-B80B-4E7A-B82C-E9F4BB242642}" type="slidenum">
              <a:rPr lang="en-US" sz="1300">
                <a:latin typeface="Arial" charset="0"/>
              </a:rPr>
              <a:pPr/>
              <a:t>49</a:t>
            </a:fld>
            <a:endParaRPr lang="en-US" sz="130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50</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51</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5</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BD553C6-FD7D-4459-8D25-ACA46992E1CE}" type="slidenum">
              <a:rPr lang="en-US" sz="1300">
                <a:latin typeface="Arial" charset="0"/>
              </a:rPr>
              <a:pPr/>
              <a:t>52</a:t>
            </a:fld>
            <a:endParaRPr lang="en-US" sz="1300">
              <a:latin typeface="Arial"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53</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46C876-5571-4C32-8F2D-55DB9616286F}" type="slidenum">
              <a:rPr lang="en-US" sz="1300">
                <a:latin typeface="Arial" charset="0"/>
              </a:rPr>
              <a:pPr/>
              <a:t>54</a:t>
            </a:fld>
            <a:endParaRPr lang="en-US" sz="1300">
              <a:latin typeface="Arial"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2B0A36-B114-414F-8FD1-AED68A4CEF3C}" type="slidenum">
              <a:rPr lang="en-US" sz="1300">
                <a:latin typeface="Arial" charset="0"/>
              </a:rPr>
              <a:pPr/>
              <a:t>55</a:t>
            </a:fld>
            <a:endParaRPr lang="en-US" sz="130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2E4D9A-7788-452F-BE6D-D7DE668B39BC}" type="slidenum">
              <a:rPr lang="en-US" sz="1300">
                <a:latin typeface="Arial" charset="0"/>
              </a:rPr>
              <a:pPr/>
              <a:t>56</a:t>
            </a:fld>
            <a:endParaRPr lang="en-US" sz="1300">
              <a:latin typeface="Arial"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57</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58</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59</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60</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62</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6</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856487-6B4E-427F-99B7-1655082D790B}" type="slidenum">
              <a:rPr lang="en-US" sz="1300">
                <a:latin typeface="Arial" charset="0"/>
              </a:rPr>
              <a:pPr/>
              <a:t>63</a:t>
            </a:fld>
            <a:endParaRPr lang="en-US" sz="1300">
              <a:latin typeface="Arial"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64</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65</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0E6767E-DC15-42D1-89DB-6A5E966773F3}" type="slidenum">
              <a:rPr lang="en-US" sz="1300">
                <a:latin typeface="Arial" charset="0"/>
              </a:rPr>
              <a:pPr/>
              <a:t>66</a:t>
            </a:fld>
            <a:endParaRPr lang="en-US" sz="1300">
              <a:latin typeface="Arial" charset="0"/>
            </a:endParaRPr>
          </a:p>
        </p:txBody>
      </p:sp>
      <p:sp>
        <p:nvSpPr>
          <p:cNvPr id="173059" name="Rectangle 2"/>
          <p:cNvSpPr>
            <a:spLocks noGrp="1" noRot="1" noChangeAspect="1" noChangeArrowheads="1" noTextEdit="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67</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68</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69</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70</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97A1853-E881-43D8-A5B9-5F213EFABB40}" type="slidenum">
              <a:rPr lang="en-US" sz="1300">
                <a:latin typeface="Arial" charset="0"/>
              </a:rPr>
              <a:pPr/>
              <a:t>71</a:t>
            </a:fld>
            <a:endParaRPr lang="en-US" sz="1300">
              <a:latin typeface="Arial"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E0D40B9-40AC-4B3F-B2FD-4EDB6BAB6CA8}" type="slidenum">
              <a:rPr lang="en-US" sz="1300">
                <a:latin typeface="Arial" charset="0"/>
              </a:rPr>
              <a:pPr/>
              <a:t>72</a:t>
            </a:fld>
            <a:endParaRPr lang="en-US" sz="1300">
              <a:latin typeface="Arial"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7</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73</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74</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75</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75847-1E0C-4915-AF99-27A542D61E3D}" type="slidenum">
              <a:rPr lang="en-US" sz="1300">
                <a:latin typeface="Arial" charset="0"/>
              </a:rPr>
              <a:pPr/>
              <a:t>76</a:t>
            </a:fld>
            <a:endParaRPr lang="en-US" sz="1300">
              <a:latin typeface="Arial"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653273D-7C68-46C4-BB56-323282B0EE41}" type="slidenum">
              <a:rPr lang="en-US" sz="1300">
                <a:solidFill>
                  <a:srgbClr val="000000"/>
                </a:solidFill>
                <a:latin typeface="Arial" charset="0"/>
              </a:rPr>
              <a:pPr/>
              <a:t>77</a:t>
            </a:fld>
            <a:endParaRPr lang="en-US" sz="1300">
              <a:solidFill>
                <a:srgbClr val="000000"/>
              </a:solidFill>
              <a:latin typeface="Arial"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63F2F3-1D0A-4123-BF65-0B765E581F7F}" type="slidenum">
              <a:rPr lang="en-US" sz="1300">
                <a:latin typeface="Arial" charset="0"/>
              </a:rPr>
              <a:pPr/>
              <a:t>79</a:t>
            </a:fld>
            <a:endParaRPr lang="en-US" sz="1300">
              <a:latin typeface="Arial"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F5C2EE1-3300-4AE0-9CC4-A654F60708C5}" type="slidenum">
              <a:rPr lang="en-US" sz="1300">
                <a:latin typeface="Arial" charset="0"/>
              </a:rPr>
              <a:pPr/>
              <a:t>80</a:t>
            </a:fld>
            <a:endParaRPr lang="en-US" sz="1300">
              <a:latin typeface="Arial"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AF88BE7-B185-4A59-8A7F-3EC36D19E518}" type="slidenum">
              <a:rPr lang="en-US" sz="1300">
                <a:latin typeface="Arial" charset="0"/>
              </a:rPr>
              <a:pPr/>
              <a:t>81</a:t>
            </a:fld>
            <a:endParaRPr lang="en-US" sz="1300">
              <a:latin typeface="Arial"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457F4F-2E5F-42E3-87AF-A721DC4A1E88}" type="slidenum">
              <a:rPr lang="en-US" sz="1300">
                <a:latin typeface="Arial" charset="0"/>
              </a:rPr>
              <a:pPr/>
              <a:t>82</a:t>
            </a:fld>
            <a:endParaRPr lang="en-US" sz="1300">
              <a:latin typeface="Arial"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E007916-19B1-475F-AE80-577BA35926A2}" type="slidenum">
              <a:rPr lang="en-US" sz="1300">
                <a:latin typeface="Arial" charset="0"/>
              </a:rPr>
              <a:pPr/>
              <a:t>83</a:t>
            </a:fld>
            <a:endParaRPr lang="en-US" sz="1300">
              <a:latin typeface="Arial"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8</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85</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D604BC-650C-44E3-8AD4-6EBB1D6AC961}" type="slidenum">
              <a:rPr lang="en-US" sz="1300">
                <a:latin typeface="Arial" charset="0"/>
              </a:rPr>
              <a:pPr/>
              <a:t>92</a:t>
            </a:fld>
            <a:endParaRPr lang="en-US" sz="1300">
              <a:latin typeface="Arial"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DF1E62-12E0-4958-96CF-A173BC0AB0DD}" type="slidenum">
              <a:rPr lang="en-US" sz="1300">
                <a:latin typeface="Arial" charset="0"/>
              </a:rPr>
              <a:pPr/>
              <a:t>93</a:t>
            </a:fld>
            <a:endParaRPr lang="en-US" sz="1300">
              <a:latin typeface="Arial"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C20637C-6454-4D20-AA75-B8484850084C}" type="slidenum">
              <a:rPr lang="en-US" sz="1300">
                <a:latin typeface="Arial" charset="0"/>
              </a:rPr>
              <a:pPr/>
              <a:t>94</a:t>
            </a:fld>
            <a:endParaRPr lang="en-US" sz="1300">
              <a:latin typeface="Arial"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0ABE811-95DA-4797-A88F-AECAB0512E8E}" type="slidenum">
              <a:rPr lang="en-US" sz="1300">
                <a:latin typeface="Arial" charset="0"/>
              </a:rPr>
              <a:pPr/>
              <a:t>95</a:t>
            </a:fld>
            <a:endParaRPr lang="en-US" sz="1300">
              <a:latin typeface="Arial"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13A9A70-F432-4A46-B400-03388C4D4FBC}" type="slidenum">
              <a:rPr lang="en-US" sz="1300">
                <a:latin typeface="Arial" charset="0"/>
              </a:rPr>
              <a:pPr/>
              <a:t>96</a:t>
            </a:fld>
            <a:endParaRPr lang="en-US" sz="1300">
              <a:latin typeface="Arial"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E683FE7-8704-4B2A-B177-6DF75315FADC}" type="slidenum">
              <a:rPr lang="en-US" sz="1300">
                <a:latin typeface="Arial" charset="0"/>
              </a:rPr>
              <a:pPr/>
              <a:t>97</a:t>
            </a:fld>
            <a:endParaRPr lang="en-US" sz="1300">
              <a:latin typeface="Arial"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669749F-3E21-4DE0-A9A5-5E0340CB20AC}" type="slidenum">
              <a:rPr lang="en-US" sz="1300">
                <a:latin typeface="Arial" charset="0"/>
              </a:rPr>
              <a:pPr/>
              <a:t>98</a:t>
            </a:fld>
            <a:endParaRPr lang="en-US" sz="1300">
              <a:latin typeface="Arial"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92C81CC-0137-4870-AA9B-B2E531896968}" type="slidenum">
              <a:rPr lang="en-US" sz="1300">
                <a:latin typeface="Arial" charset="0"/>
              </a:rPr>
              <a:pPr/>
              <a:t>99</a:t>
            </a:fld>
            <a:endParaRPr lang="en-US" sz="1300">
              <a:latin typeface="Arial"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B449A4-BDDF-4829-8E28-2ECFEA600BE5}" type="slidenum">
              <a:rPr lang="en-US" sz="1300">
                <a:latin typeface="Arial" charset="0"/>
              </a:rPr>
              <a:pPr/>
              <a:t>100</a:t>
            </a:fld>
            <a:endParaRPr lang="en-US" sz="1300">
              <a:latin typeface="Arial"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9</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DF0224-FDBC-4E1D-B114-053F5AA246D1}" type="slidenum">
              <a:rPr lang="en-US" sz="1300">
                <a:latin typeface="Arial" charset="0"/>
              </a:rPr>
              <a:pPr/>
              <a:t>101</a:t>
            </a:fld>
            <a:endParaRPr lang="en-US" sz="1300">
              <a:latin typeface="Arial"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3C8CCAD-6D32-43DD-A066-3C72450764DD}" type="slidenum">
              <a:rPr lang="en-US" sz="1300">
                <a:latin typeface="Arial" charset="0"/>
              </a:rPr>
              <a:pPr/>
              <a:t>102</a:t>
            </a:fld>
            <a:endParaRPr lang="en-US" sz="1300">
              <a:latin typeface="Arial"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5AD8BFF-7080-4485-93C3-C9A78786B84D}" type="slidenum">
              <a:rPr lang="en-US" sz="1300">
                <a:latin typeface="Arial" charset="0"/>
              </a:rPr>
              <a:pPr/>
              <a:t>103</a:t>
            </a:fld>
            <a:endParaRPr lang="en-US" sz="1300">
              <a:latin typeface="Arial"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861FDEB-D82B-491F-9C5D-77573F1EA48C}" type="slidenum">
              <a:rPr lang="en-US" sz="1300">
                <a:latin typeface="Arial" charset="0"/>
              </a:rPr>
              <a:pPr/>
              <a:t>104</a:t>
            </a:fld>
            <a:endParaRPr lang="en-US" sz="1300">
              <a:latin typeface="Arial"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B9C02B7-F781-4128-9255-91456E4B280F}" type="slidenum">
              <a:rPr lang="en-US" sz="1300">
                <a:latin typeface="Arial" charset="0"/>
              </a:rPr>
              <a:pPr/>
              <a:t>105</a:t>
            </a:fld>
            <a:endParaRPr lang="en-US" sz="1300">
              <a:latin typeface="Arial"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349443-831C-4A3D-AD29-43FA1E0BCB4B}" type="slidenum">
              <a:rPr lang="en-US" sz="1300">
                <a:latin typeface="Arial" charset="0"/>
              </a:rPr>
              <a:pPr/>
              <a:t>106</a:t>
            </a:fld>
            <a:endParaRPr lang="en-US" sz="1300">
              <a:latin typeface="Arial"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7368FF6-F188-4C27-A15F-46890CB08674}" type="slidenum">
              <a:rPr lang="en-US" sz="1300">
                <a:latin typeface="Arial" charset="0"/>
              </a:rPr>
              <a:pPr/>
              <a:t>107</a:t>
            </a:fld>
            <a:endParaRPr lang="en-US" sz="1300">
              <a:latin typeface="Arial"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9D08F3-CF55-4828-93AE-E5560EA7CBF0}" type="slidenum">
              <a:rPr lang="en-US" sz="1300">
                <a:latin typeface="Arial" charset="0"/>
              </a:rPr>
              <a:pPr/>
              <a:t>108</a:t>
            </a:fld>
            <a:endParaRPr lang="en-US" sz="1300">
              <a:latin typeface="Arial"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96E642C-5E20-4BEB-9BD1-930695E49655}" type="slidenum">
              <a:rPr lang="en-US" sz="1300">
                <a:latin typeface="Arial" charset="0"/>
              </a:rPr>
              <a:pPr/>
              <a:t>109</a:t>
            </a:fld>
            <a:endParaRPr lang="en-US" sz="1300">
              <a:latin typeface="Arial"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6296F-7411-4B07-9959-98C65A3D9981}" type="slidenum">
              <a:rPr lang="en-US" sz="1300">
                <a:latin typeface="Arial" charset="0"/>
              </a:rPr>
              <a:pPr/>
              <a:t>110</a:t>
            </a:fld>
            <a:endParaRPr lang="en-US" sz="1300">
              <a:latin typeface="Arial"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174745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1214339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234004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D1811D-AA3A-457B-BCCA-6F14814C1708}" type="slidenum">
              <a:rPr lang="en-US"/>
              <a:pPr>
                <a:defRPr/>
              </a:pPr>
              <a:t>‹#›</a:t>
            </a:fld>
            <a:endParaRPr lang="en-US"/>
          </a:p>
        </p:txBody>
      </p:sp>
    </p:spTree>
    <p:extLst>
      <p:ext uri="{BB962C8B-B14F-4D97-AF65-F5344CB8AC3E}">
        <p14:creationId xmlns:p14="http://schemas.microsoft.com/office/powerpoint/2010/main" val="87191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5FD75A-E365-4275-8639-F60A7E47CE30}" type="slidenum">
              <a:rPr lang="en-US"/>
              <a:pPr>
                <a:defRPr/>
              </a:pPr>
              <a:t>‹#›</a:t>
            </a:fld>
            <a:endParaRPr lang="en-US"/>
          </a:p>
        </p:txBody>
      </p:sp>
    </p:spTree>
    <p:extLst>
      <p:ext uri="{BB962C8B-B14F-4D97-AF65-F5344CB8AC3E}">
        <p14:creationId xmlns:p14="http://schemas.microsoft.com/office/powerpoint/2010/main" val="15333730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A3A49-D636-49B7-9EE6-D6959865BF12}" type="slidenum">
              <a:rPr lang="en-US"/>
              <a:pPr>
                <a:defRPr/>
              </a:pPr>
              <a:t>‹#›</a:t>
            </a:fld>
            <a:endParaRPr lang="en-US"/>
          </a:p>
        </p:txBody>
      </p:sp>
    </p:spTree>
    <p:extLst>
      <p:ext uri="{BB962C8B-B14F-4D97-AF65-F5344CB8AC3E}">
        <p14:creationId xmlns:p14="http://schemas.microsoft.com/office/powerpoint/2010/main" val="42129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0773AD-AFA1-48C7-9AB9-A4093B2E01FC}" type="slidenum">
              <a:rPr lang="en-US"/>
              <a:pPr>
                <a:defRPr/>
              </a:pPr>
              <a:t>‹#›</a:t>
            </a:fld>
            <a:endParaRPr lang="en-US"/>
          </a:p>
        </p:txBody>
      </p:sp>
    </p:spTree>
    <p:extLst>
      <p:ext uri="{BB962C8B-B14F-4D97-AF65-F5344CB8AC3E}">
        <p14:creationId xmlns:p14="http://schemas.microsoft.com/office/powerpoint/2010/main" val="2482907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0B187A-3B54-4849-B065-374D97F7B30D}" type="slidenum">
              <a:rPr lang="en-US"/>
              <a:pPr>
                <a:defRPr/>
              </a:pPr>
              <a:t>‹#›</a:t>
            </a:fld>
            <a:endParaRPr lang="en-US"/>
          </a:p>
        </p:txBody>
      </p:sp>
    </p:spTree>
    <p:extLst>
      <p:ext uri="{BB962C8B-B14F-4D97-AF65-F5344CB8AC3E}">
        <p14:creationId xmlns:p14="http://schemas.microsoft.com/office/powerpoint/2010/main" val="29666427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F6C77-4965-4087-80C7-EEC9DAEE6195}" type="slidenum">
              <a:rPr lang="en-US"/>
              <a:pPr>
                <a:defRPr/>
              </a:pPr>
              <a:t>‹#›</a:t>
            </a:fld>
            <a:endParaRPr lang="en-US"/>
          </a:p>
        </p:txBody>
      </p:sp>
    </p:spTree>
    <p:extLst>
      <p:ext uri="{BB962C8B-B14F-4D97-AF65-F5344CB8AC3E}">
        <p14:creationId xmlns:p14="http://schemas.microsoft.com/office/powerpoint/2010/main" val="1982105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9C80866-871F-4895-8755-C7D705970E3F}" type="slidenum">
              <a:rPr lang="en-US"/>
              <a:pPr>
                <a:defRPr/>
              </a:pPr>
              <a:t>‹#›</a:t>
            </a:fld>
            <a:endParaRPr lang="en-US"/>
          </a:p>
        </p:txBody>
      </p:sp>
    </p:spTree>
    <p:extLst>
      <p:ext uri="{BB962C8B-B14F-4D97-AF65-F5344CB8AC3E}">
        <p14:creationId xmlns:p14="http://schemas.microsoft.com/office/powerpoint/2010/main" val="2529126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8F0AF7-877A-473F-985E-DE43CC9044F1}" type="slidenum">
              <a:rPr lang="en-US"/>
              <a:pPr>
                <a:defRPr/>
              </a:pPr>
              <a:t>‹#›</a:t>
            </a:fld>
            <a:endParaRPr lang="en-US"/>
          </a:p>
        </p:txBody>
      </p:sp>
    </p:spTree>
    <p:extLst>
      <p:ext uri="{BB962C8B-B14F-4D97-AF65-F5344CB8AC3E}">
        <p14:creationId xmlns:p14="http://schemas.microsoft.com/office/powerpoint/2010/main" val="2549878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915939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042650-48E4-46C8-9818-9BCEACA3F64A}" type="slidenum">
              <a:rPr lang="en-US"/>
              <a:pPr>
                <a:defRPr/>
              </a:pPr>
              <a:t>‹#›</a:t>
            </a:fld>
            <a:endParaRPr lang="en-US"/>
          </a:p>
        </p:txBody>
      </p:sp>
    </p:spTree>
    <p:extLst>
      <p:ext uri="{BB962C8B-B14F-4D97-AF65-F5344CB8AC3E}">
        <p14:creationId xmlns:p14="http://schemas.microsoft.com/office/powerpoint/2010/main" val="25848800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0BEE79-4B6A-41FD-A2BD-5C1A1F65514F}" type="slidenum">
              <a:rPr lang="en-US"/>
              <a:pPr>
                <a:defRPr/>
              </a:pPr>
              <a:t>‹#›</a:t>
            </a:fld>
            <a:endParaRPr lang="en-US"/>
          </a:p>
        </p:txBody>
      </p:sp>
    </p:spTree>
    <p:extLst>
      <p:ext uri="{BB962C8B-B14F-4D97-AF65-F5344CB8AC3E}">
        <p14:creationId xmlns:p14="http://schemas.microsoft.com/office/powerpoint/2010/main" val="29249925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5065A5-28D7-49F1-AE0E-EBD477D825A2}" type="slidenum">
              <a:rPr lang="en-US"/>
              <a:pPr>
                <a:defRPr/>
              </a:pPr>
              <a:t>‹#›</a:t>
            </a:fld>
            <a:endParaRPr lang="en-US"/>
          </a:p>
        </p:txBody>
      </p:sp>
    </p:spTree>
    <p:extLst>
      <p:ext uri="{BB962C8B-B14F-4D97-AF65-F5344CB8AC3E}">
        <p14:creationId xmlns:p14="http://schemas.microsoft.com/office/powerpoint/2010/main" val="4067284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3605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651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944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768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778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0200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35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192469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85878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60997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94965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2290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7673115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015497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6340878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730672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18821204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2881258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5F4B31-5DD5-4678-8869-49ABEDDCB0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33549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image" Target="../media/image1.png"/><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notesSlide" Target="../notesSlides/notesSlide1.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slideLayout" Target="../slideLayouts/slideLayout29.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9.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4.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8" Type="http://schemas.openxmlformats.org/officeDocument/2006/relationships/tags" Target="../tags/tag3276.xml"/><Relationship Id="rId13" Type="http://schemas.openxmlformats.org/officeDocument/2006/relationships/tags" Target="../tags/tag3281.xml"/><Relationship Id="rId18" Type="http://schemas.openxmlformats.org/officeDocument/2006/relationships/tags" Target="../tags/tag3286.xml"/><Relationship Id="rId3" Type="http://schemas.openxmlformats.org/officeDocument/2006/relationships/tags" Target="../tags/tag3271.xml"/><Relationship Id="rId21" Type="http://schemas.openxmlformats.org/officeDocument/2006/relationships/notesSlide" Target="../notesSlides/notesSlide90.xml"/><Relationship Id="rId7" Type="http://schemas.openxmlformats.org/officeDocument/2006/relationships/tags" Target="../tags/tag3275.xml"/><Relationship Id="rId12" Type="http://schemas.openxmlformats.org/officeDocument/2006/relationships/tags" Target="../tags/tag3280.xml"/><Relationship Id="rId17" Type="http://schemas.openxmlformats.org/officeDocument/2006/relationships/tags" Target="../tags/tag3285.xml"/><Relationship Id="rId2" Type="http://schemas.openxmlformats.org/officeDocument/2006/relationships/tags" Target="../tags/tag3270.xml"/><Relationship Id="rId16" Type="http://schemas.openxmlformats.org/officeDocument/2006/relationships/tags" Target="../tags/tag3284.xml"/><Relationship Id="rId20" Type="http://schemas.openxmlformats.org/officeDocument/2006/relationships/slideLayout" Target="../slideLayouts/slideLayout6.xml"/><Relationship Id="rId1" Type="http://schemas.openxmlformats.org/officeDocument/2006/relationships/tags" Target="../tags/tag3269.xml"/><Relationship Id="rId6" Type="http://schemas.openxmlformats.org/officeDocument/2006/relationships/tags" Target="../tags/tag3274.xml"/><Relationship Id="rId11" Type="http://schemas.openxmlformats.org/officeDocument/2006/relationships/tags" Target="../tags/tag3279.xml"/><Relationship Id="rId5" Type="http://schemas.openxmlformats.org/officeDocument/2006/relationships/tags" Target="../tags/tag3273.xml"/><Relationship Id="rId15" Type="http://schemas.openxmlformats.org/officeDocument/2006/relationships/tags" Target="../tags/tag3283.xml"/><Relationship Id="rId10" Type="http://schemas.openxmlformats.org/officeDocument/2006/relationships/tags" Target="../tags/tag3278.xml"/><Relationship Id="rId19" Type="http://schemas.openxmlformats.org/officeDocument/2006/relationships/tags" Target="../tags/tag3287.xml"/><Relationship Id="rId4" Type="http://schemas.openxmlformats.org/officeDocument/2006/relationships/tags" Target="../tags/tag3272.xml"/><Relationship Id="rId9" Type="http://schemas.openxmlformats.org/officeDocument/2006/relationships/tags" Target="../tags/tag3277.xml"/><Relationship Id="rId14" Type="http://schemas.openxmlformats.org/officeDocument/2006/relationships/tags" Target="../tags/tag3282.xml"/></Relationships>
</file>

<file path=ppt/slides/_rels/slide102.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tags" Target="../tags/tag3290.xml"/><Relationship Id="rId7" Type="http://schemas.openxmlformats.org/officeDocument/2006/relationships/notesSlide" Target="../notesSlides/notesSlide91.xml"/><Relationship Id="rId2" Type="http://schemas.openxmlformats.org/officeDocument/2006/relationships/tags" Target="../tags/tag3289.xml"/><Relationship Id="rId1" Type="http://schemas.openxmlformats.org/officeDocument/2006/relationships/tags" Target="../tags/tag3288.xml"/><Relationship Id="rId6" Type="http://schemas.openxmlformats.org/officeDocument/2006/relationships/slideLayout" Target="../slideLayouts/slideLayout6.xml"/><Relationship Id="rId5" Type="http://schemas.openxmlformats.org/officeDocument/2006/relationships/tags" Target="../tags/tag3292.xml"/><Relationship Id="rId4" Type="http://schemas.openxmlformats.org/officeDocument/2006/relationships/tags" Target="../tags/tag3291.xml"/></Relationships>
</file>

<file path=ppt/slides/_rels/slide103.xml.rels><?xml version="1.0" encoding="UTF-8" standalone="yes"?>
<Relationships xmlns="http://schemas.openxmlformats.org/package/2006/relationships"><Relationship Id="rId13" Type="http://schemas.openxmlformats.org/officeDocument/2006/relationships/tags" Target="../tags/tag3305.xml"/><Relationship Id="rId18" Type="http://schemas.openxmlformats.org/officeDocument/2006/relationships/tags" Target="../tags/tag3310.xml"/><Relationship Id="rId26" Type="http://schemas.openxmlformats.org/officeDocument/2006/relationships/tags" Target="../tags/tag3318.xml"/><Relationship Id="rId39" Type="http://schemas.openxmlformats.org/officeDocument/2006/relationships/tags" Target="../tags/tag3331.xml"/><Relationship Id="rId21" Type="http://schemas.openxmlformats.org/officeDocument/2006/relationships/tags" Target="../tags/tag3313.xml"/><Relationship Id="rId34" Type="http://schemas.openxmlformats.org/officeDocument/2006/relationships/tags" Target="../tags/tag3326.xml"/><Relationship Id="rId42" Type="http://schemas.openxmlformats.org/officeDocument/2006/relationships/tags" Target="../tags/tag3334.xml"/><Relationship Id="rId47" Type="http://schemas.openxmlformats.org/officeDocument/2006/relationships/tags" Target="../tags/tag3339.xml"/><Relationship Id="rId50" Type="http://schemas.openxmlformats.org/officeDocument/2006/relationships/tags" Target="../tags/tag3342.xml"/><Relationship Id="rId55" Type="http://schemas.openxmlformats.org/officeDocument/2006/relationships/tags" Target="../tags/tag3347.xml"/><Relationship Id="rId7" Type="http://schemas.openxmlformats.org/officeDocument/2006/relationships/tags" Target="../tags/tag3299.xml"/><Relationship Id="rId12" Type="http://schemas.openxmlformats.org/officeDocument/2006/relationships/tags" Target="../tags/tag3304.xml"/><Relationship Id="rId17" Type="http://schemas.openxmlformats.org/officeDocument/2006/relationships/tags" Target="../tags/tag3309.xml"/><Relationship Id="rId25" Type="http://schemas.openxmlformats.org/officeDocument/2006/relationships/tags" Target="../tags/tag3317.xml"/><Relationship Id="rId33" Type="http://schemas.openxmlformats.org/officeDocument/2006/relationships/tags" Target="../tags/tag3325.xml"/><Relationship Id="rId38" Type="http://schemas.openxmlformats.org/officeDocument/2006/relationships/tags" Target="../tags/tag3330.xml"/><Relationship Id="rId46" Type="http://schemas.openxmlformats.org/officeDocument/2006/relationships/tags" Target="../tags/tag3338.xml"/><Relationship Id="rId59" Type="http://schemas.openxmlformats.org/officeDocument/2006/relationships/slideLayout" Target="../slideLayouts/slideLayout1.xml"/><Relationship Id="rId2" Type="http://schemas.openxmlformats.org/officeDocument/2006/relationships/tags" Target="../tags/tag3294.xml"/><Relationship Id="rId16" Type="http://schemas.openxmlformats.org/officeDocument/2006/relationships/tags" Target="../tags/tag3308.xml"/><Relationship Id="rId20" Type="http://schemas.openxmlformats.org/officeDocument/2006/relationships/tags" Target="../tags/tag3312.xml"/><Relationship Id="rId29" Type="http://schemas.openxmlformats.org/officeDocument/2006/relationships/tags" Target="../tags/tag3321.xml"/><Relationship Id="rId41" Type="http://schemas.openxmlformats.org/officeDocument/2006/relationships/tags" Target="../tags/tag3333.xml"/><Relationship Id="rId54" Type="http://schemas.openxmlformats.org/officeDocument/2006/relationships/tags" Target="../tags/tag3346.xml"/><Relationship Id="rId1" Type="http://schemas.openxmlformats.org/officeDocument/2006/relationships/tags" Target="../tags/tag3293.xml"/><Relationship Id="rId6" Type="http://schemas.openxmlformats.org/officeDocument/2006/relationships/tags" Target="../tags/tag3298.xml"/><Relationship Id="rId11" Type="http://schemas.openxmlformats.org/officeDocument/2006/relationships/tags" Target="../tags/tag3303.xml"/><Relationship Id="rId24" Type="http://schemas.openxmlformats.org/officeDocument/2006/relationships/tags" Target="../tags/tag3316.xml"/><Relationship Id="rId32" Type="http://schemas.openxmlformats.org/officeDocument/2006/relationships/tags" Target="../tags/tag3324.xml"/><Relationship Id="rId37" Type="http://schemas.openxmlformats.org/officeDocument/2006/relationships/tags" Target="../tags/tag3329.xml"/><Relationship Id="rId40" Type="http://schemas.openxmlformats.org/officeDocument/2006/relationships/tags" Target="../tags/tag3332.xml"/><Relationship Id="rId45" Type="http://schemas.openxmlformats.org/officeDocument/2006/relationships/tags" Target="../tags/tag3337.xml"/><Relationship Id="rId53" Type="http://schemas.openxmlformats.org/officeDocument/2006/relationships/tags" Target="../tags/tag3345.xml"/><Relationship Id="rId58" Type="http://schemas.openxmlformats.org/officeDocument/2006/relationships/tags" Target="../tags/tag3350.xml"/><Relationship Id="rId5" Type="http://schemas.openxmlformats.org/officeDocument/2006/relationships/tags" Target="../tags/tag3297.xml"/><Relationship Id="rId15" Type="http://schemas.openxmlformats.org/officeDocument/2006/relationships/tags" Target="../tags/tag3307.xml"/><Relationship Id="rId23" Type="http://schemas.openxmlformats.org/officeDocument/2006/relationships/tags" Target="../tags/tag3315.xml"/><Relationship Id="rId28" Type="http://schemas.openxmlformats.org/officeDocument/2006/relationships/tags" Target="../tags/tag3320.xml"/><Relationship Id="rId36" Type="http://schemas.openxmlformats.org/officeDocument/2006/relationships/tags" Target="../tags/tag3328.xml"/><Relationship Id="rId49" Type="http://schemas.openxmlformats.org/officeDocument/2006/relationships/tags" Target="../tags/tag3341.xml"/><Relationship Id="rId57" Type="http://schemas.openxmlformats.org/officeDocument/2006/relationships/tags" Target="../tags/tag3349.xml"/><Relationship Id="rId10" Type="http://schemas.openxmlformats.org/officeDocument/2006/relationships/tags" Target="../tags/tag3302.xml"/><Relationship Id="rId19" Type="http://schemas.openxmlformats.org/officeDocument/2006/relationships/tags" Target="../tags/tag3311.xml"/><Relationship Id="rId31" Type="http://schemas.openxmlformats.org/officeDocument/2006/relationships/tags" Target="../tags/tag3323.xml"/><Relationship Id="rId44" Type="http://schemas.openxmlformats.org/officeDocument/2006/relationships/tags" Target="../tags/tag3336.xml"/><Relationship Id="rId52" Type="http://schemas.openxmlformats.org/officeDocument/2006/relationships/tags" Target="../tags/tag3344.xml"/><Relationship Id="rId60" Type="http://schemas.openxmlformats.org/officeDocument/2006/relationships/notesSlide" Target="../notesSlides/notesSlide92.xml"/><Relationship Id="rId4" Type="http://schemas.openxmlformats.org/officeDocument/2006/relationships/tags" Target="../tags/tag3296.xml"/><Relationship Id="rId9" Type="http://schemas.openxmlformats.org/officeDocument/2006/relationships/tags" Target="../tags/tag3301.xml"/><Relationship Id="rId14" Type="http://schemas.openxmlformats.org/officeDocument/2006/relationships/tags" Target="../tags/tag3306.xml"/><Relationship Id="rId22" Type="http://schemas.openxmlformats.org/officeDocument/2006/relationships/tags" Target="../tags/tag3314.xml"/><Relationship Id="rId27" Type="http://schemas.openxmlformats.org/officeDocument/2006/relationships/tags" Target="../tags/tag3319.xml"/><Relationship Id="rId30" Type="http://schemas.openxmlformats.org/officeDocument/2006/relationships/tags" Target="../tags/tag3322.xml"/><Relationship Id="rId35" Type="http://schemas.openxmlformats.org/officeDocument/2006/relationships/tags" Target="../tags/tag3327.xml"/><Relationship Id="rId43" Type="http://schemas.openxmlformats.org/officeDocument/2006/relationships/tags" Target="../tags/tag3335.xml"/><Relationship Id="rId48" Type="http://schemas.openxmlformats.org/officeDocument/2006/relationships/tags" Target="../tags/tag3340.xml"/><Relationship Id="rId56" Type="http://schemas.openxmlformats.org/officeDocument/2006/relationships/tags" Target="../tags/tag3348.xml"/><Relationship Id="rId8" Type="http://schemas.openxmlformats.org/officeDocument/2006/relationships/tags" Target="../tags/tag3300.xml"/><Relationship Id="rId51" Type="http://schemas.openxmlformats.org/officeDocument/2006/relationships/tags" Target="../tags/tag3343.xml"/><Relationship Id="rId3" Type="http://schemas.openxmlformats.org/officeDocument/2006/relationships/tags" Target="../tags/tag329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26" Type="http://schemas.openxmlformats.org/officeDocument/2006/relationships/tags" Target="../tags/tag3376.xml"/><Relationship Id="rId117" Type="http://schemas.openxmlformats.org/officeDocument/2006/relationships/tags" Target="../tags/tag3467.xml"/><Relationship Id="rId21" Type="http://schemas.openxmlformats.org/officeDocument/2006/relationships/tags" Target="../tags/tag3371.xml"/><Relationship Id="rId42" Type="http://schemas.openxmlformats.org/officeDocument/2006/relationships/tags" Target="../tags/tag3392.xml"/><Relationship Id="rId47" Type="http://schemas.openxmlformats.org/officeDocument/2006/relationships/tags" Target="../tags/tag3397.xml"/><Relationship Id="rId63" Type="http://schemas.openxmlformats.org/officeDocument/2006/relationships/tags" Target="../tags/tag3413.xml"/><Relationship Id="rId68" Type="http://schemas.openxmlformats.org/officeDocument/2006/relationships/tags" Target="../tags/tag3418.xml"/><Relationship Id="rId84" Type="http://schemas.openxmlformats.org/officeDocument/2006/relationships/tags" Target="../tags/tag3434.xml"/><Relationship Id="rId89" Type="http://schemas.openxmlformats.org/officeDocument/2006/relationships/tags" Target="../tags/tag3439.xml"/><Relationship Id="rId112" Type="http://schemas.openxmlformats.org/officeDocument/2006/relationships/tags" Target="../tags/tag3462.xml"/><Relationship Id="rId133" Type="http://schemas.openxmlformats.org/officeDocument/2006/relationships/tags" Target="../tags/tag3483.xml"/><Relationship Id="rId138" Type="http://schemas.openxmlformats.org/officeDocument/2006/relationships/tags" Target="../tags/tag3488.xml"/><Relationship Id="rId16" Type="http://schemas.openxmlformats.org/officeDocument/2006/relationships/tags" Target="../tags/tag3366.xml"/><Relationship Id="rId107" Type="http://schemas.openxmlformats.org/officeDocument/2006/relationships/tags" Target="../tags/tag3457.xml"/><Relationship Id="rId11" Type="http://schemas.openxmlformats.org/officeDocument/2006/relationships/tags" Target="../tags/tag3361.xml"/><Relationship Id="rId32" Type="http://schemas.openxmlformats.org/officeDocument/2006/relationships/tags" Target="../tags/tag3382.xml"/><Relationship Id="rId37" Type="http://schemas.openxmlformats.org/officeDocument/2006/relationships/tags" Target="../tags/tag3387.xml"/><Relationship Id="rId53" Type="http://schemas.openxmlformats.org/officeDocument/2006/relationships/tags" Target="../tags/tag3403.xml"/><Relationship Id="rId58" Type="http://schemas.openxmlformats.org/officeDocument/2006/relationships/tags" Target="../tags/tag3408.xml"/><Relationship Id="rId74" Type="http://schemas.openxmlformats.org/officeDocument/2006/relationships/tags" Target="../tags/tag3424.xml"/><Relationship Id="rId79" Type="http://schemas.openxmlformats.org/officeDocument/2006/relationships/tags" Target="../tags/tag3429.xml"/><Relationship Id="rId102" Type="http://schemas.openxmlformats.org/officeDocument/2006/relationships/tags" Target="../tags/tag3452.xml"/><Relationship Id="rId123" Type="http://schemas.openxmlformats.org/officeDocument/2006/relationships/tags" Target="../tags/tag3473.xml"/><Relationship Id="rId128" Type="http://schemas.openxmlformats.org/officeDocument/2006/relationships/tags" Target="../tags/tag3478.xml"/><Relationship Id="rId144" Type="http://schemas.openxmlformats.org/officeDocument/2006/relationships/tags" Target="../tags/tag3494.xml"/><Relationship Id="rId5" Type="http://schemas.openxmlformats.org/officeDocument/2006/relationships/tags" Target="../tags/tag3355.xml"/><Relationship Id="rId90" Type="http://schemas.openxmlformats.org/officeDocument/2006/relationships/tags" Target="../tags/tag3440.xml"/><Relationship Id="rId95" Type="http://schemas.openxmlformats.org/officeDocument/2006/relationships/tags" Target="../tags/tag3445.xml"/><Relationship Id="rId22" Type="http://schemas.openxmlformats.org/officeDocument/2006/relationships/tags" Target="../tags/tag3372.xml"/><Relationship Id="rId27" Type="http://schemas.openxmlformats.org/officeDocument/2006/relationships/tags" Target="../tags/tag3377.xml"/><Relationship Id="rId43" Type="http://schemas.openxmlformats.org/officeDocument/2006/relationships/tags" Target="../tags/tag3393.xml"/><Relationship Id="rId48" Type="http://schemas.openxmlformats.org/officeDocument/2006/relationships/tags" Target="../tags/tag3398.xml"/><Relationship Id="rId64" Type="http://schemas.openxmlformats.org/officeDocument/2006/relationships/tags" Target="../tags/tag3414.xml"/><Relationship Id="rId69" Type="http://schemas.openxmlformats.org/officeDocument/2006/relationships/tags" Target="../tags/tag3419.xml"/><Relationship Id="rId113" Type="http://schemas.openxmlformats.org/officeDocument/2006/relationships/tags" Target="../tags/tag3463.xml"/><Relationship Id="rId118" Type="http://schemas.openxmlformats.org/officeDocument/2006/relationships/tags" Target="../tags/tag3468.xml"/><Relationship Id="rId134" Type="http://schemas.openxmlformats.org/officeDocument/2006/relationships/tags" Target="../tags/tag3484.xml"/><Relationship Id="rId139" Type="http://schemas.openxmlformats.org/officeDocument/2006/relationships/tags" Target="../tags/tag3489.xml"/><Relationship Id="rId80" Type="http://schemas.openxmlformats.org/officeDocument/2006/relationships/tags" Target="../tags/tag3430.xml"/><Relationship Id="rId85" Type="http://schemas.openxmlformats.org/officeDocument/2006/relationships/tags" Target="../tags/tag3435.xml"/><Relationship Id="rId3" Type="http://schemas.openxmlformats.org/officeDocument/2006/relationships/tags" Target="../tags/tag3353.xml"/><Relationship Id="rId12" Type="http://schemas.openxmlformats.org/officeDocument/2006/relationships/tags" Target="../tags/tag3362.xml"/><Relationship Id="rId17" Type="http://schemas.openxmlformats.org/officeDocument/2006/relationships/tags" Target="../tags/tag3367.xml"/><Relationship Id="rId25" Type="http://schemas.openxmlformats.org/officeDocument/2006/relationships/tags" Target="../tags/tag3375.xml"/><Relationship Id="rId33" Type="http://schemas.openxmlformats.org/officeDocument/2006/relationships/tags" Target="../tags/tag3383.xml"/><Relationship Id="rId38" Type="http://schemas.openxmlformats.org/officeDocument/2006/relationships/tags" Target="../tags/tag3388.xml"/><Relationship Id="rId46" Type="http://schemas.openxmlformats.org/officeDocument/2006/relationships/tags" Target="../tags/tag3396.xml"/><Relationship Id="rId59" Type="http://schemas.openxmlformats.org/officeDocument/2006/relationships/tags" Target="../tags/tag3409.xml"/><Relationship Id="rId67" Type="http://schemas.openxmlformats.org/officeDocument/2006/relationships/tags" Target="../tags/tag3417.xml"/><Relationship Id="rId103" Type="http://schemas.openxmlformats.org/officeDocument/2006/relationships/tags" Target="../tags/tag3453.xml"/><Relationship Id="rId108" Type="http://schemas.openxmlformats.org/officeDocument/2006/relationships/tags" Target="../tags/tag3458.xml"/><Relationship Id="rId116" Type="http://schemas.openxmlformats.org/officeDocument/2006/relationships/tags" Target="../tags/tag3466.xml"/><Relationship Id="rId124" Type="http://schemas.openxmlformats.org/officeDocument/2006/relationships/tags" Target="../tags/tag3474.xml"/><Relationship Id="rId129" Type="http://schemas.openxmlformats.org/officeDocument/2006/relationships/tags" Target="../tags/tag3479.xml"/><Relationship Id="rId137" Type="http://schemas.openxmlformats.org/officeDocument/2006/relationships/tags" Target="../tags/tag3487.xml"/><Relationship Id="rId20" Type="http://schemas.openxmlformats.org/officeDocument/2006/relationships/tags" Target="../tags/tag3370.xml"/><Relationship Id="rId41" Type="http://schemas.openxmlformats.org/officeDocument/2006/relationships/tags" Target="../tags/tag3391.xml"/><Relationship Id="rId54" Type="http://schemas.openxmlformats.org/officeDocument/2006/relationships/tags" Target="../tags/tag3404.xml"/><Relationship Id="rId62" Type="http://schemas.openxmlformats.org/officeDocument/2006/relationships/tags" Target="../tags/tag3412.xml"/><Relationship Id="rId70" Type="http://schemas.openxmlformats.org/officeDocument/2006/relationships/tags" Target="../tags/tag3420.xml"/><Relationship Id="rId75" Type="http://schemas.openxmlformats.org/officeDocument/2006/relationships/tags" Target="../tags/tag3425.xml"/><Relationship Id="rId83" Type="http://schemas.openxmlformats.org/officeDocument/2006/relationships/tags" Target="../tags/tag3433.xml"/><Relationship Id="rId88" Type="http://schemas.openxmlformats.org/officeDocument/2006/relationships/tags" Target="../tags/tag3438.xml"/><Relationship Id="rId91" Type="http://schemas.openxmlformats.org/officeDocument/2006/relationships/tags" Target="../tags/tag3441.xml"/><Relationship Id="rId96" Type="http://schemas.openxmlformats.org/officeDocument/2006/relationships/tags" Target="../tags/tag3446.xml"/><Relationship Id="rId111" Type="http://schemas.openxmlformats.org/officeDocument/2006/relationships/tags" Target="../tags/tag3461.xml"/><Relationship Id="rId132" Type="http://schemas.openxmlformats.org/officeDocument/2006/relationships/tags" Target="../tags/tag3482.xml"/><Relationship Id="rId140" Type="http://schemas.openxmlformats.org/officeDocument/2006/relationships/tags" Target="../tags/tag3490.xml"/><Relationship Id="rId145" Type="http://schemas.openxmlformats.org/officeDocument/2006/relationships/tags" Target="../tags/tag3495.xml"/><Relationship Id="rId1" Type="http://schemas.openxmlformats.org/officeDocument/2006/relationships/tags" Target="../tags/tag3351.xml"/><Relationship Id="rId6" Type="http://schemas.openxmlformats.org/officeDocument/2006/relationships/tags" Target="../tags/tag3356.xml"/><Relationship Id="rId15" Type="http://schemas.openxmlformats.org/officeDocument/2006/relationships/tags" Target="../tags/tag3365.xml"/><Relationship Id="rId23" Type="http://schemas.openxmlformats.org/officeDocument/2006/relationships/tags" Target="../tags/tag3373.xml"/><Relationship Id="rId28" Type="http://schemas.openxmlformats.org/officeDocument/2006/relationships/tags" Target="../tags/tag3378.xml"/><Relationship Id="rId36" Type="http://schemas.openxmlformats.org/officeDocument/2006/relationships/tags" Target="../tags/tag3386.xml"/><Relationship Id="rId49" Type="http://schemas.openxmlformats.org/officeDocument/2006/relationships/tags" Target="../tags/tag3399.xml"/><Relationship Id="rId57" Type="http://schemas.openxmlformats.org/officeDocument/2006/relationships/tags" Target="../tags/tag3407.xml"/><Relationship Id="rId106" Type="http://schemas.openxmlformats.org/officeDocument/2006/relationships/tags" Target="../tags/tag3456.xml"/><Relationship Id="rId114" Type="http://schemas.openxmlformats.org/officeDocument/2006/relationships/tags" Target="../tags/tag3464.xml"/><Relationship Id="rId119" Type="http://schemas.openxmlformats.org/officeDocument/2006/relationships/tags" Target="../tags/tag3469.xml"/><Relationship Id="rId127" Type="http://schemas.openxmlformats.org/officeDocument/2006/relationships/tags" Target="../tags/tag3477.xml"/><Relationship Id="rId10" Type="http://schemas.openxmlformats.org/officeDocument/2006/relationships/tags" Target="../tags/tag3360.xml"/><Relationship Id="rId31" Type="http://schemas.openxmlformats.org/officeDocument/2006/relationships/tags" Target="../tags/tag3381.xml"/><Relationship Id="rId44" Type="http://schemas.openxmlformats.org/officeDocument/2006/relationships/tags" Target="../tags/tag3394.xml"/><Relationship Id="rId52" Type="http://schemas.openxmlformats.org/officeDocument/2006/relationships/tags" Target="../tags/tag3402.xml"/><Relationship Id="rId60" Type="http://schemas.openxmlformats.org/officeDocument/2006/relationships/tags" Target="../tags/tag3410.xml"/><Relationship Id="rId65" Type="http://schemas.openxmlformats.org/officeDocument/2006/relationships/tags" Target="../tags/tag3415.xml"/><Relationship Id="rId73" Type="http://schemas.openxmlformats.org/officeDocument/2006/relationships/tags" Target="../tags/tag3423.xml"/><Relationship Id="rId78" Type="http://schemas.openxmlformats.org/officeDocument/2006/relationships/tags" Target="../tags/tag3428.xml"/><Relationship Id="rId81" Type="http://schemas.openxmlformats.org/officeDocument/2006/relationships/tags" Target="../tags/tag3431.xml"/><Relationship Id="rId86" Type="http://schemas.openxmlformats.org/officeDocument/2006/relationships/tags" Target="../tags/tag3436.xml"/><Relationship Id="rId94" Type="http://schemas.openxmlformats.org/officeDocument/2006/relationships/tags" Target="../tags/tag3444.xml"/><Relationship Id="rId99" Type="http://schemas.openxmlformats.org/officeDocument/2006/relationships/tags" Target="../tags/tag3449.xml"/><Relationship Id="rId101" Type="http://schemas.openxmlformats.org/officeDocument/2006/relationships/tags" Target="../tags/tag3451.xml"/><Relationship Id="rId122" Type="http://schemas.openxmlformats.org/officeDocument/2006/relationships/tags" Target="../tags/tag3472.xml"/><Relationship Id="rId130" Type="http://schemas.openxmlformats.org/officeDocument/2006/relationships/tags" Target="../tags/tag3480.xml"/><Relationship Id="rId135" Type="http://schemas.openxmlformats.org/officeDocument/2006/relationships/tags" Target="../tags/tag3485.xml"/><Relationship Id="rId143" Type="http://schemas.openxmlformats.org/officeDocument/2006/relationships/tags" Target="../tags/tag3493.xml"/><Relationship Id="rId4" Type="http://schemas.openxmlformats.org/officeDocument/2006/relationships/tags" Target="../tags/tag3354.xml"/><Relationship Id="rId9" Type="http://schemas.openxmlformats.org/officeDocument/2006/relationships/tags" Target="../tags/tag3359.xml"/><Relationship Id="rId13" Type="http://schemas.openxmlformats.org/officeDocument/2006/relationships/tags" Target="../tags/tag3363.xml"/><Relationship Id="rId18" Type="http://schemas.openxmlformats.org/officeDocument/2006/relationships/tags" Target="../tags/tag3368.xml"/><Relationship Id="rId39" Type="http://schemas.openxmlformats.org/officeDocument/2006/relationships/tags" Target="../tags/tag3389.xml"/><Relationship Id="rId109" Type="http://schemas.openxmlformats.org/officeDocument/2006/relationships/tags" Target="../tags/tag3459.xml"/><Relationship Id="rId34" Type="http://schemas.openxmlformats.org/officeDocument/2006/relationships/tags" Target="../tags/tag3384.xml"/><Relationship Id="rId50" Type="http://schemas.openxmlformats.org/officeDocument/2006/relationships/tags" Target="../tags/tag3400.xml"/><Relationship Id="rId55" Type="http://schemas.openxmlformats.org/officeDocument/2006/relationships/tags" Target="../tags/tag3405.xml"/><Relationship Id="rId76" Type="http://schemas.openxmlformats.org/officeDocument/2006/relationships/tags" Target="../tags/tag3426.xml"/><Relationship Id="rId97" Type="http://schemas.openxmlformats.org/officeDocument/2006/relationships/tags" Target="../tags/tag3447.xml"/><Relationship Id="rId104" Type="http://schemas.openxmlformats.org/officeDocument/2006/relationships/tags" Target="../tags/tag3454.xml"/><Relationship Id="rId120" Type="http://schemas.openxmlformats.org/officeDocument/2006/relationships/tags" Target="../tags/tag3470.xml"/><Relationship Id="rId125" Type="http://schemas.openxmlformats.org/officeDocument/2006/relationships/tags" Target="../tags/tag3475.xml"/><Relationship Id="rId141" Type="http://schemas.openxmlformats.org/officeDocument/2006/relationships/tags" Target="../tags/tag3491.xml"/><Relationship Id="rId146" Type="http://schemas.openxmlformats.org/officeDocument/2006/relationships/slideLayout" Target="../slideLayouts/slideLayout1.xml"/><Relationship Id="rId7" Type="http://schemas.openxmlformats.org/officeDocument/2006/relationships/tags" Target="../tags/tag3357.xml"/><Relationship Id="rId71" Type="http://schemas.openxmlformats.org/officeDocument/2006/relationships/tags" Target="../tags/tag3421.xml"/><Relationship Id="rId92" Type="http://schemas.openxmlformats.org/officeDocument/2006/relationships/tags" Target="../tags/tag3442.xml"/><Relationship Id="rId2" Type="http://schemas.openxmlformats.org/officeDocument/2006/relationships/tags" Target="../tags/tag3352.xml"/><Relationship Id="rId29" Type="http://schemas.openxmlformats.org/officeDocument/2006/relationships/tags" Target="../tags/tag3379.xml"/><Relationship Id="rId24" Type="http://schemas.openxmlformats.org/officeDocument/2006/relationships/tags" Target="../tags/tag3374.xml"/><Relationship Id="rId40" Type="http://schemas.openxmlformats.org/officeDocument/2006/relationships/tags" Target="../tags/tag3390.xml"/><Relationship Id="rId45" Type="http://schemas.openxmlformats.org/officeDocument/2006/relationships/tags" Target="../tags/tag3395.xml"/><Relationship Id="rId66" Type="http://schemas.openxmlformats.org/officeDocument/2006/relationships/tags" Target="../tags/tag3416.xml"/><Relationship Id="rId87" Type="http://schemas.openxmlformats.org/officeDocument/2006/relationships/tags" Target="../tags/tag3437.xml"/><Relationship Id="rId110" Type="http://schemas.openxmlformats.org/officeDocument/2006/relationships/tags" Target="../tags/tag3460.xml"/><Relationship Id="rId115" Type="http://schemas.openxmlformats.org/officeDocument/2006/relationships/tags" Target="../tags/tag3465.xml"/><Relationship Id="rId131" Type="http://schemas.openxmlformats.org/officeDocument/2006/relationships/tags" Target="../tags/tag3481.xml"/><Relationship Id="rId136" Type="http://schemas.openxmlformats.org/officeDocument/2006/relationships/tags" Target="../tags/tag3486.xml"/><Relationship Id="rId61" Type="http://schemas.openxmlformats.org/officeDocument/2006/relationships/tags" Target="../tags/tag3411.xml"/><Relationship Id="rId82" Type="http://schemas.openxmlformats.org/officeDocument/2006/relationships/tags" Target="../tags/tag3432.xml"/><Relationship Id="rId19" Type="http://schemas.openxmlformats.org/officeDocument/2006/relationships/tags" Target="../tags/tag3369.xml"/><Relationship Id="rId14" Type="http://schemas.openxmlformats.org/officeDocument/2006/relationships/tags" Target="../tags/tag3364.xml"/><Relationship Id="rId30" Type="http://schemas.openxmlformats.org/officeDocument/2006/relationships/tags" Target="../tags/tag3380.xml"/><Relationship Id="rId35" Type="http://schemas.openxmlformats.org/officeDocument/2006/relationships/tags" Target="../tags/tag3385.xml"/><Relationship Id="rId56" Type="http://schemas.openxmlformats.org/officeDocument/2006/relationships/tags" Target="../tags/tag3406.xml"/><Relationship Id="rId77" Type="http://schemas.openxmlformats.org/officeDocument/2006/relationships/tags" Target="../tags/tag3427.xml"/><Relationship Id="rId100" Type="http://schemas.openxmlformats.org/officeDocument/2006/relationships/tags" Target="../tags/tag3450.xml"/><Relationship Id="rId105" Type="http://schemas.openxmlformats.org/officeDocument/2006/relationships/tags" Target="../tags/tag3455.xml"/><Relationship Id="rId126" Type="http://schemas.openxmlformats.org/officeDocument/2006/relationships/tags" Target="../tags/tag3476.xml"/><Relationship Id="rId147" Type="http://schemas.openxmlformats.org/officeDocument/2006/relationships/notesSlide" Target="../notesSlides/notesSlide94.xml"/><Relationship Id="rId8" Type="http://schemas.openxmlformats.org/officeDocument/2006/relationships/tags" Target="../tags/tag3358.xml"/><Relationship Id="rId51" Type="http://schemas.openxmlformats.org/officeDocument/2006/relationships/tags" Target="../tags/tag3401.xml"/><Relationship Id="rId72" Type="http://schemas.openxmlformats.org/officeDocument/2006/relationships/tags" Target="../tags/tag3422.xml"/><Relationship Id="rId93" Type="http://schemas.openxmlformats.org/officeDocument/2006/relationships/tags" Target="../tags/tag3443.xml"/><Relationship Id="rId98" Type="http://schemas.openxmlformats.org/officeDocument/2006/relationships/tags" Target="../tags/tag3448.xml"/><Relationship Id="rId121" Type="http://schemas.openxmlformats.org/officeDocument/2006/relationships/tags" Target="../tags/tag3471.xml"/><Relationship Id="rId142" Type="http://schemas.openxmlformats.org/officeDocument/2006/relationships/tags" Target="../tags/tag3492.xml"/></Relationships>
</file>

<file path=ppt/slides/_rels/slide106.xml.rels><?xml version="1.0" encoding="UTF-8" standalone="yes"?>
<Relationships xmlns="http://schemas.openxmlformats.org/package/2006/relationships"><Relationship Id="rId117" Type="http://schemas.openxmlformats.org/officeDocument/2006/relationships/tags" Target="../tags/tag3612.xml"/><Relationship Id="rId21" Type="http://schemas.openxmlformats.org/officeDocument/2006/relationships/tags" Target="../tags/tag3516.xml"/><Relationship Id="rId42" Type="http://schemas.openxmlformats.org/officeDocument/2006/relationships/tags" Target="../tags/tag3537.xml"/><Relationship Id="rId63" Type="http://schemas.openxmlformats.org/officeDocument/2006/relationships/tags" Target="../tags/tag3558.xml"/><Relationship Id="rId84" Type="http://schemas.openxmlformats.org/officeDocument/2006/relationships/tags" Target="../tags/tag3579.xml"/><Relationship Id="rId138" Type="http://schemas.openxmlformats.org/officeDocument/2006/relationships/tags" Target="../tags/tag3633.xml"/><Relationship Id="rId159" Type="http://schemas.openxmlformats.org/officeDocument/2006/relationships/tags" Target="../tags/tag3654.xml"/><Relationship Id="rId170" Type="http://schemas.openxmlformats.org/officeDocument/2006/relationships/tags" Target="../tags/tag3665.xml"/><Relationship Id="rId191" Type="http://schemas.openxmlformats.org/officeDocument/2006/relationships/tags" Target="../tags/tag3686.xml"/><Relationship Id="rId205" Type="http://schemas.openxmlformats.org/officeDocument/2006/relationships/tags" Target="../tags/tag3700.xml"/><Relationship Id="rId226" Type="http://schemas.openxmlformats.org/officeDocument/2006/relationships/tags" Target="../tags/tag3721.xml"/><Relationship Id="rId247" Type="http://schemas.openxmlformats.org/officeDocument/2006/relationships/tags" Target="../tags/tag3742.xml"/><Relationship Id="rId107" Type="http://schemas.openxmlformats.org/officeDocument/2006/relationships/tags" Target="../tags/tag3602.xml"/><Relationship Id="rId268" Type="http://schemas.openxmlformats.org/officeDocument/2006/relationships/tags" Target="../tags/tag3763.xml"/><Relationship Id="rId11" Type="http://schemas.openxmlformats.org/officeDocument/2006/relationships/tags" Target="../tags/tag3506.xml"/><Relationship Id="rId32" Type="http://schemas.openxmlformats.org/officeDocument/2006/relationships/tags" Target="../tags/tag3527.xml"/><Relationship Id="rId53" Type="http://schemas.openxmlformats.org/officeDocument/2006/relationships/tags" Target="../tags/tag3548.xml"/><Relationship Id="rId74" Type="http://schemas.openxmlformats.org/officeDocument/2006/relationships/tags" Target="../tags/tag3569.xml"/><Relationship Id="rId128" Type="http://schemas.openxmlformats.org/officeDocument/2006/relationships/tags" Target="../tags/tag3623.xml"/><Relationship Id="rId149" Type="http://schemas.openxmlformats.org/officeDocument/2006/relationships/tags" Target="../tags/tag3644.xml"/><Relationship Id="rId5" Type="http://schemas.openxmlformats.org/officeDocument/2006/relationships/tags" Target="../tags/tag3500.xml"/><Relationship Id="rId95" Type="http://schemas.openxmlformats.org/officeDocument/2006/relationships/tags" Target="../tags/tag3590.xml"/><Relationship Id="rId160" Type="http://schemas.openxmlformats.org/officeDocument/2006/relationships/tags" Target="../tags/tag3655.xml"/><Relationship Id="rId181" Type="http://schemas.openxmlformats.org/officeDocument/2006/relationships/tags" Target="../tags/tag3676.xml"/><Relationship Id="rId216" Type="http://schemas.openxmlformats.org/officeDocument/2006/relationships/tags" Target="../tags/tag3711.xml"/><Relationship Id="rId237" Type="http://schemas.openxmlformats.org/officeDocument/2006/relationships/tags" Target="../tags/tag3732.xml"/><Relationship Id="rId258" Type="http://schemas.openxmlformats.org/officeDocument/2006/relationships/tags" Target="../tags/tag3753.xml"/><Relationship Id="rId22" Type="http://schemas.openxmlformats.org/officeDocument/2006/relationships/tags" Target="../tags/tag3517.xml"/><Relationship Id="rId43" Type="http://schemas.openxmlformats.org/officeDocument/2006/relationships/tags" Target="../tags/tag3538.xml"/><Relationship Id="rId64" Type="http://schemas.openxmlformats.org/officeDocument/2006/relationships/tags" Target="../tags/tag3559.xml"/><Relationship Id="rId118" Type="http://schemas.openxmlformats.org/officeDocument/2006/relationships/tags" Target="../tags/tag3613.xml"/><Relationship Id="rId139" Type="http://schemas.openxmlformats.org/officeDocument/2006/relationships/tags" Target="../tags/tag3634.xml"/><Relationship Id="rId85" Type="http://schemas.openxmlformats.org/officeDocument/2006/relationships/tags" Target="../tags/tag3580.xml"/><Relationship Id="rId150" Type="http://schemas.openxmlformats.org/officeDocument/2006/relationships/tags" Target="../tags/tag3645.xml"/><Relationship Id="rId171" Type="http://schemas.openxmlformats.org/officeDocument/2006/relationships/tags" Target="../tags/tag3666.xml"/><Relationship Id="rId192" Type="http://schemas.openxmlformats.org/officeDocument/2006/relationships/tags" Target="../tags/tag3687.xml"/><Relationship Id="rId206" Type="http://schemas.openxmlformats.org/officeDocument/2006/relationships/tags" Target="../tags/tag3701.xml"/><Relationship Id="rId227" Type="http://schemas.openxmlformats.org/officeDocument/2006/relationships/tags" Target="../tags/tag3722.xml"/><Relationship Id="rId248" Type="http://schemas.openxmlformats.org/officeDocument/2006/relationships/tags" Target="../tags/tag3743.xml"/><Relationship Id="rId269" Type="http://schemas.openxmlformats.org/officeDocument/2006/relationships/tags" Target="../tags/tag3764.xml"/><Relationship Id="rId12" Type="http://schemas.openxmlformats.org/officeDocument/2006/relationships/tags" Target="../tags/tag3507.xml"/><Relationship Id="rId33" Type="http://schemas.openxmlformats.org/officeDocument/2006/relationships/tags" Target="../tags/tag3528.xml"/><Relationship Id="rId108" Type="http://schemas.openxmlformats.org/officeDocument/2006/relationships/tags" Target="../tags/tag3603.xml"/><Relationship Id="rId129" Type="http://schemas.openxmlformats.org/officeDocument/2006/relationships/tags" Target="../tags/tag3624.xml"/><Relationship Id="rId54" Type="http://schemas.openxmlformats.org/officeDocument/2006/relationships/tags" Target="../tags/tag3549.xml"/><Relationship Id="rId75" Type="http://schemas.openxmlformats.org/officeDocument/2006/relationships/tags" Target="../tags/tag3570.xml"/><Relationship Id="rId96" Type="http://schemas.openxmlformats.org/officeDocument/2006/relationships/tags" Target="../tags/tag3591.xml"/><Relationship Id="rId140" Type="http://schemas.openxmlformats.org/officeDocument/2006/relationships/tags" Target="../tags/tag3635.xml"/><Relationship Id="rId161" Type="http://schemas.openxmlformats.org/officeDocument/2006/relationships/tags" Target="../tags/tag3656.xml"/><Relationship Id="rId182" Type="http://schemas.openxmlformats.org/officeDocument/2006/relationships/tags" Target="../tags/tag3677.xml"/><Relationship Id="rId217" Type="http://schemas.openxmlformats.org/officeDocument/2006/relationships/tags" Target="../tags/tag3712.xml"/><Relationship Id="rId6" Type="http://schemas.openxmlformats.org/officeDocument/2006/relationships/tags" Target="../tags/tag3501.xml"/><Relationship Id="rId238" Type="http://schemas.openxmlformats.org/officeDocument/2006/relationships/tags" Target="../tags/tag3733.xml"/><Relationship Id="rId259" Type="http://schemas.openxmlformats.org/officeDocument/2006/relationships/tags" Target="../tags/tag3754.xml"/><Relationship Id="rId23" Type="http://schemas.openxmlformats.org/officeDocument/2006/relationships/tags" Target="../tags/tag3518.xml"/><Relationship Id="rId119" Type="http://schemas.openxmlformats.org/officeDocument/2006/relationships/tags" Target="../tags/tag3614.xml"/><Relationship Id="rId270" Type="http://schemas.openxmlformats.org/officeDocument/2006/relationships/tags" Target="../tags/tag3765.xml"/><Relationship Id="rId44" Type="http://schemas.openxmlformats.org/officeDocument/2006/relationships/tags" Target="../tags/tag3539.xml"/><Relationship Id="rId60" Type="http://schemas.openxmlformats.org/officeDocument/2006/relationships/tags" Target="../tags/tag3555.xml"/><Relationship Id="rId65" Type="http://schemas.openxmlformats.org/officeDocument/2006/relationships/tags" Target="../tags/tag3560.xml"/><Relationship Id="rId81" Type="http://schemas.openxmlformats.org/officeDocument/2006/relationships/tags" Target="../tags/tag3576.xml"/><Relationship Id="rId86" Type="http://schemas.openxmlformats.org/officeDocument/2006/relationships/tags" Target="../tags/tag3581.xml"/><Relationship Id="rId130" Type="http://schemas.openxmlformats.org/officeDocument/2006/relationships/tags" Target="../tags/tag3625.xml"/><Relationship Id="rId135" Type="http://schemas.openxmlformats.org/officeDocument/2006/relationships/tags" Target="../tags/tag3630.xml"/><Relationship Id="rId151" Type="http://schemas.openxmlformats.org/officeDocument/2006/relationships/tags" Target="../tags/tag3646.xml"/><Relationship Id="rId156" Type="http://schemas.openxmlformats.org/officeDocument/2006/relationships/tags" Target="../tags/tag3651.xml"/><Relationship Id="rId177" Type="http://schemas.openxmlformats.org/officeDocument/2006/relationships/tags" Target="../tags/tag3672.xml"/><Relationship Id="rId198" Type="http://schemas.openxmlformats.org/officeDocument/2006/relationships/tags" Target="../tags/tag3693.xml"/><Relationship Id="rId172" Type="http://schemas.openxmlformats.org/officeDocument/2006/relationships/tags" Target="../tags/tag3667.xml"/><Relationship Id="rId193" Type="http://schemas.openxmlformats.org/officeDocument/2006/relationships/tags" Target="../tags/tag3688.xml"/><Relationship Id="rId202" Type="http://schemas.openxmlformats.org/officeDocument/2006/relationships/tags" Target="../tags/tag3697.xml"/><Relationship Id="rId207" Type="http://schemas.openxmlformats.org/officeDocument/2006/relationships/tags" Target="../tags/tag3702.xml"/><Relationship Id="rId223" Type="http://schemas.openxmlformats.org/officeDocument/2006/relationships/tags" Target="../tags/tag3718.xml"/><Relationship Id="rId228" Type="http://schemas.openxmlformats.org/officeDocument/2006/relationships/tags" Target="../tags/tag3723.xml"/><Relationship Id="rId244" Type="http://schemas.openxmlformats.org/officeDocument/2006/relationships/tags" Target="../tags/tag3739.xml"/><Relationship Id="rId249" Type="http://schemas.openxmlformats.org/officeDocument/2006/relationships/tags" Target="../tags/tag3744.xml"/><Relationship Id="rId13" Type="http://schemas.openxmlformats.org/officeDocument/2006/relationships/tags" Target="../tags/tag3508.xml"/><Relationship Id="rId18" Type="http://schemas.openxmlformats.org/officeDocument/2006/relationships/tags" Target="../tags/tag3513.xml"/><Relationship Id="rId39" Type="http://schemas.openxmlformats.org/officeDocument/2006/relationships/tags" Target="../tags/tag3534.xml"/><Relationship Id="rId109" Type="http://schemas.openxmlformats.org/officeDocument/2006/relationships/tags" Target="../tags/tag3604.xml"/><Relationship Id="rId260" Type="http://schemas.openxmlformats.org/officeDocument/2006/relationships/tags" Target="../tags/tag3755.xml"/><Relationship Id="rId265" Type="http://schemas.openxmlformats.org/officeDocument/2006/relationships/tags" Target="../tags/tag3760.xml"/><Relationship Id="rId34" Type="http://schemas.openxmlformats.org/officeDocument/2006/relationships/tags" Target="../tags/tag3529.xml"/><Relationship Id="rId50" Type="http://schemas.openxmlformats.org/officeDocument/2006/relationships/tags" Target="../tags/tag3545.xml"/><Relationship Id="rId55" Type="http://schemas.openxmlformats.org/officeDocument/2006/relationships/tags" Target="../tags/tag3550.xml"/><Relationship Id="rId76" Type="http://schemas.openxmlformats.org/officeDocument/2006/relationships/tags" Target="../tags/tag3571.xml"/><Relationship Id="rId97" Type="http://schemas.openxmlformats.org/officeDocument/2006/relationships/tags" Target="../tags/tag3592.xml"/><Relationship Id="rId104" Type="http://schemas.openxmlformats.org/officeDocument/2006/relationships/tags" Target="../tags/tag3599.xml"/><Relationship Id="rId120" Type="http://schemas.openxmlformats.org/officeDocument/2006/relationships/tags" Target="../tags/tag3615.xml"/><Relationship Id="rId125" Type="http://schemas.openxmlformats.org/officeDocument/2006/relationships/tags" Target="../tags/tag3620.xml"/><Relationship Id="rId141" Type="http://schemas.openxmlformats.org/officeDocument/2006/relationships/tags" Target="../tags/tag3636.xml"/><Relationship Id="rId146" Type="http://schemas.openxmlformats.org/officeDocument/2006/relationships/tags" Target="../tags/tag3641.xml"/><Relationship Id="rId167" Type="http://schemas.openxmlformats.org/officeDocument/2006/relationships/tags" Target="../tags/tag3662.xml"/><Relationship Id="rId188" Type="http://schemas.openxmlformats.org/officeDocument/2006/relationships/tags" Target="../tags/tag3683.xml"/><Relationship Id="rId7" Type="http://schemas.openxmlformats.org/officeDocument/2006/relationships/tags" Target="../tags/tag3502.xml"/><Relationship Id="rId71" Type="http://schemas.openxmlformats.org/officeDocument/2006/relationships/tags" Target="../tags/tag3566.xml"/><Relationship Id="rId92" Type="http://schemas.openxmlformats.org/officeDocument/2006/relationships/tags" Target="../tags/tag3587.xml"/><Relationship Id="rId162" Type="http://schemas.openxmlformats.org/officeDocument/2006/relationships/tags" Target="../tags/tag3657.xml"/><Relationship Id="rId183" Type="http://schemas.openxmlformats.org/officeDocument/2006/relationships/tags" Target="../tags/tag3678.xml"/><Relationship Id="rId213" Type="http://schemas.openxmlformats.org/officeDocument/2006/relationships/tags" Target="../tags/tag3708.xml"/><Relationship Id="rId218" Type="http://schemas.openxmlformats.org/officeDocument/2006/relationships/tags" Target="../tags/tag3713.xml"/><Relationship Id="rId234" Type="http://schemas.openxmlformats.org/officeDocument/2006/relationships/tags" Target="../tags/tag3729.xml"/><Relationship Id="rId239" Type="http://schemas.openxmlformats.org/officeDocument/2006/relationships/tags" Target="../tags/tag3734.xml"/><Relationship Id="rId2" Type="http://schemas.openxmlformats.org/officeDocument/2006/relationships/tags" Target="../tags/tag3497.xml"/><Relationship Id="rId29" Type="http://schemas.openxmlformats.org/officeDocument/2006/relationships/tags" Target="../tags/tag3524.xml"/><Relationship Id="rId250" Type="http://schemas.openxmlformats.org/officeDocument/2006/relationships/tags" Target="../tags/tag3745.xml"/><Relationship Id="rId255" Type="http://schemas.openxmlformats.org/officeDocument/2006/relationships/tags" Target="../tags/tag3750.xml"/><Relationship Id="rId271" Type="http://schemas.openxmlformats.org/officeDocument/2006/relationships/tags" Target="../tags/tag3766.xml"/><Relationship Id="rId276" Type="http://schemas.openxmlformats.org/officeDocument/2006/relationships/notesSlide" Target="../notesSlides/notesSlide95.xml"/><Relationship Id="rId24" Type="http://schemas.openxmlformats.org/officeDocument/2006/relationships/tags" Target="../tags/tag3519.xml"/><Relationship Id="rId40" Type="http://schemas.openxmlformats.org/officeDocument/2006/relationships/tags" Target="../tags/tag3535.xml"/><Relationship Id="rId45" Type="http://schemas.openxmlformats.org/officeDocument/2006/relationships/tags" Target="../tags/tag3540.xml"/><Relationship Id="rId66" Type="http://schemas.openxmlformats.org/officeDocument/2006/relationships/tags" Target="../tags/tag3561.xml"/><Relationship Id="rId87" Type="http://schemas.openxmlformats.org/officeDocument/2006/relationships/tags" Target="../tags/tag3582.xml"/><Relationship Id="rId110" Type="http://schemas.openxmlformats.org/officeDocument/2006/relationships/tags" Target="../tags/tag3605.xml"/><Relationship Id="rId115" Type="http://schemas.openxmlformats.org/officeDocument/2006/relationships/tags" Target="../tags/tag3610.xml"/><Relationship Id="rId131" Type="http://schemas.openxmlformats.org/officeDocument/2006/relationships/tags" Target="../tags/tag3626.xml"/><Relationship Id="rId136" Type="http://schemas.openxmlformats.org/officeDocument/2006/relationships/tags" Target="../tags/tag3631.xml"/><Relationship Id="rId157" Type="http://schemas.openxmlformats.org/officeDocument/2006/relationships/tags" Target="../tags/tag3652.xml"/><Relationship Id="rId178" Type="http://schemas.openxmlformats.org/officeDocument/2006/relationships/tags" Target="../tags/tag3673.xml"/><Relationship Id="rId61" Type="http://schemas.openxmlformats.org/officeDocument/2006/relationships/tags" Target="../tags/tag3556.xml"/><Relationship Id="rId82" Type="http://schemas.openxmlformats.org/officeDocument/2006/relationships/tags" Target="../tags/tag3577.xml"/><Relationship Id="rId152" Type="http://schemas.openxmlformats.org/officeDocument/2006/relationships/tags" Target="../tags/tag3647.xml"/><Relationship Id="rId173" Type="http://schemas.openxmlformats.org/officeDocument/2006/relationships/tags" Target="../tags/tag3668.xml"/><Relationship Id="rId194" Type="http://schemas.openxmlformats.org/officeDocument/2006/relationships/tags" Target="../tags/tag3689.xml"/><Relationship Id="rId199" Type="http://schemas.openxmlformats.org/officeDocument/2006/relationships/tags" Target="../tags/tag3694.xml"/><Relationship Id="rId203" Type="http://schemas.openxmlformats.org/officeDocument/2006/relationships/tags" Target="../tags/tag3698.xml"/><Relationship Id="rId208" Type="http://schemas.openxmlformats.org/officeDocument/2006/relationships/tags" Target="../tags/tag3703.xml"/><Relationship Id="rId229" Type="http://schemas.openxmlformats.org/officeDocument/2006/relationships/tags" Target="../tags/tag3724.xml"/><Relationship Id="rId19" Type="http://schemas.openxmlformats.org/officeDocument/2006/relationships/tags" Target="../tags/tag3514.xml"/><Relationship Id="rId224" Type="http://schemas.openxmlformats.org/officeDocument/2006/relationships/tags" Target="../tags/tag3719.xml"/><Relationship Id="rId240" Type="http://schemas.openxmlformats.org/officeDocument/2006/relationships/tags" Target="../tags/tag3735.xml"/><Relationship Id="rId245" Type="http://schemas.openxmlformats.org/officeDocument/2006/relationships/tags" Target="../tags/tag3740.xml"/><Relationship Id="rId261" Type="http://schemas.openxmlformats.org/officeDocument/2006/relationships/tags" Target="../tags/tag3756.xml"/><Relationship Id="rId266" Type="http://schemas.openxmlformats.org/officeDocument/2006/relationships/tags" Target="../tags/tag3761.xml"/><Relationship Id="rId14" Type="http://schemas.openxmlformats.org/officeDocument/2006/relationships/tags" Target="../tags/tag3509.xml"/><Relationship Id="rId30" Type="http://schemas.openxmlformats.org/officeDocument/2006/relationships/tags" Target="../tags/tag3525.xml"/><Relationship Id="rId35" Type="http://schemas.openxmlformats.org/officeDocument/2006/relationships/tags" Target="../tags/tag3530.xml"/><Relationship Id="rId56" Type="http://schemas.openxmlformats.org/officeDocument/2006/relationships/tags" Target="../tags/tag3551.xml"/><Relationship Id="rId77" Type="http://schemas.openxmlformats.org/officeDocument/2006/relationships/tags" Target="../tags/tag3572.xml"/><Relationship Id="rId100" Type="http://schemas.openxmlformats.org/officeDocument/2006/relationships/tags" Target="../tags/tag3595.xml"/><Relationship Id="rId105" Type="http://schemas.openxmlformats.org/officeDocument/2006/relationships/tags" Target="../tags/tag3600.xml"/><Relationship Id="rId126" Type="http://schemas.openxmlformats.org/officeDocument/2006/relationships/tags" Target="../tags/tag3621.xml"/><Relationship Id="rId147" Type="http://schemas.openxmlformats.org/officeDocument/2006/relationships/tags" Target="../tags/tag3642.xml"/><Relationship Id="rId168" Type="http://schemas.openxmlformats.org/officeDocument/2006/relationships/tags" Target="../tags/tag3663.xml"/><Relationship Id="rId8" Type="http://schemas.openxmlformats.org/officeDocument/2006/relationships/tags" Target="../tags/tag3503.xml"/><Relationship Id="rId51" Type="http://schemas.openxmlformats.org/officeDocument/2006/relationships/tags" Target="../tags/tag3546.xml"/><Relationship Id="rId72" Type="http://schemas.openxmlformats.org/officeDocument/2006/relationships/tags" Target="../tags/tag3567.xml"/><Relationship Id="rId93" Type="http://schemas.openxmlformats.org/officeDocument/2006/relationships/tags" Target="../tags/tag3588.xml"/><Relationship Id="rId98" Type="http://schemas.openxmlformats.org/officeDocument/2006/relationships/tags" Target="../tags/tag3593.xml"/><Relationship Id="rId121" Type="http://schemas.openxmlformats.org/officeDocument/2006/relationships/tags" Target="../tags/tag3616.xml"/><Relationship Id="rId142" Type="http://schemas.openxmlformats.org/officeDocument/2006/relationships/tags" Target="../tags/tag3637.xml"/><Relationship Id="rId163" Type="http://schemas.openxmlformats.org/officeDocument/2006/relationships/tags" Target="../tags/tag3658.xml"/><Relationship Id="rId184" Type="http://schemas.openxmlformats.org/officeDocument/2006/relationships/tags" Target="../tags/tag3679.xml"/><Relationship Id="rId189" Type="http://schemas.openxmlformats.org/officeDocument/2006/relationships/tags" Target="../tags/tag3684.xml"/><Relationship Id="rId219" Type="http://schemas.openxmlformats.org/officeDocument/2006/relationships/tags" Target="../tags/tag3714.xml"/><Relationship Id="rId3" Type="http://schemas.openxmlformats.org/officeDocument/2006/relationships/tags" Target="../tags/tag3498.xml"/><Relationship Id="rId214" Type="http://schemas.openxmlformats.org/officeDocument/2006/relationships/tags" Target="../tags/tag3709.xml"/><Relationship Id="rId230" Type="http://schemas.openxmlformats.org/officeDocument/2006/relationships/tags" Target="../tags/tag3725.xml"/><Relationship Id="rId235" Type="http://schemas.openxmlformats.org/officeDocument/2006/relationships/tags" Target="../tags/tag3730.xml"/><Relationship Id="rId251" Type="http://schemas.openxmlformats.org/officeDocument/2006/relationships/tags" Target="../tags/tag3746.xml"/><Relationship Id="rId256" Type="http://schemas.openxmlformats.org/officeDocument/2006/relationships/tags" Target="../tags/tag3751.xml"/><Relationship Id="rId25" Type="http://schemas.openxmlformats.org/officeDocument/2006/relationships/tags" Target="../tags/tag3520.xml"/><Relationship Id="rId46" Type="http://schemas.openxmlformats.org/officeDocument/2006/relationships/tags" Target="../tags/tag3541.xml"/><Relationship Id="rId67" Type="http://schemas.openxmlformats.org/officeDocument/2006/relationships/tags" Target="../tags/tag3562.xml"/><Relationship Id="rId116" Type="http://schemas.openxmlformats.org/officeDocument/2006/relationships/tags" Target="../tags/tag3611.xml"/><Relationship Id="rId137" Type="http://schemas.openxmlformats.org/officeDocument/2006/relationships/tags" Target="../tags/tag3632.xml"/><Relationship Id="rId158" Type="http://schemas.openxmlformats.org/officeDocument/2006/relationships/tags" Target="../tags/tag3653.xml"/><Relationship Id="rId272" Type="http://schemas.openxmlformats.org/officeDocument/2006/relationships/tags" Target="../tags/tag3767.xml"/><Relationship Id="rId20" Type="http://schemas.openxmlformats.org/officeDocument/2006/relationships/tags" Target="../tags/tag3515.xml"/><Relationship Id="rId41" Type="http://schemas.openxmlformats.org/officeDocument/2006/relationships/tags" Target="../tags/tag3536.xml"/><Relationship Id="rId62" Type="http://schemas.openxmlformats.org/officeDocument/2006/relationships/tags" Target="../tags/tag3557.xml"/><Relationship Id="rId83" Type="http://schemas.openxmlformats.org/officeDocument/2006/relationships/tags" Target="../tags/tag3578.xml"/><Relationship Id="rId88" Type="http://schemas.openxmlformats.org/officeDocument/2006/relationships/tags" Target="../tags/tag3583.xml"/><Relationship Id="rId111" Type="http://schemas.openxmlformats.org/officeDocument/2006/relationships/tags" Target="../tags/tag3606.xml"/><Relationship Id="rId132" Type="http://schemas.openxmlformats.org/officeDocument/2006/relationships/tags" Target="../tags/tag3627.xml"/><Relationship Id="rId153" Type="http://schemas.openxmlformats.org/officeDocument/2006/relationships/tags" Target="../tags/tag3648.xml"/><Relationship Id="rId174" Type="http://schemas.openxmlformats.org/officeDocument/2006/relationships/tags" Target="../tags/tag3669.xml"/><Relationship Id="rId179" Type="http://schemas.openxmlformats.org/officeDocument/2006/relationships/tags" Target="../tags/tag3674.xml"/><Relationship Id="rId195" Type="http://schemas.openxmlformats.org/officeDocument/2006/relationships/tags" Target="../tags/tag3690.xml"/><Relationship Id="rId209" Type="http://schemas.openxmlformats.org/officeDocument/2006/relationships/tags" Target="../tags/tag3704.xml"/><Relationship Id="rId190" Type="http://schemas.openxmlformats.org/officeDocument/2006/relationships/tags" Target="../tags/tag3685.xml"/><Relationship Id="rId204" Type="http://schemas.openxmlformats.org/officeDocument/2006/relationships/tags" Target="../tags/tag3699.xml"/><Relationship Id="rId220" Type="http://schemas.openxmlformats.org/officeDocument/2006/relationships/tags" Target="../tags/tag3715.xml"/><Relationship Id="rId225" Type="http://schemas.openxmlformats.org/officeDocument/2006/relationships/tags" Target="../tags/tag3720.xml"/><Relationship Id="rId241" Type="http://schemas.openxmlformats.org/officeDocument/2006/relationships/tags" Target="../tags/tag3736.xml"/><Relationship Id="rId246" Type="http://schemas.openxmlformats.org/officeDocument/2006/relationships/tags" Target="../tags/tag3741.xml"/><Relationship Id="rId267" Type="http://schemas.openxmlformats.org/officeDocument/2006/relationships/tags" Target="../tags/tag3762.xml"/><Relationship Id="rId15" Type="http://schemas.openxmlformats.org/officeDocument/2006/relationships/tags" Target="../tags/tag3510.xml"/><Relationship Id="rId36" Type="http://schemas.openxmlformats.org/officeDocument/2006/relationships/tags" Target="../tags/tag3531.xml"/><Relationship Id="rId57" Type="http://schemas.openxmlformats.org/officeDocument/2006/relationships/tags" Target="../tags/tag3552.xml"/><Relationship Id="rId106" Type="http://schemas.openxmlformats.org/officeDocument/2006/relationships/tags" Target="../tags/tag3601.xml"/><Relationship Id="rId127" Type="http://schemas.openxmlformats.org/officeDocument/2006/relationships/tags" Target="../tags/tag3622.xml"/><Relationship Id="rId262" Type="http://schemas.openxmlformats.org/officeDocument/2006/relationships/tags" Target="../tags/tag3757.xml"/><Relationship Id="rId10" Type="http://schemas.openxmlformats.org/officeDocument/2006/relationships/tags" Target="../tags/tag3505.xml"/><Relationship Id="rId31" Type="http://schemas.openxmlformats.org/officeDocument/2006/relationships/tags" Target="../tags/tag3526.xml"/><Relationship Id="rId52" Type="http://schemas.openxmlformats.org/officeDocument/2006/relationships/tags" Target="../tags/tag3547.xml"/><Relationship Id="rId73" Type="http://schemas.openxmlformats.org/officeDocument/2006/relationships/tags" Target="../tags/tag3568.xml"/><Relationship Id="rId78" Type="http://schemas.openxmlformats.org/officeDocument/2006/relationships/tags" Target="../tags/tag3573.xml"/><Relationship Id="rId94" Type="http://schemas.openxmlformats.org/officeDocument/2006/relationships/tags" Target="../tags/tag3589.xml"/><Relationship Id="rId99" Type="http://schemas.openxmlformats.org/officeDocument/2006/relationships/tags" Target="../tags/tag3594.xml"/><Relationship Id="rId101" Type="http://schemas.openxmlformats.org/officeDocument/2006/relationships/tags" Target="../tags/tag3596.xml"/><Relationship Id="rId122" Type="http://schemas.openxmlformats.org/officeDocument/2006/relationships/tags" Target="../tags/tag3617.xml"/><Relationship Id="rId143" Type="http://schemas.openxmlformats.org/officeDocument/2006/relationships/tags" Target="../tags/tag3638.xml"/><Relationship Id="rId148" Type="http://schemas.openxmlformats.org/officeDocument/2006/relationships/tags" Target="../tags/tag3643.xml"/><Relationship Id="rId164" Type="http://schemas.openxmlformats.org/officeDocument/2006/relationships/tags" Target="../tags/tag3659.xml"/><Relationship Id="rId169" Type="http://schemas.openxmlformats.org/officeDocument/2006/relationships/tags" Target="../tags/tag3664.xml"/><Relationship Id="rId185" Type="http://schemas.openxmlformats.org/officeDocument/2006/relationships/tags" Target="../tags/tag3680.xml"/><Relationship Id="rId4" Type="http://schemas.openxmlformats.org/officeDocument/2006/relationships/tags" Target="../tags/tag3499.xml"/><Relationship Id="rId9" Type="http://schemas.openxmlformats.org/officeDocument/2006/relationships/tags" Target="../tags/tag3504.xml"/><Relationship Id="rId180" Type="http://schemas.openxmlformats.org/officeDocument/2006/relationships/tags" Target="../tags/tag3675.xml"/><Relationship Id="rId210" Type="http://schemas.openxmlformats.org/officeDocument/2006/relationships/tags" Target="../tags/tag3705.xml"/><Relationship Id="rId215" Type="http://schemas.openxmlformats.org/officeDocument/2006/relationships/tags" Target="../tags/tag3710.xml"/><Relationship Id="rId236" Type="http://schemas.openxmlformats.org/officeDocument/2006/relationships/tags" Target="../tags/tag3731.xml"/><Relationship Id="rId257" Type="http://schemas.openxmlformats.org/officeDocument/2006/relationships/tags" Target="../tags/tag3752.xml"/><Relationship Id="rId26" Type="http://schemas.openxmlformats.org/officeDocument/2006/relationships/tags" Target="../tags/tag3521.xml"/><Relationship Id="rId231" Type="http://schemas.openxmlformats.org/officeDocument/2006/relationships/tags" Target="../tags/tag3726.xml"/><Relationship Id="rId252" Type="http://schemas.openxmlformats.org/officeDocument/2006/relationships/tags" Target="../tags/tag3747.xml"/><Relationship Id="rId273" Type="http://schemas.openxmlformats.org/officeDocument/2006/relationships/tags" Target="../tags/tag3768.xml"/><Relationship Id="rId47" Type="http://schemas.openxmlformats.org/officeDocument/2006/relationships/tags" Target="../tags/tag3542.xml"/><Relationship Id="rId68" Type="http://schemas.openxmlformats.org/officeDocument/2006/relationships/tags" Target="../tags/tag3563.xml"/><Relationship Id="rId89" Type="http://schemas.openxmlformats.org/officeDocument/2006/relationships/tags" Target="../tags/tag3584.xml"/><Relationship Id="rId112" Type="http://schemas.openxmlformats.org/officeDocument/2006/relationships/tags" Target="../tags/tag3607.xml"/><Relationship Id="rId133" Type="http://schemas.openxmlformats.org/officeDocument/2006/relationships/tags" Target="../tags/tag3628.xml"/><Relationship Id="rId154" Type="http://schemas.openxmlformats.org/officeDocument/2006/relationships/tags" Target="../tags/tag3649.xml"/><Relationship Id="rId175" Type="http://schemas.openxmlformats.org/officeDocument/2006/relationships/tags" Target="../tags/tag3670.xml"/><Relationship Id="rId196" Type="http://schemas.openxmlformats.org/officeDocument/2006/relationships/tags" Target="../tags/tag3691.xml"/><Relationship Id="rId200" Type="http://schemas.openxmlformats.org/officeDocument/2006/relationships/tags" Target="../tags/tag3695.xml"/><Relationship Id="rId16" Type="http://schemas.openxmlformats.org/officeDocument/2006/relationships/tags" Target="../tags/tag3511.xml"/><Relationship Id="rId221" Type="http://schemas.openxmlformats.org/officeDocument/2006/relationships/tags" Target="../tags/tag3716.xml"/><Relationship Id="rId242" Type="http://schemas.openxmlformats.org/officeDocument/2006/relationships/tags" Target="../tags/tag3737.xml"/><Relationship Id="rId263" Type="http://schemas.openxmlformats.org/officeDocument/2006/relationships/tags" Target="../tags/tag3758.xml"/><Relationship Id="rId37" Type="http://schemas.openxmlformats.org/officeDocument/2006/relationships/tags" Target="../tags/tag3532.xml"/><Relationship Id="rId58" Type="http://schemas.openxmlformats.org/officeDocument/2006/relationships/tags" Target="../tags/tag3553.xml"/><Relationship Id="rId79" Type="http://schemas.openxmlformats.org/officeDocument/2006/relationships/tags" Target="../tags/tag3574.xml"/><Relationship Id="rId102" Type="http://schemas.openxmlformats.org/officeDocument/2006/relationships/tags" Target="../tags/tag3597.xml"/><Relationship Id="rId123" Type="http://schemas.openxmlformats.org/officeDocument/2006/relationships/tags" Target="../tags/tag3618.xml"/><Relationship Id="rId144" Type="http://schemas.openxmlformats.org/officeDocument/2006/relationships/tags" Target="../tags/tag3639.xml"/><Relationship Id="rId90" Type="http://schemas.openxmlformats.org/officeDocument/2006/relationships/tags" Target="../tags/tag3585.xml"/><Relationship Id="rId165" Type="http://schemas.openxmlformats.org/officeDocument/2006/relationships/tags" Target="../tags/tag3660.xml"/><Relationship Id="rId186" Type="http://schemas.openxmlformats.org/officeDocument/2006/relationships/tags" Target="../tags/tag3681.xml"/><Relationship Id="rId211" Type="http://schemas.openxmlformats.org/officeDocument/2006/relationships/tags" Target="../tags/tag3706.xml"/><Relationship Id="rId232" Type="http://schemas.openxmlformats.org/officeDocument/2006/relationships/tags" Target="../tags/tag3727.xml"/><Relationship Id="rId253" Type="http://schemas.openxmlformats.org/officeDocument/2006/relationships/tags" Target="../tags/tag3748.xml"/><Relationship Id="rId274" Type="http://schemas.openxmlformats.org/officeDocument/2006/relationships/tags" Target="../tags/tag3769.xml"/><Relationship Id="rId27" Type="http://schemas.openxmlformats.org/officeDocument/2006/relationships/tags" Target="../tags/tag3522.xml"/><Relationship Id="rId48" Type="http://schemas.openxmlformats.org/officeDocument/2006/relationships/tags" Target="../tags/tag3543.xml"/><Relationship Id="rId69" Type="http://schemas.openxmlformats.org/officeDocument/2006/relationships/tags" Target="../tags/tag3564.xml"/><Relationship Id="rId113" Type="http://schemas.openxmlformats.org/officeDocument/2006/relationships/tags" Target="../tags/tag3608.xml"/><Relationship Id="rId134" Type="http://schemas.openxmlformats.org/officeDocument/2006/relationships/tags" Target="../tags/tag3629.xml"/><Relationship Id="rId80" Type="http://schemas.openxmlformats.org/officeDocument/2006/relationships/tags" Target="../tags/tag3575.xml"/><Relationship Id="rId155" Type="http://schemas.openxmlformats.org/officeDocument/2006/relationships/tags" Target="../tags/tag3650.xml"/><Relationship Id="rId176" Type="http://schemas.openxmlformats.org/officeDocument/2006/relationships/tags" Target="../tags/tag3671.xml"/><Relationship Id="rId197" Type="http://schemas.openxmlformats.org/officeDocument/2006/relationships/tags" Target="../tags/tag3692.xml"/><Relationship Id="rId201" Type="http://schemas.openxmlformats.org/officeDocument/2006/relationships/tags" Target="../tags/tag3696.xml"/><Relationship Id="rId222" Type="http://schemas.openxmlformats.org/officeDocument/2006/relationships/tags" Target="../tags/tag3717.xml"/><Relationship Id="rId243" Type="http://schemas.openxmlformats.org/officeDocument/2006/relationships/tags" Target="../tags/tag3738.xml"/><Relationship Id="rId264" Type="http://schemas.openxmlformats.org/officeDocument/2006/relationships/tags" Target="../tags/tag3759.xml"/><Relationship Id="rId17" Type="http://schemas.openxmlformats.org/officeDocument/2006/relationships/tags" Target="../tags/tag3512.xml"/><Relationship Id="rId38" Type="http://schemas.openxmlformats.org/officeDocument/2006/relationships/tags" Target="../tags/tag3533.xml"/><Relationship Id="rId59" Type="http://schemas.openxmlformats.org/officeDocument/2006/relationships/tags" Target="../tags/tag3554.xml"/><Relationship Id="rId103" Type="http://schemas.openxmlformats.org/officeDocument/2006/relationships/tags" Target="../tags/tag3598.xml"/><Relationship Id="rId124" Type="http://schemas.openxmlformats.org/officeDocument/2006/relationships/tags" Target="../tags/tag3619.xml"/><Relationship Id="rId70" Type="http://schemas.openxmlformats.org/officeDocument/2006/relationships/tags" Target="../tags/tag3565.xml"/><Relationship Id="rId91" Type="http://schemas.openxmlformats.org/officeDocument/2006/relationships/tags" Target="../tags/tag3586.xml"/><Relationship Id="rId145" Type="http://schemas.openxmlformats.org/officeDocument/2006/relationships/tags" Target="../tags/tag3640.xml"/><Relationship Id="rId166" Type="http://schemas.openxmlformats.org/officeDocument/2006/relationships/tags" Target="../tags/tag3661.xml"/><Relationship Id="rId187" Type="http://schemas.openxmlformats.org/officeDocument/2006/relationships/tags" Target="../tags/tag3682.xml"/><Relationship Id="rId1" Type="http://schemas.openxmlformats.org/officeDocument/2006/relationships/tags" Target="../tags/tag3496.xml"/><Relationship Id="rId212" Type="http://schemas.openxmlformats.org/officeDocument/2006/relationships/tags" Target="../tags/tag3707.xml"/><Relationship Id="rId233" Type="http://schemas.openxmlformats.org/officeDocument/2006/relationships/tags" Target="../tags/tag3728.xml"/><Relationship Id="rId254" Type="http://schemas.openxmlformats.org/officeDocument/2006/relationships/tags" Target="../tags/tag3749.xml"/><Relationship Id="rId28" Type="http://schemas.openxmlformats.org/officeDocument/2006/relationships/tags" Target="../tags/tag3523.xml"/><Relationship Id="rId49" Type="http://schemas.openxmlformats.org/officeDocument/2006/relationships/tags" Target="../tags/tag3544.xml"/><Relationship Id="rId114" Type="http://schemas.openxmlformats.org/officeDocument/2006/relationships/tags" Target="../tags/tag3609.xml"/><Relationship Id="rId275"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771.xml"/><Relationship Id="rId1" Type="http://schemas.openxmlformats.org/officeDocument/2006/relationships/tags" Target="../tags/tag3770.xml"/><Relationship Id="rId5" Type="http://schemas.openxmlformats.org/officeDocument/2006/relationships/image" Target="../media/image45.png"/><Relationship Id="rId4" Type="http://schemas.openxmlformats.org/officeDocument/2006/relationships/notesSlide" Target="../notesSlides/notesSlide96.xml"/></Relationships>
</file>

<file path=ppt/slides/_rels/slide108.xml.rels><?xml version="1.0" encoding="UTF-8" standalone="yes"?>
<Relationships xmlns="http://schemas.openxmlformats.org/package/2006/relationships"><Relationship Id="rId3" Type="http://schemas.openxmlformats.org/officeDocument/2006/relationships/tags" Target="../tags/tag3774.xml"/><Relationship Id="rId2" Type="http://schemas.openxmlformats.org/officeDocument/2006/relationships/tags" Target="../tags/tag3773.xml"/><Relationship Id="rId1" Type="http://schemas.openxmlformats.org/officeDocument/2006/relationships/tags" Target="../tags/tag3772.xml"/><Relationship Id="rId5" Type="http://schemas.openxmlformats.org/officeDocument/2006/relationships/notesSlide" Target="../notesSlides/notesSlide97.xml"/><Relationship Id="rId4"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8" Type="http://schemas.openxmlformats.org/officeDocument/2006/relationships/tags" Target="../tags/tag3782.xml"/><Relationship Id="rId13" Type="http://schemas.openxmlformats.org/officeDocument/2006/relationships/tags" Target="../tags/tag3787.xml"/><Relationship Id="rId18" Type="http://schemas.openxmlformats.org/officeDocument/2006/relationships/tags" Target="../tags/tag3792.xml"/><Relationship Id="rId26" Type="http://schemas.openxmlformats.org/officeDocument/2006/relationships/tags" Target="../tags/tag3800.xml"/><Relationship Id="rId3" Type="http://schemas.openxmlformats.org/officeDocument/2006/relationships/tags" Target="../tags/tag3777.xml"/><Relationship Id="rId21" Type="http://schemas.openxmlformats.org/officeDocument/2006/relationships/tags" Target="../tags/tag3795.xml"/><Relationship Id="rId34" Type="http://schemas.openxmlformats.org/officeDocument/2006/relationships/image" Target="../media/image46.png"/><Relationship Id="rId7" Type="http://schemas.openxmlformats.org/officeDocument/2006/relationships/tags" Target="../tags/tag3781.xml"/><Relationship Id="rId12" Type="http://schemas.openxmlformats.org/officeDocument/2006/relationships/tags" Target="../tags/tag3786.xml"/><Relationship Id="rId17" Type="http://schemas.openxmlformats.org/officeDocument/2006/relationships/tags" Target="../tags/tag3791.xml"/><Relationship Id="rId25" Type="http://schemas.openxmlformats.org/officeDocument/2006/relationships/tags" Target="../tags/tag3799.xml"/><Relationship Id="rId33" Type="http://schemas.openxmlformats.org/officeDocument/2006/relationships/notesSlide" Target="../notesSlides/notesSlide98.xml"/><Relationship Id="rId2" Type="http://schemas.openxmlformats.org/officeDocument/2006/relationships/tags" Target="../tags/tag3776.xml"/><Relationship Id="rId16" Type="http://schemas.openxmlformats.org/officeDocument/2006/relationships/tags" Target="../tags/tag3790.xml"/><Relationship Id="rId20" Type="http://schemas.openxmlformats.org/officeDocument/2006/relationships/tags" Target="../tags/tag3794.xml"/><Relationship Id="rId29" Type="http://schemas.openxmlformats.org/officeDocument/2006/relationships/tags" Target="../tags/tag3803.xml"/><Relationship Id="rId1" Type="http://schemas.openxmlformats.org/officeDocument/2006/relationships/tags" Target="../tags/tag3775.xml"/><Relationship Id="rId6" Type="http://schemas.openxmlformats.org/officeDocument/2006/relationships/tags" Target="../tags/tag3780.xml"/><Relationship Id="rId11" Type="http://schemas.openxmlformats.org/officeDocument/2006/relationships/tags" Target="../tags/tag3785.xml"/><Relationship Id="rId24" Type="http://schemas.openxmlformats.org/officeDocument/2006/relationships/tags" Target="../tags/tag3798.xml"/><Relationship Id="rId32" Type="http://schemas.openxmlformats.org/officeDocument/2006/relationships/slideLayout" Target="../slideLayouts/slideLayout18.xml"/><Relationship Id="rId5" Type="http://schemas.openxmlformats.org/officeDocument/2006/relationships/tags" Target="../tags/tag3779.xml"/><Relationship Id="rId15" Type="http://schemas.openxmlformats.org/officeDocument/2006/relationships/tags" Target="../tags/tag3789.xml"/><Relationship Id="rId23" Type="http://schemas.openxmlformats.org/officeDocument/2006/relationships/tags" Target="../tags/tag3797.xml"/><Relationship Id="rId28" Type="http://schemas.openxmlformats.org/officeDocument/2006/relationships/tags" Target="../tags/tag3802.xml"/><Relationship Id="rId36" Type="http://schemas.openxmlformats.org/officeDocument/2006/relationships/image" Target="../media/image48.png"/><Relationship Id="rId10" Type="http://schemas.openxmlformats.org/officeDocument/2006/relationships/tags" Target="../tags/tag3784.xml"/><Relationship Id="rId19" Type="http://schemas.openxmlformats.org/officeDocument/2006/relationships/tags" Target="../tags/tag3793.xml"/><Relationship Id="rId31" Type="http://schemas.openxmlformats.org/officeDocument/2006/relationships/tags" Target="../tags/tag3805.xml"/><Relationship Id="rId4" Type="http://schemas.openxmlformats.org/officeDocument/2006/relationships/tags" Target="../tags/tag3778.xml"/><Relationship Id="rId9" Type="http://schemas.openxmlformats.org/officeDocument/2006/relationships/tags" Target="../tags/tag3783.xml"/><Relationship Id="rId14" Type="http://schemas.openxmlformats.org/officeDocument/2006/relationships/tags" Target="../tags/tag3788.xml"/><Relationship Id="rId22" Type="http://schemas.openxmlformats.org/officeDocument/2006/relationships/tags" Target="../tags/tag3796.xml"/><Relationship Id="rId27" Type="http://schemas.openxmlformats.org/officeDocument/2006/relationships/tags" Target="../tags/tag3801.xml"/><Relationship Id="rId30" Type="http://schemas.openxmlformats.org/officeDocument/2006/relationships/tags" Target="../tags/tag3804.xml"/><Relationship Id="rId35" Type="http://schemas.openxmlformats.org/officeDocument/2006/relationships/image" Target="../media/image47.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openxmlformats.org/officeDocument/2006/relationships/image" Target="../media/image12.jpeg"/><Relationship Id="rId2" Type="http://schemas.openxmlformats.org/officeDocument/2006/relationships/slideLayout" Target="../slideLayouts/slideLayout29.xml"/><Relationship Id="rId1" Type="http://schemas.openxmlformats.org/officeDocument/2006/relationships/tags" Target="../tags/tag32.xml"/><Relationship Id="rId6" Type="http://schemas.openxmlformats.org/officeDocument/2006/relationships/image" Target="../media/image11.png"/><Relationship Id="rId5" Type="http://schemas.openxmlformats.org/officeDocument/2006/relationships/image" Target="../media/image4.png"/><Relationship Id="rId4" Type="http://schemas.openxmlformats.org/officeDocument/2006/relationships/image" Target="../media/image10.jpeg"/></Relationships>
</file>

<file path=ppt/slides/_rels/slide110.xml.rels><?xml version="1.0" encoding="UTF-8" standalone="yes"?>
<Relationships xmlns="http://schemas.openxmlformats.org/package/2006/relationships"><Relationship Id="rId13" Type="http://schemas.openxmlformats.org/officeDocument/2006/relationships/tags" Target="../tags/tag3818.xml"/><Relationship Id="rId18" Type="http://schemas.openxmlformats.org/officeDocument/2006/relationships/tags" Target="../tags/tag3823.xml"/><Relationship Id="rId26" Type="http://schemas.openxmlformats.org/officeDocument/2006/relationships/tags" Target="../tags/tag3831.xml"/><Relationship Id="rId39" Type="http://schemas.openxmlformats.org/officeDocument/2006/relationships/tags" Target="../tags/tag3844.xml"/><Relationship Id="rId21" Type="http://schemas.openxmlformats.org/officeDocument/2006/relationships/tags" Target="../tags/tag3826.xml"/><Relationship Id="rId34" Type="http://schemas.openxmlformats.org/officeDocument/2006/relationships/tags" Target="../tags/tag3839.xml"/><Relationship Id="rId42" Type="http://schemas.openxmlformats.org/officeDocument/2006/relationships/tags" Target="../tags/tag3847.xml"/><Relationship Id="rId47" Type="http://schemas.openxmlformats.org/officeDocument/2006/relationships/tags" Target="../tags/tag3852.xml"/><Relationship Id="rId50" Type="http://schemas.openxmlformats.org/officeDocument/2006/relationships/tags" Target="../tags/tag3855.xml"/><Relationship Id="rId55" Type="http://schemas.openxmlformats.org/officeDocument/2006/relationships/tags" Target="../tags/tag3860.xml"/><Relationship Id="rId7" Type="http://schemas.openxmlformats.org/officeDocument/2006/relationships/tags" Target="../tags/tag3812.xml"/><Relationship Id="rId12" Type="http://schemas.openxmlformats.org/officeDocument/2006/relationships/tags" Target="../tags/tag3817.xml"/><Relationship Id="rId17" Type="http://schemas.openxmlformats.org/officeDocument/2006/relationships/tags" Target="../tags/tag3822.xml"/><Relationship Id="rId25" Type="http://schemas.openxmlformats.org/officeDocument/2006/relationships/tags" Target="../tags/tag3830.xml"/><Relationship Id="rId33" Type="http://schemas.openxmlformats.org/officeDocument/2006/relationships/tags" Target="../tags/tag3838.xml"/><Relationship Id="rId38" Type="http://schemas.openxmlformats.org/officeDocument/2006/relationships/tags" Target="../tags/tag3843.xml"/><Relationship Id="rId46" Type="http://schemas.openxmlformats.org/officeDocument/2006/relationships/tags" Target="../tags/tag3851.xml"/><Relationship Id="rId2" Type="http://schemas.openxmlformats.org/officeDocument/2006/relationships/tags" Target="../tags/tag3807.xml"/><Relationship Id="rId16" Type="http://schemas.openxmlformats.org/officeDocument/2006/relationships/tags" Target="../tags/tag3821.xml"/><Relationship Id="rId20" Type="http://schemas.openxmlformats.org/officeDocument/2006/relationships/tags" Target="../tags/tag3825.xml"/><Relationship Id="rId29" Type="http://schemas.openxmlformats.org/officeDocument/2006/relationships/tags" Target="../tags/tag3834.xml"/><Relationship Id="rId41" Type="http://schemas.openxmlformats.org/officeDocument/2006/relationships/tags" Target="../tags/tag3846.xml"/><Relationship Id="rId54" Type="http://schemas.openxmlformats.org/officeDocument/2006/relationships/tags" Target="../tags/tag3859.xml"/><Relationship Id="rId1" Type="http://schemas.openxmlformats.org/officeDocument/2006/relationships/tags" Target="../tags/tag3806.xml"/><Relationship Id="rId6" Type="http://schemas.openxmlformats.org/officeDocument/2006/relationships/tags" Target="../tags/tag3811.xml"/><Relationship Id="rId11" Type="http://schemas.openxmlformats.org/officeDocument/2006/relationships/tags" Target="../tags/tag3816.xml"/><Relationship Id="rId24" Type="http://schemas.openxmlformats.org/officeDocument/2006/relationships/tags" Target="../tags/tag3829.xml"/><Relationship Id="rId32" Type="http://schemas.openxmlformats.org/officeDocument/2006/relationships/tags" Target="../tags/tag3837.xml"/><Relationship Id="rId37" Type="http://schemas.openxmlformats.org/officeDocument/2006/relationships/tags" Target="../tags/tag3842.xml"/><Relationship Id="rId40" Type="http://schemas.openxmlformats.org/officeDocument/2006/relationships/tags" Target="../tags/tag3845.xml"/><Relationship Id="rId45" Type="http://schemas.openxmlformats.org/officeDocument/2006/relationships/tags" Target="../tags/tag3850.xml"/><Relationship Id="rId53" Type="http://schemas.openxmlformats.org/officeDocument/2006/relationships/tags" Target="../tags/tag3858.xml"/><Relationship Id="rId58" Type="http://schemas.openxmlformats.org/officeDocument/2006/relationships/notesSlide" Target="../notesSlides/notesSlide99.xml"/><Relationship Id="rId5" Type="http://schemas.openxmlformats.org/officeDocument/2006/relationships/tags" Target="../tags/tag3810.xml"/><Relationship Id="rId15" Type="http://schemas.openxmlformats.org/officeDocument/2006/relationships/tags" Target="../tags/tag3820.xml"/><Relationship Id="rId23" Type="http://schemas.openxmlformats.org/officeDocument/2006/relationships/tags" Target="../tags/tag3828.xml"/><Relationship Id="rId28" Type="http://schemas.openxmlformats.org/officeDocument/2006/relationships/tags" Target="../tags/tag3833.xml"/><Relationship Id="rId36" Type="http://schemas.openxmlformats.org/officeDocument/2006/relationships/tags" Target="../tags/tag3841.xml"/><Relationship Id="rId49" Type="http://schemas.openxmlformats.org/officeDocument/2006/relationships/tags" Target="../tags/tag3854.xml"/><Relationship Id="rId57" Type="http://schemas.openxmlformats.org/officeDocument/2006/relationships/slideLayout" Target="../slideLayouts/slideLayout12.xml"/><Relationship Id="rId10" Type="http://schemas.openxmlformats.org/officeDocument/2006/relationships/tags" Target="../tags/tag3815.xml"/><Relationship Id="rId19" Type="http://schemas.openxmlformats.org/officeDocument/2006/relationships/tags" Target="../tags/tag3824.xml"/><Relationship Id="rId31" Type="http://schemas.openxmlformats.org/officeDocument/2006/relationships/tags" Target="../tags/tag3836.xml"/><Relationship Id="rId44" Type="http://schemas.openxmlformats.org/officeDocument/2006/relationships/tags" Target="../tags/tag3849.xml"/><Relationship Id="rId52" Type="http://schemas.openxmlformats.org/officeDocument/2006/relationships/tags" Target="../tags/tag3857.xml"/><Relationship Id="rId4" Type="http://schemas.openxmlformats.org/officeDocument/2006/relationships/tags" Target="../tags/tag3809.xml"/><Relationship Id="rId9" Type="http://schemas.openxmlformats.org/officeDocument/2006/relationships/tags" Target="../tags/tag3814.xml"/><Relationship Id="rId14" Type="http://schemas.openxmlformats.org/officeDocument/2006/relationships/tags" Target="../tags/tag3819.xml"/><Relationship Id="rId22" Type="http://schemas.openxmlformats.org/officeDocument/2006/relationships/tags" Target="../tags/tag3827.xml"/><Relationship Id="rId27" Type="http://schemas.openxmlformats.org/officeDocument/2006/relationships/tags" Target="../tags/tag3832.xml"/><Relationship Id="rId30" Type="http://schemas.openxmlformats.org/officeDocument/2006/relationships/tags" Target="../tags/tag3835.xml"/><Relationship Id="rId35" Type="http://schemas.openxmlformats.org/officeDocument/2006/relationships/tags" Target="../tags/tag3840.xml"/><Relationship Id="rId43" Type="http://schemas.openxmlformats.org/officeDocument/2006/relationships/tags" Target="../tags/tag3848.xml"/><Relationship Id="rId48" Type="http://schemas.openxmlformats.org/officeDocument/2006/relationships/tags" Target="../tags/tag3853.xml"/><Relationship Id="rId56" Type="http://schemas.openxmlformats.org/officeDocument/2006/relationships/tags" Target="../tags/tag3861.xml"/><Relationship Id="rId8" Type="http://schemas.openxmlformats.org/officeDocument/2006/relationships/tags" Target="../tags/tag3813.xml"/><Relationship Id="rId51" Type="http://schemas.openxmlformats.org/officeDocument/2006/relationships/tags" Target="../tags/tag3856.xml"/><Relationship Id="rId3" Type="http://schemas.openxmlformats.org/officeDocument/2006/relationships/tags" Target="../tags/tag3808.xml"/></Relationships>
</file>

<file path=ppt/slides/_rels/slide111.xml.rels><?xml version="1.0" encoding="UTF-8" standalone="yes"?>
<Relationships xmlns="http://schemas.openxmlformats.org/package/2006/relationships"><Relationship Id="rId3" Type="http://schemas.openxmlformats.org/officeDocument/2006/relationships/tags" Target="../tags/tag3864.xml"/><Relationship Id="rId7" Type="http://schemas.openxmlformats.org/officeDocument/2006/relationships/image" Target="../media/image49.png"/><Relationship Id="rId2" Type="http://schemas.openxmlformats.org/officeDocument/2006/relationships/tags" Target="../tags/tag3863.xml"/><Relationship Id="rId1" Type="http://schemas.openxmlformats.org/officeDocument/2006/relationships/tags" Target="../tags/tag3862.xml"/><Relationship Id="rId6" Type="http://schemas.openxmlformats.org/officeDocument/2006/relationships/notesSlide" Target="../notesSlides/notesSlide100.xml"/><Relationship Id="rId5" Type="http://schemas.openxmlformats.org/officeDocument/2006/relationships/slideLayout" Target="../slideLayouts/slideLayout18.xml"/><Relationship Id="rId4" Type="http://schemas.openxmlformats.org/officeDocument/2006/relationships/tags" Target="../tags/tag3865.xml"/></Relationships>
</file>

<file path=ppt/slides/_rels/slide112.xml.rels><?xml version="1.0" encoding="UTF-8" standalone="yes"?>
<Relationships xmlns="http://schemas.openxmlformats.org/package/2006/relationships"><Relationship Id="rId13" Type="http://schemas.openxmlformats.org/officeDocument/2006/relationships/tags" Target="../tags/tag3878.xml"/><Relationship Id="rId18" Type="http://schemas.openxmlformats.org/officeDocument/2006/relationships/tags" Target="../tags/tag3883.xml"/><Relationship Id="rId26" Type="http://schemas.openxmlformats.org/officeDocument/2006/relationships/tags" Target="../tags/tag3891.xml"/><Relationship Id="rId39" Type="http://schemas.openxmlformats.org/officeDocument/2006/relationships/tags" Target="../tags/tag3904.xml"/><Relationship Id="rId21" Type="http://schemas.openxmlformats.org/officeDocument/2006/relationships/tags" Target="../tags/tag3886.xml"/><Relationship Id="rId34" Type="http://schemas.openxmlformats.org/officeDocument/2006/relationships/tags" Target="../tags/tag3899.xml"/><Relationship Id="rId42" Type="http://schemas.openxmlformats.org/officeDocument/2006/relationships/tags" Target="../tags/tag3907.xml"/><Relationship Id="rId47" Type="http://schemas.openxmlformats.org/officeDocument/2006/relationships/tags" Target="../tags/tag3912.xml"/><Relationship Id="rId50" Type="http://schemas.openxmlformats.org/officeDocument/2006/relationships/tags" Target="../tags/tag3915.xml"/><Relationship Id="rId55" Type="http://schemas.openxmlformats.org/officeDocument/2006/relationships/tags" Target="../tags/tag3920.xml"/><Relationship Id="rId63" Type="http://schemas.openxmlformats.org/officeDocument/2006/relationships/notesSlide" Target="../notesSlides/notesSlide101.xml"/><Relationship Id="rId7" Type="http://schemas.openxmlformats.org/officeDocument/2006/relationships/tags" Target="../tags/tag3872.xml"/><Relationship Id="rId2" Type="http://schemas.openxmlformats.org/officeDocument/2006/relationships/tags" Target="../tags/tag3867.xml"/><Relationship Id="rId16" Type="http://schemas.openxmlformats.org/officeDocument/2006/relationships/tags" Target="../tags/tag3881.xml"/><Relationship Id="rId20" Type="http://schemas.openxmlformats.org/officeDocument/2006/relationships/tags" Target="../tags/tag3885.xml"/><Relationship Id="rId29" Type="http://schemas.openxmlformats.org/officeDocument/2006/relationships/tags" Target="../tags/tag3894.xml"/><Relationship Id="rId41" Type="http://schemas.openxmlformats.org/officeDocument/2006/relationships/tags" Target="../tags/tag3906.xml"/><Relationship Id="rId54" Type="http://schemas.openxmlformats.org/officeDocument/2006/relationships/tags" Target="../tags/tag3919.xml"/><Relationship Id="rId62" Type="http://schemas.openxmlformats.org/officeDocument/2006/relationships/slideLayout" Target="../slideLayouts/slideLayout17.xml"/><Relationship Id="rId1" Type="http://schemas.openxmlformats.org/officeDocument/2006/relationships/tags" Target="../tags/tag3866.xml"/><Relationship Id="rId6" Type="http://schemas.openxmlformats.org/officeDocument/2006/relationships/tags" Target="../tags/tag3871.xml"/><Relationship Id="rId11" Type="http://schemas.openxmlformats.org/officeDocument/2006/relationships/tags" Target="../tags/tag3876.xml"/><Relationship Id="rId24" Type="http://schemas.openxmlformats.org/officeDocument/2006/relationships/tags" Target="../tags/tag3889.xml"/><Relationship Id="rId32" Type="http://schemas.openxmlformats.org/officeDocument/2006/relationships/tags" Target="../tags/tag3897.xml"/><Relationship Id="rId37" Type="http://schemas.openxmlformats.org/officeDocument/2006/relationships/tags" Target="../tags/tag3902.xml"/><Relationship Id="rId40" Type="http://schemas.openxmlformats.org/officeDocument/2006/relationships/tags" Target="../tags/tag3905.xml"/><Relationship Id="rId45" Type="http://schemas.openxmlformats.org/officeDocument/2006/relationships/tags" Target="../tags/tag3910.xml"/><Relationship Id="rId53" Type="http://schemas.openxmlformats.org/officeDocument/2006/relationships/tags" Target="../tags/tag3918.xml"/><Relationship Id="rId58" Type="http://schemas.openxmlformats.org/officeDocument/2006/relationships/tags" Target="../tags/tag3923.xml"/><Relationship Id="rId5" Type="http://schemas.openxmlformats.org/officeDocument/2006/relationships/tags" Target="../tags/tag3870.xml"/><Relationship Id="rId15" Type="http://schemas.openxmlformats.org/officeDocument/2006/relationships/tags" Target="../tags/tag3880.xml"/><Relationship Id="rId23" Type="http://schemas.openxmlformats.org/officeDocument/2006/relationships/tags" Target="../tags/tag3888.xml"/><Relationship Id="rId28" Type="http://schemas.openxmlformats.org/officeDocument/2006/relationships/tags" Target="../tags/tag3893.xml"/><Relationship Id="rId36" Type="http://schemas.openxmlformats.org/officeDocument/2006/relationships/tags" Target="../tags/tag3901.xml"/><Relationship Id="rId49" Type="http://schemas.openxmlformats.org/officeDocument/2006/relationships/tags" Target="../tags/tag3914.xml"/><Relationship Id="rId57" Type="http://schemas.openxmlformats.org/officeDocument/2006/relationships/tags" Target="../tags/tag3922.xml"/><Relationship Id="rId61" Type="http://schemas.openxmlformats.org/officeDocument/2006/relationships/tags" Target="../tags/tag3926.xml"/><Relationship Id="rId10" Type="http://schemas.openxmlformats.org/officeDocument/2006/relationships/tags" Target="../tags/tag3875.xml"/><Relationship Id="rId19" Type="http://schemas.openxmlformats.org/officeDocument/2006/relationships/tags" Target="../tags/tag3884.xml"/><Relationship Id="rId31" Type="http://schemas.openxmlformats.org/officeDocument/2006/relationships/tags" Target="../tags/tag3896.xml"/><Relationship Id="rId44" Type="http://schemas.openxmlformats.org/officeDocument/2006/relationships/tags" Target="../tags/tag3909.xml"/><Relationship Id="rId52" Type="http://schemas.openxmlformats.org/officeDocument/2006/relationships/tags" Target="../tags/tag3917.xml"/><Relationship Id="rId60" Type="http://schemas.openxmlformats.org/officeDocument/2006/relationships/tags" Target="../tags/tag3925.xml"/><Relationship Id="rId4" Type="http://schemas.openxmlformats.org/officeDocument/2006/relationships/tags" Target="../tags/tag3869.xml"/><Relationship Id="rId9" Type="http://schemas.openxmlformats.org/officeDocument/2006/relationships/tags" Target="../tags/tag3874.xml"/><Relationship Id="rId14" Type="http://schemas.openxmlformats.org/officeDocument/2006/relationships/tags" Target="../tags/tag3879.xml"/><Relationship Id="rId22" Type="http://schemas.openxmlformats.org/officeDocument/2006/relationships/tags" Target="../tags/tag3887.xml"/><Relationship Id="rId27" Type="http://schemas.openxmlformats.org/officeDocument/2006/relationships/tags" Target="../tags/tag3892.xml"/><Relationship Id="rId30" Type="http://schemas.openxmlformats.org/officeDocument/2006/relationships/tags" Target="../tags/tag3895.xml"/><Relationship Id="rId35" Type="http://schemas.openxmlformats.org/officeDocument/2006/relationships/tags" Target="../tags/tag3900.xml"/><Relationship Id="rId43" Type="http://schemas.openxmlformats.org/officeDocument/2006/relationships/tags" Target="../tags/tag3908.xml"/><Relationship Id="rId48" Type="http://schemas.openxmlformats.org/officeDocument/2006/relationships/tags" Target="../tags/tag3913.xml"/><Relationship Id="rId56" Type="http://schemas.openxmlformats.org/officeDocument/2006/relationships/tags" Target="../tags/tag3921.xml"/><Relationship Id="rId8" Type="http://schemas.openxmlformats.org/officeDocument/2006/relationships/tags" Target="../tags/tag3873.xml"/><Relationship Id="rId51" Type="http://schemas.openxmlformats.org/officeDocument/2006/relationships/tags" Target="../tags/tag3916.xml"/><Relationship Id="rId3" Type="http://schemas.openxmlformats.org/officeDocument/2006/relationships/tags" Target="../tags/tag3868.xml"/><Relationship Id="rId12" Type="http://schemas.openxmlformats.org/officeDocument/2006/relationships/tags" Target="../tags/tag3877.xml"/><Relationship Id="rId17" Type="http://schemas.openxmlformats.org/officeDocument/2006/relationships/tags" Target="../tags/tag3882.xml"/><Relationship Id="rId25" Type="http://schemas.openxmlformats.org/officeDocument/2006/relationships/tags" Target="../tags/tag3890.xml"/><Relationship Id="rId33" Type="http://schemas.openxmlformats.org/officeDocument/2006/relationships/tags" Target="../tags/tag3898.xml"/><Relationship Id="rId38" Type="http://schemas.openxmlformats.org/officeDocument/2006/relationships/tags" Target="../tags/tag3903.xml"/><Relationship Id="rId46" Type="http://schemas.openxmlformats.org/officeDocument/2006/relationships/tags" Target="../tags/tag3911.xml"/><Relationship Id="rId59" Type="http://schemas.openxmlformats.org/officeDocument/2006/relationships/tags" Target="../tags/tag3924.xml"/></Relationships>
</file>

<file path=ppt/slides/_rels/slide113.xml.rels><?xml version="1.0" encoding="UTF-8" standalone="yes"?>
<Relationships xmlns="http://schemas.openxmlformats.org/package/2006/relationships"><Relationship Id="rId26" Type="http://schemas.openxmlformats.org/officeDocument/2006/relationships/tags" Target="../tags/tag3952.xml"/><Relationship Id="rId117" Type="http://schemas.openxmlformats.org/officeDocument/2006/relationships/tags" Target="../tags/tag4043.xml"/><Relationship Id="rId21" Type="http://schemas.openxmlformats.org/officeDocument/2006/relationships/tags" Target="../tags/tag3947.xml"/><Relationship Id="rId42" Type="http://schemas.openxmlformats.org/officeDocument/2006/relationships/tags" Target="../tags/tag3968.xml"/><Relationship Id="rId47" Type="http://schemas.openxmlformats.org/officeDocument/2006/relationships/tags" Target="../tags/tag3973.xml"/><Relationship Id="rId63" Type="http://schemas.openxmlformats.org/officeDocument/2006/relationships/tags" Target="../tags/tag3989.xml"/><Relationship Id="rId68" Type="http://schemas.openxmlformats.org/officeDocument/2006/relationships/tags" Target="../tags/tag3994.xml"/><Relationship Id="rId84" Type="http://schemas.openxmlformats.org/officeDocument/2006/relationships/tags" Target="../tags/tag4010.xml"/><Relationship Id="rId89" Type="http://schemas.openxmlformats.org/officeDocument/2006/relationships/tags" Target="../tags/tag4015.xml"/><Relationship Id="rId112" Type="http://schemas.openxmlformats.org/officeDocument/2006/relationships/tags" Target="../tags/tag4038.xml"/><Relationship Id="rId133" Type="http://schemas.openxmlformats.org/officeDocument/2006/relationships/tags" Target="../tags/tag4059.xml"/><Relationship Id="rId138" Type="http://schemas.openxmlformats.org/officeDocument/2006/relationships/tags" Target="../tags/tag4064.xml"/><Relationship Id="rId154" Type="http://schemas.openxmlformats.org/officeDocument/2006/relationships/tags" Target="../tags/tag4080.xml"/><Relationship Id="rId159" Type="http://schemas.openxmlformats.org/officeDocument/2006/relationships/tags" Target="../tags/tag4085.xml"/><Relationship Id="rId16" Type="http://schemas.openxmlformats.org/officeDocument/2006/relationships/tags" Target="../tags/tag3942.xml"/><Relationship Id="rId107" Type="http://schemas.openxmlformats.org/officeDocument/2006/relationships/tags" Target="../tags/tag4033.xml"/><Relationship Id="rId11" Type="http://schemas.openxmlformats.org/officeDocument/2006/relationships/tags" Target="../tags/tag3937.xml"/><Relationship Id="rId32" Type="http://schemas.openxmlformats.org/officeDocument/2006/relationships/tags" Target="../tags/tag3958.xml"/><Relationship Id="rId37" Type="http://schemas.openxmlformats.org/officeDocument/2006/relationships/tags" Target="../tags/tag3963.xml"/><Relationship Id="rId53" Type="http://schemas.openxmlformats.org/officeDocument/2006/relationships/tags" Target="../tags/tag3979.xml"/><Relationship Id="rId58" Type="http://schemas.openxmlformats.org/officeDocument/2006/relationships/tags" Target="../tags/tag3984.xml"/><Relationship Id="rId74" Type="http://schemas.openxmlformats.org/officeDocument/2006/relationships/tags" Target="../tags/tag4000.xml"/><Relationship Id="rId79" Type="http://schemas.openxmlformats.org/officeDocument/2006/relationships/tags" Target="../tags/tag4005.xml"/><Relationship Id="rId102" Type="http://schemas.openxmlformats.org/officeDocument/2006/relationships/tags" Target="../tags/tag4028.xml"/><Relationship Id="rId123" Type="http://schemas.openxmlformats.org/officeDocument/2006/relationships/tags" Target="../tags/tag4049.xml"/><Relationship Id="rId128" Type="http://schemas.openxmlformats.org/officeDocument/2006/relationships/tags" Target="../tags/tag4054.xml"/><Relationship Id="rId144" Type="http://schemas.openxmlformats.org/officeDocument/2006/relationships/tags" Target="../tags/tag4070.xml"/><Relationship Id="rId149" Type="http://schemas.openxmlformats.org/officeDocument/2006/relationships/tags" Target="../tags/tag4075.xml"/><Relationship Id="rId5" Type="http://schemas.openxmlformats.org/officeDocument/2006/relationships/tags" Target="../tags/tag3931.xml"/><Relationship Id="rId90" Type="http://schemas.openxmlformats.org/officeDocument/2006/relationships/tags" Target="../tags/tag4016.xml"/><Relationship Id="rId95" Type="http://schemas.openxmlformats.org/officeDocument/2006/relationships/tags" Target="../tags/tag4021.xml"/><Relationship Id="rId160" Type="http://schemas.openxmlformats.org/officeDocument/2006/relationships/tags" Target="../tags/tag4086.xml"/><Relationship Id="rId165" Type="http://schemas.openxmlformats.org/officeDocument/2006/relationships/slideLayout" Target="../slideLayouts/slideLayout17.xml"/><Relationship Id="rId22" Type="http://schemas.openxmlformats.org/officeDocument/2006/relationships/tags" Target="../tags/tag3948.xml"/><Relationship Id="rId27" Type="http://schemas.openxmlformats.org/officeDocument/2006/relationships/tags" Target="../tags/tag3953.xml"/><Relationship Id="rId43" Type="http://schemas.openxmlformats.org/officeDocument/2006/relationships/tags" Target="../tags/tag3969.xml"/><Relationship Id="rId48" Type="http://schemas.openxmlformats.org/officeDocument/2006/relationships/tags" Target="../tags/tag3974.xml"/><Relationship Id="rId64" Type="http://schemas.openxmlformats.org/officeDocument/2006/relationships/tags" Target="../tags/tag3990.xml"/><Relationship Id="rId69" Type="http://schemas.openxmlformats.org/officeDocument/2006/relationships/tags" Target="../tags/tag3995.xml"/><Relationship Id="rId113" Type="http://schemas.openxmlformats.org/officeDocument/2006/relationships/tags" Target="../tags/tag4039.xml"/><Relationship Id="rId118" Type="http://schemas.openxmlformats.org/officeDocument/2006/relationships/tags" Target="../tags/tag4044.xml"/><Relationship Id="rId134" Type="http://schemas.openxmlformats.org/officeDocument/2006/relationships/tags" Target="../tags/tag4060.xml"/><Relationship Id="rId139" Type="http://schemas.openxmlformats.org/officeDocument/2006/relationships/tags" Target="../tags/tag4065.xml"/><Relationship Id="rId80" Type="http://schemas.openxmlformats.org/officeDocument/2006/relationships/tags" Target="../tags/tag4006.xml"/><Relationship Id="rId85" Type="http://schemas.openxmlformats.org/officeDocument/2006/relationships/tags" Target="../tags/tag4011.xml"/><Relationship Id="rId150" Type="http://schemas.openxmlformats.org/officeDocument/2006/relationships/tags" Target="../tags/tag4076.xml"/><Relationship Id="rId155" Type="http://schemas.openxmlformats.org/officeDocument/2006/relationships/tags" Target="../tags/tag4081.xml"/><Relationship Id="rId12" Type="http://schemas.openxmlformats.org/officeDocument/2006/relationships/tags" Target="../tags/tag3938.xml"/><Relationship Id="rId17" Type="http://schemas.openxmlformats.org/officeDocument/2006/relationships/tags" Target="../tags/tag3943.xml"/><Relationship Id="rId33" Type="http://schemas.openxmlformats.org/officeDocument/2006/relationships/tags" Target="../tags/tag3959.xml"/><Relationship Id="rId38" Type="http://schemas.openxmlformats.org/officeDocument/2006/relationships/tags" Target="../tags/tag3964.xml"/><Relationship Id="rId59" Type="http://schemas.openxmlformats.org/officeDocument/2006/relationships/tags" Target="../tags/tag3985.xml"/><Relationship Id="rId103" Type="http://schemas.openxmlformats.org/officeDocument/2006/relationships/tags" Target="../tags/tag4029.xml"/><Relationship Id="rId108" Type="http://schemas.openxmlformats.org/officeDocument/2006/relationships/tags" Target="../tags/tag4034.xml"/><Relationship Id="rId124" Type="http://schemas.openxmlformats.org/officeDocument/2006/relationships/tags" Target="../tags/tag4050.xml"/><Relationship Id="rId129" Type="http://schemas.openxmlformats.org/officeDocument/2006/relationships/tags" Target="../tags/tag4055.xml"/><Relationship Id="rId54" Type="http://schemas.openxmlformats.org/officeDocument/2006/relationships/tags" Target="../tags/tag3980.xml"/><Relationship Id="rId70" Type="http://schemas.openxmlformats.org/officeDocument/2006/relationships/tags" Target="../tags/tag3996.xml"/><Relationship Id="rId75" Type="http://schemas.openxmlformats.org/officeDocument/2006/relationships/tags" Target="../tags/tag4001.xml"/><Relationship Id="rId91" Type="http://schemas.openxmlformats.org/officeDocument/2006/relationships/tags" Target="../tags/tag4017.xml"/><Relationship Id="rId96" Type="http://schemas.openxmlformats.org/officeDocument/2006/relationships/tags" Target="../tags/tag4022.xml"/><Relationship Id="rId140" Type="http://schemas.openxmlformats.org/officeDocument/2006/relationships/tags" Target="../tags/tag4066.xml"/><Relationship Id="rId145" Type="http://schemas.openxmlformats.org/officeDocument/2006/relationships/tags" Target="../tags/tag4071.xml"/><Relationship Id="rId161" Type="http://schemas.openxmlformats.org/officeDocument/2006/relationships/tags" Target="../tags/tag4087.xml"/><Relationship Id="rId166" Type="http://schemas.openxmlformats.org/officeDocument/2006/relationships/notesSlide" Target="../notesSlides/notesSlide102.xml"/><Relationship Id="rId1" Type="http://schemas.openxmlformats.org/officeDocument/2006/relationships/tags" Target="../tags/tag3927.xml"/><Relationship Id="rId6" Type="http://schemas.openxmlformats.org/officeDocument/2006/relationships/tags" Target="../tags/tag3932.xml"/><Relationship Id="rId15" Type="http://schemas.openxmlformats.org/officeDocument/2006/relationships/tags" Target="../tags/tag3941.xml"/><Relationship Id="rId23" Type="http://schemas.openxmlformats.org/officeDocument/2006/relationships/tags" Target="../tags/tag3949.xml"/><Relationship Id="rId28" Type="http://schemas.openxmlformats.org/officeDocument/2006/relationships/tags" Target="../tags/tag3954.xml"/><Relationship Id="rId36" Type="http://schemas.openxmlformats.org/officeDocument/2006/relationships/tags" Target="../tags/tag3962.xml"/><Relationship Id="rId49" Type="http://schemas.openxmlformats.org/officeDocument/2006/relationships/tags" Target="../tags/tag3975.xml"/><Relationship Id="rId57" Type="http://schemas.openxmlformats.org/officeDocument/2006/relationships/tags" Target="../tags/tag3983.xml"/><Relationship Id="rId106" Type="http://schemas.openxmlformats.org/officeDocument/2006/relationships/tags" Target="../tags/tag4032.xml"/><Relationship Id="rId114" Type="http://schemas.openxmlformats.org/officeDocument/2006/relationships/tags" Target="../tags/tag4040.xml"/><Relationship Id="rId119" Type="http://schemas.openxmlformats.org/officeDocument/2006/relationships/tags" Target="../tags/tag4045.xml"/><Relationship Id="rId127" Type="http://schemas.openxmlformats.org/officeDocument/2006/relationships/tags" Target="../tags/tag4053.xml"/><Relationship Id="rId10" Type="http://schemas.openxmlformats.org/officeDocument/2006/relationships/tags" Target="../tags/tag3936.xml"/><Relationship Id="rId31" Type="http://schemas.openxmlformats.org/officeDocument/2006/relationships/tags" Target="../tags/tag3957.xml"/><Relationship Id="rId44" Type="http://schemas.openxmlformats.org/officeDocument/2006/relationships/tags" Target="../tags/tag3970.xml"/><Relationship Id="rId52" Type="http://schemas.openxmlformats.org/officeDocument/2006/relationships/tags" Target="../tags/tag3978.xml"/><Relationship Id="rId60" Type="http://schemas.openxmlformats.org/officeDocument/2006/relationships/tags" Target="../tags/tag3986.xml"/><Relationship Id="rId65" Type="http://schemas.openxmlformats.org/officeDocument/2006/relationships/tags" Target="../tags/tag3991.xml"/><Relationship Id="rId73" Type="http://schemas.openxmlformats.org/officeDocument/2006/relationships/tags" Target="../tags/tag3999.xml"/><Relationship Id="rId78" Type="http://schemas.openxmlformats.org/officeDocument/2006/relationships/tags" Target="../tags/tag4004.xml"/><Relationship Id="rId81" Type="http://schemas.openxmlformats.org/officeDocument/2006/relationships/tags" Target="../tags/tag4007.xml"/><Relationship Id="rId86" Type="http://schemas.openxmlformats.org/officeDocument/2006/relationships/tags" Target="../tags/tag4012.xml"/><Relationship Id="rId94" Type="http://schemas.openxmlformats.org/officeDocument/2006/relationships/tags" Target="../tags/tag4020.xml"/><Relationship Id="rId99" Type="http://schemas.openxmlformats.org/officeDocument/2006/relationships/tags" Target="../tags/tag4025.xml"/><Relationship Id="rId101" Type="http://schemas.openxmlformats.org/officeDocument/2006/relationships/tags" Target="../tags/tag4027.xml"/><Relationship Id="rId122" Type="http://schemas.openxmlformats.org/officeDocument/2006/relationships/tags" Target="../tags/tag4048.xml"/><Relationship Id="rId130" Type="http://schemas.openxmlformats.org/officeDocument/2006/relationships/tags" Target="../tags/tag4056.xml"/><Relationship Id="rId135" Type="http://schemas.openxmlformats.org/officeDocument/2006/relationships/tags" Target="../tags/tag4061.xml"/><Relationship Id="rId143" Type="http://schemas.openxmlformats.org/officeDocument/2006/relationships/tags" Target="../tags/tag4069.xml"/><Relationship Id="rId148" Type="http://schemas.openxmlformats.org/officeDocument/2006/relationships/tags" Target="../tags/tag4074.xml"/><Relationship Id="rId151" Type="http://schemas.openxmlformats.org/officeDocument/2006/relationships/tags" Target="../tags/tag4077.xml"/><Relationship Id="rId156" Type="http://schemas.openxmlformats.org/officeDocument/2006/relationships/tags" Target="../tags/tag4082.xml"/><Relationship Id="rId164" Type="http://schemas.openxmlformats.org/officeDocument/2006/relationships/tags" Target="../tags/tag4090.xml"/><Relationship Id="rId4" Type="http://schemas.openxmlformats.org/officeDocument/2006/relationships/tags" Target="../tags/tag3930.xml"/><Relationship Id="rId9" Type="http://schemas.openxmlformats.org/officeDocument/2006/relationships/tags" Target="../tags/tag3935.xml"/><Relationship Id="rId13" Type="http://schemas.openxmlformats.org/officeDocument/2006/relationships/tags" Target="../tags/tag3939.xml"/><Relationship Id="rId18" Type="http://schemas.openxmlformats.org/officeDocument/2006/relationships/tags" Target="../tags/tag3944.xml"/><Relationship Id="rId39" Type="http://schemas.openxmlformats.org/officeDocument/2006/relationships/tags" Target="../tags/tag3965.xml"/><Relationship Id="rId109" Type="http://schemas.openxmlformats.org/officeDocument/2006/relationships/tags" Target="../tags/tag4035.xml"/><Relationship Id="rId34" Type="http://schemas.openxmlformats.org/officeDocument/2006/relationships/tags" Target="../tags/tag3960.xml"/><Relationship Id="rId50" Type="http://schemas.openxmlformats.org/officeDocument/2006/relationships/tags" Target="../tags/tag3976.xml"/><Relationship Id="rId55" Type="http://schemas.openxmlformats.org/officeDocument/2006/relationships/tags" Target="../tags/tag3981.xml"/><Relationship Id="rId76" Type="http://schemas.openxmlformats.org/officeDocument/2006/relationships/tags" Target="../tags/tag4002.xml"/><Relationship Id="rId97" Type="http://schemas.openxmlformats.org/officeDocument/2006/relationships/tags" Target="../tags/tag4023.xml"/><Relationship Id="rId104" Type="http://schemas.openxmlformats.org/officeDocument/2006/relationships/tags" Target="../tags/tag4030.xml"/><Relationship Id="rId120" Type="http://schemas.openxmlformats.org/officeDocument/2006/relationships/tags" Target="../tags/tag4046.xml"/><Relationship Id="rId125" Type="http://schemas.openxmlformats.org/officeDocument/2006/relationships/tags" Target="../tags/tag4051.xml"/><Relationship Id="rId141" Type="http://schemas.openxmlformats.org/officeDocument/2006/relationships/tags" Target="../tags/tag4067.xml"/><Relationship Id="rId146" Type="http://schemas.openxmlformats.org/officeDocument/2006/relationships/tags" Target="../tags/tag4072.xml"/><Relationship Id="rId7" Type="http://schemas.openxmlformats.org/officeDocument/2006/relationships/tags" Target="../tags/tag3933.xml"/><Relationship Id="rId71" Type="http://schemas.openxmlformats.org/officeDocument/2006/relationships/tags" Target="../tags/tag3997.xml"/><Relationship Id="rId92" Type="http://schemas.openxmlformats.org/officeDocument/2006/relationships/tags" Target="../tags/tag4018.xml"/><Relationship Id="rId162" Type="http://schemas.openxmlformats.org/officeDocument/2006/relationships/tags" Target="../tags/tag4088.xml"/><Relationship Id="rId2" Type="http://schemas.openxmlformats.org/officeDocument/2006/relationships/tags" Target="../tags/tag3928.xml"/><Relationship Id="rId29" Type="http://schemas.openxmlformats.org/officeDocument/2006/relationships/tags" Target="../tags/tag3955.xml"/><Relationship Id="rId24" Type="http://schemas.openxmlformats.org/officeDocument/2006/relationships/tags" Target="../tags/tag3950.xml"/><Relationship Id="rId40" Type="http://schemas.openxmlformats.org/officeDocument/2006/relationships/tags" Target="../tags/tag3966.xml"/><Relationship Id="rId45" Type="http://schemas.openxmlformats.org/officeDocument/2006/relationships/tags" Target="../tags/tag3971.xml"/><Relationship Id="rId66" Type="http://schemas.openxmlformats.org/officeDocument/2006/relationships/tags" Target="../tags/tag3992.xml"/><Relationship Id="rId87" Type="http://schemas.openxmlformats.org/officeDocument/2006/relationships/tags" Target="../tags/tag4013.xml"/><Relationship Id="rId110" Type="http://schemas.openxmlformats.org/officeDocument/2006/relationships/tags" Target="../tags/tag4036.xml"/><Relationship Id="rId115" Type="http://schemas.openxmlformats.org/officeDocument/2006/relationships/tags" Target="../tags/tag4041.xml"/><Relationship Id="rId131" Type="http://schemas.openxmlformats.org/officeDocument/2006/relationships/tags" Target="../tags/tag4057.xml"/><Relationship Id="rId136" Type="http://schemas.openxmlformats.org/officeDocument/2006/relationships/tags" Target="../tags/tag4062.xml"/><Relationship Id="rId157" Type="http://schemas.openxmlformats.org/officeDocument/2006/relationships/tags" Target="../tags/tag4083.xml"/><Relationship Id="rId61" Type="http://schemas.openxmlformats.org/officeDocument/2006/relationships/tags" Target="../tags/tag3987.xml"/><Relationship Id="rId82" Type="http://schemas.openxmlformats.org/officeDocument/2006/relationships/tags" Target="../tags/tag4008.xml"/><Relationship Id="rId152" Type="http://schemas.openxmlformats.org/officeDocument/2006/relationships/tags" Target="../tags/tag4078.xml"/><Relationship Id="rId19" Type="http://schemas.openxmlformats.org/officeDocument/2006/relationships/tags" Target="../tags/tag3945.xml"/><Relationship Id="rId14" Type="http://schemas.openxmlformats.org/officeDocument/2006/relationships/tags" Target="../tags/tag3940.xml"/><Relationship Id="rId30" Type="http://schemas.openxmlformats.org/officeDocument/2006/relationships/tags" Target="../tags/tag3956.xml"/><Relationship Id="rId35" Type="http://schemas.openxmlformats.org/officeDocument/2006/relationships/tags" Target="../tags/tag3961.xml"/><Relationship Id="rId56" Type="http://schemas.openxmlformats.org/officeDocument/2006/relationships/tags" Target="../tags/tag3982.xml"/><Relationship Id="rId77" Type="http://schemas.openxmlformats.org/officeDocument/2006/relationships/tags" Target="../tags/tag4003.xml"/><Relationship Id="rId100" Type="http://schemas.openxmlformats.org/officeDocument/2006/relationships/tags" Target="../tags/tag4026.xml"/><Relationship Id="rId105" Type="http://schemas.openxmlformats.org/officeDocument/2006/relationships/tags" Target="../tags/tag4031.xml"/><Relationship Id="rId126" Type="http://schemas.openxmlformats.org/officeDocument/2006/relationships/tags" Target="../tags/tag4052.xml"/><Relationship Id="rId147" Type="http://schemas.openxmlformats.org/officeDocument/2006/relationships/tags" Target="../tags/tag4073.xml"/><Relationship Id="rId8" Type="http://schemas.openxmlformats.org/officeDocument/2006/relationships/tags" Target="../tags/tag3934.xml"/><Relationship Id="rId51" Type="http://schemas.openxmlformats.org/officeDocument/2006/relationships/tags" Target="../tags/tag3977.xml"/><Relationship Id="rId72" Type="http://schemas.openxmlformats.org/officeDocument/2006/relationships/tags" Target="../tags/tag3998.xml"/><Relationship Id="rId93" Type="http://schemas.openxmlformats.org/officeDocument/2006/relationships/tags" Target="../tags/tag4019.xml"/><Relationship Id="rId98" Type="http://schemas.openxmlformats.org/officeDocument/2006/relationships/tags" Target="../tags/tag4024.xml"/><Relationship Id="rId121" Type="http://schemas.openxmlformats.org/officeDocument/2006/relationships/tags" Target="../tags/tag4047.xml"/><Relationship Id="rId142" Type="http://schemas.openxmlformats.org/officeDocument/2006/relationships/tags" Target="../tags/tag4068.xml"/><Relationship Id="rId163" Type="http://schemas.openxmlformats.org/officeDocument/2006/relationships/tags" Target="../tags/tag4089.xml"/><Relationship Id="rId3" Type="http://schemas.openxmlformats.org/officeDocument/2006/relationships/tags" Target="../tags/tag3929.xml"/><Relationship Id="rId25" Type="http://schemas.openxmlformats.org/officeDocument/2006/relationships/tags" Target="../tags/tag3951.xml"/><Relationship Id="rId46" Type="http://schemas.openxmlformats.org/officeDocument/2006/relationships/tags" Target="../tags/tag3972.xml"/><Relationship Id="rId67" Type="http://schemas.openxmlformats.org/officeDocument/2006/relationships/tags" Target="../tags/tag3993.xml"/><Relationship Id="rId116" Type="http://schemas.openxmlformats.org/officeDocument/2006/relationships/tags" Target="../tags/tag4042.xml"/><Relationship Id="rId137" Type="http://schemas.openxmlformats.org/officeDocument/2006/relationships/tags" Target="../tags/tag4063.xml"/><Relationship Id="rId158" Type="http://schemas.openxmlformats.org/officeDocument/2006/relationships/tags" Target="../tags/tag4084.xml"/><Relationship Id="rId20" Type="http://schemas.openxmlformats.org/officeDocument/2006/relationships/tags" Target="../tags/tag3946.xml"/><Relationship Id="rId41" Type="http://schemas.openxmlformats.org/officeDocument/2006/relationships/tags" Target="../tags/tag3967.xml"/><Relationship Id="rId62" Type="http://schemas.openxmlformats.org/officeDocument/2006/relationships/tags" Target="../tags/tag3988.xml"/><Relationship Id="rId83" Type="http://schemas.openxmlformats.org/officeDocument/2006/relationships/tags" Target="../tags/tag4009.xml"/><Relationship Id="rId88" Type="http://schemas.openxmlformats.org/officeDocument/2006/relationships/tags" Target="../tags/tag4014.xml"/><Relationship Id="rId111" Type="http://schemas.openxmlformats.org/officeDocument/2006/relationships/tags" Target="../tags/tag4037.xml"/><Relationship Id="rId132" Type="http://schemas.openxmlformats.org/officeDocument/2006/relationships/tags" Target="../tags/tag4058.xml"/><Relationship Id="rId153" Type="http://schemas.openxmlformats.org/officeDocument/2006/relationships/tags" Target="../tags/tag4079.xml"/></Relationships>
</file>

<file path=ppt/slides/_rels/slide114.xml.rels><?xml version="1.0" encoding="UTF-8" standalone="yes"?>
<Relationships xmlns="http://schemas.openxmlformats.org/package/2006/relationships"><Relationship Id="rId26" Type="http://schemas.openxmlformats.org/officeDocument/2006/relationships/tags" Target="../tags/tag4116.xml"/><Relationship Id="rId117" Type="http://schemas.openxmlformats.org/officeDocument/2006/relationships/notesSlide" Target="../notesSlides/notesSlide103.xml"/><Relationship Id="rId21" Type="http://schemas.openxmlformats.org/officeDocument/2006/relationships/tags" Target="../tags/tag4111.xml"/><Relationship Id="rId42" Type="http://schemas.openxmlformats.org/officeDocument/2006/relationships/tags" Target="../tags/tag4132.xml"/><Relationship Id="rId47" Type="http://schemas.openxmlformats.org/officeDocument/2006/relationships/tags" Target="../tags/tag4137.xml"/><Relationship Id="rId63" Type="http://schemas.openxmlformats.org/officeDocument/2006/relationships/tags" Target="../tags/tag4153.xml"/><Relationship Id="rId68" Type="http://schemas.openxmlformats.org/officeDocument/2006/relationships/tags" Target="../tags/tag4158.xml"/><Relationship Id="rId84" Type="http://schemas.openxmlformats.org/officeDocument/2006/relationships/tags" Target="../tags/tag4174.xml"/><Relationship Id="rId89" Type="http://schemas.openxmlformats.org/officeDocument/2006/relationships/tags" Target="../tags/tag4179.xml"/><Relationship Id="rId112" Type="http://schemas.openxmlformats.org/officeDocument/2006/relationships/tags" Target="../tags/tag4202.xml"/><Relationship Id="rId16" Type="http://schemas.openxmlformats.org/officeDocument/2006/relationships/tags" Target="../tags/tag4106.xml"/><Relationship Id="rId107" Type="http://schemas.openxmlformats.org/officeDocument/2006/relationships/tags" Target="../tags/tag4197.xml"/><Relationship Id="rId11" Type="http://schemas.openxmlformats.org/officeDocument/2006/relationships/tags" Target="../tags/tag4101.xml"/><Relationship Id="rId24" Type="http://schemas.openxmlformats.org/officeDocument/2006/relationships/tags" Target="../tags/tag4114.xml"/><Relationship Id="rId32" Type="http://schemas.openxmlformats.org/officeDocument/2006/relationships/tags" Target="../tags/tag4122.xml"/><Relationship Id="rId37" Type="http://schemas.openxmlformats.org/officeDocument/2006/relationships/tags" Target="../tags/tag4127.xml"/><Relationship Id="rId40" Type="http://schemas.openxmlformats.org/officeDocument/2006/relationships/tags" Target="../tags/tag4130.xml"/><Relationship Id="rId45" Type="http://schemas.openxmlformats.org/officeDocument/2006/relationships/tags" Target="../tags/tag4135.xml"/><Relationship Id="rId53" Type="http://schemas.openxmlformats.org/officeDocument/2006/relationships/tags" Target="../tags/tag4143.xml"/><Relationship Id="rId58" Type="http://schemas.openxmlformats.org/officeDocument/2006/relationships/tags" Target="../tags/tag4148.xml"/><Relationship Id="rId66" Type="http://schemas.openxmlformats.org/officeDocument/2006/relationships/tags" Target="../tags/tag4156.xml"/><Relationship Id="rId74" Type="http://schemas.openxmlformats.org/officeDocument/2006/relationships/tags" Target="../tags/tag4164.xml"/><Relationship Id="rId79" Type="http://schemas.openxmlformats.org/officeDocument/2006/relationships/tags" Target="../tags/tag4169.xml"/><Relationship Id="rId87" Type="http://schemas.openxmlformats.org/officeDocument/2006/relationships/tags" Target="../tags/tag4177.xml"/><Relationship Id="rId102" Type="http://schemas.openxmlformats.org/officeDocument/2006/relationships/tags" Target="../tags/tag4192.xml"/><Relationship Id="rId110" Type="http://schemas.openxmlformats.org/officeDocument/2006/relationships/tags" Target="../tags/tag4200.xml"/><Relationship Id="rId115" Type="http://schemas.openxmlformats.org/officeDocument/2006/relationships/tags" Target="../tags/tag4205.xml"/><Relationship Id="rId5" Type="http://schemas.openxmlformats.org/officeDocument/2006/relationships/tags" Target="../tags/tag4095.xml"/><Relationship Id="rId61" Type="http://schemas.openxmlformats.org/officeDocument/2006/relationships/tags" Target="../tags/tag4151.xml"/><Relationship Id="rId82" Type="http://schemas.openxmlformats.org/officeDocument/2006/relationships/tags" Target="../tags/tag4172.xml"/><Relationship Id="rId90" Type="http://schemas.openxmlformats.org/officeDocument/2006/relationships/tags" Target="../tags/tag4180.xml"/><Relationship Id="rId95" Type="http://schemas.openxmlformats.org/officeDocument/2006/relationships/tags" Target="../tags/tag4185.xml"/><Relationship Id="rId19" Type="http://schemas.openxmlformats.org/officeDocument/2006/relationships/tags" Target="../tags/tag4109.xml"/><Relationship Id="rId14" Type="http://schemas.openxmlformats.org/officeDocument/2006/relationships/tags" Target="../tags/tag4104.xml"/><Relationship Id="rId22" Type="http://schemas.openxmlformats.org/officeDocument/2006/relationships/tags" Target="../tags/tag4112.xml"/><Relationship Id="rId27" Type="http://schemas.openxmlformats.org/officeDocument/2006/relationships/tags" Target="../tags/tag4117.xml"/><Relationship Id="rId30" Type="http://schemas.openxmlformats.org/officeDocument/2006/relationships/tags" Target="../tags/tag4120.xml"/><Relationship Id="rId35" Type="http://schemas.openxmlformats.org/officeDocument/2006/relationships/tags" Target="../tags/tag4125.xml"/><Relationship Id="rId43" Type="http://schemas.openxmlformats.org/officeDocument/2006/relationships/tags" Target="../tags/tag4133.xml"/><Relationship Id="rId48" Type="http://schemas.openxmlformats.org/officeDocument/2006/relationships/tags" Target="../tags/tag4138.xml"/><Relationship Id="rId56" Type="http://schemas.openxmlformats.org/officeDocument/2006/relationships/tags" Target="../tags/tag4146.xml"/><Relationship Id="rId64" Type="http://schemas.openxmlformats.org/officeDocument/2006/relationships/tags" Target="../tags/tag4154.xml"/><Relationship Id="rId69" Type="http://schemas.openxmlformats.org/officeDocument/2006/relationships/tags" Target="../tags/tag4159.xml"/><Relationship Id="rId77" Type="http://schemas.openxmlformats.org/officeDocument/2006/relationships/tags" Target="../tags/tag4167.xml"/><Relationship Id="rId100" Type="http://schemas.openxmlformats.org/officeDocument/2006/relationships/tags" Target="../tags/tag4190.xml"/><Relationship Id="rId105" Type="http://schemas.openxmlformats.org/officeDocument/2006/relationships/tags" Target="../tags/tag4195.xml"/><Relationship Id="rId113" Type="http://schemas.openxmlformats.org/officeDocument/2006/relationships/tags" Target="../tags/tag4203.xml"/><Relationship Id="rId8" Type="http://schemas.openxmlformats.org/officeDocument/2006/relationships/tags" Target="../tags/tag4098.xml"/><Relationship Id="rId51" Type="http://schemas.openxmlformats.org/officeDocument/2006/relationships/tags" Target="../tags/tag4141.xml"/><Relationship Id="rId72" Type="http://schemas.openxmlformats.org/officeDocument/2006/relationships/tags" Target="../tags/tag4162.xml"/><Relationship Id="rId80" Type="http://schemas.openxmlformats.org/officeDocument/2006/relationships/tags" Target="../tags/tag4170.xml"/><Relationship Id="rId85" Type="http://schemas.openxmlformats.org/officeDocument/2006/relationships/tags" Target="../tags/tag4175.xml"/><Relationship Id="rId93" Type="http://schemas.openxmlformats.org/officeDocument/2006/relationships/tags" Target="../tags/tag4183.xml"/><Relationship Id="rId98" Type="http://schemas.openxmlformats.org/officeDocument/2006/relationships/tags" Target="../tags/tag4188.xml"/><Relationship Id="rId3" Type="http://schemas.openxmlformats.org/officeDocument/2006/relationships/tags" Target="../tags/tag4093.xml"/><Relationship Id="rId12" Type="http://schemas.openxmlformats.org/officeDocument/2006/relationships/tags" Target="../tags/tag4102.xml"/><Relationship Id="rId17" Type="http://schemas.openxmlformats.org/officeDocument/2006/relationships/tags" Target="../tags/tag4107.xml"/><Relationship Id="rId25" Type="http://schemas.openxmlformats.org/officeDocument/2006/relationships/tags" Target="../tags/tag4115.xml"/><Relationship Id="rId33" Type="http://schemas.openxmlformats.org/officeDocument/2006/relationships/tags" Target="../tags/tag4123.xml"/><Relationship Id="rId38" Type="http://schemas.openxmlformats.org/officeDocument/2006/relationships/tags" Target="../tags/tag4128.xml"/><Relationship Id="rId46" Type="http://schemas.openxmlformats.org/officeDocument/2006/relationships/tags" Target="../tags/tag4136.xml"/><Relationship Id="rId59" Type="http://schemas.openxmlformats.org/officeDocument/2006/relationships/tags" Target="../tags/tag4149.xml"/><Relationship Id="rId67" Type="http://schemas.openxmlformats.org/officeDocument/2006/relationships/tags" Target="../tags/tag4157.xml"/><Relationship Id="rId103" Type="http://schemas.openxmlformats.org/officeDocument/2006/relationships/tags" Target="../tags/tag4193.xml"/><Relationship Id="rId108" Type="http://schemas.openxmlformats.org/officeDocument/2006/relationships/tags" Target="../tags/tag4198.xml"/><Relationship Id="rId116" Type="http://schemas.openxmlformats.org/officeDocument/2006/relationships/slideLayout" Target="../slideLayouts/slideLayout17.xml"/><Relationship Id="rId20" Type="http://schemas.openxmlformats.org/officeDocument/2006/relationships/tags" Target="../tags/tag4110.xml"/><Relationship Id="rId41" Type="http://schemas.openxmlformats.org/officeDocument/2006/relationships/tags" Target="../tags/tag4131.xml"/><Relationship Id="rId54" Type="http://schemas.openxmlformats.org/officeDocument/2006/relationships/tags" Target="../tags/tag4144.xml"/><Relationship Id="rId62" Type="http://schemas.openxmlformats.org/officeDocument/2006/relationships/tags" Target="../tags/tag4152.xml"/><Relationship Id="rId70" Type="http://schemas.openxmlformats.org/officeDocument/2006/relationships/tags" Target="../tags/tag4160.xml"/><Relationship Id="rId75" Type="http://schemas.openxmlformats.org/officeDocument/2006/relationships/tags" Target="../tags/tag4165.xml"/><Relationship Id="rId83" Type="http://schemas.openxmlformats.org/officeDocument/2006/relationships/tags" Target="../tags/tag4173.xml"/><Relationship Id="rId88" Type="http://schemas.openxmlformats.org/officeDocument/2006/relationships/tags" Target="../tags/tag4178.xml"/><Relationship Id="rId91" Type="http://schemas.openxmlformats.org/officeDocument/2006/relationships/tags" Target="../tags/tag4181.xml"/><Relationship Id="rId96" Type="http://schemas.openxmlformats.org/officeDocument/2006/relationships/tags" Target="../tags/tag4186.xml"/><Relationship Id="rId111" Type="http://schemas.openxmlformats.org/officeDocument/2006/relationships/tags" Target="../tags/tag4201.xml"/><Relationship Id="rId1" Type="http://schemas.openxmlformats.org/officeDocument/2006/relationships/tags" Target="../tags/tag4091.xml"/><Relationship Id="rId6" Type="http://schemas.openxmlformats.org/officeDocument/2006/relationships/tags" Target="../tags/tag4096.xml"/><Relationship Id="rId15" Type="http://schemas.openxmlformats.org/officeDocument/2006/relationships/tags" Target="../tags/tag4105.xml"/><Relationship Id="rId23" Type="http://schemas.openxmlformats.org/officeDocument/2006/relationships/tags" Target="../tags/tag4113.xml"/><Relationship Id="rId28" Type="http://schemas.openxmlformats.org/officeDocument/2006/relationships/tags" Target="../tags/tag4118.xml"/><Relationship Id="rId36" Type="http://schemas.openxmlformats.org/officeDocument/2006/relationships/tags" Target="../tags/tag4126.xml"/><Relationship Id="rId49" Type="http://schemas.openxmlformats.org/officeDocument/2006/relationships/tags" Target="../tags/tag4139.xml"/><Relationship Id="rId57" Type="http://schemas.openxmlformats.org/officeDocument/2006/relationships/tags" Target="../tags/tag4147.xml"/><Relationship Id="rId106" Type="http://schemas.openxmlformats.org/officeDocument/2006/relationships/tags" Target="../tags/tag4196.xml"/><Relationship Id="rId114" Type="http://schemas.openxmlformats.org/officeDocument/2006/relationships/tags" Target="../tags/tag4204.xml"/><Relationship Id="rId10" Type="http://schemas.openxmlformats.org/officeDocument/2006/relationships/tags" Target="../tags/tag4100.xml"/><Relationship Id="rId31" Type="http://schemas.openxmlformats.org/officeDocument/2006/relationships/tags" Target="../tags/tag4121.xml"/><Relationship Id="rId44" Type="http://schemas.openxmlformats.org/officeDocument/2006/relationships/tags" Target="../tags/tag4134.xml"/><Relationship Id="rId52" Type="http://schemas.openxmlformats.org/officeDocument/2006/relationships/tags" Target="../tags/tag4142.xml"/><Relationship Id="rId60" Type="http://schemas.openxmlformats.org/officeDocument/2006/relationships/tags" Target="../tags/tag4150.xml"/><Relationship Id="rId65" Type="http://schemas.openxmlformats.org/officeDocument/2006/relationships/tags" Target="../tags/tag4155.xml"/><Relationship Id="rId73" Type="http://schemas.openxmlformats.org/officeDocument/2006/relationships/tags" Target="../tags/tag4163.xml"/><Relationship Id="rId78" Type="http://schemas.openxmlformats.org/officeDocument/2006/relationships/tags" Target="../tags/tag4168.xml"/><Relationship Id="rId81" Type="http://schemas.openxmlformats.org/officeDocument/2006/relationships/tags" Target="../tags/tag4171.xml"/><Relationship Id="rId86" Type="http://schemas.openxmlformats.org/officeDocument/2006/relationships/tags" Target="../tags/tag4176.xml"/><Relationship Id="rId94" Type="http://schemas.openxmlformats.org/officeDocument/2006/relationships/tags" Target="../tags/tag4184.xml"/><Relationship Id="rId99" Type="http://schemas.openxmlformats.org/officeDocument/2006/relationships/tags" Target="../tags/tag4189.xml"/><Relationship Id="rId101" Type="http://schemas.openxmlformats.org/officeDocument/2006/relationships/tags" Target="../tags/tag4191.xml"/><Relationship Id="rId4" Type="http://schemas.openxmlformats.org/officeDocument/2006/relationships/tags" Target="../tags/tag4094.xml"/><Relationship Id="rId9" Type="http://schemas.openxmlformats.org/officeDocument/2006/relationships/tags" Target="../tags/tag4099.xml"/><Relationship Id="rId13" Type="http://schemas.openxmlformats.org/officeDocument/2006/relationships/tags" Target="../tags/tag4103.xml"/><Relationship Id="rId18" Type="http://schemas.openxmlformats.org/officeDocument/2006/relationships/tags" Target="../tags/tag4108.xml"/><Relationship Id="rId39" Type="http://schemas.openxmlformats.org/officeDocument/2006/relationships/tags" Target="../tags/tag4129.xml"/><Relationship Id="rId109" Type="http://schemas.openxmlformats.org/officeDocument/2006/relationships/tags" Target="../tags/tag4199.xml"/><Relationship Id="rId34" Type="http://schemas.openxmlformats.org/officeDocument/2006/relationships/tags" Target="../tags/tag4124.xml"/><Relationship Id="rId50" Type="http://schemas.openxmlformats.org/officeDocument/2006/relationships/tags" Target="../tags/tag4140.xml"/><Relationship Id="rId55" Type="http://schemas.openxmlformats.org/officeDocument/2006/relationships/tags" Target="../tags/tag4145.xml"/><Relationship Id="rId76" Type="http://schemas.openxmlformats.org/officeDocument/2006/relationships/tags" Target="../tags/tag4166.xml"/><Relationship Id="rId97" Type="http://schemas.openxmlformats.org/officeDocument/2006/relationships/tags" Target="../tags/tag4187.xml"/><Relationship Id="rId104" Type="http://schemas.openxmlformats.org/officeDocument/2006/relationships/tags" Target="../tags/tag4194.xml"/><Relationship Id="rId7" Type="http://schemas.openxmlformats.org/officeDocument/2006/relationships/tags" Target="../tags/tag4097.xml"/><Relationship Id="rId71" Type="http://schemas.openxmlformats.org/officeDocument/2006/relationships/tags" Target="../tags/tag4161.xml"/><Relationship Id="rId92" Type="http://schemas.openxmlformats.org/officeDocument/2006/relationships/tags" Target="../tags/tag4182.xml"/><Relationship Id="rId2" Type="http://schemas.openxmlformats.org/officeDocument/2006/relationships/tags" Target="../tags/tag4092.xml"/><Relationship Id="rId29" Type="http://schemas.openxmlformats.org/officeDocument/2006/relationships/tags" Target="../tags/tag4119.xml"/></Relationships>
</file>

<file path=ppt/slides/_rels/slide115.xml.rels><?xml version="1.0" encoding="UTF-8" standalone="yes"?>
<Relationships xmlns="http://schemas.openxmlformats.org/package/2006/relationships"><Relationship Id="rId8" Type="http://schemas.openxmlformats.org/officeDocument/2006/relationships/tags" Target="../tags/tag4213.xml"/><Relationship Id="rId13" Type="http://schemas.openxmlformats.org/officeDocument/2006/relationships/tags" Target="../tags/tag4218.xml"/><Relationship Id="rId18" Type="http://schemas.openxmlformats.org/officeDocument/2006/relationships/tags" Target="../tags/tag4223.xml"/><Relationship Id="rId3" Type="http://schemas.openxmlformats.org/officeDocument/2006/relationships/tags" Target="../tags/tag4208.xml"/><Relationship Id="rId21" Type="http://schemas.openxmlformats.org/officeDocument/2006/relationships/tags" Target="../tags/tag4226.xml"/><Relationship Id="rId7" Type="http://schemas.openxmlformats.org/officeDocument/2006/relationships/tags" Target="../tags/tag4212.xml"/><Relationship Id="rId12" Type="http://schemas.openxmlformats.org/officeDocument/2006/relationships/tags" Target="../tags/tag4217.xml"/><Relationship Id="rId17" Type="http://schemas.openxmlformats.org/officeDocument/2006/relationships/tags" Target="../tags/tag4222.xml"/><Relationship Id="rId2" Type="http://schemas.openxmlformats.org/officeDocument/2006/relationships/tags" Target="../tags/tag4207.xml"/><Relationship Id="rId16" Type="http://schemas.openxmlformats.org/officeDocument/2006/relationships/tags" Target="../tags/tag4221.xml"/><Relationship Id="rId20" Type="http://schemas.openxmlformats.org/officeDocument/2006/relationships/tags" Target="../tags/tag4225.xml"/><Relationship Id="rId1" Type="http://schemas.openxmlformats.org/officeDocument/2006/relationships/tags" Target="../tags/tag4206.xml"/><Relationship Id="rId6" Type="http://schemas.openxmlformats.org/officeDocument/2006/relationships/tags" Target="../tags/tag4211.xml"/><Relationship Id="rId11" Type="http://schemas.openxmlformats.org/officeDocument/2006/relationships/tags" Target="../tags/tag4216.xml"/><Relationship Id="rId5" Type="http://schemas.openxmlformats.org/officeDocument/2006/relationships/tags" Target="../tags/tag4210.xml"/><Relationship Id="rId15" Type="http://schemas.openxmlformats.org/officeDocument/2006/relationships/tags" Target="../tags/tag4220.xml"/><Relationship Id="rId23" Type="http://schemas.openxmlformats.org/officeDocument/2006/relationships/notesSlide" Target="../notesSlides/notesSlide104.xml"/><Relationship Id="rId10" Type="http://schemas.openxmlformats.org/officeDocument/2006/relationships/tags" Target="../tags/tag4215.xml"/><Relationship Id="rId19" Type="http://schemas.openxmlformats.org/officeDocument/2006/relationships/tags" Target="../tags/tag4224.xml"/><Relationship Id="rId4" Type="http://schemas.openxmlformats.org/officeDocument/2006/relationships/tags" Target="../tags/tag4209.xml"/><Relationship Id="rId9" Type="http://schemas.openxmlformats.org/officeDocument/2006/relationships/tags" Target="../tags/tag4214.xml"/><Relationship Id="rId14" Type="http://schemas.openxmlformats.org/officeDocument/2006/relationships/tags" Target="../tags/tag4219.xml"/><Relationship Id="rId22" Type="http://schemas.openxmlformats.org/officeDocument/2006/relationships/slideLayout" Target="../slideLayouts/slideLayout18.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8.xml"/><Relationship Id="rId1" Type="http://schemas.openxmlformats.org/officeDocument/2006/relationships/tags" Target="../tags/tag4227.xml"/></Relationships>
</file>

<file path=ppt/slides/_rels/slide117.xml.rels><?xml version="1.0" encoding="UTF-8" standalone="yes"?>
<Relationships xmlns="http://schemas.openxmlformats.org/package/2006/relationships"><Relationship Id="rId8" Type="http://schemas.openxmlformats.org/officeDocument/2006/relationships/tags" Target="../tags/tag4235.xml"/><Relationship Id="rId13" Type="http://schemas.openxmlformats.org/officeDocument/2006/relationships/tags" Target="../tags/tag4240.xml"/><Relationship Id="rId18" Type="http://schemas.openxmlformats.org/officeDocument/2006/relationships/tags" Target="../tags/tag4245.xml"/><Relationship Id="rId26" Type="http://schemas.openxmlformats.org/officeDocument/2006/relationships/tags" Target="../tags/tag4253.xml"/><Relationship Id="rId3" Type="http://schemas.openxmlformats.org/officeDocument/2006/relationships/tags" Target="../tags/tag4230.xml"/><Relationship Id="rId21" Type="http://schemas.openxmlformats.org/officeDocument/2006/relationships/tags" Target="../tags/tag4248.xml"/><Relationship Id="rId34" Type="http://schemas.openxmlformats.org/officeDocument/2006/relationships/slideLayout" Target="../slideLayouts/slideLayout18.xml"/><Relationship Id="rId7" Type="http://schemas.openxmlformats.org/officeDocument/2006/relationships/tags" Target="../tags/tag4234.xml"/><Relationship Id="rId12" Type="http://schemas.openxmlformats.org/officeDocument/2006/relationships/tags" Target="../tags/tag4239.xml"/><Relationship Id="rId17" Type="http://schemas.openxmlformats.org/officeDocument/2006/relationships/tags" Target="../tags/tag4244.xml"/><Relationship Id="rId25" Type="http://schemas.openxmlformats.org/officeDocument/2006/relationships/tags" Target="../tags/tag4252.xml"/><Relationship Id="rId33" Type="http://schemas.openxmlformats.org/officeDocument/2006/relationships/tags" Target="../tags/tag4260.xml"/><Relationship Id="rId2" Type="http://schemas.openxmlformats.org/officeDocument/2006/relationships/tags" Target="../tags/tag4229.xml"/><Relationship Id="rId16" Type="http://schemas.openxmlformats.org/officeDocument/2006/relationships/tags" Target="../tags/tag4243.xml"/><Relationship Id="rId20" Type="http://schemas.openxmlformats.org/officeDocument/2006/relationships/tags" Target="../tags/tag4247.xml"/><Relationship Id="rId29" Type="http://schemas.openxmlformats.org/officeDocument/2006/relationships/tags" Target="../tags/tag4256.xml"/><Relationship Id="rId1" Type="http://schemas.openxmlformats.org/officeDocument/2006/relationships/tags" Target="../tags/tag4228.xml"/><Relationship Id="rId6" Type="http://schemas.openxmlformats.org/officeDocument/2006/relationships/tags" Target="../tags/tag4233.xml"/><Relationship Id="rId11" Type="http://schemas.openxmlformats.org/officeDocument/2006/relationships/tags" Target="../tags/tag4238.xml"/><Relationship Id="rId24" Type="http://schemas.openxmlformats.org/officeDocument/2006/relationships/tags" Target="../tags/tag4251.xml"/><Relationship Id="rId32" Type="http://schemas.openxmlformats.org/officeDocument/2006/relationships/tags" Target="../tags/tag4259.xml"/><Relationship Id="rId5" Type="http://schemas.openxmlformats.org/officeDocument/2006/relationships/tags" Target="../tags/tag4232.xml"/><Relationship Id="rId15" Type="http://schemas.openxmlformats.org/officeDocument/2006/relationships/tags" Target="../tags/tag4242.xml"/><Relationship Id="rId23" Type="http://schemas.openxmlformats.org/officeDocument/2006/relationships/tags" Target="../tags/tag4250.xml"/><Relationship Id="rId28" Type="http://schemas.openxmlformats.org/officeDocument/2006/relationships/tags" Target="../tags/tag4255.xml"/><Relationship Id="rId36" Type="http://schemas.openxmlformats.org/officeDocument/2006/relationships/image" Target="../media/image50.png"/><Relationship Id="rId10" Type="http://schemas.openxmlformats.org/officeDocument/2006/relationships/tags" Target="../tags/tag4237.xml"/><Relationship Id="rId19" Type="http://schemas.openxmlformats.org/officeDocument/2006/relationships/tags" Target="../tags/tag4246.xml"/><Relationship Id="rId31" Type="http://schemas.openxmlformats.org/officeDocument/2006/relationships/tags" Target="../tags/tag4258.xml"/><Relationship Id="rId4" Type="http://schemas.openxmlformats.org/officeDocument/2006/relationships/tags" Target="../tags/tag4231.xml"/><Relationship Id="rId9" Type="http://schemas.openxmlformats.org/officeDocument/2006/relationships/tags" Target="../tags/tag4236.xml"/><Relationship Id="rId14" Type="http://schemas.openxmlformats.org/officeDocument/2006/relationships/tags" Target="../tags/tag4241.xml"/><Relationship Id="rId22" Type="http://schemas.openxmlformats.org/officeDocument/2006/relationships/tags" Target="../tags/tag4249.xml"/><Relationship Id="rId27" Type="http://schemas.openxmlformats.org/officeDocument/2006/relationships/tags" Target="../tags/tag4254.xml"/><Relationship Id="rId30" Type="http://schemas.openxmlformats.org/officeDocument/2006/relationships/tags" Target="../tags/tag4257.xml"/><Relationship Id="rId35" Type="http://schemas.openxmlformats.org/officeDocument/2006/relationships/notesSlide" Target="../notesSlides/notesSlide106.xml"/></Relationships>
</file>

<file path=ppt/slides/_rels/slide1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Layout" Target="../slideLayouts/slideLayout18.xml"/><Relationship Id="rId1" Type="http://schemas.openxmlformats.org/officeDocument/2006/relationships/tags" Target="../tags/tag4261.xml"/><Relationship Id="rId4" Type="http://schemas.openxmlformats.org/officeDocument/2006/relationships/image" Target="../media/image51.png"/></Relationships>
</file>

<file path=ppt/slides/_rels/slide1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8.xml"/><Relationship Id="rId1" Type="http://schemas.openxmlformats.org/officeDocument/2006/relationships/tags" Target="../tags/tag4262.xml"/><Relationship Id="rId5" Type="http://schemas.openxmlformats.org/officeDocument/2006/relationships/image" Target="../media/image52.jpe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7" Type="http://schemas.openxmlformats.org/officeDocument/2006/relationships/image" Target="../media/image12.jpeg"/><Relationship Id="rId2" Type="http://schemas.openxmlformats.org/officeDocument/2006/relationships/slideLayout" Target="../slideLayouts/slideLayout29.xml"/><Relationship Id="rId1" Type="http://schemas.openxmlformats.org/officeDocument/2006/relationships/tags" Target="../tags/tag33.xml"/><Relationship Id="rId6" Type="http://schemas.openxmlformats.org/officeDocument/2006/relationships/image" Target="../media/image11.png"/><Relationship Id="rId5" Type="http://schemas.openxmlformats.org/officeDocument/2006/relationships/image" Target="../media/image4.png"/><Relationship Id="rId4" Type="http://schemas.openxmlformats.org/officeDocument/2006/relationships/image" Target="../media/image10.jpeg"/></Relationships>
</file>

<file path=ppt/slides/_rels/slide120.xml.rels><?xml version="1.0" encoding="UTF-8" standalone="yes"?>
<Relationships xmlns="http://schemas.openxmlformats.org/package/2006/relationships"><Relationship Id="rId8" Type="http://schemas.openxmlformats.org/officeDocument/2006/relationships/tags" Target="../tags/tag4270.xml"/><Relationship Id="rId13" Type="http://schemas.openxmlformats.org/officeDocument/2006/relationships/tags" Target="../tags/tag4275.xml"/><Relationship Id="rId18" Type="http://schemas.openxmlformats.org/officeDocument/2006/relationships/tags" Target="../tags/tag4280.xml"/><Relationship Id="rId26" Type="http://schemas.openxmlformats.org/officeDocument/2006/relationships/tags" Target="../tags/tag4288.xml"/><Relationship Id="rId3" Type="http://schemas.openxmlformats.org/officeDocument/2006/relationships/tags" Target="../tags/tag4265.xml"/><Relationship Id="rId21" Type="http://schemas.openxmlformats.org/officeDocument/2006/relationships/tags" Target="../tags/tag4283.xml"/><Relationship Id="rId7" Type="http://schemas.openxmlformats.org/officeDocument/2006/relationships/tags" Target="../tags/tag4269.xml"/><Relationship Id="rId12" Type="http://schemas.openxmlformats.org/officeDocument/2006/relationships/tags" Target="../tags/tag4274.xml"/><Relationship Id="rId17" Type="http://schemas.openxmlformats.org/officeDocument/2006/relationships/tags" Target="../tags/tag4279.xml"/><Relationship Id="rId25" Type="http://schemas.openxmlformats.org/officeDocument/2006/relationships/tags" Target="../tags/tag4287.xml"/><Relationship Id="rId2" Type="http://schemas.openxmlformats.org/officeDocument/2006/relationships/tags" Target="../tags/tag4264.xml"/><Relationship Id="rId16" Type="http://schemas.openxmlformats.org/officeDocument/2006/relationships/tags" Target="../tags/tag4278.xml"/><Relationship Id="rId20" Type="http://schemas.openxmlformats.org/officeDocument/2006/relationships/tags" Target="../tags/tag4282.xml"/><Relationship Id="rId29" Type="http://schemas.openxmlformats.org/officeDocument/2006/relationships/tags" Target="../tags/tag4291.xml"/><Relationship Id="rId1" Type="http://schemas.openxmlformats.org/officeDocument/2006/relationships/tags" Target="../tags/tag4263.xml"/><Relationship Id="rId6" Type="http://schemas.openxmlformats.org/officeDocument/2006/relationships/tags" Target="../tags/tag4268.xml"/><Relationship Id="rId11" Type="http://schemas.openxmlformats.org/officeDocument/2006/relationships/tags" Target="../tags/tag4273.xml"/><Relationship Id="rId24" Type="http://schemas.openxmlformats.org/officeDocument/2006/relationships/tags" Target="../tags/tag4286.xml"/><Relationship Id="rId32" Type="http://schemas.openxmlformats.org/officeDocument/2006/relationships/image" Target="../media/image52.jpeg"/><Relationship Id="rId5" Type="http://schemas.openxmlformats.org/officeDocument/2006/relationships/tags" Target="../tags/tag4267.xml"/><Relationship Id="rId15" Type="http://schemas.openxmlformats.org/officeDocument/2006/relationships/tags" Target="../tags/tag4277.xml"/><Relationship Id="rId23" Type="http://schemas.openxmlformats.org/officeDocument/2006/relationships/tags" Target="../tags/tag4285.xml"/><Relationship Id="rId28" Type="http://schemas.openxmlformats.org/officeDocument/2006/relationships/tags" Target="../tags/tag4290.xml"/><Relationship Id="rId10" Type="http://schemas.openxmlformats.org/officeDocument/2006/relationships/tags" Target="../tags/tag4272.xml"/><Relationship Id="rId19" Type="http://schemas.openxmlformats.org/officeDocument/2006/relationships/tags" Target="../tags/tag4281.xml"/><Relationship Id="rId31" Type="http://schemas.openxmlformats.org/officeDocument/2006/relationships/notesSlide" Target="../notesSlides/notesSlide107.xml"/><Relationship Id="rId4" Type="http://schemas.openxmlformats.org/officeDocument/2006/relationships/tags" Target="../tags/tag4266.xml"/><Relationship Id="rId9" Type="http://schemas.openxmlformats.org/officeDocument/2006/relationships/tags" Target="../tags/tag4271.xml"/><Relationship Id="rId14" Type="http://schemas.openxmlformats.org/officeDocument/2006/relationships/tags" Target="../tags/tag4276.xml"/><Relationship Id="rId22" Type="http://schemas.openxmlformats.org/officeDocument/2006/relationships/tags" Target="../tags/tag4284.xml"/><Relationship Id="rId27" Type="http://schemas.openxmlformats.org/officeDocument/2006/relationships/tags" Target="../tags/tag4289.xml"/><Relationship Id="rId30"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13" Type="http://schemas.openxmlformats.org/officeDocument/2006/relationships/tags" Target="../tags/tag4304.xml"/><Relationship Id="rId18" Type="http://schemas.openxmlformats.org/officeDocument/2006/relationships/tags" Target="../tags/tag4309.xml"/><Relationship Id="rId26" Type="http://schemas.openxmlformats.org/officeDocument/2006/relationships/tags" Target="../tags/tag4317.xml"/><Relationship Id="rId39" Type="http://schemas.openxmlformats.org/officeDocument/2006/relationships/tags" Target="../tags/tag4330.xml"/><Relationship Id="rId3" Type="http://schemas.openxmlformats.org/officeDocument/2006/relationships/tags" Target="../tags/tag4294.xml"/><Relationship Id="rId21" Type="http://schemas.openxmlformats.org/officeDocument/2006/relationships/tags" Target="../tags/tag4312.xml"/><Relationship Id="rId34" Type="http://schemas.openxmlformats.org/officeDocument/2006/relationships/tags" Target="../tags/tag4325.xml"/><Relationship Id="rId42" Type="http://schemas.openxmlformats.org/officeDocument/2006/relationships/tags" Target="../tags/tag4333.xml"/><Relationship Id="rId47" Type="http://schemas.openxmlformats.org/officeDocument/2006/relationships/tags" Target="../tags/tag4338.xml"/><Relationship Id="rId50" Type="http://schemas.openxmlformats.org/officeDocument/2006/relationships/tags" Target="../tags/tag4341.xml"/><Relationship Id="rId7" Type="http://schemas.openxmlformats.org/officeDocument/2006/relationships/tags" Target="../tags/tag4298.xml"/><Relationship Id="rId12" Type="http://schemas.openxmlformats.org/officeDocument/2006/relationships/tags" Target="../tags/tag4303.xml"/><Relationship Id="rId17" Type="http://schemas.openxmlformats.org/officeDocument/2006/relationships/tags" Target="../tags/tag4308.xml"/><Relationship Id="rId25" Type="http://schemas.openxmlformats.org/officeDocument/2006/relationships/tags" Target="../tags/tag4316.xml"/><Relationship Id="rId33" Type="http://schemas.openxmlformats.org/officeDocument/2006/relationships/tags" Target="../tags/tag4324.xml"/><Relationship Id="rId38" Type="http://schemas.openxmlformats.org/officeDocument/2006/relationships/tags" Target="../tags/tag4329.xml"/><Relationship Id="rId46" Type="http://schemas.openxmlformats.org/officeDocument/2006/relationships/tags" Target="../tags/tag4337.xml"/><Relationship Id="rId2" Type="http://schemas.openxmlformats.org/officeDocument/2006/relationships/tags" Target="../tags/tag4293.xml"/><Relationship Id="rId16" Type="http://schemas.openxmlformats.org/officeDocument/2006/relationships/tags" Target="../tags/tag4307.xml"/><Relationship Id="rId20" Type="http://schemas.openxmlformats.org/officeDocument/2006/relationships/tags" Target="../tags/tag4311.xml"/><Relationship Id="rId29" Type="http://schemas.openxmlformats.org/officeDocument/2006/relationships/tags" Target="../tags/tag4320.xml"/><Relationship Id="rId41" Type="http://schemas.openxmlformats.org/officeDocument/2006/relationships/tags" Target="../tags/tag4332.xml"/><Relationship Id="rId1" Type="http://schemas.openxmlformats.org/officeDocument/2006/relationships/tags" Target="../tags/tag4292.xml"/><Relationship Id="rId6" Type="http://schemas.openxmlformats.org/officeDocument/2006/relationships/tags" Target="../tags/tag4297.xml"/><Relationship Id="rId11" Type="http://schemas.openxmlformats.org/officeDocument/2006/relationships/tags" Target="../tags/tag4302.xml"/><Relationship Id="rId24" Type="http://schemas.openxmlformats.org/officeDocument/2006/relationships/tags" Target="../tags/tag4315.xml"/><Relationship Id="rId32" Type="http://schemas.openxmlformats.org/officeDocument/2006/relationships/tags" Target="../tags/tag4323.xml"/><Relationship Id="rId37" Type="http://schemas.openxmlformats.org/officeDocument/2006/relationships/tags" Target="../tags/tag4328.xml"/><Relationship Id="rId40" Type="http://schemas.openxmlformats.org/officeDocument/2006/relationships/tags" Target="../tags/tag4331.xml"/><Relationship Id="rId45" Type="http://schemas.openxmlformats.org/officeDocument/2006/relationships/tags" Target="../tags/tag4336.xml"/><Relationship Id="rId53" Type="http://schemas.openxmlformats.org/officeDocument/2006/relationships/image" Target="../media/image52.jpeg"/><Relationship Id="rId5" Type="http://schemas.openxmlformats.org/officeDocument/2006/relationships/tags" Target="../tags/tag4296.xml"/><Relationship Id="rId15" Type="http://schemas.openxmlformats.org/officeDocument/2006/relationships/tags" Target="../tags/tag4306.xml"/><Relationship Id="rId23" Type="http://schemas.openxmlformats.org/officeDocument/2006/relationships/tags" Target="../tags/tag4314.xml"/><Relationship Id="rId28" Type="http://schemas.openxmlformats.org/officeDocument/2006/relationships/tags" Target="../tags/tag4319.xml"/><Relationship Id="rId36" Type="http://schemas.openxmlformats.org/officeDocument/2006/relationships/tags" Target="../tags/tag4327.xml"/><Relationship Id="rId49" Type="http://schemas.openxmlformats.org/officeDocument/2006/relationships/tags" Target="../tags/tag4340.xml"/><Relationship Id="rId10" Type="http://schemas.openxmlformats.org/officeDocument/2006/relationships/tags" Target="../tags/tag4301.xml"/><Relationship Id="rId19" Type="http://schemas.openxmlformats.org/officeDocument/2006/relationships/tags" Target="../tags/tag4310.xml"/><Relationship Id="rId31" Type="http://schemas.openxmlformats.org/officeDocument/2006/relationships/tags" Target="../tags/tag4322.xml"/><Relationship Id="rId44" Type="http://schemas.openxmlformats.org/officeDocument/2006/relationships/tags" Target="../tags/tag4335.xml"/><Relationship Id="rId52" Type="http://schemas.openxmlformats.org/officeDocument/2006/relationships/notesSlide" Target="../notesSlides/notesSlide108.xml"/><Relationship Id="rId4" Type="http://schemas.openxmlformats.org/officeDocument/2006/relationships/tags" Target="../tags/tag4295.xml"/><Relationship Id="rId9" Type="http://schemas.openxmlformats.org/officeDocument/2006/relationships/tags" Target="../tags/tag4300.xml"/><Relationship Id="rId14" Type="http://schemas.openxmlformats.org/officeDocument/2006/relationships/tags" Target="../tags/tag4305.xml"/><Relationship Id="rId22" Type="http://schemas.openxmlformats.org/officeDocument/2006/relationships/tags" Target="../tags/tag4313.xml"/><Relationship Id="rId27" Type="http://schemas.openxmlformats.org/officeDocument/2006/relationships/tags" Target="../tags/tag4318.xml"/><Relationship Id="rId30" Type="http://schemas.openxmlformats.org/officeDocument/2006/relationships/tags" Target="../tags/tag4321.xml"/><Relationship Id="rId35" Type="http://schemas.openxmlformats.org/officeDocument/2006/relationships/tags" Target="../tags/tag4326.xml"/><Relationship Id="rId43" Type="http://schemas.openxmlformats.org/officeDocument/2006/relationships/tags" Target="../tags/tag4334.xml"/><Relationship Id="rId48" Type="http://schemas.openxmlformats.org/officeDocument/2006/relationships/tags" Target="../tags/tag4339.xml"/><Relationship Id="rId8" Type="http://schemas.openxmlformats.org/officeDocument/2006/relationships/tags" Target="../tags/tag4299.xml"/><Relationship Id="rId5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13" Type="http://schemas.openxmlformats.org/officeDocument/2006/relationships/tags" Target="../tags/tag4354.xml"/><Relationship Id="rId18" Type="http://schemas.openxmlformats.org/officeDocument/2006/relationships/tags" Target="../tags/tag4359.xml"/><Relationship Id="rId26" Type="http://schemas.openxmlformats.org/officeDocument/2006/relationships/tags" Target="../tags/tag4367.xml"/><Relationship Id="rId39" Type="http://schemas.openxmlformats.org/officeDocument/2006/relationships/tags" Target="../tags/tag4380.xml"/><Relationship Id="rId21" Type="http://schemas.openxmlformats.org/officeDocument/2006/relationships/tags" Target="../tags/tag4362.xml"/><Relationship Id="rId34" Type="http://schemas.openxmlformats.org/officeDocument/2006/relationships/tags" Target="../tags/tag4375.xml"/><Relationship Id="rId42" Type="http://schemas.openxmlformats.org/officeDocument/2006/relationships/tags" Target="../tags/tag4383.xml"/><Relationship Id="rId47" Type="http://schemas.openxmlformats.org/officeDocument/2006/relationships/tags" Target="../tags/tag4388.xml"/><Relationship Id="rId50" Type="http://schemas.openxmlformats.org/officeDocument/2006/relationships/tags" Target="../tags/tag4391.xml"/><Relationship Id="rId55" Type="http://schemas.openxmlformats.org/officeDocument/2006/relationships/tags" Target="../tags/tag4396.xml"/><Relationship Id="rId63" Type="http://schemas.openxmlformats.org/officeDocument/2006/relationships/tags" Target="../tags/tag4404.xml"/><Relationship Id="rId7" Type="http://schemas.openxmlformats.org/officeDocument/2006/relationships/tags" Target="../tags/tag4348.xml"/><Relationship Id="rId2" Type="http://schemas.openxmlformats.org/officeDocument/2006/relationships/tags" Target="../tags/tag4343.xml"/><Relationship Id="rId16" Type="http://schemas.openxmlformats.org/officeDocument/2006/relationships/tags" Target="../tags/tag4357.xml"/><Relationship Id="rId29" Type="http://schemas.openxmlformats.org/officeDocument/2006/relationships/tags" Target="../tags/tag4370.xml"/><Relationship Id="rId1" Type="http://schemas.openxmlformats.org/officeDocument/2006/relationships/tags" Target="../tags/tag4342.xml"/><Relationship Id="rId6" Type="http://schemas.openxmlformats.org/officeDocument/2006/relationships/tags" Target="../tags/tag4347.xml"/><Relationship Id="rId11" Type="http://schemas.openxmlformats.org/officeDocument/2006/relationships/tags" Target="../tags/tag4352.xml"/><Relationship Id="rId24" Type="http://schemas.openxmlformats.org/officeDocument/2006/relationships/tags" Target="../tags/tag4365.xml"/><Relationship Id="rId32" Type="http://schemas.openxmlformats.org/officeDocument/2006/relationships/tags" Target="../tags/tag4373.xml"/><Relationship Id="rId37" Type="http://schemas.openxmlformats.org/officeDocument/2006/relationships/tags" Target="../tags/tag4378.xml"/><Relationship Id="rId40" Type="http://schemas.openxmlformats.org/officeDocument/2006/relationships/tags" Target="../tags/tag4381.xml"/><Relationship Id="rId45" Type="http://schemas.openxmlformats.org/officeDocument/2006/relationships/tags" Target="../tags/tag4386.xml"/><Relationship Id="rId53" Type="http://schemas.openxmlformats.org/officeDocument/2006/relationships/tags" Target="../tags/tag4394.xml"/><Relationship Id="rId58" Type="http://schemas.openxmlformats.org/officeDocument/2006/relationships/tags" Target="../tags/tag4399.xml"/><Relationship Id="rId66" Type="http://schemas.openxmlformats.org/officeDocument/2006/relationships/notesSlide" Target="../notesSlides/notesSlide109.xml"/><Relationship Id="rId5" Type="http://schemas.openxmlformats.org/officeDocument/2006/relationships/tags" Target="../tags/tag4346.xml"/><Relationship Id="rId15" Type="http://schemas.openxmlformats.org/officeDocument/2006/relationships/tags" Target="../tags/tag4356.xml"/><Relationship Id="rId23" Type="http://schemas.openxmlformats.org/officeDocument/2006/relationships/tags" Target="../tags/tag4364.xml"/><Relationship Id="rId28" Type="http://schemas.openxmlformats.org/officeDocument/2006/relationships/tags" Target="../tags/tag4369.xml"/><Relationship Id="rId36" Type="http://schemas.openxmlformats.org/officeDocument/2006/relationships/tags" Target="../tags/tag4377.xml"/><Relationship Id="rId49" Type="http://schemas.openxmlformats.org/officeDocument/2006/relationships/tags" Target="../tags/tag4390.xml"/><Relationship Id="rId57" Type="http://schemas.openxmlformats.org/officeDocument/2006/relationships/tags" Target="../tags/tag4398.xml"/><Relationship Id="rId61" Type="http://schemas.openxmlformats.org/officeDocument/2006/relationships/tags" Target="../tags/tag4402.xml"/><Relationship Id="rId10" Type="http://schemas.openxmlformats.org/officeDocument/2006/relationships/tags" Target="../tags/tag4351.xml"/><Relationship Id="rId19" Type="http://schemas.openxmlformats.org/officeDocument/2006/relationships/tags" Target="../tags/tag4360.xml"/><Relationship Id="rId31" Type="http://schemas.openxmlformats.org/officeDocument/2006/relationships/tags" Target="../tags/tag4372.xml"/><Relationship Id="rId44" Type="http://schemas.openxmlformats.org/officeDocument/2006/relationships/tags" Target="../tags/tag4385.xml"/><Relationship Id="rId52" Type="http://schemas.openxmlformats.org/officeDocument/2006/relationships/tags" Target="../tags/tag4393.xml"/><Relationship Id="rId60" Type="http://schemas.openxmlformats.org/officeDocument/2006/relationships/tags" Target="../tags/tag4401.xml"/><Relationship Id="rId65" Type="http://schemas.openxmlformats.org/officeDocument/2006/relationships/slideLayout" Target="../slideLayouts/slideLayout17.xml"/><Relationship Id="rId4" Type="http://schemas.openxmlformats.org/officeDocument/2006/relationships/tags" Target="../tags/tag4345.xml"/><Relationship Id="rId9" Type="http://schemas.openxmlformats.org/officeDocument/2006/relationships/tags" Target="../tags/tag4350.xml"/><Relationship Id="rId14" Type="http://schemas.openxmlformats.org/officeDocument/2006/relationships/tags" Target="../tags/tag4355.xml"/><Relationship Id="rId22" Type="http://schemas.openxmlformats.org/officeDocument/2006/relationships/tags" Target="../tags/tag4363.xml"/><Relationship Id="rId27" Type="http://schemas.openxmlformats.org/officeDocument/2006/relationships/tags" Target="../tags/tag4368.xml"/><Relationship Id="rId30" Type="http://schemas.openxmlformats.org/officeDocument/2006/relationships/tags" Target="../tags/tag4371.xml"/><Relationship Id="rId35" Type="http://schemas.openxmlformats.org/officeDocument/2006/relationships/tags" Target="../tags/tag4376.xml"/><Relationship Id="rId43" Type="http://schemas.openxmlformats.org/officeDocument/2006/relationships/tags" Target="../tags/tag4384.xml"/><Relationship Id="rId48" Type="http://schemas.openxmlformats.org/officeDocument/2006/relationships/tags" Target="../tags/tag4389.xml"/><Relationship Id="rId56" Type="http://schemas.openxmlformats.org/officeDocument/2006/relationships/tags" Target="../tags/tag4397.xml"/><Relationship Id="rId64" Type="http://schemas.openxmlformats.org/officeDocument/2006/relationships/tags" Target="../tags/tag4405.xml"/><Relationship Id="rId8" Type="http://schemas.openxmlformats.org/officeDocument/2006/relationships/tags" Target="../tags/tag4349.xml"/><Relationship Id="rId51" Type="http://schemas.openxmlformats.org/officeDocument/2006/relationships/tags" Target="../tags/tag4392.xml"/><Relationship Id="rId3" Type="http://schemas.openxmlformats.org/officeDocument/2006/relationships/tags" Target="../tags/tag4344.xml"/><Relationship Id="rId12" Type="http://schemas.openxmlformats.org/officeDocument/2006/relationships/tags" Target="../tags/tag4353.xml"/><Relationship Id="rId17" Type="http://schemas.openxmlformats.org/officeDocument/2006/relationships/tags" Target="../tags/tag4358.xml"/><Relationship Id="rId25" Type="http://schemas.openxmlformats.org/officeDocument/2006/relationships/tags" Target="../tags/tag4366.xml"/><Relationship Id="rId33" Type="http://schemas.openxmlformats.org/officeDocument/2006/relationships/tags" Target="../tags/tag4374.xml"/><Relationship Id="rId38" Type="http://schemas.openxmlformats.org/officeDocument/2006/relationships/tags" Target="../tags/tag4379.xml"/><Relationship Id="rId46" Type="http://schemas.openxmlformats.org/officeDocument/2006/relationships/tags" Target="../tags/tag4387.xml"/><Relationship Id="rId59" Type="http://schemas.openxmlformats.org/officeDocument/2006/relationships/tags" Target="../tags/tag4400.xml"/><Relationship Id="rId67" Type="http://schemas.openxmlformats.org/officeDocument/2006/relationships/image" Target="../media/image52.jpeg"/><Relationship Id="rId20" Type="http://schemas.openxmlformats.org/officeDocument/2006/relationships/tags" Target="../tags/tag4361.xml"/><Relationship Id="rId41" Type="http://schemas.openxmlformats.org/officeDocument/2006/relationships/tags" Target="../tags/tag4382.xml"/><Relationship Id="rId54" Type="http://schemas.openxmlformats.org/officeDocument/2006/relationships/tags" Target="../tags/tag4395.xml"/><Relationship Id="rId62" Type="http://schemas.openxmlformats.org/officeDocument/2006/relationships/tags" Target="../tags/tag4403.xml"/></Relationships>
</file>

<file path=ppt/slides/_rels/slide123.xml.rels><?xml version="1.0" encoding="UTF-8" standalone="yes"?>
<Relationships xmlns="http://schemas.openxmlformats.org/package/2006/relationships"><Relationship Id="rId8" Type="http://schemas.openxmlformats.org/officeDocument/2006/relationships/tags" Target="../tags/tag4413.xml"/><Relationship Id="rId13" Type="http://schemas.openxmlformats.org/officeDocument/2006/relationships/tags" Target="../tags/tag4418.xml"/><Relationship Id="rId18" Type="http://schemas.openxmlformats.org/officeDocument/2006/relationships/tags" Target="../tags/tag4423.xml"/><Relationship Id="rId26" Type="http://schemas.openxmlformats.org/officeDocument/2006/relationships/tags" Target="../tags/tag4431.xml"/><Relationship Id="rId3" Type="http://schemas.openxmlformats.org/officeDocument/2006/relationships/tags" Target="../tags/tag4408.xml"/><Relationship Id="rId21" Type="http://schemas.openxmlformats.org/officeDocument/2006/relationships/tags" Target="../tags/tag4426.xml"/><Relationship Id="rId34" Type="http://schemas.openxmlformats.org/officeDocument/2006/relationships/tags" Target="../tags/tag4439.xml"/><Relationship Id="rId7" Type="http://schemas.openxmlformats.org/officeDocument/2006/relationships/tags" Target="../tags/tag4412.xml"/><Relationship Id="rId12" Type="http://schemas.openxmlformats.org/officeDocument/2006/relationships/tags" Target="../tags/tag4417.xml"/><Relationship Id="rId17" Type="http://schemas.openxmlformats.org/officeDocument/2006/relationships/tags" Target="../tags/tag4422.xml"/><Relationship Id="rId25" Type="http://schemas.openxmlformats.org/officeDocument/2006/relationships/tags" Target="../tags/tag4430.xml"/><Relationship Id="rId33" Type="http://schemas.openxmlformats.org/officeDocument/2006/relationships/tags" Target="../tags/tag4438.xml"/><Relationship Id="rId2" Type="http://schemas.openxmlformats.org/officeDocument/2006/relationships/tags" Target="../tags/tag4407.xml"/><Relationship Id="rId16" Type="http://schemas.openxmlformats.org/officeDocument/2006/relationships/tags" Target="../tags/tag4421.xml"/><Relationship Id="rId20" Type="http://schemas.openxmlformats.org/officeDocument/2006/relationships/tags" Target="../tags/tag4425.xml"/><Relationship Id="rId29" Type="http://schemas.openxmlformats.org/officeDocument/2006/relationships/tags" Target="../tags/tag4434.xml"/><Relationship Id="rId1" Type="http://schemas.openxmlformats.org/officeDocument/2006/relationships/tags" Target="../tags/tag4406.xml"/><Relationship Id="rId6" Type="http://schemas.openxmlformats.org/officeDocument/2006/relationships/tags" Target="../tags/tag4411.xml"/><Relationship Id="rId11" Type="http://schemas.openxmlformats.org/officeDocument/2006/relationships/tags" Target="../tags/tag4416.xml"/><Relationship Id="rId24" Type="http://schemas.openxmlformats.org/officeDocument/2006/relationships/tags" Target="../tags/tag4429.xml"/><Relationship Id="rId32" Type="http://schemas.openxmlformats.org/officeDocument/2006/relationships/tags" Target="../tags/tag4437.xml"/><Relationship Id="rId5" Type="http://schemas.openxmlformats.org/officeDocument/2006/relationships/tags" Target="../tags/tag4410.xml"/><Relationship Id="rId15" Type="http://schemas.openxmlformats.org/officeDocument/2006/relationships/tags" Target="../tags/tag4420.xml"/><Relationship Id="rId23" Type="http://schemas.openxmlformats.org/officeDocument/2006/relationships/tags" Target="../tags/tag4428.xml"/><Relationship Id="rId28" Type="http://schemas.openxmlformats.org/officeDocument/2006/relationships/tags" Target="../tags/tag4433.xml"/><Relationship Id="rId36" Type="http://schemas.openxmlformats.org/officeDocument/2006/relationships/notesSlide" Target="../notesSlides/notesSlide110.xml"/><Relationship Id="rId10" Type="http://schemas.openxmlformats.org/officeDocument/2006/relationships/tags" Target="../tags/tag4415.xml"/><Relationship Id="rId19" Type="http://schemas.openxmlformats.org/officeDocument/2006/relationships/tags" Target="../tags/tag4424.xml"/><Relationship Id="rId31" Type="http://schemas.openxmlformats.org/officeDocument/2006/relationships/tags" Target="../tags/tag4436.xml"/><Relationship Id="rId4" Type="http://schemas.openxmlformats.org/officeDocument/2006/relationships/tags" Target="../tags/tag4409.xml"/><Relationship Id="rId9" Type="http://schemas.openxmlformats.org/officeDocument/2006/relationships/tags" Target="../tags/tag4414.xml"/><Relationship Id="rId14" Type="http://schemas.openxmlformats.org/officeDocument/2006/relationships/tags" Target="../tags/tag4419.xml"/><Relationship Id="rId22" Type="http://schemas.openxmlformats.org/officeDocument/2006/relationships/tags" Target="../tags/tag4427.xml"/><Relationship Id="rId27" Type="http://schemas.openxmlformats.org/officeDocument/2006/relationships/tags" Target="../tags/tag4432.xml"/><Relationship Id="rId30" Type="http://schemas.openxmlformats.org/officeDocument/2006/relationships/tags" Target="../tags/tag4435.xml"/><Relationship Id="rId35"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8" Type="http://schemas.openxmlformats.org/officeDocument/2006/relationships/tags" Target="../tags/tag4447.xml"/><Relationship Id="rId13" Type="http://schemas.openxmlformats.org/officeDocument/2006/relationships/tags" Target="../tags/tag4452.xml"/><Relationship Id="rId18" Type="http://schemas.openxmlformats.org/officeDocument/2006/relationships/tags" Target="../tags/tag4457.xml"/><Relationship Id="rId26" Type="http://schemas.openxmlformats.org/officeDocument/2006/relationships/tags" Target="../tags/tag4465.xml"/><Relationship Id="rId3" Type="http://schemas.openxmlformats.org/officeDocument/2006/relationships/tags" Target="../tags/tag4442.xml"/><Relationship Id="rId21" Type="http://schemas.openxmlformats.org/officeDocument/2006/relationships/tags" Target="../tags/tag4460.xml"/><Relationship Id="rId34" Type="http://schemas.openxmlformats.org/officeDocument/2006/relationships/tags" Target="../tags/tag4473.xml"/><Relationship Id="rId7" Type="http://schemas.openxmlformats.org/officeDocument/2006/relationships/tags" Target="../tags/tag4446.xml"/><Relationship Id="rId12" Type="http://schemas.openxmlformats.org/officeDocument/2006/relationships/tags" Target="../tags/tag4451.xml"/><Relationship Id="rId17" Type="http://schemas.openxmlformats.org/officeDocument/2006/relationships/tags" Target="../tags/tag4456.xml"/><Relationship Id="rId25" Type="http://schemas.openxmlformats.org/officeDocument/2006/relationships/tags" Target="../tags/tag4464.xml"/><Relationship Id="rId33" Type="http://schemas.openxmlformats.org/officeDocument/2006/relationships/tags" Target="../tags/tag4472.xml"/><Relationship Id="rId2" Type="http://schemas.openxmlformats.org/officeDocument/2006/relationships/tags" Target="../tags/tag4441.xml"/><Relationship Id="rId16" Type="http://schemas.openxmlformats.org/officeDocument/2006/relationships/tags" Target="../tags/tag4455.xml"/><Relationship Id="rId20" Type="http://schemas.openxmlformats.org/officeDocument/2006/relationships/tags" Target="../tags/tag4459.xml"/><Relationship Id="rId29" Type="http://schemas.openxmlformats.org/officeDocument/2006/relationships/tags" Target="../tags/tag4468.xml"/><Relationship Id="rId1" Type="http://schemas.openxmlformats.org/officeDocument/2006/relationships/tags" Target="../tags/tag4440.xml"/><Relationship Id="rId6" Type="http://schemas.openxmlformats.org/officeDocument/2006/relationships/tags" Target="../tags/tag4445.xml"/><Relationship Id="rId11" Type="http://schemas.openxmlformats.org/officeDocument/2006/relationships/tags" Target="../tags/tag4450.xml"/><Relationship Id="rId24" Type="http://schemas.openxmlformats.org/officeDocument/2006/relationships/tags" Target="../tags/tag4463.xml"/><Relationship Id="rId32" Type="http://schemas.openxmlformats.org/officeDocument/2006/relationships/tags" Target="../tags/tag4471.xml"/><Relationship Id="rId37" Type="http://schemas.openxmlformats.org/officeDocument/2006/relationships/image" Target="../media/image53.png"/><Relationship Id="rId5" Type="http://schemas.openxmlformats.org/officeDocument/2006/relationships/tags" Target="../tags/tag4444.xml"/><Relationship Id="rId15" Type="http://schemas.openxmlformats.org/officeDocument/2006/relationships/tags" Target="../tags/tag4454.xml"/><Relationship Id="rId23" Type="http://schemas.openxmlformats.org/officeDocument/2006/relationships/tags" Target="../tags/tag4462.xml"/><Relationship Id="rId28" Type="http://schemas.openxmlformats.org/officeDocument/2006/relationships/tags" Target="../tags/tag4467.xml"/><Relationship Id="rId36" Type="http://schemas.openxmlformats.org/officeDocument/2006/relationships/notesSlide" Target="../notesSlides/notesSlide111.xml"/><Relationship Id="rId10" Type="http://schemas.openxmlformats.org/officeDocument/2006/relationships/tags" Target="../tags/tag4449.xml"/><Relationship Id="rId19" Type="http://schemas.openxmlformats.org/officeDocument/2006/relationships/tags" Target="../tags/tag4458.xml"/><Relationship Id="rId31" Type="http://schemas.openxmlformats.org/officeDocument/2006/relationships/tags" Target="../tags/tag4470.xml"/><Relationship Id="rId4" Type="http://schemas.openxmlformats.org/officeDocument/2006/relationships/tags" Target="../tags/tag4443.xml"/><Relationship Id="rId9" Type="http://schemas.openxmlformats.org/officeDocument/2006/relationships/tags" Target="../tags/tag4448.xml"/><Relationship Id="rId14" Type="http://schemas.openxmlformats.org/officeDocument/2006/relationships/tags" Target="../tags/tag4453.xml"/><Relationship Id="rId22" Type="http://schemas.openxmlformats.org/officeDocument/2006/relationships/tags" Target="../tags/tag4461.xml"/><Relationship Id="rId27" Type="http://schemas.openxmlformats.org/officeDocument/2006/relationships/tags" Target="../tags/tag4466.xml"/><Relationship Id="rId30" Type="http://schemas.openxmlformats.org/officeDocument/2006/relationships/tags" Target="../tags/tag4469.xml"/><Relationship Id="rId35"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8" Type="http://schemas.openxmlformats.org/officeDocument/2006/relationships/tags" Target="../tags/tag4481.xml"/><Relationship Id="rId13" Type="http://schemas.openxmlformats.org/officeDocument/2006/relationships/tags" Target="../tags/tag4486.xml"/><Relationship Id="rId18" Type="http://schemas.openxmlformats.org/officeDocument/2006/relationships/tags" Target="../tags/tag4491.xml"/><Relationship Id="rId26" Type="http://schemas.openxmlformats.org/officeDocument/2006/relationships/tags" Target="../tags/tag4499.xml"/><Relationship Id="rId3" Type="http://schemas.openxmlformats.org/officeDocument/2006/relationships/tags" Target="../tags/tag4476.xml"/><Relationship Id="rId21" Type="http://schemas.openxmlformats.org/officeDocument/2006/relationships/tags" Target="../tags/tag4494.xml"/><Relationship Id="rId7" Type="http://schemas.openxmlformats.org/officeDocument/2006/relationships/tags" Target="../tags/tag4480.xml"/><Relationship Id="rId12" Type="http://schemas.openxmlformats.org/officeDocument/2006/relationships/tags" Target="../tags/tag4485.xml"/><Relationship Id="rId17" Type="http://schemas.openxmlformats.org/officeDocument/2006/relationships/tags" Target="../tags/tag4490.xml"/><Relationship Id="rId25" Type="http://schemas.openxmlformats.org/officeDocument/2006/relationships/tags" Target="../tags/tag4498.xml"/><Relationship Id="rId2" Type="http://schemas.openxmlformats.org/officeDocument/2006/relationships/tags" Target="../tags/tag4475.xml"/><Relationship Id="rId16" Type="http://schemas.openxmlformats.org/officeDocument/2006/relationships/tags" Target="../tags/tag4489.xml"/><Relationship Id="rId20" Type="http://schemas.openxmlformats.org/officeDocument/2006/relationships/tags" Target="../tags/tag4493.xml"/><Relationship Id="rId29" Type="http://schemas.openxmlformats.org/officeDocument/2006/relationships/slideLayout" Target="../slideLayouts/slideLayout17.xml"/><Relationship Id="rId1" Type="http://schemas.openxmlformats.org/officeDocument/2006/relationships/tags" Target="../tags/tag4474.xml"/><Relationship Id="rId6" Type="http://schemas.openxmlformats.org/officeDocument/2006/relationships/tags" Target="../tags/tag4479.xml"/><Relationship Id="rId11" Type="http://schemas.openxmlformats.org/officeDocument/2006/relationships/tags" Target="../tags/tag4484.xml"/><Relationship Id="rId24" Type="http://schemas.openxmlformats.org/officeDocument/2006/relationships/tags" Target="../tags/tag4497.xml"/><Relationship Id="rId5" Type="http://schemas.openxmlformats.org/officeDocument/2006/relationships/tags" Target="../tags/tag4478.xml"/><Relationship Id="rId15" Type="http://schemas.openxmlformats.org/officeDocument/2006/relationships/tags" Target="../tags/tag4488.xml"/><Relationship Id="rId23" Type="http://schemas.openxmlformats.org/officeDocument/2006/relationships/tags" Target="../tags/tag4496.xml"/><Relationship Id="rId28" Type="http://schemas.openxmlformats.org/officeDocument/2006/relationships/tags" Target="../tags/tag4501.xml"/><Relationship Id="rId10" Type="http://schemas.openxmlformats.org/officeDocument/2006/relationships/tags" Target="../tags/tag4483.xml"/><Relationship Id="rId19" Type="http://schemas.openxmlformats.org/officeDocument/2006/relationships/tags" Target="../tags/tag4492.xml"/><Relationship Id="rId4" Type="http://schemas.openxmlformats.org/officeDocument/2006/relationships/tags" Target="../tags/tag4477.xml"/><Relationship Id="rId9" Type="http://schemas.openxmlformats.org/officeDocument/2006/relationships/tags" Target="../tags/tag4482.xml"/><Relationship Id="rId14" Type="http://schemas.openxmlformats.org/officeDocument/2006/relationships/tags" Target="../tags/tag4487.xml"/><Relationship Id="rId22" Type="http://schemas.openxmlformats.org/officeDocument/2006/relationships/tags" Target="../tags/tag4495.xml"/><Relationship Id="rId27" Type="http://schemas.openxmlformats.org/officeDocument/2006/relationships/tags" Target="../tags/tag4500.xml"/><Relationship Id="rId30" Type="http://schemas.openxmlformats.org/officeDocument/2006/relationships/notesSlide" Target="../notesSlides/notesSlide112.xml"/></Relationships>
</file>

<file path=ppt/slides/_rels/slide126.xml.rels><?xml version="1.0" encoding="UTF-8" standalone="yes"?>
<Relationships xmlns="http://schemas.openxmlformats.org/package/2006/relationships"><Relationship Id="rId8" Type="http://schemas.openxmlformats.org/officeDocument/2006/relationships/tags" Target="../tags/tag4509.xml"/><Relationship Id="rId13" Type="http://schemas.openxmlformats.org/officeDocument/2006/relationships/tags" Target="../tags/tag4514.xml"/><Relationship Id="rId18" Type="http://schemas.openxmlformats.org/officeDocument/2006/relationships/tags" Target="../tags/tag4519.xml"/><Relationship Id="rId26" Type="http://schemas.openxmlformats.org/officeDocument/2006/relationships/tags" Target="../tags/tag4527.xml"/><Relationship Id="rId3" Type="http://schemas.openxmlformats.org/officeDocument/2006/relationships/tags" Target="../tags/tag4504.xml"/><Relationship Id="rId21" Type="http://schemas.openxmlformats.org/officeDocument/2006/relationships/tags" Target="../tags/tag4522.xml"/><Relationship Id="rId7" Type="http://schemas.openxmlformats.org/officeDocument/2006/relationships/tags" Target="../tags/tag4508.xml"/><Relationship Id="rId12" Type="http://schemas.openxmlformats.org/officeDocument/2006/relationships/tags" Target="../tags/tag4513.xml"/><Relationship Id="rId17" Type="http://schemas.openxmlformats.org/officeDocument/2006/relationships/tags" Target="../tags/tag4518.xml"/><Relationship Id="rId25" Type="http://schemas.openxmlformats.org/officeDocument/2006/relationships/tags" Target="../tags/tag4526.xml"/><Relationship Id="rId33" Type="http://schemas.openxmlformats.org/officeDocument/2006/relationships/notesSlide" Target="../notesSlides/notesSlide113.xml"/><Relationship Id="rId2" Type="http://schemas.openxmlformats.org/officeDocument/2006/relationships/tags" Target="../tags/tag4503.xml"/><Relationship Id="rId16" Type="http://schemas.openxmlformats.org/officeDocument/2006/relationships/tags" Target="../tags/tag4517.xml"/><Relationship Id="rId20" Type="http://schemas.openxmlformats.org/officeDocument/2006/relationships/tags" Target="../tags/tag4521.xml"/><Relationship Id="rId29" Type="http://schemas.openxmlformats.org/officeDocument/2006/relationships/tags" Target="../tags/tag4530.xml"/><Relationship Id="rId1" Type="http://schemas.openxmlformats.org/officeDocument/2006/relationships/tags" Target="../tags/tag4502.xml"/><Relationship Id="rId6" Type="http://schemas.openxmlformats.org/officeDocument/2006/relationships/tags" Target="../tags/tag4507.xml"/><Relationship Id="rId11" Type="http://schemas.openxmlformats.org/officeDocument/2006/relationships/tags" Target="../tags/tag4512.xml"/><Relationship Id="rId24" Type="http://schemas.openxmlformats.org/officeDocument/2006/relationships/tags" Target="../tags/tag4525.xml"/><Relationship Id="rId32" Type="http://schemas.openxmlformats.org/officeDocument/2006/relationships/slideLayout" Target="../slideLayouts/slideLayout17.xml"/><Relationship Id="rId5" Type="http://schemas.openxmlformats.org/officeDocument/2006/relationships/tags" Target="../tags/tag4506.xml"/><Relationship Id="rId15" Type="http://schemas.openxmlformats.org/officeDocument/2006/relationships/tags" Target="../tags/tag4516.xml"/><Relationship Id="rId23" Type="http://schemas.openxmlformats.org/officeDocument/2006/relationships/tags" Target="../tags/tag4524.xml"/><Relationship Id="rId28" Type="http://schemas.openxmlformats.org/officeDocument/2006/relationships/tags" Target="../tags/tag4529.xml"/><Relationship Id="rId10" Type="http://schemas.openxmlformats.org/officeDocument/2006/relationships/tags" Target="../tags/tag4511.xml"/><Relationship Id="rId19" Type="http://schemas.openxmlformats.org/officeDocument/2006/relationships/tags" Target="../tags/tag4520.xml"/><Relationship Id="rId31" Type="http://schemas.openxmlformats.org/officeDocument/2006/relationships/tags" Target="../tags/tag4532.xml"/><Relationship Id="rId4" Type="http://schemas.openxmlformats.org/officeDocument/2006/relationships/tags" Target="../tags/tag4505.xml"/><Relationship Id="rId9" Type="http://schemas.openxmlformats.org/officeDocument/2006/relationships/tags" Target="../tags/tag4510.xml"/><Relationship Id="rId14" Type="http://schemas.openxmlformats.org/officeDocument/2006/relationships/tags" Target="../tags/tag4515.xml"/><Relationship Id="rId22" Type="http://schemas.openxmlformats.org/officeDocument/2006/relationships/tags" Target="../tags/tag4523.xml"/><Relationship Id="rId27" Type="http://schemas.openxmlformats.org/officeDocument/2006/relationships/tags" Target="../tags/tag4528.xml"/><Relationship Id="rId30" Type="http://schemas.openxmlformats.org/officeDocument/2006/relationships/tags" Target="../tags/tag4531.xml"/></Relationships>
</file>

<file path=ppt/slides/_rels/slide127.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tags" Target="../tags/tag4535.xml"/><Relationship Id="rId7" Type="http://schemas.openxmlformats.org/officeDocument/2006/relationships/notesSlide" Target="../notesSlides/notesSlide114.xml"/><Relationship Id="rId2" Type="http://schemas.openxmlformats.org/officeDocument/2006/relationships/tags" Target="../tags/tag4534.xml"/><Relationship Id="rId1" Type="http://schemas.openxmlformats.org/officeDocument/2006/relationships/tags" Target="../tags/tag4533.xml"/><Relationship Id="rId6" Type="http://schemas.openxmlformats.org/officeDocument/2006/relationships/slideLayout" Target="../slideLayouts/slideLayout17.xml"/><Relationship Id="rId5" Type="http://schemas.openxmlformats.org/officeDocument/2006/relationships/tags" Target="../tags/tag4537.xml"/><Relationship Id="rId4" Type="http://schemas.openxmlformats.org/officeDocument/2006/relationships/tags" Target="../tags/tag4536.xml"/><Relationship Id="rId9" Type="http://schemas.openxmlformats.org/officeDocument/2006/relationships/image" Target="../media/image54.png"/></Relationships>
</file>

<file path=ppt/slides/_rels/slide128.xml.rels><?xml version="1.0" encoding="UTF-8" standalone="yes"?>
<Relationships xmlns="http://schemas.openxmlformats.org/package/2006/relationships"><Relationship Id="rId8" Type="http://schemas.openxmlformats.org/officeDocument/2006/relationships/tags" Target="../tags/tag4545.xml"/><Relationship Id="rId13" Type="http://schemas.openxmlformats.org/officeDocument/2006/relationships/tags" Target="../tags/tag4550.xml"/><Relationship Id="rId3" Type="http://schemas.openxmlformats.org/officeDocument/2006/relationships/tags" Target="../tags/tag4540.xml"/><Relationship Id="rId7" Type="http://schemas.openxmlformats.org/officeDocument/2006/relationships/tags" Target="../tags/tag4544.xml"/><Relationship Id="rId12" Type="http://schemas.openxmlformats.org/officeDocument/2006/relationships/tags" Target="../tags/tag4549.xml"/><Relationship Id="rId2" Type="http://schemas.openxmlformats.org/officeDocument/2006/relationships/tags" Target="../tags/tag4539.xml"/><Relationship Id="rId16" Type="http://schemas.openxmlformats.org/officeDocument/2006/relationships/slideLayout" Target="../slideLayouts/slideLayout12.xml"/><Relationship Id="rId1" Type="http://schemas.openxmlformats.org/officeDocument/2006/relationships/tags" Target="../tags/tag4538.xml"/><Relationship Id="rId6" Type="http://schemas.openxmlformats.org/officeDocument/2006/relationships/tags" Target="../tags/tag4543.xml"/><Relationship Id="rId11" Type="http://schemas.openxmlformats.org/officeDocument/2006/relationships/tags" Target="../tags/tag4548.xml"/><Relationship Id="rId5" Type="http://schemas.openxmlformats.org/officeDocument/2006/relationships/tags" Target="../tags/tag4542.xml"/><Relationship Id="rId15" Type="http://schemas.openxmlformats.org/officeDocument/2006/relationships/tags" Target="../tags/tag4552.xml"/><Relationship Id="rId10" Type="http://schemas.openxmlformats.org/officeDocument/2006/relationships/tags" Target="../tags/tag4547.xml"/><Relationship Id="rId4" Type="http://schemas.openxmlformats.org/officeDocument/2006/relationships/tags" Target="../tags/tag4541.xml"/><Relationship Id="rId9" Type="http://schemas.openxmlformats.org/officeDocument/2006/relationships/tags" Target="../tags/tag4546.xml"/><Relationship Id="rId14" Type="http://schemas.openxmlformats.org/officeDocument/2006/relationships/tags" Target="../tags/tag4551.xml"/></Relationships>
</file>

<file path=ppt/slides/_rels/slide129.xml.rels><?xml version="1.0" encoding="UTF-8" standalone="yes"?>
<Relationships xmlns="http://schemas.openxmlformats.org/package/2006/relationships"><Relationship Id="rId8" Type="http://schemas.openxmlformats.org/officeDocument/2006/relationships/tags" Target="../tags/tag4560.xml"/><Relationship Id="rId13" Type="http://schemas.openxmlformats.org/officeDocument/2006/relationships/tags" Target="../tags/tag4565.xml"/><Relationship Id="rId18" Type="http://schemas.openxmlformats.org/officeDocument/2006/relationships/tags" Target="../tags/tag4570.xml"/><Relationship Id="rId3" Type="http://schemas.openxmlformats.org/officeDocument/2006/relationships/tags" Target="../tags/tag4555.xml"/><Relationship Id="rId21" Type="http://schemas.openxmlformats.org/officeDocument/2006/relationships/tags" Target="../tags/tag4573.xml"/><Relationship Id="rId7" Type="http://schemas.openxmlformats.org/officeDocument/2006/relationships/tags" Target="../tags/tag4559.xml"/><Relationship Id="rId12" Type="http://schemas.openxmlformats.org/officeDocument/2006/relationships/tags" Target="../tags/tag4564.xml"/><Relationship Id="rId17" Type="http://schemas.openxmlformats.org/officeDocument/2006/relationships/tags" Target="../tags/tag4569.xml"/><Relationship Id="rId25" Type="http://schemas.openxmlformats.org/officeDocument/2006/relationships/image" Target="../media/image55.png"/><Relationship Id="rId2" Type="http://schemas.openxmlformats.org/officeDocument/2006/relationships/tags" Target="../tags/tag4554.xml"/><Relationship Id="rId16" Type="http://schemas.openxmlformats.org/officeDocument/2006/relationships/tags" Target="../tags/tag4568.xml"/><Relationship Id="rId20" Type="http://schemas.openxmlformats.org/officeDocument/2006/relationships/tags" Target="../tags/tag4572.xml"/><Relationship Id="rId1" Type="http://schemas.openxmlformats.org/officeDocument/2006/relationships/tags" Target="../tags/tag4553.xml"/><Relationship Id="rId6" Type="http://schemas.openxmlformats.org/officeDocument/2006/relationships/tags" Target="../tags/tag4558.xml"/><Relationship Id="rId11" Type="http://schemas.openxmlformats.org/officeDocument/2006/relationships/tags" Target="../tags/tag4563.xml"/><Relationship Id="rId24" Type="http://schemas.openxmlformats.org/officeDocument/2006/relationships/notesSlide" Target="../notesSlides/notesSlide115.xml"/><Relationship Id="rId5" Type="http://schemas.openxmlformats.org/officeDocument/2006/relationships/tags" Target="../tags/tag4557.xml"/><Relationship Id="rId15" Type="http://schemas.openxmlformats.org/officeDocument/2006/relationships/tags" Target="../tags/tag4567.xml"/><Relationship Id="rId23" Type="http://schemas.openxmlformats.org/officeDocument/2006/relationships/slideLayout" Target="../slideLayouts/slideLayout17.xml"/><Relationship Id="rId10" Type="http://schemas.openxmlformats.org/officeDocument/2006/relationships/tags" Target="../tags/tag4562.xml"/><Relationship Id="rId19" Type="http://schemas.openxmlformats.org/officeDocument/2006/relationships/tags" Target="../tags/tag4571.xml"/><Relationship Id="rId4" Type="http://schemas.openxmlformats.org/officeDocument/2006/relationships/tags" Target="../tags/tag4556.xml"/><Relationship Id="rId9" Type="http://schemas.openxmlformats.org/officeDocument/2006/relationships/tags" Target="../tags/tag4561.xml"/><Relationship Id="rId14" Type="http://schemas.openxmlformats.org/officeDocument/2006/relationships/tags" Target="../tags/tag4566.xml"/><Relationship Id="rId22" Type="http://schemas.openxmlformats.org/officeDocument/2006/relationships/tags" Target="../tags/tag4574.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29.xml"/><Relationship Id="rId1" Type="http://schemas.openxmlformats.org/officeDocument/2006/relationships/tags" Target="../tags/tag34.xml"/><Relationship Id="rId5" Type="http://schemas.openxmlformats.org/officeDocument/2006/relationships/image" Target="../media/image15.jpeg"/><Relationship Id="rId4" Type="http://schemas.openxmlformats.org/officeDocument/2006/relationships/image" Target="../media/image14.png"/></Relationships>
</file>

<file path=ppt/slides/_rels/slide130.xml.rels><?xml version="1.0" encoding="UTF-8" standalone="yes"?>
<Relationships xmlns="http://schemas.openxmlformats.org/package/2006/relationships"><Relationship Id="rId8" Type="http://schemas.openxmlformats.org/officeDocument/2006/relationships/tags" Target="../tags/tag4582.xml"/><Relationship Id="rId13" Type="http://schemas.openxmlformats.org/officeDocument/2006/relationships/tags" Target="../tags/tag4587.xml"/><Relationship Id="rId18" Type="http://schemas.openxmlformats.org/officeDocument/2006/relationships/tags" Target="../tags/tag4592.xml"/><Relationship Id="rId26" Type="http://schemas.openxmlformats.org/officeDocument/2006/relationships/tags" Target="../tags/tag4600.xml"/><Relationship Id="rId3" Type="http://schemas.openxmlformats.org/officeDocument/2006/relationships/tags" Target="../tags/tag4577.xml"/><Relationship Id="rId21" Type="http://schemas.openxmlformats.org/officeDocument/2006/relationships/tags" Target="../tags/tag4595.xml"/><Relationship Id="rId34" Type="http://schemas.openxmlformats.org/officeDocument/2006/relationships/notesSlide" Target="../notesSlides/notesSlide116.xml"/><Relationship Id="rId7" Type="http://schemas.openxmlformats.org/officeDocument/2006/relationships/tags" Target="../tags/tag4581.xml"/><Relationship Id="rId12" Type="http://schemas.openxmlformats.org/officeDocument/2006/relationships/tags" Target="../tags/tag4586.xml"/><Relationship Id="rId17" Type="http://schemas.openxmlformats.org/officeDocument/2006/relationships/tags" Target="../tags/tag4591.xml"/><Relationship Id="rId25" Type="http://schemas.openxmlformats.org/officeDocument/2006/relationships/tags" Target="../tags/tag4599.xml"/><Relationship Id="rId33" Type="http://schemas.openxmlformats.org/officeDocument/2006/relationships/slideLayout" Target="../slideLayouts/slideLayout17.xml"/><Relationship Id="rId2" Type="http://schemas.openxmlformats.org/officeDocument/2006/relationships/tags" Target="../tags/tag4576.xml"/><Relationship Id="rId16" Type="http://schemas.openxmlformats.org/officeDocument/2006/relationships/tags" Target="../tags/tag4590.xml"/><Relationship Id="rId20" Type="http://schemas.openxmlformats.org/officeDocument/2006/relationships/tags" Target="../tags/tag4594.xml"/><Relationship Id="rId29" Type="http://schemas.openxmlformats.org/officeDocument/2006/relationships/tags" Target="../tags/tag4603.xml"/><Relationship Id="rId1" Type="http://schemas.openxmlformats.org/officeDocument/2006/relationships/tags" Target="../tags/tag4575.xml"/><Relationship Id="rId6" Type="http://schemas.openxmlformats.org/officeDocument/2006/relationships/tags" Target="../tags/tag4580.xml"/><Relationship Id="rId11" Type="http://schemas.openxmlformats.org/officeDocument/2006/relationships/tags" Target="../tags/tag4585.xml"/><Relationship Id="rId24" Type="http://schemas.openxmlformats.org/officeDocument/2006/relationships/tags" Target="../tags/tag4598.xml"/><Relationship Id="rId32" Type="http://schemas.openxmlformats.org/officeDocument/2006/relationships/tags" Target="../tags/tag4606.xml"/><Relationship Id="rId5" Type="http://schemas.openxmlformats.org/officeDocument/2006/relationships/tags" Target="../tags/tag4579.xml"/><Relationship Id="rId15" Type="http://schemas.openxmlformats.org/officeDocument/2006/relationships/tags" Target="../tags/tag4589.xml"/><Relationship Id="rId23" Type="http://schemas.openxmlformats.org/officeDocument/2006/relationships/tags" Target="../tags/tag4597.xml"/><Relationship Id="rId28" Type="http://schemas.openxmlformats.org/officeDocument/2006/relationships/tags" Target="../tags/tag4602.xml"/><Relationship Id="rId10" Type="http://schemas.openxmlformats.org/officeDocument/2006/relationships/tags" Target="../tags/tag4584.xml"/><Relationship Id="rId19" Type="http://schemas.openxmlformats.org/officeDocument/2006/relationships/tags" Target="../tags/tag4593.xml"/><Relationship Id="rId31" Type="http://schemas.openxmlformats.org/officeDocument/2006/relationships/tags" Target="../tags/tag4605.xml"/><Relationship Id="rId4" Type="http://schemas.openxmlformats.org/officeDocument/2006/relationships/tags" Target="../tags/tag4578.xml"/><Relationship Id="rId9" Type="http://schemas.openxmlformats.org/officeDocument/2006/relationships/tags" Target="../tags/tag4583.xml"/><Relationship Id="rId14" Type="http://schemas.openxmlformats.org/officeDocument/2006/relationships/tags" Target="../tags/tag4588.xml"/><Relationship Id="rId22" Type="http://schemas.openxmlformats.org/officeDocument/2006/relationships/tags" Target="../tags/tag4596.xml"/><Relationship Id="rId27" Type="http://schemas.openxmlformats.org/officeDocument/2006/relationships/tags" Target="../tags/tag4601.xml"/><Relationship Id="rId30" Type="http://schemas.openxmlformats.org/officeDocument/2006/relationships/tags" Target="../tags/tag4604.xml"/></Relationships>
</file>

<file path=ppt/slides/_rels/slide131.xml.rels><?xml version="1.0" encoding="UTF-8" standalone="yes"?>
<Relationships xmlns="http://schemas.openxmlformats.org/package/2006/relationships"><Relationship Id="rId8" Type="http://schemas.openxmlformats.org/officeDocument/2006/relationships/tags" Target="../tags/tag4614.xml"/><Relationship Id="rId13" Type="http://schemas.openxmlformats.org/officeDocument/2006/relationships/tags" Target="../tags/tag4619.xml"/><Relationship Id="rId18" Type="http://schemas.openxmlformats.org/officeDocument/2006/relationships/tags" Target="../tags/tag4624.xml"/><Relationship Id="rId26" Type="http://schemas.openxmlformats.org/officeDocument/2006/relationships/tags" Target="../tags/tag4632.xml"/><Relationship Id="rId3" Type="http://schemas.openxmlformats.org/officeDocument/2006/relationships/tags" Target="../tags/tag4609.xml"/><Relationship Id="rId21" Type="http://schemas.openxmlformats.org/officeDocument/2006/relationships/tags" Target="../tags/tag4627.xml"/><Relationship Id="rId34" Type="http://schemas.openxmlformats.org/officeDocument/2006/relationships/tags" Target="../tags/tag4640.xml"/><Relationship Id="rId7" Type="http://schemas.openxmlformats.org/officeDocument/2006/relationships/tags" Target="../tags/tag4613.xml"/><Relationship Id="rId12" Type="http://schemas.openxmlformats.org/officeDocument/2006/relationships/tags" Target="../tags/tag4618.xml"/><Relationship Id="rId17" Type="http://schemas.openxmlformats.org/officeDocument/2006/relationships/tags" Target="../tags/tag4623.xml"/><Relationship Id="rId25" Type="http://schemas.openxmlformats.org/officeDocument/2006/relationships/tags" Target="../tags/tag4631.xml"/><Relationship Id="rId33" Type="http://schemas.openxmlformats.org/officeDocument/2006/relationships/tags" Target="../tags/tag4639.xml"/><Relationship Id="rId2" Type="http://schemas.openxmlformats.org/officeDocument/2006/relationships/tags" Target="../tags/tag4608.xml"/><Relationship Id="rId16" Type="http://schemas.openxmlformats.org/officeDocument/2006/relationships/tags" Target="../tags/tag4622.xml"/><Relationship Id="rId20" Type="http://schemas.openxmlformats.org/officeDocument/2006/relationships/tags" Target="../tags/tag4626.xml"/><Relationship Id="rId29" Type="http://schemas.openxmlformats.org/officeDocument/2006/relationships/tags" Target="../tags/tag4635.xml"/><Relationship Id="rId1" Type="http://schemas.openxmlformats.org/officeDocument/2006/relationships/tags" Target="../tags/tag4607.xml"/><Relationship Id="rId6" Type="http://schemas.openxmlformats.org/officeDocument/2006/relationships/tags" Target="../tags/tag4612.xml"/><Relationship Id="rId11" Type="http://schemas.openxmlformats.org/officeDocument/2006/relationships/tags" Target="../tags/tag4617.xml"/><Relationship Id="rId24" Type="http://schemas.openxmlformats.org/officeDocument/2006/relationships/tags" Target="../tags/tag4630.xml"/><Relationship Id="rId32" Type="http://schemas.openxmlformats.org/officeDocument/2006/relationships/tags" Target="../tags/tag4638.xml"/><Relationship Id="rId37" Type="http://schemas.openxmlformats.org/officeDocument/2006/relationships/notesSlide" Target="../notesSlides/notesSlide117.xml"/><Relationship Id="rId5" Type="http://schemas.openxmlformats.org/officeDocument/2006/relationships/tags" Target="../tags/tag4611.xml"/><Relationship Id="rId15" Type="http://schemas.openxmlformats.org/officeDocument/2006/relationships/tags" Target="../tags/tag4621.xml"/><Relationship Id="rId23" Type="http://schemas.openxmlformats.org/officeDocument/2006/relationships/tags" Target="../tags/tag4629.xml"/><Relationship Id="rId28" Type="http://schemas.openxmlformats.org/officeDocument/2006/relationships/tags" Target="../tags/tag4634.xml"/><Relationship Id="rId36" Type="http://schemas.openxmlformats.org/officeDocument/2006/relationships/slideLayout" Target="../slideLayouts/slideLayout17.xml"/><Relationship Id="rId10" Type="http://schemas.openxmlformats.org/officeDocument/2006/relationships/tags" Target="../tags/tag4616.xml"/><Relationship Id="rId19" Type="http://schemas.openxmlformats.org/officeDocument/2006/relationships/tags" Target="../tags/tag4625.xml"/><Relationship Id="rId31" Type="http://schemas.openxmlformats.org/officeDocument/2006/relationships/tags" Target="../tags/tag4637.xml"/><Relationship Id="rId4" Type="http://schemas.openxmlformats.org/officeDocument/2006/relationships/tags" Target="../tags/tag4610.xml"/><Relationship Id="rId9" Type="http://schemas.openxmlformats.org/officeDocument/2006/relationships/tags" Target="../tags/tag4615.xml"/><Relationship Id="rId14" Type="http://schemas.openxmlformats.org/officeDocument/2006/relationships/tags" Target="../tags/tag4620.xml"/><Relationship Id="rId22" Type="http://schemas.openxmlformats.org/officeDocument/2006/relationships/tags" Target="../tags/tag4628.xml"/><Relationship Id="rId27" Type="http://schemas.openxmlformats.org/officeDocument/2006/relationships/tags" Target="../tags/tag4633.xml"/><Relationship Id="rId30" Type="http://schemas.openxmlformats.org/officeDocument/2006/relationships/tags" Target="../tags/tag4636.xml"/><Relationship Id="rId35" Type="http://schemas.openxmlformats.org/officeDocument/2006/relationships/tags" Target="../tags/tag4641.xml"/></Relationships>
</file>

<file path=ppt/slides/_rels/slide132.xml.rels><?xml version="1.0" encoding="UTF-8" standalone="yes"?>
<Relationships xmlns="http://schemas.openxmlformats.org/package/2006/relationships"><Relationship Id="rId13" Type="http://schemas.openxmlformats.org/officeDocument/2006/relationships/tags" Target="../tags/tag4654.xml"/><Relationship Id="rId18" Type="http://schemas.openxmlformats.org/officeDocument/2006/relationships/tags" Target="../tags/tag4659.xml"/><Relationship Id="rId26" Type="http://schemas.openxmlformats.org/officeDocument/2006/relationships/tags" Target="../tags/tag4667.xml"/><Relationship Id="rId39" Type="http://schemas.openxmlformats.org/officeDocument/2006/relationships/tags" Target="../tags/tag4680.xml"/><Relationship Id="rId21" Type="http://schemas.openxmlformats.org/officeDocument/2006/relationships/tags" Target="../tags/tag4662.xml"/><Relationship Id="rId34" Type="http://schemas.openxmlformats.org/officeDocument/2006/relationships/tags" Target="../tags/tag4675.xml"/><Relationship Id="rId42" Type="http://schemas.openxmlformats.org/officeDocument/2006/relationships/tags" Target="../tags/tag4683.xml"/><Relationship Id="rId47" Type="http://schemas.openxmlformats.org/officeDocument/2006/relationships/tags" Target="../tags/tag4688.xml"/><Relationship Id="rId50" Type="http://schemas.openxmlformats.org/officeDocument/2006/relationships/tags" Target="../tags/tag4691.xml"/><Relationship Id="rId55" Type="http://schemas.openxmlformats.org/officeDocument/2006/relationships/tags" Target="../tags/tag4696.xml"/><Relationship Id="rId63" Type="http://schemas.openxmlformats.org/officeDocument/2006/relationships/notesSlide" Target="../notesSlides/notesSlide118.xml"/><Relationship Id="rId7" Type="http://schemas.openxmlformats.org/officeDocument/2006/relationships/tags" Target="../tags/tag4648.xml"/><Relationship Id="rId2" Type="http://schemas.openxmlformats.org/officeDocument/2006/relationships/tags" Target="../tags/tag4643.xml"/><Relationship Id="rId16" Type="http://schemas.openxmlformats.org/officeDocument/2006/relationships/tags" Target="../tags/tag4657.xml"/><Relationship Id="rId20" Type="http://schemas.openxmlformats.org/officeDocument/2006/relationships/tags" Target="../tags/tag4661.xml"/><Relationship Id="rId29" Type="http://schemas.openxmlformats.org/officeDocument/2006/relationships/tags" Target="../tags/tag4670.xml"/><Relationship Id="rId41" Type="http://schemas.openxmlformats.org/officeDocument/2006/relationships/tags" Target="../tags/tag4682.xml"/><Relationship Id="rId54" Type="http://schemas.openxmlformats.org/officeDocument/2006/relationships/tags" Target="../tags/tag4695.xml"/><Relationship Id="rId62" Type="http://schemas.openxmlformats.org/officeDocument/2006/relationships/slideLayout" Target="../slideLayouts/slideLayout17.xml"/><Relationship Id="rId1" Type="http://schemas.openxmlformats.org/officeDocument/2006/relationships/tags" Target="../tags/tag4642.xml"/><Relationship Id="rId6" Type="http://schemas.openxmlformats.org/officeDocument/2006/relationships/tags" Target="../tags/tag4647.xml"/><Relationship Id="rId11" Type="http://schemas.openxmlformats.org/officeDocument/2006/relationships/tags" Target="../tags/tag4652.xml"/><Relationship Id="rId24" Type="http://schemas.openxmlformats.org/officeDocument/2006/relationships/tags" Target="../tags/tag4665.xml"/><Relationship Id="rId32" Type="http://schemas.openxmlformats.org/officeDocument/2006/relationships/tags" Target="../tags/tag4673.xml"/><Relationship Id="rId37" Type="http://schemas.openxmlformats.org/officeDocument/2006/relationships/tags" Target="../tags/tag4678.xml"/><Relationship Id="rId40" Type="http://schemas.openxmlformats.org/officeDocument/2006/relationships/tags" Target="../tags/tag4681.xml"/><Relationship Id="rId45" Type="http://schemas.openxmlformats.org/officeDocument/2006/relationships/tags" Target="../tags/tag4686.xml"/><Relationship Id="rId53" Type="http://schemas.openxmlformats.org/officeDocument/2006/relationships/tags" Target="../tags/tag4694.xml"/><Relationship Id="rId58" Type="http://schemas.openxmlformats.org/officeDocument/2006/relationships/tags" Target="../tags/tag4699.xml"/><Relationship Id="rId5" Type="http://schemas.openxmlformats.org/officeDocument/2006/relationships/tags" Target="../tags/tag4646.xml"/><Relationship Id="rId15" Type="http://schemas.openxmlformats.org/officeDocument/2006/relationships/tags" Target="../tags/tag4656.xml"/><Relationship Id="rId23" Type="http://schemas.openxmlformats.org/officeDocument/2006/relationships/tags" Target="../tags/tag4664.xml"/><Relationship Id="rId28" Type="http://schemas.openxmlformats.org/officeDocument/2006/relationships/tags" Target="../tags/tag4669.xml"/><Relationship Id="rId36" Type="http://schemas.openxmlformats.org/officeDocument/2006/relationships/tags" Target="../tags/tag4677.xml"/><Relationship Id="rId49" Type="http://schemas.openxmlformats.org/officeDocument/2006/relationships/tags" Target="../tags/tag4690.xml"/><Relationship Id="rId57" Type="http://schemas.openxmlformats.org/officeDocument/2006/relationships/tags" Target="../tags/tag4698.xml"/><Relationship Id="rId61" Type="http://schemas.openxmlformats.org/officeDocument/2006/relationships/tags" Target="../tags/tag4702.xml"/><Relationship Id="rId10" Type="http://schemas.openxmlformats.org/officeDocument/2006/relationships/tags" Target="../tags/tag4651.xml"/><Relationship Id="rId19" Type="http://schemas.openxmlformats.org/officeDocument/2006/relationships/tags" Target="../tags/tag4660.xml"/><Relationship Id="rId31" Type="http://schemas.openxmlformats.org/officeDocument/2006/relationships/tags" Target="../tags/tag4672.xml"/><Relationship Id="rId44" Type="http://schemas.openxmlformats.org/officeDocument/2006/relationships/tags" Target="../tags/tag4685.xml"/><Relationship Id="rId52" Type="http://schemas.openxmlformats.org/officeDocument/2006/relationships/tags" Target="../tags/tag4693.xml"/><Relationship Id="rId60" Type="http://schemas.openxmlformats.org/officeDocument/2006/relationships/tags" Target="../tags/tag4701.xml"/><Relationship Id="rId4" Type="http://schemas.openxmlformats.org/officeDocument/2006/relationships/tags" Target="../tags/tag4645.xml"/><Relationship Id="rId9" Type="http://schemas.openxmlformats.org/officeDocument/2006/relationships/tags" Target="../tags/tag4650.xml"/><Relationship Id="rId14" Type="http://schemas.openxmlformats.org/officeDocument/2006/relationships/tags" Target="../tags/tag4655.xml"/><Relationship Id="rId22" Type="http://schemas.openxmlformats.org/officeDocument/2006/relationships/tags" Target="../tags/tag4663.xml"/><Relationship Id="rId27" Type="http://schemas.openxmlformats.org/officeDocument/2006/relationships/tags" Target="../tags/tag4668.xml"/><Relationship Id="rId30" Type="http://schemas.openxmlformats.org/officeDocument/2006/relationships/tags" Target="../tags/tag4671.xml"/><Relationship Id="rId35" Type="http://schemas.openxmlformats.org/officeDocument/2006/relationships/tags" Target="../tags/tag4676.xml"/><Relationship Id="rId43" Type="http://schemas.openxmlformats.org/officeDocument/2006/relationships/tags" Target="../tags/tag4684.xml"/><Relationship Id="rId48" Type="http://schemas.openxmlformats.org/officeDocument/2006/relationships/tags" Target="../tags/tag4689.xml"/><Relationship Id="rId56" Type="http://schemas.openxmlformats.org/officeDocument/2006/relationships/tags" Target="../tags/tag4697.xml"/><Relationship Id="rId8" Type="http://schemas.openxmlformats.org/officeDocument/2006/relationships/tags" Target="../tags/tag4649.xml"/><Relationship Id="rId51" Type="http://schemas.openxmlformats.org/officeDocument/2006/relationships/tags" Target="../tags/tag4692.xml"/><Relationship Id="rId3" Type="http://schemas.openxmlformats.org/officeDocument/2006/relationships/tags" Target="../tags/tag4644.xml"/><Relationship Id="rId12" Type="http://schemas.openxmlformats.org/officeDocument/2006/relationships/tags" Target="../tags/tag4653.xml"/><Relationship Id="rId17" Type="http://schemas.openxmlformats.org/officeDocument/2006/relationships/tags" Target="../tags/tag4658.xml"/><Relationship Id="rId25" Type="http://schemas.openxmlformats.org/officeDocument/2006/relationships/tags" Target="../tags/tag4666.xml"/><Relationship Id="rId33" Type="http://schemas.openxmlformats.org/officeDocument/2006/relationships/tags" Target="../tags/tag4674.xml"/><Relationship Id="rId38" Type="http://schemas.openxmlformats.org/officeDocument/2006/relationships/tags" Target="../tags/tag4679.xml"/><Relationship Id="rId46" Type="http://schemas.openxmlformats.org/officeDocument/2006/relationships/tags" Target="../tags/tag4687.xml"/><Relationship Id="rId59" Type="http://schemas.openxmlformats.org/officeDocument/2006/relationships/tags" Target="../tags/tag4700.xml"/></Relationships>
</file>

<file path=ppt/slides/_rels/slide133.xml.rels><?xml version="1.0" encoding="UTF-8" standalone="yes"?>
<Relationships xmlns="http://schemas.openxmlformats.org/package/2006/relationships"><Relationship Id="rId8" Type="http://schemas.openxmlformats.org/officeDocument/2006/relationships/tags" Target="../tags/tag4710.xml"/><Relationship Id="rId13" Type="http://schemas.openxmlformats.org/officeDocument/2006/relationships/tags" Target="../tags/tag4715.xml"/><Relationship Id="rId18" Type="http://schemas.openxmlformats.org/officeDocument/2006/relationships/tags" Target="../tags/tag4720.xml"/><Relationship Id="rId26" Type="http://schemas.openxmlformats.org/officeDocument/2006/relationships/tags" Target="../tags/tag4728.xml"/><Relationship Id="rId3" Type="http://schemas.openxmlformats.org/officeDocument/2006/relationships/tags" Target="../tags/tag4705.xml"/><Relationship Id="rId21" Type="http://schemas.openxmlformats.org/officeDocument/2006/relationships/tags" Target="../tags/tag4723.xml"/><Relationship Id="rId34" Type="http://schemas.openxmlformats.org/officeDocument/2006/relationships/slideLayout" Target="../slideLayouts/slideLayout12.xml"/><Relationship Id="rId7" Type="http://schemas.openxmlformats.org/officeDocument/2006/relationships/tags" Target="../tags/tag4709.xml"/><Relationship Id="rId12" Type="http://schemas.openxmlformats.org/officeDocument/2006/relationships/tags" Target="../tags/tag4714.xml"/><Relationship Id="rId17" Type="http://schemas.openxmlformats.org/officeDocument/2006/relationships/tags" Target="../tags/tag4719.xml"/><Relationship Id="rId25" Type="http://schemas.openxmlformats.org/officeDocument/2006/relationships/tags" Target="../tags/tag4727.xml"/><Relationship Id="rId33" Type="http://schemas.openxmlformats.org/officeDocument/2006/relationships/tags" Target="../tags/tag4735.xml"/><Relationship Id="rId2" Type="http://schemas.openxmlformats.org/officeDocument/2006/relationships/tags" Target="../tags/tag4704.xml"/><Relationship Id="rId16" Type="http://schemas.openxmlformats.org/officeDocument/2006/relationships/tags" Target="../tags/tag4718.xml"/><Relationship Id="rId20" Type="http://schemas.openxmlformats.org/officeDocument/2006/relationships/tags" Target="../tags/tag4722.xml"/><Relationship Id="rId29" Type="http://schemas.openxmlformats.org/officeDocument/2006/relationships/tags" Target="../tags/tag4731.xml"/><Relationship Id="rId1" Type="http://schemas.openxmlformats.org/officeDocument/2006/relationships/tags" Target="../tags/tag4703.xml"/><Relationship Id="rId6" Type="http://schemas.openxmlformats.org/officeDocument/2006/relationships/tags" Target="../tags/tag4708.xml"/><Relationship Id="rId11" Type="http://schemas.openxmlformats.org/officeDocument/2006/relationships/tags" Target="../tags/tag4713.xml"/><Relationship Id="rId24" Type="http://schemas.openxmlformats.org/officeDocument/2006/relationships/tags" Target="../tags/tag4726.xml"/><Relationship Id="rId32" Type="http://schemas.openxmlformats.org/officeDocument/2006/relationships/tags" Target="../tags/tag4734.xml"/><Relationship Id="rId5" Type="http://schemas.openxmlformats.org/officeDocument/2006/relationships/tags" Target="../tags/tag4707.xml"/><Relationship Id="rId15" Type="http://schemas.openxmlformats.org/officeDocument/2006/relationships/tags" Target="../tags/tag4717.xml"/><Relationship Id="rId23" Type="http://schemas.openxmlformats.org/officeDocument/2006/relationships/tags" Target="../tags/tag4725.xml"/><Relationship Id="rId28" Type="http://schemas.openxmlformats.org/officeDocument/2006/relationships/tags" Target="../tags/tag4730.xml"/><Relationship Id="rId10" Type="http://schemas.openxmlformats.org/officeDocument/2006/relationships/tags" Target="../tags/tag4712.xml"/><Relationship Id="rId19" Type="http://schemas.openxmlformats.org/officeDocument/2006/relationships/tags" Target="../tags/tag4721.xml"/><Relationship Id="rId31" Type="http://schemas.openxmlformats.org/officeDocument/2006/relationships/tags" Target="../tags/tag4733.xml"/><Relationship Id="rId4" Type="http://schemas.openxmlformats.org/officeDocument/2006/relationships/tags" Target="../tags/tag4706.xml"/><Relationship Id="rId9" Type="http://schemas.openxmlformats.org/officeDocument/2006/relationships/tags" Target="../tags/tag4711.xml"/><Relationship Id="rId14" Type="http://schemas.openxmlformats.org/officeDocument/2006/relationships/tags" Target="../tags/tag4716.xml"/><Relationship Id="rId22" Type="http://schemas.openxmlformats.org/officeDocument/2006/relationships/tags" Target="../tags/tag4724.xml"/><Relationship Id="rId27" Type="http://schemas.openxmlformats.org/officeDocument/2006/relationships/tags" Target="../tags/tag4729.xml"/><Relationship Id="rId30" Type="http://schemas.openxmlformats.org/officeDocument/2006/relationships/tags" Target="../tags/tag4732.xml"/></Relationships>
</file>

<file path=ppt/slides/_rels/slide134.xml.rels><?xml version="1.0" encoding="UTF-8" standalone="yes"?>
<Relationships xmlns="http://schemas.openxmlformats.org/package/2006/relationships"><Relationship Id="rId8" Type="http://schemas.openxmlformats.org/officeDocument/2006/relationships/tags" Target="../tags/tag4743.xml"/><Relationship Id="rId13" Type="http://schemas.openxmlformats.org/officeDocument/2006/relationships/tags" Target="../tags/tag4748.xml"/><Relationship Id="rId18" Type="http://schemas.openxmlformats.org/officeDocument/2006/relationships/tags" Target="../tags/tag4753.xml"/><Relationship Id="rId26" Type="http://schemas.openxmlformats.org/officeDocument/2006/relationships/tags" Target="../tags/tag4761.xml"/><Relationship Id="rId39" Type="http://schemas.openxmlformats.org/officeDocument/2006/relationships/tags" Target="../tags/tag4774.xml"/><Relationship Id="rId3" Type="http://schemas.openxmlformats.org/officeDocument/2006/relationships/tags" Target="../tags/tag4738.xml"/><Relationship Id="rId21" Type="http://schemas.openxmlformats.org/officeDocument/2006/relationships/tags" Target="../tags/tag4756.xml"/><Relationship Id="rId34" Type="http://schemas.openxmlformats.org/officeDocument/2006/relationships/tags" Target="../tags/tag4769.xml"/><Relationship Id="rId7" Type="http://schemas.openxmlformats.org/officeDocument/2006/relationships/tags" Target="../tags/tag4742.xml"/><Relationship Id="rId12" Type="http://schemas.openxmlformats.org/officeDocument/2006/relationships/tags" Target="../tags/tag4747.xml"/><Relationship Id="rId17" Type="http://schemas.openxmlformats.org/officeDocument/2006/relationships/tags" Target="../tags/tag4752.xml"/><Relationship Id="rId25" Type="http://schemas.openxmlformats.org/officeDocument/2006/relationships/tags" Target="../tags/tag4760.xml"/><Relationship Id="rId33" Type="http://schemas.openxmlformats.org/officeDocument/2006/relationships/tags" Target="../tags/tag4768.xml"/><Relationship Id="rId38" Type="http://schemas.openxmlformats.org/officeDocument/2006/relationships/tags" Target="../tags/tag4773.xml"/><Relationship Id="rId2" Type="http://schemas.openxmlformats.org/officeDocument/2006/relationships/tags" Target="../tags/tag4737.xml"/><Relationship Id="rId16" Type="http://schemas.openxmlformats.org/officeDocument/2006/relationships/tags" Target="../tags/tag4751.xml"/><Relationship Id="rId20" Type="http://schemas.openxmlformats.org/officeDocument/2006/relationships/tags" Target="../tags/tag4755.xml"/><Relationship Id="rId29" Type="http://schemas.openxmlformats.org/officeDocument/2006/relationships/tags" Target="../tags/tag4764.xml"/><Relationship Id="rId41" Type="http://schemas.openxmlformats.org/officeDocument/2006/relationships/notesSlide" Target="../notesSlides/notesSlide119.xml"/><Relationship Id="rId1" Type="http://schemas.openxmlformats.org/officeDocument/2006/relationships/tags" Target="../tags/tag4736.xml"/><Relationship Id="rId6" Type="http://schemas.openxmlformats.org/officeDocument/2006/relationships/tags" Target="../tags/tag4741.xml"/><Relationship Id="rId11" Type="http://schemas.openxmlformats.org/officeDocument/2006/relationships/tags" Target="../tags/tag4746.xml"/><Relationship Id="rId24" Type="http://schemas.openxmlformats.org/officeDocument/2006/relationships/tags" Target="../tags/tag4759.xml"/><Relationship Id="rId32" Type="http://schemas.openxmlformats.org/officeDocument/2006/relationships/tags" Target="../tags/tag4767.xml"/><Relationship Id="rId37" Type="http://schemas.openxmlformats.org/officeDocument/2006/relationships/tags" Target="../tags/tag4772.xml"/><Relationship Id="rId40" Type="http://schemas.openxmlformats.org/officeDocument/2006/relationships/slideLayout" Target="../slideLayouts/slideLayout17.xml"/><Relationship Id="rId5" Type="http://schemas.openxmlformats.org/officeDocument/2006/relationships/tags" Target="../tags/tag4740.xml"/><Relationship Id="rId15" Type="http://schemas.openxmlformats.org/officeDocument/2006/relationships/tags" Target="../tags/tag4750.xml"/><Relationship Id="rId23" Type="http://schemas.openxmlformats.org/officeDocument/2006/relationships/tags" Target="../tags/tag4758.xml"/><Relationship Id="rId28" Type="http://schemas.openxmlformats.org/officeDocument/2006/relationships/tags" Target="../tags/tag4763.xml"/><Relationship Id="rId36" Type="http://schemas.openxmlformats.org/officeDocument/2006/relationships/tags" Target="../tags/tag4771.xml"/><Relationship Id="rId10" Type="http://schemas.openxmlformats.org/officeDocument/2006/relationships/tags" Target="../tags/tag4745.xml"/><Relationship Id="rId19" Type="http://schemas.openxmlformats.org/officeDocument/2006/relationships/tags" Target="../tags/tag4754.xml"/><Relationship Id="rId31" Type="http://schemas.openxmlformats.org/officeDocument/2006/relationships/tags" Target="../tags/tag4766.xml"/><Relationship Id="rId4" Type="http://schemas.openxmlformats.org/officeDocument/2006/relationships/tags" Target="../tags/tag4739.xml"/><Relationship Id="rId9" Type="http://schemas.openxmlformats.org/officeDocument/2006/relationships/tags" Target="../tags/tag4744.xml"/><Relationship Id="rId14" Type="http://schemas.openxmlformats.org/officeDocument/2006/relationships/tags" Target="../tags/tag4749.xml"/><Relationship Id="rId22" Type="http://schemas.openxmlformats.org/officeDocument/2006/relationships/tags" Target="../tags/tag4757.xml"/><Relationship Id="rId27" Type="http://schemas.openxmlformats.org/officeDocument/2006/relationships/tags" Target="../tags/tag4762.xml"/><Relationship Id="rId30" Type="http://schemas.openxmlformats.org/officeDocument/2006/relationships/tags" Target="../tags/tag4765.xml"/><Relationship Id="rId35" Type="http://schemas.openxmlformats.org/officeDocument/2006/relationships/tags" Target="../tags/tag4770.xml"/></Relationships>
</file>

<file path=ppt/slides/_rels/slide135.xml.rels><?xml version="1.0" encoding="UTF-8" standalone="yes"?>
<Relationships xmlns="http://schemas.openxmlformats.org/package/2006/relationships"><Relationship Id="rId13" Type="http://schemas.openxmlformats.org/officeDocument/2006/relationships/tags" Target="../tags/tag4787.xml"/><Relationship Id="rId18" Type="http://schemas.openxmlformats.org/officeDocument/2006/relationships/tags" Target="../tags/tag4792.xml"/><Relationship Id="rId26" Type="http://schemas.openxmlformats.org/officeDocument/2006/relationships/tags" Target="../tags/tag4800.xml"/><Relationship Id="rId39" Type="http://schemas.openxmlformats.org/officeDocument/2006/relationships/tags" Target="../tags/tag4813.xml"/><Relationship Id="rId21" Type="http://schemas.openxmlformats.org/officeDocument/2006/relationships/tags" Target="../tags/tag4795.xml"/><Relationship Id="rId34" Type="http://schemas.openxmlformats.org/officeDocument/2006/relationships/tags" Target="../tags/tag4808.xml"/><Relationship Id="rId42" Type="http://schemas.openxmlformats.org/officeDocument/2006/relationships/tags" Target="../tags/tag4816.xml"/><Relationship Id="rId47" Type="http://schemas.openxmlformats.org/officeDocument/2006/relationships/tags" Target="../tags/tag4821.xml"/><Relationship Id="rId50" Type="http://schemas.openxmlformats.org/officeDocument/2006/relationships/tags" Target="../tags/tag4824.xml"/><Relationship Id="rId55" Type="http://schemas.openxmlformats.org/officeDocument/2006/relationships/tags" Target="../tags/tag4829.xml"/><Relationship Id="rId7" Type="http://schemas.openxmlformats.org/officeDocument/2006/relationships/tags" Target="../tags/tag4781.xml"/><Relationship Id="rId2" Type="http://schemas.openxmlformats.org/officeDocument/2006/relationships/tags" Target="../tags/tag4776.xml"/><Relationship Id="rId16" Type="http://schemas.openxmlformats.org/officeDocument/2006/relationships/tags" Target="../tags/tag4790.xml"/><Relationship Id="rId20" Type="http://schemas.openxmlformats.org/officeDocument/2006/relationships/tags" Target="../tags/tag4794.xml"/><Relationship Id="rId29" Type="http://schemas.openxmlformats.org/officeDocument/2006/relationships/tags" Target="../tags/tag4803.xml"/><Relationship Id="rId41" Type="http://schemas.openxmlformats.org/officeDocument/2006/relationships/tags" Target="../tags/tag4815.xml"/><Relationship Id="rId54" Type="http://schemas.openxmlformats.org/officeDocument/2006/relationships/tags" Target="../tags/tag4828.xml"/><Relationship Id="rId62" Type="http://schemas.openxmlformats.org/officeDocument/2006/relationships/notesSlide" Target="../notesSlides/notesSlide120.xml"/><Relationship Id="rId1" Type="http://schemas.openxmlformats.org/officeDocument/2006/relationships/tags" Target="../tags/tag4775.xml"/><Relationship Id="rId6" Type="http://schemas.openxmlformats.org/officeDocument/2006/relationships/tags" Target="../tags/tag4780.xml"/><Relationship Id="rId11" Type="http://schemas.openxmlformats.org/officeDocument/2006/relationships/tags" Target="../tags/tag4785.xml"/><Relationship Id="rId24" Type="http://schemas.openxmlformats.org/officeDocument/2006/relationships/tags" Target="../tags/tag4798.xml"/><Relationship Id="rId32" Type="http://schemas.openxmlformats.org/officeDocument/2006/relationships/tags" Target="../tags/tag4806.xml"/><Relationship Id="rId37" Type="http://schemas.openxmlformats.org/officeDocument/2006/relationships/tags" Target="../tags/tag4811.xml"/><Relationship Id="rId40" Type="http://schemas.openxmlformats.org/officeDocument/2006/relationships/tags" Target="../tags/tag4814.xml"/><Relationship Id="rId45" Type="http://schemas.openxmlformats.org/officeDocument/2006/relationships/tags" Target="../tags/tag4819.xml"/><Relationship Id="rId53" Type="http://schemas.openxmlformats.org/officeDocument/2006/relationships/tags" Target="../tags/tag4827.xml"/><Relationship Id="rId58" Type="http://schemas.openxmlformats.org/officeDocument/2006/relationships/tags" Target="../tags/tag4832.xml"/><Relationship Id="rId5" Type="http://schemas.openxmlformats.org/officeDocument/2006/relationships/tags" Target="../tags/tag4779.xml"/><Relationship Id="rId15" Type="http://schemas.openxmlformats.org/officeDocument/2006/relationships/tags" Target="../tags/tag4789.xml"/><Relationship Id="rId23" Type="http://schemas.openxmlformats.org/officeDocument/2006/relationships/tags" Target="../tags/tag4797.xml"/><Relationship Id="rId28" Type="http://schemas.openxmlformats.org/officeDocument/2006/relationships/tags" Target="../tags/tag4802.xml"/><Relationship Id="rId36" Type="http://schemas.openxmlformats.org/officeDocument/2006/relationships/tags" Target="../tags/tag4810.xml"/><Relationship Id="rId49" Type="http://schemas.openxmlformats.org/officeDocument/2006/relationships/tags" Target="../tags/tag4823.xml"/><Relationship Id="rId57" Type="http://schemas.openxmlformats.org/officeDocument/2006/relationships/tags" Target="../tags/tag4831.xml"/><Relationship Id="rId61" Type="http://schemas.openxmlformats.org/officeDocument/2006/relationships/slideLayout" Target="../slideLayouts/slideLayout17.xml"/><Relationship Id="rId10" Type="http://schemas.openxmlformats.org/officeDocument/2006/relationships/tags" Target="../tags/tag4784.xml"/><Relationship Id="rId19" Type="http://schemas.openxmlformats.org/officeDocument/2006/relationships/tags" Target="../tags/tag4793.xml"/><Relationship Id="rId31" Type="http://schemas.openxmlformats.org/officeDocument/2006/relationships/tags" Target="../tags/tag4805.xml"/><Relationship Id="rId44" Type="http://schemas.openxmlformats.org/officeDocument/2006/relationships/tags" Target="../tags/tag4818.xml"/><Relationship Id="rId52" Type="http://schemas.openxmlformats.org/officeDocument/2006/relationships/tags" Target="../tags/tag4826.xml"/><Relationship Id="rId60" Type="http://schemas.openxmlformats.org/officeDocument/2006/relationships/tags" Target="../tags/tag4834.xml"/><Relationship Id="rId4" Type="http://schemas.openxmlformats.org/officeDocument/2006/relationships/tags" Target="../tags/tag4778.xml"/><Relationship Id="rId9" Type="http://schemas.openxmlformats.org/officeDocument/2006/relationships/tags" Target="../tags/tag4783.xml"/><Relationship Id="rId14" Type="http://schemas.openxmlformats.org/officeDocument/2006/relationships/tags" Target="../tags/tag4788.xml"/><Relationship Id="rId22" Type="http://schemas.openxmlformats.org/officeDocument/2006/relationships/tags" Target="../tags/tag4796.xml"/><Relationship Id="rId27" Type="http://schemas.openxmlformats.org/officeDocument/2006/relationships/tags" Target="../tags/tag4801.xml"/><Relationship Id="rId30" Type="http://schemas.openxmlformats.org/officeDocument/2006/relationships/tags" Target="../tags/tag4804.xml"/><Relationship Id="rId35" Type="http://schemas.openxmlformats.org/officeDocument/2006/relationships/tags" Target="../tags/tag4809.xml"/><Relationship Id="rId43" Type="http://schemas.openxmlformats.org/officeDocument/2006/relationships/tags" Target="../tags/tag4817.xml"/><Relationship Id="rId48" Type="http://schemas.openxmlformats.org/officeDocument/2006/relationships/tags" Target="../tags/tag4822.xml"/><Relationship Id="rId56" Type="http://schemas.openxmlformats.org/officeDocument/2006/relationships/tags" Target="../tags/tag4830.xml"/><Relationship Id="rId8" Type="http://schemas.openxmlformats.org/officeDocument/2006/relationships/tags" Target="../tags/tag4782.xml"/><Relationship Id="rId51" Type="http://schemas.openxmlformats.org/officeDocument/2006/relationships/tags" Target="../tags/tag4825.xml"/><Relationship Id="rId3" Type="http://schemas.openxmlformats.org/officeDocument/2006/relationships/tags" Target="../tags/tag4777.xml"/><Relationship Id="rId12" Type="http://schemas.openxmlformats.org/officeDocument/2006/relationships/tags" Target="../tags/tag4786.xml"/><Relationship Id="rId17" Type="http://schemas.openxmlformats.org/officeDocument/2006/relationships/tags" Target="../tags/tag4791.xml"/><Relationship Id="rId25" Type="http://schemas.openxmlformats.org/officeDocument/2006/relationships/tags" Target="../tags/tag4799.xml"/><Relationship Id="rId33" Type="http://schemas.openxmlformats.org/officeDocument/2006/relationships/tags" Target="../tags/tag4807.xml"/><Relationship Id="rId38" Type="http://schemas.openxmlformats.org/officeDocument/2006/relationships/tags" Target="../tags/tag4812.xml"/><Relationship Id="rId46" Type="http://schemas.openxmlformats.org/officeDocument/2006/relationships/tags" Target="../tags/tag4820.xml"/><Relationship Id="rId59" Type="http://schemas.openxmlformats.org/officeDocument/2006/relationships/tags" Target="../tags/tag4833.xml"/></Relationships>
</file>

<file path=ppt/slides/_rels/slide136.xml.rels><?xml version="1.0" encoding="UTF-8" standalone="yes"?>
<Relationships xmlns="http://schemas.openxmlformats.org/package/2006/relationships"><Relationship Id="rId3" Type="http://schemas.openxmlformats.org/officeDocument/2006/relationships/tags" Target="../tags/tag4837.xml"/><Relationship Id="rId2" Type="http://schemas.openxmlformats.org/officeDocument/2006/relationships/tags" Target="../tags/tag4836.xml"/><Relationship Id="rId1" Type="http://schemas.openxmlformats.org/officeDocument/2006/relationships/tags" Target="../tags/tag4835.xml"/><Relationship Id="rId4" Type="http://schemas.openxmlformats.org/officeDocument/2006/relationships/slideLayout" Target="../slideLayouts/slideLayout12.xml"/></Relationships>
</file>

<file path=ppt/slides/_rels/slide137.xml.rels><?xml version="1.0" encoding="UTF-8" standalone="yes"?>
<Relationships xmlns="http://schemas.openxmlformats.org/package/2006/relationships"><Relationship Id="rId8" Type="http://schemas.openxmlformats.org/officeDocument/2006/relationships/tags" Target="../tags/tag4845.xml"/><Relationship Id="rId13" Type="http://schemas.openxmlformats.org/officeDocument/2006/relationships/tags" Target="../tags/tag4850.xml"/><Relationship Id="rId18" Type="http://schemas.openxmlformats.org/officeDocument/2006/relationships/tags" Target="../tags/tag4855.xml"/><Relationship Id="rId26" Type="http://schemas.openxmlformats.org/officeDocument/2006/relationships/tags" Target="../tags/tag4863.xml"/><Relationship Id="rId3" Type="http://schemas.openxmlformats.org/officeDocument/2006/relationships/tags" Target="../tags/tag4840.xml"/><Relationship Id="rId21" Type="http://schemas.openxmlformats.org/officeDocument/2006/relationships/tags" Target="../tags/tag4858.xml"/><Relationship Id="rId34" Type="http://schemas.openxmlformats.org/officeDocument/2006/relationships/tags" Target="../tags/tag4871.xml"/><Relationship Id="rId7" Type="http://schemas.openxmlformats.org/officeDocument/2006/relationships/tags" Target="../tags/tag4844.xml"/><Relationship Id="rId12" Type="http://schemas.openxmlformats.org/officeDocument/2006/relationships/tags" Target="../tags/tag4849.xml"/><Relationship Id="rId17" Type="http://schemas.openxmlformats.org/officeDocument/2006/relationships/tags" Target="../tags/tag4854.xml"/><Relationship Id="rId25" Type="http://schemas.openxmlformats.org/officeDocument/2006/relationships/tags" Target="../tags/tag4862.xml"/><Relationship Id="rId33" Type="http://schemas.openxmlformats.org/officeDocument/2006/relationships/tags" Target="../tags/tag4870.xml"/><Relationship Id="rId2" Type="http://schemas.openxmlformats.org/officeDocument/2006/relationships/tags" Target="../tags/tag4839.xml"/><Relationship Id="rId16" Type="http://schemas.openxmlformats.org/officeDocument/2006/relationships/tags" Target="../tags/tag4853.xml"/><Relationship Id="rId20" Type="http://schemas.openxmlformats.org/officeDocument/2006/relationships/tags" Target="../tags/tag4857.xml"/><Relationship Id="rId29" Type="http://schemas.openxmlformats.org/officeDocument/2006/relationships/tags" Target="../tags/tag4866.xml"/><Relationship Id="rId1" Type="http://schemas.openxmlformats.org/officeDocument/2006/relationships/tags" Target="../tags/tag4838.xml"/><Relationship Id="rId6" Type="http://schemas.openxmlformats.org/officeDocument/2006/relationships/tags" Target="../tags/tag4843.xml"/><Relationship Id="rId11" Type="http://schemas.openxmlformats.org/officeDocument/2006/relationships/tags" Target="../tags/tag4848.xml"/><Relationship Id="rId24" Type="http://schemas.openxmlformats.org/officeDocument/2006/relationships/tags" Target="../tags/tag4861.xml"/><Relationship Id="rId32" Type="http://schemas.openxmlformats.org/officeDocument/2006/relationships/tags" Target="../tags/tag4869.xml"/><Relationship Id="rId5" Type="http://schemas.openxmlformats.org/officeDocument/2006/relationships/tags" Target="../tags/tag4842.xml"/><Relationship Id="rId15" Type="http://schemas.openxmlformats.org/officeDocument/2006/relationships/tags" Target="../tags/tag4852.xml"/><Relationship Id="rId23" Type="http://schemas.openxmlformats.org/officeDocument/2006/relationships/tags" Target="../tags/tag4860.xml"/><Relationship Id="rId28" Type="http://schemas.openxmlformats.org/officeDocument/2006/relationships/tags" Target="../tags/tag4865.xml"/><Relationship Id="rId36" Type="http://schemas.openxmlformats.org/officeDocument/2006/relationships/slideLayout" Target="../slideLayouts/slideLayout12.xml"/><Relationship Id="rId10" Type="http://schemas.openxmlformats.org/officeDocument/2006/relationships/tags" Target="../tags/tag4847.xml"/><Relationship Id="rId19" Type="http://schemas.openxmlformats.org/officeDocument/2006/relationships/tags" Target="../tags/tag4856.xml"/><Relationship Id="rId31" Type="http://schemas.openxmlformats.org/officeDocument/2006/relationships/tags" Target="../tags/tag4868.xml"/><Relationship Id="rId4" Type="http://schemas.openxmlformats.org/officeDocument/2006/relationships/tags" Target="../tags/tag4841.xml"/><Relationship Id="rId9" Type="http://schemas.openxmlformats.org/officeDocument/2006/relationships/tags" Target="../tags/tag4846.xml"/><Relationship Id="rId14" Type="http://schemas.openxmlformats.org/officeDocument/2006/relationships/tags" Target="../tags/tag4851.xml"/><Relationship Id="rId22" Type="http://schemas.openxmlformats.org/officeDocument/2006/relationships/tags" Target="../tags/tag4859.xml"/><Relationship Id="rId27" Type="http://schemas.openxmlformats.org/officeDocument/2006/relationships/tags" Target="../tags/tag4864.xml"/><Relationship Id="rId30" Type="http://schemas.openxmlformats.org/officeDocument/2006/relationships/tags" Target="../tags/tag4867.xml"/><Relationship Id="rId35" Type="http://schemas.openxmlformats.org/officeDocument/2006/relationships/tags" Target="../tags/tag4872.xml"/></Relationships>
</file>

<file path=ppt/slides/_rels/slide138.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tags" Target="../tags/tag4875.xml"/><Relationship Id="rId7" Type="http://schemas.openxmlformats.org/officeDocument/2006/relationships/tags" Target="../tags/tag4879.xml"/><Relationship Id="rId2" Type="http://schemas.openxmlformats.org/officeDocument/2006/relationships/tags" Target="../tags/tag4874.xml"/><Relationship Id="rId1" Type="http://schemas.openxmlformats.org/officeDocument/2006/relationships/tags" Target="../tags/tag4873.xml"/><Relationship Id="rId6" Type="http://schemas.openxmlformats.org/officeDocument/2006/relationships/tags" Target="../tags/tag4878.xml"/><Relationship Id="rId5" Type="http://schemas.openxmlformats.org/officeDocument/2006/relationships/tags" Target="../tags/tag4877.xml"/><Relationship Id="rId4" Type="http://schemas.openxmlformats.org/officeDocument/2006/relationships/tags" Target="../tags/tag4876.xml"/><Relationship Id="rId9" Type="http://schemas.openxmlformats.org/officeDocument/2006/relationships/notesSlide" Target="../notesSlides/notesSlide121.xml"/></Relationships>
</file>

<file path=ppt/slides/_rels/slide139.xml.rels><?xml version="1.0" encoding="UTF-8" standalone="yes"?>
<Relationships xmlns="http://schemas.openxmlformats.org/package/2006/relationships"><Relationship Id="rId8" Type="http://schemas.openxmlformats.org/officeDocument/2006/relationships/tags" Target="../tags/tag4887.xml"/><Relationship Id="rId13" Type="http://schemas.openxmlformats.org/officeDocument/2006/relationships/tags" Target="../tags/tag4892.xml"/><Relationship Id="rId3" Type="http://schemas.openxmlformats.org/officeDocument/2006/relationships/tags" Target="../tags/tag4882.xml"/><Relationship Id="rId7" Type="http://schemas.openxmlformats.org/officeDocument/2006/relationships/tags" Target="../tags/tag4886.xml"/><Relationship Id="rId12" Type="http://schemas.openxmlformats.org/officeDocument/2006/relationships/tags" Target="../tags/tag4891.xml"/><Relationship Id="rId2" Type="http://schemas.openxmlformats.org/officeDocument/2006/relationships/tags" Target="../tags/tag4881.xml"/><Relationship Id="rId16" Type="http://schemas.openxmlformats.org/officeDocument/2006/relationships/notesSlide" Target="../notesSlides/notesSlide122.xml"/><Relationship Id="rId1" Type="http://schemas.openxmlformats.org/officeDocument/2006/relationships/tags" Target="../tags/tag4880.xml"/><Relationship Id="rId6" Type="http://schemas.openxmlformats.org/officeDocument/2006/relationships/tags" Target="../tags/tag4885.xml"/><Relationship Id="rId11" Type="http://schemas.openxmlformats.org/officeDocument/2006/relationships/tags" Target="../tags/tag4890.xml"/><Relationship Id="rId5" Type="http://schemas.openxmlformats.org/officeDocument/2006/relationships/tags" Target="../tags/tag4884.xml"/><Relationship Id="rId15" Type="http://schemas.openxmlformats.org/officeDocument/2006/relationships/slideLayout" Target="../slideLayouts/slideLayout17.xml"/><Relationship Id="rId10" Type="http://schemas.openxmlformats.org/officeDocument/2006/relationships/tags" Target="../tags/tag4889.xml"/><Relationship Id="rId4" Type="http://schemas.openxmlformats.org/officeDocument/2006/relationships/tags" Target="../tags/tag4883.xml"/><Relationship Id="rId9" Type="http://schemas.openxmlformats.org/officeDocument/2006/relationships/tags" Target="../tags/tag4888.xml"/><Relationship Id="rId14" Type="http://schemas.openxmlformats.org/officeDocument/2006/relationships/tags" Target="../tags/tag489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6.xml"/><Relationship Id="rId1" Type="http://schemas.openxmlformats.org/officeDocument/2006/relationships/tags" Target="../tags/tag35.xml"/><Relationship Id="rId4" Type="http://schemas.openxmlformats.org/officeDocument/2006/relationships/notesSlide" Target="../notesSlides/notesSlide13.xml"/></Relationships>
</file>

<file path=ppt/slides/_rels/slide140.xml.rels><?xml version="1.0" encoding="UTF-8" standalone="yes"?>
<Relationships xmlns="http://schemas.openxmlformats.org/package/2006/relationships"><Relationship Id="rId13" Type="http://schemas.openxmlformats.org/officeDocument/2006/relationships/tags" Target="../tags/tag4906.xml"/><Relationship Id="rId18" Type="http://schemas.openxmlformats.org/officeDocument/2006/relationships/tags" Target="../tags/tag4911.xml"/><Relationship Id="rId26" Type="http://schemas.openxmlformats.org/officeDocument/2006/relationships/tags" Target="../tags/tag4919.xml"/><Relationship Id="rId39" Type="http://schemas.openxmlformats.org/officeDocument/2006/relationships/tags" Target="../tags/tag4932.xml"/><Relationship Id="rId21" Type="http://schemas.openxmlformats.org/officeDocument/2006/relationships/tags" Target="../tags/tag4914.xml"/><Relationship Id="rId34" Type="http://schemas.openxmlformats.org/officeDocument/2006/relationships/tags" Target="../tags/tag4927.xml"/><Relationship Id="rId42" Type="http://schemas.openxmlformats.org/officeDocument/2006/relationships/tags" Target="../tags/tag4935.xml"/><Relationship Id="rId47" Type="http://schemas.openxmlformats.org/officeDocument/2006/relationships/tags" Target="../tags/tag4940.xml"/><Relationship Id="rId50" Type="http://schemas.openxmlformats.org/officeDocument/2006/relationships/tags" Target="../tags/tag4943.xml"/><Relationship Id="rId55" Type="http://schemas.openxmlformats.org/officeDocument/2006/relationships/slideLayout" Target="../slideLayouts/slideLayout12.xml"/><Relationship Id="rId7" Type="http://schemas.openxmlformats.org/officeDocument/2006/relationships/tags" Target="../tags/tag4900.xml"/><Relationship Id="rId12" Type="http://schemas.openxmlformats.org/officeDocument/2006/relationships/tags" Target="../tags/tag4905.xml"/><Relationship Id="rId17" Type="http://schemas.openxmlformats.org/officeDocument/2006/relationships/tags" Target="../tags/tag4910.xml"/><Relationship Id="rId25" Type="http://schemas.openxmlformats.org/officeDocument/2006/relationships/tags" Target="../tags/tag4918.xml"/><Relationship Id="rId33" Type="http://schemas.openxmlformats.org/officeDocument/2006/relationships/tags" Target="../tags/tag4926.xml"/><Relationship Id="rId38" Type="http://schemas.openxmlformats.org/officeDocument/2006/relationships/tags" Target="../tags/tag4931.xml"/><Relationship Id="rId46" Type="http://schemas.openxmlformats.org/officeDocument/2006/relationships/tags" Target="../tags/tag4939.xml"/><Relationship Id="rId2" Type="http://schemas.openxmlformats.org/officeDocument/2006/relationships/tags" Target="../tags/tag4895.xml"/><Relationship Id="rId16" Type="http://schemas.openxmlformats.org/officeDocument/2006/relationships/tags" Target="../tags/tag4909.xml"/><Relationship Id="rId20" Type="http://schemas.openxmlformats.org/officeDocument/2006/relationships/tags" Target="../tags/tag4913.xml"/><Relationship Id="rId29" Type="http://schemas.openxmlformats.org/officeDocument/2006/relationships/tags" Target="../tags/tag4922.xml"/><Relationship Id="rId41" Type="http://schemas.openxmlformats.org/officeDocument/2006/relationships/tags" Target="../tags/tag4934.xml"/><Relationship Id="rId54" Type="http://schemas.openxmlformats.org/officeDocument/2006/relationships/tags" Target="../tags/tag4947.xml"/><Relationship Id="rId1" Type="http://schemas.openxmlformats.org/officeDocument/2006/relationships/tags" Target="../tags/tag4894.xml"/><Relationship Id="rId6" Type="http://schemas.openxmlformats.org/officeDocument/2006/relationships/tags" Target="../tags/tag4899.xml"/><Relationship Id="rId11" Type="http://schemas.openxmlformats.org/officeDocument/2006/relationships/tags" Target="../tags/tag4904.xml"/><Relationship Id="rId24" Type="http://schemas.openxmlformats.org/officeDocument/2006/relationships/tags" Target="../tags/tag4917.xml"/><Relationship Id="rId32" Type="http://schemas.openxmlformats.org/officeDocument/2006/relationships/tags" Target="../tags/tag4925.xml"/><Relationship Id="rId37" Type="http://schemas.openxmlformats.org/officeDocument/2006/relationships/tags" Target="../tags/tag4930.xml"/><Relationship Id="rId40" Type="http://schemas.openxmlformats.org/officeDocument/2006/relationships/tags" Target="../tags/tag4933.xml"/><Relationship Id="rId45" Type="http://schemas.openxmlformats.org/officeDocument/2006/relationships/tags" Target="../tags/tag4938.xml"/><Relationship Id="rId53" Type="http://schemas.openxmlformats.org/officeDocument/2006/relationships/tags" Target="../tags/tag4946.xml"/><Relationship Id="rId5" Type="http://schemas.openxmlformats.org/officeDocument/2006/relationships/tags" Target="../tags/tag4898.xml"/><Relationship Id="rId15" Type="http://schemas.openxmlformats.org/officeDocument/2006/relationships/tags" Target="../tags/tag4908.xml"/><Relationship Id="rId23" Type="http://schemas.openxmlformats.org/officeDocument/2006/relationships/tags" Target="../tags/tag4916.xml"/><Relationship Id="rId28" Type="http://schemas.openxmlformats.org/officeDocument/2006/relationships/tags" Target="../tags/tag4921.xml"/><Relationship Id="rId36" Type="http://schemas.openxmlformats.org/officeDocument/2006/relationships/tags" Target="../tags/tag4929.xml"/><Relationship Id="rId49" Type="http://schemas.openxmlformats.org/officeDocument/2006/relationships/tags" Target="../tags/tag4942.xml"/><Relationship Id="rId10" Type="http://schemas.openxmlformats.org/officeDocument/2006/relationships/tags" Target="../tags/tag4903.xml"/><Relationship Id="rId19" Type="http://schemas.openxmlformats.org/officeDocument/2006/relationships/tags" Target="../tags/tag4912.xml"/><Relationship Id="rId31" Type="http://schemas.openxmlformats.org/officeDocument/2006/relationships/tags" Target="../tags/tag4924.xml"/><Relationship Id="rId44" Type="http://schemas.openxmlformats.org/officeDocument/2006/relationships/tags" Target="../tags/tag4937.xml"/><Relationship Id="rId52" Type="http://schemas.openxmlformats.org/officeDocument/2006/relationships/tags" Target="../tags/tag4945.xml"/><Relationship Id="rId4" Type="http://schemas.openxmlformats.org/officeDocument/2006/relationships/tags" Target="../tags/tag4897.xml"/><Relationship Id="rId9" Type="http://schemas.openxmlformats.org/officeDocument/2006/relationships/tags" Target="../tags/tag4902.xml"/><Relationship Id="rId14" Type="http://schemas.openxmlformats.org/officeDocument/2006/relationships/tags" Target="../tags/tag4907.xml"/><Relationship Id="rId22" Type="http://schemas.openxmlformats.org/officeDocument/2006/relationships/tags" Target="../tags/tag4915.xml"/><Relationship Id="rId27" Type="http://schemas.openxmlformats.org/officeDocument/2006/relationships/tags" Target="../tags/tag4920.xml"/><Relationship Id="rId30" Type="http://schemas.openxmlformats.org/officeDocument/2006/relationships/tags" Target="../tags/tag4923.xml"/><Relationship Id="rId35" Type="http://schemas.openxmlformats.org/officeDocument/2006/relationships/tags" Target="../tags/tag4928.xml"/><Relationship Id="rId43" Type="http://schemas.openxmlformats.org/officeDocument/2006/relationships/tags" Target="../tags/tag4936.xml"/><Relationship Id="rId48" Type="http://schemas.openxmlformats.org/officeDocument/2006/relationships/tags" Target="../tags/tag4941.xml"/><Relationship Id="rId56" Type="http://schemas.openxmlformats.org/officeDocument/2006/relationships/notesSlide" Target="../notesSlides/notesSlide123.xml"/><Relationship Id="rId8" Type="http://schemas.openxmlformats.org/officeDocument/2006/relationships/tags" Target="../tags/tag4901.xml"/><Relationship Id="rId51" Type="http://schemas.openxmlformats.org/officeDocument/2006/relationships/tags" Target="../tags/tag4944.xml"/><Relationship Id="rId3" Type="http://schemas.openxmlformats.org/officeDocument/2006/relationships/tags" Target="../tags/tag4896.xml"/></Relationships>
</file>

<file path=ppt/slides/_rels/slide141.xml.rels><?xml version="1.0" encoding="UTF-8" standalone="yes"?>
<Relationships xmlns="http://schemas.openxmlformats.org/package/2006/relationships"><Relationship Id="rId13" Type="http://schemas.openxmlformats.org/officeDocument/2006/relationships/tags" Target="../tags/tag4960.xml"/><Relationship Id="rId18" Type="http://schemas.openxmlformats.org/officeDocument/2006/relationships/tags" Target="../tags/tag4965.xml"/><Relationship Id="rId26" Type="http://schemas.openxmlformats.org/officeDocument/2006/relationships/tags" Target="../tags/tag4973.xml"/><Relationship Id="rId39" Type="http://schemas.openxmlformats.org/officeDocument/2006/relationships/tags" Target="../tags/tag4986.xml"/><Relationship Id="rId3" Type="http://schemas.openxmlformats.org/officeDocument/2006/relationships/tags" Target="../tags/tag4950.xml"/><Relationship Id="rId21" Type="http://schemas.openxmlformats.org/officeDocument/2006/relationships/tags" Target="../tags/tag4968.xml"/><Relationship Id="rId34" Type="http://schemas.openxmlformats.org/officeDocument/2006/relationships/tags" Target="../tags/tag4981.xml"/><Relationship Id="rId42" Type="http://schemas.openxmlformats.org/officeDocument/2006/relationships/tags" Target="../tags/tag4989.xml"/><Relationship Id="rId47" Type="http://schemas.openxmlformats.org/officeDocument/2006/relationships/tags" Target="../tags/tag4994.xml"/><Relationship Id="rId50" Type="http://schemas.openxmlformats.org/officeDocument/2006/relationships/tags" Target="../tags/tag4997.xml"/><Relationship Id="rId7" Type="http://schemas.openxmlformats.org/officeDocument/2006/relationships/tags" Target="../tags/tag4954.xml"/><Relationship Id="rId12" Type="http://schemas.openxmlformats.org/officeDocument/2006/relationships/tags" Target="../tags/tag4959.xml"/><Relationship Id="rId17" Type="http://schemas.openxmlformats.org/officeDocument/2006/relationships/tags" Target="../tags/tag4964.xml"/><Relationship Id="rId25" Type="http://schemas.openxmlformats.org/officeDocument/2006/relationships/tags" Target="../tags/tag4972.xml"/><Relationship Id="rId33" Type="http://schemas.openxmlformats.org/officeDocument/2006/relationships/tags" Target="../tags/tag4980.xml"/><Relationship Id="rId38" Type="http://schemas.openxmlformats.org/officeDocument/2006/relationships/tags" Target="../tags/tag4985.xml"/><Relationship Id="rId46" Type="http://schemas.openxmlformats.org/officeDocument/2006/relationships/tags" Target="../tags/tag4993.xml"/><Relationship Id="rId2" Type="http://schemas.openxmlformats.org/officeDocument/2006/relationships/tags" Target="../tags/tag4949.xml"/><Relationship Id="rId16" Type="http://schemas.openxmlformats.org/officeDocument/2006/relationships/tags" Target="../tags/tag4963.xml"/><Relationship Id="rId20" Type="http://schemas.openxmlformats.org/officeDocument/2006/relationships/tags" Target="../tags/tag4967.xml"/><Relationship Id="rId29" Type="http://schemas.openxmlformats.org/officeDocument/2006/relationships/tags" Target="../tags/tag4976.xml"/><Relationship Id="rId41" Type="http://schemas.openxmlformats.org/officeDocument/2006/relationships/tags" Target="../tags/tag4988.xml"/><Relationship Id="rId54" Type="http://schemas.openxmlformats.org/officeDocument/2006/relationships/notesSlide" Target="../notesSlides/notesSlide124.xml"/><Relationship Id="rId1" Type="http://schemas.openxmlformats.org/officeDocument/2006/relationships/tags" Target="../tags/tag4948.xml"/><Relationship Id="rId6" Type="http://schemas.openxmlformats.org/officeDocument/2006/relationships/tags" Target="../tags/tag4953.xml"/><Relationship Id="rId11" Type="http://schemas.openxmlformats.org/officeDocument/2006/relationships/tags" Target="../tags/tag4958.xml"/><Relationship Id="rId24" Type="http://schemas.openxmlformats.org/officeDocument/2006/relationships/tags" Target="../tags/tag4971.xml"/><Relationship Id="rId32" Type="http://schemas.openxmlformats.org/officeDocument/2006/relationships/tags" Target="../tags/tag4979.xml"/><Relationship Id="rId37" Type="http://schemas.openxmlformats.org/officeDocument/2006/relationships/tags" Target="../tags/tag4984.xml"/><Relationship Id="rId40" Type="http://schemas.openxmlformats.org/officeDocument/2006/relationships/tags" Target="../tags/tag4987.xml"/><Relationship Id="rId45" Type="http://schemas.openxmlformats.org/officeDocument/2006/relationships/tags" Target="../tags/tag4992.xml"/><Relationship Id="rId53" Type="http://schemas.openxmlformats.org/officeDocument/2006/relationships/slideLayout" Target="../slideLayouts/slideLayout12.xml"/><Relationship Id="rId5" Type="http://schemas.openxmlformats.org/officeDocument/2006/relationships/tags" Target="../tags/tag4952.xml"/><Relationship Id="rId15" Type="http://schemas.openxmlformats.org/officeDocument/2006/relationships/tags" Target="../tags/tag4962.xml"/><Relationship Id="rId23" Type="http://schemas.openxmlformats.org/officeDocument/2006/relationships/tags" Target="../tags/tag4970.xml"/><Relationship Id="rId28" Type="http://schemas.openxmlformats.org/officeDocument/2006/relationships/tags" Target="../tags/tag4975.xml"/><Relationship Id="rId36" Type="http://schemas.openxmlformats.org/officeDocument/2006/relationships/tags" Target="../tags/tag4983.xml"/><Relationship Id="rId49" Type="http://schemas.openxmlformats.org/officeDocument/2006/relationships/tags" Target="../tags/tag4996.xml"/><Relationship Id="rId10" Type="http://schemas.openxmlformats.org/officeDocument/2006/relationships/tags" Target="../tags/tag4957.xml"/><Relationship Id="rId19" Type="http://schemas.openxmlformats.org/officeDocument/2006/relationships/tags" Target="../tags/tag4966.xml"/><Relationship Id="rId31" Type="http://schemas.openxmlformats.org/officeDocument/2006/relationships/tags" Target="../tags/tag4978.xml"/><Relationship Id="rId44" Type="http://schemas.openxmlformats.org/officeDocument/2006/relationships/tags" Target="../tags/tag4991.xml"/><Relationship Id="rId52" Type="http://schemas.openxmlformats.org/officeDocument/2006/relationships/tags" Target="../tags/tag4999.xml"/><Relationship Id="rId4" Type="http://schemas.openxmlformats.org/officeDocument/2006/relationships/tags" Target="../tags/tag4951.xml"/><Relationship Id="rId9" Type="http://schemas.openxmlformats.org/officeDocument/2006/relationships/tags" Target="../tags/tag4956.xml"/><Relationship Id="rId14" Type="http://schemas.openxmlformats.org/officeDocument/2006/relationships/tags" Target="../tags/tag4961.xml"/><Relationship Id="rId22" Type="http://schemas.openxmlformats.org/officeDocument/2006/relationships/tags" Target="../tags/tag4969.xml"/><Relationship Id="rId27" Type="http://schemas.openxmlformats.org/officeDocument/2006/relationships/tags" Target="../tags/tag4974.xml"/><Relationship Id="rId30" Type="http://schemas.openxmlformats.org/officeDocument/2006/relationships/tags" Target="../tags/tag4977.xml"/><Relationship Id="rId35" Type="http://schemas.openxmlformats.org/officeDocument/2006/relationships/tags" Target="../tags/tag4982.xml"/><Relationship Id="rId43" Type="http://schemas.openxmlformats.org/officeDocument/2006/relationships/tags" Target="../tags/tag4990.xml"/><Relationship Id="rId48" Type="http://schemas.openxmlformats.org/officeDocument/2006/relationships/tags" Target="../tags/tag4995.xml"/><Relationship Id="rId8" Type="http://schemas.openxmlformats.org/officeDocument/2006/relationships/tags" Target="../tags/tag4955.xml"/><Relationship Id="rId51" Type="http://schemas.openxmlformats.org/officeDocument/2006/relationships/tags" Target="../tags/tag4998.xml"/></Relationships>
</file>

<file path=ppt/slides/_rels/slide142.xml.rels><?xml version="1.0" encoding="UTF-8" standalone="yes"?>
<Relationships xmlns="http://schemas.openxmlformats.org/package/2006/relationships"><Relationship Id="rId13" Type="http://schemas.openxmlformats.org/officeDocument/2006/relationships/tags" Target="../tags/tag5012.xml"/><Relationship Id="rId18" Type="http://schemas.openxmlformats.org/officeDocument/2006/relationships/tags" Target="../tags/tag5017.xml"/><Relationship Id="rId26" Type="http://schemas.openxmlformats.org/officeDocument/2006/relationships/tags" Target="../tags/tag5025.xml"/><Relationship Id="rId39" Type="http://schemas.openxmlformats.org/officeDocument/2006/relationships/tags" Target="../tags/tag5038.xml"/><Relationship Id="rId21" Type="http://schemas.openxmlformats.org/officeDocument/2006/relationships/tags" Target="../tags/tag5020.xml"/><Relationship Id="rId34" Type="http://schemas.openxmlformats.org/officeDocument/2006/relationships/tags" Target="../tags/tag5033.xml"/><Relationship Id="rId42" Type="http://schemas.openxmlformats.org/officeDocument/2006/relationships/tags" Target="../tags/tag5041.xml"/><Relationship Id="rId47" Type="http://schemas.openxmlformats.org/officeDocument/2006/relationships/tags" Target="../tags/tag5046.xml"/><Relationship Id="rId50" Type="http://schemas.openxmlformats.org/officeDocument/2006/relationships/tags" Target="../tags/tag5049.xml"/><Relationship Id="rId55" Type="http://schemas.openxmlformats.org/officeDocument/2006/relationships/tags" Target="../tags/tag5054.xml"/><Relationship Id="rId7" Type="http://schemas.openxmlformats.org/officeDocument/2006/relationships/tags" Target="../tags/tag5006.xml"/><Relationship Id="rId12" Type="http://schemas.openxmlformats.org/officeDocument/2006/relationships/tags" Target="../tags/tag5011.xml"/><Relationship Id="rId17" Type="http://schemas.openxmlformats.org/officeDocument/2006/relationships/tags" Target="../tags/tag5016.xml"/><Relationship Id="rId25" Type="http://schemas.openxmlformats.org/officeDocument/2006/relationships/tags" Target="../tags/tag5024.xml"/><Relationship Id="rId33" Type="http://schemas.openxmlformats.org/officeDocument/2006/relationships/tags" Target="../tags/tag5032.xml"/><Relationship Id="rId38" Type="http://schemas.openxmlformats.org/officeDocument/2006/relationships/tags" Target="../tags/tag5037.xml"/><Relationship Id="rId46" Type="http://schemas.openxmlformats.org/officeDocument/2006/relationships/tags" Target="../tags/tag5045.xml"/><Relationship Id="rId2" Type="http://schemas.openxmlformats.org/officeDocument/2006/relationships/tags" Target="../tags/tag5001.xml"/><Relationship Id="rId16" Type="http://schemas.openxmlformats.org/officeDocument/2006/relationships/tags" Target="../tags/tag5015.xml"/><Relationship Id="rId20" Type="http://schemas.openxmlformats.org/officeDocument/2006/relationships/tags" Target="../tags/tag5019.xml"/><Relationship Id="rId29" Type="http://schemas.openxmlformats.org/officeDocument/2006/relationships/tags" Target="../tags/tag5028.xml"/><Relationship Id="rId41" Type="http://schemas.openxmlformats.org/officeDocument/2006/relationships/tags" Target="../tags/tag5040.xml"/><Relationship Id="rId54" Type="http://schemas.openxmlformats.org/officeDocument/2006/relationships/tags" Target="../tags/tag5053.xml"/><Relationship Id="rId1" Type="http://schemas.openxmlformats.org/officeDocument/2006/relationships/tags" Target="../tags/tag5000.xml"/><Relationship Id="rId6" Type="http://schemas.openxmlformats.org/officeDocument/2006/relationships/tags" Target="../tags/tag5005.xml"/><Relationship Id="rId11" Type="http://schemas.openxmlformats.org/officeDocument/2006/relationships/tags" Target="../tags/tag5010.xml"/><Relationship Id="rId24" Type="http://schemas.openxmlformats.org/officeDocument/2006/relationships/tags" Target="../tags/tag5023.xml"/><Relationship Id="rId32" Type="http://schemas.openxmlformats.org/officeDocument/2006/relationships/tags" Target="../tags/tag5031.xml"/><Relationship Id="rId37" Type="http://schemas.openxmlformats.org/officeDocument/2006/relationships/tags" Target="../tags/tag5036.xml"/><Relationship Id="rId40" Type="http://schemas.openxmlformats.org/officeDocument/2006/relationships/tags" Target="../tags/tag5039.xml"/><Relationship Id="rId45" Type="http://schemas.openxmlformats.org/officeDocument/2006/relationships/tags" Target="../tags/tag5044.xml"/><Relationship Id="rId53" Type="http://schemas.openxmlformats.org/officeDocument/2006/relationships/tags" Target="../tags/tag5052.xml"/><Relationship Id="rId58" Type="http://schemas.openxmlformats.org/officeDocument/2006/relationships/notesSlide" Target="../notesSlides/notesSlide125.xml"/><Relationship Id="rId5" Type="http://schemas.openxmlformats.org/officeDocument/2006/relationships/tags" Target="../tags/tag5004.xml"/><Relationship Id="rId15" Type="http://schemas.openxmlformats.org/officeDocument/2006/relationships/tags" Target="../tags/tag5014.xml"/><Relationship Id="rId23" Type="http://schemas.openxmlformats.org/officeDocument/2006/relationships/tags" Target="../tags/tag5022.xml"/><Relationship Id="rId28" Type="http://schemas.openxmlformats.org/officeDocument/2006/relationships/tags" Target="../tags/tag5027.xml"/><Relationship Id="rId36" Type="http://schemas.openxmlformats.org/officeDocument/2006/relationships/tags" Target="../tags/tag5035.xml"/><Relationship Id="rId49" Type="http://schemas.openxmlformats.org/officeDocument/2006/relationships/tags" Target="../tags/tag5048.xml"/><Relationship Id="rId57" Type="http://schemas.openxmlformats.org/officeDocument/2006/relationships/slideLayout" Target="../slideLayouts/slideLayout12.xml"/><Relationship Id="rId10" Type="http://schemas.openxmlformats.org/officeDocument/2006/relationships/tags" Target="../tags/tag5009.xml"/><Relationship Id="rId19" Type="http://schemas.openxmlformats.org/officeDocument/2006/relationships/tags" Target="../tags/tag5018.xml"/><Relationship Id="rId31" Type="http://schemas.openxmlformats.org/officeDocument/2006/relationships/tags" Target="../tags/tag5030.xml"/><Relationship Id="rId44" Type="http://schemas.openxmlformats.org/officeDocument/2006/relationships/tags" Target="../tags/tag5043.xml"/><Relationship Id="rId52" Type="http://schemas.openxmlformats.org/officeDocument/2006/relationships/tags" Target="../tags/tag5051.xml"/><Relationship Id="rId4" Type="http://schemas.openxmlformats.org/officeDocument/2006/relationships/tags" Target="../tags/tag5003.xml"/><Relationship Id="rId9" Type="http://schemas.openxmlformats.org/officeDocument/2006/relationships/tags" Target="../tags/tag5008.xml"/><Relationship Id="rId14" Type="http://schemas.openxmlformats.org/officeDocument/2006/relationships/tags" Target="../tags/tag5013.xml"/><Relationship Id="rId22" Type="http://schemas.openxmlformats.org/officeDocument/2006/relationships/tags" Target="../tags/tag5021.xml"/><Relationship Id="rId27" Type="http://schemas.openxmlformats.org/officeDocument/2006/relationships/tags" Target="../tags/tag5026.xml"/><Relationship Id="rId30" Type="http://schemas.openxmlformats.org/officeDocument/2006/relationships/tags" Target="../tags/tag5029.xml"/><Relationship Id="rId35" Type="http://schemas.openxmlformats.org/officeDocument/2006/relationships/tags" Target="../tags/tag5034.xml"/><Relationship Id="rId43" Type="http://schemas.openxmlformats.org/officeDocument/2006/relationships/tags" Target="../tags/tag5042.xml"/><Relationship Id="rId48" Type="http://schemas.openxmlformats.org/officeDocument/2006/relationships/tags" Target="../tags/tag5047.xml"/><Relationship Id="rId56" Type="http://schemas.openxmlformats.org/officeDocument/2006/relationships/tags" Target="../tags/tag5055.xml"/><Relationship Id="rId8" Type="http://schemas.openxmlformats.org/officeDocument/2006/relationships/tags" Target="../tags/tag5007.xml"/><Relationship Id="rId51" Type="http://schemas.openxmlformats.org/officeDocument/2006/relationships/tags" Target="../tags/tag5050.xml"/><Relationship Id="rId3" Type="http://schemas.openxmlformats.org/officeDocument/2006/relationships/tags" Target="../tags/tag5002.xml"/></Relationships>
</file>

<file path=ppt/slides/_rels/slide143.xml.rels><?xml version="1.0" encoding="UTF-8" standalone="yes"?>
<Relationships xmlns="http://schemas.openxmlformats.org/package/2006/relationships"><Relationship Id="rId13" Type="http://schemas.openxmlformats.org/officeDocument/2006/relationships/tags" Target="../tags/tag5068.xml"/><Relationship Id="rId18" Type="http://schemas.openxmlformats.org/officeDocument/2006/relationships/tags" Target="../tags/tag5073.xml"/><Relationship Id="rId26" Type="http://schemas.openxmlformats.org/officeDocument/2006/relationships/tags" Target="../tags/tag5081.xml"/><Relationship Id="rId39" Type="http://schemas.openxmlformats.org/officeDocument/2006/relationships/tags" Target="../tags/tag5094.xml"/><Relationship Id="rId21" Type="http://schemas.openxmlformats.org/officeDocument/2006/relationships/tags" Target="../tags/tag5076.xml"/><Relationship Id="rId34" Type="http://schemas.openxmlformats.org/officeDocument/2006/relationships/tags" Target="../tags/tag5089.xml"/><Relationship Id="rId42" Type="http://schemas.openxmlformats.org/officeDocument/2006/relationships/tags" Target="../tags/tag5097.xml"/><Relationship Id="rId47" Type="http://schemas.openxmlformats.org/officeDocument/2006/relationships/tags" Target="../tags/tag5102.xml"/><Relationship Id="rId50" Type="http://schemas.openxmlformats.org/officeDocument/2006/relationships/tags" Target="../tags/tag5105.xml"/><Relationship Id="rId55" Type="http://schemas.openxmlformats.org/officeDocument/2006/relationships/tags" Target="../tags/tag5110.xml"/><Relationship Id="rId7" Type="http://schemas.openxmlformats.org/officeDocument/2006/relationships/tags" Target="../tags/tag5062.xml"/><Relationship Id="rId12" Type="http://schemas.openxmlformats.org/officeDocument/2006/relationships/tags" Target="../tags/tag5067.xml"/><Relationship Id="rId17" Type="http://schemas.openxmlformats.org/officeDocument/2006/relationships/tags" Target="../tags/tag5072.xml"/><Relationship Id="rId25" Type="http://schemas.openxmlformats.org/officeDocument/2006/relationships/tags" Target="../tags/tag5080.xml"/><Relationship Id="rId33" Type="http://schemas.openxmlformats.org/officeDocument/2006/relationships/tags" Target="../tags/tag5088.xml"/><Relationship Id="rId38" Type="http://schemas.openxmlformats.org/officeDocument/2006/relationships/tags" Target="../tags/tag5093.xml"/><Relationship Id="rId46" Type="http://schemas.openxmlformats.org/officeDocument/2006/relationships/tags" Target="../tags/tag5101.xml"/><Relationship Id="rId2" Type="http://schemas.openxmlformats.org/officeDocument/2006/relationships/tags" Target="../tags/tag5057.xml"/><Relationship Id="rId16" Type="http://schemas.openxmlformats.org/officeDocument/2006/relationships/tags" Target="../tags/tag5071.xml"/><Relationship Id="rId20" Type="http://schemas.openxmlformats.org/officeDocument/2006/relationships/tags" Target="../tags/tag5075.xml"/><Relationship Id="rId29" Type="http://schemas.openxmlformats.org/officeDocument/2006/relationships/tags" Target="../tags/tag5084.xml"/><Relationship Id="rId41" Type="http://schemas.openxmlformats.org/officeDocument/2006/relationships/tags" Target="../tags/tag5096.xml"/><Relationship Id="rId54" Type="http://schemas.openxmlformats.org/officeDocument/2006/relationships/tags" Target="../tags/tag5109.xml"/><Relationship Id="rId1" Type="http://schemas.openxmlformats.org/officeDocument/2006/relationships/tags" Target="../tags/tag5056.xml"/><Relationship Id="rId6" Type="http://schemas.openxmlformats.org/officeDocument/2006/relationships/tags" Target="../tags/tag5061.xml"/><Relationship Id="rId11" Type="http://schemas.openxmlformats.org/officeDocument/2006/relationships/tags" Target="../tags/tag5066.xml"/><Relationship Id="rId24" Type="http://schemas.openxmlformats.org/officeDocument/2006/relationships/tags" Target="../tags/tag5079.xml"/><Relationship Id="rId32" Type="http://schemas.openxmlformats.org/officeDocument/2006/relationships/tags" Target="../tags/tag5087.xml"/><Relationship Id="rId37" Type="http://schemas.openxmlformats.org/officeDocument/2006/relationships/tags" Target="../tags/tag5092.xml"/><Relationship Id="rId40" Type="http://schemas.openxmlformats.org/officeDocument/2006/relationships/tags" Target="../tags/tag5095.xml"/><Relationship Id="rId45" Type="http://schemas.openxmlformats.org/officeDocument/2006/relationships/tags" Target="../tags/tag5100.xml"/><Relationship Id="rId53" Type="http://schemas.openxmlformats.org/officeDocument/2006/relationships/tags" Target="../tags/tag5108.xml"/><Relationship Id="rId58" Type="http://schemas.openxmlformats.org/officeDocument/2006/relationships/notesSlide" Target="../notesSlides/notesSlide126.xml"/><Relationship Id="rId5" Type="http://schemas.openxmlformats.org/officeDocument/2006/relationships/tags" Target="../tags/tag5060.xml"/><Relationship Id="rId15" Type="http://schemas.openxmlformats.org/officeDocument/2006/relationships/tags" Target="../tags/tag5070.xml"/><Relationship Id="rId23" Type="http://schemas.openxmlformats.org/officeDocument/2006/relationships/tags" Target="../tags/tag5078.xml"/><Relationship Id="rId28" Type="http://schemas.openxmlformats.org/officeDocument/2006/relationships/tags" Target="../tags/tag5083.xml"/><Relationship Id="rId36" Type="http://schemas.openxmlformats.org/officeDocument/2006/relationships/tags" Target="../tags/tag5091.xml"/><Relationship Id="rId49" Type="http://schemas.openxmlformats.org/officeDocument/2006/relationships/tags" Target="../tags/tag5104.xml"/><Relationship Id="rId57" Type="http://schemas.openxmlformats.org/officeDocument/2006/relationships/slideLayout" Target="../slideLayouts/slideLayout12.xml"/><Relationship Id="rId10" Type="http://schemas.openxmlformats.org/officeDocument/2006/relationships/tags" Target="../tags/tag5065.xml"/><Relationship Id="rId19" Type="http://schemas.openxmlformats.org/officeDocument/2006/relationships/tags" Target="../tags/tag5074.xml"/><Relationship Id="rId31" Type="http://schemas.openxmlformats.org/officeDocument/2006/relationships/tags" Target="../tags/tag5086.xml"/><Relationship Id="rId44" Type="http://schemas.openxmlformats.org/officeDocument/2006/relationships/tags" Target="../tags/tag5099.xml"/><Relationship Id="rId52" Type="http://schemas.openxmlformats.org/officeDocument/2006/relationships/tags" Target="../tags/tag5107.xml"/><Relationship Id="rId4" Type="http://schemas.openxmlformats.org/officeDocument/2006/relationships/tags" Target="../tags/tag5059.xml"/><Relationship Id="rId9" Type="http://schemas.openxmlformats.org/officeDocument/2006/relationships/tags" Target="../tags/tag5064.xml"/><Relationship Id="rId14" Type="http://schemas.openxmlformats.org/officeDocument/2006/relationships/tags" Target="../tags/tag5069.xml"/><Relationship Id="rId22" Type="http://schemas.openxmlformats.org/officeDocument/2006/relationships/tags" Target="../tags/tag5077.xml"/><Relationship Id="rId27" Type="http://schemas.openxmlformats.org/officeDocument/2006/relationships/tags" Target="../tags/tag5082.xml"/><Relationship Id="rId30" Type="http://schemas.openxmlformats.org/officeDocument/2006/relationships/tags" Target="../tags/tag5085.xml"/><Relationship Id="rId35" Type="http://schemas.openxmlformats.org/officeDocument/2006/relationships/tags" Target="../tags/tag5090.xml"/><Relationship Id="rId43" Type="http://schemas.openxmlformats.org/officeDocument/2006/relationships/tags" Target="../tags/tag5098.xml"/><Relationship Id="rId48" Type="http://schemas.openxmlformats.org/officeDocument/2006/relationships/tags" Target="../tags/tag5103.xml"/><Relationship Id="rId56" Type="http://schemas.openxmlformats.org/officeDocument/2006/relationships/tags" Target="../tags/tag5111.xml"/><Relationship Id="rId8" Type="http://schemas.openxmlformats.org/officeDocument/2006/relationships/tags" Target="../tags/tag5063.xml"/><Relationship Id="rId51" Type="http://schemas.openxmlformats.org/officeDocument/2006/relationships/tags" Target="../tags/tag5106.xml"/><Relationship Id="rId3" Type="http://schemas.openxmlformats.org/officeDocument/2006/relationships/tags" Target="../tags/tag5058.xml"/></Relationships>
</file>

<file path=ppt/slides/_rels/slide144.xml.rels><?xml version="1.0" encoding="UTF-8" standalone="yes"?>
<Relationships xmlns="http://schemas.openxmlformats.org/package/2006/relationships"><Relationship Id="rId13" Type="http://schemas.openxmlformats.org/officeDocument/2006/relationships/tags" Target="../tags/tag5124.xml"/><Relationship Id="rId18" Type="http://schemas.openxmlformats.org/officeDocument/2006/relationships/tags" Target="../tags/tag5129.xml"/><Relationship Id="rId26" Type="http://schemas.openxmlformats.org/officeDocument/2006/relationships/tags" Target="../tags/tag5137.xml"/><Relationship Id="rId39" Type="http://schemas.openxmlformats.org/officeDocument/2006/relationships/tags" Target="../tags/tag5150.xml"/><Relationship Id="rId21" Type="http://schemas.openxmlformats.org/officeDocument/2006/relationships/tags" Target="../tags/tag5132.xml"/><Relationship Id="rId34" Type="http://schemas.openxmlformats.org/officeDocument/2006/relationships/tags" Target="../tags/tag5145.xml"/><Relationship Id="rId42" Type="http://schemas.openxmlformats.org/officeDocument/2006/relationships/tags" Target="../tags/tag5153.xml"/><Relationship Id="rId47" Type="http://schemas.openxmlformats.org/officeDocument/2006/relationships/tags" Target="../tags/tag5158.xml"/><Relationship Id="rId50" Type="http://schemas.openxmlformats.org/officeDocument/2006/relationships/tags" Target="../tags/tag5161.xml"/><Relationship Id="rId55" Type="http://schemas.openxmlformats.org/officeDocument/2006/relationships/tags" Target="../tags/tag5166.xml"/><Relationship Id="rId7" Type="http://schemas.openxmlformats.org/officeDocument/2006/relationships/tags" Target="../tags/tag5118.xml"/><Relationship Id="rId12" Type="http://schemas.openxmlformats.org/officeDocument/2006/relationships/tags" Target="../tags/tag5123.xml"/><Relationship Id="rId17" Type="http://schemas.openxmlformats.org/officeDocument/2006/relationships/tags" Target="../tags/tag5128.xml"/><Relationship Id="rId25" Type="http://schemas.openxmlformats.org/officeDocument/2006/relationships/tags" Target="../tags/tag5136.xml"/><Relationship Id="rId33" Type="http://schemas.openxmlformats.org/officeDocument/2006/relationships/tags" Target="../tags/tag5144.xml"/><Relationship Id="rId38" Type="http://schemas.openxmlformats.org/officeDocument/2006/relationships/tags" Target="../tags/tag5149.xml"/><Relationship Id="rId46" Type="http://schemas.openxmlformats.org/officeDocument/2006/relationships/tags" Target="../tags/tag5157.xml"/><Relationship Id="rId2" Type="http://schemas.openxmlformats.org/officeDocument/2006/relationships/tags" Target="../tags/tag5113.xml"/><Relationship Id="rId16" Type="http://schemas.openxmlformats.org/officeDocument/2006/relationships/tags" Target="../tags/tag5127.xml"/><Relationship Id="rId20" Type="http://schemas.openxmlformats.org/officeDocument/2006/relationships/tags" Target="../tags/tag5131.xml"/><Relationship Id="rId29" Type="http://schemas.openxmlformats.org/officeDocument/2006/relationships/tags" Target="../tags/tag5140.xml"/><Relationship Id="rId41" Type="http://schemas.openxmlformats.org/officeDocument/2006/relationships/tags" Target="../tags/tag5152.xml"/><Relationship Id="rId54" Type="http://schemas.openxmlformats.org/officeDocument/2006/relationships/tags" Target="../tags/tag5165.xml"/><Relationship Id="rId1" Type="http://schemas.openxmlformats.org/officeDocument/2006/relationships/tags" Target="../tags/tag5112.xml"/><Relationship Id="rId6" Type="http://schemas.openxmlformats.org/officeDocument/2006/relationships/tags" Target="../tags/tag5117.xml"/><Relationship Id="rId11" Type="http://schemas.openxmlformats.org/officeDocument/2006/relationships/tags" Target="../tags/tag5122.xml"/><Relationship Id="rId24" Type="http://schemas.openxmlformats.org/officeDocument/2006/relationships/tags" Target="../tags/tag5135.xml"/><Relationship Id="rId32" Type="http://schemas.openxmlformats.org/officeDocument/2006/relationships/tags" Target="../tags/tag5143.xml"/><Relationship Id="rId37" Type="http://schemas.openxmlformats.org/officeDocument/2006/relationships/tags" Target="../tags/tag5148.xml"/><Relationship Id="rId40" Type="http://schemas.openxmlformats.org/officeDocument/2006/relationships/tags" Target="../tags/tag5151.xml"/><Relationship Id="rId45" Type="http://schemas.openxmlformats.org/officeDocument/2006/relationships/tags" Target="../tags/tag5156.xml"/><Relationship Id="rId53" Type="http://schemas.openxmlformats.org/officeDocument/2006/relationships/tags" Target="../tags/tag5164.xml"/><Relationship Id="rId5" Type="http://schemas.openxmlformats.org/officeDocument/2006/relationships/tags" Target="../tags/tag5116.xml"/><Relationship Id="rId15" Type="http://schemas.openxmlformats.org/officeDocument/2006/relationships/tags" Target="../tags/tag5126.xml"/><Relationship Id="rId23" Type="http://schemas.openxmlformats.org/officeDocument/2006/relationships/tags" Target="../tags/tag5134.xml"/><Relationship Id="rId28" Type="http://schemas.openxmlformats.org/officeDocument/2006/relationships/tags" Target="../tags/tag5139.xml"/><Relationship Id="rId36" Type="http://schemas.openxmlformats.org/officeDocument/2006/relationships/tags" Target="../tags/tag5147.xml"/><Relationship Id="rId49" Type="http://schemas.openxmlformats.org/officeDocument/2006/relationships/tags" Target="../tags/tag5160.xml"/><Relationship Id="rId57" Type="http://schemas.openxmlformats.org/officeDocument/2006/relationships/notesSlide" Target="../notesSlides/notesSlide127.xml"/><Relationship Id="rId10" Type="http://schemas.openxmlformats.org/officeDocument/2006/relationships/tags" Target="../tags/tag5121.xml"/><Relationship Id="rId19" Type="http://schemas.openxmlformats.org/officeDocument/2006/relationships/tags" Target="../tags/tag5130.xml"/><Relationship Id="rId31" Type="http://schemas.openxmlformats.org/officeDocument/2006/relationships/tags" Target="../tags/tag5142.xml"/><Relationship Id="rId44" Type="http://schemas.openxmlformats.org/officeDocument/2006/relationships/tags" Target="../tags/tag5155.xml"/><Relationship Id="rId52" Type="http://schemas.openxmlformats.org/officeDocument/2006/relationships/tags" Target="../tags/tag5163.xml"/><Relationship Id="rId4" Type="http://schemas.openxmlformats.org/officeDocument/2006/relationships/tags" Target="../tags/tag5115.xml"/><Relationship Id="rId9" Type="http://schemas.openxmlformats.org/officeDocument/2006/relationships/tags" Target="../tags/tag5120.xml"/><Relationship Id="rId14" Type="http://schemas.openxmlformats.org/officeDocument/2006/relationships/tags" Target="../tags/tag5125.xml"/><Relationship Id="rId22" Type="http://schemas.openxmlformats.org/officeDocument/2006/relationships/tags" Target="../tags/tag5133.xml"/><Relationship Id="rId27" Type="http://schemas.openxmlformats.org/officeDocument/2006/relationships/tags" Target="../tags/tag5138.xml"/><Relationship Id="rId30" Type="http://schemas.openxmlformats.org/officeDocument/2006/relationships/tags" Target="../tags/tag5141.xml"/><Relationship Id="rId35" Type="http://schemas.openxmlformats.org/officeDocument/2006/relationships/tags" Target="../tags/tag5146.xml"/><Relationship Id="rId43" Type="http://schemas.openxmlformats.org/officeDocument/2006/relationships/tags" Target="../tags/tag5154.xml"/><Relationship Id="rId48" Type="http://schemas.openxmlformats.org/officeDocument/2006/relationships/tags" Target="../tags/tag5159.xml"/><Relationship Id="rId56" Type="http://schemas.openxmlformats.org/officeDocument/2006/relationships/slideLayout" Target="../slideLayouts/slideLayout12.xml"/><Relationship Id="rId8" Type="http://schemas.openxmlformats.org/officeDocument/2006/relationships/tags" Target="../tags/tag5119.xml"/><Relationship Id="rId51" Type="http://schemas.openxmlformats.org/officeDocument/2006/relationships/tags" Target="../tags/tag5162.xml"/><Relationship Id="rId3" Type="http://schemas.openxmlformats.org/officeDocument/2006/relationships/tags" Target="../tags/tag5114.xml"/></Relationships>
</file>

<file path=ppt/slides/_rels/slide145.xml.rels><?xml version="1.0" encoding="UTF-8" standalone="yes"?>
<Relationships xmlns="http://schemas.openxmlformats.org/package/2006/relationships"><Relationship Id="rId13" Type="http://schemas.openxmlformats.org/officeDocument/2006/relationships/tags" Target="../tags/tag5179.xml"/><Relationship Id="rId18" Type="http://schemas.openxmlformats.org/officeDocument/2006/relationships/tags" Target="../tags/tag5184.xml"/><Relationship Id="rId26" Type="http://schemas.openxmlformats.org/officeDocument/2006/relationships/tags" Target="../tags/tag5192.xml"/><Relationship Id="rId39" Type="http://schemas.openxmlformats.org/officeDocument/2006/relationships/tags" Target="../tags/tag5205.xml"/><Relationship Id="rId21" Type="http://schemas.openxmlformats.org/officeDocument/2006/relationships/tags" Target="../tags/tag5187.xml"/><Relationship Id="rId34" Type="http://schemas.openxmlformats.org/officeDocument/2006/relationships/tags" Target="../tags/tag5200.xml"/><Relationship Id="rId42" Type="http://schemas.openxmlformats.org/officeDocument/2006/relationships/tags" Target="../tags/tag5208.xml"/><Relationship Id="rId47" Type="http://schemas.openxmlformats.org/officeDocument/2006/relationships/tags" Target="../tags/tag5213.xml"/><Relationship Id="rId50" Type="http://schemas.openxmlformats.org/officeDocument/2006/relationships/tags" Target="../tags/tag5216.xml"/><Relationship Id="rId55" Type="http://schemas.openxmlformats.org/officeDocument/2006/relationships/tags" Target="../tags/tag5221.xml"/><Relationship Id="rId7" Type="http://schemas.openxmlformats.org/officeDocument/2006/relationships/tags" Target="../tags/tag5173.xml"/><Relationship Id="rId12" Type="http://schemas.openxmlformats.org/officeDocument/2006/relationships/tags" Target="../tags/tag5178.xml"/><Relationship Id="rId17" Type="http://schemas.openxmlformats.org/officeDocument/2006/relationships/tags" Target="../tags/tag5183.xml"/><Relationship Id="rId25" Type="http://schemas.openxmlformats.org/officeDocument/2006/relationships/tags" Target="../tags/tag5191.xml"/><Relationship Id="rId33" Type="http://schemas.openxmlformats.org/officeDocument/2006/relationships/tags" Target="../tags/tag5199.xml"/><Relationship Id="rId38" Type="http://schemas.openxmlformats.org/officeDocument/2006/relationships/tags" Target="../tags/tag5204.xml"/><Relationship Id="rId46" Type="http://schemas.openxmlformats.org/officeDocument/2006/relationships/tags" Target="../tags/tag5212.xml"/><Relationship Id="rId2" Type="http://schemas.openxmlformats.org/officeDocument/2006/relationships/tags" Target="../tags/tag5168.xml"/><Relationship Id="rId16" Type="http://schemas.openxmlformats.org/officeDocument/2006/relationships/tags" Target="../tags/tag5182.xml"/><Relationship Id="rId20" Type="http://schemas.openxmlformats.org/officeDocument/2006/relationships/tags" Target="../tags/tag5186.xml"/><Relationship Id="rId29" Type="http://schemas.openxmlformats.org/officeDocument/2006/relationships/tags" Target="../tags/tag5195.xml"/><Relationship Id="rId41" Type="http://schemas.openxmlformats.org/officeDocument/2006/relationships/tags" Target="../tags/tag5207.xml"/><Relationship Id="rId54" Type="http://schemas.openxmlformats.org/officeDocument/2006/relationships/tags" Target="../tags/tag5220.xml"/><Relationship Id="rId1" Type="http://schemas.openxmlformats.org/officeDocument/2006/relationships/tags" Target="../tags/tag5167.xml"/><Relationship Id="rId6" Type="http://schemas.openxmlformats.org/officeDocument/2006/relationships/tags" Target="../tags/tag5172.xml"/><Relationship Id="rId11" Type="http://schemas.openxmlformats.org/officeDocument/2006/relationships/tags" Target="../tags/tag5177.xml"/><Relationship Id="rId24" Type="http://schemas.openxmlformats.org/officeDocument/2006/relationships/tags" Target="../tags/tag5190.xml"/><Relationship Id="rId32" Type="http://schemas.openxmlformats.org/officeDocument/2006/relationships/tags" Target="../tags/tag5198.xml"/><Relationship Id="rId37" Type="http://schemas.openxmlformats.org/officeDocument/2006/relationships/tags" Target="../tags/tag5203.xml"/><Relationship Id="rId40" Type="http://schemas.openxmlformats.org/officeDocument/2006/relationships/tags" Target="../tags/tag5206.xml"/><Relationship Id="rId45" Type="http://schemas.openxmlformats.org/officeDocument/2006/relationships/tags" Target="../tags/tag5211.xml"/><Relationship Id="rId53" Type="http://schemas.openxmlformats.org/officeDocument/2006/relationships/tags" Target="../tags/tag5219.xml"/><Relationship Id="rId5" Type="http://schemas.openxmlformats.org/officeDocument/2006/relationships/tags" Target="../tags/tag5171.xml"/><Relationship Id="rId15" Type="http://schemas.openxmlformats.org/officeDocument/2006/relationships/tags" Target="../tags/tag5181.xml"/><Relationship Id="rId23" Type="http://schemas.openxmlformats.org/officeDocument/2006/relationships/tags" Target="../tags/tag5189.xml"/><Relationship Id="rId28" Type="http://schemas.openxmlformats.org/officeDocument/2006/relationships/tags" Target="../tags/tag5194.xml"/><Relationship Id="rId36" Type="http://schemas.openxmlformats.org/officeDocument/2006/relationships/tags" Target="../tags/tag5202.xml"/><Relationship Id="rId49" Type="http://schemas.openxmlformats.org/officeDocument/2006/relationships/tags" Target="../tags/tag5215.xml"/><Relationship Id="rId57" Type="http://schemas.openxmlformats.org/officeDocument/2006/relationships/notesSlide" Target="../notesSlides/notesSlide128.xml"/><Relationship Id="rId10" Type="http://schemas.openxmlformats.org/officeDocument/2006/relationships/tags" Target="../tags/tag5176.xml"/><Relationship Id="rId19" Type="http://schemas.openxmlformats.org/officeDocument/2006/relationships/tags" Target="../tags/tag5185.xml"/><Relationship Id="rId31" Type="http://schemas.openxmlformats.org/officeDocument/2006/relationships/tags" Target="../tags/tag5197.xml"/><Relationship Id="rId44" Type="http://schemas.openxmlformats.org/officeDocument/2006/relationships/tags" Target="../tags/tag5210.xml"/><Relationship Id="rId52" Type="http://schemas.openxmlformats.org/officeDocument/2006/relationships/tags" Target="../tags/tag5218.xml"/><Relationship Id="rId4" Type="http://schemas.openxmlformats.org/officeDocument/2006/relationships/tags" Target="../tags/tag5170.xml"/><Relationship Id="rId9" Type="http://schemas.openxmlformats.org/officeDocument/2006/relationships/tags" Target="../tags/tag5175.xml"/><Relationship Id="rId14" Type="http://schemas.openxmlformats.org/officeDocument/2006/relationships/tags" Target="../tags/tag5180.xml"/><Relationship Id="rId22" Type="http://schemas.openxmlformats.org/officeDocument/2006/relationships/tags" Target="../tags/tag5188.xml"/><Relationship Id="rId27" Type="http://schemas.openxmlformats.org/officeDocument/2006/relationships/tags" Target="../tags/tag5193.xml"/><Relationship Id="rId30" Type="http://schemas.openxmlformats.org/officeDocument/2006/relationships/tags" Target="../tags/tag5196.xml"/><Relationship Id="rId35" Type="http://schemas.openxmlformats.org/officeDocument/2006/relationships/tags" Target="../tags/tag5201.xml"/><Relationship Id="rId43" Type="http://schemas.openxmlformats.org/officeDocument/2006/relationships/tags" Target="../tags/tag5209.xml"/><Relationship Id="rId48" Type="http://schemas.openxmlformats.org/officeDocument/2006/relationships/tags" Target="../tags/tag5214.xml"/><Relationship Id="rId56" Type="http://schemas.openxmlformats.org/officeDocument/2006/relationships/slideLayout" Target="../slideLayouts/slideLayout12.xml"/><Relationship Id="rId8" Type="http://schemas.openxmlformats.org/officeDocument/2006/relationships/tags" Target="../tags/tag5174.xml"/><Relationship Id="rId51" Type="http://schemas.openxmlformats.org/officeDocument/2006/relationships/tags" Target="../tags/tag5217.xml"/><Relationship Id="rId3" Type="http://schemas.openxmlformats.org/officeDocument/2006/relationships/tags" Target="../tags/tag5169.xml"/></Relationships>
</file>

<file path=ppt/slides/_rels/slide146.xml.rels><?xml version="1.0" encoding="UTF-8" standalone="yes"?>
<Relationships xmlns="http://schemas.openxmlformats.org/package/2006/relationships"><Relationship Id="rId13" Type="http://schemas.openxmlformats.org/officeDocument/2006/relationships/tags" Target="../tags/tag5234.xml"/><Relationship Id="rId18" Type="http://schemas.openxmlformats.org/officeDocument/2006/relationships/tags" Target="../tags/tag5239.xml"/><Relationship Id="rId26" Type="http://schemas.openxmlformats.org/officeDocument/2006/relationships/tags" Target="../tags/tag5247.xml"/><Relationship Id="rId39" Type="http://schemas.openxmlformats.org/officeDocument/2006/relationships/tags" Target="../tags/tag5260.xml"/><Relationship Id="rId21" Type="http://schemas.openxmlformats.org/officeDocument/2006/relationships/tags" Target="../tags/tag5242.xml"/><Relationship Id="rId34" Type="http://schemas.openxmlformats.org/officeDocument/2006/relationships/tags" Target="../tags/tag5255.xml"/><Relationship Id="rId42" Type="http://schemas.openxmlformats.org/officeDocument/2006/relationships/tags" Target="../tags/tag5263.xml"/><Relationship Id="rId47" Type="http://schemas.openxmlformats.org/officeDocument/2006/relationships/tags" Target="../tags/tag5268.xml"/><Relationship Id="rId50" Type="http://schemas.openxmlformats.org/officeDocument/2006/relationships/tags" Target="../tags/tag5271.xml"/><Relationship Id="rId55" Type="http://schemas.openxmlformats.org/officeDocument/2006/relationships/tags" Target="../tags/tag5276.xml"/><Relationship Id="rId7" Type="http://schemas.openxmlformats.org/officeDocument/2006/relationships/tags" Target="../tags/tag5228.xml"/><Relationship Id="rId12" Type="http://schemas.openxmlformats.org/officeDocument/2006/relationships/tags" Target="../tags/tag5233.xml"/><Relationship Id="rId17" Type="http://schemas.openxmlformats.org/officeDocument/2006/relationships/tags" Target="../tags/tag5238.xml"/><Relationship Id="rId25" Type="http://schemas.openxmlformats.org/officeDocument/2006/relationships/tags" Target="../tags/tag5246.xml"/><Relationship Id="rId33" Type="http://schemas.openxmlformats.org/officeDocument/2006/relationships/tags" Target="../tags/tag5254.xml"/><Relationship Id="rId38" Type="http://schemas.openxmlformats.org/officeDocument/2006/relationships/tags" Target="../tags/tag5259.xml"/><Relationship Id="rId46" Type="http://schemas.openxmlformats.org/officeDocument/2006/relationships/tags" Target="../tags/tag5267.xml"/><Relationship Id="rId2" Type="http://schemas.openxmlformats.org/officeDocument/2006/relationships/tags" Target="../tags/tag5223.xml"/><Relationship Id="rId16" Type="http://schemas.openxmlformats.org/officeDocument/2006/relationships/tags" Target="../tags/tag5237.xml"/><Relationship Id="rId20" Type="http://schemas.openxmlformats.org/officeDocument/2006/relationships/tags" Target="../tags/tag5241.xml"/><Relationship Id="rId29" Type="http://schemas.openxmlformats.org/officeDocument/2006/relationships/tags" Target="../tags/tag5250.xml"/><Relationship Id="rId41" Type="http://schemas.openxmlformats.org/officeDocument/2006/relationships/tags" Target="../tags/tag5262.xml"/><Relationship Id="rId54" Type="http://schemas.openxmlformats.org/officeDocument/2006/relationships/tags" Target="../tags/tag5275.xml"/><Relationship Id="rId1" Type="http://schemas.openxmlformats.org/officeDocument/2006/relationships/tags" Target="../tags/tag5222.xml"/><Relationship Id="rId6" Type="http://schemas.openxmlformats.org/officeDocument/2006/relationships/tags" Target="../tags/tag5227.xml"/><Relationship Id="rId11" Type="http://schemas.openxmlformats.org/officeDocument/2006/relationships/tags" Target="../tags/tag5232.xml"/><Relationship Id="rId24" Type="http://schemas.openxmlformats.org/officeDocument/2006/relationships/tags" Target="../tags/tag5245.xml"/><Relationship Id="rId32" Type="http://schemas.openxmlformats.org/officeDocument/2006/relationships/tags" Target="../tags/tag5253.xml"/><Relationship Id="rId37" Type="http://schemas.openxmlformats.org/officeDocument/2006/relationships/tags" Target="../tags/tag5258.xml"/><Relationship Id="rId40" Type="http://schemas.openxmlformats.org/officeDocument/2006/relationships/tags" Target="../tags/tag5261.xml"/><Relationship Id="rId45" Type="http://schemas.openxmlformats.org/officeDocument/2006/relationships/tags" Target="../tags/tag5266.xml"/><Relationship Id="rId53" Type="http://schemas.openxmlformats.org/officeDocument/2006/relationships/tags" Target="../tags/tag5274.xml"/><Relationship Id="rId5" Type="http://schemas.openxmlformats.org/officeDocument/2006/relationships/tags" Target="../tags/tag5226.xml"/><Relationship Id="rId15" Type="http://schemas.openxmlformats.org/officeDocument/2006/relationships/tags" Target="../tags/tag5236.xml"/><Relationship Id="rId23" Type="http://schemas.openxmlformats.org/officeDocument/2006/relationships/tags" Target="../tags/tag5244.xml"/><Relationship Id="rId28" Type="http://schemas.openxmlformats.org/officeDocument/2006/relationships/tags" Target="../tags/tag5249.xml"/><Relationship Id="rId36" Type="http://schemas.openxmlformats.org/officeDocument/2006/relationships/tags" Target="../tags/tag5257.xml"/><Relationship Id="rId49" Type="http://schemas.openxmlformats.org/officeDocument/2006/relationships/tags" Target="../tags/tag5270.xml"/><Relationship Id="rId57" Type="http://schemas.openxmlformats.org/officeDocument/2006/relationships/notesSlide" Target="../notesSlides/notesSlide129.xml"/><Relationship Id="rId10" Type="http://schemas.openxmlformats.org/officeDocument/2006/relationships/tags" Target="../tags/tag5231.xml"/><Relationship Id="rId19" Type="http://schemas.openxmlformats.org/officeDocument/2006/relationships/tags" Target="../tags/tag5240.xml"/><Relationship Id="rId31" Type="http://schemas.openxmlformats.org/officeDocument/2006/relationships/tags" Target="../tags/tag5252.xml"/><Relationship Id="rId44" Type="http://schemas.openxmlformats.org/officeDocument/2006/relationships/tags" Target="../tags/tag5265.xml"/><Relationship Id="rId52" Type="http://schemas.openxmlformats.org/officeDocument/2006/relationships/tags" Target="../tags/tag5273.xml"/><Relationship Id="rId4" Type="http://schemas.openxmlformats.org/officeDocument/2006/relationships/tags" Target="../tags/tag5225.xml"/><Relationship Id="rId9" Type="http://schemas.openxmlformats.org/officeDocument/2006/relationships/tags" Target="../tags/tag5230.xml"/><Relationship Id="rId14" Type="http://schemas.openxmlformats.org/officeDocument/2006/relationships/tags" Target="../tags/tag5235.xml"/><Relationship Id="rId22" Type="http://schemas.openxmlformats.org/officeDocument/2006/relationships/tags" Target="../tags/tag5243.xml"/><Relationship Id="rId27" Type="http://schemas.openxmlformats.org/officeDocument/2006/relationships/tags" Target="../tags/tag5248.xml"/><Relationship Id="rId30" Type="http://schemas.openxmlformats.org/officeDocument/2006/relationships/tags" Target="../tags/tag5251.xml"/><Relationship Id="rId35" Type="http://schemas.openxmlformats.org/officeDocument/2006/relationships/tags" Target="../tags/tag5256.xml"/><Relationship Id="rId43" Type="http://schemas.openxmlformats.org/officeDocument/2006/relationships/tags" Target="../tags/tag5264.xml"/><Relationship Id="rId48" Type="http://schemas.openxmlformats.org/officeDocument/2006/relationships/tags" Target="../tags/tag5269.xml"/><Relationship Id="rId56" Type="http://schemas.openxmlformats.org/officeDocument/2006/relationships/slideLayout" Target="../slideLayouts/slideLayout12.xml"/><Relationship Id="rId8" Type="http://schemas.openxmlformats.org/officeDocument/2006/relationships/tags" Target="../tags/tag5229.xml"/><Relationship Id="rId51" Type="http://schemas.openxmlformats.org/officeDocument/2006/relationships/tags" Target="../tags/tag5272.xml"/><Relationship Id="rId3" Type="http://schemas.openxmlformats.org/officeDocument/2006/relationships/tags" Target="../tags/tag5224.xml"/></Relationships>
</file>

<file path=ppt/slides/_rels/slide147.xml.rels><?xml version="1.0" encoding="UTF-8" standalone="yes"?>
<Relationships xmlns="http://schemas.openxmlformats.org/package/2006/relationships"><Relationship Id="rId13" Type="http://schemas.openxmlformats.org/officeDocument/2006/relationships/tags" Target="../tags/tag5289.xml"/><Relationship Id="rId18" Type="http://schemas.openxmlformats.org/officeDocument/2006/relationships/tags" Target="../tags/tag5294.xml"/><Relationship Id="rId26" Type="http://schemas.openxmlformats.org/officeDocument/2006/relationships/tags" Target="../tags/tag5302.xml"/><Relationship Id="rId39" Type="http://schemas.openxmlformats.org/officeDocument/2006/relationships/tags" Target="../tags/tag5315.xml"/><Relationship Id="rId21" Type="http://schemas.openxmlformats.org/officeDocument/2006/relationships/tags" Target="../tags/tag5297.xml"/><Relationship Id="rId34" Type="http://schemas.openxmlformats.org/officeDocument/2006/relationships/tags" Target="../tags/tag5310.xml"/><Relationship Id="rId42" Type="http://schemas.openxmlformats.org/officeDocument/2006/relationships/tags" Target="../tags/tag5318.xml"/><Relationship Id="rId47" Type="http://schemas.openxmlformats.org/officeDocument/2006/relationships/tags" Target="../tags/tag5323.xml"/><Relationship Id="rId50" Type="http://schemas.openxmlformats.org/officeDocument/2006/relationships/tags" Target="../tags/tag5326.xml"/><Relationship Id="rId55" Type="http://schemas.openxmlformats.org/officeDocument/2006/relationships/tags" Target="../tags/tag5331.xml"/><Relationship Id="rId7" Type="http://schemas.openxmlformats.org/officeDocument/2006/relationships/tags" Target="../tags/tag5283.xml"/><Relationship Id="rId12" Type="http://schemas.openxmlformats.org/officeDocument/2006/relationships/tags" Target="../tags/tag5288.xml"/><Relationship Id="rId17" Type="http://schemas.openxmlformats.org/officeDocument/2006/relationships/tags" Target="../tags/tag5293.xml"/><Relationship Id="rId25" Type="http://schemas.openxmlformats.org/officeDocument/2006/relationships/tags" Target="../tags/tag5301.xml"/><Relationship Id="rId33" Type="http://schemas.openxmlformats.org/officeDocument/2006/relationships/tags" Target="../tags/tag5309.xml"/><Relationship Id="rId38" Type="http://schemas.openxmlformats.org/officeDocument/2006/relationships/tags" Target="../tags/tag5314.xml"/><Relationship Id="rId46" Type="http://schemas.openxmlformats.org/officeDocument/2006/relationships/tags" Target="../tags/tag5322.xml"/><Relationship Id="rId2" Type="http://schemas.openxmlformats.org/officeDocument/2006/relationships/tags" Target="../tags/tag5278.xml"/><Relationship Id="rId16" Type="http://schemas.openxmlformats.org/officeDocument/2006/relationships/tags" Target="../tags/tag5292.xml"/><Relationship Id="rId20" Type="http://schemas.openxmlformats.org/officeDocument/2006/relationships/tags" Target="../tags/tag5296.xml"/><Relationship Id="rId29" Type="http://schemas.openxmlformats.org/officeDocument/2006/relationships/tags" Target="../tags/tag5305.xml"/><Relationship Id="rId41" Type="http://schemas.openxmlformats.org/officeDocument/2006/relationships/tags" Target="../tags/tag5317.xml"/><Relationship Id="rId54" Type="http://schemas.openxmlformats.org/officeDocument/2006/relationships/tags" Target="../tags/tag5330.xml"/><Relationship Id="rId1" Type="http://schemas.openxmlformats.org/officeDocument/2006/relationships/tags" Target="../tags/tag5277.xml"/><Relationship Id="rId6" Type="http://schemas.openxmlformats.org/officeDocument/2006/relationships/tags" Target="../tags/tag5282.xml"/><Relationship Id="rId11" Type="http://schemas.openxmlformats.org/officeDocument/2006/relationships/tags" Target="../tags/tag5287.xml"/><Relationship Id="rId24" Type="http://schemas.openxmlformats.org/officeDocument/2006/relationships/tags" Target="../tags/tag5300.xml"/><Relationship Id="rId32" Type="http://schemas.openxmlformats.org/officeDocument/2006/relationships/tags" Target="../tags/tag5308.xml"/><Relationship Id="rId37" Type="http://schemas.openxmlformats.org/officeDocument/2006/relationships/tags" Target="../tags/tag5313.xml"/><Relationship Id="rId40" Type="http://schemas.openxmlformats.org/officeDocument/2006/relationships/tags" Target="../tags/tag5316.xml"/><Relationship Id="rId45" Type="http://schemas.openxmlformats.org/officeDocument/2006/relationships/tags" Target="../tags/tag5321.xml"/><Relationship Id="rId53" Type="http://schemas.openxmlformats.org/officeDocument/2006/relationships/tags" Target="../tags/tag5329.xml"/><Relationship Id="rId5" Type="http://schemas.openxmlformats.org/officeDocument/2006/relationships/tags" Target="../tags/tag5281.xml"/><Relationship Id="rId15" Type="http://schemas.openxmlformats.org/officeDocument/2006/relationships/tags" Target="../tags/tag5291.xml"/><Relationship Id="rId23" Type="http://schemas.openxmlformats.org/officeDocument/2006/relationships/tags" Target="../tags/tag5299.xml"/><Relationship Id="rId28" Type="http://schemas.openxmlformats.org/officeDocument/2006/relationships/tags" Target="../tags/tag5304.xml"/><Relationship Id="rId36" Type="http://schemas.openxmlformats.org/officeDocument/2006/relationships/tags" Target="../tags/tag5312.xml"/><Relationship Id="rId49" Type="http://schemas.openxmlformats.org/officeDocument/2006/relationships/tags" Target="../tags/tag5325.xml"/><Relationship Id="rId57" Type="http://schemas.openxmlformats.org/officeDocument/2006/relationships/notesSlide" Target="../notesSlides/notesSlide130.xml"/><Relationship Id="rId10" Type="http://schemas.openxmlformats.org/officeDocument/2006/relationships/tags" Target="../tags/tag5286.xml"/><Relationship Id="rId19" Type="http://schemas.openxmlformats.org/officeDocument/2006/relationships/tags" Target="../tags/tag5295.xml"/><Relationship Id="rId31" Type="http://schemas.openxmlformats.org/officeDocument/2006/relationships/tags" Target="../tags/tag5307.xml"/><Relationship Id="rId44" Type="http://schemas.openxmlformats.org/officeDocument/2006/relationships/tags" Target="../tags/tag5320.xml"/><Relationship Id="rId52" Type="http://schemas.openxmlformats.org/officeDocument/2006/relationships/tags" Target="../tags/tag5328.xml"/><Relationship Id="rId4" Type="http://schemas.openxmlformats.org/officeDocument/2006/relationships/tags" Target="../tags/tag5280.xml"/><Relationship Id="rId9" Type="http://schemas.openxmlformats.org/officeDocument/2006/relationships/tags" Target="../tags/tag5285.xml"/><Relationship Id="rId14" Type="http://schemas.openxmlformats.org/officeDocument/2006/relationships/tags" Target="../tags/tag5290.xml"/><Relationship Id="rId22" Type="http://schemas.openxmlformats.org/officeDocument/2006/relationships/tags" Target="../tags/tag5298.xml"/><Relationship Id="rId27" Type="http://schemas.openxmlformats.org/officeDocument/2006/relationships/tags" Target="../tags/tag5303.xml"/><Relationship Id="rId30" Type="http://schemas.openxmlformats.org/officeDocument/2006/relationships/tags" Target="../tags/tag5306.xml"/><Relationship Id="rId35" Type="http://schemas.openxmlformats.org/officeDocument/2006/relationships/tags" Target="../tags/tag5311.xml"/><Relationship Id="rId43" Type="http://schemas.openxmlformats.org/officeDocument/2006/relationships/tags" Target="../tags/tag5319.xml"/><Relationship Id="rId48" Type="http://schemas.openxmlformats.org/officeDocument/2006/relationships/tags" Target="../tags/tag5324.xml"/><Relationship Id="rId56" Type="http://schemas.openxmlformats.org/officeDocument/2006/relationships/slideLayout" Target="../slideLayouts/slideLayout12.xml"/><Relationship Id="rId8" Type="http://schemas.openxmlformats.org/officeDocument/2006/relationships/tags" Target="../tags/tag5284.xml"/><Relationship Id="rId51" Type="http://schemas.openxmlformats.org/officeDocument/2006/relationships/tags" Target="../tags/tag5327.xml"/><Relationship Id="rId3" Type="http://schemas.openxmlformats.org/officeDocument/2006/relationships/tags" Target="../tags/tag5279.xml"/></Relationships>
</file>

<file path=ppt/slides/_rels/slide148.xml.rels><?xml version="1.0" encoding="UTF-8" standalone="yes"?>
<Relationships xmlns="http://schemas.openxmlformats.org/package/2006/relationships"><Relationship Id="rId13" Type="http://schemas.openxmlformats.org/officeDocument/2006/relationships/tags" Target="../tags/tag5344.xml"/><Relationship Id="rId18" Type="http://schemas.openxmlformats.org/officeDocument/2006/relationships/tags" Target="../tags/tag5349.xml"/><Relationship Id="rId26" Type="http://schemas.openxmlformats.org/officeDocument/2006/relationships/tags" Target="../tags/tag5357.xml"/><Relationship Id="rId39" Type="http://schemas.openxmlformats.org/officeDocument/2006/relationships/tags" Target="../tags/tag5370.xml"/><Relationship Id="rId21" Type="http://schemas.openxmlformats.org/officeDocument/2006/relationships/tags" Target="../tags/tag5352.xml"/><Relationship Id="rId34" Type="http://schemas.openxmlformats.org/officeDocument/2006/relationships/tags" Target="../tags/tag5365.xml"/><Relationship Id="rId42" Type="http://schemas.openxmlformats.org/officeDocument/2006/relationships/tags" Target="../tags/tag5373.xml"/><Relationship Id="rId47" Type="http://schemas.openxmlformats.org/officeDocument/2006/relationships/tags" Target="../tags/tag5378.xml"/><Relationship Id="rId50" Type="http://schemas.openxmlformats.org/officeDocument/2006/relationships/tags" Target="../tags/tag5381.xml"/><Relationship Id="rId55" Type="http://schemas.openxmlformats.org/officeDocument/2006/relationships/tags" Target="../tags/tag5386.xml"/><Relationship Id="rId7" Type="http://schemas.openxmlformats.org/officeDocument/2006/relationships/tags" Target="../tags/tag5338.xml"/><Relationship Id="rId12" Type="http://schemas.openxmlformats.org/officeDocument/2006/relationships/tags" Target="../tags/tag5343.xml"/><Relationship Id="rId17" Type="http://schemas.openxmlformats.org/officeDocument/2006/relationships/tags" Target="../tags/tag5348.xml"/><Relationship Id="rId25" Type="http://schemas.openxmlformats.org/officeDocument/2006/relationships/tags" Target="../tags/tag5356.xml"/><Relationship Id="rId33" Type="http://schemas.openxmlformats.org/officeDocument/2006/relationships/tags" Target="../tags/tag5364.xml"/><Relationship Id="rId38" Type="http://schemas.openxmlformats.org/officeDocument/2006/relationships/tags" Target="../tags/tag5369.xml"/><Relationship Id="rId46" Type="http://schemas.openxmlformats.org/officeDocument/2006/relationships/tags" Target="../tags/tag5377.xml"/><Relationship Id="rId2" Type="http://schemas.openxmlformats.org/officeDocument/2006/relationships/tags" Target="../tags/tag5333.xml"/><Relationship Id="rId16" Type="http://schemas.openxmlformats.org/officeDocument/2006/relationships/tags" Target="../tags/tag5347.xml"/><Relationship Id="rId20" Type="http://schemas.openxmlformats.org/officeDocument/2006/relationships/tags" Target="../tags/tag5351.xml"/><Relationship Id="rId29" Type="http://schemas.openxmlformats.org/officeDocument/2006/relationships/tags" Target="../tags/tag5360.xml"/><Relationship Id="rId41" Type="http://schemas.openxmlformats.org/officeDocument/2006/relationships/tags" Target="../tags/tag5372.xml"/><Relationship Id="rId54" Type="http://schemas.openxmlformats.org/officeDocument/2006/relationships/tags" Target="../tags/tag5385.xml"/><Relationship Id="rId1" Type="http://schemas.openxmlformats.org/officeDocument/2006/relationships/tags" Target="../tags/tag5332.xml"/><Relationship Id="rId6" Type="http://schemas.openxmlformats.org/officeDocument/2006/relationships/tags" Target="../tags/tag5337.xml"/><Relationship Id="rId11" Type="http://schemas.openxmlformats.org/officeDocument/2006/relationships/tags" Target="../tags/tag5342.xml"/><Relationship Id="rId24" Type="http://schemas.openxmlformats.org/officeDocument/2006/relationships/tags" Target="../tags/tag5355.xml"/><Relationship Id="rId32" Type="http://schemas.openxmlformats.org/officeDocument/2006/relationships/tags" Target="../tags/tag5363.xml"/><Relationship Id="rId37" Type="http://schemas.openxmlformats.org/officeDocument/2006/relationships/tags" Target="../tags/tag5368.xml"/><Relationship Id="rId40" Type="http://schemas.openxmlformats.org/officeDocument/2006/relationships/tags" Target="../tags/tag5371.xml"/><Relationship Id="rId45" Type="http://schemas.openxmlformats.org/officeDocument/2006/relationships/tags" Target="../tags/tag5376.xml"/><Relationship Id="rId53" Type="http://schemas.openxmlformats.org/officeDocument/2006/relationships/tags" Target="../tags/tag5384.xml"/><Relationship Id="rId5" Type="http://schemas.openxmlformats.org/officeDocument/2006/relationships/tags" Target="../tags/tag5336.xml"/><Relationship Id="rId15" Type="http://schemas.openxmlformats.org/officeDocument/2006/relationships/tags" Target="../tags/tag5346.xml"/><Relationship Id="rId23" Type="http://schemas.openxmlformats.org/officeDocument/2006/relationships/tags" Target="../tags/tag5354.xml"/><Relationship Id="rId28" Type="http://schemas.openxmlformats.org/officeDocument/2006/relationships/tags" Target="../tags/tag5359.xml"/><Relationship Id="rId36" Type="http://schemas.openxmlformats.org/officeDocument/2006/relationships/tags" Target="../tags/tag5367.xml"/><Relationship Id="rId49" Type="http://schemas.openxmlformats.org/officeDocument/2006/relationships/tags" Target="../tags/tag5380.xml"/><Relationship Id="rId57" Type="http://schemas.openxmlformats.org/officeDocument/2006/relationships/notesSlide" Target="../notesSlides/notesSlide131.xml"/><Relationship Id="rId10" Type="http://schemas.openxmlformats.org/officeDocument/2006/relationships/tags" Target="../tags/tag5341.xml"/><Relationship Id="rId19" Type="http://schemas.openxmlformats.org/officeDocument/2006/relationships/tags" Target="../tags/tag5350.xml"/><Relationship Id="rId31" Type="http://schemas.openxmlformats.org/officeDocument/2006/relationships/tags" Target="../tags/tag5362.xml"/><Relationship Id="rId44" Type="http://schemas.openxmlformats.org/officeDocument/2006/relationships/tags" Target="../tags/tag5375.xml"/><Relationship Id="rId52" Type="http://schemas.openxmlformats.org/officeDocument/2006/relationships/tags" Target="../tags/tag5383.xml"/><Relationship Id="rId4" Type="http://schemas.openxmlformats.org/officeDocument/2006/relationships/tags" Target="../tags/tag5335.xml"/><Relationship Id="rId9" Type="http://schemas.openxmlformats.org/officeDocument/2006/relationships/tags" Target="../tags/tag5340.xml"/><Relationship Id="rId14" Type="http://schemas.openxmlformats.org/officeDocument/2006/relationships/tags" Target="../tags/tag5345.xml"/><Relationship Id="rId22" Type="http://schemas.openxmlformats.org/officeDocument/2006/relationships/tags" Target="../tags/tag5353.xml"/><Relationship Id="rId27" Type="http://schemas.openxmlformats.org/officeDocument/2006/relationships/tags" Target="../tags/tag5358.xml"/><Relationship Id="rId30" Type="http://schemas.openxmlformats.org/officeDocument/2006/relationships/tags" Target="../tags/tag5361.xml"/><Relationship Id="rId35" Type="http://schemas.openxmlformats.org/officeDocument/2006/relationships/tags" Target="../tags/tag5366.xml"/><Relationship Id="rId43" Type="http://schemas.openxmlformats.org/officeDocument/2006/relationships/tags" Target="../tags/tag5374.xml"/><Relationship Id="rId48" Type="http://schemas.openxmlformats.org/officeDocument/2006/relationships/tags" Target="../tags/tag5379.xml"/><Relationship Id="rId56" Type="http://schemas.openxmlformats.org/officeDocument/2006/relationships/slideLayout" Target="../slideLayouts/slideLayout12.xml"/><Relationship Id="rId8" Type="http://schemas.openxmlformats.org/officeDocument/2006/relationships/tags" Target="../tags/tag5339.xml"/><Relationship Id="rId51" Type="http://schemas.openxmlformats.org/officeDocument/2006/relationships/tags" Target="../tags/tag5382.xml"/><Relationship Id="rId3" Type="http://schemas.openxmlformats.org/officeDocument/2006/relationships/tags" Target="../tags/tag5334.xml"/></Relationships>
</file>

<file path=ppt/slides/_rels/slide149.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tags" Target="../tags/tag5389.xml"/><Relationship Id="rId7" Type="http://schemas.openxmlformats.org/officeDocument/2006/relationships/notesSlide" Target="../notesSlides/notesSlide132.xml"/><Relationship Id="rId2" Type="http://schemas.openxmlformats.org/officeDocument/2006/relationships/tags" Target="../tags/tag5388.xml"/><Relationship Id="rId1" Type="http://schemas.openxmlformats.org/officeDocument/2006/relationships/tags" Target="../tags/tag5387.xml"/><Relationship Id="rId6" Type="http://schemas.openxmlformats.org/officeDocument/2006/relationships/slideLayout" Target="../slideLayouts/slideLayout12.xml"/><Relationship Id="rId5" Type="http://schemas.openxmlformats.org/officeDocument/2006/relationships/tags" Target="../tags/tag5391.xml"/><Relationship Id="rId4" Type="http://schemas.openxmlformats.org/officeDocument/2006/relationships/tags" Target="../tags/tag5390.xml"/></Relationships>
</file>

<file path=ppt/slides/_rels/slide15.xml.rels><?xml version="1.0" encoding="UTF-8" standalone="yes"?>
<Relationships xmlns="http://schemas.openxmlformats.org/package/2006/relationships"><Relationship Id="rId8" Type="http://schemas.openxmlformats.org/officeDocument/2006/relationships/tags" Target="../tags/tag44.xml"/><Relationship Id="rId13" Type="http://schemas.openxmlformats.org/officeDocument/2006/relationships/tags" Target="../tags/tag49.xml"/><Relationship Id="rId3" Type="http://schemas.openxmlformats.org/officeDocument/2006/relationships/tags" Target="../tags/tag39.xml"/><Relationship Id="rId7" Type="http://schemas.openxmlformats.org/officeDocument/2006/relationships/tags" Target="../tags/tag43.xml"/><Relationship Id="rId12" Type="http://schemas.openxmlformats.org/officeDocument/2006/relationships/tags" Target="../tags/tag48.xml"/><Relationship Id="rId17" Type="http://schemas.openxmlformats.org/officeDocument/2006/relationships/notesSlide" Target="../notesSlides/notesSlide14.xml"/><Relationship Id="rId2" Type="http://schemas.openxmlformats.org/officeDocument/2006/relationships/tags" Target="../tags/tag38.xml"/><Relationship Id="rId16" Type="http://schemas.openxmlformats.org/officeDocument/2006/relationships/slideLayout" Target="../slideLayouts/slideLayout6.xml"/><Relationship Id="rId1" Type="http://schemas.openxmlformats.org/officeDocument/2006/relationships/tags" Target="../tags/tag37.xml"/><Relationship Id="rId6" Type="http://schemas.openxmlformats.org/officeDocument/2006/relationships/tags" Target="../tags/tag42.xml"/><Relationship Id="rId11" Type="http://schemas.openxmlformats.org/officeDocument/2006/relationships/tags" Target="../tags/tag47.xml"/><Relationship Id="rId5" Type="http://schemas.openxmlformats.org/officeDocument/2006/relationships/tags" Target="../tags/tag41.xml"/><Relationship Id="rId15" Type="http://schemas.openxmlformats.org/officeDocument/2006/relationships/tags" Target="../tags/tag51.xml"/><Relationship Id="rId10" Type="http://schemas.openxmlformats.org/officeDocument/2006/relationships/tags" Target="../tags/tag46.xml"/><Relationship Id="rId4" Type="http://schemas.openxmlformats.org/officeDocument/2006/relationships/tags" Target="../tags/tag40.xml"/><Relationship Id="rId9" Type="http://schemas.openxmlformats.org/officeDocument/2006/relationships/tags" Target="../tags/tag45.xml"/><Relationship Id="rId14" Type="http://schemas.openxmlformats.org/officeDocument/2006/relationships/tags" Target="../tags/tag50.xml"/></Relationships>
</file>

<file path=ppt/slides/_rels/slide150.xml.rels><?xml version="1.0" encoding="UTF-8" standalone="yes"?>
<Relationships xmlns="http://schemas.openxmlformats.org/package/2006/relationships"><Relationship Id="rId13" Type="http://schemas.openxmlformats.org/officeDocument/2006/relationships/tags" Target="../tags/tag5404.xml"/><Relationship Id="rId18" Type="http://schemas.openxmlformats.org/officeDocument/2006/relationships/tags" Target="../tags/tag5409.xml"/><Relationship Id="rId26" Type="http://schemas.openxmlformats.org/officeDocument/2006/relationships/tags" Target="../tags/tag5417.xml"/><Relationship Id="rId39" Type="http://schemas.openxmlformats.org/officeDocument/2006/relationships/tags" Target="../tags/tag5430.xml"/><Relationship Id="rId21" Type="http://schemas.openxmlformats.org/officeDocument/2006/relationships/tags" Target="../tags/tag5412.xml"/><Relationship Id="rId34" Type="http://schemas.openxmlformats.org/officeDocument/2006/relationships/tags" Target="../tags/tag5425.xml"/><Relationship Id="rId42" Type="http://schemas.openxmlformats.org/officeDocument/2006/relationships/tags" Target="../tags/tag5433.xml"/><Relationship Id="rId47" Type="http://schemas.openxmlformats.org/officeDocument/2006/relationships/tags" Target="../tags/tag5438.xml"/><Relationship Id="rId50" Type="http://schemas.openxmlformats.org/officeDocument/2006/relationships/tags" Target="../tags/tag5441.xml"/><Relationship Id="rId55" Type="http://schemas.openxmlformats.org/officeDocument/2006/relationships/tags" Target="../tags/tag5446.xml"/><Relationship Id="rId7" Type="http://schemas.openxmlformats.org/officeDocument/2006/relationships/tags" Target="../tags/tag5398.xml"/><Relationship Id="rId12" Type="http://schemas.openxmlformats.org/officeDocument/2006/relationships/tags" Target="../tags/tag5403.xml"/><Relationship Id="rId17" Type="http://schemas.openxmlformats.org/officeDocument/2006/relationships/tags" Target="../tags/tag5408.xml"/><Relationship Id="rId25" Type="http://schemas.openxmlformats.org/officeDocument/2006/relationships/tags" Target="../tags/tag5416.xml"/><Relationship Id="rId33" Type="http://schemas.openxmlformats.org/officeDocument/2006/relationships/tags" Target="../tags/tag5424.xml"/><Relationship Id="rId38" Type="http://schemas.openxmlformats.org/officeDocument/2006/relationships/tags" Target="../tags/tag5429.xml"/><Relationship Id="rId46" Type="http://schemas.openxmlformats.org/officeDocument/2006/relationships/tags" Target="../tags/tag5437.xml"/><Relationship Id="rId2" Type="http://schemas.openxmlformats.org/officeDocument/2006/relationships/tags" Target="../tags/tag5393.xml"/><Relationship Id="rId16" Type="http://schemas.openxmlformats.org/officeDocument/2006/relationships/tags" Target="../tags/tag5407.xml"/><Relationship Id="rId20" Type="http://schemas.openxmlformats.org/officeDocument/2006/relationships/tags" Target="../tags/tag5411.xml"/><Relationship Id="rId29" Type="http://schemas.openxmlformats.org/officeDocument/2006/relationships/tags" Target="../tags/tag5420.xml"/><Relationship Id="rId41" Type="http://schemas.openxmlformats.org/officeDocument/2006/relationships/tags" Target="../tags/tag5432.xml"/><Relationship Id="rId54" Type="http://schemas.openxmlformats.org/officeDocument/2006/relationships/tags" Target="../tags/tag5445.xml"/><Relationship Id="rId1" Type="http://schemas.openxmlformats.org/officeDocument/2006/relationships/tags" Target="../tags/tag5392.xml"/><Relationship Id="rId6" Type="http://schemas.openxmlformats.org/officeDocument/2006/relationships/tags" Target="../tags/tag5397.xml"/><Relationship Id="rId11" Type="http://schemas.openxmlformats.org/officeDocument/2006/relationships/tags" Target="../tags/tag5402.xml"/><Relationship Id="rId24" Type="http://schemas.openxmlformats.org/officeDocument/2006/relationships/tags" Target="../tags/tag5415.xml"/><Relationship Id="rId32" Type="http://schemas.openxmlformats.org/officeDocument/2006/relationships/tags" Target="../tags/tag5423.xml"/><Relationship Id="rId37" Type="http://schemas.openxmlformats.org/officeDocument/2006/relationships/tags" Target="../tags/tag5428.xml"/><Relationship Id="rId40" Type="http://schemas.openxmlformats.org/officeDocument/2006/relationships/tags" Target="../tags/tag5431.xml"/><Relationship Id="rId45" Type="http://schemas.openxmlformats.org/officeDocument/2006/relationships/tags" Target="../tags/tag5436.xml"/><Relationship Id="rId53" Type="http://schemas.openxmlformats.org/officeDocument/2006/relationships/tags" Target="../tags/tag5444.xml"/><Relationship Id="rId5" Type="http://schemas.openxmlformats.org/officeDocument/2006/relationships/tags" Target="../tags/tag5396.xml"/><Relationship Id="rId15" Type="http://schemas.openxmlformats.org/officeDocument/2006/relationships/tags" Target="../tags/tag5406.xml"/><Relationship Id="rId23" Type="http://schemas.openxmlformats.org/officeDocument/2006/relationships/tags" Target="../tags/tag5414.xml"/><Relationship Id="rId28" Type="http://schemas.openxmlformats.org/officeDocument/2006/relationships/tags" Target="../tags/tag5419.xml"/><Relationship Id="rId36" Type="http://schemas.openxmlformats.org/officeDocument/2006/relationships/tags" Target="../tags/tag5427.xml"/><Relationship Id="rId49" Type="http://schemas.openxmlformats.org/officeDocument/2006/relationships/tags" Target="../tags/tag5440.xml"/><Relationship Id="rId57" Type="http://schemas.openxmlformats.org/officeDocument/2006/relationships/notesSlide" Target="../notesSlides/notesSlide133.xml"/><Relationship Id="rId10" Type="http://schemas.openxmlformats.org/officeDocument/2006/relationships/tags" Target="../tags/tag5401.xml"/><Relationship Id="rId19" Type="http://schemas.openxmlformats.org/officeDocument/2006/relationships/tags" Target="../tags/tag5410.xml"/><Relationship Id="rId31" Type="http://schemas.openxmlformats.org/officeDocument/2006/relationships/tags" Target="../tags/tag5422.xml"/><Relationship Id="rId44" Type="http://schemas.openxmlformats.org/officeDocument/2006/relationships/tags" Target="../tags/tag5435.xml"/><Relationship Id="rId52" Type="http://schemas.openxmlformats.org/officeDocument/2006/relationships/tags" Target="../tags/tag5443.xml"/><Relationship Id="rId4" Type="http://schemas.openxmlformats.org/officeDocument/2006/relationships/tags" Target="../tags/tag5395.xml"/><Relationship Id="rId9" Type="http://schemas.openxmlformats.org/officeDocument/2006/relationships/tags" Target="../tags/tag5400.xml"/><Relationship Id="rId14" Type="http://schemas.openxmlformats.org/officeDocument/2006/relationships/tags" Target="../tags/tag5405.xml"/><Relationship Id="rId22" Type="http://schemas.openxmlformats.org/officeDocument/2006/relationships/tags" Target="../tags/tag5413.xml"/><Relationship Id="rId27" Type="http://schemas.openxmlformats.org/officeDocument/2006/relationships/tags" Target="../tags/tag5418.xml"/><Relationship Id="rId30" Type="http://schemas.openxmlformats.org/officeDocument/2006/relationships/tags" Target="../tags/tag5421.xml"/><Relationship Id="rId35" Type="http://schemas.openxmlformats.org/officeDocument/2006/relationships/tags" Target="../tags/tag5426.xml"/><Relationship Id="rId43" Type="http://schemas.openxmlformats.org/officeDocument/2006/relationships/tags" Target="../tags/tag5434.xml"/><Relationship Id="rId48" Type="http://schemas.openxmlformats.org/officeDocument/2006/relationships/tags" Target="../tags/tag5439.xml"/><Relationship Id="rId56" Type="http://schemas.openxmlformats.org/officeDocument/2006/relationships/slideLayout" Target="../slideLayouts/slideLayout12.xml"/><Relationship Id="rId8" Type="http://schemas.openxmlformats.org/officeDocument/2006/relationships/tags" Target="../tags/tag5399.xml"/><Relationship Id="rId51" Type="http://schemas.openxmlformats.org/officeDocument/2006/relationships/tags" Target="../tags/tag5442.xml"/><Relationship Id="rId3" Type="http://schemas.openxmlformats.org/officeDocument/2006/relationships/tags" Target="../tags/tag5394.xml"/></Relationships>
</file>

<file path=ppt/slides/_rels/slide151.xml.rels><?xml version="1.0" encoding="UTF-8" standalone="yes"?>
<Relationships xmlns="http://schemas.openxmlformats.org/package/2006/relationships"><Relationship Id="rId13" Type="http://schemas.openxmlformats.org/officeDocument/2006/relationships/tags" Target="../tags/tag5459.xml"/><Relationship Id="rId18" Type="http://schemas.openxmlformats.org/officeDocument/2006/relationships/tags" Target="../tags/tag5464.xml"/><Relationship Id="rId26" Type="http://schemas.openxmlformats.org/officeDocument/2006/relationships/tags" Target="../tags/tag5472.xml"/><Relationship Id="rId39" Type="http://schemas.openxmlformats.org/officeDocument/2006/relationships/tags" Target="../tags/tag5485.xml"/><Relationship Id="rId21" Type="http://schemas.openxmlformats.org/officeDocument/2006/relationships/tags" Target="../tags/tag5467.xml"/><Relationship Id="rId34" Type="http://schemas.openxmlformats.org/officeDocument/2006/relationships/tags" Target="../tags/tag5480.xml"/><Relationship Id="rId42" Type="http://schemas.openxmlformats.org/officeDocument/2006/relationships/tags" Target="../tags/tag5488.xml"/><Relationship Id="rId47" Type="http://schemas.openxmlformats.org/officeDocument/2006/relationships/tags" Target="../tags/tag5493.xml"/><Relationship Id="rId50" Type="http://schemas.openxmlformats.org/officeDocument/2006/relationships/tags" Target="../tags/tag5496.xml"/><Relationship Id="rId55" Type="http://schemas.openxmlformats.org/officeDocument/2006/relationships/tags" Target="../tags/tag5501.xml"/><Relationship Id="rId7" Type="http://schemas.openxmlformats.org/officeDocument/2006/relationships/tags" Target="../tags/tag5453.xml"/><Relationship Id="rId12" Type="http://schemas.openxmlformats.org/officeDocument/2006/relationships/tags" Target="../tags/tag5458.xml"/><Relationship Id="rId17" Type="http://schemas.openxmlformats.org/officeDocument/2006/relationships/tags" Target="../tags/tag5463.xml"/><Relationship Id="rId25" Type="http://schemas.openxmlformats.org/officeDocument/2006/relationships/tags" Target="../tags/tag5471.xml"/><Relationship Id="rId33" Type="http://schemas.openxmlformats.org/officeDocument/2006/relationships/tags" Target="../tags/tag5479.xml"/><Relationship Id="rId38" Type="http://schemas.openxmlformats.org/officeDocument/2006/relationships/tags" Target="../tags/tag5484.xml"/><Relationship Id="rId46" Type="http://schemas.openxmlformats.org/officeDocument/2006/relationships/tags" Target="../tags/tag5492.xml"/><Relationship Id="rId2" Type="http://schemas.openxmlformats.org/officeDocument/2006/relationships/tags" Target="../tags/tag5448.xml"/><Relationship Id="rId16" Type="http://schemas.openxmlformats.org/officeDocument/2006/relationships/tags" Target="../tags/tag5462.xml"/><Relationship Id="rId20" Type="http://schemas.openxmlformats.org/officeDocument/2006/relationships/tags" Target="../tags/tag5466.xml"/><Relationship Id="rId29" Type="http://schemas.openxmlformats.org/officeDocument/2006/relationships/tags" Target="../tags/tag5475.xml"/><Relationship Id="rId41" Type="http://schemas.openxmlformats.org/officeDocument/2006/relationships/tags" Target="../tags/tag5487.xml"/><Relationship Id="rId54" Type="http://schemas.openxmlformats.org/officeDocument/2006/relationships/tags" Target="../tags/tag5500.xml"/><Relationship Id="rId1" Type="http://schemas.openxmlformats.org/officeDocument/2006/relationships/tags" Target="../tags/tag5447.xml"/><Relationship Id="rId6" Type="http://schemas.openxmlformats.org/officeDocument/2006/relationships/tags" Target="../tags/tag5452.xml"/><Relationship Id="rId11" Type="http://schemas.openxmlformats.org/officeDocument/2006/relationships/tags" Target="../tags/tag5457.xml"/><Relationship Id="rId24" Type="http://schemas.openxmlformats.org/officeDocument/2006/relationships/tags" Target="../tags/tag5470.xml"/><Relationship Id="rId32" Type="http://schemas.openxmlformats.org/officeDocument/2006/relationships/tags" Target="../tags/tag5478.xml"/><Relationship Id="rId37" Type="http://schemas.openxmlformats.org/officeDocument/2006/relationships/tags" Target="../tags/tag5483.xml"/><Relationship Id="rId40" Type="http://schemas.openxmlformats.org/officeDocument/2006/relationships/tags" Target="../tags/tag5486.xml"/><Relationship Id="rId45" Type="http://schemas.openxmlformats.org/officeDocument/2006/relationships/tags" Target="../tags/tag5491.xml"/><Relationship Id="rId53" Type="http://schemas.openxmlformats.org/officeDocument/2006/relationships/tags" Target="../tags/tag5499.xml"/><Relationship Id="rId5" Type="http://schemas.openxmlformats.org/officeDocument/2006/relationships/tags" Target="../tags/tag5451.xml"/><Relationship Id="rId15" Type="http://schemas.openxmlformats.org/officeDocument/2006/relationships/tags" Target="../tags/tag5461.xml"/><Relationship Id="rId23" Type="http://schemas.openxmlformats.org/officeDocument/2006/relationships/tags" Target="../tags/tag5469.xml"/><Relationship Id="rId28" Type="http://schemas.openxmlformats.org/officeDocument/2006/relationships/tags" Target="../tags/tag5474.xml"/><Relationship Id="rId36" Type="http://schemas.openxmlformats.org/officeDocument/2006/relationships/tags" Target="../tags/tag5482.xml"/><Relationship Id="rId49" Type="http://schemas.openxmlformats.org/officeDocument/2006/relationships/tags" Target="../tags/tag5495.xml"/><Relationship Id="rId57" Type="http://schemas.openxmlformats.org/officeDocument/2006/relationships/notesSlide" Target="../notesSlides/notesSlide134.xml"/><Relationship Id="rId10" Type="http://schemas.openxmlformats.org/officeDocument/2006/relationships/tags" Target="../tags/tag5456.xml"/><Relationship Id="rId19" Type="http://schemas.openxmlformats.org/officeDocument/2006/relationships/tags" Target="../tags/tag5465.xml"/><Relationship Id="rId31" Type="http://schemas.openxmlformats.org/officeDocument/2006/relationships/tags" Target="../tags/tag5477.xml"/><Relationship Id="rId44" Type="http://schemas.openxmlformats.org/officeDocument/2006/relationships/tags" Target="../tags/tag5490.xml"/><Relationship Id="rId52" Type="http://schemas.openxmlformats.org/officeDocument/2006/relationships/tags" Target="../tags/tag5498.xml"/><Relationship Id="rId4" Type="http://schemas.openxmlformats.org/officeDocument/2006/relationships/tags" Target="../tags/tag5450.xml"/><Relationship Id="rId9" Type="http://schemas.openxmlformats.org/officeDocument/2006/relationships/tags" Target="../tags/tag5455.xml"/><Relationship Id="rId14" Type="http://schemas.openxmlformats.org/officeDocument/2006/relationships/tags" Target="../tags/tag5460.xml"/><Relationship Id="rId22" Type="http://schemas.openxmlformats.org/officeDocument/2006/relationships/tags" Target="../tags/tag5468.xml"/><Relationship Id="rId27" Type="http://schemas.openxmlformats.org/officeDocument/2006/relationships/tags" Target="../tags/tag5473.xml"/><Relationship Id="rId30" Type="http://schemas.openxmlformats.org/officeDocument/2006/relationships/tags" Target="../tags/tag5476.xml"/><Relationship Id="rId35" Type="http://schemas.openxmlformats.org/officeDocument/2006/relationships/tags" Target="../tags/tag5481.xml"/><Relationship Id="rId43" Type="http://schemas.openxmlformats.org/officeDocument/2006/relationships/tags" Target="../tags/tag5489.xml"/><Relationship Id="rId48" Type="http://schemas.openxmlformats.org/officeDocument/2006/relationships/tags" Target="../tags/tag5494.xml"/><Relationship Id="rId56" Type="http://schemas.openxmlformats.org/officeDocument/2006/relationships/slideLayout" Target="../slideLayouts/slideLayout12.xml"/><Relationship Id="rId8" Type="http://schemas.openxmlformats.org/officeDocument/2006/relationships/tags" Target="../tags/tag5454.xml"/><Relationship Id="rId51" Type="http://schemas.openxmlformats.org/officeDocument/2006/relationships/tags" Target="../tags/tag5497.xml"/><Relationship Id="rId3" Type="http://schemas.openxmlformats.org/officeDocument/2006/relationships/tags" Target="../tags/tag5449.xml"/></Relationships>
</file>

<file path=ppt/slides/_rels/slide152.xml.rels><?xml version="1.0" encoding="UTF-8" standalone="yes"?>
<Relationships xmlns="http://schemas.openxmlformats.org/package/2006/relationships"><Relationship Id="rId8" Type="http://schemas.openxmlformats.org/officeDocument/2006/relationships/tags" Target="../tags/tag5509.xml"/><Relationship Id="rId13" Type="http://schemas.openxmlformats.org/officeDocument/2006/relationships/tags" Target="../tags/tag5514.xml"/><Relationship Id="rId3" Type="http://schemas.openxmlformats.org/officeDocument/2006/relationships/tags" Target="../tags/tag5504.xml"/><Relationship Id="rId7" Type="http://schemas.openxmlformats.org/officeDocument/2006/relationships/tags" Target="../tags/tag5508.xml"/><Relationship Id="rId12" Type="http://schemas.openxmlformats.org/officeDocument/2006/relationships/tags" Target="../tags/tag5513.xml"/><Relationship Id="rId2" Type="http://schemas.openxmlformats.org/officeDocument/2006/relationships/tags" Target="../tags/tag5503.xml"/><Relationship Id="rId1" Type="http://schemas.openxmlformats.org/officeDocument/2006/relationships/tags" Target="../tags/tag5502.xml"/><Relationship Id="rId6" Type="http://schemas.openxmlformats.org/officeDocument/2006/relationships/tags" Target="../tags/tag5507.xml"/><Relationship Id="rId11" Type="http://schemas.openxmlformats.org/officeDocument/2006/relationships/tags" Target="../tags/tag5512.xml"/><Relationship Id="rId5" Type="http://schemas.openxmlformats.org/officeDocument/2006/relationships/tags" Target="../tags/tag5506.xml"/><Relationship Id="rId15" Type="http://schemas.openxmlformats.org/officeDocument/2006/relationships/notesSlide" Target="../notesSlides/notesSlide135.xml"/><Relationship Id="rId10" Type="http://schemas.openxmlformats.org/officeDocument/2006/relationships/tags" Target="../tags/tag5511.xml"/><Relationship Id="rId4" Type="http://schemas.openxmlformats.org/officeDocument/2006/relationships/tags" Target="../tags/tag5505.xml"/><Relationship Id="rId9" Type="http://schemas.openxmlformats.org/officeDocument/2006/relationships/tags" Target="../tags/tag5510.xml"/><Relationship Id="rId14" Type="http://schemas.openxmlformats.org/officeDocument/2006/relationships/slideLayout" Target="../slideLayouts/slideLayout17.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5515.xml"/></Relationships>
</file>

<file path=ppt/slides/_rels/slide154.xml.rels><?xml version="1.0" encoding="UTF-8" standalone="yes"?>
<Relationships xmlns="http://schemas.openxmlformats.org/package/2006/relationships"><Relationship Id="rId8" Type="http://schemas.openxmlformats.org/officeDocument/2006/relationships/tags" Target="../tags/tag5523.xml"/><Relationship Id="rId13" Type="http://schemas.openxmlformats.org/officeDocument/2006/relationships/tags" Target="../tags/tag5528.xml"/><Relationship Id="rId18" Type="http://schemas.openxmlformats.org/officeDocument/2006/relationships/tags" Target="../tags/tag5533.xml"/><Relationship Id="rId26" Type="http://schemas.openxmlformats.org/officeDocument/2006/relationships/slideLayout" Target="../slideLayouts/slideLayout18.xml"/><Relationship Id="rId3" Type="http://schemas.openxmlformats.org/officeDocument/2006/relationships/tags" Target="../tags/tag5518.xml"/><Relationship Id="rId21" Type="http://schemas.openxmlformats.org/officeDocument/2006/relationships/tags" Target="../tags/tag5536.xml"/><Relationship Id="rId7" Type="http://schemas.openxmlformats.org/officeDocument/2006/relationships/tags" Target="../tags/tag5522.xml"/><Relationship Id="rId12" Type="http://schemas.openxmlformats.org/officeDocument/2006/relationships/tags" Target="../tags/tag5527.xml"/><Relationship Id="rId17" Type="http://schemas.openxmlformats.org/officeDocument/2006/relationships/tags" Target="../tags/tag5532.xml"/><Relationship Id="rId25" Type="http://schemas.openxmlformats.org/officeDocument/2006/relationships/tags" Target="../tags/tag5540.xml"/><Relationship Id="rId2" Type="http://schemas.openxmlformats.org/officeDocument/2006/relationships/tags" Target="../tags/tag5517.xml"/><Relationship Id="rId16" Type="http://schemas.openxmlformats.org/officeDocument/2006/relationships/tags" Target="../tags/tag5531.xml"/><Relationship Id="rId20" Type="http://schemas.openxmlformats.org/officeDocument/2006/relationships/tags" Target="../tags/tag5535.xml"/><Relationship Id="rId1" Type="http://schemas.openxmlformats.org/officeDocument/2006/relationships/tags" Target="../tags/tag5516.xml"/><Relationship Id="rId6" Type="http://schemas.openxmlformats.org/officeDocument/2006/relationships/tags" Target="../tags/tag5521.xml"/><Relationship Id="rId11" Type="http://schemas.openxmlformats.org/officeDocument/2006/relationships/tags" Target="../tags/tag5526.xml"/><Relationship Id="rId24" Type="http://schemas.openxmlformats.org/officeDocument/2006/relationships/tags" Target="../tags/tag5539.xml"/><Relationship Id="rId5" Type="http://schemas.openxmlformats.org/officeDocument/2006/relationships/tags" Target="../tags/tag5520.xml"/><Relationship Id="rId15" Type="http://schemas.openxmlformats.org/officeDocument/2006/relationships/tags" Target="../tags/tag5530.xml"/><Relationship Id="rId23" Type="http://schemas.openxmlformats.org/officeDocument/2006/relationships/tags" Target="../tags/tag5538.xml"/><Relationship Id="rId10" Type="http://schemas.openxmlformats.org/officeDocument/2006/relationships/tags" Target="../tags/tag5525.xml"/><Relationship Id="rId19" Type="http://schemas.openxmlformats.org/officeDocument/2006/relationships/tags" Target="../tags/tag5534.xml"/><Relationship Id="rId4" Type="http://schemas.openxmlformats.org/officeDocument/2006/relationships/tags" Target="../tags/tag5519.xml"/><Relationship Id="rId9" Type="http://schemas.openxmlformats.org/officeDocument/2006/relationships/tags" Target="../tags/tag5524.xml"/><Relationship Id="rId14" Type="http://schemas.openxmlformats.org/officeDocument/2006/relationships/tags" Target="../tags/tag5529.xml"/><Relationship Id="rId22" Type="http://schemas.openxmlformats.org/officeDocument/2006/relationships/tags" Target="../tags/tag5537.xml"/><Relationship Id="rId27" Type="http://schemas.openxmlformats.org/officeDocument/2006/relationships/notesSlide" Target="../notesSlides/notesSlide136.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18.xml"/><Relationship Id="rId1" Type="http://schemas.openxmlformats.org/officeDocument/2006/relationships/tags" Target="../tags/tag5541.xml"/></Relationships>
</file>

<file path=ppt/slides/_rels/slide156.xml.rels><?xml version="1.0" encoding="UTF-8" standalone="yes"?>
<Relationships xmlns="http://schemas.openxmlformats.org/package/2006/relationships"><Relationship Id="rId8" Type="http://schemas.openxmlformats.org/officeDocument/2006/relationships/tags" Target="../tags/tag5549.xml"/><Relationship Id="rId13" Type="http://schemas.openxmlformats.org/officeDocument/2006/relationships/tags" Target="../tags/tag5554.xml"/><Relationship Id="rId18" Type="http://schemas.openxmlformats.org/officeDocument/2006/relationships/tags" Target="../tags/tag5559.xml"/><Relationship Id="rId26" Type="http://schemas.openxmlformats.org/officeDocument/2006/relationships/tags" Target="../tags/tag5567.xml"/><Relationship Id="rId39" Type="http://schemas.openxmlformats.org/officeDocument/2006/relationships/tags" Target="../tags/tag5580.xml"/><Relationship Id="rId3" Type="http://schemas.openxmlformats.org/officeDocument/2006/relationships/tags" Target="../tags/tag5544.xml"/><Relationship Id="rId21" Type="http://schemas.openxmlformats.org/officeDocument/2006/relationships/tags" Target="../tags/tag5562.xml"/><Relationship Id="rId34" Type="http://schemas.openxmlformats.org/officeDocument/2006/relationships/tags" Target="../tags/tag5575.xml"/><Relationship Id="rId42" Type="http://schemas.openxmlformats.org/officeDocument/2006/relationships/image" Target="../media/image57.jpeg"/><Relationship Id="rId7" Type="http://schemas.openxmlformats.org/officeDocument/2006/relationships/tags" Target="../tags/tag5548.xml"/><Relationship Id="rId12" Type="http://schemas.openxmlformats.org/officeDocument/2006/relationships/tags" Target="../tags/tag5553.xml"/><Relationship Id="rId17" Type="http://schemas.openxmlformats.org/officeDocument/2006/relationships/tags" Target="../tags/tag5558.xml"/><Relationship Id="rId25" Type="http://schemas.openxmlformats.org/officeDocument/2006/relationships/tags" Target="../tags/tag5566.xml"/><Relationship Id="rId33" Type="http://schemas.openxmlformats.org/officeDocument/2006/relationships/tags" Target="../tags/tag5574.xml"/><Relationship Id="rId38" Type="http://schemas.openxmlformats.org/officeDocument/2006/relationships/tags" Target="../tags/tag5579.xml"/><Relationship Id="rId2" Type="http://schemas.openxmlformats.org/officeDocument/2006/relationships/tags" Target="../tags/tag5543.xml"/><Relationship Id="rId16" Type="http://schemas.openxmlformats.org/officeDocument/2006/relationships/tags" Target="../tags/tag5557.xml"/><Relationship Id="rId20" Type="http://schemas.openxmlformats.org/officeDocument/2006/relationships/tags" Target="../tags/tag5561.xml"/><Relationship Id="rId29" Type="http://schemas.openxmlformats.org/officeDocument/2006/relationships/tags" Target="../tags/tag5570.xml"/><Relationship Id="rId41" Type="http://schemas.openxmlformats.org/officeDocument/2006/relationships/notesSlide" Target="../notesSlides/notesSlide138.xml"/><Relationship Id="rId1" Type="http://schemas.openxmlformats.org/officeDocument/2006/relationships/tags" Target="../tags/tag5542.xml"/><Relationship Id="rId6" Type="http://schemas.openxmlformats.org/officeDocument/2006/relationships/tags" Target="../tags/tag5547.xml"/><Relationship Id="rId11" Type="http://schemas.openxmlformats.org/officeDocument/2006/relationships/tags" Target="../tags/tag5552.xml"/><Relationship Id="rId24" Type="http://schemas.openxmlformats.org/officeDocument/2006/relationships/tags" Target="../tags/tag5565.xml"/><Relationship Id="rId32" Type="http://schemas.openxmlformats.org/officeDocument/2006/relationships/tags" Target="../tags/tag5573.xml"/><Relationship Id="rId37" Type="http://schemas.openxmlformats.org/officeDocument/2006/relationships/tags" Target="../tags/tag5578.xml"/><Relationship Id="rId40" Type="http://schemas.openxmlformats.org/officeDocument/2006/relationships/slideLayout" Target="../slideLayouts/slideLayout18.xml"/><Relationship Id="rId5" Type="http://schemas.openxmlformats.org/officeDocument/2006/relationships/tags" Target="../tags/tag5546.xml"/><Relationship Id="rId15" Type="http://schemas.openxmlformats.org/officeDocument/2006/relationships/tags" Target="../tags/tag5556.xml"/><Relationship Id="rId23" Type="http://schemas.openxmlformats.org/officeDocument/2006/relationships/tags" Target="../tags/tag5564.xml"/><Relationship Id="rId28" Type="http://schemas.openxmlformats.org/officeDocument/2006/relationships/tags" Target="../tags/tag5569.xml"/><Relationship Id="rId36" Type="http://schemas.openxmlformats.org/officeDocument/2006/relationships/tags" Target="../tags/tag5577.xml"/><Relationship Id="rId10" Type="http://schemas.openxmlformats.org/officeDocument/2006/relationships/tags" Target="../tags/tag5551.xml"/><Relationship Id="rId19" Type="http://schemas.openxmlformats.org/officeDocument/2006/relationships/tags" Target="../tags/tag5560.xml"/><Relationship Id="rId31" Type="http://schemas.openxmlformats.org/officeDocument/2006/relationships/tags" Target="../tags/tag5572.xml"/><Relationship Id="rId4" Type="http://schemas.openxmlformats.org/officeDocument/2006/relationships/tags" Target="../tags/tag5545.xml"/><Relationship Id="rId9" Type="http://schemas.openxmlformats.org/officeDocument/2006/relationships/tags" Target="../tags/tag5550.xml"/><Relationship Id="rId14" Type="http://schemas.openxmlformats.org/officeDocument/2006/relationships/tags" Target="../tags/tag5555.xml"/><Relationship Id="rId22" Type="http://schemas.openxmlformats.org/officeDocument/2006/relationships/tags" Target="../tags/tag5563.xml"/><Relationship Id="rId27" Type="http://schemas.openxmlformats.org/officeDocument/2006/relationships/tags" Target="../tags/tag5568.xml"/><Relationship Id="rId30" Type="http://schemas.openxmlformats.org/officeDocument/2006/relationships/tags" Target="../tags/tag5571.xml"/><Relationship Id="rId35" Type="http://schemas.openxmlformats.org/officeDocument/2006/relationships/tags" Target="../tags/tag5576.xml"/></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17.xml"/><Relationship Id="rId1" Type="http://schemas.openxmlformats.org/officeDocument/2006/relationships/tags" Target="../tags/tag5581.xml"/><Relationship Id="rId5" Type="http://schemas.openxmlformats.org/officeDocument/2006/relationships/image" Target="../media/image39.png"/><Relationship Id="rId4" Type="http://schemas.openxmlformats.org/officeDocument/2006/relationships/image" Target="../media/image38.png"/></Relationships>
</file>

<file path=ppt/slides/_rels/slide158.xml.rels><?xml version="1.0" encoding="UTF-8" standalone="yes"?>
<Relationships xmlns="http://schemas.openxmlformats.org/package/2006/relationships"><Relationship Id="rId3" Type="http://schemas.openxmlformats.org/officeDocument/2006/relationships/tags" Target="../tags/tag5584.xml"/><Relationship Id="rId7" Type="http://schemas.openxmlformats.org/officeDocument/2006/relationships/notesSlide" Target="../notesSlides/notesSlide140.xml"/><Relationship Id="rId2" Type="http://schemas.openxmlformats.org/officeDocument/2006/relationships/tags" Target="../tags/tag5583.xml"/><Relationship Id="rId1" Type="http://schemas.openxmlformats.org/officeDocument/2006/relationships/tags" Target="../tags/tag5582.xml"/><Relationship Id="rId6" Type="http://schemas.openxmlformats.org/officeDocument/2006/relationships/slideLayout" Target="../slideLayouts/slideLayout17.xml"/><Relationship Id="rId5" Type="http://schemas.openxmlformats.org/officeDocument/2006/relationships/tags" Target="../tags/tag5586.xml"/><Relationship Id="rId4" Type="http://schemas.openxmlformats.org/officeDocument/2006/relationships/tags" Target="../tags/tag5585.xml"/></Relationships>
</file>

<file path=ppt/slides/_rels/slide159.xml.rels><?xml version="1.0" encoding="UTF-8" standalone="yes"?>
<Relationships xmlns="http://schemas.openxmlformats.org/package/2006/relationships"><Relationship Id="rId8" Type="http://schemas.openxmlformats.org/officeDocument/2006/relationships/tags" Target="../tags/tag5594.xml"/><Relationship Id="rId13" Type="http://schemas.openxmlformats.org/officeDocument/2006/relationships/tags" Target="../tags/tag5599.xml"/><Relationship Id="rId18" Type="http://schemas.openxmlformats.org/officeDocument/2006/relationships/tags" Target="../tags/tag5604.xml"/><Relationship Id="rId26" Type="http://schemas.openxmlformats.org/officeDocument/2006/relationships/tags" Target="../tags/tag5612.xml"/><Relationship Id="rId3" Type="http://schemas.openxmlformats.org/officeDocument/2006/relationships/tags" Target="../tags/tag5589.xml"/><Relationship Id="rId21" Type="http://schemas.openxmlformats.org/officeDocument/2006/relationships/tags" Target="../tags/tag5607.xml"/><Relationship Id="rId7" Type="http://schemas.openxmlformats.org/officeDocument/2006/relationships/tags" Target="../tags/tag5593.xml"/><Relationship Id="rId12" Type="http://schemas.openxmlformats.org/officeDocument/2006/relationships/tags" Target="../tags/tag5598.xml"/><Relationship Id="rId17" Type="http://schemas.openxmlformats.org/officeDocument/2006/relationships/tags" Target="../tags/tag5603.xml"/><Relationship Id="rId25" Type="http://schemas.openxmlformats.org/officeDocument/2006/relationships/tags" Target="../tags/tag5611.xml"/><Relationship Id="rId2" Type="http://schemas.openxmlformats.org/officeDocument/2006/relationships/tags" Target="../tags/tag5588.xml"/><Relationship Id="rId16" Type="http://schemas.openxmlformats.org/officeDocument/2006/relationships/tags" Target="../tags/tag5602.xml"/><Relationship Id="rId20" Type="http://schemas.openxmlformats.org/officeDocument/2006/relationships/tags" Target="../tags/tag5606.xml"/><Relationship Id="rId29" Type="http://schemas.openxmlformats.org/officeDocument/2006/relationships/tags" Target="../tags/tag5615.xml"/><Relationship Id="rId1" Type="http://schemas.openxmlformats.org/officeDocument/2006/relationships/tags" Target="../tags/tag5587.xml"/><Relationship Id="rId6" Type="http://schemas.openxmlformats.org/officeDocument/2006/relationships/tags" Target="../tags/tag5592.xml"/><Relationship Id="rId11" Type="http://schemas.openxmlformats.org/officeDocument/2006/relationships/tags" Target="../tags/tag5597.xml"/><Relationship Id="rId24" Type="http://schemas.openxmlformats.org/officeDocument/2006/relationships/tags" Target="../tags/tag5610.xml"/><Relationship Id="rId32" Type="http://schemas.openxmlformats.org/officeDocument/2006/relationships/image" Target="../media/image52.jpeg"/><Relationship Id="rId5" Type="http://schemas.openxmlformats.org/officeDocument/2006/relationships/tags" Target="../tags/tag5591.xml"/><Relationship Id="rId15" Type="http://schemas.openxmlformats.org/officeDocument/2006/relationships/tags" Target="../tags/tag5601.xml"/><Relationship Id="rId23" Type="http://schemas.openxmlformats.org/officeDocument/2006/relationships/tags" Target="../tags/tag5609.xml"/><Relationship Id="rId28" Type="http://schemas.openxmlformats.org/officeDocument/2006/relationships/tags" Target="../tags/tag5614.xml"/><Relationship Id="rId10" Type="http://schemas.openxmlformats.org/officeDocument/2006/relationships/tags" Target="../tags/tag5596.xml"/><Relationship Id="rId19" Type="http://schemas.openxmlformats.org/officeDocument/2006/relationships/tags" Target="../tags/tag5605.xml"/><Relationship Id="rId31" Type="http://schemas.openxmlformats.org/officeDocument/2006/relationships/notesSlide" Target="../notesSlides/notesSlide141.xml"/><Relationship Id="rId4" Type="http://schemas.openxmlformats.org/officeDocument/2006/relationships/tags" Target="../tags/tag5590.xml"/><Relationship Id="rId9" Type="http://schemas.openxmlformats.org/officeDocument/2006/relationships/tags" Target="../tags/tag5595.xml"/><Relationship Id="rId14" Type="http://schemas.openxmlformats.org/officeDocument/2006/relationships/tags" Target="../tags/tag5600.xml"/><Relationship Id="rId22" Type="http://schemas.openxmlformats.org/officeDocument/2006/relationships/tags" Target="../tags/tag5608.xml"/><Relationship Id="rId27" Type="http://schemas.openxmlformats.org/officeDocument/2006/relationships/tags" Target="../tags/tag5613.xml"/><Relationship Id="rId30"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8" Type="http://schemas.openxmlformats.org/officeDocument/2006/relationships/tags" Target="../tags/tag59.xml"/><Relationship Id="rId13" Type="http://schemas.openxmlformats.org/officeDocument/2006/relationships/tags" Target="../tags/tag64.xml"/><Relationship Id="rId3" Type="http://schemas.openxmlformats.org/officeDocument/2006/relationships/tags" Target="../tags/tag54.xml"/><Relationship Id="rId7" Type="http://schemas.openxmlformats.org/officeDocument/2006/relationships/tags" Target="../tags/tag58.xml"/><Relationship Id="rId12" Type="http://schemas.openxmlformats.org/officeDocument/2006/relationships/tags" Target="../tags/tag63.xml"/><Relationship Id="rId17" Type="http://schemas.openxmlformats.org/officeDocument/2006/relationships/notesSlide" Target="../notesSlides/notesSlide15.xml"/><Relationship Id="rId2" Type="http://schemas.openxmlformats.org/officeDocument/2006/relationships/tags" Target="../tags/tag53.xml"/><Relationship Id="rId16" Type="http://schemas.openxmlformats.org/officeDocument/2006/relationships/slideLayout" Target="../slideLayouts/slideLayout6.xml"/><Relationship Id="rId1" Type="http://schemas.openxmlformats.org/officeDocument/2006/relationships/tags" Target="../tags/tag52.xml"/><Relationship Id="rId6" Type="http://schemas.openxmlformats.org/officeDocument/2006/relationships/tags" Target="../tags/tag57.xml"/><Relationship Id="rId11" Type="http://schemas.openxmlformats.org/officeDocument/2006/relationships/tags" Target="../tags/tag62.xml"/><Relationship Id="rId5" Type="http://schemas.openxmlformats.org/officeDocument/2006/relationships/tags" Target="../tags/tag56.xml"/><Relationship Id="rId15" Type="http://schemas.openxmlformats.org/officeDocument/2006/relationships/tags" Target="../tags/tag66.xml"/><Relationship Id="rId10" Type="http://schemas.openxmlformats.org/officeDocument/2006/relationships/tags" Target="../tags/tag61.xml"/><Relationship Id="rId4" Type="http://schemas.openxmlformats.org/officeDocument/2006/relationships/tags" Target="../tags/tag55.xml"/><Relationship Id="rId9" Type="http://schemas.openxmlformats.org/officeDocument/2006/relationships/tags" Target="../tags/tag60.xml"/><Relationship Id="rId14" Type="http://schemas.openxmlformats.org/officeDocument/2006/relationships/tags" Target="../tags/tag65.xml"/></Relationships>
</file>

<file path=ppt/slides/_rels/slide160.xml.rels><?xml version="1.0" encoding="UTF-8" standalone="yes"?>
<Relationships xmlns="http://schemas.openxmlformats.org/package/2006/relationships"><Relationship Id="rId26" Type="http://schemas.openxmlformats.org/officeDocument/2006/relationships/tags" Target="../tags/tag5641.xml"/><Relationship Id="rId21" Type="http://schemas.openxmlformats.org/officeDocument/2006/relationships/tags" Target="../tags/tag5636.xml"/><Relationship Id="rId42" Type="http://schemas.openxmlformats.org/officeDocument/2006/relationships/tags" Target="../tags/tag5657.xml"/><Relationship Id="rId47" Type="http://schemas.openxmlformats.org/officeDocument/2006/relationships/tags" Target="../tags/tag5662.xml"/><Relationship Id="rId63" Type="http://schemas.openxmlformats.org/officeDocument/2006/relationships/tags" Target="../tags/tag5678.xml"/><Relationship Id="rId68" Type="http://schemas.openxmlformats.org/officeDocument/2006/relationships/tags" Target="../tags/tag5683.xml"/><Relationship Id="rId84" Type="http://schemas.openxmlformats.org/officeDocument/2006/relationships/tags" Target="../tags/tag5699.xml"/><Relationship Id="rId89" Type="http://schemas.openxmlformats.org/officeDocument/2006/relationships/tags" Target="../tags/tag5704.xml"/><Relationship Id="rId2" Type="http://schemas.openxmlformats.org/officeDocument/2006/relationships/tags" Target="../tags/tag5617.xml"/><Relationship Id="rId16" Type="http://schemas.openxmlformats.org/officeDocument/2006/relationships/tags" Target="../tags/tag5631.xml"/><Relationship Id="rId29" Type="http://schemas.openxmlformats.org/officeDocument/2006/relationships/tags" Target="../tags/tag5644.xml"/><Relationship Id="rId107" Type="http://schemas.openxmlformats.org/officeDocument/2006/relationships/tags" Target="../tags/tag5722.xml"/><Relationship Id="rId11" Type="http://schemas.openxmlformats.org/officeDocument/2006/relationships/tags" Target="../tags/tag5626.xml"/><Relationship Id="rId24" Type="http://schemas.openxmlformats.org/officeDocument/2006/relationships/tags" Target="../tags/tag5639.xml"/><Relationship Id="rId32" Type="http://schemas.openxmlformats.org/officeDocument/2006/relationships/tags" Target="../tags/tag5647.xml"/><Relationship Id="rId37" Type="http://schemas.openxmlformats.org/officeDocument/2006/relationships/tags" Target="../tags/tag5652.xml"/><Relationship Id="rId40" Type="http://schemas.openxmlformats.org/officeDocument/2006/relationships/tags" Target="../tags/tag5655.xml"/><Relationship Id="rId45" Type="http://schemas.openxmlformats.org/officeDocument/2006/relationships/tags" Target="../tags/tag5660.xml"/><Relationship Id="rId53" Type="http://schemas.openxmlformats.org/officeDocument/2006/relationships/tags" Target="../tags/tag5668.xml"/><Relationship Id="rId58" Type="http://schemas.openxmlformats.org/officeDocument/2006/relationships/tags" Target="../tags/tag5673.xml"/><Relationship Id="rId66" Type="http://schemas.openxmlformats.org/officeDocument/2006/relationships/tags" Target="../tags/tag5681.xml"/><Relationship Id="rId74" Type="http://schemas.openxmlformats.org/officeDocument/2006/relationships/tags" Target="../tags/tag5689.xml"/><Relationship Id="rId79" Type="http://schemas.openxmlformats.org/officeDocument/2006/relationships/tags" Target="../tags/tag5694.xml"/><Relationship Id="rId87" Type="http://schemas.openxmlformats.org/officeDocument/2006/relationships/tags" Target="../tags/tag5702.xml"/><Relationship Id="rId102" Type="http://schemas.openxmlformats.org/officeDocument/2006/relationships/tags" Target="../tags/tag5717.xml"/><Relationship Id="rId110" Type="http://schemas.openxmlformats.org/officeDocument/2006/relationships/notesSlide" Target="../notesSlides/notesSlide142.xml"/><Relationship Id="rId5" Type="http://schemas.openxmlformats.org/officeDocument/2006/relationships/tags" Target="../tags/tag5620.xml"/><Relationship Id="rId61" Type="http://schemas.openxmlformats.org/officeDocument/2006/relationships/tags" Target="../tags/tag5676.xml"/><Relationship Id="rId82" Type="http://schemas.openxmlformats.org/officeDocument/2006/relationships/tags" Target="../tags/tag5697.xml"/><Relationship Id="rId90" Type="http://schemas.openxmlformats.org/officeDocument/2006/relationships/tags" Target="../tags/tag5705.xml"/><Relationship Id="rId95" Type="http://schemas.openxmlformats.org/officeDocument/2006/relationships/tags" Target="../tags/tag5710.xml"/><Relationship Id="rId19" Type="http://schemas.openxmlformats.org/officeDocument/2006/relationships/tags" Target="../tags/tag5634.xml"/><Relationship Id="rId14" Type="http://schemas.openxmlformats.org/officeDocument/2006/relationships/tags" Target="../tags/tag5629.xml"/><Relationship Id="rId22" Type="http://schemas.openxmlformats.org/officeDocument/2006/relationships/tags" Target="../tags/tag5637.xml"/><Relationship Id="rId27" Type="http://schemas.openxmlformats.org/officeDocument/2006/relationships/tags" Target="../tags/tag5642.xml"/><Relationship Id="rId30" Type="http://schemas.openxmlformats.org/officeDocument/2006/relationships/tags" Target="../tags/tag5645.xml"/><Relationship Id="rId35" Type="http://schemas.openxmlformats.org/officeDocument/2006/relationships/tags" Target="../tags/tag5650.xml"/><Relationship Id="rId43" Type="http://schemas.openxmlformats.org/officeDocument/2006/relationships/tags" Target="../tags/tag5658.xml"/><Relationship Id="rId48" Type="http://schemas.openxmlformats.org/officeDocument/2006/relationships/tags" Target="../tags/tag5663.xml"/><Relationship Id="rId56" Type="http://schemas.openxmlformats.org/officeDocument/2006/relationships/tags" Target="../tags/tag5671.xml"/><Relationship Id="rId64" Type="http://schemas.openxmlformats.org/officeDocument/2006/relationships/tags" Target="../tags/tag5679.xml"/><Relationship Id="rId69" Type="http://schemas.openxmlformats.org/officeDocument/2006/relationships/tags" Target="../tags/tag5684.xml"/><Relationship Id="rId77" Type="http://schemas.openxmlformats.org/officeDocument/2006/relationships/tags" Target="../tags/tag5692.xml"/><Relationship Id="rId100" Type="http://schemas.openxmlformats.org/officeDocument/2006/relationships/tags" Target="../tags/tag5715.xml"/><Relationship Id="rId105" Type="http://schemas.openxmlformats.org/officeDocument/2006/relationships/tags" Target="../tags/tag5720.xml"/><Relationship Id="rId8" Type="http://schemas.openxmlformats.org/officeDocument/2006/relationships/tags" Target="../tags/tag5623.xml"/><Relationship Id="rId51" Type="http://schemas.openxmlformats.org/officeDocument/2006/relationships/tags" Target="../tags/tag5666.xml"/><Relationship Id="rId72" Type="http://schemas.openxmlformats.org/officeDocument/2006/relationships/tags" Target="../tags/tag5687.xml"/><Relationship Id="rId80" Type="http://schemas.openxmlformats.org/officeDocument/2006/relationships/tags" Target="../tags/tag5695.xml"/><Relationship Id="rId85" Type="http://schemas.openxmlformats.org/officeDocument/2006/relationships/tags" Target="../tags/tag5700.xml"/><Relationship Id="rId93" Type="http://schemas.openxmlformats.org/officeDocument/2006/relationships/tags" Target="../tags/tag5708.xml"/><Relationship Id="rId98" Type="http://schemas.openxmlformats.org/officeDocument/2006/relationships/tags" Target="../tags/tag5713.xml"/><Relationship Id="rId3" Type="http://schemas.openxmlformats.org/officeDocument/2006/relationships/tags" Target="../tags/tag5618.xml"/><Relationship Id="rId12" Type="http://schemas.openxmlformats.org/officeDocument/2006/relationships/tags" Target="../tags/tag5627.xml"/><Relationship Id="rId17" Type="http://schemas.openxmlformats.org/officeDocument/2006/relationships/tags" Target="../tags/tag5632.xml"/><Relationship Id="rId25" Type="http://schemas.openxmlformats.org/officeDocument/2006/relationships/tags" Target="../tags/tag5640.xml"/><Relationship Id="rId33" Type="http://schemas.openxmlformats.org/officeDocument/2006/relationships/tags" Target="../tags/tag5648.xml"/><Relationship Id="rId38" Type="http://schemas.openxmlformats.org/officeDocument/2006/relationships/tags" Target="../tags/tag5653.xml"/><Relationship Id="rId46" Type="http://schemas.openxmlformats.org/officeDocument/2006/relationships/tags" Target="../tags/tag5661.xml"/><Relationship Id="rId59" Type="http://schemas.openxmlformats.org/officeDocument/2006/relationships/tags" Target="../tags/tag5674.xml"/><Relationship Id="rId67" Type="http://schemas.openxmlformats.org/officeDocument/2006/relationships/tags" Target="../tags/tag5682.xml"/><Relationship Id="rId103" Type="http://schemas.openxmlformats.org/officeDocument/2006/relationships/tags" Target="../tags/tag5718.xml"/><Relationship Id="rId108" Type="http://schemas.openxmlformats.org/officeDocument/2006/relationships/tags" Target="../tags/tag5723.xml"/><Relationship Id="rId20" Type="http://schemas.openxmlformats.org/officeDocument/2006/relationships/tags" Target="../tags/tag5635.xml"/><Relationship Id="rId41" Type="http://schemas.openxmlformats.org/officeDocument/2006/relationships/tags" Target="../tags/tag5656.xml"/><Relationship Id="rId54" Type="http://schemas.openxmlformats.org/officeDocument/2006/relationships/tags" Target="../tags/tag5669.xml"/><Relationship Id="rId62" Type="http://schemas.openxmlformats.org/officeDocument/2006/relationships/tags" Target="../tags/tag5677.xml"/><Relationship Id="rId70" Type="http://schemas.openxmlformats.org/officeDocument/2006/relationships/tags" Target="../tags/tag5685.xml"/><Relationship Id="rId75" Type="http://schemas.openxmlformats.org/officeDocument/2006/relationships/tags" Target="../tags/tag5690.xml"/><Relationship Id="rId83" Type="http://schemas.openxmlformats.org/officeDocument/2006/relationships/tags" Target="../tags/tag5698.xml"/><Relationship Id="rId88" Type="http://schemas.openxmlformats.org/officeDocument/2006/relationships/tags" Target="../tags/tag5703.xml"/><Relationship Id="rId91" Type="http://schemas.openxmlformats.org/officeDocument/2006/relationships/tags" Target="../tags/tag5706.xml"/><Relationship Id="rId96" Type="http://schemas.openxmlformats.org/officeDocument/2006/relationships/tags" Target="../tags/tag5711.xml"/><Relationship Id="rId1" Type="http://schemas.openxmlformats.org/officeDocument/2006/relationships/tags" Target="../tags/tag5616.xml"/><Relationship Id="rId6" Type="http://schemas.openxmlformats.org/officeDocument/2006/relationships/tags" Target="../tags/tag5621.xml"/><Relationship Id="rId15" Type="http://schemas.openxmlformats.org/officeDocument/2006/relationships/tags" Target="../tags/tag5630.xml"/><Relationship Id="rId23" Type="http://schemas.openxmlformats.org/officeDocument/2006/relationships/tags" Target="../tags/tag5638.xml"/><Relationship Id="rId28" Type="http://schemas.openxmlformats.org/officeDocument/2006/relationships/tags" Target="../tags/tag5643.xml"/><Relationship Id="rId36" Type="http://schemas.openxmlformats.org/officeDocument/2006/relationships/tags" Target="../tags/tag5651.xml"/><Relationship Id="rId49" Type="http://schemas.openxmlformats.org/officeDocument/2006/relationships/tags" Target="../tags/tag5664.xml"/><Relationship Id="rId57" Type="http://schemas.openxmlformats.org/officeDocument/2006/relationships/tags" Target="../tags/tag5672.xml"/><Relationship Id="rId106" Type="http://schemas.openxmlformats.org/officeDocument/2006/relationships/tags" Target="../tags/tag5721.xml"/><Relationship Id="rId10" Type="http://schemas.openxmlformats.org/officeDocument/2006/relationships/tags" Target="../tags/tag5625.xml"/><Relationship Id="rId31" Type="http://schemas.openxmlformats.org/officeDocument/2006/relationships/tags" Target="../tags/tag5646.xml"/><Relationship Id="rId44" Type="http://schemas.openxmlformats.org/officeDocument/2006/relationships/tags" Target="../tags/tag5659.xml"/><Relationship Id="rId52" Type="http://schemas.openxmlformats.org/officeDocument/2006/relationships/tags" Target="../tags/tag5667.xml"/><Relationship Id="rId60" Type="http://schemas.openxmlformats.org/officeDocument/2006/relationships/tags" Target="../tags/tag5675.xml"/><Relationship Id="rId65" Type="http://schemas.openxmlformats.org/officeDocument/2006/relationships/tags" Target="../tags/tag5680.xml"/><Relationship Id="rId73" Type="http://schemas.openxmlformats.org/officeDocument/2006/relationships/tags" Target="../tags/tag5688.xml"/><Relationship Id="rId78" Type="http://schemas.openxmlformats.org/officeDocument/2006/relationships/tags" Target="../tags/tag5693.xml"/><Relationship Id="rId81" Type="http://schemas.openxmlformats.org/officeDocument/2006/relationships/tags" Target="../tags/tag5696.xml"/><Relationship Id="rId86" Type="http://schemas.openxmlformats.org/officeDocument/2006/relationships/tags" Target="../tags/tag5701.xml"/><Relationship Id="rId94" Type="http://schemas.openxmlformats.org/officeDocument/2006/relationships/tags" Target="../tags/tag5709.xml"/><Relationship Id="rId99" Type="http://schemas.openxmlformats.org/officeDocument/2006/relationships/tags" Target="../tags/tag5714.xml"/><Relationship Id="rId101" Type="http://schemas.openxmlformats.org/officeDocument/2006/relationships/tags" Target="../tags/tag5716.xml"/><Relationship Id="rId4" Type="http://schemas.openxmlformats.org/officeDocument/2006/relationships/tags" Target="../tags/tag5619.xml"/><Relationship Id="rId9" Type="http://schemas.openxmlformats.org/officeDocument/2006/relationships/tags" Target="../tags/tag5624.xml"/><Relationship Id="rId13" Type="http://schemas.openxmlformats.org/officeDocument/2006/relationships/tags" Target="../tags/tag5628.xml"/><Relationship Id="rId18" Type="http://schemas.openxmlformats.org/officeDocument/2006/relationships/tags" Target="../tags/tag5633.xml"/><Relationship Id="rId39" Type="http://schemas.openxmlformats.org/officeDocument/2006/relationships/tags" Target="../tags/tag5654.xml"/><Relationship Id="rId109" Type="http://schemas.openxmlformats.org/officeDocument/2006/relationships/slideLayout" Target="../slideLayouts/slideLayout17.xml"/><Relationship Id="rId34" Type="http://schemas.openxmlformats.org/officeDocument/2006/relationships/tags" Target="../tags/tag5649.xml"/><Relationship Id="rId50" Type="http://schemas.openxmlformats.org/officeDocument/2006/relationships/tags" Target="../tags/tag5665.xml"/><Relationship Id="rId55" Type="http://schemas.openxmlformats.org/officeDocument/2006/relationships/tags" Target="../tags/tag5670.xml"/><Relationship Id="rId76" Type="http://schemas.openxmlformats.org/officeDocument/2006/relationships/tags" Target="../tags/tag5691.xml"/><Relationship Id="rId97" Type="http://schemas.openxmlformats.org/officeDocument/2006/relationships/tags" Target="../tags/tag5712.xml"/><Relationship Id="rId104" Type="http://schemas.openxmlformats.org/officeDocument/2006/relationships/tags" Target="../tags/tag5719.xml"/><Relationship Id="rId7" Type="http://schemas.openxmlformats.org/officeDocument/2006/relationships/tags" Target="../tags/tag5622.xml"/><Relationship Id="rId71" Type="http://schemas.openxmlformats.org/officeDocument/2006/relationships/tags" Target="../tags/tag5686.xml"/><Relationship Id="rId92" Type="http://schemas.openxmlformats.org/officeDocument/2006/relationships/tags" Target="../tags/tag5707.xml"/></Relationships>
</file>

<file path=ppt/slides/_rels/slide161.xml.rels><?xml version="1.0" encoding="UTF-8" standalone="yes"?>
<Relationships xmlns="http://schemas.openxmlformats.org/package/2006/relationships"><Relationship Id="rId26" Type="http://schemas.openxmlformats.org/officeDocument/2006/relationships/tags" Target="../tags/tag5749.xml"/><Relationship Id="rId21" Type="http://schemas.openxmlformats.org/officeDocument/2006/relationships/tags" Target="../tags/tag5744.xml"/><Relationship Id="rId42" Type="http://schemas.openxmlformats.org/officeDocument/2006/relationships/tags" Target="../tags/tag5765.xml"/><Relationship Id="rId47" Type="http://schemas.openxmlformats.org/officeDocument/2006/relationships/tags" Target="../tags/tag5770.xml"/><Relationship Id="rId63" Type="http://schemas.openxmlformats.org/officeDocument/2006/relationships/tags" Target="../tags/tag5786.xml"/><Relationship Id="rId68" Type="http://schemas.openxmlformats.org/officeDocument/2006/relationships/tags" Target="../tags/tag5791.xml"/><Relationship Id="rId84" Type="http://schemas.openxmlformats.org/officeDocument/2006/relationships/tags" Target="../tags/tag5807.xml"/><Relationship Id="rId89" Type="http://schemas.openxmlformats.org/officeDocument/2006/relationships/tags" Target="../tags/tag5812.xml"/><Relationship Id="rId2" Type="http://schemas.openxmlformats.org/officeDocument/2006/relationships/tags" Target="../tags/tag5725.xml"/><Relationship Id="rId16" Type="http://schemas.openxmlformats.org/officeDocument/2006/relationships/tags" Target="../tags/tag5739.xml"/><Relationship Id="rId29" Type="http://schemas.openxmlformats.org/officeDocument/2006/relationships/tags" Target="../tags/tag5752.xml"/><Relationship Id="rId107" Type="http://schemas.openxmlformats.org/officeDocument/2006/relationships/tags" Target="../tags/tag5830.xml"/><Relationship Id="rId11" Type="http://schemas.openxmlformats.org/officeDocument/2006/relationships/tags" Target="../tags/tag5734.xml"/><Relationship Id="rId24" Type="http://schemas.openxmlformats.org/officeDocument/2006/relationships/tags" Target="../tags/tag5747.xml"/><Relationship Id="rId32" Type="http://schemas.openxmlformats.org/officeDocument/2006/relationships/tags" Target="../tags/tag5755.xml"/><Relationship Id="rId37" Type="http://schemas.openxmlformats.org/officeDocument/2006/relationships/tags" Target="../tags/tag5760.xml"/><Relationship Id="rId40" Type="http://schemas.openxmlformats.org/officeDocument/2006/relationships/tags" Target="../tags/tag5763.xml"/><Relationship Id="rId45" Type="http://schemas.openxmlformats.org/officeDocument/2006/relationships/tags" Target="../tags/tag5768.xml"/><Relationship Id="rId53" Type="http://schemas.openxmlformats.org/officeDocument/2006/relationships/tags" Target="../tags/tag5776.xml"/><Relationship Id="rId58" Type="http://schemas.openxmlformats.org/officeDocument/2006/relationships/tags" Target="../tags/tag5781.xml"/><Relationship Id="rId66" Type="http://schemas.openxmlformats.org/officeDocument/2006/relationships/tags" Target="../tags/tag5789.xml"/><Relationship Id="rId74" Type="http://schemas.openxmlformats.org/officeDocument/2006/relationships/tags" Target="../tags/tag5797.xml"/><Relationship Id="rId79" Type="http://schemas.openxmlformats.org/officeDocument/2006/relationships/tags" Target="../tags/tag5802.xml"/><Relationship Id="rId87" Type="http://schemas.openxmlformats.org/officeDocument/2006/relationships/tags" Target="../tags/tag5810.xml"/><Relationship Id="rId102" Type="http://schemas.openxmlformats.org/officeDocument/2006/relationships/tags" Target="../tags/tag5825.xml"/><Relationship Id="rId110" Type="http://schemas.openxmlformats.org/officeDocument/2006/relationships/slideLayout" Target="../slideLayouts/slideLayout17.xml"/><Relationship Id="rId5" Type="http://schemas.openxmlformats.org/officeDocument/2006/relationships/tags" Target="../tags/tag5728.xml"/><Relationship Id="rId61" Type="http://schemas.openxmlformats.org/officeDocument/2006/relationships/tags" Target="../tags/tag5784.xml"/><Relationship Id="rId82" Type="http://schemas.openxmlformats.org/officeDocument/2006/relationships/tags" Target="../tags/tag5805.xml"/><Relationship Id="rId90" Type="http://schemas.openxmlformats.org/officeDocument/2006/relationships/tags" Target="../tags/tag5813.xml"/><Relationship Id="rId95" Type="http://schemas.openxmlformats.org/officeDocument/2006/relationships/tags" Target="../tags/tag5818.xml"/><Relationship Id="rId19" Type="http://schemas.openxmlformats.org/officeDocument/2006/relationships/tags" Target="../tags/tag5742.xml"/><Relationship Id="rId14" Type="http://schemas.openxmlformats.org/officeDocument/2006/relationships/tags" Target="../tags/tag5737.xml"/><Relationship Id="rId22" Type="http://schemas.openxmlformats.org/officeDocument/2006/relationships/tags" Target="../tags/tag5745.xml"/><Relationship Id="rId27" Type="http://schemas.openxmlformats.org/officeDocument/2006/relationships/tags" Target="../tags/tag5750.xml"/><Relationship Id="rId30" Type="http://schemas.openxmlformats.org/officeDocument/2006/relationships/tags" Target="../tags/tag5753.xml"/><Relationship Id="rId35" Type="http://schemas.openxmlformats.org/officeDocument/2006/relationships/tags" Target="../tags/tag5758.xml"/><Relationship Id="rId43" Type="http://schemas.openxmlformats.org/officeDocument/2006/relationships/tags" Target="../tags/tag5766.xml"/><Relationship Id="rId48" Type="http://schemas.openxmlformats.org/officeDocument/2006/relationships/tags" Target="../tags/tag5771.xml"/><Relationship Id="rId56" Type="http://schemas.openxmlformats.org/officeDocument/2006/relationships/tags" Target="../tags/tag5779.xml"/><Relationship Id="rId64" Type="http://schemas.openxmlformats.org/officeDocument/2006/relationships/tags" Target="../tags/tag5787.xml"/><Relationship Id="rId69" Type="http://schemas.openxmlformats.org/officeDocument/2006/relationships/tags" Target="../tags/tag5792.xml"/><Relationship Id="rId77" Type="http://schemas.openxmlformats.org/officeDocument/2006/relationships/tags" Target="../tags/tag5800.xml"/><Relationship Id="rId100" Type="http://schemas.openxmlformats.org/officeDocument/2006/relationships/tags" Target="../tags/tag5823.xml"/><Relationship Id="rId105" Type="http://schemas.openxmlformats.org/officeDocument/2006/relationships/tags" Target="../tags/tag5828.xml"/><Relationship Id="rId8" Type="http://schemas.openxmlformats.org/officeDocument/2006/relationships/tags" Target="../tags/tag5731.xml"/><Relationship Id="rId51" Type="http://schemas.openxmlformats.org/officeDocument/2006/relationships/tags" Target="../tags/tag5774.xml"/><Relationship Id="rId72" Type="http://schemas.openxmlformats.org/officeDocument/2006/relationships/tags" Target="../tags/tag5795.xml"/><Relationship Id="rId80" Type="http://schemas.openxmlformats.org/officeDocument/2006/relationships/tags" Target="../tags/tag5803.xml"/><Relationship Id="rId85" Type="http://schemas.openxmlformats.org/officeDocument/2006/relationships/tags" Target="../tags/tag5808.xml"/><Relationship Id="rId93" Type="http://schemas.openxmlformats.org/officeDocument/2006/relationships/tags" Target="../tags/tag5816.xml"/><Relationship Id="rId98" Type="http://schemas.openxmlformats.org/officeDocument/2006/relationships/tags" Target="../tags/tag5821.xml"/><Relationship Id="rId3" Type="http://schemas.openxmlformats.org/officeDocument/2006/relationships/tags" Target="../tags/tag5726.xml"/><Relationship Id="rId12" Type="http://schemas.openxmlformats.org/officeDocument/2006/relationships/tags" Target="../tags/tag5735.xml"/><Relationship Id="rId17" Type="http://schemas.openxmlformats.org/officeDocument/2006/relationships/tags" Target="../tags/tag5740.xml"/><Relationship Id="rId25" Type="http://schemas.openxmlformats.org/officeDocument/2006/relationships/tags" Target="../tags/tag5748.xml"/><Relationship Id="rId33" Type="http://schemas.openxmlformats.org/officeDocument/2006/relationships/tags" Target="../tags/tag5756.xml"/><Relationship Id="rId38" Type="http://schemas.openxmlformats.org/officeDocument/2006/relationships/tags" Target="../tags/tag5761.xml"/><Relationship Id="rId46" Type="http://schemas.openxmlformats.org/officeDocument/2006/relationships/tags" Target="../tags/tag5769.xml"/><Relationship Id="rId59" Type="http://schemas.openxmlformats.org/officeDocument/2006/relationships/tags" Target="../tags/tag5782.xml"/><Relationship Id="rId67" Type="http://schemas.openxmlformats.org/officeDocument/2006/relationships/tags" Target="../tags/tag5790.xml"/><Relationship Id="rId103" Type="http://schemas.openxmlformats.org/officeDocument/2006/relationships/tags" Target="../tags/tag5826.xml"/><Relationship Id="rId108" Type="http://schemas.openxmlformats.org/officeDocument/2006/relationships/tags" Target="../tags/tag5831.xml"/><Relationship Id="rId20" Type="http://schemas.openxmlformats.org/officeDocument/2006/relationships/tags" Target="../tags/tag5743.xml"/><Relationship Id="rId41" Type="http://schemas.openxmlformats.org/officeDocument/2006/relationships/tags" Target="../tags/tag5764.xml"/><Relationship Id="rId54" Type="http://schemas.openxmlformats.org/officeDocument/2006/relationships/tags" Target="../tags/tag5777.xml"/><Relationship Id="rId62" Type="http://schemas.openxmlformats.org/officeDocument/2006/relationships/tags" Target="../tags/tag5785.xml"/><Relationship Id="rId70" Type="http://schemas.openxmlformats.org/officeDocument/2006/relationships/tags" Target="../tags/tag5793.xml"/><Relationship Id="rId75" Type="http://schemas.openxmlformats.org/officeDocument/2006/relationships/tags" Target="../tags/tag5798.xml"/><Relationship Id="rId83" Type="http://schemas.openxmlformats.org/officeDocument/2006/relationships/tags" Target="../tags/tag5806.xml"/><Relationship Id="rId88" Type="http://schemas.openxmlformats.org/officeDocument/2006/relationships/tags" Target="../tags/tag5811.xml"/><Relationship Id="rId91" Type="http://schemas.openxmlformats.org/officeDocument/2006/relationships/tags" Target="../tags/tag5814.xml"/><Relationship Id="rId96" Type="http://schemas.openxmlformats.org/officeDocument/2006/relationships/tags" Target="../tags/tag5819.xml"/><Relationship Id="rId111" Type="http://schemas.openxmlformats.org/officeDocument/2006/relationships/notesSlide" Target="../notesSlides/notesSlide143.xml"/><Relationship Id="rId1" Type="http://schemas.openxmlformats.org/officeDocument/2006/relationships/tags" Target="../tags/tag5724.xml"/><Relationship Id="rId6" Type="http://schemas.openxmlformats.org/officeDocument/2006/relationships/tags" Target="../tags/tag5729.xml"/><Relationship Id="rId15" Type="http://schemas.openxmlformats.org/officeDocument/2006/relationships/tags" Target="../tags/tag5738.xml"/><Relationship Id="rId23" Type="http://schemas.openxmlformats.org/officeDocument/2006/relationships/tags" Target="../tags/tag5746.xml"/><Relationship Id="rId28" Type="http://schemas.openxmlformats.org/officeDocument/2006/relationships/tags" Target="../tags/tag5751.xml"/><Relationship Id="rId36" Type="http://schemas.openxmlformats.org/officeDocument/2006/relationships/tags" Target="../tags/tag5759.xml"/><Relationship Id="rId49" Type="http://schemas.openxmlformats.org/officeDocument/2006/relationships/tags" Target="../tags/tag5772.xml"/><Relationship Id="rId57" Type="http://schemas.openxmlformats.org/officeDocument/2006/relationships/tags" Target="../tags/tag5780.xml"/><Relationship Id="rId106" Type="http://schemas.openxmlformats.org/officeDocument/2006/relationships/tags" Target="../tags/tag5829.xml"/><Relationship Id="rId10" Type="http://schemas.openxmlformats.org/officeDocument/2006/relationships/tags" Target="../tags/tag5733.xml"/><Relationship Id="rId31" Type="http://schemas.openxmlformats.org/officeDocument/2006/relationships/tags" Target="../tags/tag5754.xml"/><Relationship Id="rId44" Type="http://schemas.openxmlformats.org/officeDocument/2006/relationships/tags" Target="../tags/tag5767.xml"/><Relationship Id="rId52" Type="http://schemas.openxmlformats.org/officeDocument/2006/relationships/tags" Target="../tags/tag5775.xml"/><Relationship Id="rId60" Type="http://schemas.openxmlformats.org/officeDocument/2006/relationships/tags" Target="../tags/tag5783.xml"/><Relationship Id="rId65" Type="http://schemas.openxmlformats.org/officeDocument/2006/relationships/tags" Target="../tags/tag5788.xml"/><Relationship Id="rId73" Type="http://schemas.openxmlformats.org/officeDocument/2006/relationships/tags" Target="../tags/tag5796.xml"/><Relationship Id="rId78" Type="http://schemas.openxmlformats.org/officeDocument/2006/relationships/tags" Target="../tags/tag5801.xml"/><Relationship Id="rId81" Type="http://schemas.openxmlformats.org/officeDocument/2006/relationships/tags" Target="../tags/tag5804.xml"/><Relationship Id="rId86" Type="http://schemas.openxmlformats.org/officeDocument/2006/relationships/tags" Target="../tags/tag5809.xml"/><Relationship Id="rId94" Type="http://schemas.openxmlformats.org/officeDocument/2006/relationships/tags" Target="../tags/tag5817.xml"/><Relationship Id="rId99" Type="http://schemas.openxmlformats.org/officeDocument/2006/relationships/tags" Target="../tags/tag5822.xml"/><Relationship Id="rId101" Type="http://schemas.openxmlformats.org/officeDocument/2006/relationships/tags" Target="../tags/tag5824.xml"/><Relationship Id="rId4" Type="http://schemas.openxmlformats.org/officeDocument/2006/relationships/tags" Target="../tags/tag5727.xml"/><Relationship Id="rId9" Type="http://schemas.openxmlformats.org/officeDocument/2006/relationships/tags" Target="../tags/tag5732.xml"/><Relationship Id="rId13" Type="http://schemas.openxmlformats.org/officeDocument/2006/relationships/tags" Target="../tags/tag5736.xml"/><Relationship Id="rId18" Type="http://schemas.openxmlformats.org/officeDocument/2006/relationships/tags" Target="../tags/tag5741.xml"/><Relationship Id="rId39" Type="http://schemas.openxmlformats.org/officeDocument/2006/relationships/tags" Target="../tags/tag5762.xml"/><Relationship Id="rId109" Type="http://schemas.openxmlformats.org/officeDocument/2006/relationships/tags" Target="../tags/tag5832.xml"/><Relationship Id="rId34" Type="http://schemas.openxmlformats.org/officeDocument/2006/relationships/tags" Target="../tags/tag5757.xml"/><Relationship Id="rId50" Type="http://schemas.openxmlformats.org/officeDocument/2006/relationships/tags" Target="../tags/tag5773.xml"/><Relationship Id="rId55" Type="http://schemas.openxmlformats.org/officeDocument/2006/relationships/tags" Target="../tags/tag5778.xml"/><Relationship Id="rId76" Type="http://schemas.openxmlformats.org/officeDocument/2006/relationships/tags" Target="../tags/tag5799.xml"/><Relationship Id="rId97" Type="http://schemas.openxmlformats.org/officeDocument/2006/relationships/tags" Target="../tags/tag5820.xml"/><Relationship Id="rId104" Type="http://schemas.openxmlformats.org/officeDocument/2006/relationships/tags" Target="../tags/tag5827.xml"/><Relationship Id="rId7" Type="http://schemas.openxmlformats.org/officeDocument/2006/relationships/tags" Target="../tags/tag5730.xml"/><Relationship Id="rId71" Type="http://schemas.openxmlformats.org/officeDocument/2006/relationships/tags" Target="../tags/tag5794.xml"/><Relationship Id="rId92" Type="http://schemas.openxmlformats.org/officeDocument/2006/relationships/tags" Target="../tags/tag5815.xml"/></Relationships>
</file>

<file path=ppt/slides/_rels/slide162.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tags" Target="../tags/tag5835.xml"/><Relationship Id="rId7" Type="http://schemas.openxmlformats.org/officeDocument/2006/relationships/notesSlide" Target="../notesSlides/notesSlide144.xml"/><Relationship Id="rId2" Type="http://schemas.openxmlformats.org/officeDocument/2006/relationships/tags" Target="../tags/tag5834.xml"/><Relationship Id="rId1" Type="http://schemas.openxmlformats.org/officeDocument/2006/relationships/tags" Target="../tags/tag5833.xml"/><Relationship Id="rId6" Type="http://schemas.openxmlformats.org/officeDocument/2006/relationships/slideLayout" Target="../slideLayouts/slideLayout17.xml"/><Relationship Id="rId5" Type="http://schemas.openxmlformats.org/officeDocument/2006/relationships/tags" Target="../tags/tag5837.xml"/><Relationship Id="rId4" Type="http://schemas.openxmlformats.org/officeDocument/2006/relationships/tags" Target="../tags/tag5836.xml"/><Relationship Id="rId9" Type="http://schemas.openxmlformats.org/officeDocument/2006/relationships/image" Target="../media/image11.png"/></Relationships>
</file>

<file path=ppt/slides/_rels/slide163.xml.rels><?xml version="1.0" encoding="UTF-8" standalone="yes"?>
<Relationships xmlns="http://schemas.openxmlformats.org/package/2006/relationships"><Relationship Id="rId3" Type="http://schemas.openxmlformats.org/officeDocument/2006/relationships/tags" Target="../tags/tag5840.xml"/><Relationship Id="rId7" Type="http://schemas.openxmlformats.org/officeDocument/2006/relationships/image" Target="../media/image10.jpeg"/><Relationship Id="rId2" Type="http://schemas.openxmlformats.org/officeDocument/2006/relationships/tags" Target="../tags/tag5839.xml"/><Relationship Id="rId1" Type="http://schemas.openxmlformats.org/officeDocument/2006/relationships/tags" Target="../tags/tag5838.xml"/><Relationship Id="rId6" Type="http://schemas.openxmlformats.org/officeDocument/2006/relationships/image" Target="../media/image58.jpeg"/><Relationship Id="rId5" Type="http://schemas.openxmlformats.org/officeDocument/2006/relationships/notesSlide" Target="../notesSlides/notesSlide145.xml"/><Relationship Id="rId4"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3" Type="http://schemas.openxmlformats.org/officeDocument/2006/relationships/tags" Target="../tags/tag5843.xml"/><Relationship Id="rId2" Type="http://schemas.openxmlformats.org/officeDocument/2006/relationships/tags" Target="../tags/tag5842.xml"/><Relationship Id="rId1" Type="http://schemas.openxmlformats.org/officeDocument/2006/relationships/tags" Target="../tags/tag5841.xml"/><Relationship Id="rId5" Type="http://schemas.openxmlformats.org/officeDocument/2006/relationships/image" Target="../media/image32.jpeg"/><Relationship Id="rId4" Type="http://schemas.openxmlformats.org/officeDocument/2006/relationships/slideLayout" Target="../slideLayouts/slideLayout18.xml"/></Relationships>
</file>

<file path=ppt/slides/_rels/slide165.xml.rels><?xml version="1.0" encoding="UTF-8" standalone="yes"?>
<Relationships xmlns="http://schemas.openxmlformats.org/package/2006/relationships"><Relationship Id="rId3" Type="http://schemas.openxmlformats.org/officeDocument/2006/relationships/tags" Target="../tags/tag5846.xml"/><Relationship Id="rId2" Type="http://schemas.openxmlformats.org/officeDocument/2006/relationships/tags" Target="../tags/tag5845.xml"/><Relationship Id="rId1" Type="http://schemas.openxmlformats.org/officeDocument/2006/relationships/tags" Target="../tags/tag5844.xml"/><Relationship Id="rId6" Type="http://schemas.openxmlformats.org/officeDocument/2006/relationships/notesSlide" Target="../notesSlides/notesSlide146.xml"/><Relationship Id="rId5" Type="http://schemas.openxmlformats.org/officeDocument/2006/relationships/slideLayout" Target="../slideLayouts/slideLayout17.xml"/><Relationship Id="rId4" Type="http://schemas.openxmlformats.org/officeDocument/2006/relationships/tags" Target="../tags/tag5847.xml"/></Relationships>
</file>

<file path=ppt/slides/_rels/slide166.xml.rels><?xml version="1.0" encoding="UTF-8" standalone="yes"?>
<Relationships xmlns="http://schemas.openxmlformats.org/package/2006/relationships"><Relationship Id="rId8" Type="http://schemas.openxmlformats.org/officeDocument/2006/relationships/tags" Target="../tags/tag5855.xml"/><Relationship Id="rId13" Type="http://schemas.openxmlformats.org/officeDocument/2006/relationships/tags" Target="../tags/tag5860.xml"/><Relationship Id="rId18" Type="http://schemas.openxmlformats.org/officeDocument/2006/relationships/tags" Target="../tags/tag5865.xml"/><Relationship Id="rId3" Type="http://schemas.openxmlformats.org/officeDocument/2006/relationships/tags" Target="../tags/tag5850.xml"/><Relationship Id="rId7" Type="http://schemas.openxmlformats.org/officeDocument/2006/relationships/tags" Target="../tags/tag5854.xml"/><Relationship Id="rId12" Type="http://schemas.openxmlformats.org/officeDocument/2006/relationships/tags" Target="../tags/tag5859.xml"/><Relationship Id="rId17" Type="http://schemas.openxmlformats.org/officeDocument/2006/relationships/tags" Target="../tags/tag5864.xml"/><Relationship Id="rId2" Type="http://schemas.openxmlformats.org/officeDocument/2006/relationships/tags" Target="../tags/tag5849.xml"/><Relationship Id="rId16" Type="http://schemas.openxmlformats.org/officeDocument/2006/relationships/tags" Target="../tags/tag5863.xml"/><Relationship Id="rId20" Type="http://schemas.openxmlformats.org/officeDocument/2006/relationships/notesSlide" Target="../notesSlides/notesSlide147.xml"/><Relationship Id="rId1" Type="http://schemas.openxmlformats.org/officeDocument/2006/relationships/tags" Target="../tags/tag5848.xml"/><Relationship Id="rId6" Type="http://schemas.openxmlformats.org/officeDocument/2006/relationships/tags" Target="../tags/tag5853.xml"/><Relationship Id="rId11" Type="http://schemas.openxmlformats.org/officeDocument/2006/relationships/tags" Target="../tags/tag5858.xml"/><Relationship Id="rId5" Type="http://schemas.openxmlformats.org/officeDocument/2006/relationships/tags" Target="../tags/tag5852.xml"/><Relationship Id="rId15" Type="http://schemas.openxmlformats.org/officeDocument/2006/relationships/tags" Target="../tags/tag5862.xml"/><Relationship Id="rId10" Type="http://schemas.openxmlformats.org/officeDocument/2006/relationships/tags" Target="../tags/tag5857.xml"/><Relationship Id="rId19" Type="http://schemas.openxmlformats.org/officeDocument/2006/relationships/slideLayout" Target="../slideLayouts/slideLayout17.xml"/><Relationship Id="rId4" Type="http://schemas.openxmlformats.org/officeDocument/2006/relationships/tags" Target="../tags/tag5851.xml"/><Relationship Id="rId9" Type="http://schemas.openxmlformats.org/officeDocument/2006/relationships/tags" Target="../tags/tag5856.xml"/><Relationship Id="rId14" Type="http://schemas.openxmlformats.org/officeDocument/2006/relationships/tags" Target="../tags/tag5861.xml"/></Relationships>
</file>

<file path=ppt/slides/_rels/slide167.xml.rels><?xml version="1.0" encoding="UTF-8" standalone="yes"?>
<Relationships xmlns="http://schemas.openxmlformats.org/package/2006/relationships"><Relationship Id="rId13" Type="http://schemas.openxmlformats.org/officeDocument/2006/relationships/tags" Target="../tags/tag5878.xml"/><Relationship Id="rId18" Type="http://schemas.openxmlformats.org/officeDocument/2006/relationships/tags" Target="../tags/tag5883.xml"/><Relationship Id="rId26" Type="http://schemas.openxmlformats.org/officeDocument/2006/relationships/tags" Target="../tags/tag5891.xml"/><Relationship Id="rId39" Type="http://schemas.openxmlformats.org/officeDocument/2006/relationships/tags" Target="../tags/tag5904.xml"/><Relationship Id="rId21" Type="http://schemas.openxmlformats.org/officeDocument/2006/relationships/tags" Target="../tags/tag5886.xml"/><Relationship Id="rId34" Type="http://schemas.openxmlformats.org/officeDocument/2006/relationships/tags" Target="../tags/tag5899.xml"/><Relationship Id="rId42" Type="http://schemas.openxmlformats.org/officeDocument/2006/relationships/tags" Target="../tags/tag5907.xml"/><Relationship Id="rId47" Type="http://schemas.openxmlformats.org/officeDocument/2006/relationships/tags" Target="../tags/tag5912.xml"/><Relationship Id="rId50" Type="http://schemas.openxmlformats.org/officeDocument/2006/relationships/tags" Target="../tags/tag5915.xml"/><Relationship Id="rId55" Type="http://schemas.openxmlformats.org/officeDocument/2006/relationships/tags" Target="../tags/tag5920.xml"/><Relationship Id="rId7" Type="http://schemas.openxmlformats.org/officeDocument/2006/relationships/tags" Target="../tags/tag5872.xml"/><Relationship Id="rId2" Type="http://schemas.openxmlformats.org/officeDocument/2006/relationships/tags" Target="../tags/tag5867.xml"/><Relationship Id="rId16" Type="http://schemas.openxmlformats.org/officeDocument/2006/relationships/tags" Target="../tags/tag5881.xml"/><Relationship Id="rId20" Type="http://schemas.openxmlformats.org/officeDocument/2006/relationships/tags" Target="../tags/tag5885.xml"/><Relationship Id="rId29" Type="http://schemas.openxmlformats.org/officeDocument/2006/relationships/tags" Target="../tags/tag5894.xml"/><Relationship Id="rId41" Type="http://schemas.openxmlformats.org/officeDocument/2006/relationships/tags" Target="../tags/tag5906.xml"/><Relationship Id="rId54" Type="http://schemas.openxmlformats.org/officeDocument/2006/relationships/tags" Target="../tags/tag5919.xml"/><Relationship Id="rId62" Type="http://schemas.openxmlformats.org/officeDocument/2006/relationships/notesSlide" Target="../notesSlides/notesSlide148.xml"/><Relationship Id="rId1" Type="http://schemas.openxmlformats.org/officeDocument/2006/relationships/tags" Target="../tags/tag5866.xml"/><Relationship Id="rId6" Type="http://schemas.openxmlformats.org/officeDocument/2006/relationships/tags" Target="../tags/tag5871.xml"/><Relationship Id="rId11" Type="http://schemas.openxmlformats.org/officeDocument/2006/relationships/tags" Target="../tags/tag5876.xml"/><Relationship Id="rId24" Type="http://schemas.openxmlformats.org/officeDocument/2006/relationships/tags" Target="../tags/tag5889.xml"/><Relationship Id="rId32" Type="http://schemas.openxmlformats.org/officeDocument/2006/relationships/tags" Target="../tags/tag5897.xml"/><Relationship Id="rId37" Type="http://schemas.openxmlformats.org/officeDocument/2006/relationships/tags" Target="../tags/tag5902.xml"/><Relationship Id="rId40" Type="http://schemas.openxmlformats.org/officeDocument/2006/relationships/tags" Target="../tags/tag5905.xml"/><Relationship Id="rId45" Type="http://schemas.openxmlformats.org/officeDocument/2006/relationships/tags" Target="../tags/tag5910.xml"/><Relationship Id="rId53" Type="http://schemas.openxmlformats.org/officeDocument/2006/relationships/tags" Target="../tags/tag5918.xml"/><Relationship Id="rId58" Type="http://schemas.openxmlformats.org/officeDocument/2006/relationships/tags" Target="../tags/tag5923.xml"/><Relationship Id="rId5" Type="http://schemas.openxmlformats.org/officeDocument/2006/relationships/tags" Target="../tags/tag5870.xml"/><Relationship Id="rId15" Type="http://schemas.openxmlformats.org/officeDocument/2006/relationships/tags" Target="../tags/tag5880.xml"/><Relationship Id="rId23" Type="http://schemas.openxmlformats.org/officeDocument/2006/relationships/tags" Target="../tags/tag5888.xml"/><Relationship Id="rId28" Type="http://schemas.openxmlformats.org/officeDocument/2006/relationships/tags" Target="../tags/tag5893.xml"/><Relationship Id="rId36" Type="http://schemas.openxmlformats.org/officeDocument/2006/relationships/tags" Target="../tags/tag5901.xml"/><Relationship Id="rId49" Type="http://schemas.openxmlformats.org/officeDocument/2006/relationships/tags" Target="../tags/tag5914.xml"/><Relationship Id="rId57" Type="http://schemas.openxmlformats.org/officeDocument/2006/relationships/tags" Target="../tags/tag5922.xml"/><Relationship Id="rId61" Type="http://schemas.openxmlformats.org/officeDocument/2006/relationships/slideLayout" Target="../slideLayouts/slideLayout17.xml"/><Relationship Id="rId10" Type="http://schemas.openxmlformats.org/officeDocument/2006/relationships/tags" Target="../tags/tag5875.xml"/><Relationship Id="rId19" Type="http://schemas.openxmlformats.org/officeDocument/2006/relationships/tags" Target="../tags/tag5884.xml"/><Relationship Id="rId31" Type="http://schemas.openxmlformats.org/officeDocument/2006/relationships/tags" Target="../tags/tag5896.xml"/><Relationship Id="rId44" Type="http://schemas.openxmlformats.org/officeDocument/2006/relationships/tags" Target="../tags/tag5909.xml"/><Relationship Id="rId52" Type="http://schemas.openxmlformats.org/officeDocument/2006/relationships/tags" Target="../tags/tag5917.xml"/><Relationship Id="rId60" Type="http://schemas.openxmlformats.org/officeDocument/2006/relationships/tags" Target="../tags/tag5925.xml"/><Relationship Id="rId4" Type="http://schemas.openxmlformats.org/officeDocument/2006/relationships/tags" Target="../tags/tag5869.xml"/><Relationship Id="rId9" Type="http://schemas.openxmlformats.org/officeDocument/2006/relationships/tags" Target="../tags/tag5874.xml"/><Relationship Id="rId14" Type="http://schemas.openxmlformats.org/officeDocument/2006/relationships/tags" Target="../tags/tag5879.xml"/><Relationship Id="rId22" Type="http://schemas.openxmlformats.org/officeDocument/2006/relationships/tags" Target="../tags/tag5887.xml"/><Relationship Id="rId27" Type="http://schemas.openxmlformats.org/officeDocument/2006/relationships/tags" Target="../tags/tag5892.xml"/><Relationship Id="rId30" Type="http://schemas.openxmlformats.org/officeDocument/2006/relationships/tags" Target="../tags/tag5895.xml"/><Relationship Id="rId35" Type="http://schemas.openxmlformats.org/officeDocument/2006/relationships/tags" Target="../tags/tag5900.xml"/><Relationship Id="rId43" Type="http://schemas.openxmlformats.org/officeDocument/2006/relationships/tags" Target="../tags/tag5908.xml"/><Relationship Id="rId48" Type="http://schemas.openxmlformats.org/officeDocument/2006/relationships/tags" Target="../tags/tag5913.xml"/><Relationship Id="rId56" Type="http://schemas.openxmlformats.org/officeDocument/2006/relationships/tags" Target="../tags/tag5921.xml"/><Relationship Id="rId8" Type="http://schemas.openxmlformats.org/officeDocument/2006/relationships/tags" Target="../tags/tag5873.xml"/><Relationship Id="rId51" Type="http://schemas.openxmlformats.org/officeDocument/2006/relationships/tags" Target="../tags/tag5916.xml"/><Relationship Id="rId3" Type="http://schemas.openxmlformats.org/officeDocument/2006/relationships/tags" Target="../tags/tag5868.xml"/><Relationship Id="rId12" Type="http://schemas.openxmlformats.org/officeDocument/2006/relationships/tags" Target="../tags/tag5877.xml"/><Relationship Id="rId17" Type="http://schemas.openxmlformats.org/officeDocument/2006/relationships/tags" Target="../tags/tag5882.xml"/><Relationship Id="rId25" Type="http://schemas.openxmlformats.org/officeDocument/2006/relationships/tags" Target="../tags/tag5890.xml"/><Relationship Id="rId33" Type="http://schemas.openxmlformats.org/officeDocument/2006/relationships/tags" Target="../tags/tag5898.xml"/><Relationship Id="rId38" Type="http://schemas.openxmlformats.org/officeDocument/2006/relationships/tags" Target="../tags/tag5903.xml"/><Relationship Id="rId46" Type="http://schemas.openxmlformats.org/officeDocument/2006/relationships/tags" Target="../tags/tag5911.xml"/><Relationship Id="rId59" Type="http://schemas.openxmlformats.org/officeDocument/2006/relationships/tags" Target="../tags/tag5924.xml"/></Relationships>
</file>

<file path=ppt/slides/_rels/slide168.xml.rels><?xml version="1.0" encoding="UTF-8" standalone="yes"?>
<Relationships xmlns="http://schemas.openxmlformats.org/package/2006/relationships"><Relationship Id="rId13" Type="http://schemas.openxmlformats.org/officeDocument/2006/relationships/tags" Target="../tags/tag5938.xml"/><Relationship Id="rId18" Type="http://schemas.openxmlformats.org/officeDocument/2006/relationships/tags" Target="../tags/tag5943.xml"/><Relationship Id="rId26" Type="http://schemas.openxmlformats.org/officeDocument/2006/relationships/tags" Target="../tags/tag5951.xml"/><Relationship Id="rId39" Type="http://schemas.openxmlformats.org/officeDocument/2006/relationships/tags" Target="../tags/tag5964.xml"/><Relationship Id="rId21" Type="http://schemas.openxmlformats.org/officeDocument/2006/relationships/tags" Target="../tags/tag5946.xml"/><Relationship Id="rId34" Type="http://schemas.openxmlformats.org/officeDocument/2006/relationships/tags" Target="../tags/tag5959.xml"/><Relationship Id="rId42" Type="http://schemas.openxmlformats.org/officeDocument/2006/relationships/tags" Target="../tags/tag5967.xml"/><Relationship Id="rId47" Type="http://schemas.openxmlformats.org/officeDocument/2006/relationships/tags" Target="../tags/tag5972.xml"/><Relationship Id="rId50" Type="http://schemas.openxmlformats.org/officeDocument/2006/relationships/tags" Target="../tags/tag5975.xml"/><Relationship Id="rId55" Type="http://schemas.openxmlformats.org/officeDocument/2006/relationships/tags" Target="../tags/tag5980.xml"/><Relationship Id="rId7" Type="http://schemas.openxmlformats.org/officeDocument/2006/relationships/tags" Target="../tags/tag5932.xml"/><Relationship Id="rId12" Type="http://schemas.openxmlformats.org/officeDocument/2006/relationships/tags" Target="../tags/tag5937.xml"/><Relationship Id="rId17" Type="http://schemas.openxmlformats.org/officeDocument/2006/relationships/tags" Target="../tags/tag5942.xml"/><Relationship Id="rId25" Type="http://schemas.openxmlformats.org/officeDocument/2006/relationships/tags" Target="../tags/tag5950.xml"/><Relationship Id="rId33" Type="http://schemas.openxmlformats.org/officeDocument/2006/relationships/tags" Target="../tags/tag5958.xml"/><Relationship Id="rId38" Type="http://schemas.openxmlformats.org/officeDocument/2006/relationships/tags" Target="../tags/tag5963.xml"/><Relationship Id="rId46" Type="http://schemas.openxmlformats.org/officeDocument/2006/relationships/tags" Target="../tags/tag5971.xml"/><Relationship Id="rId2" Type="http://schemas.openxmlformats.org/officeDocument/2006/relationships/tags" Target="../tags/tag5927.xml"/><Relationship Id="rId16" Type="http://schemas.openxmlformats.org/officeDocument/2006/relationships/tags" Target="../tags/tag5941.xml"/><Relationship Id="rId20" Type="http://schemas.openxmlformats.org/officeDocument/2006/relationships/tags" Target="../tags/tag5945.xml"/><Relationship Id="rId29" Type="http://schemas.openxmlformats.org/officeDocument/2006/relationships/tags" Target="../tags/tag5954.xml"/><Relationship Id="rId41" Type="http://schemas.openxmlformats.org/officeDocument/2006/relationships/tags" Target="../tags/tag5966.xml"/><Relationship Id="rId54" Type="http://schemas.openxmlformats.org/officeDocument/2006/relationships/tags" Target="../tags/tag5979.xml"/><Relationship Id="rId1" Type="http://schemas.openxmlformats.org/officeDocument/2006/relationships/tags" Target="../tags/tag5926.xml"/><Relationship Id="rId6" Type="http://schemas.openxmlformats.org/officeDocument/2006/relationships/tags" Target="../tags/tag5931.xml"/><Relationship Id="rId11" Type="http://schemas.openxmlformats.org/officeDocument/2006/relationships/tags" Target="../tags/tag5936.xml"/><Relationship Id="rId24" Type="http://schemas.openxmlformats.org/officeDocument/2006/relationships/tags" Target="../tags/tag5949.xml"/><Relationship Id="rId32" Type="http://schemas.openxmlformats.org/officeDocument/2006/relationships/tags" Target="../tags/tag5957.xml"/><Relationship Id="rId37" Type="http://schemas.openxmlformats.org/officeDocument/2006/relationships/tags" Target="../tags/tag5962.xml"/><Relationship Id="rId40" Type="http://schemas.openxmlformats.org/officeDocument/2006/relationships/tags" Target="../tags/tag5965.xml"/><Relationship Id="rId45" Type="http://schemas.openxmlformats.org/officeDocument/2006/relationships/tags" Target="../tags/tag5970.xml"/><Relationship Id="rId53" Type="http://schemas.openxmlformats.org/officeDocument/2006/relationships/tags" Target="../tags/tag5978.xml"/><Relationship Id="rId58" Type="http://schemas.openxmlformats.org/officeDocument/2006/relationships/notesSlide" Target="../notesSlides/notesSlide149.xml"/><Relationship Id="rId5" Type="http://schemas.openxmlformats.org/officeDocument/2006/relationships/tags" Target="../tags/tag5930.xml"/><Relationship Id="rId15" Type="http://schemas.openxmlformats.org/officeDocument/2006/relationships/tags" Target="../tags/tag5940.xml"/><Relationship Id="rId23" Type="http://schemas.openxmlformats.org/officeDocument/2006/relationships/tags" Target="../tags/tag5948.xml"/><Relationship Id="rId28" Type="http://schemas.openxmlformats.org/officeDocument/2006/relationships/tags" Target="../tags/tag5953.xml"/><Relationship Id="rId36" Type="http://schemas.openxmlformats.org/officeDocument/2006/relationships/tags" Target="../tags/tag5961.xml"/><Relationship Id="rId49" Type="http://schemas.openxmlformats.org/officeDocument/2006/relationships/tags" Target="../tags/tag5974.xml"/><Relationship Id="rId57" Type="http://schemas.openxmlformats.org/officeDocument/2006/relationships/slideLayout" Target="../slideLayouts/slideLayout17.xml"/><Relationship Id="rId10" Type="http://schemas.openxmlformats.org/officeDocument/2006/relationships/tags" Target="../tags/tag5935.xml"/><Relationship Id="rId19" Type="http://schemas.openxmlformats.org/officeDocument/2006/relationships/tags" Target="../tags/tag5944.xml"/><Relationship Id="rId31" Type="http://schemas.openxmlformats.org/officeDocument/2006/relationships/tags" Target="../tags/tag5956.xml"/><Relationship Id="rId44" Type="http://schemas.openxmlformats.org/officeDocument/2006/relationships/tags" Target="../tags/tag5969.xml"/><Relationship Id="rId52" Type="http://schemas.openxmlformats.org/officeDocument/2006/relationships/tags" Target="../tags/tag5977.xml"/><Relationship Id="rId4" Type="http://schemas.openxmlformats.org/officeDocument/2006/relationships/tags" Target="../tags/tag5929.xml"/><Relationship Id="rId9" Type="http://schemas.openxmlformats.org/officeDocument/2006/relationships/tags" Target="../tags/tag5934.xml"/><Relationship Id="rId14" Type="http://schemas.openxmlformats.org/officeDocument/2006/relationships/tags" Target="../tags/tag5939.xml"/><Relationship Id="rId22" Type="http://schemas.openxmlformats.org/officeDocument/2006/relationships/tags" Target="../tags/tag5947.xml"/><Relationship Id="rId27" Type="http://schemas.openxmlformats.org/officeDocument/2006/relationships/tags" Target="../tags/tag5952.xml"/><Relationship Id="rId30" Type="http://schemas.openxmlformats.org/officeDocument/2006/relationships/tags" Target="../tags/tag5955.xml"/><Relationship Id="rId35" Type="http://schemas.openxmlformats.org/officeDocument/2006/relationships/tags" Target="../tags/tag5960.xml"/><Relationship Id="rId43" Type="http://schemas.openxmlformats.org/officeDocument/2006/relationships/tags" Target="../tags/tag5968.xml"/><Relationship Id="rId48" Type="http://schemas.openxmlformats.org/officeDocument/2006/relationships/tags" Target="../tags/tag5973.xml"/><Relationship Id="rId56" Type="http://schemas.openxmlformats.org/officeDocument/2006/relationships/tags" Target="../tags/tag5981.xml"/><Relationship Id="rId8" Type="http://schemas.openxmlformats.org/officeDocument/2006/relationships/tags" Target="../tags/tag5933.xml"/><Relationship Id="rId51" Type="http://schemas.openxmlformats.org/officeDocument/2006/relationships/tags" Target="../tags/tag5976.xml"/><Relationship Id="rId3" Type="http://schemas.openxmlformats.org/officeDocument/2006/relationships/tags" Target="../tags/tag5928.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8" Type="http://schemas.openxmlformats.org/officeDocument/2006/relationships/tags" Target="../tags/tag74.xml"/><Relationship Id="rId13" Type="http://schemas.openxmlformats.org/officeDocument/2006/relationships/tags" Target="../tags/tag79.xml"/><Relationship Id="rId3" Type="http://schemas.openxmlformats.org/officeDocument/2006/relationships/tags" Target="../tags/tag69.xml"/><Relationship Id="rId7" Type="http://schemas.openxmlformats.org/officeDocument/2006/relationships/tags" Target="../tags/tag73.xml"/><Relationship Id="rId12" Type="http://schemas.openxmlformats.org/officeDocument/2006/relationships/tags" Target="../tags/tag78.xml"/><Relationship Id="rId17" Type="http://schemas.openxmlformats.org/officeDocument/2006/relationships/notesSlide" Target="../notesSlides/notesSlide16.xml"/><Relationship Id="rId2" Type="http://schemas.openxmlformats.org/officeDocument/2006/relationships/tags" Target="../tags/tag68.xml"/><Relationship Id="rId16" Type="http://schemas.openxmlformats.org/officeDocument/2006/relationships/slideLayout" Target="../slideLayouts/slideLayout6.xml"/><Relationship Id="rId1" Type="http://schemas.openxmlformats.org/officeDocument/2006/relationships/tags" Target="../tags/tag67.xml"/><Relationship Id="rId6" Type="http://schemas.openxmlformats.org/officeDocument/2006/relationships/tags" Target="../tags/tag72.xml"/><Relationship Id="rId11" Type="http://schemas.openxmlformats.org/officeDocument/2006/relationships/tags" Target="../tags/tag77.xml"/><Relationship Id="rId5" Type="http://schemas.openxmlformats.org/officeDocument/2006/relationships/tags" Target="../tags/tag71.xml"/><Relationship Id="rId15" Type="http://schemas.openxmlformats.org/officeDocument/2006/relationships/tags" Target="../tags/tag81.xml"/><Relationship Id="rId10" Type="http://schemas.openxmlformats.org/officeDocument/2006/relationships/tags" Target="../tags/tag76.xml"/><Relationship Id="rId4" Type="http://schemas.openxmlformats.org/officeDocument/2006/relationships/tags" Target="../tags/tag70.xml"/><Relationship Id="rId9" Type="http://schemas.openxmlformats.org/officeDocument/2006/relationships/tags" Target="../tags/tag75.xml"/><Relationship Id="rId14" Type="http://schemas.openxmlformats.org/officeDocument/2006/relationships/tags" Target="../tags/tag80.xml"/></Relationships>
</file>

<file path=ppt/slides/_rels/slide170.xml.rels><?xml version="1.0" encoding="UTF-8" standalone="yes"?>
<Relationships xmlns="http://schemas.openxmlformats.org/package/2006/relationships"><Relationship Id="rId3" Type="http://schemas.openxmlformats.org/officeDocument/2006/relationships/tags" Target="../tags/tag5984.xml"/><Relationship Id="rId2" Type="http://schemas.openxmlformats.org/officeDocument/2006/relationships/tags" Target="../tags/tag5983.xml"/><Relationship Id="rId1" Type="http://schemas.openxmlformats.org/officeDocument/2006/relationships/tags" Target="../tags/tag5982.xml"/><Relationship Id="rId6" Type="http://schemas.openxmlformats.org/officeDocument/2006/relationships/notesSlide" Target="../notesSlides/notesSlide151.xml"/><Relationship Id="rId5" Type="http://schemas.openxmlformats.org/officeDocument/2006/relationships/slideLayout" Target="../slideLayouts/slideLayout17.xml"/><Relationship Id="rId4" Type="http://schemas.openxmlformats.org/officeDocument/2006/relationships/tags" Target="../tags/tag5985.xml"/></Relationships>
</file>

<file path=ppt/slides/_rels/slide171.xml.rels><?xml version="1.0" encoding="UTF-8" standalone="yes"?>
<Relationships xmlns="http://schemas.openxmlformats.org/package/2006/relationships"><Relationship Id="rId3" Type="http://schemas.openxmlformats.org/officeDocument/2006/relationships/tags" Target="../tags/tag5988.xml"/><Relationship Id="rId2" Type="http://schemas.openxmlformats.org/officeDocument/2006/relationships/tags" Target="../tags/tag5987.xml"/><Relationship Id="rId1" Type="http://schemas.openxmlformats.org/officeDocument/2006/relationships/tags" Target="../tags/tag5986.xml"/><Relationship Id="rId6" Type="http://schemas.openxmlformats.org/officeDocument/2006/relationships/notesSlide" Target="../notesSlides/notesSlide152.xml"/><Relationship Id="rId5" Type="http://schemas.openxmlformats.org/officeDocument/2006/relationships/slideLayout" Target="../slideLayouts/slideLayout17.xml"/><Relationship Id="rId4" Type="http://schemas.openxmlformats.org/officeDocument/2006/relationships/tags" Target="../tags/tag5989.xml"/></Relationships>
</file>

<file path=ppt/slides/_rels/slide172.xml.rels><?xml version="1.0" encoding="UTF-8" standalone="yes"?>
<Relationships xmlns="http://schemas.openxmlformats.org/package/2006/relationships"><Relationship Id="rId8" Type="http://schemas.openxmlformats.org/officeDocument/2006/relationships/tags" Target="../tags/tag5997.xml"/><Relationship Id="rId13" Type="http://schemas.openxmlformats.org/officeDocument/2006/relationships/tags" Target="../tags/tag6002.xml"/><Relationship Id="rId18" Type="http://schemas.openxmlformats.org/officeDocument/2006/relationships/tags" Target="../tags/tag6007.xml"/><Relationship Id="rId26" Type="http://schemas.openxmlformats.org/officeDocument/2006/relationships/tags" Target="../tags/tag6015.xml"/><Relationship Id="rId3" Type="http://schemas.openxmlformats.org/officeDocument/2006/relationships/tags" Target="../tags/tag5992.xml"/><Relationship Id="rId21" Type="http://schemas.openxmlformats.org/officeDocument/2006/relationships/tags" Target="../tags/tag6010.xml"/><Relationship Id="rId7" Type="http://schemas.openxmlformats.org/officeDocument/2006/relationships/tags" Target="../tags/tag5996.xml"/><Relationship Id="rId12" Type="http://schemas.openxmlformats.org/officeDocument/2006/relationships/tags" Target="../tags/tag6001.xml"/><Relationship Id="rId17" Type="http://schemas.openxmlformats.org/officeDocument/2006/relationships/tags" Target="../tags/tag6006.xml"/><Relationship Id="rId25" Type="http://schemas.openxmlformats.org/officeDocument/2006/relationships/tags" Target="../tags/tag6014.xml"/><Relationship Id="rId2" Type="http://schemas.openxmlformats.org/officeDocument/2006/relationships/tags" Target="../tags/tag5991.xml"/><Relationship Id="rId16" Type="http://schemas.openxmlformats.org/officeDocument/2006/relationships/tags" Target="../tags/tag6005.xml"/><Relationship Id="rId20" Type="http://schemas.openxmlformats.org/officeDocument/2006/relationships/tags" Target="../tags/tag6009.xml"/><Relationship Id="rId29" Type="http://schemas.openxmlformats.org/officeDocument/2006/relationships/tags" Target="../tags/tag6018.xml"/><Relationship Id="rId1" Type="http://schemas.openxmlformats.org/officeDocument/2006/relationships/tags" Target="../tags/tag5990.xml"/><Relationship Id="rId6" Type="http://schemas.openxmlformats.org/officeDocument/2006/relationships/tags" Target="../tags/tag5995.xml"/><Relationship Id="rId11" Type="http://schemas.openxmlformats.org/officeDocument/2006/relationships/tags" Target="../tags/tag6000.xml"/><Relationship Id="rId24" Type="http://schemas.openxmlformats.org/officeDocument/2006/relationships/tags" Target="../tags/tag6013.xml"/><Relationship Id="rId32" Type="http://schemas.openxmlformats.org/officeDocument/2006/relationships/image" Target="../media/image52.jpeg"/><Relationship Id="rId5" Type="http://schemas.openxmlformats.org/officeDocument/2006/relationships/tags" Target="../tags/tag5994.xml"/><Relationship Id="rId15" Type="http://schemas.openxmlformats.org/officeDocument/2006/relationships/tags" Target="../tags/tag6004.xml"/><Relationship Id="rId23" Type="http://schemas.openxmlformats.org/officeDocument/2006/relationships/tags" Target="../tags/tag6012.xml"/><Relationship Id="rId28" Type="http://schemas.openxmlformats.org/officeDocument/2006/relationships/tags" Target="../tags/tag6017.xml"/><Relationship Id="rId10" Type="http://schemas.openxmlformats.org/officeDocument/2006/relationships/tags" Target="../tags/tag5999.xml"/><Relationship Id="rId19" Type="http://schemas.openxmlformats.org/officeDocument/2006/relationships/tags" Target="../tags/tag6008.xml"/><Relationship Id="rId31" Type="http://schemas.openxmlformats.org/officeDocument/2006/relationships/notesSlide" Target="../notesSlides/notesSlide153.xml"/><Relationship Id="rId4" Type="http://schemas.openxmlformats.org/officeDocument/2006/relationships/tags" Target="../tags/tag5993.xml"/><Relationship Id="rId9" Type="http://schemas.openxmlformats.org/officeDocument/2006/relationships/tags" Target="../tags/tag5998.xml"/><Relationship Id="rId14" Type="http://schemas.openxmlformats.org/officeDocument/2006/relationships/tags" Target="../tags/tag6003.xml"/><Relationship Id="rId22" Type="http://schemas.openxmlformats.org/officeDocument/2006/relationships/tags" Target="../tags/tag6011.xml"/><Relationship Id="rId27" Type="http://schemas.openxmlformats.org/officeDocument/2006/relationships/tags" Target="../tags/tag6016.xml"/><Relationship Id="rId30"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8" Type="http://schemas.openxmlformats.org/officeDocument/2006/relationships/tags" Target="../tags/tag6026.xml"/><Relationship Id="rId13" Type="http://schemas.openxmlformats.org/officeDocument/2006/relationships/tags" Target="../tags/tag6031.xml"/><Relationship Id="rId18" Type="http://schemas.openxmlformats.org/officeDocument/2006/relationships/tags" Target="../tags/tag6036.xml"/><Relationship Id="rId3" Type="http://schemas.openxmlformats.org/officeDocument/2006/relationships/tags" Target="../tags/tag6021.xml"/><Relationship Id="rId21" Type="http://schemas.openxmlformats.org/officeDocument/2006/relationships/tags" Target="../tags/tag6039.xml"/><Relationship Id="rId7" Type="http://schemas.openxmlformats.org/officeDocument/2006/relationships/tags" Target="../tags/tag6025.xml"/><Relationship Id="rId12" Type="http://schemas.openxmlformats.org/officeDocument/2006/relationships/tags" Target="../tags/tag6030.xml"/><Relationship Id="rId17" Type="http://schemas.openxmlformats.org/officeDocument/2006/relationships/tags" Target="../tags/tag6035.xml"/><Relationship Id="rId25" Type="http://schemas.openxmlformats.org/officeDocument/2006/relationships/notesSlide" Target="../notesSlides/notesSlide154.xml"/><Relationship Id="rId2" Type="http://schemas.openxmlformats.org/officeDocument/2006/relationships/tags" Target="../tags/tag6020.xml"/><Relationship Id="rId16" Type="http://schemas.openxmlformats.org/officeDocument/2006/relationships/tags" Target="../tags/tag6034.xml"/><Relationship Id="rId20" Type="http://schemas.openxmlformats.org/officeDocument/2006/relationships/tags" Target="../tags/tag6038.xml"/><Relationship Id="rId1" Type="http://schemas.openxmlformats.org/officeDocument/2006/relationships/tags" Target="../tags/tag6019.xml"/><Relationship Id="rId6" Type="http://schemas.openxmlformats.org/officeDocument/2006/relationships/tags" Target="../tags/tag6024.xml"/><Relationship Id="rId11" Type="http://schemas.openxmlformats.org/officeDocument/2006/relationships/tags" Target="../tags/tag6029.xml"/><Relationship Id="rId24" Type="http://schemas.openxmlformats.org/officeDocument/2006/relationships/slideLayout" Target="../slideLayouts/slideLayout17.xml"/><Relationship Id="rId5" Type="http://schemas.openxmlformats.org/officeDocument/2006/relationships/tags" Target="../tags/tag6023.xml"/><Relationship Id="rId15" Type="http://schemas.openxmlformats.org/officeDocument/2006/relationships/tags" Target="../tags/tag6033.xml"/><Relationship Id="rId23" Type="http://schemas.openxmlformats.org/officeDocument/2006/relationships/tags" Target="../tags/tag6041.xml"/><Relationship Id="rId10" Type="http://schemas.openxmlformats.org/officeDocument/2006/relationships/tags" Target="../tags/tag6028.xml"/><Relationship Id="rId19" Type="http://schemas.openxmlformats.org/officeDocument/2006/relationships/tags" Target="../tags/tag6037.xml"/><Relationship Id="rId4" Type="http://schemas.openxmlformats.org/officeDocument/2006/relationships/tags" Target="../tags/tag6022.xml"/><Relationship Id="rId9" Type="http://schemas.openxmlformats.org/officeDocument/2006/relationships/tags" Target="../tags/tag6027.xml"/><Relationship Id="rId14" Type="http://schemas.openxmlformats.org/officeDocument/2006/relationships/tags" Target="../tags/tag6032.xml"/><Relationship Id="rId22" Type="http://schemas.openxmlformats.org/officeDocument/2006/relationships/tags" Target="../tags/tag6040.xml"/></Relationships>
</file>

<file path=ppt/slides/_rels/slide174.xml.rels><?xml version="1.0" encoding="UTF-8" standalone="yes"?>
<Relationships xmlns="http://schemas.openxmlformats.org/package/2006/relationships"><Relationship Id="rId3" Type="http://schemas.openxmlformats.org/officeDocument/2006/relationships/tags" Target="../tags/tag6044.xml"/><Relationship Id="rId2" Type="http://schemas.openxmlformats.org/officeDocument/2006/relationships/tags" Target="../tags/tag6043.xml"/><Relationship Id="rId1" Type="http://schemas.openxmlformats.org/officeDocument/2006/relationships/tags" Target="../tags/tag6042.xml"/><Relationship Id="rId6" Type="http://schemas.openxmlformats.org/officeDocument/2006/relationships/notesSlide" Target="../notesSlides/notesSlide155.xml"/><Relationship Id="rId5" Type="http://schemas.openxmlformats.org/officeDocument/2006/relationships/slideLayout" Target="../slideLayouts/slideLayout17.xml"/><Relationship Id="rId4" Type="http://schemas.openxmlformats.org/officeDocument/2006/relationships/tags" Target="../tags/tag6045.xml"/></Relationships>
</file>

<file path=ppt/slides/_rels/slide175.xml.rels><?xml version="1.0" encoding="UTF-8" standalone="yes"?>
<Relationships xmlns="http://schemas.openxmlformats.org/package/2006/relationships"><Relationship Id="rId3" Type="http://schemas.openxmlformats.org/officeDocument/2006/relationships/tags" Target="../tags/tag6048.xml"/><Relationship Id="rId2" Type="http://schemas.openxmlformats.org/officeDocument/2006/relationships/tags" Target="../tags/tag6047.xml"/><Relationship Id="rId1" Type="http://schemas.openxmlformats.org/officeDocument/2006/relationships/tags" Target="../tags/tag6046.xml"/><Relationship Id="rId6" Type="http://schemas.openxmlformats.org/officeDocument/2006/relationships/notesSlide" Target="../notesSlides/notesSlide156.xml"/><Relationship Id="rId5" Type="http://schemas.openxmlformats.org/officeDocument/2006/relationships/slideLayout" Target="../slideLayouts/slideLayout17.xml"/><Relationship Id="rId4" Type="http://schemas.openxmlformats.org/officeDocument/2006/relationships/tags" Target="../tags/tag6049.xml"/></Relationships>
</file>

<file path=ppt/slides/_rels/slide176.xml.rels><?xml version="1.0" encoding="UTF-8" standalone="yes"?>
<Relationships xmlns="http://schemas.openxmlformats.org/package/2006/relationships"><Relationship Id="rId3" Type="http://schemas.openxmlformats.org/officeDocument/2006/relationships/tags" Target="../tags/tag6052.xml"/><Relationship Id="rId2" Type="http://schemas.openxmlformats.org/officeDocument/2006/relationships/tags" Target="../tags/tag6051.xml"/><Relationship Id="rId1" Type="http://schemas.openxmlformats.org/officeDocument/2006/relationships/tags" Target="../tags/tag6050.xml"/><Relationship Id="rId6" Type="http://schemas.openxmlformats.org/officeDocument/2006/relationships/notesSlide" Target="../notesSlides/notesSlide157.xml"/><Relationship Id="rId5" Type="http://schemas.openxmlformats.org/officeDocument/2006/relationships/slideLayout" Target="../slideLayouts/slideLayout17.xml"/><Relationship Id="rId4" Type="http://schemas.openxmlformats.org/officeDocument/2006/relationships/tags" Target="../tags/tag6053.xml"/></Relationships>
</file>

<file path=ppt/slides/_rels/slide177.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6055.xml"/><Relationship Id="rId1" Type="http://schemas.openxmlformats.org/officeDocument/2006/relationships/tags" Target="../tags/tag6054.xml"/><Relationship Id="rId4" Type="http://schemas.openxmlformats.org/officeDocument/2006/relationships/notesSlide" Target="../notesSlides/notesSlide158.xml"/></Relationships>
</file>

<file path=ppt/slides/_rels/slide178.xml.rels><?xml version="1.0" encoding="UTF-8" standalone="yes"?>
<Relationships xmlns="http://schemas.openxmlformats.org/package/2006/relationships"><Relationship Id="rId8" Type="http://schemas.openxmlformats.org/officeDocument/2006/relationships/notesSlide" Target="../notesSlides/notesSlide159.xml"/><Relationship Id="rId3" Type="http://schemas.openxmlformats.org/officeDocument/2006/relationships/tags" Target="../tags/tag6058.xml"/><Relationship Id="rId7" Type="http://schemas.openxmlformats.org/officeDocument/2006/relationships/slideLayout" Target="../slideLayouts/slideLayout12.xml"/><Relationship Id="rId2" Type="http://schemas.openxmlformats.org/officeDocument/2006/relationships/tags" Target="../tags/tag6057.xml"/><Relationship Id="rId1" Type="http://schemas.openxmlformats.org/officeDocument/2006/relationships/tags" Target="../tags/tag6056.xml"/><Relationship Id="rId6" Type="http://schemas.openxmlformats.org/officeDocument/2006/relationships/tags" Target="../tags/tag6061.xml"/><Relationship Id="rId5" Type="http://schemas.openxmlformats.org/officeDocument/2006/relationships/tags" Target="../tags/tag6060.xml"/><Relationship Id="rId4" Type="http://schemas.openxmlformats.org/officeDocument/2006/relationships/tags" Target="../tags/tag6059.xml"/><Relationship Id="rId9" Type="http://schemas.openxmlformats.org/officeDocument/2006/relationships/image" Target="../media/image20.png"/></Relationships>
</file>

<file path=ppt/slides/_rels/slide179.xml.rels><?xml version="1.0" encoding="UTF-8" standalone="yes"?>
<Relationships xmlns="http://schemas.openxmlformats.org/package/2006/relationships"><Relationship Id="rId13" Type="http://schemas.openxmlformats.org/officeDocument/2006/relationships/tags" Target="../tags/tag6073.xml"/><Relationship Id="rId18" Type="http://schemas.openxmlformats.org/officeDocument/2006/relationships/tags" Target="../tags/tag6078.xml"/><Relationship Id="rId26" Type="http://schemas.openxmlformats.org/officeDocument/2006/relationships/tags" Target="../tags/tag6086.xml"/><Relationship Id="rId39" Type="http://schemas.openxmlformats.org/officeDocument/2006/relationships/tags" Target="../tags/tag6099.xml"/><Relationship Id="rId21" Type="http://schemas.openxmlformats.org/officeDocument/2006/relationships/tags" Target="../tags/tag6081.xml"/><Relationship Id="rId34" Type="http://schemas.openxmlformats.org/officeDocument/2006/relationships/tags" Target="../tags/tag6094.xml"/><Relationship Id="rId42" Type="http://schemas.openxmlformats.org/officeDocument/2006/relationships/tags" Target="../tags/tag6102.xml"/><Relationship Id="rId47" Type="http://schemas.openxmlformats.org/officeDocument/2006/relationships/tags" Target="../tags/tag6107.xml"/><Relationship Id="rId50" Type="http://schemas.openxmlformats.org/officeDocument/2006/relationships/tags" Target="../tags/tag6110.xml"/><Relationship Id="rId55" Type="http://schemas.openxmlformats.org/officeDocument/2006/relationships/tags" Target="../tags/tag6115.xml"/><Relationship Id="rId63" Type="http://schemas.openxmlformats.org/officeDocument/2006/relationships/tags" Target="../tags/tag6123.xml"/><Relationship Id="rId68" Type="http://schemas.openxmlformats.org/officeDocument/2006/relationships/tags" Target="../tags/tag6128.xml"/><Relationship Id="rId76" Type="http://schemas.openxmlformats.org/officeDocument/2006/relationships/tags" Target="../tags/tag6136.xml"/><Relationship Id="rId84" Type="http://schemas.openxmlformats.org/officeDocument/2006/relationships/tags" Target="../tags/tag6144.xml"/><Relationship Id="rId89" Type="http://schemas.openxmlformats.org/officeDocument/2006/relationships/slideLayout" Target="../slideLayouts/slideLayout13.xml"/><Relationship Id="rId7" Type="http://schemas.openxmlformats.org/officeDocument/2006/relationships/tags" Target="../tags/tag6067.xml"/><Relationship Id="rId71" Type="http://schemas.openxmlformats.org/officeDocument/2006/relationships/tags" Target="../tags/tag6131.xml"/><Relationship Id="rId92" Type="http://schemas.openxmlformats.org/officeDocument/2006/relationships/oleObject" Target="../embeddings/oleObject5.bin"/><Relationship Id="rId2" Type="http://schemas.openxmlformats.org/officeDocument/2006/relationships/tags" Target="../tags/tag6062.xml"/><Relationship Id="rId16" Type="http://schemas.openxmlformats.org/officeDocument/2006/relationships/tags" Target="../tags/tag6076.xml"/><Relationship Id="rId29" Type="http://schemas.openxmlformats.org/officeDocument/2006/relationships/tags" Target="../tags/tag6089.xml"/><Relationship Id="rId11" Type="http://schemas.openxmlformats.org/officeDocument/2006/relationships/tags" Target="../tags/tag6071.xml"/><Relationship Id="rId24" Type="http://schemas.openxmlformats.org/officeDocument/2006/relationships/tags" Target="../tags/tag6084.xml"/><Relationship Id="rId32" Type="http://schemas.openxmlformats.org/officeDocument/2006/relationships/tags" Target="../tags/tag6092.xml"/><Relationship Id="rId37" Type="http://schemas.openxmlformats.org/officeDocument/2006/relationships/tags" Target="../tags/tag6097.xml"/><Relationship Id="rId40" Type="http://schemas.openxmlformats.org/officeDocument/2006/relationships/tags" Target="../tags/tag6100.xml"/><Relationship Id="rId45" Type="http://schemas.openxmlformats.org/officeDocument/2006/relationships/tags" Target="../tags/tag6105.xml"/><Relationship Id="rId53" Type="http://schemas.openxmlformats.org/officeDocument/2006/relationships/tags" Target="../tags/tag6113.xml"/><Relationship Id="rId58" Type="http://schemas.openxmlformats.org/officeDocument/2006/relationships/tags" Target="../tags/tag6118.xml"/><Relationship Id="rId66" Type="http://schemas.openxmlformats.org/officeDocument/2006/relationships/tags" Target="../tags/tag6126.xml"/><Relationship Id="rId74" Type="http://schemas.openxmlformats.org/officeDocument/2006/relationships/tags" Target="../tags/tag6134.xml"/><Relationship Id="rId79" Type="http://schemas.openxmlformats.org/officeDocument/2006/relationships/tags" Target="../tags/tag6139.xml"/><Relationship Id="rId87" Type="http://schemas.openxmlformats.org/officeDocument/2006/relationships/tags" Target="../tags/tag6147.xml"/><Relationship Id="rId5" Type="http://schemas.openxmlformats.org/officeDocument/2006/relationships/tags" Target="../tags/tag6065.xml"/><Relationship Id="rId61" Type="http://schemas.openxmlformats.org/officeDocument/2006/relationships/tags" Target="../tags/tag6121.xml"/><Relationship Id="rId82" Type="http://schemas.openxmlformats.org/officeDocument/2006/relationships/tags" Target="../tags/tag6142.xml"/><Relationship Id="rId90" Type="http://schemas.openxmlformats.org/officeDocument/2006/relationships/notesSlide" Target="../notesSlides/notesSlide160.xml"/><Relationship Id="rId95" Type="http://schemas.openxmlformats.org/officeDocument/2006/relationships/image" Target="../media/image23.jpeg"/><Relationship Id="rId19" Type="http://schemas.openxmlformats.org/officeDocument/2006/relationships/tags" Target="../tags/tag6079.xml"/><Relationship Id="rId14" Type="http://schemas.openxmlformats.org/officeDocument/2006/relationships/tags" Target="../tags/tag6074.xml"/><Relationship Id="rId22" Type="http://schemas.openxmlformats.org/officeDocument/2006/relationships/tags" Target="../tags/tag6082.xml"/><Relationship Id="rId27" Type="http://schemas.openxmlformats.org/officeDocument/2006/relationships/tags" Target="../tags/tag6087.xml"/><Relationship Id="rId30" Type="http://schemas.openxmlformats.org/officeDocument/2006/relationships/tags" Target="../tags/tag6090.xml"/><Relationship Id="rId35" Type="http://schemas.openxmlformats.org/officeDocument/2006/relationships/tags" Target="../tags/tag6095.xml"/><Relationship Id="rId43" Type="http://schemas.openxmlformats.org/officeDocument/2006/relationships/tags" Target="../tags/tag6103.xml"/><Relationship Id="rId48" Type="http://schemas.openxmlformats.org/officeDocument/2006/relationships/tags" Target="../tags/tag6108.xml"/><Relationship Id="rId56" Type="http://schemas.openxmlformats.org/officeDocument/2006/relationships/tags" Target="../tags/tag6116.xml"/><Relationship Id="rId64" Type="http://schemas.openxmlformats.org/officeDocument/2006/relationships/tags" Target="../tags/tag6124.xml"/><Relationship Id="rId69" Type="http://schemas.openxmlformats.org/officeDocument/2006/relationships/tags" Target="../tags/tag6129.xml"/><Relationship Id="rId77" Type="http://schemas.openxmlformats.org/officeDocument/2006/relationships/tags" Target="../tags/tag6137.xml"/><Relationship Id="rId8" Type="http://schemas.openxmlformats.org/officeDocument/2006/relationships/tags" Target="../tags/tag6068.xml"/><Relationship Id="rId51" Type="http://schemas.openxmlformats.org/officeDocument/2006/relationships/tags" Target="../tags/tag6111.xml"/><Relationship Id="rId72" Type="http://schemas.openxmlformats.org/officeDocument/2006/relationships/tags" Target="../tags/tag6132.xml"/><Relationship Id="rId80" Type="http://schemas.openxmlformats.org/officeDocument/2006/relationships/tags" Target="../tags/tag6140.xml"/><Relationship Id="rId85" Type="http://schemas.openxmlformats.org/officeDocument/2006/relationships/tags" Target="../tags/tag6145.xml"/><Relationship Id="rId93" Type="http://schemas.openxmlformats.org/officeDocument/2006/relationships/image" Target="../media/image21.wmf"/><Relationship Id="rId3" Type="http://schemas.openxmlformats.org/officeDocument/2006/relationships/tags" Target="../tags/tag6063.xml"/><Relationship Id="rId12" Type="http://schemas.openxmlformats.org/officeDocument/2006/relationships/tags" Target="../tags/tag6072.xml"/><Relationship Id="rId17" Type="http://schemas.openxmlformats.org/officeDocument/2006/relationships/tags" Target="../tags/tag6077.xml"/><Relationship Id="rId25" Type="http://schemas.openxmlformats.org/officeDocument/2006/relationships/tags" Target="../tags/tag6085.xml"/><Relationship Id="rId33" Type="http://schemas.openxmlformats.org/officeDocument/2006/relationships/tags" Target="../tags/tag6093.xml"/><Relationship Id="rId38" Type="http://schemas.openxmlformats.org/officeDocument/2006/relationships/tags" Target="../tags/tag6098.xml"/><Relationship Id="rId46" Type="http://schemas.openxmlformats.org/officeDocument/2006/relationships/tags" Target="../tags/tag6106.xml"/><Relationship Id="rId59" Type="http://schemas.openxmlformats.org/officeDocument/2006/relationships/tags" Target="../tags/tag6119.xml"/><Relationship Id="rId67" Type="http://schemas.openxmlformats.org/officeDocument/2006/relationships/tags" Target="../tags/tag6127.xml"/><Relationship Id="rId20" Type="http://schemas.openxmlformats.org/officeDocument/2006/relationships/tags" Target="../tags/tag6080.xml"/><Relationship Id="rId41" Type="http://schemas.openxmlformats.org/officeDocument/2006/relationships/tags" Target="../tags/tag6101.xml"/><Relationship Id="rId54" Type="http://schemas.openxmlformats.org/officeDocument/2006/relationships/tags" Target="../tags/tag6114.xml"/><Relationship Id="rId62" Type="http://schemas.openxmlformats.org/officeDocument/2006/relationships/tags" Target="../tags/tag6122.xml"/><Relationship Id="rId70" Type="http://schemas.openxmlformats.org/officeDocument/2006/relationships/tags" Target="../tags/tag6130.xml"/><Relationship Id="rId75" Type="http://schemas.openxmlformats.org/officeDocument/2006/relationships/tags" Target="../tags/tag6135.xml"/><Relationship Id="rId83" Type="http://schemas.openxmlformats.org/officeDocument/2006/relationships/tags" Target="../tags/tag6143.xml"/><Relationship Id="rId88" Type="http://schemas.openxmlformats.org/officeDocument/2006/relationships/tags" Target="../tags/tag6148.xml"/><Relationship Id="rId91" Type="http://schemas.openxmlformats.org/officeDocument/2006/relationships/image" Target="../media/image22.jpeg"/><Relationship Id="rId1" Type="http://schemas.openxmlformats.org/officeDocument/2006/relationships/vmlDrawing" Target="../drawings/vmlDrawing3.vml"/><Relationship Id="rId6" Type="http://schemas.openxmlformats.org/officeDocument/2006/relationships/tags" Target="../tags/tag6066.xml"/><Relationship Id="rId15" Type="http://schemas.openxmlformats.org/officeDocument/2006/relationships/tags" Target="../tags/tag6075.xml"/><Relationship Id="rId23" Type="http://schemas.openxmlformats.org/officeDocument/2006/relationships/tags" Target="../tags/tag6083.xml"/><Relationship Id="rId28" Type="http://schemas.openxmlformats.org/officeDocument/2006/relationships/tags" Target="../tags/tag6088.xml"/><Relationship Id="rId36" Type="http://schemas.openxmlformats.org/officeDocument/2006/relationships/tags" Target="../tags/tag6096.xml"/><Relationship Id="rId49" Type="http://schemas.openxmlformats.org/officeDocument/2006/relationships/tags" Target="../tags/tag6109.xml"/><Relationship Id="rId57" Type="http://schemas.openxmlformats.org/officeDocument/2006/relationships/tags" Target="../tags/tag6117.xml"/><Relationship Id="rId10" Type="http://schemas.openxmlformats.org/officeDocument/2006/relationships/tags" Target="../tags/tag6070.xml"/><Relationship Id="rId31" Type="http://schemas.openxmlformats.org/officeDocument/2006/relationships/tags" Target="../tags/tag6091.xml"/><Relationship Id="rId44" Type="http://schemas.openxmlformats.org/officeDocument/2006/relationships/tags" Target="../tags/tag6104.xml"/><Relationship Id="rId52" Type="http://schemas.openxmlformats.org/officeDocument/2006/relationships/tags" Target="../tags/tag6112.xml"/><Relationship Id="rId60" Type="http://schemas.openxmlformats.org/officeDocument/2006/relationships/tags" Target="../tags/tag6120.xml"/><Relationship Id="rId65" Type="http://schemas.openxmlformats.org/officeDocument/2006/relationships/tags" Target="../tags/tag6125.xml"/><Relationship Id="rId73" Type="http://schemas.openxmlformats.org/officeDocument/2006/relationships/tags" Target="../tags/tag6133.xml"/><Relationship Id="rId78" Type="http://schemas.openxmlformats.org/officeDocument/2006/relationships/tags" Target="../tags/tag6138.xml"/><Relationship Id="rId81" Type="http://schemas.openxmlformats.org/officeDocument/2006/relationships/tags" Target="../tags/tag6141.xml"/><Relationship Id="rId86" Type="http://schemas.openxmlformats.org/officeDocument/2006/relationships/tags" Target="../tags/tag6146.xml"/><Relationship Id="rId94" Type="http://schemas.openxmlformats.org/officeDocument/2006/relationships/oleObject" Target="../embeddings/oleObject6.bin"/><Relationship Id="rId4" Type="http://schemas.openxmlformats.org/officeDocument/2006/relationships/tags" Target="../tags/tag6064.xml"/><Relationship Id="rId9" Type="http://schemas.openxmlformats.org/officeDocument/2006/relationships/tags" Target="../tags/tag6069.xml"/></Relationships>
</file>

<file path=ppt/slides/_rels/slide18.xml.rels><?xml version="1.0" encoding="UTF-8" standalone="yes"?>
<Relationships xmlns="http://schemas.openxmlformats.org/package/2006/relationships"><Relationship Id="rId8" Type="http://schemas.openxmlformats.org/officeDocument/2006/relationships/tags" Target="../tags/tag89.xml"/><Relationship Id="rId13" Type="http://schemas.openxmlformats.org/officeDocument/2006/relationships/tags" Target="../tags/tag94.xml"/><Relationship Id="rId18" Type="http://schemas.openxmlformats.org/officeDocument/2006/relationships/tags" Target="../tags/tag99.xml"/><Relationship Id="rId26" Type="http://schemas.openxmlformats.org/officeDocument/2006/relationships/tags" Target="../tags/tag107.xml"/><Relationship Id="rId3" Type="http://schemas.openxmlformats.org/officeDocument/2006/relationships/tags" Target="../tags/tag84.xml"/><Relationship Id="rId21" Type="http://schemas.openxmlformats.org/officeDocument/2006/relationships/tags" Target="../tags/tag102.xml"/><Relationship Id="rId34" Type="http://schemas.openxmlformats.org/officeDocument/2006/relationships/tags" Target="../tags/tag115.xml"/><Relationship Id="rId7" Type="http://schemas.openxmlformats.org/officeDocument/2006/relationships/tags" Target="../tags/tag88.xml"/><Relationship Id="rId12" Type="http://schemas.openxmlformats.org/officeDocument/2006/relationships/tags" Target="../tags/tag93.xml"/><Relationship Id="rId17" Type="http://schemas.openxmlformats.org/officeDocument/2006/relationships/tags" Target="../tags/tag98.xml"/><Relationship Id="rId25" Type="http://schemas.openxmlformats.org/officeDocument/2006/relationships/tags" Target="../tags/tag106.xml"/><Relationship Id="rId33" Type="http://schemas.openxmlformats.org/officeDocument/2006/relationships/tags" Target="../tags/tag114.xml"/><Relationship Id="rId38" Type="http://schemas.openxmlformats.org/officeDocument/2006/relationships/notesSlide" Target="../notesSlides/notesSlide17.xml"/><Relationship Id="rId2" Type="http://schemas.openxmlformats.org/officeDocument/2006/relationships/tags" Target="../tags/tag83.xml"/><Relationship Id="rId16" Type="http://schemas.openxmlformats.org/officeDocument/2006/relationships/tags" Target="../tags/tag97.xml"/><Relationship Id="rId20" Type="http://schemas.openxmlformats.org/officeDocument/2006/relationships/tags" Target="../tags/tag101.xml"/><Relationship Id="rId29" Type="http://schemas.openxmlformats.org/officeDocument/2006/relationships/tags" Target="../tags/tag110.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tags" Target="../tags/tag92.xml"/><Relationship Id="rId24" Type="http://schemas.openxmlformats.org/officeDocument/2006/relationships/tags" Target="../tags/tag105.xml"/><Relationship Id="rId32" Type="http://schemas.openxmlformats.org/officeDocument/2006/relationships/tags" Target="../tags/tag113.xml"/><Relationship Id="rId37" Type="http://schemas.openxmlformats.org/officeDocument/2006/relationships/slideLayout" Target="../slideLayouts/slideLayout6.xml"/><Relationship Id="rId5" Type="http://schemas.openxmlformats.org/officeDocument/2006/relationships/tags" Target="../tags/tag86.xml"/><Relationship Id="rId15" Type="http://schemas.openxmlformats.org/officeDocument/2006/relationships/tags" Target="../tags/tag96.xml"/><Relationship Id="rId23" Type="http://schemas.openxmlformats.org/officeDocument/2006/relationships/tags" Target="../tags/tag104.xml"/><Relationship Id="rId28" Type="http://schemas.openxmlformats.org/officeDocument/2006/relationships/tags" Target="../tags/tag109.xml"/><Relationship Id="rId36" Type="http://schemas.openxmlformats.org/officeDocument/2006/relationships/tags" Target="../tags/tag117.xml"/><Relationship Id="rId10" Type="http://schemas.openxmlformats.org/officeDocument/2006/relationships/tags" Target="../tags/tag91.xml"/><Relationship Id="rId19" Type="http://schemas.openxmlformats.org/officeDocument/2006/relationships/tags" Target="../tags/tag100.xml"/><Relationship Id="rId31" Type="http://schemas.openxmlformats.org/officeDocument/2006/relationships/tags" Target="../tags/tag112.xml"/><Relationship Id="rId4" Type="http://schemas.openxmlformats.org/officeDocument/2006/relationships/tags" Target="../tags/tag85.xml"/><Relationship Id="rId9" Type="http://schemas.openxmlformats.org/officeDocument/2006/relationships/tags" Target="../tags/tag90.xml"/><Relationship Id="rId14" Type="http://schemas.openxmlformats.org/officeDocument/2006/relationships/tags" Target="../tags/tag95.xml"/><Relationship Id="rId22" Type="http://schemas.openxmlformats.org/officeDocument/2006/relationships/tags" Target="../tags/tag103.xml"/><Relationship Id="rId27" Type="http://schemas.openxmlformats.org/officeDocument/2006/relationships/tags" Target="../tags/tag108.xml"/><Relationship Id="rId30" Type="http://schemas.openxmlformats.org/officeDocument/2006/relationships/tags" Target="../tags/tag111.xml"/><Relationship Id="rId35" Type="http://schemas.openxmlformats.org/officeDocument/2006/relationships/tags" Target="../tags/tag116.xml"/></Relationships>
</file>

<file path=ppt/slides/_rels/slide180.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tags" Target="../tags/tag6151.xml"/><Relationship Id="rId7" Type="http://schemas.openxmlformats.org/officeDocument/2006/relationships/notesSlide" Target="../notesSlides/notesSlide161.xml"/><Relationship Id="rId2" Type="http://schemas.openxmlformats.org/officeDocument/2006/relationships/tags" Target="../tags/tag6150.xml"/><Relationship Id="rId1" Type="http://schemas.openxmlformats.org/officeDocument/2006/relationships/tags" Target="../tags/tag6149.xml"/><Relationship Id="rId6" Type="http://schemas.openxmlformats.org/officeDocument/2006/relationships/slideLayout" Target="../slideLayouts/slideLayout17.xml"/><Relationship Id="rId5" Type="http://schemas.openxmlformats.org/officeDocument/2006/relationships/tags" Target="../tags/tag6153.xml"/><Relationship Id="rId10" Type="http://schemas.openxmlformats.org/officeDocument/2006/relationships/image" Target="../media/image59.jpeg"/><Relationship Id="rId4" Type="http://schemas.openxmlformats.org/officeDocument/2006/relationships/tags" Target="../tags/tag6152.xml"/><Relationship Id="rId9" Type="http://schemas.openxmlformats.org/officeDocument/2006/relationships/image" Target="../media/image28.jpeg"/></Relationships>
</file>

<file path=ppt/slides/_rels/slide181.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tags" Target="../tags/tag6156.xml"/><Relationship Id="rId7" Type="http://schemas.openxmlformats.org/officeDocument/2006/relationships/notesSlide" Target="../notesSlides/notesSlide162.xml"/><Relationship Id="rId2" Type="http://schemas.openxmlformats.org/officeDocument/2006/relationships/tags" Target="../tags/tag6155.xml"/><Relationship Id="rId1" Type="http://schemas.openxmlformats.org/officeDocument/2006/relationships/tags" Target="../tags/tag6154.xml"/><Relationship Id="rId6" Type="http://schemas.openxmlformats.org/officeDocument/2006/relationships/slideLayout" Target="../slideLayouts/slideLayout17.xml"/><Relationship Id="rId5" Type="http://schemas.openxmlformats.org/officeDocument/2006/relationships/tags" Target="../tags/tag6158.xml"/><Relationship Id="rId4" Type="http://schemas.openxmlformats.org/officeDocument/2006/relationships/tags" Target="../tags/tag6157.xml"/></Relationships>
</file>

<file path=ppt/slides/_rels/slide182.xml.rels><?xml version="1.0" encoding="UTF-8" standalone="yes"?>
<Relationships xmlns="http://schemas.openxmlformats.org/package/2006/relationships"><Relationship Id="rId8" Type="http://schemas.openxmlformats.org/officeDocument/2006/relationships/tags" Target="../tags/tag6166.xml"/><Relationship Id="rId13" Type="http://schemas.openxmlformats.org/officeDocument/2006/relationships/tags" Target="../tags/tag6171.xml"/><Relationship Id="rId3" Type="http://schemas.openxmlformats.org/officeDocument/2006/relationships/tags" Target="../tags/tag6161.xml"/><Relationship Id="rId7" Type="http://schemas.openxmlformats.org/officeDocument/2006/relationships/tags" Target="../tags/tag6165.xml"/><Relationship Id="rId12" Type="http://schemas.openxmlformats.org/officeDocument/2006/relationships/tags" Target="../tags/tag6170.xml"/><Relationship Id="rId2" Type="http://schemas.openxmlformats.org/officeDocument/2006/relationships/tags" Target="../tags/tag6160.xml"/><Relationship Id="rId16" Type="http://schemas.openxmlformats.org/officeDocument/2006/relationships/notesSlide" Target="../notesSlides/notesSlide163.xml"/><Relationship Id="rId1" Type="http://schemas.openxmlformats.org/officeDocument/2006/relationships/tags" Target="../tags/tag6159.xml"/><Relationship Id="rId6" Type="http://schemas.openxmlformats.org/officeDocument/2006/relationships/tags" Target="../tags/tag6164.xml"/><Relationship Id="rId11" Type="http://schemas.openxmlformats.org/officeDocument/2006/relationships/tags" Target="../tags/tag6169.xml"/><Relationship Id="rId5" Type="http://schemas.openxmlformats.org/officeDocument/2006/relationships/tags" Target="../tags/tag6163.xml"/><Relationship Id="rId15" Type="http://schemas.openxmlformats.org/officeDocument/2006/relationships/slideLayout" Target="../slideLayouts/slideLayout13.xml"/><Relationship Id="rId10" Type="http://schemas.openxmlformats.org/officeDocument/2006/relationships/tags" Target="../tags/tag6168.xml"/><Relationship Id="rId4" Type="http://schemas.openxmlformats.org/officeDocument/2006/relationships/tags" Target="../tags/tag6162.xml"/><Relationship Id="rId9" Type="http://schemas.openxmlformats.org/officeDocument/2006/relationships/tags" Target="../tags/tag6167.xml"/><Relationship Id="rId14" Type="http://schemas.openxmlformats.org/officeDocument/2006/relationships/tags" Target="../tags/tag6172.xml"/></Relationships>
</file>

<file path=ppt/slides/_rels/slide19.xml.rels><?xml version="1.0" encoding="UTF-8" standalone="yes"?>
<Relationships xmlns="http://schemas.openxmlformats.org/package/2006/relationships"><Relationship Id="rId13" Type="http://schemas.openxmlformats.org/officeDocument/2006/relationships/tags" Target="../tags/tag130.xml"/><Relationship Id="rId18" Type="http://schemas.openxmlformats.org/officeDocument/2006/relationships/tags" Target="../tags/tag135.xml"/><Relationship Id="rId26" Type="http://schemas.openxmlformats.org/officeDocument/2006/relationships/tags" Target="../tags/tag143.xml"/><Relationship Id="rId39" Type="http://schemas.openxmlformats.org/officeDocument/2006/relationships/tags" Target="../tags/tag156.xml"/><Relationship Id="rId3" Type="http://schemas.openxmlformats.org/officeDocument/2006/relationships/tags" Target="../tags/tag120.xml"/><Relationship Id="rId21" Type="http://schemas.openxmlformats.org/officeDocument/2006/relationships/tags" Target="../tags/tag138.xml"/><Relationship Id="rId34" Type="http://schemas.openxmlformats.org/officeDocument/2006/relationships/tags" Target="../tags/tag151.xml"/><Relationship Id="rId42" Type="http://schemas.openxmlformats.org/officeDocument/2006/relationships/tags" Target="../tags/tag159.xml"/><Relationship Id="rId47" Type="http://schemas.openxmlformats.org/officeDocument/2006/relationships/tags" Target="../tags/tag164.xml"/><Relationship Id="rId50" Type="http://schemas.openxmlformats.org/officeDocument/2006/relationships/tags" Target="../tags/tag167.xml"/><Relationship Id="rId7" Type="http://schemas.openxmlformats.org/officeDocument/2006/relationships/tags" Target="../tags/tag124.xml"/><Relationship Id="rId12" Type="http://schemas.openxmlformats.org/officeDocument/2006/relationships/tags" Target="../tags/tag129.xml"/><Relationship Id="rId17" Type="http://schemas.openxmlformats.org/officeDocument/2006/relationships/tags" Target="../tags/tag134.xml"/><Relationship Id="rId25" Type="http://schemas.openxmlformats.org/officeDocument/2006/relationships/tags" Target="../tags/tag142.xml"/><Relationship Id="rId33" Type="http://schemas.openxmlformats.org/officeDocument/2006/relationships/tags" Target="../tags/tag150.xml"/><Relationship Id="rId38" Type="http://schemas.openxmlformats.org/officeDocument/2006/relationships/tags" Target="../tags/tag155.xml"/><Relationship Id="rId46" Type="http://schemas.openxmlformats.org/officeDocument/2006/relationships/tags" Target="../tags/tag163.xml"/><Relationship Id="rId2" Type="http://schemas.openxmlformats.org/officeDocument/2006/relationships/tags" Target="../tags/tag119.xml"/><Relationship Id="rId16" Type="http://schemas.openxmlformats.org/officeDocument/2006/relationships/tags" Target="../tags/tag133.xml"/><Relationship Id="rId20" Type="http://schemas.openxmlformats.org/officeDocument/2006/relationships/tags" Target="../tags/tag137.xml"/><Relationship Id="rId29" Type="http://schemas.openxmlformats.org/officeDocument/2006/relationships/tags" Target="../tags/tag146.xml"/><Relationship Id="rId41" Type="http://schemas.openxmlformats.org/officeDocument/2006/relationships/tags" Target="../tags/tag158.xml"/><Relationship Id="rId1" Type="http://schemas.openxmlformats.org/officeDocument/2006/relationships/tags" Target="../tags/tag118.xml"/><Relationship Id="rId6" Type="http://schemas.openxmlformats.org/officeDocument/2006/relationships/tags" Target="../tags/tag123.xml"/><Relationship Id="rId11" Type="http://schemas.openxmlformats.org/officeDocument/2006/relationships/tags" Target="../tags/tag128.xml"/><Relationship Id="rId24" Type="http://schemas.openxmlformats.org/officeDocument/2006/relationships/tags" Target="../tags/tag141.xml"/><Relationship Id="rId32" Type="http://schemas.openxmlformats.org/officeDocument/2006/relationships/tags" Target="../tags/tag149.xml"/><Relationship Id="rId37" Type="http://schemas.openxmlformats.org/officeDocument/2006/relationships/tags" Target="../tags/tag154.xml"/><Relationship Id="rId40" Type="http://schemas.openxmlformats.org/officeDocument/2006/relationships/tags" Target="../tags/tag157.xml"/><Relationship Id="rId45" Type="http://schemas.openxmlformats.org/officeDocument/2006/relationships/tags" Target="../tags/tag162.xml"/><Relationship Id="rId5" Type="http://schemas.openxmlformats.org/officeDocument/2006/relationships/tags" Target="../tags/tag122.xml"/><Relationship Id="rId15" Type="http://schemas.openxmlformats.org/officeDocument/2006/relationships/tags" Target="../tags/tag132.xml"/><Relationship Id="rId23" Type="http://schemas.openxmlformats.org/officeDocument/2006/relationships/tags" Target="../tags/tag140.xml"/><Relationship Id="rId28" Type="http://schemas.openxmlformats.org/officeDocument/2006/relationships/tags" Target="../tags/tag145.xml"/><Relationship Id="rId36" Type="http://schemas.openxmlformats.org/officeDocument/2006/relationships/tags" Target="../tags/tag153.xml"/><Relationship Id="rId49" Type="http://schemas.openxmlformats.org/officeDocument/2006/relationships/tags" Target="../tags/tag166.xml"/><Relationship Id="rId10" Type="http://schemas.openxmlformats.org/officeDocument/2006/relationships/tags" Target="../tags/tag127.xml"/><Relationship Id="rId19" Type="http://schemas.openxmlformats.org/officeDocument/2006/relationships/tags" Target="../tags/tag136.xml"/><Relationship Id="rId31" Type="http://schemas.openxmlformats.org/officeDocument/2006/relationships/tags" Target="../tags/tag148.xml"/><Relationship Id="rId44" Type="http://schemas.openxmlformats.org/officeDocument/2006/relationships/tags" Target="../tags/tag161.xml"/><Relationship Id="rId52" Type="http://schemas.openxmlformats.org/officeDocument/2006/relationships/notesSlide" Target="../notesSlides/notesSlide18.xml"/><Relationship Id="rId4" Type="http://schemas.openxmlformats.org/officeDocument/2006/relationships/tags" Target="../tags/tag121.xml"/><Relationship Id="rId9" Type="http://schemas.openxmlformats.org/officeDocument/2006/relationships/tags" Target="../tags/tag126.xml"/><Relationship Id="rId14" Type="http://schemas.openxmlformats.org/officeDocument/2006/relationships/tags" Target="../tags/tag131.xml"/><Relationship Id="rId22" Type="http://schemas.openxmlformats.org/officeDocument/2006/relationships/tags" Target="../tags/tag139.xml"/><Relationship Id="rId27" Type="http://schemas.openxmlformats.org/officeDocument/2006/relationships/tags" Target="../tags/tag144.xml"/><Relationship Id="rId30" Type="http://schemas.openxmlformats.org/officeDocument/2006/relationships/tags" Target="../tags/tag147.xml"/><Relationship Id="rId35" Type="http://schemas.openxmlformats.org/officeDocument/2006/relationships/tags" Target="../tags/tag152.xml"/><Relationship Id="rId43" Type="http://schemas.openxmlformats.org/officeDocument/2006/relationships/tags" Target="../tags/tag160.xml"/><Relationship Id="rId48" Type="http://schemas.openxmlformats.org/officeDocument/2006/relationships/tags" Target="../tags/tag165.xml"/><Relationship Id="rId8" Type="http://schemas.openxmlformats.org/officeDocument/2006/relationships/tags" Target="../tags/tag125.xml"/><Relationship Id="rId5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8" Type="http://schemas.openxmlformats.org/officeDocument/2006/relationships/tags" Target="../tags/tag175.xml"/><Relationship Id="rId13" Type="http://schemas.openxmlformats.org/officeDocument/2006/relationships/tags" Target="../tags/tag180.xml"/><Relationship Id="rId18" Type="http://schemas.openxmlformats.org/officeDocument/2006/relationships/tags" Target="../tags/tag185.xml"/><Relationship Id="rId26" Type="http://schemas.openxmlformats.org/officeDocument/2006/relationships/tags" Target="../tags/tag193.xml"/><Relationship Id="rId3" Type="http://schemas.openxmlformats.org/officeDocument/2006/relationships/tags" Target="../tags/tag170.xml"/><Relationship Id="rId21" Type="http://schemas.openxmlformats.org/officeDocument/2006/relationships/tags" Target="../tags/tag188.xml"/><Relationship Id="rId34" Type="http://schemas.openxmlformats.org/officeDocument/2006/relationships/slideLayout" Target="../slideLayouts/slideLayout6.xml"/><Relationship Id="rId7" Type="http://schemas.openxmlformats.org/officeDocument/2006/relationships/tags" Target="../tags/tag174.xml"/><Relationship Id="rId12" Type="http://schemas.openxmlformats.org/officeDocument/2006/relationships/tags" Target="../tags/tag179.xml"/><Relationship Id="rId17" Type="http://schemas.openxmlformats.org/officeDocument/2006/relationships/tags" Target="../tags/tag184.xml"/><Relationship Id="rId25" Type="http://schemas.openxmlformats.org/officeDocument/2006/relationships/tags" Target="../tags/tag192.xml"/><Relationship Id="rId33" Type="http://schemas.openxmlformats.org/officeDocument/2006/relationships/tags" Target="../tags/tag200.xml"/><Relationship Id="rId2" Type="http://schemas.openxmlformats.org/officeDocument/2006/relationships/tags" Target="../tags/tag169.xml"/><Relationship Id="rId16" Type="http://schemas.openxmlformats.org/officeDocument/2006/relationships/tags" Target="../tags/tag183.xml"/><Relationship Id="rId20" Type="http://schemas.openxmlformats.org/officeDocument/2006/relationships/tags" Target="../tags/tag187.xml"/><Relationship Id="rId29" Type="http://schemas.openxmlformats.org/officeDocument/2006/relationships/tags" Target="../tags/tag196.xml"/><Relationship Id="rId1" Type="http://schemas.openxmlformats.org/officeDocument/2006/relationships/tags" Target="../tags/tag168.xml"/><Relationship Id="rId6" Type="http://schemas.openxmlformats.org/officeDocument/2006/relationships/tags" Target="../tags/tag173.xml"/><Relationship Id="rId11" Type="http://schemas.openxmlformats.org/officeDocument/2006/relationships/tags" Target="../tags/tag178.xml"/><Relationship Id="rId24" Type="http://schemas.openxmlformats.org/officeDocument/2006/relationships/tags" Target="../tags/tag191.xml"/><Relationship Id="rId32" Type="http://schemas.openxmlformats.org/officeDocument/2006/relationships/tags" Target="../tags/tag199.xml"/><Relationship Id="rId5" Type="http://schemas.openxmlformats.org/officeDocument/2006/relationships/tags" Target="../tags/tag172.xml"/><Relationship Id="rId15" Type="http://schemas.openxmlformats.org/officeDocument/2006/relationships/tags" Target="../tags/tag182.xml"/><Relationship Id="rId23" Type="http://schemas.openxmlformats.org/officeDocument/2006/relationships/tags" Target="../tags/tag190.xml"/><Relationship Id="rId28" Type="http://schemas.openxmlformats.org/officeDocument/2006/relationships/tags" Target="../tags/tag195.xml"/><Relationship Id="rId10" Type="http://schemas.openxmlformats.org/officeDocument/2006/relationships/tags" Target="../tags/tag177.xml"/><Relationship Id="rId19" Type="http://schemas.openxmlformats.org/officeDocument/2006/relationships/tags" Target="../tags/tag186.xml"/><Relationship Id="rId31" Type="http://schemas.openxmlformats.org/officeDocument/2006/relationships/tags" Target="../tags/tag198.xml"/><Relationship Id="rId4" Type="http://schemas.openxmlformats.org/officeDocument/2006/relationships/tags" Target="../tags/tag171.xml"/><Relationship Id="rId9" Type="http://schemas.openxmlformats.org/officeDocument/2006/relationships/tags" Target="../tags/tag176.xml"/><Relationship Id="rId14" Type="http://schemas.openxmlformats.org/officeDocument/2006/relationships/tags" Target="../tags/tag181.xml"/><Relationship Id="rId22" Type="http://schemas.openxmlformats.org/officeDocument/2006/relationships/tags" Target="../tags/tag189.xml"/><Relationship Id="rId27" Type="http://schemas.openxmlformats.org/officeDocument/2006/relationships/tags" Target="../tags/tag194.xml"/><Relationship Id="rId30" Type="http://schemas.openxmlformats.org/officeDocument/2006/relationships/tags" Target="../tags/tag197.xml"/><Relationship Id="rId35" Type="http://schemas.openxmlformats.org/officeDocument/2006/relationships/notesSlide" Target="../notesSlides/notesSlide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3" Type="http://schemas.openxmlformats.org/officeDocument/2006/relationships/tags" Target="../tags/tag213.xml"/><Relationship Id="rId18" Type="http://schemas.openxmlformats.org/officeDocument/2006/relationships/tags" Target="../tags/tag218.xml"/><Relationship Id="rId26" Type="http://schemas.openxmlformats.org/officeDocument/2006/relationships/tags" Target="../tags/tag226.xml"/><Relationship Id="rId39" Type="http://schemas.openxmlformats.org/officeDocument/2006/relationships/tags" Target="../tags/tag239.xml"/><Relationship Id="rId21" Type="http://schemas.openxmlformats.org/officeDocument/2006/relationships/tags" Target="../tags/tag221.xml"/><Relationship Id="rId34" Type="http://schemas.openxmlformats.org/officeDocument/2006/relationships/tags" Target="../tags/tag234.xml"/><Relationship Id="rId42" Type="http://schemas.openxmlformats.org/officeDocument/2006/relationships/tags" Target="../tags/tag242.xml"/><Relationship Id="rId47" Type="http://schemas.openxmlformats.org/officeDocument/2006/relationships/tags" Target="../tags/tag247.xml"/><Relationship Id="rId50" Type="http://schemas.openxmlformats.org/officeDocument/2006/relationships/tags" Target="../tags/tag250.xml"/><Relationship Id="rId55" Type="http://schemas.openxmlformats.org/officeDocument/2006/relationships/tags" Target="../tags/tag255.xml"/><Relationship Id="rId63" Type="http://schemas.openxmlformats.org/officeDocument/2006/relationships/tags" Target="../tags/tag263.xml"/><Relationship Id="rId68" Type="http://schemas.openxmlformats.org/officeDocument/2006/relationships/tags" Target="../tags/tag268.xml"/><Relationship Id="rId76" Type="http://schemas.openxmlformats.org/officeDocument/2006/relationships/tags" Target="../tags/tag276.xml"/><Relationship Id="rId84" Type="http://schemas.openxmlformats.org/officeDocument/2006/relationships/tags" Target="../tags/tag284.xml"/><Relationship Id="rId89" Type="http://schemas.openxmlformats.org/officeDocument/2006/relationships/slideLayout" Target="../slideLayouts/slideLayout6.xml"/><Relationship Id="rId7" Type="http://schemas.openxmlformats.org/officeDocument/2006/relationships/tags" Target="../tags/tag207.xml"/><Relationship Id="rId71" Type="http://schemas.openxmlformats.org/officeDocument/2006/relationships/tags" Target="../tags/tag271.xml"/><Relationship Id="rId2" Type="http://schemas.openxmlformats.org/officeDocument/2006/relationships/tags" Target="../tags/tag202.xml"/><Relationship Id="rId16" Type="http://schemas.openxmlformats.org/officeDocument/2006/relationships/tags" Target="../tags/tag216.xml"/><Relationship Id="rId29" Type="http://schemas.openxmlformats.org/officeDocument/2006/relationships/tags" Target="../tags/tag229.xml"/><Relationship Id="rId11" Type="http://schemas.openxmlformats.org/officeDocument/2006/relationships/tags" Target="../tags/tag211.xml"/><Relationship Id="rId24" Type="http://schemas.openxmlformats.org/officeDocument/2006/relationships/tags" Target="../tags/tag224.xml"/><Relationship Id="rId32" Type="http://schemas.openxmlformats.org/officeDocument/2006/relationships/tags" Target="../tags/tag232.xml"/><Relationship Id="rId37" Type="http://schemas.openxmlformats.org/officeDocument/2006/relationships/tags" Target="../tags/tag237.xml"/><Relationship Id="rId40" Type="http://schemas.openxmlformats.org/officeDocument/2006/relationships/tags" Target="../tags/tag240.xml"/><Relationship Id="rId45" Type="http://schemas.openxmlformats.org/officeDocument/2006/relationships/tags" Target="../tags/tag245.xml"/><Relationship Id="rId53" Type="http://schemas.openxmlformats.org/officeDocument/2006/relationships/tags" Target="../tags/tag253.xml"/><Relationship Id="rId58" Type="http://schemas.openxmlformats.org/officeDocument/2006/relationships/tags" Target="../tags/tag258.xml"/><Relationship Id="rId66" Type="http://schemas.openxmlformats.org/officeDocument/2006/relationships/tags" Target="../tags/tag266.xml"/><Relationship Id="rId74" Type="http://schemas.openxmlformats.org/officeDocument/2006/relationships/tags" Target="../tags/tag274.xml"/><Relationship Id="rId79" Type="http://schemas.openxmlformats.org/officeDocument/2006/relationships/tags" Target="../tags/tag279.xml"/><Relationship Id="rId87" Type="http://schemas.openxmlformats.org/officeDocument/2006/relationships/tags" Target="../tags/tag287.xml"/><Relationship Id="rId5" Type="http://schemas.openxmlformats.org/officeDocument/2006/relationships/tags" Target="../tags/tag205.xml"/><Relationship Id="rId61" Type="http://schemas.openxmlformats.org/officeDocument/2006/relationships/tags" Target="../tags/tag261.xml"/><Relationship Id="rId82" Type="http://schemas.openxmlformats.org/officeDocument/2006/relationships/tags" Target="../tags/tag282.xml"/><Relationship Id="rId90" Type="http://schemas.openxmlformats.org/officeDocument/2006/relationships/notesSlide" Target="../notesSlides/notesSlide23.xml"/><Relationship Id="rId19" Type="http://schemas.openxmlformats.org/officeDocument/2006/relationships/tags" Target="../tags/tag219.xml"/><Relationship Id="rId4" Type="http://schemas.openxmlformats.org/officeDocument/2006/relationships/tags" Target="../tags/tag204.xml"/><Relationship Id="rId9" Type="http://schemas.openxmlformats.org/officeDocument/2006/relationships/tags" Target="../tags/tag209.xml"/><Relationship Id="rId14" Type="http://schemas.openxmlformats.org/officeDocument/2006/relationships/tags" Target="../tags/tag214.xml"/><Relationship Id="rId22" Type="http://schemas.openxmlformats.org/officeDocument/2006/relationships/tags" Target="../tags/tag222.xml"/><Relationship Id="rId27" Type="http://schemas.openxmlformats.org/officeDocument/2006/relationships/tags" Target="../tags/tag227.xml"/><Relationship Id="rId30" Type="http://schemas.openxmlformats.org/officeDocument/2006/relationships/tags" Target="../tags/tag230.xml"/><Relationship Id="rId35" Type="http://schemas.openxmlformats.org/officeDocument/2006/relationships/tags" Target="../tags/tag235.xml"/><Relationship Id="rId43" Type="http://schemas.openxmlformats.org/officeDocument/2006/relationships/tags" Target="../tags/tag243.xml"/><Relationship Id="rId48" Type="http://schemas.openxmlformats.org/officeDocument/2006/relationships/tags" Target="../tags/tag248.xml"/><Relationship Id="rId56" Type="http://schemas.openxmlformats.org/officeDocument/2006/relationships/tags" Target="../tags/tag256.xml"/><Relationship Id="rId64" Type="http://schemas.openxmlformats.org/officeDocument/2006/relationships/tags" Target="../tags/tag264.xml"/><Relationship Id="rId69" Type="http://schemas.openxmlformats.org/officeDocument/2006/relationships/tags" Target="../tags/tag269.xml"/><Relationship Id="rId77" Type="http://schemas.openxmlformats.org/officeDocument/2006/relationships/tags" Target="../tags/tag277.xml"/><Relationship Id="rId8" Type="http://schemas.openxmlformats.org/officeDocument/2006/relationships/tags" Target="../tags/tag208.xml"/><Relationship Id="rId51" Type="http://schemas.openxmlformats.org/officeDocument/2006/relationships/tags" Target="../tags/tag251.xml"/><Relationship Id="rId72" Type="http://schemas.openxmlformats.org/officeDocument/2006/relationships/tags" Target="../tags/tag272.xml"/><Relationship Id="rId80" Type="http://schemas.openxmlformats.org/officeDocument/2006/relationships/tags" Target="../tags/tag280.xml"/><Relationship Id="rId85" Type="http://schemas.openxmlformats.org/officeDocument/2006/relationships/tags" Target="../tags/tag285.xml"/><Relationship Id="rId3" Type="http://schemas.openxmlformats.org/officeDocument/2006/relationships/tags" Target="../tags/tag203.xml"/><Relationship Id="rId12" Type="http://schemas.openxmlformats.org/officeDocument/2006/relationships/tags" Target="../tags/tag212.xml"/><Relationship Id="rId17" Type="http://schemas.openxmlformats.org/officeDocument/2006/relationships/tags" Target="../tags/tag217.xml"/><Relationship Id="rId25" Type="http://schemas.openxmlformats.org/officeDocument/2006/relationships/tags" Target="../tags/tag225.xml"/><Relationship Id="rId33" Type="http://schemas.openxmlformats.org/officeDocument/2006/relationships/tags" Target="../tags/tag233.xml"/><Relationship Id="rId38" Type="http://schemas.openxmlformats.org/officeDocument/2006/relationships/tags" Target="../tags/tag238.xml"/><Relationship Id="rId46" Type="http://schemas.openxmlformats.org/officeDocument/2006/relationships/tags" Target="../tags/tag246.xml"/><Relationship Id="rId59" Type="http://schemas.openxmlformats.org/officeDocument/2006/relationships/tags" Target="../tags/tag259.xml"/><Relationship Id="rId67" Type="http://schemas.openxmlformats.org/officeDocument/2006/relationships/tags" Target="../tags/tag267.xml"/><Relationship Id="rId20" Type="http://schemas.openxmlformats.org/officeDocument/2006/relationships/tags" Target="../tags/tag220.xml"/><Relationship Id="rId41" Type="http://schemas.openxmlformats.org/officeDocument/2006/relationships/tags" Target="../tags/tag241.xml"/><Relationship Id="rId54" Type="http://schemas.openxmlformats.org/officeDocument/2006/relationships/tags" Target="../tags/tag254.xml"/><Relationship Id="rId62" Type="http://schemas.openxmlformats.org/officeDocument/2006/relationships/tags" Target="../tags/tag262.xml"/><Relationship Id="rId70" Type="http://schemas.openxmlformats.org/officeDocument/2006/relationships/tags" Target="../tags/tag270.xml"/><Relationship Id="rId75" Type="http://schemas.openxmlformats.org/officeDocument/2006/relationships/tags" Target="../tags/tag275.xml"/><Relationship Id="rId83" Type="http://schemas.openxmlformats.org/officeDocument/2006/relationships/tags" Target="../tags/tag283.xml"/><Relationship Id="rId88" Type="http://schemas.openxmlformats.org/officeDocument/2006/relationships/tags" Target="../tags/tag288.xml"/><Relationship Id="rId1" Type="http://schemas.openxmlformats.org/officeDocument/2006/relationships/tags" Target="../tags/tag201.xml"/><Relationship Id="rId6" Type="http://schemas.openxmlformats.org/officeDocument/2006/relationships/tags" Target="../tags/tag206.xml"/><Relationship Id="rId15" Type="http://schemas.openxmlformats.org/officeDocument/2006/relationships/tags" Target="../tags/tag215.xml"/><Relationship Id="rId23" Type="http://schemas.openxmlformats.org/officeDocument/2006/relationships/tags" Target="../tags/tag223.xml"/><Relationship Id="rId28" Type="http://schemas.openxmlformats.org/officeDocument/2006/relationships/tags" Target="../tags/tag228.xml"/><Relationship Id="rId36" Type="http://schemas.openxmlformats.org/officeDocument/2006/relationships/tags" Target="../tags/tag236.xml"/><Relationship Id="rId49" Type="http://schemas.openxmlformats.org/officeDocument/2006/relationships/tags" Target="../tags/tag249.xml"/><Relationship Id="rId57" Type="http://schemas.openxmlformats.org/officeDocument/2006/relationships/tags" Target="../tags/tag257.xml"/><Relationship Id="rId10" Type="http://schemas.openxmlformats.org/officeDocument/2006/relationships/tags" Target="../tags/tag210.xml"/><Relationship Id="rId31" Type="http://schemas.openxmlformats.org/officeDocument/2006/relationships/tags" Target="../tags/tag231.xml"/><Relationship Id="rId44" Type="http://schemas.openxmlformats.org/officeDocument/2006/relationships/tags" Target="../tags/tag244.xml"/><Relationship Id="rId52" Type="http://schemas.openxmlformats.org/officeDocument/2006/relationships/tags" Target="../tags/tag252.xml"/><Relationship Id="rId60" Type="http://schemas.openxmlformats.org/officeDocument/2006/relationships/tags" Target="../tags/tag260.xml"/><Relationship Id="rId65" Type="http://schemas.openxmlformats.org/officeDocument/2006/relationships/tags" Target="../tags/tag265.xml"/><Relationship Id="rId73" Type="http://schemas.openxmlformats.org/officeDocument/2006/relationships/tags" Target="../tags/tag273.xml"/><Relationship Id="rId78" Type="http://schemas.openxmlformats.org/officeDocument/2006/relationships/tags" Target="../tags/tag278.xml"/><Relationship Id="rId81" Type="http://schemas.openxmlformats.org/officeDocument/2006/relationships/tags" Target="../tags/tag281.xml"/><Relationship Id="rId86" Type="http://schemas.openxmlformats.org/officeDocument/2006/relationships/tags" Target="../tags/tag286.xml"/></Relationships>
</file>

<file path=ppt/slides/_rels/slide26.xml.rels><?xml version="1.0" encoding="UTF-8" standalone="yes"?>
<Relationships xmlns="http://schemas.openxmlformats.org/package/2006/relationships"><Relationship Id="rId13" Type="http://schemas.openxmlformats.org/officeDocument/2006/relationships/tags" Target="../tags/tag301.xml"/><Relationship Id="rId18" Type="http://schemas.openxmlformats.org/officeDocument/2006/relationships/tags" Target="../tags/tag306.xml"/><Relationship Id="rId26" Type="http://schemas.openxmlformats.org/officeDocument/2006/relationships/tags" Target="../tags/tag314.xml"/><Relationship Id="rId39" Type="http://schemas.openxmlformats.org/officeDocument/2006/relationships/tags" Target="../tags/tag327.xml"/><Relationship Id="rId21" Type="http://schemas.openxmlformats.org/officeDocument/2006/relationships/tags" Target="../tags/tag309.xml"/><Relationship Id="rId34" Type="http://schemas.openxmlformats.org/officeDocument/2006/relationships/tags" Target="../tags/tag322.xml"/><Relationship Id="rId42" Type="http://schemas.openxmlformats.org/officeDocument/2006/relationships/tags" Target="../tags/tag330.xml"/><Relationship Id="rId47" Type="http://schemas.openxmlformats.org/officeDocument/2006/relationships/tags" Target="../tags/tag335.xml"/><Relationship Id="rId50" Type="http://schemas.openxmlformats.org/officeDocument/2006/relationships/tags" Target="../tags/tag338.xml"/><Relationship Id="rId55" Type="http://schemas.openxmlformats.org/officeDocument/2006/relationships/tags" Target="../tags/tag343.xml"/><Relationship Id="rId63" Type="http://schemas.openxmlformats.org/officeDocument/2006/relationships/tags" Target="../tags/tag351.xml"/><Relationship Id="rId68" Type="http://schemas.openxmlformats.org/officeDocument/2006/relationships/tags" Target="../tags/tag356.xml"/><Relationship Id="rId76" Type="http://schemas.openxmlformats.org/officeDocument/2006/relationships/tags" Target="../tags/tag364.xml"/><Relationship Id="rId84" Type="http://schemas.openxmlformats.org/officeDocument/2006/relationships/tags" Target="../tags/tag372.xml"/><Relationship Id="rId89" Type="http://schemas.openxmlformats.org/officeDocument/2006/relationships/slideLayout" Target="../slideLayouts/slideLayout6.xml"/><Relationship Id="rId7" Type="http://schemas.openxmlformats.org/officeDocument/2006/relationships/tags" Target="../tags/tag295.xml"/><Relationship Id="rId71" Type="http://schemas.openxmlformats.org/officeDocument/2006/relationships/tags" Target="../tags/tag359.xml"/><Relationship Id="rId2" Type="http://schemas.openxmlformats.org/officeDocument/2006/relationships/tags" Target="../tags/tag290.xml"/><Relationship Id="rId16" Type="http://schemas.openxmlformats.org/officeDocument/2006/relationships/tags" Target="../tags/tag304.xml"/><Relationship Id="rId29" Type="http://schemas.openxmlformats.org/officeDocument/2006/relationships/tags" Target="../tags/tag317.xml"/><Relationship Id="rId11" Type="http://schemas.openxmlformats.org/officeDocument/2006/relationships/tags" Target="../tags/tag299.xml"/><Relationship Id="rId24" Type="http://schemas.openxmlformats.org/officeDocument/2006/relationships/tags" Target="../tags/tag312.xml"/><Relationship Id="rId32" Type="http://schemas.openxmlformats.org/officeDocument/2006/relationships/tags" Target="../tags/tag320.xml"/><Relationship Id="rId37" Type="http://schemas.openxmlformats.org/officeDocument/2006/relationships/tags" Target="../tags/tag325.xml"/><Relationship Id="rId40" Type="http://schemas.openxmlformats.org/officeDocument/2006/relationships/tags" Target="../tags/tag328.xml"/><Relationship Id="rId45" Type="http://schemas.openxmlformats.org/officeDocument/2006/relationships/tags" Target="../tags/tag333.xml"/><Relationship Id="rId53" Type="http://schemas.openxmlformats.org/officeDocument/2006/relationships/tags" Target="../tags/tag341.xml"/><Relationship Id="rId58" Type="http://schemas.openxmlformats.org/officeDocument/2006/relationships/tags" Target="../tags/tag346.xml"/><Relationship Id="rId66" Type="http://schemas.openxmlformats.org/officeDocument/2006/relationships/tags" Target="../tags/tag354.xml"/><Relationship Id="rId74" Type="http://schemas.openxmlformats.org/officeDocument/2006/relationships/tags" Target="../tags/tag362.xml"/><Relationship Id="rId79" Type="http://schemas.openxmlformats.org/officeDocument/2006/relationships/tags" Target="../tags/tag367.xml"/><Relationship Id="rId87" Type="http://schemas.openxmlformats.org/officeDocument/2006/relationships/tags" Target="../tags/tag375.xml"/><Relationship Id="rId5" Type="http://schemas.openxmlformats.org/officeDocument/2006/relationships/tags" Target="../tags/tag293.xml"/><Relationship Id="rId61" Type="http://schemas.openxmlformats.org/officeDocument/2006/relationships/tags" Target="../tags/tag349.xml"/><Relationship Id="rId82" Type="http://schemas.openxmlformats.org/officeDocument/2006/relationships/tags" Target="../tags/tag370.xml"/><Relationship Id="rId90" Type="http://schemas.openxmlformats.org/officeDocument/2006/relationships/notesSlide" Target="../notesSlides/notesSlide24.xml"/><Relationship Id="rId19" Type="http://schemas.openxmlformats.org/officeDocument/2006/relationships/tags" Target="../tags/tag307.xml"/><Relationship Id="rId4" Type="http://schemas.openxmlformats.org/officeDocument/2006/relationships/tags" Target="../tags/tag292.xml"/><Relationship Id="rId9" Type="http://schemas.openxmlformats.org/officeDocument/2006/relationships/tags" Target="../tags/tag297.xml"/><Relationship Id="rId14" Type="http://schemas.openxmlformats.org/officeDocument/2006/relationships/tags" Target="../tags/tag302.xml"/><Relationship Id="rId22" Type="http://schemas.openxmlformats.org/officeDocument/2006/relationships/tags" Target="../tags/tag310.xml"/><Relationship Id="rId27" Type="http://schemas.openxmlformats.org/officeDocument/2006/relationships/tags" Target="../tags/tag315.xml"/><Relationship Id="rId30" Type="http://schemas.openxmlformats.org/officeDocument/2006/relationships/tags" Target="../tags/tag318.xml"/><Relationship Id="rId35" Type="http://schemas.openxmlformats.org/officeDocument/2006/relationships/tags" Target="../tags/tag323.xml"/><Relationship Id="rId43" Type="http://schemas.openxmlformats.org/officeDocument/2006/relationships/tags" Target="../tags/tag331.xml"/><Relationship Id="rId48" Type="http://schemas.openxmlformats.org/officeDocument/2006/relationships/tags" Target="../tags/tag336.xml"/><Relationship Id="rId56" Type="http://schemas.openxmlformats.org/officeDocument/2006/relationships/tags" Target="../tags/tag344.xml"/><Relationship Id="rId64" Type="http://schemas.openxmlformats.org/officeDocument/2006/relationships/tags" Target="../tags/tag352.xml"/><Relationship Id="rId69" Type="http://schemas.openxmlformats.org/officeDocument/2006/relationships/tags" Target="../tags/tag357.xml"/><Relationship Id="rId77" Type="http://schemas.openxmlformats.org/officeDocument/2006/relationships/tags" Target="../tags/tag365.xml"/><Relationship Id="rId8" Type="http://schemas.openxmlformats.org/officeDocument/2006/relationships/tags" Target="../tags/tag296.xml"/><Relationship Id="rId51" Type="http://schemas.openxmlformats.org/officeDocument/2006/relationships/tags" Target="../tags/tag339.xml"/><Relationship Id="rId72" Type="http://schemas.openxmlformats.org/officeDocument/2006/relationships/tags" Target="../tags/tag360.xml"/><Relationship Id="rId80" Type="http://schemas.openxmlformats.org/officeDocument/2006/relationships/tags" Target="../tags/tag368.xml"/><Relationship Id="rId85" Type="http://schemas.openxmlformats.org/officeDocument/2006/relationships/tags" Target="../tags/tag373.xml"/><Relationship Id="rId3" Type="http://schemas.openxmlformats.org/officeDocument/2006/relationships/tags" Target="../tags/tag291.xml"/><Relationship Id="rId12" Type="http://schemas.openxmlformats.org/officeDocument/2006/relationships/tags" Target="../tags/tag300.xml"/><Relationship Id="rId17" Type="http://schemas.openxmlformats.org/officeDocument/2006/relationships/tags" Target="../tags/tag305.xml"/><Relationship Id="rId25" Type="http://schemas.openxmlformats.org/officeDocument/2006/relationships/tags" Target="../tags/tag313.xml"/><Relationship Id="rId33" Type="http://schemas.openxmlformats.org/officeDocument/2006/relationships/tags" Target="../tags/tag321.xml"/><Relationship Id="rId38" Type="http://schemas.openxmlformats.org/officeDocument/2006/relationships/tags" Target="../tags/tag326.xml"/><Relationship Id="rId46" Type="http://schemas.openxmlformats.org/officeDocument/2006/relationships/tags" Target="../tags/tag334.xml"/><Relationship Id="rId59" Type="http://schemas.openxmlformats.org/officeDocument/2006/relationships/tags" Target="../tags/tag347.xml"/><Relationship Id="rId67" Type="http://schemas.openxmlformats.org/officeDocument/2006/relationships/tags" Target="../tags/tag355.xml"/><Relationship Id="rId20" Type="http://schemas.openxmlformats.org/officeDocument/2006/relationships/tags" Target="../tags/tag308.xml"/><Relationship Id="rId41" Type="http://schemas.openxmlformats.org/officeDocument/2006/relationships/tags" Target="../tags/tag329.xml"/><Relationship Id="rId54" Type="http://schemas.openxmlformats.org/officeDocument/2006/relationships/tags" Target="../tags/tag342.xml"/><Relationship Id="rId62" Type="http://schemas.openxmlformats.org/officeDocument/2006/relationships/tags" Target="../tags/tag350.xml"/><Relationship Id="rId70" Type="http://schemas.openxmlformats.org/officeDocument/2006/relationships/tags" Target="../tags/tag358.xml"/><Relationship Id="rId75" Type="http://schemas.openxmlformats.org/officeDocument/2006/relationships/tags" Target="../tags/tag363.xml"/><Relationship Id="rId83" Type="http://schemas.openxmlformats.org/officeDocument/2006/relationships/tags" Target="../tags/tag371.xml"/><Relationship Id="rId88" Type="http://schemas.openxmlformats.org/officeDocument/2006/relationships/tags" Target="../tags/tag376.xml"/><Relationship Id="rId1" Type="http://schemas.openxmlformats.org/officeDocument/2006/relationships/tags" Target="../tags/tag289.xml"/><Relationship Id="rId6" Type="http://schemas.openxmlformats.org/officeDocument/2006/relationships/tags" Target="../tags/tag294.xml"/><Relationship Id="rId15" Type="http://schemas.openxmlformats.org/officeDocument/2006/relationships/tags" Target="../tags/tag303.xml"/><Relationship Id="rId23" Type="http://schemas.openxmlformats.org/officeDocument/2006/relationships/tags" Target="../tags/tag311.xml"/><Relationship Id="rId28" Type="http://schemas.openxmlformats.org/officeDocument/2006/relationships/tags" Target="../tags/tag316.xml"/><Relationship Id="rId36" Type="http://schemas.openxmlformats.org/officeDocument/2006/relationships/tags" Target="../tags/tag324.xml"/><Relationship Id="rId49" Type="http://schemas.openxmlformats.org/officeDocument/2006/relationships/tags" Target="../tags/tag337.xml"/><Relationship Id="rId57" Type="http://schemas.openxmlformats.org/officeDocument/2006/relationships/tags" Target="../tags/tag345.xml"/><Relationship Id="rId10" Type="http://schemas.openxmlformats.org/officeDocument/2006/relationships/tags" Target="../tags/tag298.xml"/><Relationship Id="rId31" Type="http://schemas.openxmlformats.org/officeDocument/2006/relationships/tags" Target="../tags/tag319.xml"/><Relationship Id="rId44" Type="http://schemas.openxmlformats.org/officeDocument/2006/relationships/tags" Target="../tags/tag332.xml"/><Relationship Id="rId52" Type="http://schemas.openxmlformats.org/officeDocument/2006/relationships/tags" Target="../tags/tag340.xml"/><Relationship Id="rId60" Type="http://schemas.openxmlformats.org/officeDocument/2006/relationships/tags" Target="../tags/tag348.xml"/><Relationship Id="rId65" Type="http://schemas.openxmlformats.org/officeDocument/2006/relationships/tags" Target="../tags/tag353.xml"/><Relationship Id="rId73" Type="http://schemas.openxmlformats.org/officeDocument/2006/relationships/tags" Target="../tags/tag361.xml"/><Relationship Id="rId78" Type="http://schemas.openxmlformats.org/officeDocument/2006/relationships/tags" Target="../tags/tag366.xml"/><Relationship Id="rId81" Type="http://schemas.openxmlformats.org/officeDocument/2006/relationships/tags" Target="../tags/tag369.xml"/><Relationship Id="rId86" Type="http://schemas.openxmlformats.org/officeDocument/2006/relationships/tags" Target="../tags/tag374.xml"/></Relationships>
</file>

<file path=ppt/slides/_rels/slide27.xml.rels><?xml version="1.0" encoding="UTF-8" standalone="yes"?>
<Relationships xmlns="http://schemas.openxmlformats.org/package/2006/relationships"><Relationship Id="rId3" Type="http://schemas.openxmlformats.org/officeDocument/2006/relationships/tags" Target="../tags/tag379.xml"/><Relationship Id="rId2" Type="http://schemas.openxmlformats.org/officeDocument/2006/relationships/tags" Target="../tags/tag378.xml"/><Relationship Id="rId1" Type="http://schemas.openxmlformats.org/officeDocument/2006/relationships/tags" Target="../tags/tag377.xml"/><Relationship Id="rId5" Type="http://schemas.openxmlformats.org/officeDocument/2006/relationships/notesSlide" Target="../notesSlides/notesSlide25.xml"/><Relationship Id="rId4"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81.xml"/><Relationship Id="rId1" Type="http://schemas.openxmlformats.org/officeDocument/2006/relationships/tags" Target="../tags/tag380.xml"/><Relationship Id="rId4" Type="http://schemas.openxmlformats.org/officeDocument/2006/relationships/notesSlide" Target="../notesSlides/notesSlide26.xml"/></Relationships>
</file>

<file path=ppt/slides/_rels/slide29.xml.rels><?xml version="1.0" encoding="UTF-8" standalone="yes"?>
<Relationships xmlns="http://schemas.openxmlformats.org/package/2006/relationships"><Relationship Id="rId3" Type="http://schemas.openxmlformats.org/officeDocument/2006/relationships/tags" Target="../tags/tag384.xml"/><Relationship Id="rId2" Type="http://schemas.openxmlformats.org/officeDocument/2006/relationships/tags" Target="../tags/tag383.xml"/><Relationship Id="rId1" Type="http://schemas.openxmlformats.org/officeDocument/2006/relationships/tags" Target="../tags/tag382.xml"/><Relationship Id="rId5" Type="http://schemas.openxmlformats.org/officeDocument/2006/relationships/notesSlide" Target="../notesSlides/notesSlide27.xml"/><Relationship Id="rId4"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30.xml.rels><?xml version="1.0" encoding="UTF-8" standalone="yes"?>
<Relationships xmlns="http://schemas.openxmlformats.org/package/2006/relationships"><Relationship Id="rId3" Type="http://schemas.openxmlformats.org/officeDocument/2006/relationships/tags" Target="../tags/tag387.xml"/><Relationship Id="rId2" Type="http://schemas.openxmlformats.org/officeDocument/2006/relationships/tags" Target="../tags/tag386.xml"/><Relationship Id="rId1" Type="http://schemas.openxmlformats.org/officeDocument/2006/relationships/tags" Target="../tags/tag385.xml"/><Relationship Id="rId5" Type="http://schemas.openxmlformats.org/officeDocument/2006/relationships/notesSlide" Target="../notesSlides/notesSlide28.xml"/><Relationship Id="rId4"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tags" Target="../tags/tag390.xml"/><Relationship Id="rId2" Type="http://schemas.openxmlformats.org/officeDocument/2006/relationships/tags" Target="../tags/tag389.xml"/><Relationship Id="rId1" Type="http://schemas.openxmlformats.org/officeDocument/2006/relationships/tags" Target="../tags/tag388.xml"/><Relationship Id="rId5" Type="http://schemas.openxmlformats.org/officeDocument/2006/relationships/notesSlide" Target="../notesSlides/notesSlide29.xml"/><Relationship Id="rId4"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tags" Target="../tags/tag393.xml"/><Relationship Id="rId2" Type="http://schemas.openxmlformats.org/officeDocument/2006/relationships/tags" Target="../tags/tag392.xml"/><Relationship Id="rId1" Type="http://schemas.openxmlformats.org/officeDocument/2006/relationships/tags" Target="../tags/tag391.xml"/><Relationship Id="rId5" Type="http://schemas.openxmlformats.org/officeDocument/2006/relationships/notesSlide" Target="../notesSlides/notesSlide30.xml"/><Relationship Id="rId4"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tags" Target="../tags/tag396.xml"/><Relationship Id="rId2" Type="http://schemas.openxmlformats.org/officeDocument/2006/relationships/tags" Target="../tags/tag395.xml"/><Relationship Id="rId1" Type="http://schemas.openxmlformats.org/officeDocument/2006/relationships/tags" Target="../tags/tag394.xml"/><Relationship Id="rId5" Type="http://schemas.openxmlformats.org/officeDocument/2006/relationships/notesSlide" Target="../notesSlides/notesSlide31.xml"/><Relationship Id="rId4"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tags" Target="../tags/tag399.xml"/><Relationship Id="rId2" Type="http://schemas.openxmlformats.org/officeDocument/2006/relationships/tags" Target="../tags/tag398.xml"/><Relationship Id="rId1" Type="http://schemas.openxmlformats.org/officeDocument/2006/relationships/tags" Target="../tags/tag397.xml"/><Relationship Id="rId5" Type="http://schemas.openxmlformats.org/officeDocument/2006/relationships/notesSlide" Target="../notesSlides/notesSlide32.xml"/><Relationship Id="rId4"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tags" Target="../tags/tag402.xml"/><Relationship Id="rId2" Type="http://schemas.openxmlformats.org/officeDocument/2006/relationships/tags" Target="../tags/tag401.xml"/><Relationship Id="rId1" Type="http://schemas.openxmlformats.org/officeDocument/2006/relationships/tags" Target="../tags/tag400.xml"/><Relationship Id="rId5" Type="http://schemas.openxmlformats.org/officeDocument/2006/relationships/notesSlide" Target="../notesSlides/notesSlide33.xml"/><Relationship Id="rId4"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tags" Target="../tags/tag405.xml"/><Relationship Id="rId2" Type="http://schemas.openxmlformats.org/officeDocument/2006/relationships/tags" Target="../tags/tag404.xml"/><Relationship Id="rId1" Type="http://schemas.openxmlformats.org/officeDocument/2006/relationships/tags" Target="../tags/tag403.xml"/><Relationship Id="rId5" Type="http://schemas.openxmlformats.org/officeDocument/2006/relationships/notesSlide" Target="../notesSlides/notesSlide34.xml"/><Relationship Id="rId4"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tags" Target="../tags/tag408.xml"/><Relationship Id="rId2" Type="http://schemas.openxmlformats.org/officeDocument/2006/relationships/tags" Target="../tags/tag407.xml"/><Relationship Id="rId1" Type="http://schemas.openxmlformats.org/officeDocument/2006/relationships/tags" Target="../tags/tag406.xml"/><Relationship Id="rId5" Type="http://schemas.openxmlformats.org/officeDocument/2006/relationships/notesSlide" Target="../notesSlides/notesSlide35.xml"/><Relationship Id="rId4"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tags" Target="../tags/tag411.xml"/><Relationship Id="rId2" Type="http://schemas.openxmlformats.org/officeDocument/2006/relationships/tags" Target="../tags/tag410.xml"/><Relationship Id="rId1" Type="http://schemas.openxmlformats.org/officeDocument/2006/relationships/tags" Target="../tags/tag409.xml"/><Relationship Id="rId5" Type="http://schemas.openxmlformats.org/officeDocument/2006/relationships/notesSlide" Target="../notesSlides/notesSlide36.xml"/><Relationship Id="rId4"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tags" Target="../tags/tag414.xml"/><Relationship Id="rId2" Type="http://schemas.openxmlformats.org/officeDocument/2006/relationships/tags" Target="../tags/tag413.xml"/><Relationship Id="rId1" Type="http://schemas.openxmlformats.org/officeDocument/2006/relationships/tags" Target="../tags/tag412.xml"/><Relationship Id="rId5" Type="http://schemas.openxmlformats.org/officeDocument/2006/relationships/notesSlide" Target="../notesSlides/notesSlide37.xml"/><Relationship Id="rId4"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tags" Target="../tags/tag417.xml"/><Relationship Id="rId2" Type="http://schemas.openxmlformats.org/officeDocument/2006/relationships/tags" Target="../tags/tag416.xml"/><Relationship Id="rId1" Type="http://schemas.openxmlformats.org/officeDocument/2006/relationships/tags" Target="../tags/tag415.xml"/><Relationship Id="rId6" Type="http://schemas.openxmlformats.org/officeDocument/2006/relationships/notesSlide" Target="../notesSlides/notesSlide38.xml"/><Relationship Id="rId5" Type="http://schemas.openxmlformats.org/officeDocument/2006/relationships/slideLayout" Target="../slideLayouts/slideLayout6.xml"/><Relationship Id="rId4" Type="http://schemas.openxmlformats.org/officeDocument/2006/relationships/tags" Target="../tags/tag418.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20.xml"/><Relationship Id="rId1" Type="http://schemas.openxmlformats.org/officeDocument/2006/relationships/tags" Target="../tags/tag419.xml"/><Relationship Id="rId4" Type="http://schemas.openxmlformats.org/officeDocument/2006/relationships/notesSlide" Target="../notesSlides/notesSlide39.xml"/></Relationships>
</file>

<file path=ppt/slides/_rels/slide42.xml.rels><?xml version="1.0" encoding="UTF-8" standalone="yes"?>
<Relationships xmlns="http://schemas.openxmlformats.org/package/2006/relationships"><Relationship Id="rId8" Type="http://schemas.openxmlformats.org/officeDocument/2006/relationships/tags" Target="../tags/tag428.xml"/><Relationship Id="rId13" Type="http://schemas.openxmlformats.org/officeDocument/2006/relationships/tags" Target="../tags/tag433.xml"/><Relationship Id="rId18" Type="http://schemas.openxmlformats.org/officeDocument/2006/relationships/tags" Target="../tags/tag438.xml"/><Relationship Id="rId26" Type="http://schemas.openxmlformats.org/officeDocument/2006/relationships/tags" Target="../tags/tag446.xml"/><Relationship Id="rId39" Type="http://schemas.openxmlformats.org/officeDocument/2006/relationships/tags" Target="../tags/tag459.xml"/><Relationship Id="rId3" Type="http://schemas.openxmlformats.org/officeDocument/2006/relationships/tags" Target="../tags/tag423.xml"/><Relationship Id="rId21" Type="http://schemas.openxmlformats.org/officeDocument/2006/relationships/tags" Target="../tags/tag441.xml"/><Relationship Id="rId34" Type="http://schemas.openxmlformats.org/officeDocument/2006/relationships/tags" Target="../tags/tag454.xml"/><Relationship Id="rId42" Type="http://schemas.openxmlformats.org/officeDocument/2006/relationships/customXml" Target="../ink/ink2.xml"/><Relationship Id="rId7" Type="http://schemas.openxmlformats.org/officeDocument/2006/relationships/tags" Target="../tags/tag427.xml"/><Relationship Id="rId12" Type="http://schemas.openxmlformats.org/officeDocument/2006/relationships/tags" Target="../tags/tag432.xml"/><Relationship Id="rId17" Type="http://schemas.openxmlformats.org/officeDocument/2006/relationships/tags" Target="../tags/tag437.xml"/><Relationship Id="rId25" Type="http://schemas.openxmlformats.org/officeDocument/2006/relationships/tags" Target="../tags/tag445.xml"/><Relationship Id="rId33" Type="http://schemas.openxmlformats.org/officeDocument/2006/relationships/tags" Target="../tags/tag453.xml"/><Relationship Id="rId38" Type="http://schemas.openxmlformats.org/officeDocument/2006/relationships/tags" Target="../tags/tag458.xml"/><Relationship Id="rId2" Type="http://schemas.openxmlformats.org/officeDocument/2006/relationships/tags" Target="../tags/tag422.xml"/><Relationship Id="rId16" Type="http://schemas.openxmlformats.org/officeDocument/2006/relationships/tags" Target="../tags/tag436.xml"/><Relationship Id="rId20" Type="http://schemas.openxmlformats.org/officeDocument/2006/relationships/tags" Target="../tags/tag440.xml"/><Relationship Id="rId29" Type="http://schemas.openxmlformats.org/officeDocument/2006/relationships/tags" Target="../tags/tag449.xml"/><Relationship Id="rId41" Type="http://schemas.openxmlformats.org/officeDocument/2006/relationships/notesSlide" Target="../notesSlides/notesSlide40.xml"/><Relationship Id="rId1" Type="http://schemas.openxmlformats.org/officeDocument/2006/relationships/tags" Target="../tags/tag421.xml"/><Relationship Id="rId6" Type="http://schemas.openxmlformats.org/officeDocument/2006/relationships/tags" Target="../tags/tag426.xml"/><Relationship Id="rId11" Type="http://schemas.openxmlformats.org/officeDocument/2006/relationships/tags" Target="../tags/tag431.xml"/><Relationship Id="rId24" Type="http://schemas.openxmlformats.org/officeDocument/2006/relationships/tags" Target="../tags/tag444.xml"/><Relationship Id="rId32" Type="http://schemas.openxmlformats.org/officeDocument/2006/relationships/tags" Target="../tags/tag452.xml"/><Relationship Id="rId37" Type="http://schemas.openxmlformats.org/officeDocument/2006/relationships/tags" Target="../tags/tag457.xml"/><Relationship Id="rId40" Type="http://schemas.openxmlformats.org/officeDocument/2006/relationships/slideLayout" Target="../slideLayouts/slideLayout1.xml"/><Relationship Id="rId5" Type="http://schemas.openxmlformats.org/officeDocument/2006/relationships/tags" Target="../tags/tag425.xml"/><Relationship Id="rId15" Type="http://schemas.openxmlformats.org/officeDocument/2006/relationships/tags" Target="../tags/tag435.xml"/><Relationship Id="rId23" Type="http://schemas.openxmlformats.org/officeDocument/2006/relationships/tags" Target="../tags/tag443.xml"/><Relationship Id="rId28" Type="http://schemas.openxmlformats.org/officeDocument/2006/relationships/tags" Target="../tags/tag448.xml"/><Relationship Id="rId36" Type="http://schemas.openxmlformats.org/officeDocument/2006/relationships/tags" Target="../tags/tag456.xml"/><Relationship Id="rId10" Type="http://schemas.openxmlformats.org/officeDocument/2006/relationships/tags" Target="../tags/tag430.xml"/><Relationship Id="rId19" Type="http://schemas.openxmlformats.org/officeDocument/2006/relationships/tags" Target="../tags/tag439.xml"/><Relationship Id="rId31" Type="http://schemas.openxmlformats.org/officeDocument/2006/relationships/tags" Target="../tags/tag451.xml"/><Relationship Id="rId44" Type="http://schemas.openxmlformats.org/officeDocument/2006/relationships/image" Target="../media/image24.emf"/><Relationship Id="rId4" Type="http://schemas.openxmlformats.org/officeDocument/2006/relationships/tags" Target="../tags/tag424.xml"/><Relationship Id="rId9" Type="http://schemas.openxmlformats.org/officeDocument/2006/relationships/tags" Target="../tags/tag429.xml"/><Relationship Id="rId14" Type="http://schemas.openxmlformats.org/officeDocument/2006/relationships/tags" Target="../tags/tag434.xml"/><Relationship Id="rId22" Type="http://schemas.openxmlformats.org/officeDocument/2006/relationships/tags" Target="../tags/tag442.xml"/><Relationship Id="rId27" Type="http://schemas.openxmlformats.org/officeDocument/2006/relationships/tags" Target="../tags/tag447.xml"/><Relationship Id="rId30" Type="http://schemas.openxmlformats.org/officeDocument/2006/relationships/tags" Target="../tags/tag450.xml"/><Relationship Id="rId35" Type="http://schemas.openxmlformats.org/officeDocument/2006/relationships/tags" Target="../tags/tag455.xml"/></Relationships>
</file>

<file path=ppt/slides/_rels/slide43.xml.rels><?xml version="1.0" encoding="UTF-8" standalone="yes"?>
<Relationships xmlns="http://schemas.openxmlformats.org/package/2006/relationships"><Relationship Id="rId8" Type="http://schemas.openxmlformats.org/officeDocument/2006/relationships/tags" Target="../tags/tag467.xml"/><Relationship Id="rId13" Type="http://schemas.openxmlformats.org/officeDocument/2006/relationships/tags" Target="../tags/tag472.xml"/><Relationship Id="rId18" Type="http://schemas.openxmlformats.org/officeDocument/2006/relationships/tags" Target="../tags/tag477.xml"/><Relationship Id="rId26" Type="http://schemas.openxmlformats.org/officeDocument/2006/relationships/slideLayout" Target="../slideLayouts/slideLayout1.xml"/><Relationship Id="rId3" Type="http://schemas.openxmlformats.org/officeDocument/2006/relationships/tags" Target="../tags/tag462.xml"/><Relationship Id="rId21" Type="http://schemas.openxmlformats.org/officeDocument/2006/relationships/tags" Target="../tags/tag480.xml"/><Relationship Id="rId7" Type="http://schemas.openxmlformats.org/officeDocument/2006/relationships/tags" Target="../tags/tag466.xml"/><Relationship Id="rId12" Type="http://schemas.openxmlformats.org/officeDocument/2006/relationships/tags" Target="../tags/tag471.xml"/><Relationship Id="rId17" Type="http://schemas.openxmlformats.org/officeDocument/2006/relationships/tags" Target="../tags/tag476.xml"/><Relationship Id="rId25" Type="http://schemas.openxmlformats.org/officeDocument/2006/relationships/tags" Target="../tags/tag484.xml"/><Relationship Id="rId2" Type="http://schemas.openxmlformats.org/officeDocument/2006/relationships/tags" Target="../tags/tag461.xml"/><Relationship Id="rId16" Type="http://schemas.openxmlformats.org/officeDocument/2006/relationships/tags" Target="../tags/tag475.xml"/><Relationship Id="rId20" Type="http://schemas.openxmlformats.org/officeDocument/2006/relationships/tags" Target="../tags/tag479.xml"/><Relationship Id="rId1" Type="http://schemas.openxmlformats.org/officeDocument/2006/relationships/tags" Target="../tags/tag460.xml"/><Relationship Id="rId6" Type="http://schemas.openxmlformats.org/officeDocument/2006/relationships/tags" Target="../tags/tag465.xml"/><Relationship Id="rId11" Type="http://schemas.openxmlformats.org/officeDocument/2006/relationships/tags" Target="../tags/tag470.xml"/><Relationship Id="rId24" Type="http://schemas.openxmlformats.org/officeDocument/2006/relationships/tags" Target="../tags/tag483.xml"/><Relationship Id="rId5" Type="http://schemas.openxmlformats.org/officeDocument/2006/relationships/tags" Target="../tags/tag464.xml"/><Relationship Id="rId15" Type="http://schemas.openxmlformats.org/officeDocument/2006/relationships/tags" Target="../tags/tag474.xml"/><Relationship Id="rId23" Type="http://schemas.openxmlformats.org/officeDocument/2006/relationships/tags" Target="../tags/tag482.xml"/><Relationship Id="rId28" Type="http://schemas.openxmlformats.org/officeDocument/2006/relationships/customXml" Target="../ink/ink3.xml"/><Relationship Id="rId10" Type="http://schemas.openxmlformats.org/officeDocument/2006/relationships/tags" Target="../tags/tag469.xml"/><Relationship Id="rId19" Type="http://schemas.openxmlformats.org/officeDocument/2006/relationships/tags" Target="../tags/tag478.xml"/><Relationship Id="rId4" Type="http://schemas.openxmlformats.org/officeDocument/2006/relationships/tags" Target="../tags/tag463.xml"/><Relationship Id="rId9" Type="http://schemas.openxmlformats.org/officeDocument/2006/relationships/tags" Target="../tags/tag468.xml"/><Relationship Id="rId14" Type="http://schemas.openxmlformats.org/officeDocument/2006/relationships/tags" Target="../tags/tag473.xml"/><Relationship Id="rId22" Type="http://schemas.openxmlformats.org/officeDocument/2006/relationships/tags" Target="../tags/tag481.xml"/><Relationship Id="rId27" Type="http://schemas.openxmlformats.org/officeDocument/2006/relationships/notesSlide" Target="../notesSlides/notesSlide41.xml"/><Relationship Id="rId30" Type="http://schemas.openxmlformats.org/officeDocument/2006/relationships/image" Target="../media/image24.emf"/></Relationships>
</file>

<file path=ppt/slides/_rels/slide44.xml.rels><?xml version="1.0" encoding="UTF-8" standalone="yes"?>
<Relationships xmlns="http://schemas.openxmlformats.org/package/2006/relationships"><Relationship Id="rId3" Type="http://schemas.openxmlformats.org/officeDocument/2006/relationships/tags" Target="../tags/tag487.xml"/><Relationship Id="rId2" Type="http://schemas.openxmlformats.org/officeDocument/2006/relationships/tags" Target="../tags/tag486.xml"/><Relationship Id="rId1" Type="http://schemas.openxmlformats.org/officeDocument/2006/relationships/tags" Target="../tags/tag485.xml"/><Relationship Id="rId6" Type="http://schemas.openxmlformats.org/officeDocument/2006/relationships/image" Target="../media/image18.png"/><Relationship Id="rId5" Type="http://schemas.openxmlformats.org/officeDocument/2006/relationships/notesSlide" Target="../notesSlides/notesSlide42.xml"/><Relationship Id="rId4"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89.xml"/><Relationship Id="rId1" Type="http://schemas.openxmlformats.org/officeDocument/2006/relationships/tags" Target="../tags/tag488.xml"/><Relationship Id="rId4" Type="http://schemas.openxmlformats.org/officeDocument/2006/relationships/notesSlide" Target="../notesSlides/notesSlide43.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91.xml"/><Relationship Id="rId1" Type="http://schemas.openxmlformats.org/officeDocument/2006/relationships/tags" Target="../tags/tag490.xml"/><Relationship Id="rId5" Type="http://schemas.openxmlformats.org/officeDocument/2006/relationships/image" Target="../media/image19.jpeg"/><Relationship Id="rId4" Type="http://schemas.openxmlformats.org/officeDocument/2006/relationships/notesSlide" Target="../notesSlides/notesSlide44.xml"/></Relationships>
</file>

<file path=ppt/slides/_rels/slide47.xml.rels><?xml version="1.0" encoding="UTF-8" standalone="yes"?>
<Relationships xmlns="http://schemas.openxmlformats.org/package/2006/relationships"><Relationship Id="rId3" Type="http://schemas.openxmlformats.org/officeDocument/2006/relationships/tags" Target="../tags/tag494.xml"/><Relationship Id="rId2" Type="http://schemas.openxmlformats.org/officeDocument/2006/relationships/tags" Target="../tags/tag493.xml"/><Relationship Id="rId1" Type="http://schemas.openxmlformats.org/officeDocument/2006/relationships/tags" Target="../tags/tag492.xml"/><Relationship Id="rId6" Type="http://schemas.openxmlformats.org/officeDocument/2006/relationships/image" Target="../media/image20.png"/><Relationship Id="rId5" Type="http://schemas.openxmlformats.org/officeDocument/2006/relationships/notesSlide" Target="../notesSlides/notesSlide45.xml"/><Relationship Id="rId4"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0.emf"/><Relationship Id="rId2" Type="http://schemas.openxmlformats.org/officeDocument/2006/relationships/tags" Target="../tags/tag496.xml"/><Relationship Id="rId1" Type="http://schemas.openxmlformats.org/officeDocument/2006/relationships/tags" Target="../tags/tag495.xml"/><Relationship Id="rId6" Type="http://schemas.openxmlformats.org/officeDocument/2006/relationships/customXml" Target="../ink/ink4.xml"/><Relationship Id="rId5" Type="http://schemas.openxmlformats.org/officeDocument/2006/relationships/image" Target="../media/image20.png"/><Relationship Id="rId4" Type="http://schemas.openxmlformats.org/officeDocument/2006/relationships/notesSlide" Target="../notesSlides/notesSlide46.xml"/></Relationships>
</file>

<file path=ppt/slides/_rels/slide49.xml.rels><?xml version="1.0" encoding="UTF-8" standalone="yes"?>
<Relationships xmlns="http://schemas.openxmlformats.org/package/2006/relationships"><Relationship Id="rId26" Type="http://schemas.openxmlformats.org/officeDocument/2006/relationships/tags" Target="../tags/tag521.xml"/><Relationship Id="rId21" Type="http://schemas.openxmlformats.org/officeDocument/2006/relationships/tags" Target="../tags/tag516.xml"/><Relationship Id="rId34" Type="http://schemas.openxmlformats.org/officeDocument/2006/relationships/tags" Target="../tags/tag529.xml"/><Relationship Id="rId42" Type="http://schemas.openxmlformats.org/officeDocument/2006/relationships/tags" Target="../tags/tag537.xml"/><Relationship Id="rId47" Type="http://schemas.openxmlformats.org/officeDocument/2006/relationships/tags" Target="../tags/tag542.xml"/><Relationship Id="rId50" Type="http://schemas.openxmlformats.org/officeDocument/2006/relationships/tags" Target="../tags/tag545.xml"/><Relationship Id="rId55" Type="http://schemas.openxmlformats.org/officeDocument/2006/relationships/tags" Target="../tags/tag550.xml"/><Relationship Id="rId63" Type="http://schemas.openxmlformats.org/officeDocument/2006/relationships/tags" Target="../tags/tag558.xml"/><Relationship Id="rId68" Type="http://schemas.openxmlformats.org/officeDocument/2006/relationships/tags" Target="../tags/tag563.xml"/><Relationship Id="rId76" Type="http://schemas.openxmlformats.org/officeDocument/2006/relationships/tags" Target="../tags/tag571.xml"/><Relationship Id="rId84" Type="http://schemas.openxmlformats.org/officeDocument/2006/relationships/tags" Target="../tags/tag579.xml"/><Relationship Id="rId89" Type="http://schemas.openxmlformats.org/officeDocument/2006/relationships/slideLayout" Target="../slideLayouts/slideLayout2.xml"/><Relationship Id="rId97" Type="http://schemas.openxmlformats.org/officeDocument/2006/relationships/image" Target="../media/image25.png"/><Relationship Id="rId7" Type="http://schemas.openxmlformats.org/officeDocument/2006/relationships/tags" Target="../tags/tag502.xml"/><Relationship Id="rId71" Type="http://schemas.openxmlformats.org/officeDocument/2006/relationships/tags" Target="../tags/tag566.xml"/><Relationship Id="rId92" Type="http://schemas.openxmlformats.org/officeDocument/2006/relationships/oleObject" Target="../embeddings/oleObject1.bin"/><Relationship Id="rId2" Type="http://schemas.openxmlformats.org/officeDocument/2006/relationships/tags" Target="../tags/tag497.xml"/><Relationship Id="rId16" Type="http://schemas.openxmlformats.org/officeDocument/2006/relationships/tags" Target="../tags/tag511.xml"/><Relationship Id="rId29" Type="http://schemas.openxmlformats.org/officeDocument/2006/relationships/tags" Target="../tags/tag524.xml"/><Relationship Id="rId11" Type="http://schemas.openxmlformats.org/officeDocument/2006/relationships/tags" Target="../tags/tag506.xml"/><Relationship Id="rId24" Type="http://schemas.openxmlformats.org/officeDocument/2006/relationships/tags" Target="../tags/tag519.xml"/><Relationship Id="rId32" Type="http://schemas.openxmlformats.org/officeDocument/2006/relationships/tags" Target="../tags/tag527.xml"/><Relationship Id="rId37" Type="http://schemas.openxmlformats.org/officeDocument/2006/relationships/tags" Target="../tags/tag532.xml"/><Relationship Id="rId40" Type="http://schemas.openxmlformats.org/officeDocument/2006/relationships/tags" Target="../tags/tag535.xml"/><Relationship Id="rId45" Type="http://schemas.openxmlformats.org/officeDocument/2006/relationships/tags" Target="../tags/tag540.xml"/><Relationship Id="rId53" Type="http://schemas.openxmlformats.org/officeDocument/2006/relationships/tags" Target="../tags/tag548.xml"/><Relationship Id="rId58" Type="http://schemas.openxmlformats.org/officeDocument/2006/relationships/tags" Target="../tags/tag553.xml"/><Relationship Id="rId66" Type="http://schemas.openxmlformats.org/officeDocument/2006/relationships/tags" Target="../tags/tag561.xml"/><Relationship Id="rId74" Type="http://schemas.openxmlformats.org/officeDocument/2006/relationships/tags" Target="../tags/tag569.xml"/><Relationship Id="rId79" Type="http://schemas.openxmlformats.org/officeDocument/2006/relationships/tags" Target="../tags/tag574.xml"/><Relationship Id="rId87" Type="http://schemas.openxmlformats.org/officeDocument/2006/relationships/tags" Target="../tags/tag582.xml"/><Relationship Id="rId5" Type="http://schemas.openxmlformats.org/officeDocument/2006/relationships/tags" Target="../tags/tag500.xml"/><Relationship Id="rId61" Type="http://schemas.openxmlformats.org/officeDocument/2006/relationships/tags" Target="../tags/tag556.xml"/><Relationship Id="rId82" Type="http://schemas.openxmlformats.org/officeDocument/2006/relationships/tags" Target="../tags/tag577.xml"/><Relationship Id="rId90" Type="http://schemas.openxmlformats.org/officeDocument/2006/relationships/notesSlide" Target="../notesSlides/notesSlide47.xml"/><Relationship Id="rId95" Type="http://schemas.openxmlformats.org/officeDocument/2006/relationships/image" Target="../media/image23.jpeg"/><Relationship Id="rId19" Type="http://schemas.openxmlformats.org/officeDocument/2006/relationships/tags" Target="../tags/tag514.xml"/><Relationship Id="rId14" Type="http://schemas.openxmlformats.org/officeDocument/2006/relationships/tags" Target="../tags/tag509.xml"/><Relationship Id="rId22" Type="http://schemas.openxmlformats.org/officeDocument/2006/relationships/tags" Target="../tags/tag517.xml"/><Relationship Id="rId27" Type="http://schemas.openxmlformats.org/officeDocument/2006/relationships/tags" Target="../tags/tag522.xml"/><Relationship Id="rId30" Type="http://schemas.openxmlformats.org/officeDocument/2006/relationships/tags" Target="../tags/tag525.xml"/><Relationship Id="rId35" Type="http://schemas.openxmlformats.org/officeDocument/2006/relationships/tags" Target="../tags/tag530.xml"/><Relationship Id="rId43" Type="http://schemas.openxmlformats.org/officeDocument/2006/relationships/tags" Target="../tags/tag538.xml"/><Relationship Id="rId48" Type="http://schemas.openxmlformats.org/officeDocument/2006/relationships/tags" Target="../tags/tag543.xml"/><Relationship Id="rId56" Type="http://schemas.openxmlformats.org/officeDocument/2006/relationships/tags" Target="../tags/tag551.xml"/><Relationship Id="rId64" Type="http://schemas.openxmlformats.org/officeDocument/2006/relationships/tags" Target="../tags/tag559.xml"/><Relationship Id="rId69" Type="http://schemas.openxmlformats.org/officeDocument/2006/relationships/tags" Target="../tags/tag564.xml"/><Relationship Id="rId77" Type="http://schemas.openxmlformats.org/officeDocument/2006/relationships/tags" Target="../tags/tag572.xml"/><Relationship Id="rId8" Type="http://schemas.openxmlformats.org/officeDocument/2006/relationships/tags" Target="../tags/tag503.xml"/><Relationship Id="rId51" Type="http://schemas.openxmlformats.org/officeDocument/2006/relationships/tags" Target="../tags/tag546.xml"/><Relationship Id="rId72" Type="http://schemas.openxmlformats.org/officeDocument/2006/relationships/tags" Target="../tags/tag567.xml"/><Relationship Id="rId80" Type="http://schemas.openxmlformats.org/officeDocument/2006/relationships/tags" Target="../tags/tag575.xml"/><Relationship Id="rId85" Type="http://schemas.openxmlformats.org/officeDocument/2006/relationships/tags" Target="../tags/tag580.xml"/><Relationship Id="rId93" Type="http://schemas.openxmlformats.org/officeDocument/2006/relationships/image" Target="../media/image21.wmf"/><Relationship Id="rId3" Type="http://schemas.openxmlformats.org/officeDocument/2006/relationships/tags" Target="../tags/tag498.xml"/><Relationship Id="rId12" Type="http://schemas.openxmlformats.org/officeDocument/2006/relationships/tags" Target="../tags/tag507.xml"/><Relationship Id="rId17" Type="http://schemas.openxmlformats.org/officeDocument/2006/relationships/tags" Target="../tags/tag512.xml"/><Relationship Id="rId25" Type="http://schemas.openxmlformats.org/officeDocument/2006/relationships/tags" Target="../tags/tag520.xml"/><Relationship Id="rId33" Type="http://schemas.openxmlformats.org/officeDocument/2006/relationships/tags" Target="../tags/tag528.xml"/><Relationship Id="rId38" Type="http://schemas.openxmlformats.org/officeDocument/2006/relationships/tags" Target="../tags/tag533.xml"/><Relationship Id="rId46" Type="http://schemas.openxmlformats.org/officeDocument/2006/relationships/tags" Target="../tags/tag541.xml"/><Relationship Id="rId59" Type="http://schemas.openxmlformats.org/officeDocument/2006/relationships/tags" Target="../tags/tag554.xml"/><Relationship Id="rId67" Type="http://schemas.openxmlformats.org/officeDocument/2006/relationships/tags" Target="../tags/tag562.xml"/><Relationship Id="rId20" Type="http://schemas.openxmlformats.org/officeDocument/2006/relationships/tags" Target="../tags/tag515.xml"/><Relationship Id="rId41" Type="http://schemas.openxmlformats.org/officeDocument/2006/relationships/tags" Target="../tags/tag536.xml"/><Relationship Id="rId54" Type="http://schemas.openxmlformats.org/officeDocument/2006/relationships/tags" Target="../tags/tag549.xml"/><Relationship Id="rId62" Type="http://schemas.openxmlformats.org/officeDocument/2006/relationships/tags" Target="../tags/tag557.xml"/><Relationship Id="rId70" Type="http://schemas.openxmlformats.org/officeDocument/2006/relationships/tags" Target="../tags/tag565.xml"/><Relationship Id="rId75" Type="http://schemas.openxmlformats.org/officeDocument/2006/relationships/tags" Target="../tags/tag570.xml"/><Relationship Id="rId83" Type="http://schemas.openxmlformats.org/officeDocument/2006/relationships/tags" Target="../tags/tag578.xml"/><Relationship Id="rId88" Type="http://schemas.openxmlformats.org/officeDocument/2006/relationships/tags" Target="../tags/tag583.xml"/><Relationship Id="rId91" Type="http://schemas.openxmlformats.org/officeDocument/2006/relationships/image" Target="../media/image22.jpeg"/><Relationship Id="rId96" Type="http://schemas.openxmlformats.org/officeDocument/2006/relationships/image" Target="../media/image24.png"/><Relationship Id="rId1" Type="http://schemas.openxmlformats.org/officeDocument/2006/relationships/vmlDrawing" Target="../drawings/vmlDrawing1.vml"/><Relationship Id="rId6" Type="http://schemas.openxmlformats.org/officeDocument/2006/relationships/tags" Target="../tags/tag501.xml"/><Relationship Id="rId15" Type="http://schemas.openxmlformats.org/officeDocument/2006/relationships/tags" Target="../tags/tag510.xml"/><Relationship Id="rId23" Type="http://schemas.openxmlformats.org/officeDocument/2006/relationships/tags" Target="../tags/tag518.xml"/><Relationship Id="rId28" Type="http://schemas.openxmlformats.org/officeDocument/2006/relationships/tags" Target="../tags/tag523.xml"/><Relationship Id="rId36" Type="http://schemas.openxmlformats.org/officeDocument/2006/relationships/tags" Target="../tags/tag531.xml"/><Relationship Id="rId49" Type="http://schemas.openxmlformats.org/officeDocument/2006/relationships/tags" Target="../tags/tag544.xml"/><Relationship Id="rId57" Type="http://schemas.openxmlformats.org/officeDocument/2006/relationships/tags" Target="../tags/tag552.xml"/><Relationship Id="rId10" Type="http://schemas.openxmlformats.org/officeDocument/2006/relationships/tags" Target="../tags/tag505.xml"/><Relationship Id="rId31" Type="http://schemas.openxmlformats.org/officeDocument/2006/relationships/tags" Target="../tags/tag526.xml"/><Relationship Id="rId44" Type="http://schemas.openxmlformats.org/officeDocument/2006/relationships/tags" Target="../tags/tag539.xml"/><Relationship Id="rId52" Type="http://schemas.openxmlformats.org/officeDocument/2006/relationships/tags" Target="../tags/tag547.xml"/><Relationship Id="rId60" Type="http://schemas.openxmlformats.org/officeDocument/2006/relationships/tags" Target="../tags/tag555.xml"/><Relationship Id="rId65" Type="http://schemas.openxmlformats.org/officeDocument/2006/relationships/tags" Target="../tags/tag560.xml"/><Relationship Id="rId73" Type="http://schemas.openxmlformats.org/officeDocument/2006/relationships/tags" Target="../tags/tag568.xml"/><Relationship Id="rId78" Type="http://schemas.openxmlformats.org/officeDocument/2006/relationships/tags" Target="../tags/tag573.xml"/><Relationship Id="rId81" Type="http://schemas.openxmlformats.org/officeDocument/2006/relationships/tags" Target="../tags/tag576.xml"/><Relationship Id="rId86" Type="http://schemas.openxmlformats.org/officeDocument/2006/relationships/tags" Target="../tags/tag581.xml"/><Relationship Id="rId94" Type="http://schemas.openxmlformats.org/officeDocument/2006/relationships/oleObject" Target="../embeddings/oleObject2.bin"/><Relationship Id="rId4" Type="http://schemas.openxmlformats.org/officeDocument/2006/relationships/tags" Target="../tags/tag499.xml"/><Relationship Id="rId9" Type="http://schemas.openxmlformats.org/officeDocument/2006/relationships/tags" Target="../tags/tag504.xml"/><Relationship Id="rId13" Type="http://schemas.openxmlformats.org/officeDocument/2006/relationships/tags" Target="../tags/tag508.xml"/><Relationship Id="rId18" Type="http://schemas.openxmlformats.org/officeDocument/2006/relationships/tags" Target="../tags/tag513.xml"/><Relationship Id="rId39" Type="http://schemas.openxmlformats.org/officeDocument/2006/relationships/tags" Target="../tags/tag5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85.xml"/><Relationship Id="rId1" Type="http://schemas.openxmlformats.org/officeDocument/2006/relationships/tags" Target="../tags/tag584.xml"/><Relationship Id="rId4" Type="http://schemas.openxmlformats.org/officeDocument/2006/relationships/notesSlide" Target="../notesSlides/notesSlide48.xml"/></Relationships>
</file>

<file path=ppt/slides/_rels/slide5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87.xml"/><Relationship Id="rId1" Type="http://schemas.openxmlformats.org/officeDocument/2006/relationships/tags" Target="../tags/tag586.xml"/><Relationship Id="rId5" Type="http://schemas.openxmlformats.org/officeDocument/2006/relationships/image" Target="../media/image26.png"/><Relationship Id="rId4" Type="http://schemas.openxmlformats.org/officeDocument/2006/relationships/notesSlide" Target="../notesSlides/notesSlide49.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89.xml"/><Relationship Id="rId1" Type="http://schemas.openxmlformats.org/officeDocument/2006/relationships/tags" Target="../tags/tag588.xml"/><Relationship Id="rId5" Type="http://schemas.openxmlformats.org/officeDocument/2006/relationships/image" Target="../media/image27.jpeg"/><Relationship Id="rId4" Type="http://schemas.openxmlformats.org/officeDocument/2006/relationships/notesSlide" Target="../notesSlides/notesSlide50.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6.xml"/><Relationship Id="rId1" Type="http://schemas.openxmlformats.org/officeDocument/2006/relationships/tags" Target="../tags/tag590.xml"/><Relationship Id="rId5" Type="http://schemas.openxmlformats.org/officeDocument/2006/relationships/image" Target="../media/image29.jpeg"/><Relationship Id="rId4" Type="http://schemas.openxmlformats.org/officeDocument/2006/relationships/image" Target="../media/image28.jpe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6.xml"/><Relationship Id="rId1" Type="http://schemas.openxmlformats.org/officeDocument/2006/relationships/tags" Target="../tags/tag591.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93.xml"/><Relationship Id="rId1" Type="http://schemas.openxmlformats.org/officeDocument/2006/relationships/tags" Target="../tags/tag592.xml"/><Relationship Id="rId6" Type="http://schemas.openxmlformats.org/officeDocument/2006/relationships/image" Target="../media/image30.jpeg"/><Relationship Id="rId5" Type="http://schemas.openxmlformats.org/officeDocument/2006/relationships/image" Target="../media/image27.jpeg"/><Relationship Id="rId4" Type="http://schemas.openxmlformats.org/officeDocument/2006/relationships/notesSlide" Target="../notesSlides/notesSlide53.xml"/></Relationships>
</file>

<file path=ppt/slides/_rels/slide56.xml.rels><?xml version="1.0" encoding="UTF-8" standalone="yes"?>
<Relationships xmlns="http://schemas.openxmlformats.org/package/2006/relationships"><Relationship Id="rId8" Type="http://schemas.openxmlformats.org/officeDocument/2006/relationships/tags" Target="../tags/tag601.xml"/><Relationship Id="rId13" Type="http://schemas.openxmlformats.org/officeDocument/2006/relationships/tags" Target="../tags/tag606.xml"/><Relationship Id="rId3" Type="http://schemas.openxmlformats.org/officeDocument/2006/relationships/tags" Target="../tags/tag596.xml"/><Relationship Id="rId7" Type="http://schemas.openxmlformats.org/officeDocument/2006/relationships/tags" Target="../tags/tag600.xml"/><Relationship Id="rId12" Type="http://schemas.openxmlformats.org/officeDocument/2006/relationships/tags" Target="../tags/tag605.xml"/><Relationship Id="rId2" Type="http://schemas.openxmlformats.org/officeDocument/2006/relationships/tags" Target="../tags/tag595.xml"/><Relationship Id="rId16" Type="http://schemas.openxmlformats.org/officeDocument/2006/relationships/notesSlide" Target="../notesSlides/notesSlide54.xml"/><Relationship Id="rId1" Type="http://schemas.openxmlformats.org/officeDocument/2006/relationships/tags" Target="../tags/tag594.xml"/><Relationship Id="rId6" Type="http://schemas.openxmlformats.org/officeDocument/2006/relationships/tags" Target="../tags/tag599.xml"/><Relationship Id="rId11" Type="http://schemas.openxmlformats.org/officeDocument/2006/relationships/tags" Target="../tags/tag604.xml"/><Relationship Id="rId5" Type="http://schemas.openxmlformats.org/officeDocument/2006/relationships/tags" Target="../tags/tag598.xml"/><Relationship Id="rId15" Type="http://schemas.openxmlformats.org/officeDocument/2006/relationships/slideLayout" Target="../slideLayouts/slideLayout2.xml"/><Relationship Id="rId10" Type="http://schemas.openxmlformats.org/officeDocument/2006/relationships/tags" Target="../tags/tag603.xml"/><Relationship Id="rId4" Type="http://schemas.openxmlformats.org/officeDocument/2006/relationships/tags" Target="../tags/tag597.xml"/><Relationship Id="rId9" Type="http://schemas.openxmlformats.org/officeDocument/2006/relationships/tags" Target="../tags/tag602.xml"/><Relationship Id="rId14" Type="http://schemas.openxmlformats.org/officeDocument/2006/relationships/tags" Target="../tags/tag607.xml"/></Relationships>
</file>

<file path=ppt/slides/_rels/slide57.xml.rels><?xml version="1.0" encoding="UTF-8" standalone="yes"?>
<Relationships xmlns="http://schemas.openxmlformats.org/package/2006/relationships"><Relationship Id="rId8" Type="http://schemas.openxmlformats.org/officeDocument/2006/relationships/tags" Target="../tags/tag615.xml"/><Relationship Id="rId13" Type="http://schemas.openxmlformats.org/officeDocument/2006/relationships/tags" Target="../tags/tag620.xml"/><Relationship Id="rId18" Type="http://schemas.openxmlformats.org/officeDocument/2006/relationships/tags" Target="../tags/tag625.xml"/><Relationship Id="rId26" Type="http://schemas.openxmlformats.org/officeDocument/2006/relationships/tags" Target="../tags/tag633.xml"/><Relationship Id="rId3" Type="http://schemas.openxmlformats.org/officeDocument/2006/relationships/tags" Target="../tags/tag610.xml"/><Relationship Id="rId21" Type="http://schemas.openxmlformats.org/officeDocument/2006/relationships/tags" Target="../tags/tag628.xml"/><Relationship Id="rId34" Type="http://schemas.openxmlformats.org/officeDocument/2006/relationships/image" Target="../media/image12.jpeg"/><Relationship Id="rId7" Type="http://schemas.openxmlformats.org/officeDocument/2006/relationships/tags" Target="../tags/tag614.xml"/><Relationship Id="rId12" Type="http://schemas.openxmlformats.org/officeDocument/2006/relationships/tags" Target="../tags/tag619.xml"/><Relationship Id="rId17" Type="http://schemas.openxmlformats.org/officeDocument/2006/relationships/tags" Target="../tags/tag624.xml"/><Relationship Id="rId25" Type="http://schemas.openxmlformats.org/officeDocument/2006/relationships/tags" Target="../tags/tag632.xml"/><Relationship Id="rId33" Type="http://schemas.openxmlformats.org/officeDocument/2006/relationships/image" Target="../media/image11.png"/><Relationship Id="rId2" Type="http://schemas.openxmlformats.org/officeDocument/2006/relationships/tags" Target="../tags/tag609.xml"/><Relationship Id="rId16" Type="http://schemas.openxmlformats.org/officeDocument/2006/relationships/tags" Target="../tags/tag623.xml"/><Relationship Id="rId20" Type="http://schemas.openxmlformats.org/officeDocument/2006/relationships/tags" Target="../tags/tag627.xml"/><Relationship Id="rId29" Type="http://schemas.openxmlformats.org/officeDocument/2006/relationships/tags" Target="../tags/tag636.xml"/><Relationship Id="rId1" Type="http://schemas.openxmlformats.org/officeDocument/2006/relationships/tags" Target="../tags/tag608.xml"/><Relationship Id="rId6" Type="http://schemas.openxmlformats.org/officeDocument/2006/relationships/tags" Target="../tags/tag613.xml"/><Relationship Id="rId11" Type="http://schemas.openxmlformats.org/officeDocument/2006/relationships/tags" Target="../tags/tag618.xml"/><Relationship Id="rId24" Type="http://schemas.openxmlformats.org/officeDocument/2006/relationships/tags" Target="../tags/tag631.xml"/><Relationship Id="rId32" Type="http://schemas.openxmlformats.org/officeDocument/2006/relationships/notesSlide" Target="../notesSlides/notesSlide55.xml"/><Relationship Id="rId5" Type="http://schemas.openxmlformats.org/officeDocument/2006/relationships/tags" Target="../tags/tag612.xml"/><Relationship Id="rId15" Type="http://schemas.openxmlformats.org/officeDocument/2006/relationships/tags" Target="../tags/tag622.xml"/><Relationship Id="rId23" Type="http://schemas.openxmlformats.org/officeDocument/2006/relationships/tags" Target="../tags/tag630.xml"/><Relationship Id="rId28" Type="http://schemas.openxmlformats.org/officeDocument/2006/relationships/tags" Target="../tags/tag635.xml"/><Relationship Id="rId10" Type="http://schemas.openxmlformats.org/officeDocument/2006/relationships/tags" Target="../tags/tag617.xml"/><Relationship Id="rId19" Type="http://schemas.openxmlformats.org/officeDocument/2006/relationships/tags" Target="../tags/tag626.xml"/><Relationship Id="rId31" Type="http://schemas.openxmlformats.org/officeDocument/2006/relationships/slideLayout" Target="../slideLayouts/slideLayout7.xml"/><Relationship Id="rId4" Type="http://schemas.openxmlformats.org/officeDocument/2006/relationships/tags" Target="../tags/tag611.xml"/><Relationship Id="rId9" Type="http://schemas.openxmlformats.org/officeDocument/2006/relationships/tags" Target="../tags/tag616.xml"/><Relationship Id="rId14" Type="http://schemas.openxmlformats.org/officeDocument/2006/relationships/tags" Target="../tags/tag621.xml"/><Relationship Id="rId22" Type="http://schemas.openxmlformats.org/officeDocument/2006/relationships/tags" Target="../tags/tag629.xml"/><Relationship Id="rId27" Type="http://schemas.openxmlformats.org/officeDocument/2006/relationships/tags" Target="../tags/tag634.xml"/><Relationship Id="rId30" Type="http://schemas.openxmlformats.org/officeDocument/2006/relationships/tags" Target="../tags/tag637.xml"/></Relationships>
</file>

<file path=ppt/slides/_rels/slide58.xml.rels><?xml version="1.0" encoding="UTF-8" standalone="yes"?>
<Relationships xmlns="http://schemas.openxmlformats.org/package/2006/relationships"><Relationship Id="rId8" Type="http://schemas.openxmlformats.org/officeDocument/2006/relationships/tags" Target="../tags/tag645.xml"/><Relationship Id="rId13" Type="http://schemas.openxmlformats.org/officeDocument/2006/relationships/tags" Target="../tags/tag650.xml"/><Relationship Id="rId18" Type="http://schemas.openxmlformats.org/officeDocument/2006/relationships/tags" Target="../tags/tag655.xml"/><Relationship Id="rId26" Type="http://schemas.openxmlformats.org/officeDocument/2006/relationships/tags" Target="../tags/tag663.xml"/><Relationship Id="rId3" Type="http://schemas.openxmlformats.org/officeDocument/2006/relationships/tags" Target="../tags/tag640.xml"/><Relationship Id="rId21" Type="http://schemas.openxmlformats.org/officeDocument/2006/relationships/tags" Target="../tags/tag658.xml"/><Relationship Id="rId34" Type="http://schemas.openxmlformats.org/officeDocument/2006/relationships/image" Target="../media/image12.jpeg"/><Relationship Id="rId7" Type="http://schemas.openxmlformats.org/officeDocument/2006/relationships/tags" Target="../tags/tag644.xml"/><Relationship Id="rId12" Type="http://schemas.openxmlformats.org/officeDocument/2006/relationships/tags" Target="../tags/tag649.xml"/><Relationship Id="rId17" Type="http://schemas.openxmlformats.org/officeDocument/2006/relationships/tags" Target="../tags/tag654.xml"/><Relationship Id="rId25" Type="http://schemas.openxmlformats.org/officeDocument/2006/relationships/tags" Target="../tags/tag662.xml"/><Relationship Id="rId33" Type="http://schemas.openxmlformats.org/officeDocument/2006/relationships/image" Target="../media/image11.png"/><Relationship Id="rId2" Type="http://schemas.openxmlformats.org/officeDocument/2006/relationships/tags" Target="../tags/tag639.xml"/><Relationship Id="rId16" Type="http://schemas.openxmlformats.org/officeDocument/2006/relationships/tags" Target="../tags/tag653.xml"/><Relationship Id="rId20" Type="http://schemas.openxmlformats.org/officeDocument/2006/relationships/tags" Target="../tags/tag657.xml"/><Relationship Id="rId29" Type="http://schemas.openxmlformats.org/officeDocument/2006/relationships/tags" Target="../tags/tag666.xml"/><Relationship Id="rId1" Type="http://schemas.openxmlformats.org/officeDocument/2006/relationships/tags" Target="../tags/tag638.xml"/><Relationship Id="rId6" Type="http://schemas.openxmlformats.org/officeDocument/2006/relationships/tags" Target="../tags/tag643.xml"/><Relationship Id="rId11" Type="http://schemas.openxmlformats.org/officeDocument/2006/relationships/tags" Target="../tags/tag648.xml"/><Relationship Id="rId24" Type="http://schemas.openxmlformats.org/officeDocument/2006/relationships/tags" Target="../tags/tag661.xml"/><Relationship Id="rId32" Type="http://schemas.openxmlformats.org/officeDocument/2006/relationships/notesSlide" Target="../notesSlides/notesSlide56.xml"/><Relationship Id="rId5" Type="http://schemas.openxmlformats.org/officeDocument/2006/relationships/tags" Target="../tags/tag642.xml"/><Relationship Id="rId15" Type="http://schemas.openxmlformats.org/officeDocument/2006/relationships/tags" Target="../tags/tag652.xml"/><Relationship Id="rId23" Type="http://schemas.openxmlformats.org/officeDocument/2006/relationships/tags" Target="../tags/tag660.xml"/><Relationship Id="rId28" Type="http://schemas.openxmlformats.org/officeDocument/2006/relationships/tags" Target="../tags/tag665.xml"/><Relationship Id="rId10" Type="http://schemas.openxmlformats.org/officeDocument/2006/relationships/tags" Target="../tags/tag647.xml"/><Relationship Id="rId19" Type="http://schemas.openxmlformats.org/officeDocument/2006/relationships/tags" Target="../tags/tag656.xml"/><Relationship Id="rId31" Type="http://schemas.openxmlformats.org/officeDocument/2006/relationships/slideLayout" Target="../slideLayouts/slideLayout7.xml"/><Relationship Id="rId4" Type="http://schemas.openxmlformats.org/officeDocument/2006/relationships/tags" Target="../tags/tag641.xml"/><Relationship Id="rId9" Type="http://schemas.openxmlformats.org/officeDocument/2006/relationships/tags" Target="../tags/tag646.xml"/><Relationship Id="rId14" Type="http://schemas.openxmlformats.org/officeDocument/2006/relationships/tags" Target="../tags/tag651.xml"/><Relationship Id="rId22" Type="http://schemas.openxmlformats.org/officeDocument/2006/relationships/tags" Target="../tags/tag659.xml"/><Relationship Id="rId27" Type="http://schemas.openxmlformats.org/officeDocument/2006/relationships/tags" Target="../tags/tag664.xml"/><Relationship Id="rId30" Type="http://schemas.openxmlformats.org/officeDocument/2006/relationships/tags" Target="../tags/tag667.xml"/></Relationships>
</file>

<file path=ppt/slides/_rels/slide59.xml.rels><?xml version="1.0" encoding="UTF-8" standalone="yes"?>
<Relationships xmlns="http://schemas.openxmlformats.org/package/2006/relationships"><Relationship Id="rId3" Type="http://schemas.openxmlformats.org/officeDocument/2006/relationships/tags" Target="../tags/tag670.xml"/><Relationship Id="rId7" Type="http://schemas.openxmlformats.org/officeDocument/2006/relationships/image" Target="../media/image10.jpeg"/><Relationship Id="rId2" Type="http://schemas.openxmlformats.org/officeDocument/2006/relationships/tags" Target="../tags/tag669.xml"/><Relationship Id="rId1" Type="http://schemas.openxmlformats.org/officeDocument/2006/relationships/tags" Target="../tags/tag668.xml"/><Relationship Id="rId6" Type="http://schemas.openxmlformats.org/officeDocument/2006/relationships/image" Target="../media/image31.png"/><Relationship Id="rId5" Type="http://schemas.openxmlformats.org/officeDocument/2006/relationships/notesSlide" Target="../notesSlides/notesSlide57.xml"/><Relationship Id="rId4"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6.xml"/><Relationship Id="rId1" Type="http://schemas.openxmlformats.org/officeDocument/2006/relationships/slideLayout" Target="../slideLayouts/slideLayout29.xml"/><Relationship Id="rId4" Type="http://schemas.openxmlformats.org/officeDocument/2006/relationships/image" Target="../media/image3.emf"/></Relationships>
</file>

<file path=ppt/slides/_rels/slide60.xml.rels><?xml version="1.0" encoding="UTF-8" standalone="yes"?>
<Relationships xmlns="http://schemas.openxmlformats.org/package/2006/relationships"><Relationship Id="rId3" Type="http://schemas.openxmlformats.org/officeDocument/2006/relationships/customXml" Target="../ink/ink5.xml"/><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61.xml.rels><?xml version="1.0" encoding="UTF-8" standalone="yes"?>
<Relationships xmlns="http://schemas.openxmlformats.org/package/2006/relationships"><Relationship Id="rId8" Type="http://schemas.openxmlformats.org/officeDocument/2006/relationships/tags" Target="../tags/tag678.xml"/><Relationship Id="rId13" Type="http://schemas.openxmlformats.org/officeDocument/2006/relationships/tags" Target="../tags/tag683.xml"/><Relationship Id="rId18" Type="http://schemas.openxmlformats.org/officeDocument/2006/relationships/slideLayout" Target="../slideLayouts/slideLayout7.xml"/><Relationship Id="rId3" Type="http://schemas.openxmlformats.org/officeDocument/2006/relationships/tags" Target="../tags/tag673.xml"/><Relationship Id="rId21" Type="http://schemas.openxmlformats.org/officeDocument/2006/relationships/image" Target="../media/image6.emf"/><Relationship Id="rId7" Type="http://schemas.openxmlformats.org/officeDocument/2006/relationships/tags" Target="../tags/tag677.xml"/><Relationship Id="rId12" Type="http://schemas.openxmlformats.org/officeDocument/2006/relationships/tags" Target="../tags/tag682.xml"/><Relationship Id="rId17" Type="http://schemas.openxmlformats.org/officeDocument/2006/relationships/tags" Target="../tags/tag687.xml"/><Relationship Id="rId2" Type="http://schemas.openxmlformats.org/officeDocument/2006/relationships/tags" Target="../tags/tag672.xml"/><Relationship Id="rId16" Type="http://schemas.openxmlformats.org/officeDocument/2006/relationships/tags" Target="../tags/tag686.xml"/><Relationship Id="rId20" Type="http://schemas.openxmlformats.org/officeDocument/2006/relationships/customXml" Target="../ink/ink6.xml"/><Relationship Id="rId1" Type="http://schemas.openxmlformats.org/officeDocument/2006/relationships/tags" Target="../tags/tag671.xml"/><Relationship Id="rId6" Type="http://schemas.openxmlformats.org/officeDocument/2006/relationships/tags" Target="../tags/tag676.xml"/><Relationship Id="rId11" Type="http://schemas.openxmlformats.org/officeDocument/2006/relationships/tags" Target="../tags/tag681.xml"/><Relationship Id="rId5" Type="http://schemas.openxmlformats.org/officeDocument/2006/relationships/tags" Target="../tags/tag675.xml"/><Relationship Id="rId15" Type="http://schemas.openxmlformats.org/officeDocument/2006/relationships/tags" Target="../tags/tag685.xml"/><Relationship Id="rId23" Type="http://schemas.openxmlformats.org/officeDocument/2006/relationships/image" Target="../media/image10.emf"/><Relationship Id="rId10" Type="http://schemas.openxmlformats.org/officeDocument/2006/relationships/tags" Target="../tags/tag680.xml"/><Relationship Id="rId19" Type="http://schemas.openxmlformats.org/officeDocument/2006/relationships/image" Target="../media/image32.jpeg"/><Relationship Id="rId4" Type="http://schemas.openxmlformats.org/officeDocument/2006/relationships/tags" Target="../tags/tag674.xml"/><Relationship Id="rId9" Type="http://schemas.openxmlformats.org/officeDocument/2006/relationships/tags" Target="../tags/tag679.xml"/><Relationship Id="rId14" Type="http://schemas.openxmlformats.org/officeDocument/2006/relationships/tags" Target="../tags/tag684.xml"/><Relationship Id="rId22" Type="http://schemas.openxmlformats.org/officeDocument/2006/relationships/customXml" Target="../ink/ink7.xml"/></Relationships>
</file>

<file path=ppt/slides/_rels/slide62.xml.rels><?xml version="1.0" encoding="UTF-8" standalone="yes"?>
<Relationships xmlns="http://schemas.openxmlformats.org/package/2006/relationships"><Relationship Id="rId8" Type="http://schemas.openxmlformats.org/officeDocument/2006/relationships/tags" Target="../tags/tag695.xml"/><Relationship Id="rId13" Type="http://schemas.openxmlformats.org/officeDocument/2006/relationships/tags" Target="../tags/tag700.xml"/><Relationship Id="rId18" Type="http://schemas.openxmlformats.org/officeDocument/2006/relationships/image" Target="../media/image34.jpeg"/><Relationship Id="rId3" Type="http://schemas.openxmlformats.org/officeDocument/2006/relationships/tags" Target="../tags/tag690.xml"/><Relationship Id="rId7" Type="http://schemas.openxmlformats.org/officeDocument/2006/relationships/tags" Target="../tags/tag694.xml"/><Relationship Id="rId12" Type="http://schemas.openxmlformats.org/officeDocument/2006/relationships/tags" Target="../tags/tag699.xml"/><Relationship Id="rId17" Type="http://schemas.openxmlformats.org/officeDocument/2006/relationships/image" Target="../media/image33.png"/><Relationship Id="rId2" Type="http://schemas.openxmlformats.org/officeDocument/2006/relationships/tags" Target="../tags/tag689.xml"/><Relationship Id="rId16" Type="http://schemas.openxmlformats.org/officeDocument/2006/relationships/notesSlide" Target="../notesSlides/notesSlide59.xml"/><Relationship Id="rId1" Type="http://schemas.openxmlformats.org/officeDocument/2006/relationships/tags" Target="../tags/tag688.xml"/><Relationship Id="rId6" Type="http://schemas.openxmlformats.org/officeDocument/2006/relationships/tags" Target="../tags/tag693.xml"/><Relationship Id="rId11" Type="http://schemas.openxmlformats.org/officeDocument/2006/relationships/tags" Target="../tags/tag698.xml"/><Relationship Id="rId5" Type="http://schemas.openxmlformats.org/officeDocument/2006/relationships/tags" Target="../tags/tag692.xml"/><Relationship Id="rId15" Type="http://schemas.openxmlformats.org/officeDocument/2006/relationships/slideLayout" Target="../slideLayouts/slideLayout7.xml"/><Relationship Id="rId10" Type="http://schemas.openxmlformats.org/officeDocument/2006/relationships/tags" Target="../tags/tag697.xml"/><Relationship Id="rId4" Type="http://schemas.openxmlformats.org/officeDocument/2006/relationships/tags" Target="../tags/tag691.xml"/><Relationship Id="rId9" Type="http://schemas.openxmlformats.org/officeDocument/2006/relationships/tags" Target="../tags/tag696.xml"/><Relationship Id="rId14" Type="http://schemas.openxmlformats.org/officeDocument/2006/relationships/tags" Target="../tags/tag701.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6.xml"/><Relationship Id="rId1" Type="http://schemas.openxmlformats.org/officeDocument/2006/relationships/tags" Target="../tags/tag70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64.xml.rels><?xml version="1.0" encoding="UTF-8" standalone="yes"?>
<Relationships xmlns="http://schemas.openxmlformats.org/package/2006/relationships"><Relationship Id="rId8" Type="http://schemas.openxmlformats.org/officeDocument/2006/relationships/tags" Target="../tags/tag710.xml"/><Relationship Id="rId13" Type="http://schemas.openxmlformats.org/officeDocument/2006/relationships/tags" Target="../tags/tag715.xml"/><Relationship Id="rId18" Type="http://schemas.openxmlformats.org/officeDocument/2006/relationships/customXml" Target="../ink/ink8.xml"/><Relationship Id="rId3" Type="http://schemas.openxmlformats.org/officeDocument/2006/relationships/tags" Target="../tags/tag705.xml"/><Relationship Id="rId7" Type="http://schemas.openxmlformats.org/officeDocument/2006/relationships/tags" Target="../tags/tag709.xml"/><Relationship Id="rId12" Type="http://schemas.openxmlformats.org/officeDocument/2006/relationships/tags" Target="../tags/tag714.xml"/><Relationship Id="rId17" Type="http://schemas.openxmlformats.org/officeDocument/2006/relationships/notesSlide" Target="../notesSlides/notesSlide61.xml"/><Relationship Id="rId2" Type="http://schemas.openxmlformats.org/officeDocument/2006/relationships/tags" Target="../tags/tag704.xml"/><Relationship Id="rId16" Type="http://schemas.openxmlformats.org/officeDocument/2006/relationships/slideLayout" Target="../slideLayouts/slideLayout6.xml"/><Relationship Id="rId1" Type="http://schemas.openxmlformats.org/officeDocument/2006/relationships/tags" Target="../tags/tag703.xml"/><Relationship Id="rId6" Type="http://schemas.openxmlformats.org/officeDocument/2006/relationships/tags" Target="../tags/tag708.xml"/><Relationship Id="rId11" Type="http://schemas.openxmlformats.org/officeDocument/2006/relationships/tags" Target="../tags/tag713.xml"/><Relationship Id="rId5" Type="http://schemas.openxmlformats.org/officeDocument/2006/relationships/tags" Target="../tags/tag707.xml"/><Relationship Id="rId15" Type="http://schemas.openxmlformats.org/officeDocument/2006/relationships/tags" Target="../tags/tag717.xml"/><Relationship Id="rId10" Type="http://schemas.openxmlformats.org/officeDocument/2006/relationships/tags" Target="../tags/tag712.xml"/><Relationship Id="rId19" Type="http://schemas.openxmlformats.org/officeDocument/2006/relationships/image" Target="../media/image14.emf"/><Relationship Id="rId4" Type="http://schemas.openxmlformats.org/officeDocument/2006/relationships/tags" Target="../tags/tag706.xml"/><Relationship Id="rId9" Type="http://schemas.openxmlformats.org/officeDocument/2006/relationships/tags" Target="../tags/tag711.xml"/><Relationship Id="rId14" Type="http://schemas.openxmlformats.org/officeDocument/2006/relationships/tags" Target="../tags/tag716.xml"/></Relationships>
</file>

<file path=ppt/slides/_rels/slide65.xml.rels><?xml version="1.0" encoding="UTF-8" standalone="yes"?>
<Relationships xmlns="http://schemas.openxmlformats.org/package/2006/relationships"><Relationship Id="rId8" Type="http://schemas.openxmlformats.org/officeDocument/2006/relationships/tags" Target="../tags/tag725.xml"/><Relationship Id="rId13" Type="http://schemas.openxmlformats.org/officeDocument/2006/relationships/tags" Target="../tags/tag730.xml"/><Relationship Id="rId18" Type="http://schemas.openxmlformats.org/officeDocument/2006/relationships/tags" Target="../tags/tag735.xml"/><Relationship Id="rId26" Type="http://schemas.openxmlformats.org/officeDocument/2006/relationships/tags" Target="../tags/tag743.xml"/><Relationship Id="rId39" Type="http://schemas.openxmlformats.org/officeDocument/2006/relationships/customXml" Target="../ink/ink9.xml"/><Relationship Id="rId3" Type="http://schemas.openxmlformats.org/officeDocument/2006/relationships/tags" Target="../tags/tag720.xml"/><Relationship Id="rId21" Type="http://schemas.openxmlformats.org/officeDocument/2006/relationships/tags" Target="../tags/tag738.xml"/><Relationship Id="rId34" Type="http://schemas.openxmlformats.org/officeDocument/2006/relationships/tags" Target="../tags/tag751.xml"/><Relationship Id="rId7" Type="http://schemas.openxmlformats.org/officeDocument/2006/relationships/tags" Target="../tags/tag724.xml"/><Relationship Id="rId12" Type="http://schemas.openxmlformats.org/officeDocument/2006/relationships/tags" Target="../tags/tag729.xml"/><Relationship Id="rId17" Type="http://schemas.openxmlformats.org/officeDocument/2006/relationships/tags" Target="../tags/tag734.xml"/><Relationship Id="rId25" Type="http://schemas.openxmlformats.org/officeDocument/2006/relationships/tags" Target="../tags/tag742.xml"/><Relationship Id="rId33" Type="http://schemas.openxmlformats.org/officeDocument/2006/relationships/tags" Target="../tags/tag750.xml"/><Relationship Id="rId38" Type="http://schemas.openxmlformats.org/officeDocument/2006/relationships/notesSlide" Target="../notesSlides/notesSlide62.xml"/><Relationship Id="rId2" Type="http://schemas.openxmlformats.org/officeDocument/2006/relationships/tags" Target="../tags/tag719.xml"/><Relationship Id="rId16" Type="http://schemas.openxmlformats.org/officeDocument/2006/relationships/tags" Target="../tags/tag733.xml"/><Relationship Id="rId20" Type="http://schemas.openxmlformats.org/officeDocument/2006/relationships/tags" Target="../tags/tag737.xml"/><Relationship Id="rId29" Type="http://schemas.openxmlformats.org/officeDocument/2006/relationships/tags" Target="../tags/tag746.xml"/><Relationship Id="rId1" Type="http://schemas.openxmlformats.org/officeDocument/2006/relationships/tags" Target="../tags/tag718.xml"/><Relationship Id="rId6" Type="http://schemas.openxmlformats.org/officeDocument/2006/relationships/tags" Target="../tags/tag723.xml"/><Relationship Id="rId11" Type="http://schemas.openxmlformats.org/officeDocument/2006/relationships/tags" Target="../tags/tag728.xml"/><Relationship Id="rId24" Type="http://schemas.openxmlformats.org/officeDocument/2006/relationships/tags" Target="../tags/tag741.xml"/><Relationship Id="rId32" Type="http://schemas.openxmlformats.org/officeDocument/2006/relationships/tags" Target="../tags/tag749.xml"/><Relationship Id="rId37" Type="http://schemas.openxmlformats.org/officeDocument/2006/relationships/slideLayout" Target="../slideLayouts/slideLayout6.xml"/><Relationship Id="rId40" Type="http://schemas.openxmlformats.org/officeDocument/2006/relationships/image" Target="../media/image15.emf"/><Relationship Id="rId5" Type="http://schemas.openxmlformats.org/officeDocument/2006/relationships/tags" Target="../tags/tag722.xml"/><Relationship Id="rId15" Type="http://schemas.openxmlformats.org/officeDocument/2006/relationships/tags" Target="../tags/tag732.xml"/><Relationship Id="rId23" Type="http://schemas.openxmlformats.org/officeDocument/2006/relationships/tags" Target="../tags/tag740.xml"/><Relationship Id="rId28" Type="http://schemas.openxmlformats.org/officeDocument/2006/relationships/tags" Target="../tags/tag745.xml"/><Relationship Id="rId36" Type="http://schemas.openxmlformats.org/officeDocument/2006/relationships/tags" Target="../tags/tag753.xml"/><Relationship Id="rId10" Type="http://schemas.openxmlformats.org/officeDocument/2006/relationships/tags" Target="../tags/tag727.xml"/><Relationship Id="rId19" Type="http://schemas.openxmlformats.org/officeDocument/2006/relationships/tags" Target="../tags/tag736.xml"/><Relationship Id="rId31" Type="http://schemas.openxmlformats.org/officeDocument/2006/relationships/tags" Target="../tags/tag748.xml"/><Relationship Id="rId4" Type="http://schemas.openxmlformats.org/officeDocument/2006/relationships/tags" Target="../tags/tag721.xml"/><Relationship Id="rId9" Type="http://schemas.openxmlformats.org/officeDocument/2006/relationships/tags" Target="../tags/tag726.xml"/><Relationship Id="rId14" Type="http://schemas.openxmlformats.org/officeDocument/2006/relationships/tags" Target="../tags/tag731.xml"/><Relationship Id="rId22" Type="http://schemas.openxmlformats.org/officeDocument/2006/relationships/tags" Target="../tags/tag739.xml"/><Relationship Id="rId27" Type="http://schemas.openxmlformats.org/officeDocument/2006/relationships/tags" Target="../tags/tag744.xml"/><Relationship Id="rId30" Type="http://schemas.openxmlformats.org/officeDocument/2006/relationships/tags" Target="../tags/tag747.xml"/><Relationship Id="rId35" Type="http://schemas.openxmlformats.org/officeDocument/2006/relationships/tags" Target="../tags/tag752.xml"/></Relationships>
</file>

<file path=ppt/slides/_rels/slide66.xml.rels><?xml version="1.0" encoding="UTF-8" standalone="yes"?>
<Relationships xmlns="http://schemas.openxmlformats.org/package/2006/relationships"><Relationship Id="rId13" Type="http://schemas.openxmlformats.org/officeDocument/2006/relationships/tags" Target="../tags/tag766.xml"/><Relationship Id="rId18" Type="http://schemas.openxmlformats.org/officeDocument/2006/relationships/tags" Target="../tags/tag771.xml"/><Relationship Id="rId26" Type="http://schemas.openxmlformats.org/officeDocument/2006/relationships/tags" Target="../tags/tag779.xml"/><Relationship Id="rId39" Type="http://schemas.openxmlformats.org/officeDocument/2006/relationships/tags" Target="../tags/tag792.xml"/><Relationship Id="rId3" Type="http://schemas.openxmlformats.org/officeDocument/2006/relationships/tags" Target="../tags/tag756.xml"/><Relationship Id="rId21" Type="http://schemas.openxmlformats.org/officeDocument/2006/relationships/tags" Target="../tags/tag774.xml"/><Relationship Id="rId34" Type="http://schemas.openxmlformats.org/officeDocument/2006/relationships/tags" Target="../tags/tag787.xml"/><Relationship Id="rId42" Type="http://schemas.openxmlformats.org/officeDocument/2006/relationships/tags" Target="../tags/tag795.xml"/><Relationship Id="rId47" Type="http://schemas.openxmlformats.org/officeDocument/2006/relationships/tags" Target="../tags/tag800.xml"/><Relationship Id="rId50" Type="http://schemas.openxmlformats.org/officeDocument/2006/relationships/tags" Target="../tags/tag803.xml"/><Relationship Id="rId7" Type="http://schemas.openxmlformats.org/officeDocument/2006/relationships/tags" Target="../tags/tag760.xml"/><Relationship Id="rId12" Type="http://schemas.openxmlformats.org/officeDocument/2006/relationships/tags" Target="../tags/tag765.xml"/><Relationship Id="rId17" Type="http://schemas.openxmlformats.org/officeDocument/2006/relationships/tags" Target="../tags/tag770.xml"/><Relationship Id="rId25" Type="http://schemas.openxmlformats.org/officeDocument/2006/relationships/tags" Target="../tags/tag778.xml"/><Relationship Id="rId33" Type="http://schemas.openxmlformats.org/officeDocument/2006/relationships/tags" Target="../tags/tag786.xml"/><Relationship Id="rId38" Type="http://schemas.openxmlformats.org/officeDocument/2006/relationships/tags" Target="../tags/tag791.xml"/><Relationship Id="rId46" Type="http://schemas.openxmlformats.org/officeDocument/2006/relationships/tags" Target="../tags/tag799.xml"/><Relationship Id="rId2" Type="http://schemas.openxmlformats.org/officeDocument/2006/relationships/tags" Target="../tags/tag755.xml"/><Relationship Id="rId16" Type="http://schemas.openxmlformats.org/officeDocument/2006/relationships/tags" Target="../tags/tag769.xml"/><Relationship Id="rId20" Type="http://schemas.openxmlformats.org/officeDocument/2006/relationships/tags" Target="../tags/tag773.xml"/><Relationship Id="rId29" Type="http://schemas.openxmlformats.org/officeDocument/2006/relationships/tags" Target="../tags/tag782.xml"/><Relationship Id="rId41" Type="http://schemas.openxmlformats.org/officeDocument/2006/relationships/tags" Target="../tags/tag794.xml"/><Relationship Id="rId1" Type="http://schemas.openxmlformats.org/officeDocument/2006/relationships/tags" Target="../tags/tag754.xml"/><Relationship Id="rId6" Type="http://schemas.openxmlformats.org/officeDocument/2006/relationships/tags" Target="../tags/tag759.xml"/><Relationship Id="rId11" Type="http://schemas.openxmlformats.org/officeDocument/2006/relationships/tags" Target="../tags/tag764.xml"/><Relationship Id="rId24" Type="http://schemas.openxmlformats.org/officeDocument/2006/relationships/tags" Target="../tags/tag777.xml"/><Relationship Id="rId32" Type="http://schemas.openxmlformats.org/officeDocument/2006/relationships/tags" Target="../tags/tag785.xml"/><Relationship Id="rId37" Type="http://schemas.openxmlformats.org/officeDocument/2006/relationships/tags" Target="../tags/tag790.xml"/><Relationship Id="rId40" Type="http://schemas.openxmlformats.org/officeDocument/2006/relationships/tags" Target="../tags/tag793.xml"/><Relationship Id="rId45" Type="http://schemas.openxmlformats.org/officeDocument/2006/relationships/tags" Target="../tags/tag798.xml"/><Relationship Id="rId5" Type="http://schemas.openxmlformats.org/officeDocument/2006/relationships/tags" Target="../tags/tag758.xml"/><Relationship Id="rId15" Type="http://schemas.openxmlformats.org/officeDocument/2006/relationships/tags" Target="../tags/tag768.xml"/><Relationship Id="rId23" Type="http://schemas.openxmlformats.org/officeDocument/2006/relationships/tags" Target="../tags/tag776.xml"/><Relationship Id="rId28" Type="http://schemas.openxmlformats.org/officeDocument/2006/relationships/tags" Target="../tags/tag781.xml"/><Relationship Id="rId36" Type="http://schemas.openxmlformats.org/officeDocument/2006/relationships/tags" Target="../tags/tag789.xml"/><Relationship Id="rId49" Type="http://schemas.openxmlformats.org/officeDocument/2006/relationships/tags" Target="../tags/tag802.xml"/><Relationship Id="rId10" Type="http://schemas.openxmlformats.org/officeDocument/2006/relationships/tags" Target="../tags/tag763.xml"/><Relationship Id="rId19" Type="http://schemas.openxmlformats.org/officeDocument/2006/relationships/tags" Target="../tags/tag772.xml"/><Relationship Id="rId31" Type="http://schemas.openxmlformats.org/officeDocument/2006/relationships/tags" Target="../tags/tag784.xml"/><Relationship Id="rId44" Type="http://schemas.openxmlformats.org/officeDocument/2006/relationships/tags" Target="../tags/tag797.xml"/><Relationship Id="rId52" Type="http://schemas.openxmlformats.org/officeDocument/2006/relationships/notesSlide" Target="../notesSlides/notesSlide63.xml"/><Relationship Id="rId4" Type="http://schemas.openxmlformats.org/officeDocument/2006/relationships/tags" Target="../tags/tag757.xml"/><Relationship Id="rId9" Type="http://schemas.openxmlformats.org/officeDocument/2006/relationships/tags" Target="../tags/tag762.xml"/><Relationship Id="rId14" Type="http://schemas.openxmlformats.org/officeDocument/2006/relationships/tags" Target="../tags/tag767.xml"/><Relationship Id="rId22" Type="http://schemas.openxmlformats.org/officeDocument/2006/relationships/tags" Target="../tags/tag775.xml"/><Relationship Id="rId27" Type="http://schemas.openxmlformats.org/officeDocument/2006/relationships/tags" Target="../tags/tag780.xml"/><Relationship Id="rId30" Type="http://schemas.openxmlformats.org/officeDocument/2006/relationships/tags" Target="../tags/tag783.xml"/><Relationship Id="rId35" Type="http://schemas.openxmlformats.org/officeDocument/2006/relationships/tags" Target="../tags/tag788.xml"/><Relationship Id="rId43" Type="http://schemas.openxmlformats.org/officeDocument/2006/relationships/tags" Target="../tags/tag796.xml"/><Relationship Id="rId48" Type="http://schemas.openxmlformats.org/officeDocument/2006/relationships/tags" Target="../tags/tag801.xml"/><Relationship Id="rId8" Type="http://schemas.openxmlformats.org/officeDocument/2006/relationships/tags" Target="../tags/tag761.xml"/><Relationship Id="rId5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3" Type="http://schemas.openxmlformats.org/officeDocument/2006/relationships/tags" Target="../tags/tag816.xml"/><Relationship Id="rId18" Type="http://schemas.openxmlformats.org/officeDocument/2006/relationships/tags" Target="../tags/tag821.xml"/><Relationship Id="rId26" Type="http://schemas.openxmlformats.org/officeDocument/2006/relationships/tags" Target="../tags/tag829.xml"/><Relationship Id="rId39" Type="http://schemas.openxmlformats.org/officeDocument/2006/relationships/tags" Target="../tags/tag842.xml"/><Relationship Id="rId21" Type="http://schemas.openxmlformats.org/officeDocument/2006/relationships/tags" Target="../tags/tag824.xml"/><Relationship Id="rId34" Type="http://schemas.openxmlformats.org/officeDocument/2006/relationships/tags" Target="../tags/tag837.xml"/><Relationship Id="rId42" Type="http://schemas.openxmlformats.org/officeDocument/2006/relationships/tags" Target="../tags/tag845.xml"/><Relationship Id="rId47" Type="http://schemas.openxmlformats.org/officeDocument/2006/relationships/tags" Target="../tags/tag850.xml"/><Relationship Id="rId50" Type="http://schemas.openxmlformats.org/officeDocument/2006/relationships/tags" Target="../tags/tag853.xml"/><Relationship Id="rId55" Type="http://schemas.openxmlformats.org/officeDocument/2006/relationships/tags" Target="../tags/tag858.xml"/><Relationship Id="rId63" Type="http://schemas.openxmlformats.org/officeDocument/2006/relationships/tags" Target="../tags/tag866.xml"/><Relationship Id="rId68" Type="http://schemas.openxmlformats.org/officeDocument/2006/relationships/tags" Target="../tags/tag871.xml"/><Relationship Id="rId76" Type="http://schemas.openxmlformats.org/officeDocument/2006/relationships/tags" Target="../tags/tag879.xml"/><Relationship Id="rId84" Type="http://schemas.openxmlformats.org/officeDocument/2006/relationships/tags" Target="../tags/tag887.xml"/><Relationship Id="rId89" Type="http://schemas.openxmlformats.org/officeDocument/2006/relationships/tags" Target="../tags/tag892.xml"/><Relationship Id="rId7" Type="http://schemas.openxmlformats.org/officeDocument/2006/relationships/tags" Target="../tags/tag810.xml"/><Relationship Id="rId71" Type="http://schemas.openxmlformats.org/officeDocument/2006/relationships/tags" Target="../tags/tag874.xml"/><Relationship Id="rId92" Type="http://schemas.openxmlformats.org/officeDocument/2006/relationships/notesSlide" Target="../notesSlides/notesSlide64.xml"/><Relationship Id="rId2" Type="http://schemas.openxmlformats.org/officeDocument/2006/relationships/tags" Target="../tags/tag805.xml"/><Relationship Id="rId16" Type="http://schemas.openxmlformats.org/officeDocument/2006/relationships/tags" Target="../tags/tag819.xml"/><Relationship Id="rId29" Type="http://schemas.openxmlformats.org/officeDocument/2006/relationships/tags" Target="../tags/tag832.xml"/><Relationship Id="rId11" Type="http://schemas.openxmlformats.org/officeDocument/2006/relationships/tags" Target="../tags/tag814.xml"/><Relationship Id="rId24" Type="http://schemas.openxmlformats.org/officeDocument/2006/relationships/tags" Target="../tags/tag827.xml"/><Relationship Id="rId32" Type="http://schemas.openxmlformats.org/officeDocument/2006/relationships/tags" Target="../tags/tag835.xml"/><Relationship Id="rId37" Type="http://schemas.openxmlformats.org/officeDocument/2006/relationships/tags" Target="../tags/tag840.xml"/><Relationship Id="rId40" Type="http://schemas.openxmlformats.org/officeDocument/2006/relationships/tags" Target="../tags/tag843.xml"/><Relationship Id="rId45" Type="http://schemas.openxmlformats.org/officeDocument/2006/relationships/tags" Target="../tags/tag848.xml"/><Relationship Id="rId53" Type="http://schemas.openxmlformats.org/officeDocument/2006/relationships/tags" Target="../tags/tag856.xml"/><Relationship Id="rId58" Type="http://schemas.openxmlformats.org/officeDocument/2006/relationships/tags" Target="../tags/tag861.xml"/><Relationship Id="rId66" Type="http://schemas.openxmlformats.org/officeDocument/2006/relationships/tags" Target="../tags/tag869.xml"/><Relationship Id="rId74" Type="http://schemas.openxmlformats.org/officeDocument/2006/relationships/tags" Target="../tags/tag877.xml"/><Relationship Id="rId79" Type="http://schemas.openxmlformats.org/officeDocument/2006/relationships/tags" Target="../tags/tag882.xml"/><Relationship Id="rId87" Type="http://schemas.openxmlformats.org/officeDocument/2006/relationships/tags" Target="../tags/tag890.xml"/><Relationship Id="rId5" Type="http://schemas.openxmlformats.org/officeDocument/2006/relationships/tags" Target="../tags/tag808.xml"/><Relationship Id="rId61" Type="http://schemas.openxmlformats.org/officeDocument/2006/relationships/tags" Target="../tags/tag864.xml"/><Relationship Id="rId82" Type="http://schemas.openxmlformats.org/officeDocument/2006/relationships/tags" Target="../tags/tag885.xml"/><Relationship Id="rId90" Type="http://schemas.openxmlformats.org/officeDocument/2006/relationships/tags" Target="../tags/tag893.xml"/><Relationship Id="rId19" Type="http://schemas.openxmlformats.org/officeDocument/2006/relationships/tags" Target="../tags/tag822.xml"/><Relationship Id="rId14" Type="http://schemas.openxmlformats.org/officeDocument/2006/relationships/tags" Target="../tags/tag817.xml"/><Relationship Id="rId22" Type="http://schemas.openxmlformats.org/officeDocument/2006/relationships/tags" Target="../tags/tag825.xml"/><Relationship Id="rId27" Type="http://schemas.openxmlformats.org/officeDocument/2006/relationships/tags" Target="../tags/tag830.xml"/><Relationship Id="rId30" Type="http://schemas.openxmlformats.org/officeDocument/2006/relationships/tags" Target="../tags/tag833.xml"/><Relationship Id="rId35" Type="http://schemas.openxmlformats.org/officeDocument/2006/relationships/tags" Target="../tags/tag838.xml"/><Relationship Id="rId43" Type="http://schemas.openxmlformats.org/officeDocument/2006/relationships/tags" Target="../tags/tag846.xml"/><Relationship Id="rId48" Type="http://schemas.openxmlformats.org/officeDocument/2006/relationships/tags" Target="../tags/tag851.xml"/><Relationship Id="rId56" Type="http://schemas.openxmlformats.org/officeDocument/2006/relationships/tags" Target="../tags/tag859.xml"/><Relationship Id="rId64" Type="http://schemas.openxmlformats.org/officeDocument/2006/relationships/tags" Target="../tags/tag867.xml"/><Relationship Id="rId69" Type="http://schemas.openxmlformats.org/officeDocument/2006/relationships/tags" Target="../tags/tag872.xml"/><Relationship Id="rId77" Type="http://schemas.openxmlformats.org/officeDocument/2006/relationships/tags" Target="../tags/tag880.xml"/><Relationship Id="rId8" Type="http://schemas.openxmlformats.org/officeDocument/2006/relationships/tags" Target="../tags/tag811.xml"/><Relationship Id="rId51" Type="http://schemas.openxmlformats.org/officeDocument/2006/relationships/tags" Target="../tags/tag854.xml"/><Relationship Id="rId72" Type="http://schemas.openxmlformats.org/officeDocument/2006/relationships/tags" Target="../tags/tag875.xml"/><Relationship Id="rId80" Type="http://schemas.openxmlformats.org/officeDocument/2006/relationships/tags" Target="../tags/tag883.xml"/><Relationship Id="rId85" Type="http://schemas.openxmlformats.org/officeDocument/2006/relationships/tags" Target="../tags/tag888.xml"/><Relationship Id="rId93" Type="http://schemas.openxmlformats.org/officeDocument/2006/relationships/customXml" Target="../ink/ink10.xml"/><Relationship Id="rId3" Type="http://schemas.openxmlformats.org/officeDocument/2006/relationships/tags" Target="../tags/tag806.xml"/><Relationship Id="rId12" Type="http://schemas.openxmlformats.org/officeDocument/2006/relationships/tags" Target="../tags/tag815.xml"/><Relationship Id="rId17" Type="http://schemas.openxmlformats.org/officeDocument/2006/relationships/tags" Target="../tags/tag820.xml"/><Relationship Id="rId25" Type="http://schemas.openxmlformats.org/officeDocument/2006/relationships/tags" Target="../tags/tag828.xml"/><Relationship Id="rId33" Type="http://schemas.openxmlformats.org/officeDocument/2006/relationships/tags" Target="../tags/tag836.xml"/><Relationship Id="rId38" Type="http://schemas.openxmlformats.org/officeDocument/2006/relationships/tags" Target="../tags/tag841.xml"/><Relationship Id="rId46" Type="http://schemas.openxmlformats.org/officeDocument/2006/relationships/tags" Target="../tags/tag849.xml"/><Relationship Id="rId59" Type="http://schemas.openxmlformats.org/officeDocument/2006/relationships/tags" Target="../tags/tag862.xml"/><Relationship Id="rId67" Type="http://schemas.openxmlformats.org/officeDocument/2006/relationships/tags" Target="../tags/tag870.xml"/><Relationship Id="rId103" Type="http://schemas.openxmlformats.org/officeDocument/2006/relationships/image" Target="../media/image19.emf"/><Relationship Id="rId20" Type="http://schemas.openxmlformats.org/officeDocument/2006/relationships/tags" Target="../tags/tag823.xml"/><Relationship Id="rId41" Type="http://schemas.openxmlformats.org/officeDocument/2006/relationships/tags" Target="../tags/tag844.xml"/><Relationship Id="rId54" Type="http://schemas.openxmlformats.org/officeDocument/2006/relationships/tags" Target="../tags/tag857.xml"/><Relationship Id="rId62" Type="http://schemas.openxmlformats.org/officeDocument/2006/relationships/tags" Target="../tags/tag865.xml"/><Relationship Id="rId70" Type="http://schemas.openxmlformats.org/officeDocument/2006/relationships/tags" Target="../tags/tag873.xml"/><Relationship Id="rId75" Type="http://schemas.openxmlformats.org/officeDocument/2006/relationships/tags" Target="../tags/tag878.xml"/><Relationship Id="rId83" Type="http://schemas.openxmlformats.org/officeDocument/2006/relationships/tags" Target="../tags/tag886.xml"/><Relationship Id="rId88" Type="http://schemas.openxmlformats.org/officeDocument/2006/relationships/tags" Target="../tags/tag891.xml"/><Relationship Id="rId91" Type="http://schemas.openxmlformats.org/officeDocument/2006/relationships/slideLayout" Target="../slideLayouts/slideLayout6.xml"/><Relationship Id="rId1" Type="http://schemas.openxmlformats.org/officeDocument/2006/relationships/tags" Target="../tags/tag804.xml"/><Relationship Id="rId6" Type="http://schemas.openxmlformats.org/officeDocument/2006/relationships/tags" Target="../tags/tag809.xml"/><Relationship Id="rId15" Type="http://schemas.openxmlformats.org/officeDocument/2006/relationships/tags" Target="../tags/tag818.xml"/><Relationship Id="rId23" Type="http://schemas.openxmlformats.org/officeDocument/2006/relationships/tags" Target="../tags/tag826.xml"/><Relationship Id="rId28" Type="http://schemas.openxmlformats.org/officeDocument/2006/relationships/tags" Target="../tags/tag831.xml"/><Relationship Id="rId36" Type="http://schemas.openxmlformats.org/officeDocument/2006/relationships/tags" Target="../tags/tag839.xml"/><Relationship Id="rId49" Type="http://schemas.openxmlformats.org/officeDocument/2006/relationships/tags" Target="../tags/tag852.xml"/><Relationship Id="rId57" Type="http://schemas.openxmlformats.org/officeDocument/2006/relationships/tags" Target="../tags/tag860.xml"/><Relationship Id="rId10" Type="http://schemas.openxmlformats.org/officeDocument/2006/relationships/tags" Target="../tags/tag813.xml"/><Relationship Id="rId31" Type="http://schemas.openxmlformats.org/officeDocument/2006/relationships/tags" Target="../tags/tag834.xml"/><Relationship Id="rId44" Type="http://schemas.openxmlformats.org/officeDocument/2006/relationships/tags" Target="../tags/tag847.xml"/><Relationship Id="rId52" Type="http://schemas.openxmlformats.org/officeDocument/2006/relationships/tags" Target="../tags/tag855.xml"/><Relationship Id="rId60" Type="http://schemas.openxmlformats.org/officeDocument/2006/relationships/tags" Target="../tags/tag863.xml"/><Relationship Id="rId65" Type="http://schemas.openxmlformats.org/officeDocument/2006/relationships/tags" Target="../tags/tag868.xml"/><Relationship Id="rId73" Type="http://schemas.openxmlformats.org/officeDocument/2006/relationships/tags" Target="../tags/tag876.xml"/><Relationship Id="rId78" Type="http://schemas.openxmlformats.org/officeDocument/2006/relationships/tags" Target="../tags/tag881.xml"/><Relationship Id="rId81" Type="http://schemas.openxmlformats.org/officeDocument/2006/relationships/tags" Target="../tags/tag884.xml"/><Relationship Id="rId86" Type="http://schemas.openxmlformats.org/officeDocument/2006/relationships/tags" Target="../tags/tag889.xml"/><Relationship Id="rId4" Type="http://schemas.openxmlformats.org/officeDocument/2006/relationships/tags" Target="../tags/tag807.xml"/><Relationship Id="rId9" Type="http://schemas.openxmlformats.org/officeDocument/2006/relationships/tags" Target="../tags/tag812.xml"/></Relationships>
</file>

<file path=ppt/slides/_rels/slide68.xml.rels><?xml version="1.0" encoding="UTF-8" standalone="yes"?>
<Relationships xmlns="http://schemas.openxmlformats.org/package/2006/relationships"><Relationship Id="rId26" Type="http://schemas.openxmlformats.org/officeDocument/2006/relationships/tags" Target="../tags/tag919.xml"/><Relationship Id="rId21" Type="http://schemas.openxmlformats.org/officeDocument/2006/relationships/tags" Target="../tags/tag914.xml"/><Relationship Id="rId42" Type="http://schemas.openxmlformats.org/officeDocument/2006/relationships/tags" Target="../tags/tag935.xml"/><Relationship Id="rId47" Type="http://schemas.openxmlformats.org/officeDocument/2006/relationships/tags" Target="../tags/tag940.xml"/><Relationship Id="rId63" Type="http://schemas.openxmlformats.org/officeDocument/2006/relationships/tags" Target="../tags/tag956.xml"/><Relationship Id="rId68" Type="http://schemas.openxmlformats.org/officeDocument/2006/relationships/tags" Target="../tags/tag961.xml"/><Relationship Id="rId84" Type="http://schemas.openxmlformats.org/officeDocument/2006/relationships/tags" Target="../tags/tag977.xml"/><Relationship Id="rId89" Type="http://schemas.openxmlformats.org/officeDocument/2006/relationships/tags" Target="../tags/tag982.xml"/><Relationship Id="rId7" Type="http://schemas.openxmlformats.org/officeDocument/2006/relationships/tags" Target="../tags/tag900.xml"/><Relationship Id="rId71" Type="http://schemas.openxmlformats.org/officeDocument/2006/relationships/tags" Target="../tags/tag964.xml"/><Relationship Id="rId92" Type="http://schemas.openxmlformats.org/officeDocument/2006/relationships/tags" Target="../tags/tag985.xml"/><Relationship Id="rId2" Type="http://schemas.openxmlformats.org/officeDocument/2006/relationships/tags" Target="../tags/tag895.xml"/><Relationship Id="rId16" Type="http://schemas.openxmlformats.org/officeDocument/2006/relationships/tags" Target="../tags/tag909.xml"/><Relationship Id="rId29" Type="http://schemas.openxmlformats.org/officeDocument/2006/relationships/tags" Target="../tags/tag922.xml"/><Relationship Id="rId11" Type="http://schemas.openxmlformats.org/officeDocument/2006/relationships/tags" Target="../tags/tag904.xml"/><Relationship Id="rId24" Type="http://schemas.openxmlformats.org/officeDocument/2006/relationships/tags" Target="../tags/tag917.xml"/><Relationship Id="rId32" Type="http://schemas.openxmlformats.org/officeDocument/2006/relationships/tags" Target="../tags/tag925.xml"/><Relationship Id="rId37" Type="http://schemas.openxmlformats.org/officeDocument/2006/relationships/tags" Target="../tags/tag930.xml"/><Relationship Id="rId40" Type="http://schemas.openxmlformats.org/officeDocument/2006/relationships/tags" Target="../tags/tag933.xml"/><Relationship Id="rId45" Type="http://schemas.openxmlformats.org/officeDocument/2006/relationships/tags" Target="../tags/tag938.xml"/><Relationship Id="rId53" Type="http://schemas.openxmlformats.org/officeDocument/2006/relationships/tags" Target="../tags/tag946.xml"/><Relationship Id="rId58" Type="http://schemas.openxmlformats.org/officeDocument/2006/relationships/tags" Target="../tags/tag951.xml"/><Relationship Id="rId66" Type="http://schemas.openxmlformats.org/officeDocument/2006/relationships/tags" Target="../tags/tag959.xml"/><Relationship Id="rId74" Type="http://schemas.openxmlformats.org/officeDocument/2006/relationships/tags" Target="../tags/tag967.xml"/><Relationship Id="rId79" Type="http://schemas.openxmlformats.org/officeDocument/2006/relationships/tags" Target="../tags/tag972.xml"/><Relationship Id="rId87" Type="http://schemas.openxmlformats.org/officeDocument/2006/relationships/tags" Target="../tags/tag980.xml"/><Relationship Id="rId102" Type="http://schemas.openxmlformats.org/officeDocument/2006/relationships/customXml" Target="../ink/ink11.xml"/><Relationship Id="rId5" Type="http://schemas.openxmlformats.org/officeDocument/2006/relationships/tags" Target="../tags/tag898.xml"/><Relationship Id="rId61" Type="http://schemas.openxmlformats.org/officeDocument/2006/relationships/tags" Target="../tags/tag954.xml"/><Relationship Id="rId82" Type="http://schemas.openxmlformats.org/officeDocument/2006/relationships/tags" Target="../tags/tag975.xml"/><Relationship Id="rId90" Type="http://schemas.openxmlformats.org/officeDocument/2006/relationships/tags" Target="../tags/tag983.xml"/><Relationship Id="rId95" Type="http://schemas.openxmlformats.org/officeDocument/2006/relationships/tags" Target="../tags/tag988.xml"/><Relationship Id="rId19" Type="http://schemas.openxmlformats.org/officeDocument/2006/relationships/tags" Target="../tags/tag912.xml"/><Relationship Id="rId14" Type="http://schemas.openxmlformats.org/officeDocument/2006/relationships/tags" Target="../tags/tag907.xml"/><Relationship Id="rId22" Type="http://schemas.openxmlformats.org/officeDocument/2006/relationships/tags" Target="../tags/tag915.xml"/><Relationship Id="rId27" Type="http://schemas.openxmlformats.org/officeDocument/2006/relationships/tags" Target="../tags/tag920.xml"/><Relationship Id="rId30" Type="http://schemas.openxmlformats.org/officeDocument/2006/relationships/tags" Target="../tags/tag923.xml"/><Relationship Id="rId35" Type="http://schemas.openxmlformats.org/officeDocument/2006/relationships/tags" Target="../tags/tag928.xml"/><Relationship Id="rId43" Type="http://schemas.openxmlformats.org/officeDocument/2006/relationships/tags" Target="../tags/tag936.xml"/><Relationship Id="rId48" Type="http://schemas.openxmlformats.org/officeDocument/2006/relationships/tags" Target="../tags/tag941.xml"/><Relationship Id="rId56" Type="http://schemas.openxmlformats.org/officeDocument/2006/relationships/tags" Target="../tags/tag949.xml"/><Relationship Id="rId64" Type="http://schemas.openxmlformats.org/officeDocument/2006/relationships/tags" Target="../tags/tag957.xml"/><Relationship Id="rId69" Type="http://schemas.openxmlformats.org/officeDocument/2006/relationships/tags" Target="../tags/tag962.xml"/><Relationship Id="rId77" Type="http://schemas.openxmlformats.org/officeDocument/2006/relationships/tags" Target="../tags/tag970.xml"/><Relationship Id="rId100" Type="http://schemas.openxmlformats.org/officeDocument/2006/relationships/slideLayout" Target="../slideLayouts/slideLayout6.xml"/><Relationship Id="rId8" Type="http://schemas.openxmlformats.org/officeDocument/2006/relationships/tags" Target="../tags/tag901.xml"/><Relationship Id="rId51" Type="http://schemas.openxmlformats.org/officeDocument/2006/relationships/tags" Target="../tags/tag944.xml"/><Relationship Id="rId72" Type="http://schemas.openxmlformats.org/officeDocument/2006/relationships/tags" Target="../tags/tag965.xml"/><Relationship Id="rId80" Type="http://schemas.openxmlformats.org/officeDocument/2006/relationships/tags" Target="../tags/tag973.xml"/><Relationship Id="rId85" Type="http://schemas.openxmlformats.org/officeDocument/2006/relationships/tags" Target="../tags/tag978.xml"/><Relationship Id="rId93" Type="http://schemas.openxmlformats.org/officeDocument/2006/relationships/tags" Target="../tags/tag986.xml"/><Relationship Id="rId98" Type="http://schemas.openxmlformats.org/officeDocument/2006/relationships/tags" Target="../tags/tag991.xml"/><Relationship Id="rId3" Type="http://schemas.openxmlformats.org/officeDocument/2006/relationships/tags" Target="../tags/tag896.xml"/><Relationship Id="rId12" Type="http://schemas.openxmlformats.org/officeDocument/2006/relationships/tags" Target="../tags/tag905.xml"/><Relationship Id="rId17" Type="http://schemas.openxmlformats.org/officeDocument/2006/relationships/tags" Target="../tags/tag910.xml"/><Relationship Id="rId25" Type="http://schemas.openxmlformats.org/officeDocument/2006/relationships/tags" Target="../tags/tag918.xml"/><Relationship Id="rId33" Type="http://schemas.openxmlformats.org/officeDocument/2006/relationships/tags" Target="../tags/tag926.xml"/><Relationship Id="rId38" Type="http://schemas.openxmlformats.org/officeDocument/2006/relationships/tags" Target="../tags/tag931.xml"/><Relationship Id="rId46" Type="http://schemas.openxmlformats.org/officeDocument/2006/relationships/tags" Target="../tags/tag939.xml"/><Relationship Id="rId59" Type="http://schemas.openxmlformats.org/officeDocument/2006/relationships/tags" Target="../tags/tag952.xml"/><Relationship Id="rId67" Type="http://schemas.openxmlformats.org/officeDocument/2006/relationships/tags" Target="../tags/tag960.xml"/><Relationship Id="rId103" Type="http://schemas.openxmlformats.org/officeDocument/2006/relationships/image" Target="../media/image200.emf"/><Relationship Id="rId20" Type="http://schemas.openxmlformats.org/officeDocument/2006/relationships/tags" Target="../tags/tag913.xml"/><Relationship Id="rId41" Type="http://schemas.openxmlformats.org/officeDocument/2006/relationships/tags" Target="../tags/tag934.xml"/><Relationship Id="rId54" Type="http://schemas.openxmlformats.org/officeDocument/2006/relationships/tags" Target="../tags/tag947.xml"/><Relationship Id="rId62" Type="http://schemas.openxmlformats.org/officeDocument/2006/relationships/tags" Target="../tags/tag955.xml"/><Relationship Id="rId70" Type="http://schemas.openxmlformats.org/officeDocument/2006/relationships/tags" Target="../tags/tag963.xml"/><Relationship Id="rId75" Type="http://schemas.openxmlformats.org/officeDocument/2006/relationships/tags" Target="../tags/tag968.xml"/><Relationship Id="rId83" Type="http://schemas.openxmlformats.org/officeDocument/2006/relationships/tags" Target="../tags/tag976.xml"/><Relationship Id="rId88" Type="http://schemas.openxmlformats.org/officeDocument/2006/relationships/tags" Target="../tags/tag981.xml"/><Relationship Id="rId91" Type="http://schemas.openxmlformats.org/officeDocument/2006/relationships/tags" Target="../tags/tag984.xml"/><Relationship Id="rId96" Type="http://schemas.openxmlformats.org/officeDocument/2006/relationships/tags" Target="../tags/tag989.xml"/><Relationship Id="rId1" Type="http://schemas.openxmlformats.org/officeDocument/2006/relationships/tags" Target="../tags/tag894.xml"/><Relationship Id="rId6" Type="http://schemas.openxmlformats.org/officeDocument/2006/relationships/tags" Target="../tags/tag899.xml"/><Relationship Id="rId15" Type="http://schemas.openxmlformats.org/officeDocument/2006/relationships/tags" Target="../tags/tag908.xml"/><Relationship Id="rId23" Type="http://schemas.openxmlformats.org/officeDocument/2006/relationships/tags" Target="../tags/tag916.xml"/><Relationship Id="rId28" Type="http://schemas.openxmlformats.org/officeDocument/2006/relationships/tags" Target="../tags/tag921.xml"/><Relationship Id="rId36" Type="http://schemas.openxmlformats.org/officeDocument/2006/relationships/tags" Target="../tags/tag929.xml"/><Relationship Id="rId49" Type="http://schemas.openxmlformats.org/officeDocument/2006/relationships/tags" Target="../tags/tag942.xml"/><Relationship Id="rId57" Type="http://schemas.openxmlformats.org/officeDocument/2006/relationships/tags" Target="../tags/tag950.xml"/><Relationship Id="rId10" Type="http://schemas.openxmlformats.org/officeDocument/2006/relationships/tags" Target="../tags/tag903.xml"/><Relationship Id="rId31" Type="http://schemas.openxmlformats.org/officeDocument/2006/relationships/tags" Target="../tags/tag924.xml"/><Relationship Id="rId44" Type="http://schemas.openxmlformats.org/officeDocument/2006/relationships/tags" Target="../tags/tag937.xml"/><Relationship Id="rId52" Type="http://schemas.openxmlformats.org/officeDocument/2006/relationships/tags" Target="../tags/tag945.xml"/><Relationship Id="rId60" Type="http://schemas.openxmlformats.org/officeDocument/2006/relationships/tags" Target="../tags/tag953.xml"/><Relationship Id="rId65" Type="http://schemas.openxmlformats.org/officeDocument/2006/relationships/tags" Target="../tags/tag958.xml"/><Relationship Id="rId73" Type="http://schemas.openxmlformats.org/officeDocument/2006/relationships/tags" Target="../tags/tag966.xml"/><Relationship Id="rId78" Type="http://schemas.openxmlformats.org/officeDocument/2006/relationships/tags" Target="../tags/tag971.xml"/><Relationship Id="rId81" Type="http://schemas.openxmlformats.org/officeDocument/2006/relationships/tags" Target="../tags/tag974.xml"/><Relationship Id="rId86" Type="http://schemas.openxmlformats.org/officeDocument/2006/relationships/tags" Target="../tags/tag979.xml"/><Relationship Id="rId94" Type="http://schemas.openxmlformats.org/officeDocument/2006/relationships/tags" Target="../tags/tag987.xml"/><Relationship Id="rId99" Type="http://schemas.openxmlformats.org/officeDocument/2006/relationships/tags" Target="../tags/tag992.xml"/><Relationship Id="rId101" Type="http://schemas.openxmlformats.org/officeDocument/2006/relationships/notesSlide" Target="../notesSlides/notesSlide65.xml"/><Relationship Id="rId4" Type="http://schemas.openxmlformats.org/officeDocument/2006/relationships/tags" Target="../tags/tag897.xml"/><Relationship Id="rId9" Type="http://schemas.openxmlformats.org/officeDocument/2006/relationships/tags" Target="../tags/tag902.xml"/><Relationship Id="rId13" Type="http://schemas.openxmlformats.org/officeDocument/2006/relationships/tags" Target="../tags/tag906.xml"/><Relationship Id="rId18" Type="http://schemas.openxmlformats.org/officeDocument/2006/relationships/tags" Target="../tags/tag911.xml"/><Relationship Id="rId39" Type="http://schemas.openxmlformats.org/officeDocument/2006/relationships/tags" Target="../tags/tag932.xml"/><Relationship Id="rId34" Type="http://schemas.openxmlformats.org/officeDocument/2006/relationships/tags" Target="../tags/tag927.xml"/><Relationship Id="rId50" Type="http://schemas.openxmlformats.org/officeDocument/2006/relationships/tags" Target="../tags/tag943.xml"/><Relationship Id="rId55" Type="http://schemas.openxmlformats.org/officeDocument/2006/relationships/tags" Target="../tags/tag948.xml"/><Relationship Id="rId76" Type="http://schemas.openxmlformats.org/officeDocument/2006/relationships/tags" Target="../tags/tag969.xml"/><Relationship Id="rId97" Type="http://schemas.openxmlformats.org/officeDocument/2006/relationships/tags" Target="../tags/tag990.xml"/></Relationships>
</file>

<file path=ppt/slides/_rels/slide69.xml.rels><?xml version="1.0" encoding="UTF-8" standalone="yes"?>
<Relationships xmlns="http://schemas.openxmlformats.org/package/2006/relationships"><Relationship Id="rId26" Type="http://schemas.openxmlformats.org/officeDocument/2006/relationships/tags" Target="../tags/tag1018.xml"/><Relationship Id="rId21" Type="http://schemas.openxmlformats.org/officeDocument/2006/relationships/tags" Target="../tags/tag1013.xml"/><Relationship Id="rId42" Type="http://schemas.openxmlformats.org/officeDocument/2006/relationships/tags" Target="../tags/tag1034.xml"/><Relationship Id="rId47" Type="http://schemas.openxmlformats.org/officeDocument/2006/relationships/tags" Target="../tags/tag1039.xml"/><Relationship Id="rId63" Type="http://schemas.openxmlformats.org/officeDocument/2006/relationships/tags" Target="../tags/tag1055.xml"/><Relationship Id="rId68" Type="http://schemas.openxmlformats.org/officeDocument/2006/relationships/tags" Target="../tags/tag1060.xml"/><Relationship Id="rId84" Type="http://schemas.openxmlformats.org/officeDocument/2006/relationships/tags" Target="../tags/tag1076.xml"/><Relationship Id="rId89" Type="http://schemas.openxmlformats.org/officeDocument/2006/relationships/tags" Target="../tags/tag1081.xml"/><Relationship Id="rId7" Type="http://schemas.openxmlformats.org/officeDocument/2006/relationships/tags" Target="../tags/tag999.xml"/><Relationship Id="rId71" Type="http://schemas.openxmlformats.org/officeDocument/2006/relationships/tags" Target="../tags/tag1063.xml"/><Relationship Id="rId92" Type="http://schemas.openxmlformats.org/officeDocument/2006/relationships/tags" Target="../tags/tag1084.xml"/><Relationship Id="rId2" Type="http://schemas.openxmlformats.org/officeDocument/2006/relationships/tags" Target="../tags/tag994.xml"/><Relationship Id="rId16" Type="http://schemas.openxmlformats.org/officeDocument/2006/relationships/tags" Target="../tags/tag1008.xml"/><Relationship Id="rId29" Type="http://schemas.openxmlformats.org/officeDocument/2006/relationships/tags" Target="../tags/tag1021.xml"/><Relationship Id="rId11" Type="http://schemas.openxmlformats.org/officeDocument/2006/relationships/tags" Target="../tags/tag1003.xml"/><Relationship Id="rId24" Type="http://schemas.openxmlformats.org/officeDocument/2006/relationships/tags" Target="../tags/tag1016.xml"/><Relationship Id="rId32" Type="http://schemas.openxmlformats.org/officeDocument/2006/relationships/tags" Target="../tags/tag1024.xml"/><Relationship Id="rId37" Type="http://schemas.openxmlformats.org/officeDocument/2006/relationships/tags" Target="../tags/tag1029.xml"/><Relationship Id="rId40" Type="http://schemas.openxmlformats.org/officeDocument/2006/relationships/tags" Target="../tags/tag1032.xml"/><Relationship Id="rId45" Type="http://schemas.openxmlformats.org/officeDocument/2006/relationships/tags" Target="../tags/tag1037.xml"/><Relationship Id="rId53" Type="http://schemas.openxmlformats.org/officeDocument/2006/relationships/tags" Target="../tags/tag1045.xml"/><Relationship Id="rId58" Type="http://schemas.openxmlformats.org/officeDocument/2006/relationships/tags" Target="../tags/tag1050.xml"/><Relationship Id="rId66" Type="http://schemas.openxmlformats.org/officeDocument/2006/relationships/tags" Target="../tags/tag1058.xml"/><Relationship Id="rId74" Type="http://schemas.openxmlformats.org/officeDocument/2006/relationships/tags" Target="../tags/tag1066.xml"/><Relationship Id="rId79" Type="http://schemas.openxmlformats.org/officeDocument/2006/relationships/tags" Target="../tags/tag1071.xml"/><Relationship Id="rId87" Type="http://schemas.openxmlformats.org/officeDocument/2006/relationships/tags" Target="../tags/tag1079.xml"/><Relationship Id="rId102" Type="http://schemas.openxmlformats.org/officeDocument/2006/relationships/customXml" Target="../ink/ink12.xml"/><Relationship Id="rId5" Type="http://schemas.openxmlformats.org/officeDocument/2006/relationships/tags" Target="../tags/tag997.xml"/><Relationship Id="rId61" Type="http://schemas.openxmlformats.org/officeDocument/2006/relationships/tags" Target="../tags/tag1053.xml"/><Relationship Id="rId82" Type="http://schemas.openxmlformats.org/officeDocument/2006/relationships/tags" Target="../tags/tag1074.xml"/><Relationship Id="rId90" Type="http://schemas.openxmlformats.org/officeDocument/2006/relationships/tags" Target="../tags/tag1082.xml"/><Relationship Id="rId95" Type="http://schemas.openxmlformats.org/officeDocument/2006/relationships/tags" Target="../tags/tag1087.xml"/><Relationship Id="rId19" Type="http://schemas.openxmlformats.org/officeDocument/2006/relationships/tags" Target="../tags/tag1011.xml"/><Relationship Id="rId14" Type="http://schemas.openxmlformats.org/officeDocument/2006/relationships/tags" Target="../tags/tag1006.xml"/><Relationship Id="rId22" Type="http://schemas.openxmlformats.org/officeDocument/2006/relationships/tags" Target="../tags/tag1014.xml"/><Relationship Id="rId27" Type="http://schemas.openxmlformats.org/officeDocument/2006/relationships/tags" Target="../tags/tag1019.xml"/><Relationship Id="rId30" Type="http://schemas.openxmlformats.org/officeDocument/2006/relationships/tags" Target="../tags/tag1022.xml"/><Relationship Id="rId35" Type="http://schemas.openxmlformats.org/officeDocument/2006/relationships/tags" Target="../tags/tag1027.xml"/><Relationship Id="rId43" Type="http://schemas.openxmlformats.org/officeDocument/2006/relationships/tags" Target="../tags/tag1035.xml"/><Relationship Id="rId48" Type="http://schemas.openxmlformats.org/officeDocument/2006/relationships/tags" Target="../tags/tag1040.xml"/><Relationship Id="rId56" Type="http://schemas.openxmlformats.org/officeDocument/2006/relationships/tags" Target="../tags/tag1048.xml"/><Relationship Id="rId64" Type="http://schemas.openxmlformats.org/officeDocument/2006/relationships/tags" Target="../tags/tag1056.xml"/><Relationship Id="rId69" Type="http://schemas.openxmlformats.org/officeDocument/2006/relationships/tags" Target="../tags/tag1061.xml"/><Relationship Id="rId77" Type="http://schemas.openxmlformats.org/officeDocument/2006/relationships/tags" Target="../tags/tag1069.xml"/><Relationship Id="rId100" Type="http://schemas.openxmlformats.org/officeDocument/2006/relationships/slideLayout" Target="../slideLayouts/slideLayout6.xml"/><Relationship Id="rId8" Type="http://schemas.openxmlformats.org/officeDocument/2006/relationships/tags" Target="../tags/tag1000.xml"/><Relationship Id="rId51" Type="http://schemas.openxmlformats.org/officeDocument/2006/relationships/tags" Target="../tags/tag1043.xml"/><Relationship Id="rId72" Type="http://schemas.openxmlformats.org/officeDocument/2006/relationships/tags" Target="../tags/tag1064.xml"/><Relationship Id="rId80" Type="http://schemas.openxmlformats.org/officeDocument/2006/relationships/tags" Target="../tags/tag1072.xml"/><Relationship Id="rId85" Type="http://schemas.openxmlformats.org/officeDocument/2006/relationships/tags" Target="../tags/tag1077.xml"/><Relationship Id="rId93" Type="http://schemas.openxmlformats.org/officeDocument/2006/relationships/tags" Target="../tags/tag1085.xml"/><Relationship Id="rId98" Type="http://schemas.openxmlformats.org/officeDocument/2006/relationships/tags" Target="../tags/tag1090.xml"/><Relationship Id="rId3" Type="http://schemas.openxmlformats.org/officeDocument/2006/relationships/tags" Target="../tags/tag995.xml"/><Relationship Id="rId12" Type="http://schemas.openxmlformats.org/officeDocument/2006/relationships/tags" Target="../tags/tag1004.xml"/><Relationship Id="rId17" Type="http://schemas.openxmlformats.org/officeDocument/2006/relationships/tags" Target="../tags/tag1009.xml"/><Relationship Id="rId25" Type="http://schemas.openxmlformats.org/officeDocument/2006/relationships/tags" Target="../tags/tag1017.xml"/><Relationship Id="rId33" Type="http://schemas.openxmlformats.org/officeDocument/2006/relationships/tags" Target="../tags/tag1025.xml"/><Relationship Id="rId38" Type="http://schemas.openxmlformats.org/officeDocument/2006/relationships/tags" Target="../tags/tag1030.xml"/><Relationship Id="rId46" Type="http://schemas.openxmlformats.org/officeDocument/2006/relationships/tags" Target="../tags/tag1038.xml"/><Relationship Id="rId59" Type="http://schemas.openxmlformats.org/officeDocument/2006/relationships/tags" Target="../tags/tag1051.xml"/><Relationship Id="rId67" Type="http://schemas.openxmlformats.org/officeDocument/2006/relationships/tags" Target="../tags/tag1059.xml"/><Relationship Id="rId103" Type="http://schemas.openxmlformats.org/officeDocument/2006/relationships/image" Target="../media/image200.emf"/><Relationship Id="rId20" Type="http://schemas.openxmlformats.org/officeDocument/2006/relationships/tags" Target="../tags/tag1012.xml"/><Relationship Id="rId41" Type="http://schemas.openxmlformats.org/officeDocument/2006/relationships/tags" Target="../tags/tag1033.xml"/><Relationship Id="rId54" Type="http://schemas.openxmlformats.org/officeDocument/2006/relationships/tags" Target="../tags/tag1046.xml"/><Relationship Id="rId62" Type="http://schemas.openxmlformats.org/officeDocument/2006/relationships/tags" Target="../tags/tag1054.xml"/><Relationship Id="rId70" Type="http://schemas.openxmlformats.org/officeDocument/2006/relationships/tags" Target="../tags/tag1062.xml"/><Relationship Id="rId75" Type="http://schemas.openxmlformats.org/officeDocument/2006/relationships/tags" Target="../tags/tag1067.xml"/><Relationship Id="rId83" Type="http://schemas.openxmlformats.org/officeDocument/2006/relationships/tags" Target="../tags/tag1075.xml"/><Relationship Id="rId88" Type="http://schemas.openxmlformats.org/officeDocument/2006/relationships/tags" Target="../tags/tag1080.xml"/><Relationship Id="rId91" Type="http://schemas.openxmlformats.org/officeDocument/2006/relationships/tags" Target="../tags/tag1083.xml"/><Relationship Id="rId96" Type="http://schemas.openxmlformats.org/officeDocument/2006/relationships/tags" Target="../tags/tag1088.xml"/><Relationship Id="rId1" Type="http://schemas.openxmlformats.org/officeDocument/2006/relationships/tags" Target="../tags/tag993.xml"/><Relationship Id="rId6" Type="http://schemas.openxmlformats.org/officeDocument/2006/relationships/tags" Target="../tags/tag998.xml"/><Relationship Id="rId15" Type="http://schemas.openxmlformats.org/officeDocument/2006/relationships/tags" Target="../tags/tag1007.xml"/><Relationship Id="rId23" Type="http://schemas.openxmlformats.org/officeDocument/2006/relationships/tags" Target="../tags/tag1015.xml"/><Relationship Id="rId28" Type="http://schemas.openxmlformats.org/officeDocument/2006/relationships/tags" Target="../tags/tag1020.xml"/><Relationship Id="rId36" Type="http://schemas.openxmlformats.org/officeDocument/2006/relationships/tags" Target="../tags/tag1028.xml"/><Relationship Id="rId49" Type="http://schemas.openxmlformats.org/officeDocument/2006/relationships/tags" Target="../tags/tag1041.xml"/><Relationship Id="rId57" Type="http://schemas.openxmlformats.org/officeDocument/2006/relationships/tags" Target="../tags/tag1049.xml"/><Relationship Id="rId10" Type="http://schemas.openxmlformats.org/officeDocument/2006/relationships/tags" Target="../tags/tag1002.xml"/><Relationship Id="rId31" Type="http://schemas.openxmlformats.org/officeDocument/2006/relationships/tags" Target="../tags/tag1023.xml"/><Relationship Id="rId44" Type="http://schemas.openxmlformats.org/officeDocument/2006/relationships/tags" Target="../tags/tag1036.xml"/><Relationship Id="rId52" Type="http://schemas.openxmlformats.org/officeDocument/2006/relationships/tags" Target="../tags/tag1044.xml"/><Relationship Id="rId60" Type="http://schemas.openxmlformats.org/officeDocument/2006/relationships/tags" Target="../tags/tag1052.xml"/><Relationship Id="rId65" Type="http://schemas.openxmlformats.org/officeDocument/2006/relationships/tags" Target="../tags/tag1057.xml"/><Relationship Id="rId73" Type="http://schemas.openxmlformats.org/officeDocument/2006/relationships/tags" Target="../tags/tag1065.xml"/><Relationship Id="rId78" Type="http://schemas.openxmlformats.org/officeDocument/2006/relationships/tags" Target="../tags/tag1070.xml"/><Relationship Id="rId81" Type="http://schemas.openxmlformats.org/officeDocument/2006/relationships/tags" Target="../tags/tag1073.xml"/><Relationship Id="rId86" Type="http://schemas.openxmlformats.org/officeDocument/2006/relationships/tags" Target="../tags/tag1078.xml"/><Relationship Id="rId94" Type="http://schemas.openxmlformats.org/officeDocument/2006/relationships/tags" Target="../tags/tag1086.xml"/><Relationship Id="rId99" Type="http://schemas.openxmlformats.org/officeDocument/2006/relationships/tags" Target="../tags/tag1091.xml"/><Relationship Id="rId101" Type="http://schemas.openxmlformats.org/officeDocument/2006/relationships/notesSlide" Target="../notesSlides/notesSlide66.xml"/><Relationship Id="rId4" Type="http://schemas.openxmlformats.org/officeDocument/2006/relationships/tags" Target="../tags/tag996.xml"/><Relationship Id="rId9" Type="http://schemas.openxmlformats.org/officeDocument/2006/relationships/tags" Target="../tags/tag1001.xml"/><Relationship Id="rId13" Type="http://schemas.openxmlformats.org/officeDocument/2006/relationships/tags" Target="../tags/tag1005.xml"/><Relationship Id="rId18" Type="http://schemas.openxmlformats.org/officeDocument/2006/relationships/tags" Target="../tags/tag1010.xml"/><Relationship Id="rId39" Type="http://schemas.openxmlformats.org/officeDocument/2006/relationships/tags" Target="../tags/tag1031.xml"/><Relationship Id="rId34" Type="http://schemas.openxmlformats.org/officeDocument/2006/relationships/tags" Target="../tags/tag1026.xml"/><Relationship Id="rId50" Type="http://schemas.openxmlformats.org/officeDocument/2006/relationships/tags" Target="../tags/tag1042.xml"/><Relationship Id="rId55" Type="http://schemas.openxmlformats.org/officeDocument/2006/relationships/tags" Target="../tags/tag1047.xml"/><Relationship Id="rId76" Type="http://schemas.openxmlformats.org/officeDocument/2006/relationships/tags" Target="../tags/tag1068.xml"/><Relationship Id="rId97" Type="http://schemas.openxmlformats.org/officeDocument/2006/relationships/tags" Target="../tags/tag1089.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_rels/slide70.xml.rels><?xml version="1.0" encoding="UTF-8" standalone="yes"?>
<Relationships xmlns="http://schemas.openxmlformats.org/package/2006/relationships"><Relationship Id="rId13" Type="http://schemas.openxmlformats.org/officeDocument/2006/relationships/tags" Target="../tags/tag1104.xml"/><Relationship Id="rId18" Type="http://schemas.openxmlformats.org/officeDocument/2006/relationships/tags" Target="../tags/tag1109.xml"/><Relationship Id="rId26" Type="http://schemas.openxmlformats.org/officeDocument/2006/relationships/tags" Target="../tags/tag1117.xml"/><Relationship Id="rId39" Type="http://schemas.openxmlformats.org/officeDocument/2006/relationships/tags" Target="../tags/tag1130.xml"/><Relationship Id="rId3" Type="http://schemas.openxmlformats.org/officeDocument/2006/relationships/tags" Target="../tags/tag1094.xml"/><Relationship Id="rId21" Type="http://schemas.openxmlformats.org/officeDocument/2006/relationships/tags" Target="../tags/tag1112.xml"/><Relationship Id="rId34" Type="http://schemas.openxmlformats.org/officeDocument/2006/relationships/tags" Target="../tags/tag1125.xml"/><Relationship Id="rId42" Type="http://schemas.openxmlformats.org/officeDocument/2006/relationships/tags" Target="../tags/tag1133.xml"/><Relationship Id="rId47" Type="http://schemas.openxmlformats.org/officeDocument/2006/relationships/notesSlide" Target="../notesSlides/notesSlide67.xml"/><Relationship Id="rId7" Type="http://schemas.openxmlformats.org/officeDocument/2006/relationships/tags" Target="../tags/tag1098.xml"/><Relationship Id="rId12" Type="http://schemas.openxmlformats.org/officeDocument/2006/relationships/tags" Target="../tags/tag1103.xml"/><Relationship Id="rId17" Type="http://schemas.openxmlformats.org/officeDocument/2006/relationships/tags" Target="../tags/tag1108.xml"/><Relationship Id="rId25" Type="http://schemas.openxmlformats.org/officeDocument/2006/relationships/tags" Target="../tags/tag1116.xml"/><Relationship Id="rId33" Type="http://schemas.openxmlformats.org/officeDocument/2006/relationships/tags" Target="../tags/tag1124.xml"/><Relationship Id="rId38" Type="http://schemas.openxmlformats.org/officeDocument/2006/relationships/tags" Target="../tags/tag1129.xml"/><Relationship Id="rId46" Type="http://schemas.openxmlformats.org/officeDocument/2006/relationships/slideLayout" Target="../slideLayouts/slideLayout6.xml"/><Relationship Id="rId2" Type="http://schemas.openxmlformats.org/officeDocument/2006/relationships/tags" Target="../tags/tag1093.xml"/><Relationship Id="rId16" Type="http://schemas.openxmlformats.org/officeDocument/2006/relationships/tags" Target="../tags/tag1107.xml"/><Relationship Id="rId20" Type="http://schemas.openxmlformats.org/officeDocument/2006/relationships/tags" Target="../tags/tag1111.xml"/><Relationship Id="rId29" Type="http://schemas.openxmlformats.org/officeDocument/2006/relationships/tags" Target="../tags/tag1120.xml"/><Relationship Id="rId41" Type="http://schemas.openxmlformats.org/officeDocument/2006/relationships/tags" Target="../tags/tag1132.xml"/><Relationship Id="rId1" Type="http://schemas.openxmlformats.org/officeDocument/2006/relationships/tags" Target="../tags/tag1092.xml"/><Relationship Id="rId6" Type="http://schemas.openxmlformats.org/officeDocument/2006/relationships/tags" Target="../tags/tag1097.xml"/><Relationship Id="rId11" Type="http://schemas.openxmlformats.org/officeDocument/2006/relationships/tags" Target="../tags/tag1102.xml"/><Relationship Id="rId24" Type="http://schemas.openxmlformats.org/officeDocument/2006/relationships/tags" Target="../tags/tag1115.xml"/><Relationship Id="rId32" Type="http://schemas.openxmlformats.org/officeDocument/2006/relationships/tags" Target="../tags/tag1123.xml"/><Relationship Id="rId37" Type="http://schemas.openxmlformats.org/officeDocument/2006/relationships/tags" Target="../tags/tag1128.xml"/><Relationship Id="rId40" Type="http://schemas.openxmlformats.org/officeDocument/2006/relationships/tags" Target="../tags/tag1131.xml"/><Relationship Id="rId45" Type="http://schemas.openxmlformats.org/officeDocument/2006/relationships/tags" Target="../tags/tag1136.xml"/><Relationship Id="rId5" Type="http://schemas.openxmlformats.org/officeDocument/2006/relationships/tags" Target="../tags/tag1096.xml"/><Relationship Id="rId15" Type="http://schemas.openxmlformats.org/officeDocument/2006/relationships/tags" Target="../tags/tag1106.xml"/><Relationship Id="rId23" Type="http://schemas.openxmlformats.org/officeDocument/2006/relationships/tags" Target="../tags/tag1114.xml"/><Relationship Id="rId28" Type="http://schemas.openxmlformats.org/officeDocument/2006/relationships/tags" Target="../tags/tag1119.xml"/><Relationship Id="rId36" Type="http://schemas.openxmlformats.org/officeDocument/2006/relationships/tags" Target="../tags/tag1127.xml"/><Relationship Id="rId49" Type="http://schemas.openxmlformats.org/officeDocument/2006/relationships/image" Target="../media/image16.emf"/><Relationship Id="rId10" Type="http://schemas.openxmlformats.org/officeDocument/2006/relationships/tags" Target="../tags/tag1101.xml"/><Relationship Id="rId19" Type="http://schemas.openxmlformats.org/officeDocument/2006/relationships/tags" Target="../tags/tag1110.xml"/><Relationship Id="rId31" Type="http://schemas.openxmlformats.org/officeDocument/2006/relationships/tags" Target="../tags/tag1122.xml"/><Relationship Id="rId44" Type="http://schemas.openxmlformats.org/officeDocument/2006/relationships/tags" Target="../tags/tag1135.xml"/><Relationship Id="rId4" Type="http://schemas.openxmlformats.org/officeDocument/2006/relationships/tags" Target="../tags/tag1095.xml"/><Relationship Id="rId9" Type="http://schemas.openxmlformats.org/officeDocument/2006/relationships/tags" Target="../tags/tag1100.xml"/><Relationship Id="rId14" Type="http://schemas.openxmlformats.org/officeDocument/2006/relationships/tags" Target="../tags/tag1105.xml"/><Relationship Id="rId22" Type="http://schemas.openxmlformats.org/officeDocument/2006/relationships/tags" Target="../tags/tag1113.xml"/><Relationship Id="rId27" Type="http://schemas.openxmlformats.org/officeDocument/2006/relationships/tags" Target="../tags/tag1118.xml"/><Relationship Id="rId30" Type="http://schemas.openxmlformats.org/officeDocument/2006/relationships/tags" Target="../tags/tag1121.xml"/><Relationship Id="rId35" Type="http://schemas.openxmlformats.org/officeDocument/2006/relationships/tags" Target="../tags/tag1126.xml"/><Relationship Id="rId43" Type="http://schemas.openxmlformats.org/officeDocument/2006/relationships/tags" Target="../tags/tag1134.xml"/><Relationship Id="rId48" Type="http://schemas.openxmlformats.org/officeDocument/2006/relationships/customXml" Target="../ink/ink13.xml"/><Relationship Id="rId8" Type="http://schemas.openxmlformats.org/officeDocument/2006/relationships/tags" Target="../tags/tag1099.xml"/></Relationships>
</file>

<file path=ppt/slides/_rels/slide71.xml.rels><?xml version="1.0" encoding="UTF-8" standalone="yes"?>
<Relationships xmlns="http://schemas.openxmlformats.org/package/2006/relationships"><Relationship Id="rId26" Type="http://schemas.openxmlformats.org/officeDocument/2006/relationships/tags" Target="../tags/tag1162.xml"/><Relationship Id="rId21" Type="http://schemas.openxmlformats.org/officeDocument/2006/relationships/tags" Target="../tags/tag1157.xml"/><Relationship Id="rId34" Type="http://schemas.openxmlformats.org/officeDocument/2006/relationships/tags" Target="../tags/tag1170.xml"/><Relationship Id="rId42" Type="http://schemas.openxmlformats.org/officeDocument/2006/relationships/slideLayout" Target="../slideLayouts/slideLayout1.xml"/><Relationship Id="rId47" Type="http://schemas.openxmlformats.org/officeDocument/2006/relationships/image" Target="../media/image39.emf"/><Relationship Id="rId50" Type="http://schemas.openxmlformats.org/officeDocument/2006/relationships/customXml" Target="../ink/ink17.xml"/><Relationship Id="rId55" Type="http://schemas.openxmlformats.org/officeDocument/2006/relationships/image" Target="../media/image43.emf"/><Relationship Id="rId63" Type="http://schemas.openxmlformats.org/officeDocument/2006/relationships/image" Target="../media/image47.emf"/><Relationship Id="rId68" Type="http://schemas.openxmlformats.org/officeDocument/2006/relationships/customXml" Target="../ink/ink26.xml"/><Relationship Id="rId76" Type="http://schemas.openxmlformats.org/officeDocument/2006/relationships/customXml" Target="../ink/ink30.xml"/><Relationship Id="rId84" Type="http://schemas.openxmlformats.org/officeDocument/2006/relationships/customXml" Target="../ink/ink34.xml"/><Relationship Id="rId89" Type="http://schemas.openxmlformats.org/officeDocument/2006/relationships/image" Target="../media/image59.emf"/><Relationship Id="rId97" Type="http://schemas.openxmlformats.org/officeDocument/2006/relationships/image" Target="../media/image63.emf"/><Relationship Id="rId7" Type="http://schemas.openxmlformats.org/officeDocument/2006/relationships/tags" Target="../tags/tag1143.xml"/><Relationship Id="rId71" Type="http://schemas.openxmlformats.org/officeDocument/2006/relationships/image" Target="../media/image51.emf"/><Relationship Id="rId92" Type="http://schemas.openxmlformats.org/officeDocument/2006/relationships/customXml" Target="../ink/ink38.xml"/><Relationship Id="rId2" Type="http://schemas.openxmlformats.org/officeDocument/2006/relationships/tags" Target="../tags/tag1138.xml"/><Relationship Id="rId16" Type="http://schemas.openxmlformats.org/officeDocument/2006/relationships/tags" Target="../tags/tag1152.xml"/><Relationship Id="rId29" Type="http://schemas.openxmlformats.org/officeDocument/2006/relationships/tags" Target="../tags/tag1165.xml"/><Relationship Id="rId11" Type="http://schemas.openxmlformats.org/officeDocument/2006/relationships/tags" Target="../tags/tag1147.xml"/><Relationship Id="rId24" Type="http://schemas.openxmlformats.org/officeDocument/2006/relationships/tags" Target="../tags/tag1160.xml"/><Relationship Id="rId32" Type="http://schemas.openxmlformats.org/officeDocument/2006/relationships/tags" Target="../tags/tag1168.xml"/><Relationship Id="rId37" Type="http://schemas.openxmlformats.org/officeDocument/2006/relationships/tags" Target="../tags/tag1173.xml"/><Relationship Id="rId40" Type="http://schemas.openxmlformats.org/officeDocument/2006/relationships/tags" Target="../tags/tag1176.xml"/><Relationship Id="rId45" Type="http://schemas.openxmlformats.org/officeDocument/2006/relationships/image" Target="../media/image38.emf"/><Relationship Id="rId53" Type="http://schemas.openxmlformats.org/officeDocument/2006/relationships/image" Target="../media/image42.emf"/><Relationship Id="rId58" Type="http://schemas.openxmlformats.org/officeDocument/2006/relationships/customXml" Target="../ink/ink21.xml"/><Relationship Id="rId66" Type="http://schemas.openxmlformats.org/officeDocument/2006/relationships/customXml" Target="../ink/ink25.xml"/><Relationship Id="rId74" Type="http://schemas.openxmlformats.org/officeDocument/2006/relationships/customXml" Target="../ink/ink29.xml"/><Relationship Id="rId79" Type="http://schemas.openxmlformats.org/officeDocument/2006/relationships/image" Target="../media/image55.emf"/><Relationship Id="rId87" Type="http://schemas.openxmlformats.org/officeDocument/2006/relationships/image" Target="../media/image58.emf"/><Relationship Id="rId5" Type="http://schemas.openxmlformats.org/officeDocument/2006/relationships/tags" Target="../tags/tag1141.xml"/><Relationship Id="rId61" Type="http://schemas.openxmlformats.org/officeDocument/2006/relationships/image" Target="../media/image46.emf"/><Relationship Id="rId82" Type="http://schemas.openxmlformats.org/officeDocument/2006/relationships/customXml" Target="../ink/ink33.xml"/><Relationship Id="rId90" Type="http://schemas.openxmlformats.org/officeDocument/2006/relationships/customXml" Target="../ink/ink37.xml"/><Relationship Id="rId95" Type="http://schemas.openxmlformats.org/officeDocument/2006/relationships/image" Target="../media/image62.emf"/><Relationship Id="rId19" Type="http://schemas.openxmlformats.org/officeDocument/2006/relationships/tags" Target="../tags/tag1155.xml"/><Relationship Id="rId14" Type="http://schemas.openxmlformats.org/officeDocument/2006/relationships/tags" Target="../tags/tag1150.xml"/><Relationship Id="rId22" Type="http://schemas.openxmlformats.org/officeDocument/2006/relationships/tags" Target="../tags/tag1158.xml"/><Relationship Id="rId27" Type="http://schemas.openxmlformats.org/officeDocument/2006/relationships/tags" Target="../tags/tag1163.xml"/><Relationship Id="rId30" Type="http://schemas.openxmlformats.org/officeDocument/2006/relationships/tags" Target="../tags/tag1166.xml"/><Relationship Id="rId35" Type="http://schemas.openxmlformats.org/officeDocument/2006/relationships/tags" Target="../tags/tag1171.xml"/><Relationship Id="rId43" Type="http://schemas.openxmlformats.org/officeDocument/2006/relationships/notesSlide" Target="../notesSlides/notesSlide68.xml"/><Relationship Id="rId48" Type="http://schemas.openxmlformats.org/officeDocument/2006/relationships/customXml" Target="../ink/ink16.xml"/><Relationship Id="rId56" Type="http://schemas.openxmlformats.org/officeDocument/2006/relationships/customXml" Target="../ink/ink20.xml"/><Relationship Id="rId64" Type="http://schemas.openxmlformats.org/officeDocument/2006/relationships/customXml" Target="../ink/ink24.xml"/><Relationship Id="rId69" Type="http://schemas.openxmlformats.org/officeDocument/2006/relationships/image" Target="../media/image50.emf"/><Relationship Id="rId77" Type="http://schemas.openxmlformats.org/officeDocument/2006/relationships/image" Target="../media/image54.emf"/><Relationship Id="rId100" Type="http://schemas.openxmlformats.org/officeDocument/2006/relationships/customXml" Target="../ink/ink42.xml"/><Relationship Id="rId8" Type="http://schemas.openxmlformats.org/officeDocument/2006/relationships/tags" Target="../tags/tag1144.xml"/><Relationship Id="rId51" Type="http://schemas.openxmlformats.org/officeDocument/2006/relationships/image" Target="../media/image41.emf"/><Relationship Id="rId72" Type="http://schemas.openxmlformats.org/officeDocument/2006/relationships/customXml" Target="../ink/ink28.xml"/><Relationship Id="rId80" Type="http://schemas.openxmlformats.org/officeDocument/2006/relationships/customXml" Target="../ink/ink32.xml"/><Relationship Id="rId85" Type="http://schemas.openxmlformats.org/officeDocument/2006/relationships/image" Target="../media/image57.emf"/><Relationship Id="rId93" Type="http://schemas.openxmlformats.org/officeDocument/2006/relationships/image" Target="../media/image61.emf"/><Relationship Id="rId98" Type="http://schemas.openxmlformats.org/officeDocument/2006/relationships/customXml" Target="../ink/ink41.xml"/><Relationship Id="rId3" Type="http://schemas.openxmlformats.org/officeDocument/2006/relationships/tags" Target="../tags/tag1139.xml"/><Relationship Id="rId12" Type="http://schemas.openxmlformats.org/officeDocument/2006/relationships/tags" Target="../tags/tag1148.xml"/><Relationship Id="rId17" Type="http://schemas.openxmlformats.org/officeDocument/2006/relationships/tags" Target="../tags/tag1153.xml"/><Relationship Id="rId25" Type="http://schemas.openxmlformats.org/officeDocument/2006/relationships/tags" Target="../tags/tag1161.xml"/><Relationship Id="rId33" Type="http://schemas.openxmlformats.org/officeDocument/2006/relationships/tags" Target="../tags/tag1169.xml"/><Relationship Id="rId38" Type="http://schemas.openxmlformats.org/officeDocument/2006/relationships/tags" Target="../tags/tag1174.xml"/><Relationship Id="rId46" Type="http://schemas.openxmlformats.org/officeDocument/2006/relationships/customXml" Target="../ink/ink15.xml"/><Relationship Id="rId59" Type="http://schemas.openxmlformats.org/officeDocument/2006/relationships/image" Target="../media/image45.emf"/><Relationship Id="rId67" Type="http://schemas.openxmlformats.org/officeDocument/2006/relationships/image" Target="../media/image49.emf"/><Relationship Id="rId20" Type="http://schemas.openxmlformats.org/officeDocument/2006/relationships/tags" Target="../tags/tag1156.xml"/><Relationship Id="rId41" Type="http://schemas.openxmlformats.org/officeDocument/2006/relationships/tags" Target="../tags/tag1177.xml"/><Relationship Id="rId54" Type="http://schemas.openxmlformats.org/officeDocument/2006/relationships/customXml" Target="../ink/ink19.xml"/><Relationship Id="rId62" Type="http://schemas.openxmlformats.org/officeDocument/2006/relationships/customXml" Target="../ink/ink23.xml"/><Relationship Id="rId70" Type="http://schemas.openxmlformats.org/officeDocument/2006/relationships/customXml" Target="../ink/ink27.xml"/><Relationship Id="rId75" Type="http://schemas.openxmlformats.org/officeDocument/2006/relationships/image" Target="../media/image53.emf"/><Relationship Id="rId83" Type="http://schemas.openxmlformats.org/officeDocument/2006/relationships/image" Target="../media/image56.emf"/><Relationship Id="rId88" Type="http://schemas.openxmlformats.org/officeDocument/2006/relationships/customXml" Target="../ink/ink36.xml"/><Relationship Id="rId91" Type="http://schemas.openxmlformats.org/officeDocument/2006/relationships/image" Target="../media/image60.emf"/><Relationship Id="rId96" Type="http://schemas.openxmlformats.org/officeDocument/2006/relationships/customXml" Target="../ink/ink40.xml"/><Relationship Id="rId1" Type="http://schemas.openxmlformats.org/officeDocument/2006/relationships/tags" Target="../tags/tag1137.xml"/><Relationship Id="rId6" Type="http://schemas.openxmlformats.org/officeDocument/2006/relationships/tags" Target="../tags/tag1142.xml"/><Relationship Id="rId15" Type="http://schemas.openxmlformats.org/officeDocument/2006/relationships/tags" Target="../tags/tag1151.xml"/><Relationship Id="rId23" Type="http://schemas.openxmlformats.org/officeDocument/2006/relationships/tags" Target="../tags/tag1159.xml"/><Relationship Id="rId28" Type="http://schemas.openxmlformats.org/officeDocument/2006/relationships/tags" Target="../tags/tag1164.xml"/><Relationship Id="rId36" Type="http://schemas.openxmlformats.org/officeDocument/2006/relationships/tags" Target="../tags/tag1172.xml"/><Relationship Id="rId49" Type="http://schemas.openxmlformats.org/officeDocument/2006/relationships/image" Target="../media/image40.emf"/><Relationship Id="rId57" Type="http://schemas.openxmlformats.org/officeDocument/2006/relationships/image" Target="../media/image44.emf"/><Relationship Id="rId10" Type="http://schemas.openxmlformats.org/officeDocument/2006/relationships/tags" Target="../tags/tag1146.xml"/><Relationship Id="rId31" Type="http://schemas.openxmlformats.org/officeDocument/2006/relationships/tags" Target="../tags/tag1167.xml"/><Relationship Id="rId44" Type="http://schemas.openxmlformats.org/officeDocument/2006/relationships/customXml" Target="../ink/ink14.xml"/><Relationship Id="rId52" Type="http://schemas.openxmlformats.org/officeDocument/2006/relationships/customXml" Target="../ink/ink18.xml"/><Relationship Id="rId60" Type="http://schemas.openxmlformats.org/officeDocument/2006/relationships/customXml" Target="../ink/ink22.xml"/><Relationship Id="rId65" Type="http://schemas.openxmlformats.org/officeDocument/2006/relationships/image" Target="../media/image48.emf"/><Relationship Id="rId73" Type="http://schemas.openxmlformats.org/officeDocument/2006/relationships/image" Target="../media/image52.emf"/><Relationship Id="rId78" Type="http://schemas.openxmlformats.org/officeDocument/2006/relationships/customXml" Target="../ink/ink31.xml"/><Relationship Id="rId81" Type="http://schemas.openxmlformats.org/officeDocument/2006/relationships/image" Target="../media/image24.emf"/><Relationship Id="rId86" Type="http://schemas.openxmlformats.org/officeDocument/2006/relationships/customXml" Target="../ink/ink35.xml"/><Relationship Id="rId94" Type="http://schemas.openxmlformats.org/officeDocument/2006/relationships/customXml" Target="../ink/ink39.xml"/><Relationship Id="rId99" Type="http://schemas.openxmlformats.org/officeDocument/2006/relationships/image" Target="../media/image64.emf"/><Relationship Id="rId101" Type="http://schemas.openxmlformats.org/officeDocument/2006/relationships/image" Target="../media/image65.emf"/><Relationship Id="rId4" Type="http://schemas.openxmlformats.org/officeDocument/2006/relationships/tags" Target="../tags/tag1140.xml"/><Relationship Id="rId9" Type="http://schemas.openxmlformats.org/officeDocument/2006/relationships/tags" Target="../tags/tag1145.xml"/><Relationship Id="rId13" Type="http://schemas.openxmlformats.org/officeDocument/2006/relationships/tags" Target="../tags/tag1149.xml"/><Relationship Id="rId18" Type="http://schemas.openxmlformats.org/officeDocument/2006/relationships/tags" Target="../tags/tag1154.xml"/><Relationship Id="rId39" Type="http://schemas.openxmlformats.org/officeDocument/2006/relationships/tags" Target="../tags/tag1175.xml"/></Relationships>
</file>

<file path=ppt/slides/_rels/slide72.xml.rels><?xml version="1.0" encoding="UTF-8" standalone="yes"?>
<Relationships xmlns="http://schemas.openxmlformats.org/package/2006/relationships"><Relationship Id="rId26" Type="http://schemas.openxmlformats.org/officeDocument/2006/relationships/tags" Target="../tags/tag1203.xml"/><Relationship Id="rId21" Type="http://schemas.openxmlformats.org/officeDocument/2006/relationships/tags" Target="../tags/tag1198.xml"/><Relationship Id="rId42" Type="http://schemas.openxmlformats.org/officeDocument/2006/relationships/tags" Target="../tags/tag1219.xml"/><Relationship Id="rId47" Type="http://schemas.openxmlformats.org/officeDocument/2006/relationships/tags" Target="../tags/tag1224.xml"/><Relationship Id="rId63" Type="http://schemas.openxmlformats.org/officeDocument/2006/relationships/tags" Target="../tags/tag1240.xml"/><Relationship Id="rId68" Type="http://schemas.openxmlformats.org/officeDocument/2006/relationships/tags" Target="../tags/tag1245.xml"/><Relationship Id="rId84" Type="http://schemas.openxmlformats.org/officeDocument/2006/relationships/tags" Target="../tags/tag1261.xml"/><Relationship Id="rId89" Type="http://schemas.openxmlformats.org/officeDocument/2006/relationships/tags" Target="../tags/tag1266.xml"/><Relationship Id="rId112" Type="http://schemas.openxmlformats.org/officeDocument/2006/relationships/image" Target="../media/image71.emf"/><Relationship Id="rId16" Type="http://schemas.openxmlformats.org/officeDocument/2006/relationships/tags" Target="../tags/tag1193.xml"/><Relationship Id="rId107" Type="http://schemas.openxmlformats.org/officeDocument/2006/relationships/customXml" Target="../ink/ink46.xml"/><Relationship Id="rId11" Type="http://schemas.openxmlformats.org/officeDocument/2006/relationships/tags" Target="../tags/tag1188.xml"/><Relationship Id="rId24" Type="http://schemas.openxmlformats.org/officeDocument/2006/relationships/tags" Target="../tags/tag1201.xml"/><Relationship Id="rId32" Type="http://schemas.openxmlformats.org/officeDocument/2006/relationships/tags" Target="../tags/tag1209.xml"/><Relationship Id="rId37" Type="http://schemas.openxmlformats.org/officeDocument/2006/relationships/tags" Target="../tags/tag1214.xml"/><Relationship Id="rId40" Type="http://schemas.openxmlformats.org/officeDocument/2006/relationships/tags" Target="../tags/tag1217.xml"/><Relationship Id="rId45" Type="http://schemas.openxmlformats.org/officeDocument/2006/relationships/tags" Target="../tags/tag1222.xml"/><Relationship Id="rId53" Type="http://schemas.openxmlformats.org/officeDocument/2006/relationships/tags" Target="../tags/tag1230.xml"/><Relationship Id="rId58" Type="http://schemas.openxmlformats.org/officeDocument/2006/relationships/tags" Target="../tags/tag1235.xml"/><Relationship Id="rId66" Type="http://schemas.openxmlformats.org/officeDocument/2006/relationships/tags" Target="../tags/tag1243.xml"/><Relationship Id="rId74" Type="http://schemas.openxmlformats.org/officeDocument/2006/relationships/tags" Target="../tags/tag1251.xml"/><Relationship Id="rId79" Type="http://schemas.openxmlformats.org/officeDocument/2006/relationships/tags" Target="../tags/tag1256.xml"/><Relationship Id="rId87" Type="http://schemas.openxmlformats.org/officeDocument/2006/relationships/tags" Target="../tags/tag1264.xml"/><Relationship Id="rId102" Type="http://schemas.openxmlformats.org/officeDocument/2006/relationships/image" Target="../media/image66.emf"/><Relationship Id="rId110" Type="http://schemas.openxmlformats.org/officeDocument/2006/relationships/image" Target="../media/image70.emf"/><Relationship Id="rId115" Type="http://schemas.openxmlformats.org/officeDocument/2006/relationships/customXml" Target="../ink/ink50.xml"/><Relationship Id="rId5" Type="http://schemas.openxmlformats.org/officeDocument/2006/relationships/tags" Target="../tags/tag1182.xml"/><Relationship Id="rId61" Type="http://schemas.openxmlformats.org/officeDocument/2006/relationships/tags" Target="../tags/tag1238.xml"/><Relationship Id="rId82" Type="http://schemas.openxmlformats.org/officeDocument/2006/relationships/tags" Target="../tags/tag1259.xml"/><Relationship Id="rId90" Type="http://schemas.openxmlformats.org/officeDocument/2006/relationships/tags" Target="../tags/tag1267.xml"/><Relationship Id="rId95" Type="http://schemas.openxmlformats.org/officeDocument/2006/relationships/tags" Target="../tags/tag1272.xml"/><Relationship Id="rId19" Type="http://schemas.openxmlformats.org/officeDocument/2006/relationships/tags" Target="../tags/tag1196.xml"/><Relationship Id="rId14" Type="http://schemas.openxmlformats.org/officeDocument/2006/relationships/tags" Target="../tags/tag1191.xml"/><Relationship Id="rId22" Type="http://schemas.openxmlformats.org/officeDocument/2006/relationships/tags" Target="../tags/tag1199.xml"/><Relationship Id="rId27" Type="http://schemas.openxmlformats.org/officeDocument/2006/relationships/tags" Target="../tags/tag1204.xml"/><Relationship Id="rId30" Type="http://schemas.openxmlformats.org/officeDocument/2006/relationships/tags" Target="../tags/tag1207.xml"/><Relationship Id="rId35" Type="http://schemas.openxmlformats.org/officeDocument/2006/relationships/tags" Target="../tags/tag1212.xml"/><Relationship Id="rId43" Type="http://schemas.openxmlformats.org/officeDocument/2006/relationships/tags" Target="../tags/tag1220.xml"/><Relationship Id="rId48" Type="http://schemas.openxmlformats.org/officeDocument/2006/relationships/tags" Target="../tags/tag1225.xml"/><Relationship Id="rId56" Type="http://schemas.openxmlformats.org/officeDocument/2006/relationships/tags" Target="../tags/tag1233.xml"/><Relationship Id="rId64" Type="http://schemas.openxmlformats.org/officeDocument/2006/relationships/tags" Target="../tags/tag1241.xml"/><Relationship Id="rId69" Type="http://schemas.openxmlformats.org/officeDocument/2006/relationships/tags" Target="../tags/tag1246.xml"/><Relationship Id="rId77" Type="http://schemas.openxmlformats.org/officeDocument/2006/relationships/tags" Target="../tags/tag1254.xml"/><Relationship Id="rId100" Type="http://schemas.openxmlformats.org/officeDocument/2006/relationships/notesSlide" Target="../notesSlides/notesSlide69.xml"/><Relationship Id="rId105" Type="http://schemas.openxmlformats.org/officeDocument/2006/relationships/customXml" Target="../ink/ink45.xml"/><Relationship Id="rId113" Type="http://schemas.openxmlformats.org/officeDocument/2006/relationships/customXml" Target="../ink/ink49.xml"/><Relationship Id="rId8" Type="http://schemas.openxmlformats.org/officeDocument/2006/relationships/tags" Target="../tags/tag1185.xml"/><Relationship Id="rId51" Type="http://schemas.openxmlformats.org/officeDocument/2006/relationships/tags" Target="../tags/tag1228.xml"/><Relationship Id="rId72" Type="http://schemas.openxmlformats.org/officeDocument/2006/relationships/tags" Target="../tags/tag1249.xml"/><Relationship Id="rId80" Type="http://schemas.openxmlformats.org/officeDocument/2006/relationships/tags" Target="../tags/tag1257.xml"/><Relationship Id="rId85" Type="http://schemas.openxmlformats.org/officeDocument/2006/relationships/tags" Target="../tags/tag1262.xml"/><Relationship Id="rId93" Type="http://schemas.openxmlformats.org/officeDocument/2006/relationships/tags" Target="../tags/tag1270.xml"/><Relationship Id="rId98" Type="http://schemas.openxmlformats.org/officeDocument/2006/relationships/tags" Target="../tags/tag1275.xml"/><Relationship Id="rId3" Type="http://schemas.openxmlformats.org/officeDocument/2006/relationships/tags" Target="../tags/tag1180.xml"/><Relationship Id="rId12" Type="http://schemas.openxmlformats.org/officeDocument/2006/relationships/tags" Target="../tags/tag1189.xml"/><Relationship Id="rId17" Type="http://schemas.openxmlformats.org/officeDocument/2006/relationships/tags" Target="../tags/tag1194.xml"/><Relationship Id="rId25" Type="http://schemas.openxmlformats.org/officeDocument/2006/relationships/tags" Target="../tags/tag1202.xml"/><Relationship Id="rId33" Type="http://schemas.openxmlformats.org/officeDocument/2006/relationships/tags" Target="../tags/tag1210.xml"/><Relationship Id="rId38" Type="http://schemas.openxmlformats.org/officeDocument/2006/relationships/tags" Target="../tags/tag1215.xml"/><Relationship Id="rId46" Type="http://schemas.openxmlformats.org/officeDocument/2006/relationships/tags" Target="../tags/tag1223.xml"/><Relationship Id="rId59" Type="http://schemas.openxmlformats.org/officeDocument/2006/relationships/tags" Target="../tags/tag1236.xml"/><Relationship Id="rId67" Type="http://schemas.openxmlformats.org/officeDocument/2006/relationships/tags" Target="../tags/tag1244.xml"/><Relationship Id="rId103" Type="http://schemas.openxmlformats.org/officeDocument/2006/relationships/customXml" Target="../ink/ink44.xml"/><Relationship Id="rId108" Type="http://schemas.openxmlformats.org/officeDocument/2006/relationships/image" Target="../media/image69.emf"/><Relationship Id="rId116" Type="http://schemas.openxmlformats.org/officeDocument/2006/relationships/image" Target="../media/image73.emf"/><Relationship Id="rId20" Type="http://schemas.openxmlformats.org/officeDocument/2006/relationships/tags" Target="../tags/tag1197.xml"/><Relationship Id="rId41" Type="http://schemas.openxmlformats.org/officeDocument/2006/relationships/tags" Target="../tags/tag1218.xml"/><Relationship Id="rId54" Type="http://schemas.openxmlformats.org/officeDocument/2006/relationships/tags" Target="../tags/tag1231.xml"/><Relationship Id="rId62" Type="http://schemas.openxmlformats.org/officeDocument/2006/relationships/tags" Target="../tags/tag1239.xml"/><Relationship Id="rId70" Type="http://schemas.openxmlformats.org/officeDocument/2006/relationships/tags" Target="../tags/tag1247.xml"/><Relationship Id="rId75" Type="http://schemas.openxmlformats.org/officeDocument/2006/relationships/tags" Target="../tags/tag1252.xml"/><Relationship Id="rId83" Type="http://schemas.openxmlformats.org/officeDocument/2006/relationships/tags" Target="../tags/tag1260.xml"/><Relationship Id="rId88" Type="http://schemas.openxmlformats.org/officeDocument/2006/relationships/tags" Target="../tags/tag1265.xml"/><Relationship Id="rId91" Type="http://schemas.openxmlformats.org/officeDocument/2006/relationships/tags" Target="../tags/tag1268.xml"/><Relationship Id="rId96" Type="http://schemas.openxmlformats.org/officeDocument/2006/relationships/tags" Target="../tags/tag1273.xml"/><Relationship Id="rId111" Type="http://schemas.openxmlformats.org/officeDocument/2006/relationships/customXml" Target="../ink/ink48.xml"/><Relationship Id="rId1" Type="http://schemas.openxmlformats.org/officeDocument/2006/relationships/tags" Target="../tags/tag1178.xml"/><Relationship Id="rId6" Type="http://schemas.openxmlformats.org/officeDocument/2006/relationships/tags" Target="../tags/tag1183.xml"/><Relationship Id="rId15" Type="http://schemas.openxmlformats.org/officeDocument/2006/relationships/tags" Target="../tags/tag1192.xml"/><Relationship Id="rId23" Type="http://schemas.openxmlformats.org/officeDocument/2006/relationships/tags" Target="../tags/tag1200.xml"/><Relationship Id="rId28" Type="http://schemas.openxmlformats.org/officeDocument/2006/relationships/tags" Target="../tags/tag1205.xml"/><Relationship Id="rId36" Type="http://schemas.openxmlformats.org/officeDocument/2006/relationships/tags" Target="../tags/tag1213.xml"/><Relationship Id="rId49" Type="http://schemas.openxmlformats.org/officeDocument/2006/relationships/tags" Target="../tags/tag1226.xml"/><Relationship Id="rId57" Type="http://schemas.openxmlformats.org/officeDocument/2006/relationships/tags" Target="../tags/tag1234.xml"/><Relationship Id="rId106" Type="http://schemas.openxmlformats.org/officeDocument/2006/relationships/image" Target="../media/image68.emf"/><Relationship Id="rId114" Type="http://schemas.openxmlformats.org/officeDocument/2006/relationships/image" Target="../media/image72.emf"/><Relationship Id="rId10" Type="http://schemas.openxmlformats.org/officeDocument/2006/relationships/tags" Target="../tags/tag1187.xml"/><Relationship Id="rId31" Type="http://schemas.openxmlformats.org/officeDocument/2006/relationships/tags" Target="../tags/tag1208.xml"/><Relationship Id="rId44" Type="http://schemas.openxmlformats.org/officeDocument/2006/relationships/tags" Target="../tags/tag1221.xml"/><Relationship Id="rId52" Type="http://schemas.openxmlformats.org/officeDocument/2006/relationships/tags" Target="../tags/tag1229.xml"/><Relationship Id="rId60" Type="http://schemas.openxmlformats.org/officeDocument/2006/relationships/tags" Target="../tags/tag1237.xml"/><Relationship Id="rId65" Type="http://schemas.openxmlformats.org/officeDocument/2006/relationships/tags" Target="../tags/tag1242.xml"/><Relationship Id="rId73" Type="http://schemas.openxmlformats.org/officeDocument/2006/relationships/tags" Target="../tags/tag1250.xml"/><Relationship Id="rId78" Type="http://schemas.openxmlformats.org/officeDocument/2006/relationships/tags" Target="../tags/tag1255.xml"/><Relationship Id="rId81" Type="http://schemas.openxmlformats.org/officeDocument/2006/relationships/tags" Target="../tags/tag1258.xml"/><Relationship Id="rId86" Type="http://schemas.openxmlformats.org/officeDocument/2006/relationships/tags" Target="../tags/tag1263.xml"/><Relationship Id="rId94" Type="http://schemas.openxmlformats.org/officeDocument/2006/relationships/tags" Target="../tags/tag1271.xml"/><Relationship Id="rId99" Type="http://schemas.openxmlformats.org/officeDocument/2006/relationships/slideLayout" Target="../slideLayouts/slideLayout6.xml"/><Relationship Id="rId101" Type="http://schemas.openxmlformats.org/officeDocument/2006/relationships/customXml" Target="../ink/ink43.xml"/><Relationship Id="rId4" Type="http://schemas.openxmlformats.org/officeDocument/2006/relationships/tags" Target="../tags/tag1181.xml"/><Relationship Id="rId9" Type="http://schemas.openxmlformats.org/officeDocument/2006/relationships/tags" Target="../tags/tag1186.xml"/><Relationship Id="rId13" Type="http://schemas.openxmlformats.org/officeDocument/2006/relationships/tags" Target="../tags/tag1190.xml"/><Relationship Id="rId18" Type="http://schemas.openxmlformats.org/officeDocument/2006/relationships/tags" Target="../tags/tag1195.xml"/><Relationship Id="rId39" Type="http://schemas.openxmlformats.org/officeDocument/2006/relationships/tags" Target="../tags/tag1216.xml"/><Relationship Id="rId109" Type="http://schemas.openxmlformats.org/officeDocument/2006/relationships/customXml" Target="../ink/ink47.xml"/><Relationship Id="rId34" Type="http://schemas.openxmlformats.org/officeDocument/2006/relationships/tags" Target="../tags/tag1211.xml"/><Relationship Id="rId50" Type="http://schemas.openxmlformats.org/officeDocument/2006/relationships/tags" Target="../tags/tag1227.xml"/><Relationship Id="rId55" Type="http://schemas.openxmlformats.org/officeDocument/2006/relationships/tags" Target="../tags/tag1232.xml"/><Relationship Id="rId76" Type="http://schemas.openxmlformats.org/officeDocument/2006/relationships/tags" Target="../tags/tag1253.xml"/><Relationship Id="rId97" Type="http://schemas.openxmlformats.org/officeDocument/2006/relationships/tags" Target="../tags/tag1274.xml"/><Relationship Id="rId104" Type="http://schemas.openxmlformats.org/officeDocument/2006/relationships/image" Target="../media/image67.emf"/><Relationship Id="rId7" Type="http://schemas.openxmlformats.org/officeDocument/2006/relationships/tags" Target="../tags/tag1184.xml"/><Relationship Id="rId71" Type="http://schemas.openxmlformats.org/officeDocument/2006/relationships/tags" Target="../tags/tag1248.xml"/><Relationship Id="rId92" Type="http://schemas.openxmlformats.org/officeDocument/2006/relationships/tags" Target="../tags/tag1269.xml"/><Relationship Id="rId2" Type="http://schemas.openxmlformats.org/officeDocument/2006/relationships/tags" Target="../tags/tag1179.xml"/><Relationship Id="rId29" Type="http://schemas.openxmlformats.org/officeDocument/2006/relationships/tags" Target="../tags/tag1206.xml"/></Relationships>
</file>

<file path=ppt/slides/_rels/slide73.xml.rels><?xml version="1.0" encoding="UTF-8" standalone="yes"?>
<Relationships xmlns="http://schemas.openxmlformats.org/package/2006/relationships"><Relationship Id="rId8" Type="http://schemas.openxmlformats.org/officeDocument/2006/relationships/tags" Target="../tags/tag1283.xml"/><Relationship Id="rId13" Type="http://schemas.openxmlformats.org/officeDocument/2006/relationships/tags" Target="../tags/tag1288.xml"/><Relationship Id="rId18" Type="http://schemas.openxmlformats.org/officeDocument/2006/relationships/tags" Target="../tags/tag1293.xml"/><Relationship Id="rId26" Type="http://schemas.openxmlformats.org/officeDocument/2006/relationships/tags" Target="../tags/tag1301.xml"/><Relationship Id="rId39" Type="http://schemas.openxmlformats.org/officeDocument/2006/relationships/tags" Target="../tags/tag1314.xml"/><Relationship Id="rId3" Type="http://schemas.openxmlformats.org/officeDocument/2006/relationships/tags" Target="../tags/tag1278.xml"/><Relationship Id="rId21" Type="http://schemas.openxmlformats.org/officeDocument/2006/relationships/tags" Target="../tags/tag1296.xml"/><Relationship Id="rId34" Type="http://schemas.openxmlformats.org/officeDocument/2006/relationships/tags" Target="../tags/tag1309.xml"/><Relationship Id="rId42" Type="http://schemas.openxmlformats.org/officeDocument/2006/relationships/notesSlide" Target="../notesSlides/notesSlide70.xml"/><Relationship Id="rId7" Type="http://schemas.openxmlformats.org/officeDocument/2006/relationships/tags" Target="../tags/tag1282.xml"/><Relationship Id="rId12" Type="http://schemas.openxmlformats.org/officeDocument/2006/relationships/tags" Target="../tags/tag1287.xml"/><Relationship Id="rId17" Type="http://schemas.openxmlformats.org/officeDocument/2006/relationships/tags" Target="../tags/tag1292.xml"/><Relationship Id="rId25" Type="http://schemas.openxmlformats.org/officeDocument/2006/relationships/tags" Target="../tags/tag1300.xml"/><Relationship Id="rId33" Type="http://schemas.openxmlformats.org/officeDocument/2006/relationships/tags" Target="../tags/tag1308.xml"/><Relationship Id="rId38" Type="http://schemas.openxmlformats.org/officeDocument/2006/relationships/tags" Target="../tags/tag1313.xml"/><Relationship Id="rId46" Type="http://schemas.openxmlformats.org/officeDocument/2006/relationships/image" Target="../media/image250.emf"/><Relationship Id="rId2" Type="http://schemas.openxmlformats.org/officeDocument/2006/relationships/tags" Target="../tags/tag1277.xml"/><Relationship Id="rId16" Type="http://schemas.openxmlformats.org/officeDocument/2006/relationships/tags" Target="../tags/tag1291.xml"/><Relationship Id="rId20" Type="http://schemas.openxmlformats.org/officeDocument/2006/relationships/tags" Target="../tags/tag1295.xml"/><Relationship Id="rId29" Type="http://schemas.openxmlformats.org/officeDocument/2006/relationships/tags" Target="../tags/tag1304.xml"/><Relationship Id="rId41" Type="http://schemas.openxmlformats.org/officeDocument/2006/relationships/slideLayout" Target="../slideLayouts/slideLayout1.xml"/><Relationship Id="rId1" Type="http://schemas.openxmlformats.org/officeDocument/2006/relationships/tags" Target="../tags/tag1276.xml"/><Relationship Id="rId6" Type="http://schemas.openxmlformats.org/officeDocument/2006/relationships/tags" Target="../tags/tag1281.xml"/><Relationship Id="rId11" Type="http://schemas.openxmlformats.org/officeDocument/2006/relationships/tags" Target="../tags/tag1286.xml"/><Relationship Id="rId24" Type="http://schemas.openxmlformats.org/officeDocument/2006/relationships/tags" Target="../tags/tag1299.xml"/><Relationship Id="rId32" Type="http://schemas.openxmlformats.org/officeDocument/2006/relationships/tags" Target="../tags/tag1307.xml"/><Relationship Id="rId37" Type="http://schemas.openxmlformats.org/officeDocument/2006/relationships/tags" Target="../tags/tag1312.xml"/><Relationship Id="rId40" Type="http://schemas.openxmlformats.org/officeDocument/2006/relationships/tags" Target="../tags/tag1315.xml"/><Relationship Id="rId45" Type="http://schemas.openxmlformats.org/officeDocument/2006/relationships/customXml" Target="../ink/ink52.xml"/><Relationship Id="rId5" Type="http://schemas.openxmlformats.org/officeDocument/2006/relationships/tags" Target="../tags/tag1280.xml"/><Relationship Id="rId15" Type="http://schemas.openxmlformats.org/officeDocument/2006/relationships/tags" Target="../tags/tag1290.xml"/><Relationship Id="rId23" Type="http://schemas.openxmlformats.org/officeDocument/2006/relationships/tags" Target="../tags/tag1298.xml"/><Relationship Id="rId28" Type="http://schemas.openxmlformats.org/officeDocument/2006/relationships/tags" Target="../tags/tag1303.xml"/><Relationship Id="rId36" Type="http://schemas.openxmlformats.org/officeDocument/2006/relationships/tags" Target="../tags/tag1311.xml"/><Relationship Id="rId10" Type="http://schemas.openxmlformats.org/officeDocument/2006/relationships/tags" Target="../tags/tag1285.xml"/><Relationship Id="rId19" Type="http://schemas.openxmlformats.org/officeDocument/2006/relationships/tags" Target="../tags/tag1294.xml"/><Relationship Id="rId31" Type="http://schemas.openxmlformats.org/officeDocument/2006/relationships/tags" Target="../tags/tag1306.xml"/><Relationship Id="rId44" Type="http://schemas.openxmlformats.org/officeDocument/2006/relationships/image" Target="../media/image24.emf"/><Relationship Id="rId4" Type="http://schemas.openxmlformats.org/officeDocument/2006/relationships/tags" Target="../tags/tag1279.xml"/><Relationship Id="rId9" Type="http://schemas.openxmlformats.org/officeDocument/2006/relationships/tags" Target="../tags/tag1284.xml"/><Relationship Id="rId14" Type="http://schemas.openxmlformats.org/officeDocument/2006/relationships/tags" Target="../tags/tag1289.xml"/><Relationship Id="rId22" Type="http://schemas.openxmlformats.org/officeDocument/2006/relationships/tags" Target="../tags/tag1297.xml"/><Relationship Id="rId27" Type="http://schemas.openxmlformats.org/officeDocument/2006/relationships/tags" Target="../tags/tag1302.xml"/><Relationship Id="rId30" Type="http://schemas.openxmlformats.org/officeDocument/2006/relationships/tags" Target="../tags/tag1305.xml"/><Relationship Id="rId35" Type="http://schemas.openxmlformats.org/officeDocument/2006/relationships/tags" Target="../tags/tag1310.xml"/><Relationship Id="rId43" Type="http://schemas.openxmlformats.org/officeDocument/2006/relationships/customXml" Target="../ink/ink51.xml"/></Relationships>
</file>

<file path=ppt/slides/_rels/slide74.xml.rels><?xml version="1.0" encoding="UTF-8" standalone="yes"?>
<Relationships xmlns="http://schemas.openxmlformats.org/package/2006/relationships"><Relationship Id="rId8" Type="http://schemas.openxmlformats.org/officeDocument/2006/relationships/tags" Target="../tags/tag1323.xml"/><Relationship Id="rId13" Type="http://schemas.openxmlformats.org/officeDocument/2006/relationships/tags" Target="../tags/tag1328.xml"/><Relationship Id="rId18" Type="http://schemas.openxmlformats.org/officeDocument/2006/relationships/tags" Target="../tags/tag1333.xml"/><Relationship Id="rId26" Type="http://schemas.openxmlformats.org/officeDocument/2006/relationships/tags" Target="../tags/tag1341.xml"/><Relationship Id="rId3" Type="http://schemas.openxmlformats.org/officeDocument/2006/relationships/tags" Target="../tags/tag1318.xml"/><Relationship Id="rId21" Type="http://schemas.openxmlformats.org/officeDocument/2006/relationships/tags" Target="../tags/tag1336.xml"/><Relationship Id="rId7" Type="http://schemas.openxmlformats.org/officeDocument/2006/relationships/tags" Target="../tags/tag1322.xml"/><Relationship Id="rId12" Type="http://schemas.openxmlformats.org/officeDocument/2006/relationships/tags" Target="../tags/tag1327.xml"/><Relationship Id="rId17" Type="http://schemas.openxmlformats.org/officeDocument/2006/relationships/tags" Target="../tags/tag1332.xml"/><Relationship Id="rId25" Type="http://schemas.openxmlformats.org/officeDocument/2006/relationships/tags" Target="../tags/tag1340.xml"/><Relationship Id="rId2" Type="http://schemas.openxmlformats.org/officeDocument/2006/relationships/tags" Target="../tags/tag1317.xml"/><Relationship Id="rId16" Type="http://schemas.openxmlformats.org/officeDocument/2006/relationships/tags" Target="../tags/tag1331.xml"/><Relationship Id="rId20" Type="http://schemas.openxmlformats.org/officeDocument/2006/relationships/tags" Target="../tags/tag1335.xml"/><Relationship Id="rId29" Type="http://schemas.openxmlformats.org/officeDocument/2006/relationships/customXml" Target="../ink/ink53.xml"/><Relationship Id="rId1" Type="http://schemas.openxmlformats.org/officeDocument/2006/relationships/tags" Target="../tags/tag1316.xml"/><Relationship Id="rId6" Type="http://schemas.openxmlformats.org/officeDocument/2006/relationships/tags" Target="../tags/tag1321.xml"/><Relationship Id="rId11" Type="http://schemas.openxmlformats.org/officeDocument/2006/relationships/tags" Target="../tags/tag1326.xml"/><Relationship Id="rId24" Type="http://schemas.openxmlformats.org/officeDocument/2006/relationships/tags" Target="../tags/tag1339.xml"/><Relationship Id="rId32" Type="http://schemas.openxmlformats.org/officeDocument/2006/relationships/image" Target="../media/image26.emf"/><Relationship Id="rId5" Type="http://schemas.openxmlformats.org/officeDocument/2006/relationships/tags" Target="../tags/tag1320.xml"/><Relationship Id="rId15" Type="http://schemas.openxmlformats.org/officeDocument/2006/relationships/tags" Target="../tags/tag1330.xml"/><Relationship Id="rId23" Type="http://schemas.openxmlformats.org/officeDocument/2006/relationships/tags" Target="../tags/tag1338.xml"/><Relationship Id="rId28" Type="http://schemas.openxmlformats.org/officeDocument/2006/relationships/notesSlide" Target="../notesSlides/notesSlide71.xml"/><Relationship Id="rId10" Type="http://schemas.openxmlformats.org/officeDocument/2006/relationships/tags" Target="../tags/tag1325.xml"/><Relationship Id="rId19" Type="http://schemas.openxmlformats.org/officeDocument/2006/relationships/tags" Target="../tags/tag1334.xml"/><Relationship Id="rId31" Type="http://schemas.openxmlformats.org/officeDocument/2006/relationships/customXml" Target="../ink/ink54.xml"/><Relationship Id="rId4" Type="http://schemas.openxmlformats.org/officeDocument/2006/relationships/tags" Target="../tags/tag1319.xml"/><Relationship Id="rId9" Type="http://schemas.openxmlformats.org/officeDocument/2006/relationships/tags" Target="../tags/tag1324.xml"/><Relationship Id="rId14" Type="http://schemas.openxmlformats.org/officeDocument/2006/relationships/tags" Target="../tags/tag1329.xml"/><Relationship Id="rId22" Type="http://schemas.openxmlformats.org/officeDocument/2006/relationships/tags" Target="../tags/tag1337.xml"/><Relationship Id="rId27" Type="http://schemas.openxmlformats.org/officeDocument/2006/relationships/slideLayout" Target="../slideLayouts/slideLayout1.xml"/><Relationship Id="rId30" Type="http://schemas.openxmlformats.org/officeDocument/2006/relationships/image" Target="../media/image24.emf"/></Relationships>
</file>

<file path=ppt/slides/_rels/slide75.xml.rels><?xml version="1.0" encoding="UTF-8" standalone="yes"?>
<Relationships xmlns="http://schemas.openxmlformats.org/package/2006/relationships"><Relationship Id="rId8" Type="http://schemas.openxmlformats.org/officeDocument/2006/relationships/image" Target="../media/image28.emf"/><Relationship Id="rId3" Type="http://schemas.openxmlformats.org/officeDocument/2006/relationships/tags" Target="../tags/tag1344.xml"/><Relationship Id="rId7" Type="http://schemas.openxmlformats.org/officeDocument/2006/relationships/customXml" Target="../ink/ink55.xml"/><Relationship Id="rId2" Type="http://schemas.openxmlformats.org/officeDocument/2006/relationships/tags" Target="../tags/tag1343.xml"/><Relationship Id="rId1" Type="http://schemas.openxmlformats.org/officeDocument/2006/relationships/tags" Target="../tags/tag1342.xml"/><Relationship Id="rId6" Type="http://schemas.openxmlformats.org/officeDocument/2006/relationships/image" Target="../media/image18.png"/><Relationship Id="rId5" Type="http://schemas.openxmlformats.org/officeDocument/2006/relationships/notesSlide" Target="../notesSlides/notesSlide72.xml"/><Relationship Id="rId4"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6.xml"/><Relationship Id="rId1" Type="http://schemas.openxmlformats.org/officeDocument/2006/relationships/tags" Target="../tags/tag1345.xml"/><Relationship Id="rId5" Type="http://schemas.openxmlformats.org/officeDocument/2006/relationships/image" Target="../media/image39.png"/><Relationship Id="rId4" Type="http://schemas.openxmlformats.org/officeDocument/2006/relationships/image" Target="../media/image38.png"/></Relationships>
</file>

<file path=ppt/slides/_rels/slide77.xml.rels><?xml version="1.0" encoding="UTF-8" standalone="yes"?>
<Relationships xmlns="http://schemas.openxmlformats.org/package/2006/relationships"><Relationship Id="rId8" Type="http://schemas.openxmlformats.org/officeDocument/2006/relationships/tags" Target="../tags/tag1353.xml"/><Relationship Id="rId13" Type="http://schemas.openxmlformats.org/officeDocument/2006/relationships/tags" Target="../tags/tag1358.xml"/><Relationship Id="rId18" Type="http://schemas.openxmlformats.org/officeDocument/2006/relationships/tags" Target="../tags/tag1363.xml"/><Relationship Id="rId26" Type="http://schemas.openxmlformats.org/officeDocument/2006/relationships/tags" Target="../tags/tag1371.xml"/><Relationship Id="rId3" Type="http://schemas.openxmlformats.org/officeDocument/2006/relationships/tags" Target="../tags/tag1348.xml"/><Relationship Id="rId21" Type="http://schemas.openxmlformats.org/officeDocument/2006/relationships/tags" Target="../tags/tag1366.xml"/><Relationship Id="rId34" Type="http://schemas.openxmlformats.org/officeDocument/2006/relationships/image" Target="../media/image76.emf"/><Relationship Id="rId7" Type="http://schemas.openxmlformats.org/officeDocument/2006/relationships/tags" Target="../tags/tag1352.xml"/><Relationship Id="rId12" Type="http://schemas.openxmlformats.org/officeDocument/2006/relationships/tags" Target="../tags/tag1357.xml"/><Relationship Id="rId17" Type="http://schemas.openxmlformats.org/officeDocument/2006/relationships/tags" Target="../tags/tag1362.xml"/><Relationship Id="rId25" Type="http://schemas.openxmlformats.org/officeDocument/2006/relationships/tags" Target="../tags/tag1370.xml"/><Relationship Id="rId33" Type="http://schemas.openxmlformats.org/officeDocument/2006/relationships/customXml" Target="../ink/ink56.xml"/><Relationship Id="rId38" Type="http://schemas.openxmlformats.org/officeDocument/2006/relationships/image" Target="../media/image78.emf"/><Relationship Id="rId2" Type="http://schemas.openxmlformats.org/officeDocument/2006/relationships/tags" Target="../tags/tag1347.xml"/><Relationship Id="rId16" Type="http://schemas.openxmlformats.org/officeDocument/2006/relationships/tags" Target="../tags/tag1361.xml"/><Relationship Id="rId20" Type="http://schemas.openxmlformats.org/officeDocument/2006/relationships/tags" Target="../tags/tag1365.xml"/><Relationship Id="rId29" Type="http://schemas.openxmlformats.org/officeDocument/2006/relationships/tags" Target="../tags/tag1374.xml"/><Relationship Id="rId1" Type="http://schemas.openxmlformats.org/officeDocument/2006/relationships/tags" Target="../tags/tag1346.xml"/><Relationship Id="rId6" Type="http://schemas.openxmlformats.org/officeDocument/2006/relationships/tags" Target="../tags/tag1351.xml"/><Relationship Id="rId11" Type="http://schemas.openxmlformats.org/officeDocument/2006/relationships/tags" Target="../tags/tag1356.xml"/><Relationship Id="rId24" Type="http://schemas.openxmlformats.org/officeDocument/2006/relationships/tags" Target="../tags/tag1369.xml"/><Relationship Id="rId32" Type="http://schemas.openxmlformats.org/officeDocument/2006/relationships/notesSlide" Target="../notesSlides/notesSlide74.xml"/><Relationship Id="rId37" Type="http://schemas.openxmlformats.org/officeDocument/2006/relationships/customXml" Target="../ink/ink58.xml"/><Relationship Id="rId5" Type="http://schemas.openxmlformats.org/officeDocument/2006/relationships/tags" Target="../tags/tag1350.xml"/><Relationship Id="rId15" Type="http://schemas.openxmlformats.org/officeDocument/2006/relationships/tags" Target="../tags/tag1360.xml"/><Relationship Id="rId23" Type="http://schemas.openxmlformats.org/officeDocument/2006/relationships/tags" Target="../tags/tag1368.xml"/><Relationship Id="rId28" Type="http://schemas.openxmlformats.org/officeDocument/2006/relationships/tags" Target="../tags/tag1373.xml"/><Relationship Id="rId36" Type="http://schemas.openxmlformats.org/officeDocument/2006/relationships/image" Target="../media/image77.emf"/><Relationship Id="rId10" Type="http://schemas.openxmlformats.org/officeDocument/2006/relationships/tags" Target="../tags/tag1355.xml"/><Relationship Id="rId19" Type="http://schemas.openxmlformats.org/officeDocument/2006/relationships/tags" Target="../tags/tag1364.xml"/><Relationship Id="rId31" Type="http://schemas.openxmlformats.org/officeDocument/2006/relationships/slideLayout" Target="../slideLayouts/slideLayout7.xml"/><Relationship Id="rId4" Type="http://schemas.openxmlformats.org/officeDocument/2006/relationships/tags" Target="../tags/tag1349.xml"/><Relationship Id="rId9" Type="http://schemas.openxmlformats.org/officeDocument/2006/relationships/tags" Target="../tags/tag1354.xml"/><Relationship Id="rId14" Type="http://schemas.openxmlformats.org/officeDocument/2006/relationships/tags" Target="../tags/tag1359.xml"/><Relationship Id="rId22" Type="http://schemas.openxmlformats.org/officeDocument/2006/relationships/tags" Target="../tags/tag1367.xml"/><Relationship Id="rId27" Type="http://schemas.openxmlformats.org/officeDocument/2006/relationships/tags" Target="../tags/tag1372.xml"/><Relationship Id="rId30" Type="http://schemas.openxmlformats.org/officeDocument/2006/relationships/tags" Target="../tags/tag1375.xml"/><Relationship Id="rId35" Type="http://schemas.openxmlformats.org/officeDocument/2006/relationships/customXml" Target="../ink/ink57.xml"/></Relationships>
</file>

<file path=ppt/slides/_rels/slide7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8" Type="http://schemas.openxmlformats.org/officeDocument/2006/relationships/tags" Target="../tags/tag1383.xml"/><Relationship Id="rId13" Type="http://schemas.openxmlformats.org/officeDocument/2006/relationships/tags" Target="../tags/tag1388.xml"/><Relationship Id="rId18" Type="http://schemas.openxmlformats.org/officeDocument/2006/relationships/tags" Target="../tags/tag1393.xml"/><Relationship Id="rId26" Type="http://schemas.openxmlformats.org/officeDocument/2006/relationships/tags" Target="../tags/tag1401.xml"/><Relationship Id="rId3" Type="http://schemas.openxmlformats.org/officeDocument/2006/relationships/tags" Target="../tags/tag1378.xml"/><Relationship Id="rId21" Type="http://schemas.openxmlformats.org/officeDocument/2006/relationships/tags" Target="../tags/tag1396.xml"/><Relationship Id="rId7" Type="http://schemas.openxmlformats.org/officeDocument/2006/relationships/tags" Target="../tags/tag1382.xml"/><Relationship Id="rId12" Type="http://schemas.openxmlformats.org/officeDocument/2006/relationships/tags" Target="../tags/tag1387.xml"/><Relationship Id="rId17" Type="http://schemas.openxmlformats.org/officeDocument/2006/relationships/tags" Target="../tags/tag1392.xml"/><Relationship Id="rId25" Type="http://schemas.openxmlformats.org/officeDocument/2006/relationships/tags" Target="../tags/tag1400.xml"/><Relationship Id="rId2" Type="http://schemas.openxmlformats.org/officeDocument/2006/relationships/tags" Target="../tags/tag1377.xml"/><Relationship Id="rId16" Type="http://schemas.openxmlformats.org/officeDocument/2006/relationships/tags" Target="../tags/tag1391.xml"/><Relationship Id="rId20" Type="http://schemas.openxmlformats.org/officeDocument/2006/relationships/tags" Target="../tags/tag1395.xml"/><Relationship Id="rId29" Type="http://schemas.openxmlformats.org/officeDocument/2006/relationships/notesSlide" Target="../notesSlides/notesSlide75.xml"/><Relationship Id="rId1" Type="http://schemas.openxmlformats.org/officeDocument/2006/relationships/tags" Target="../tags/tag1376.xml"/><Relationship Id="rId6" Type="http://schemas.openxmlformats.org/officeDocument/2006/relationships/tags" Target="../tags/tag1381.xml"/><Relationship Id="rId11" Type="http://schemas.openxmlformats.org/officeDocument/2006/relationships/tags" Target="../tags/tag1386.xml"/><Relationship Id="rId24" Type="http://schemas.openxmlformats.org/officeDocument/2006/relationships/tags" Target="../tags/tag1399.xml"/><Relationship Id="rId5" Type="http://schemas.openxmlformats.org/officeDocument/2006/relationships/tags" Target="../tags/tag1380.xml"/><Relationship Id="rId15" Type="http://schemas.openxmlformats.org/officeDocument/2006/relationships/tags" Target="../tags/tag1390.xml"/><Relationship Id="rId23" Type="http://schemas.openxmlformats.org/officeDocument/2006/relationships/tags" Target="../tags/tag1398.xml"/><Relationship Id="rId28" Type="http://schemas.openxmlformats.org/officeDocument/2006/relationships/slideLayout" Target="../slideLayouts/slideLayout7.xml"/><Relationship Id="rId10" Type="http://schemas.openxmlformats.org/officeDocument/2006/relationships/tags" Target="../tags/tag1385.xml"/><Relationship Id="rId19" Type="http://schemas.openxmlformats.org/officeDocument/2006/relationships/tags" Target="../tags/tag1394.xml"/><Relationship Id="rId4" Type="http://schemas.openxmlformats.org/officeDocument/2006/relationships/tags" Target="../tags/tag1379.xml"/><Relationship Id="rId9" Type="http://schemas.openxmlformats.org/officeDocument/2006/relationships/tags" Target="../tags/tag1384.xml"/><Relationship Id="rId14" Type="http://schemas.openxmlformats.org/officeDocument/2006/relationships/tags" Target="../tags/tag1389.xml"/><Relationship Id="rId22" Type="http://schemas.openxmlformats.org/officeDocument/2006/relationships/tags" Target="../tags/tag1397.xml"/><Relationship Id="rId27" Type="http://schemas.openxmlformats.org/officeDocument/2006/relationships/tags" Target="../tags/tag1402.xml"/></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29.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8" Type="http://schemas.openxmlformats.org/officeDocument/2006/relationships/customXml" Target="../ink/ink61.xml"/><Relationship Id="rId13" Type="http://schemas.openxmlformats.org/officeDocument/2006/relationships/image" Target="../media/image84.emf"/><Relationship Id="rId18" Type="http://schemas.openxmlformats.org/officeDocument/2006/relationships/customXml" Target="../ink/ink66.xml"/><Relationship Id="rId3" Type="http://schemas.openxmlformats.org/officeDocument/2006/relationships/notesSlide" Target="../notesSlides/notesSlide76.xml"/><Relationship Id="rId21" Type="http://schemas.openxmlformats.org/officeDocument/2006/relationships/image" Target="../media/image88.emf"/><Relationship Id="rId7" Type="http://schemas.openxmlformats.org/officeDocument/2006/relationships/image" Target="../media/image81.emf"/><Relationship Id="rId12" Type="http://schemas.openxmlformats.org/officeDocument/2006/relationships/customXml" Target="../ink/ink63.xml"/><Relationship Id="rId17" Type="http://schemas.openxmlformats.org/officeDocument/2006/relationships/image" Target="../media/image86.emf"/><Relationship Id="rId2" Type="http://schemas.openxmlformats.org/officeDocument/2006/relationships/slideLayout" Target="../slideLayouts/slideLayout7.xml"/><Relationship Id="rId16" Type="http://schemas.openxmlformats.org/officeDocument/2006/relationships/customXml" Target="../ink/ink65.xml"/><Relationship Id="rId20" Type="http://schemas.openxmlformats.org/officeDocument/2006/relationships/customXml" Target="../ink/ink67.xml"/><Relationship Id="rId1" Type="http://schemas.openxmlformats.org/officeDocument/2006/relationships/tags" Target="../tags/tag1403.xml"/><Relationship Id="rId6" Type="http://schemas.openxmlformats.org/officeDocument/2006/relationships/customXml" Target="../ink/ink60.xml"/><Relationship Id="rId11" Type="http://schemas.openxmlformats.org/officeDocument/2006/relationships/image" Target="../media/image83.emf"/><Relationship Id="rId5" Type="http://schemas.openxmlformats.org/officeDocument/2006/relationships/image" Target="../media/image80.emf"/><Relationship Id="rId15" Type="http://schemas.openxmlformats.org/officeDocument/2006/relationships/image" Target="../media/image85.emf"/><Relationship Id="rId23" Type="http://schemas.openxmlformats.org/officeDocument/2006/relationships/image" Target="../media/image89.emf"/><Relationship Id="rId10" Type="http://schemas.openxmlformats.org/officeDocument/2006/relationships/customXml" Target="../ink/ink62.xml"/><Relationship Id="rId19" Type="http://schemas.openxmlformats.org/officeDocument/2006/relationships/image" Target="../media/image87.emf"/><Relationship Id="rId4" Type="http://schemas.openxmlformats.org/officeDocument/2006/relationships/customXml" Target="../ink/ink59.xml"/><Relationship Id="rId9" Type="http://schemas.openxmlformats.org/officeDocument/2006/relationships/image" Target="../media/image82.emf"/><Relationship Id="rId14" Type="http://schemas.openxmlformats.org/officeDocument/2006/relationships/customXml" Target="../ink/ink64.xml"/><Relationship Id="rId22" Type="http://schemas.openxmlformats.org/officeDocument/2006/relationships/customXml" Target="../ink/ink68.xml"/></Relationships>
</file>

<file path=ppt/slides/_rels/slide81.xml.rels><?xml version="1.0" encoding="UTF-8" standalone="yes"?>
<Relationships xmlns="http://schemas.openxmlformats.org/package/2006/relationships"><Relationship Id="rId8" Type="http://schemas.openxmlformats.org/officeDocument/2006/relationships/customXml" Target="../ink/ink71.xml"/><Relationship Id="rId13" Type="http://schemas.openxmlformats.org/officeDocument/2006/relationships/image" Target="../media/image94.emf"/><Relationship Id="rId18" Type="http://schemas.openxmlformats.org/officeDocument/2006/relationships/customXml" Target="../ink/ink76.xml"/><Relationship Id="rId3" Type="http://schemas.openxmlformats.org/officeDocument/2006/relationships/notesSlide" Target="../notesSlides/notesSlide77.xml"/><Relationship Id="rId7" Type="http://schemas.openxmlformats.org/officeDocument/2006/relationships/image" Target="../media/image91.emf"/><Relationship Id="rId12" Type="http://schemas.openxmlformats.org/officeDocument/2006/relationships/customXml" Target="../ink/ink73.xml"/><Relationship Id="rId17" Type="http://schemas.openxmlformats.org/officeDocument/2006/relationships/image" Target="../media/image96.emf"/><Relationship Id="rId2" Type="http://schemas.openxmlformats.org/officeDocument/2006/relationships/slideLayout" Target="../slideLayouts/slideLayout7.xml"/><Relationship Id="rId16" Type="http://schemas.openxmlformats.org/officeDocument/2006/relationships/customXml" Target="../ink/ink75.xml"/><Relationship Id="rId1" Type="http://schemas.openxmlformats.org/officeDocument/2006/relationships/tags" Target="../tags/tag1404.xml"/><Relationship Id="rId6" Type="http://schemas.openxmlformats.org/officeDocument/2006/relationships/customXml" Target="../ink/ink70.xml"/><Relationship Id="rId11" Type="http://schemas.openxmlformats.org/officeDocument/2006/relationships/image" Target="../media/image93.emf"/><Relationship Id="rId5" Type="http://schemas.openxmlformats.org/officeDocument/2006/relationships/image" Target="../media/image90.emf"/><Relationship Id="rId15" Type="http://schemas.openxmlformats.org/officeDocument/2006/relationships/image" Target="../media/image95.emf"/><Relationship Id="rId10" Type="http://schemas.openxmlformats.org/officeDocument/2006/relationships/customXml" Target="../ink/ink72.xml"/><Relationship Id="rId19" Type="http://schemas.openxmlformats.org/officeDocument/2006/relationships/image" Target="../media/image97.emf"/><Relationship Id="rId4" Type="http://schemas.openxmlformats.org/officeDocument/2006/relationships/customXml" Target="../ink/ink69.xml"/><Relationship Id="rId9" Type="http://schemas.openxmlformats.org/officeDocument/2006/relationships/image" Target="../media/image92.emf"/><Relationship Id="rId14" Type="http://schemas.openxmlformats.org/officeDocument/2006/relationships/customXml" Target="../ink/ink74.xml"/></Relationships>
</file>

<file path=ppt/slides/_rels/slide82.xml.rels><?xml version="1.0" encoding="UTF-8" standalone="yes"?>
<Relationships xmlns="http://schemas.openxmlformats.org/package/2006/relationships"><Relationship Id="rId13" Type="http://schemas.openxmlformats.org/officeDocument/2006/relationships/tags" Target="../tags/tag1417.xml"/><Relationship Id="rId18" Type="http://schemas.openxmlformats.org/officeDocument/2006/relationships/tags" Target="../tags/tag1422.xml"/><Relationship Id="rId26" Type="http://schemas.openxmlformats.org/officeDocument/2006/relationships/tags" Target="../tags/tag1430.xml"/><Relationship Id="rId39" Type="http://schemas.openxmlformats.org/officeDocument/2006/relationships/tags" Target="../tags/tag1443.xml"/><Relationship Id="rId21" Type="http://schemas.openxmlformats.org/officeDocument/2006/relationships/tags" Target="../tags/tag1425.xml"/><Relationship Id="rId34" Type="http://schemas.openxmlformats.org/officeDocument/2006/relationships/tags" Target="../tags/tag1438.xml"/><Relationship Id="rId42" Type="http://schemas.openxmlformats.org/officeDocument/2006/relationships/slideLayout" Target="../slideLayouts/slideLayout1.xml"/><Relationship Id="rId47" Type="http://schemas.openxmlformats.org/officeDocument/2006/relationships/image" Target="../media/image99.emf"/><Relationship Id="rId50" Type="http://schemas.openxmlformats.org/officeDocument/2006/relationships/customXml" Target="../ink/ink80.xml"/><Relationship Id="rId55" Type="http://schemas.openxmlformats.org/officeDocument/2006/relationships/image" Target="../media/image103.emf"/><Relationship Id="rId63" Type="http://schemas.openxmlformats.org/officeDocument/2006/relationships/image" Target="../media/image107.emf"/><Relationship Id="rId68" Type="http://schemas.openxmlformats.org/officeDocument/2006/relationships/customXml" Target="../ink/ink89.xml"/><Relationship Id="rId76" Type="http://schemas.openxmlformats.org/officeDocument/2006/relationships/customXml" Target="../ink/ink93.xml"/><Relationship Id="rId7" Type="http://schemas.openxmlformats.org/officeDocument/2006/relationships/tags" Target="../tags/tag1411.xml"/><Relationship Id="rId71" Type="http://schemas.openxmlformats.org/officeDocument/2006/relationships/image" Target="../media/image111.emf"/><Relationship Id="rId2" Type="http://schemas.openxmlformats.org/officeDocument/2006/relationships/tags" Target="../tags/tag1406.xml"/><Relationship Id="rId16" Type="http://schemas.openxmlformats.org/officeDocument/2006/relationships/tags" Target="../tags/tag1420.xml"/><Relationship Id="rId29" Type="http://schemas.openxmlformats.org/officeDocument/2006/relationships/tags" Target="../tags/tag1433.xml"/><Relationship Id="rId11" Type="http://schemas.openxmlformats.org/officeDocument/2006/relationships/tags" Target="../tags/tag1415.xml"/><Relationship Id="rId24" Type="http://schemas.openxmlformats.org/officeDocument/2006/relationships/tags" Target="../tags/tag1428.xml"/><Relationship Id="rId32" Type="http://schemas.openxmlformats.org/officeDocument/2006/relationships/tags" Target="../tags/tag1436.xml"/><Relationship Id="rId37" Type="http://schemas.openxmlformats.org/officeDocument/2006/relationships/tags" Target="../tags/tag1441.xml"/><Relationship Id="rId40" Type="http://schemas.openxmlformats.org/officeDocument/2006/relationships/tags" Target="../tags/tag1444.xml"/><Relationship Id="rId45" Type="http://schemas.openxmlformats.org/officeDocument/2006/relationships/image" Target="../media/image98.emf"/><Relationship Id="rId53" Type="http://schemas.openxmlformats.org/officeDocument/2006/relationships/image" Target="../media/image102.emf"/><Relationship Id="rId58" Type="http://schemas.openxmlformats.org/officeDocument/2006/relationships/customXml" Target="../ink/ink84.xml"/><Relationship Id="rId66" Type="http://schemas.openxmlformats.org/officeDocument/2006/relationships/customXml" Target="../ink/ink88.xml"/><Relationship Id="rId74" Type="http://schemas.openxmlformats.org/officeDocument/2006/relationships/customXml" Target="../ink/ink92.xml"/><Relationship Id="rId5" Type="http://schemas.openxmlformats.org/officeDocument/2006/relationships/tags" Target="../tags/tag1409.xml"/><Relationship Id="rId15" Type="http://schemas.openxmlformats.org/officeDocument/2006/relationships/tags" Target="../tags/tag1419.xml"/><Relationship Id="rId23" Type="http://schemas.openxmlformats.org/officeDocument/2006/relationships/tags" Target="../tags/tag1427.xml"/><Relationship Id="rId28" Type="http://schemas.openxmlformats.org/officeDocument/2006/relationships/tags" Target="../tags/tag1432.xml"/><Relationship Id="rId36" Type="http://schemas.openxmlformats.org/officeDocument/2006/relationships/tags" Target="../tags/tag1440.xml"/><Relationship Id="rId49" Type="http://schemas.openxmlformats.org/officeDocument/2006/relationships/image" Target="../media/image100.emf"/><Relationship Id="rId57" Type="http://schemas.openxmlformats.org/officeDocument/2006/relationships/image" Target="../media/image104.emf"/><Relationship Id="rId61" Type="http://schemas.openxmlformats.org/officeDocument/2006/relationships/image" Target="../media/image106.emf"/><Relationship Id="rId10" Type="http://schemas.openxmlformats.org/officeDocument/2006/relationships/tags" Target="../tags/tag1414.xml"/><Relationship Id="rId19" Type="http://schemas.openxmlformats.org/officeDocument/2006/relationships/tags" Target="../tags/tag1423.xml"/><Relationship Id="rId31" Type="http://schemas.openxmlformats.org/officeDocument/2006/relationships/tags" Target="../tags/tag1435.xml"/><Relationship Id="rId44" Type="http://schemas.openxmlformats.org/officeDocument/2006/relationships/customXml" Target="../ink/ink77.xml"/><Relationship Id="rId52" Type="http://schemas.openxmlformats.org/officeDocument/2006/relationships/customXml" Target="../ink/ink81.xml"/><Relationship Id="rId60" Type="http://schemas.openxmlformats.org/officeDocument/2006/relationships/customXml" Target="../ink/ink85.xml"/><Relationship Id="rId65" Type="http://schemas.openxmlformats.org/officeDocument/2006/relationships/image" Target="../media/image108.emf"/><Relationship Id="rId73" Type="http://schemas.openxmlformats.org/officeDocument/2006/relationships/image" Target="../media/image112.emf"/><Relationship Id="rId4" Type="http://schemas.openxmlformats.org/officeDocument/2006/relationships/tags" Target="../tags/tag1408.xml"/><Relationship Id="rId9" Type="http://schemas.openxmlformats.org/officeDocument/2006/relationships/tags" Target="../tags/tag1413.xml"/><Relationship Id="rId14" Type="http://schemas.openxmlformats.org/officeDocument/2006/relationships/tags" Target="../tags/tag1418.xml"/><Relationship Id="rId22" Type="http://schemas.openxmlformats.org/officeDocument/2006/relationships/tags" Target="../tags/tag1426.xml"/><Relationship Id="rId27" Type="http://schemas.openxmlformats.org/officeDocument/2006/relationships/tags" Target="../tags/tag1431.xml"/><Relationship Id="rId30" Type="http://schemas.openxmlformats.org/officeDocument/2006/relationships/tags" Target="../tags/tag1434.xml"/><Relationship Id="rId35" Type="http://schemas.openxmlformats.org/officeDocument/2006/relationships/tags" Target="../tags/tag1439.xml"/><Relationship Id="rId43" Type="http://schemas.openxmlformats.org/officeDocument/2006/relationships/notesSlide" Target="../notesSlides/notesSlide78.xml"/><Relationship Id="rId48" Type="http://schemas.openxmlformats.org/officeDocument/2006/relationships/customXml" Target="../ink/ink79.xml"/><Relationship Id="rId56" Type="http://schemas.openxmlformats.org/officeDocument/2006/relationships/customXml" Target="../ink/ink83.xml"/><Relationship Id="rId64" Type="http://schemas.openxmlformats.org/officeDocument/2006/relationships/customXml" Target="../ink/ink87.xml"/><Relationship Id="rId69" Type="http://schemas.openxmlformats.org/officeDocument/2006/relationships/image" Target="../media/image110.emf"/><Relationship Id="rId77" Type="http://schemas.openxmlformats.org/officeDocument/2006/relationships/image" Target="../media/image114.emf"/><Relationship Id="rId8" Type="http://schemas.openxmlformats.org/officeDocument/2006/relationships/tags" Target="../tags/tag1412.xml"/><Relationship Id="rId51" Type="http://schemas.openxmlformats.org/officeDocument/2006/relationships/image" Target="../media/image101.emf"/><Relationship Id="rId72" Type="http://schemas.openxmlformats.org/officeDocument/2006/relationships/customXml" Target="../ink/ink91.xml"/><Relationship Id="rId3" Type="http://schemas.openxmlformats.org/officeDocument/2006/relationships/tags" Target="../tags/tag1407.xml"/><Relationship Id="rId12" Type="http://schemas.openxmlformats.org/officeDocument/2006/relationships/tags" Target="../tags/tag1416.xml"/><Relationship Id="rId17" Type="http://schemas.openxmlformats.org/officeDocument/2006/relationships/tags" Target="../tags/tag1421.xml"/><Relationship Id="rId25" Type="http://schemas.openxmlformats.org/officeDocument/2006/relationships/tags" Target="../tags/tag1429.xml"/><Relationship Id="rId33" Type="http://schemas.openxmlformats.org/officeDocument/2006/relationships/tags" Target="../tags/tag1437.xml"/><Relationship Id="rId38" Type="http://schemas.openxmlformats.org/officeDocument/2006/relationships/tags" Target="../tags/tag1442.xml"/><Relationship Id="rId46" Type="http://schemas.openxmlformats.org/officeDocument/2006/relationships/customXml" Target="../ink/ink78.xml"/><Relationship Id="rId59" Type="http://schemas.openxmlformats.org/officeDocument/2006/relationships/image" Target="../media/image105.emf"/><Relationship Id="rId67" Type="http://schemas.openxmlformats.org/officeDocument/2006/relationships/image" Target="../media/image109.emf"/><Relationship Id="rId20" Type="http://schemas.openxmlformats.org/officeDocument/2006/relationships/tags" Target="../tags/tag1424.xml"/><Relationship Id="rId41" Type="http://schemas.openxmlformats.org/officeDocument/2006/relationships/tags" Target="../tags/tag1445.xml"/><Relationship Id="rId54" Type="http://schemas.openxmlformats.org/officeDocument/2006/relationships/customXml" Target="../ink/ink82.xml"/><Relationship Id="rId62" Type="http://schemas.openxmlformats.org/officeDocument/2006/relationships/customXml" Target="../ink/ink86.xml"/><Relationship Id="rId70" Type="http://schemas.openxmlformats.org/officeDocument/2006/relationships/customXml" Target="../ink/ink90.xml"/><Relationship Id="rId75" Type="http://schemas.openxmlformats.org/officeDocument/2006/relationships/image" Target="../media/image113.emf"/><Relationship Id="rId1" Type="http://schemas.openxmlformats.org/officeDocument/2006/relationships/tags" Target="../tags/tag1405.xml"/><Relationship Id="rId6" Type="http://schemas.openxmlformats.org/officeDocument/2006/relationships/tags" Target="../tags/tag1410.xml"/></Relationships>
</file>

<file path=ppt/slides/_rels/slide83.xml.rels><?xml version="1.0" encoding="UTF-8" standalone="yes"?>
<Relationships xmlns="http://schemas.openxmlformats.org/package/2006/relationships"><Relationship Id="rId13" Type="http://schemas.openxmlformats.org/officeDocument/2006/relationships/tags" Target="../tags/tag1458.xml"/><Relationship Id="rId18" Type="http://schemas.openxmlformats.org/officeDocument/2006/relationships/tags" Target="../tags/tag1463.xml"/><Relationship Id="rId26" Type="http://schemas.openxmlformats.org/officeDocument/2006/relationships/tags" Target="../tags/tag1471.xml"/><Relationship Id="rId39" Type="http://schemas.openxmlformats.org/officeDocument/2006/relationships/tags" Target="../tags/tag1484.xml"/><Relationship Id="rId21" Type="http://schemas.openxmlformats.org/officeDocument/2006/relationships/tags" Target="../tags/tag1466.xml"/><Relationship Id="rId34" Type="http://schemas.openxmlformats.org/officeDocument/2006/relationships/tags" Target="../tags/tag1479.xml"/><Relationship Id="rId42" Type="http://schemas.openxmlformats.org/officeDocument/2006/relationships/slideLayout" Target="../slideLayouts/slideLayout6.xml"/><Relationship Id="rId47" Type="http://schemas.openxmlformats.org/officeDocument/2006/relationships/image" Target="../media/image116.emf"/><Relationship Id="rId50" Type="http://schemas.openxmlformats.org/officeDocument/2006/relationships/customXml" Target="../ink/ink97.xml"/><Relationship Id="rId55" Type="http://schemas.openxmlformats.org/officeDocument/2006/relationships/image" Target="../media/image120.emf"/><Relationship Id="rId7" Type="http://schemas.openxmlformats.org/officeDocument/2006/relationships/tags" Target="../tags/tag1452.xml"/><Relationship Id="rId12" Type="http://schemas.openxmlformats.org/officeDocument/2006/relationships/tags" Target="../tags/tag1457.xml"/><Relationship Id="rId17" Type="http://schemas.openxmlformats.org/officeDocument/2006/relationships/tags" Target="../tags/tag1462.xml"/><Relationship Id="rId25" Type="http://schemas.openxmlformats.org/officeDocument/2006/relationships/tags" Target="../tags/tag1470.xml"/><Relationship Id="rId33" Type="http://schemas.openxmlformats.org/officeDocument/2006/relationships/tags" Target="../tags/tag1478.xml"/><Relationship Id="rId38" Type="http://schemas.openxmlformats.org/officeDocument/2006/relationships/tags" Target="../tags/tag1483.xml"/><Relationship Id="rId46" Type="http://schemas.openxmlformats.org/officeDocument/2006/relationships/customXml" Target="../ink/ink95.xml"/><Relationship Id="rId59" Type="http://schemas.openxmlformats.org/officeDocument/2006/relationships/image" Target="../media/image122.emf"/><Relationship Id="rId2" Type="http://schemas.openxmlformats.org/officeDocument/2006/relationships/tags" Target="../tags/tag1447.xml"/><Relationship Id="rId16" Type="http://schemas.openxmlformats.org/officeDocument/2006/relationships/tags" Target="../tags/tag1461.xml"/><Relationship Id="rId20" Type="http://schemas.openxmlformats.org/officeDocument/2006/relationships/tags" Target="../tags/tag1465.xml"/><Relationship Id="rId29" Type="http://schemas.openxmlformats.org/officeDocument/2006/relationships/tags" Target="../tags/tag1474.xml"/><Relationship Id="rId41" Type="http://schemas.openxmlformats.org/officeDocument/2006/relationships/tags" Target="../tags/tag1486.xml"/><Relationship Id="rId54" Type="http://schemas.openxmlformats.org/officeDocument/2006/relationships/customXml" Target="../ink/ink99.xml"/><Relationship Id="rId1" Type="http://schemas.openxmlformats.org/officeDocument/2006/relationships/tags" Target="../tags/tag1446.xml"/><Relationship Id="rId6" Type="http://schemas.openxmlformats.org/officeDocument/2006/relationships/tags" Target="../tags/tag1451.xml"/><Relationship Id="rId11" Type="http://schemas.openxmlformats.org/officeDocument/2006/relationships/tags" Target="../tags/tag1456.xml"/><Relationship Id="rId24" Type="http://schemas.openxmlformats.org/officeDocument/2006/relationships/tags" Target="../tags/tag1469.xml"/><Relationship Id="rId32" Type="http://schemas.openxmlformats.org/officeDocument/2006/relationships/tags" Target="../tags/tag1477.xml"/><Relationship Id="rId37" Type="http://schemas.openxmlformats.org/officeDocument/2006/relationships/tags" Target="../tags/tag1482.xml"/><Relationship Id="rId40" Type="http://schemas.openxmlformats.org/officeDocument/2006/relationships/tags" Target="../tags/tag1485.xml"/><Relationship Id="rId45" Type="http://schemas.openxmlformats.org/officeDocument/2006/relationships/image" Target="../media/image115.emf"/><Relationship Id="rId53" Type="http://schemas.openxmlformats.org/officeDocument/2006/relationships/image" Target="../media/image119.emf"/><Relationship Id="rId58" Type="http://schemas.openxmlformats.org/officeDocument/2006/relationships/customXml" Target="../ink/ink101.xml"/><Relationship Id="rId5" Type="http://schemas.openxmlformats.org/officeDocument/2006/relationships/tags" Target="../tags/tag1450.xml"/><Relationship Id="rId15" Type="http://schemas.openxmlformats.org/officeDocument/2006/relationships/tags" Target="../tags/tag1460.xml"/><Relationship Id="rId23" Type="http://schemas.openxmlformats.org/officeDocument/2006/relationships/tags" Target="../tags/tag1468.xml"/><Relationship Id="rId28" Type="http://schemas.openxmlformats.org/officeDocument/2006/relationships/tags" Target="../tags/tag1473.xml"/><Relationship Id="rId36" Type="http://schemas.openxmlformats.org/officeDocument/2006/relationships/tags" Target="../tags/tag1481.xml"/><Relationship Id="rId49" Type="http://schemas.openxmlformats.org/officeDocument/2006/relationships/image" Target="../media/image117.emf"/><Relationship Id="rId57" Type="http://schemas.openxmlformats.org/officeDocument/2006/relationships/image" Target="../media/image121.emf"/><Relationship Id="rId10" Type="http://schemas.openxmlformats.org/officeDocument/2006/relationships/tags" Target="../tags/tag1455.xml"/><Relationship Id="rId19" Type="http://schemas.openxmlformats.org/officeDocument/2006/relationships/tags" Target="../tags/tag1464.xml"/><Relationship Id="rId31" Type="http://schemas.openxmlformats.org/officeDocument/2006/relationships/tags" Target="../tags/tag1476.xml"/><Relationship Id="rId44" Type="http://schemas.openxmlformats.org/officeDocument/2006/relationships/customXml" Target="../ink/ink94.xml"/><Relationship Id="rId52" Type="http://schemas.openxmlformats.org/officeDocument/2006/relationships/customXml" Target="../ink/ink98.xml"/><Relationship Id="rId4" Type="http://schemas.openxmlformats.org/officeDocument/2006/relationships/tags" Target="../tags/tag1449.xml"/><Relationship Id="rId9" Type="http://schemas.openxmlformats.org/officeDocument/2006/relationships/tags" Target="../tags/tag1454.xml"/><Relationship Id="rId14" Type="http://schemas.openxmlformats.org/officeDocument/2006/relationships/tags" Target="../tags/tag1459.xml"/><Relationship Id="rId22" Type="http://schemas.openxmlformats.org/officeDocument/2006/relationships/tags" Target="../tags/tag1467.xml"/><Relationship Id="rId27" Type="http://schemas.openxmlformats.org/officeDocument/2006/relationships/tags" Target="../tags/tag1472.xml"/><Relationship Id="rId30" Type="http://schemas.openxmlformats.org/officeDocument/2006/relationships/tags" Target="../tags/tag1475.xml"/><Relationship Id="rId35" Type="http://schemas.openxmlformats.org/officeDocument/2006/relationships/tags" Target="../tags/tag1480.xml"/><Relationship Id="rId43" Type="http://schemas.openxmlformats.org/officeDocument/2006/relationships/notesSlide" Target="../notesSlides/notesSlide79.xml"/><Relationship Id="rId48" Type="http://schemas.openxmlformats.org/officeDocument/2006/relationships/customXml" Target="../ink/ink96.xml"/><Relationship Id="rId56" Type="http://schemas.openxmlformats.org/officeDocument/2006/relationships/customXml" Target="../ink/ink100.xml"/><Relationship Id="rId8" Type="http://schemas.openxmlformats.org/officeDocument/2006/relationships/tags" Target="../tags/tag1453.xml"/><Relationship Id="rId51" Type="http://schemas.openxmlformats.org/officeDocument/2006/relationships/image" Target="../media/image118.emf"/><Relationship Id="rId3" Type="http://schemas.openxmlformats.org/officeDocument/2006/relationships/tags" Target="../tags/tag1448.xml"/></Relationships>
</file>

<file path=ppt/slides/_rels/slide84.xml.rels><?xml version="1.0" encoding="UTF-8" standalone="yes"?>
<Relationships xmlns="http://schemas.openxmlformats.org/package/2006/relationships"><Relationship Id="rId117" Type="http://schemas.openxmlformats.org/officeDocument/2006/relationships/tags" Target="../tags/tag1603.xml"/><Relationship Id="rId21" Type="http://schemas.openxmlformats.org/officeDocument/2006/relationships/tags" Target="../tags/tag1507.xml"/><Relationship Id="rId42" Type="http://schemas.openxmlformats.org/officeDocument/2006/relationships/tags" Target="../tags/tag1528.xml"/><Relationship Id="rId63" Type="http://schemas.openxmlformats.org/officeDocument/2006/relationships/tags" Target="../tags/tag1549.xml"/><Relationship Id="rId84" Type="http://schemas.openxmlformats.org/officeDocument/2006/relationships/tags" Target="../tags/tag1570.xml"/><Relationship Id="rId138" Type="http://schemas.openxmlformats.org/officeDocument/2006/relationships/tags" Target="../tags/tag1624.xml"/><Relationship Id="rId159" Type="http://schemas.openxmlformats.org/officeDocument/2006/relationships/tags" Target="../tags/tag1645.xml"/><Relationship Id="rId170" Type="http://schemas.openxmlformats.org/officeDocument/2006/relationships/tags" Target="../tags/tag1656.xml"/><Relationship Id="rId191" Type="http://schemas.openxmlformats.org/officeDocument/2006/relationships/tags" Target="../tags/tag1677.xml"/><Relationship Id="rId205" Type="http://schemas.openxmlformats.org/officeDocument/2006/relationships/tags" Target="../tags/tag1691.xml"/><Relationship Id="rId226" Type="http://schemas.openxmlformats.org/officeDocument/2006/relationships/tags" Target="../tags/tag1712.xml"/><Relationship Id="rId247" Type="http://schemas.openxmlformats.org/officeDocument/2006/relationships/tags" Target="../tags/tag1733.xml"/><Relationship Id="rId107" Type="http://schemas.openxmlformats.org/officeDocument/2006/relationships/tags" Target="../tags/tag1593.xml"/><Relationship Id="rId268" Type="http://schemas.openxmlformats.org/officeDocument/2006/relationships/tags" Target="../tags/tag1754.xml"/><Relationship Id="rId11" Type="http://schemas.openxmlformats.org/officeDocument/2006/relationships/tags" Target="../tags/tag1497.xml"/><Relationship Id="rId32" Type="http://schemas.openxmlformats.org/officeDocument/2006/relationships/tags" Target="../tags/tag1518.xml"/><Relationship Id="rId53" Type="http://schemas.openxmlformats.org/officeDocument/2006/relationships/tags" Target="../tags/tag1539.xml"/><Relationship Id="rId74" Type="http://schemas.openxmlformats.org/officeDocument/2006/relationships/tags" Target="../tags/tag1560.xml"/><Relationship Id="rId128" Type="http://schemas.openxmlformats.org/officeDocument/2006/relationships/tags" Target="../tags/tag1614.xml"/><Relationship Id="rId149" Type="http://schemas.openxmlformats.org/officeDocument/2006/relationships/tags" Target="../tags/tag1635.xml"/><Relationship Id="rId5" Type="http://schemas.openxmlformats.org/officeDocument/2006/relationships/tags" Target="../tags/tag1491.xml"/><Relationship Id="rId95" Type="http://schemas.openxmlformats.org/officeDocument/2006/relationships/tags" Target="../tags/tag1581.xml"/><Relationship Id="rId160" Type="http://schemas.openxmlformats.org/officeDocument/2006/relationships/tags" Target="../tags/tag1646.xml"/><Relationship Id="rId181" Type="http://schemas.openxmlformats.org/officeDocument/2006/relationships/tags" Target="../tags/tag1667.xml"/><Relationship Id="rId216" Type="http://schemas.openxmlformats.org/officeDocument/2006/relationships/tags" Target="../tags/tag1702.xml"/><Relationship Id="rId237" Type="http://schemas.openxmlformats.org/officeDocument/2006/relationships/tags" Target="../tags/tag1723.xml"/><Relationship Id="rId258" Type="http://schemas.openxmlformats.org/officeDocument/2006/relationships/tags" Target="../tags/tag1744.xml"/><Relationship Id="rId22" Type="http://schemas.openxmlformats.org/officeDocument/2006/relationships/tags" Target="../tags/tag1508.xml"/><Relationship Id="rId43" Type="http://schemas.openxmlformats.org/officeDocument/2006/relationships/tags" Target="../tags/tag1529.xml"/><Relationship Id="rId64" Type="http://schemas.openxmlformats.org/officeDocument/2006/relationships/tags" Target="../tags/tag1550.xml"/><Relationship Id="rId118" Type="http://schemas.openxmlformats.org/officeDocument/2006/relationships/tags" Target="../tags/tag1604.xml"/><Relationship Id="rId139" Type="http://schemas.openxmlformats.org/officeDocument/2006/relationships/tags" Target="../tags/tag1625.xml"/><Relationship Id="rId85" Type="http://schemas.openxmlformats.org/officeDocument/2006/relationships/tags" Target="../tags/tag1571.xml"/><Relationship Id="rId150" Type="http://schemas.openxmlformats.org/officeDocument/2006/relationships/tags" Target="../tags/tag1636.xml"/><Relationship Id="rId171" Type="http://schemas.openxmlformats.org/officeDocument/2006/relationships/tags" Target="../tags/tag1657.xml"/><Relationship Id="rId192" Type="http://schemas.openxmlformats.org/officeDocument/2006/relationships/tags" Target="../tags/tag1678.xml"/><Relationship Id="rId206" Type="http://schemas.openxmlformats.org/officeDocument/2006/relationships/tags" Target="../tags/tag1692.xml"/><Relationship Id="rId227" Type="http://schemas.openxmlformats.org/officeDocument/2006/relationships/tags" Target="../tags/tag1713.xml"/><Relationship Id="rId248" Type="http://schemas.openxmlformats.org/officeDocument/2006/relationships/tags" Target="../tags/tag1734.xml"/><Relationship Id="rId269" Type="http://schemas.openxmlformats.org/officeDocument/2006/relationships/tags" Target="../tags/tag1755.xml"/><Relationship Id="rId12" Type="http://schemas.openxmlformats.org/officeDocument/2006/relationships/tags" Target="../tags/tag1498.xml"/><Relationship Id="rId33" Type="http://schemas.openxmlformats.org/officeDocument/2006/relationships/tags" Target="../tags/tag1519.xml"/><Relationship Id="rId108" Type="http://schemas.openxmlformats.org/officeDocument/2006/relationships/tags" Target="../tags/tag1594.xml"/><Relationship Id="rId129" Type="http://schemas.openxmlformats.org/officeDocument/2006/relationships/tags" Target="../tags/tag1615.xml"/><Relationship Id="rId54" Type="http://schemas.openxmlformats.org/officeDocument/2006/relationships/tags" Target="../tags/tag1540.xml"/><Relationship Id="rId75" Type="http://schemas.openxmlformats.org/officeDocument/2006/relationships/tags" Target="../tags/tag1561.xml"/><Relationship Id="rId96" Type="http://schemas.openxmlformats.org/officeDocument/2006/relationships/tags" Target="../tags/tag1582.xml"/><Relationship Id="rId140" Type="http://schemas.openxmlformats.org/officeDocument/2006/relationships/tags" Target="../tags/tag1626.xml"/><Relationship Id="rId161" Type="http://schemas.openxmlformats.org/officeDocument/2006/relationships/tags" Target="../tags/tag1647.xml"/><Relationship Id="rId182" Type="http://schemas.openxmlformats.org/officeDocument/2006/relationships/tags" Target="../tags/tag1668.xml"/><Relationship Id="rId217" Type="http://schemas.openxmlformats.org/officeDocument/2006/relationships/tags" Target="../tags/tag1703.xml"/><Relationship Id="rId6" Type="http://schemas.openxmlformats.org/officeDocument/2006/relationships/tags" Target="../tags/tag1492.xml"/><Relationship Id="rId238" Type="http://schemas.openxmlformats.org/officeDocument/2006/relationships/tags" Target="../tags/tag1724.xml"/><Relationship Id="rId259" Type="http://schemas.openxmlformats.org/officeDocument/2006/relationships/tags" Target="../tags/tag1745.xml"/><Relationship Id="rId23" Type="http://schemas.openxmlformats.org/officeDocument/2006/relationships/tags" Target="../tags/tag1509.xml"/><Relationship Id="rId119" Type="http://schemas.openxmlformats.org/officeDocument/2006/relationships/tags" Target="../tags/tag1605.xml"/><Relationship Id="rId270" Type="http://schemas.openxmlformats.org/officeDocument/2006/relationships/tags" Target="../tags/tag1756.xml"/><Relationship Id="rId44" Type="http://schemas.openxmlformats.org/officeDocument/2006/relationships/tags" Target="../tags/tag1530.xml"/><Relationship Id="rId65" Type="http://schemas.openxmlformats.org/officeDocument/2006/relationships/tags" Target="../tags/tag1551.xml"/><Relationship Id="rId86" Type="http://schemas.openxmlformats.org/officeDocument/2006/relationships/tags" Target="../tags/tag1572.xml"/><Relationship Id="rId130" Type="http://schemas.openxmlformats.org/officeDocument/2006/relationships/tags" Target="../tags/tag1616.xml"/><Relationship Id="rId151" Type="http://schemas.openxmlformats.org/officeDocument/2006/relationships/tags" Target="../tags/tag1637.xml"/><Relationship Id="rId172" Type="http://schemas.openxmlformats.org/officeDocument/2006/relationships/tags" Target="../tags/tag1658.xml"/><Relationship Id="rId193" Type="http://schemas.openxmlformats.org/officeDocument/2006/relationships/tags" Target="../tags/tag1679.xml"/><Relationship Id="rId202" Type="http://schemas.openxmlformats.org/officeDocument/2006/relationships/tags" Target="../tags/tag1688.xml"/><Relationship Id="rId207" Type="http://schemas.openxmlformats.org/officeDocument/2006/relationships/tags" Target="../tags/tag1693.xml"/><Relationship Id="rId223" Type="http://schemas.openxmlformats.org/officeDocument/2006/relationships/tags" Target="../tags/tag1709.xml"/><Relationship Id="rId228" Type="http://schemas.openxmlformats.org/officeDocument/2006/relationships/tags" Target="../tags/tag1714.xml"/><Relationship Id="rId244" Type="http://schemas.openxmlformats.org/officeDocument/2006/relationships/tags" Target="../tags/tag1730.xml"/><Relationship Id="rId249" Type="http://schemas.openxmlformats.org/officeDocument/2006/relationships/tags" Target="../tags/tag1735.xml"/><Relationship Id="rId13" Type="http://schemas.openxmlformats.org/officeDocument/2006/relationships/tags" Target="../tags/tag1499.xml"/><Relationship Id="rId18" Type="http://schemas.openxmlformats.org/officeDocument/2006/relationships/tags" Target="../tags/tag1504.xml"/><Relationship Id="rId39" Type="http://schemas.openxmlformats.org/officeDocument/2006/relationships/tags" Target="../tags/tag1525.xml"/><Relationship Id="rId109" Type="http://schemas.openxmlformats.org/officeDocument/2006/relationships/tags" Target="../tags/tag1595.xml"/><Relationship Id="rId260" Type="http://schemas.openxmlformats.org/officeDocument/2006/relationships/tags" Target="../tags/tag1746.xml"/><Relationship Id="rId265" Type="http://schemas.openxmlformats.org/officeDocument/2006/relationships/tags" Target="../tags/tag1751.xml"/><Relationship Id="rId34" Type="http://schemas.openxmlformats.org/officeDocument/2006/relationships/tags" Target="../tags/tag1520.xml"/><Relationship Id="rId50" Type="http://schemas.openxmlformats.org/officeDocument/2006/relationships/tags" Target="../tags/tag1536.xml"/><Relationship Id="rId55" Type="http://schemas.openxmlformats.org/officeDocument/2006/relationships/tags" Target="../tags/tag1541.xml"/><Relationship Id="rId76" Type="http://schemas.openxmlformats.org/officeDocument/2006/relationships/tags" Target="../tags/tag1562.xml"/><Relationship Id="rId97" Type="http://schemas.openxmlformats.org/officeDocument/2006/relationships/tags" Target="../tags/tag1583.xml"/><Relationship Id="rId104" Type="http://schemas.openxmlformats.org/officeDocument/2006/relationships/tags" Target="../tags/tag1590.xml"/><Relationship Id="rId120" Type="http://schemas.openxmlformats.org/officeDocument/2006/relationships/tags" Target="../tags/tag1606.xml"/><Relationship Id="rId125" Type="http://schemas.openxmlformats.org/officeDocument/2006/relationships/tags" Target="../tags/tag1611.xml"/><Relationship Id="rId141" Type="http://schemas.openxmlformats.org/officeDocument/2006/relationships/tags" Target="../tags/tag1627.xml"/><Relationship Id="rId146" Type="http://schemas.openxmlformats.org/officeDocument/2006/relationships/tags" Target="../tags/tag1632.xml"/><Relationship Id="rId167" Type="http://schemas.openxmlformats.org/officeDocument/2006/relationships/tags" Target="../tags/tag1653.xml"/><Relationship Id="rId188" Type="http://schemas.openxmlformats.org/officeDocument/2006/relationships/tags" Target="../tags/tag1674.xml"/><Relationship Id="rId7" Type="http://schemas.openxmlformats.org/officeDocument/2006/relationships/tags" Target="../tags/tag1493.xml"/><Relationship Id="rId71" Type="http://schemas.openxmlformats.org/officeDocument/2006/relationships/tags" Target="../tags/tag1557.xml"/><Relationship Id="rId92" Type="http://schemas.openxmlformats.org/officeDocument/2006/relationships/tags" Target="../tags/tag1578.xml"/><Relationship Id="rId162" Type="http://schemas.openxmlformats.org/officeDocument/2006/relationships/tags" Target="../tags/tag1648.xml"/><Relationship Id="rId183" Type="http://schemas.openxmlformats.org/officeDocument/2006/relationships/tags" Target="../tags/tag1669.xml"/><Relationship Id="rId213" Type="http://schemas.openxmlformats.org/officeDocument/2006/relationships/tags" Target="../tags/tag1699.xml"/><Relationship Id="rId218" Type="http://schemas.openxmlformats.org/officeDocument/2006/relationships/tags" Target="../tags/tag1704.xml"/><Relationship Id="rId234" Type="http://schemas.openxmlformats.org/officeDocument/2006/relationships/tags" Target="../tags/tag1720.xml"/><Relationship Id="rId239" Type="http://schemas.openxmlformats.org/officeDocument/2006/relationships/tags" Target="../tags/tag1725.xml"/><Relationship Id="rId2" Type="http://schemas.openxmlformats.org/officeDocument/2006/relationships/tags" Target="../tags/tag1488.xml"/><Relationship Id="rId29" Type="http://schemas.openxmlformats.org/officeDocument/2006/relationships/tags" Target="../tags/tag1515.xml"/><Relationship Id="rId250" Type="http://schemas.openxmlformats.org/officeDocument/2006/relationships/tags" Target="../tags/tag1736.xml"/><Relationship Id="rId255" Type="http://schemas.openxmlformats.org/officeDocument/2006/relationships/tags" Target="../tags/tag1741.xml"/><Relationship Id="rId271" Type="http://schemas.openxmlformats.org/officeDocument/2006/relationships/tags" Target="../tags/tag1757.xml"/><Relationship Id="rId276" Type="http://schemas.openxmlformats.org/officeDocument/2006/relationships/tags" Target="../tags/tag1762.xml"/><Relationship Id="rId24" Type="http://schemas.openxmlformats.org/officeDocument/2006/relationships/tags" Target="../tags/tag1510.xml"/><Relationship Id="rId40" Type="http://schemas.openxmlformats.org/officeDocument/2006/relationships/tags" Target="../tags/tag1526.xml"/><Relationship Id="rId45" Type="http://schemas.openxmlformats.org/officeDocument/2006/relationships/tags" Target="../tags/tag1531.xml"/><Relationship Id="rId66" Type="http://schemas.openxmlformats.org/officeDocument/2006/relationships/tags" Target="../tags/tag1552.xml"/><Relationship Id="rId87" Type="http://schemas.openxmlformats.org/officeDocument/2006/relationships/tags" Target="../tags/tag1573.xml"/><Relationship Id="rId110" Type="http://schemas.openxmlformats.org/officeDocument/2006/relationships/tags" Target="../tags/tag1596.xml"/><Relationship Id="rId115" Type="http://schemas.openxmlformats.org/officeDocument/2006/relationships/tags" Target="../tags/tag1601.xml"/><Relationship Id="rId131" Type="http://schemas.openxmlformats.org/officeDocument/2006/relationships/tags" Target="../tags/tag1617.xml"/><Relationship Id="rId136" Type="http://schemas.openxmlformats.org/officeDocument/2006/relationships/tags" Target="../tags/tag1622.xml"/><Relationship Id="rId157" Type="http://schemas.openxmlformats.org/officeDocument/2006/relationships/tags" Target="../tags/tag1643.xml"/><Relationship Id="rId178" Type="http://schemas.openxmlformats.org/officeDocument/2006/relationships/tags" Target="../tags/tag1664.xml"/><Relationship Id="rId61" Type="http://schemas.openxmlformats.org/officeDocument/2006/relationships/tags" Target="../tags/tag1547.xml"/><Relationship Id="rId82" Type="http://schemas.openxmlformats.org/officeDocument/2006/relationships/tags" Target="../tags/tag1568.xml"/><Relationship Id="rId152" Type="http://schemas.openxmlformats.org/officeDocument/2006/relationships/tags" Target="../tags/tag1638.xml"/><Relationship Id="rId173" Type="http://schemas.openxmlformats.org/officeDocument/2006/relationships/tags" Target="../tags/tag1659.xml"/><Relationship Id="rId194" Type="http://schemas.openxmlformats.org/officeDocument/2006/relationships/tags" Target="../tags/tag1680.xml"/><Relationship Id="rId199" Type="http://schemas.openxmlformats.org/officeDocument/2006/relationships/tags" Target="../tags/tag1685.xml"/><Relationship Id="rId203" Type="http://schemas.openxmlformats.org/officeDocument/2006/relationships/tags" Target="../tags/tag1689.xml"/><Relationship Id="rId208" Type="http://schemas.openxmlformats.org/officeDocument/2006/relationships/tags" Target="../tags/tag1694.xml"/><Relationship Id="rId229" Type="http://schemas.openxmlformats.org/officeDocument/2006/relationships/tags" Target="../tags/tag1715.xml"/><Relationship Id="rId19" Type="http://schemas.openxmlformats.org/officeDocument/2006/relationships/tags" Target="../tags/tag1505.xml"/><Relationship Id="rId224" Type="http://schemas.openxmlformats.org/officeDocument/2006/relationships/tags" Target="../tags/tag1710.xml"/><Relationship Id="rId240" Type="http://schemas.openxmlformats.org/officeDocument/2006/relationships/tags" Target="../tags/tag1726.xml"/><Relationship Id="rId245" Type="http://schemas.openxmlformats.org/officeDocument/2006/relationships/tags" Target="../tags/tag1731.xml"/><Relationship Id="rId261" Type="http://schemas.openxmlformats.org/officeDocument/2006/relationships/tags" Target="../tags/tag1747.xml"/><Relationship Id="rId266" Type="http://schemas.openxmlformats.org/officeDocument/2006/relationships/tags" Target="../tags/tag1752.xml"/><Relationship Id="rId14" Type="http://schemas.openxmlformats.org/officeDocument/2006/relationships/tags" Target="../tags/tag1500.xml"/><Relationship Id="rId30" Type="http://schemas.openxmlformats.org/officeDocument/2006/relationships/tags" Target="../tags/tag1516.xml"/><Relationship Id="rId35" Type="http://schemas.openxmlformats.org/officeDocument/2006/relationships/tags" Target="../tags/tag1521.xml"/><Relationship Id="rId56" Type="http://schemas.openxmlformats.org/officeDocument/2006/relationships/tags" Target="../tags/tag1542.xml"/><Relationship Id="rId77" Type="http://schemas.openxmlformats.org/officeDocument/2006/relationships/tags" Target="../tags/tag1563.xml"/><Relationship Id="rId100" Type="http://schemas.openxmlformats.org/officeDocument/2006/relationships/tags" Target="../tags/tag1586.xml"/><Relationship Id="rId105" Type="http://schemas.openxmlformats.org/officeDocument/2006/relationships/tags" Target="../tags/tag1591.xml"/><Relationship Id="rId126" Type="http://schemas.openxmlformats.org/officeDocument/2006/relationships/tags" Target="../tags/tag1612.xml"/><Relationship Id="rId147" Type="http://schemas.openxmlformats.org/officeDocument/2006/relationships/tags" Target="../tags/tag1633.xml"/><Relationship Id="rId168" Type="http://schemas.openxmlformats.org/officeDocument/2006/relationships/tags" Target="../tags/tag1654.xml"/><Relationship Id="rId8" Type="http://schemas.openxmlformats.org/officeDocument/2006/relationships/tags" Target="../tags/tag1494.xml"/><Relationship Id="rId51" Type="http://schemas.openxmlformats.org/officeDocument/2006/relationships/tags" Target="../tags/tag1537.xml"/><Relationship Id="rId72" Type="http://schemas.openxmlformats.org/officeDocument/2006/relationships/tags" Target="../tags/tag1558.xml"/><Relationship Id="rId93" Type="http://schemas.openxmlformats.org/officeDocument/2006/relationships/tags" Target="../tags/tag1579.xml"/><Relationship Id="rId98" Type="http://schemas.openxmlformats.org/officeDocument/2006/relationships/tags" Target="../tags/tag1584.xml"/><Relationship Id="rId121" Type="http://schemas.openxmlformats.org/officeDocument/2006/relationships/tags" Target="../tags/tag1607.xml"/><Relationship Id="rId142" Type="http://schemas.openxmlformats.org/officeDocument/2006/relationships/tags" Target="../tags/tag1628.xml"/><Relationship Id="rId163" Type="http://schemas.openxmlformats.org/officeDocument/2006/relationships/tags" Target="../tags/tag1649.xml"/><Relationship Id="rId184" Type="http://schemas.openxmlformats.org/officeDocument/2006/relationships/tags" Target="../tags/tag1670.xml"/><Relationship Id="rId189" Type="http://schemas.openxmlformats.org/officeDocument/2006/relationships/tags" Target="../tags/tag1675.xml"/><Relationship Id="rId219" Type="http://schemas.openxmlformats.org/officeDocument/2006/relationships/tags" Target="../tags/tag1705.xml"/><Relationship Id="rId3" Type="http://schemas.openxmlformats.org/officeDocument/2006/relationships/tags" Target="../tags/tag1489.xml"/><Relationship Id="rId214" Type="http://schemas.openxmlformats.org/officeDocument/2006/relationships/tags" Target="../tags/tag1700.xml"/><Relationship Id="rId230" Type="http://schemas.openxmlformats.org/officeDocument/2006/relationships/tags" Target="../tags/tag1716.xml"/><Relationship Id="rId235" Type="http://schemas.openxmlformats.org/officeDocument/2006/relationships/tags" Target="../tags/tag1721.xml"/><Relationship Id="rId251" Type="http://schemas.openxmlformats.org/officeDocument/2006/relationships/tags" Target="../tags/tag1737.xml"/><Relationship Id="rId256" Type="http://schemas.openxmlformats.org/officeDocument/2006/relationships/tags" Target="../tags/tag1742.xml"/><Relationship Id="rId277" Type="http://schemas.openxmlformats.org/officeDocument/2006/relationships/slideLayout" Target="../slideLayouts/slideLayout7.xml"/><Relationship Id="rId25" Type="http://schemas.openxmlformats.org/officeDocument/2006/relationships/tags" Target="../tags/tag1511.xml"/><Relationship Id="rId46" Type="http://schemas.openxmlformats.org/officeDocument/2006/relationships/tags" Target="../tags/tag1532.xml"/><Relationship Id="rId67" Type="http://schemas.openxmlformats.org/officeDocument/2006/relationships/tags" Target="../tags/tag1553.xml"/><Relationship Id="rId116" Type="http://schemas.openxmlformats.org/officeDocument/2006/relationships/tags" Target="../tags/tag1602.xml"/><Relationship Id="rId137" Type="http://schemas.openxmlformats.org/officeDocument/2006/relationships/tags" Target="../tags/tag1623.xml"/><Relationship Id="rId158" Type="http://schemas.openxmlformats.org/officeDocument/2006/relationships/tags" Target="../tags/tag1644.xml"/><Relationship Id="rId272" Type="http://schemas.openxmlformats.org/officeDocument/2006/relationships/tags" Target="../tags/tag1758.xml"/><Relationship Id="rId20" Type="http://schemas.openxmlformats.org/officeDocument/2006/relationships/tags" Target="../tags/tag1506.xml"/><Relationship Id="rId41" Type="http://schemas.openxmlformats.org/officeDocument/2006/relationships/tags" Target="../tags/tag1527.xml"/><Relationship Id="rId62" Type="http://schemas.openxmlformats.org/officeDocument/2006/relationships/tags" Target="../tags/tag1548.xml"/><Relationship Id="rId83" Type="http://schemas.openxmlformats.org/officeDocument/2006/relationships/tags" Target="../tags/tag1569.xml"/><Relationship Id="rId88" Type="http://schemas.openxmlformats.org/officeDocument/2006/relationships/tags" Target="../tags/tag1574.xml"/><Relationship Id="rId111" Type="http://schemas.openxmlformats.org/officeDocument/2006/relationships/tags" Target="../tags/tag1597.xml"/><Relationship Id="rId132" Type="http://schemas.openxmlformats.org/officeDocument/2006/relationships/tags" Target="../tags/tag1618.xml"/><Relationship Id="rId153" Type="http://schemas.openxmlformats.org/officeDocument/2006/relationships/tags" Target="../tags/tag1639.xml"/><Relationship Id="rId174" Type="http://schemas.openxmlformats.org/officeDocument/2006/relationships/tags" Target="../tags/tag1660.xml"/><Relationship Id="rId179" Type="http://schemas.openxmlformats.org/officeDocument/2006/relationships/tags" Target="../tags/tag1665.xml"/><Relationship Id="rId195" Type="http://schemas.openxmlformats.org/officeDocument/2006/relationships/tags" Target="../tags/tag1681.xml"/><Relationship Id="rId209" Type="http://schemas.openxmlformats.org/officeDocument/2006/relationships/tags" Target="../tags/tag1695.xml"/><Relationship Id="rId190" Type="http://schemas.openxmlformats.org/officeDocument/2006/relationships/tags" Target="../tags/tag1676.xml"/><Relationship Id="rId204" Type="http://schemas.openxmlformats.org/officeDocument/2006/relationships/tags" Target="../tags/tag1690.xml"/><Relationship Id="rId220" Type="http://schemas.openxmlformats.org/officeDocument/2006/relationships/tags" Target="../tags/tag1706.xml"/><Relationship Id="rId225" Type="http://schemas.openxmlformats.org/officeDocument/2006/relationships/tags" Target="../tags/tag1711.xml"/><Relationship Id="rId241" Type="http://schemas.openxmlformats.org/officeDocument/2006/relationships/tags" Target="../tags/tag1727.xml"/><Relationship Id="rId246" Type="http://schemas.openxmlformats.org/officeDocument/2006/relationships/tags" Target="../tags/tag1732.xml"/><Relationship Id="rId267" Type="http://schemas.openxmlformats.org/officeDocument/2006/relationships/tags" Target="../tags/tag1753.xml"/><Relationship Id="rId15" Type="http://schemas.openxmlformats.org/officeDocument/2006/relationships/tags" Target="../tags/tag1501.xml"/><Relationship Id="rId36" Type="http://schemas.openxmlformats.org/officeDocument/2006/relationships/tags" Target="../tags/tag1522.xml"/><Relationship Id="rId57" Type="http://schemas.openxmlformats.org/officeDocument/2006/relationships/tags" Target="../tags/tag1543.xml"/><Relationship Id="rId106" Type="http://schemas.openxmlformats.org/officeDocument/2006/relationships/tags" Target="../tags/tag1592.xml"/><Relationship Id="rId127" Type="http://schemas.openxmlformats.org/officeDocument/2006/relationships/tags" Target="../tags/tag1613.xml"/><Relationship Id="rId262" Type="http://schemas.openxmlformats.org/officeDocument/2006/relationships/tags" Target="../tags/tag1748.xml"/><Relationship Id="rId10" Type="http://schemas.openxmlformats.org/officeDocument/2006/relationships/tags" Target="../tags/tag1496.xml"/><Relationship Id="rId31" Type="http://schemas.openxmlformats.org/officeDocument/2006/relationships/tags" Target="../tags/tag1517.xml"/><Relationship Id="rId52" Type="http://schemas.openxmlformats.org/officeDocument/2006/relationships/tags" Target="../tags/tag1538.xml"/><Relationship Id="rId73" Type="http://schemas.openxmlformats.org/officeDocument/2006/relationships/tags" Target="../tags/tag1559.xml"/><Relationship Id="rId78" Type="http://schemas.openxmlformats.org/officeDocument/2006/relationships/tags" Target="../tags/tag1564.xml"/><Relationship Id="rId94" Type="http://schemas.openxmlformats.org/officeDocument/2006/relationships/tags" Target="../tags/tag1580.xml"/><Relationship Id="rId99" Type="http://schemas.openxmlformats.org/officeDocument/2006/relationships/tags" Target="../tags/tag1585.xml"/><Relationship Id="rId101" Type="http://schemas.openxmlformats.org/officeDocument/2006/relationships/tags" Target="../tags/tag1587.xml"/><Relationship Id="rId122" Type="http://schemas.openxmlformats.org/officeDocument/2006/relationships/tags" Target="../tags/tag1608.xml"/><Relationship Id="rId143" Type="http://schemas.openxmlformats.org/officeDocument/2006/relationships/tags" Target="../tags/tag1629.xml"/><Relationship Id="rId148" Type="http://schemas.openxmlformats.org/officeDocument/2006/relationships/tags" Target="../tags/tag1634.xml"/><Relationship Id="rId164" Type="http://schemas.openxmlformats.org/officeDocument/2006/relationships/tags" Target="../tags/tag1650.xml"/><Relationship Id="rId169" Type="http://schemas.openxmlformats.org/officeDocument/2006/relationships/tags" Target="../tags/tag1655.xml"/><Relationship Id="rId185" Type="http://schemas.openxmlformats.org/officeDocument/2006/relationships/tags" Target="../tags/tag1671.xml"/><Relationship Id="rId4" Type="http://schemas.openxmlformats.org/officeDocument/2006/relationships/tags" Target="../tags/tag1490.xml"/><Relationship Id="rId9" Type="http://schemas.openxmlformats.org/officeDocument/2006/relationships/tags" Target="../tags/tag1495.xml"/><Relationship Id="rId180" Type="http://schemas.openxmlformats.org/officeDocument/2006/relationships/tags" Target="../tags/tag1666.xml"/><Relationship Id="rId210" Type="http://schemas.openxmlformats.org/officeDocument/2006/relationships/tags" Target="../tags/tag1696.xml"/><Relationship Id="rId215" Type="http://schemas.openxmlformats.org/officeDocument/2006/relationships/tags" Target="../tags/tag1701.xml"/><Relationship Id="rId236" Type="http://schemas.openxmlformats.org/officeDocument/2006/relationships/tags" Target="../tags/tag1722.xml"/><Relationship Id="rId257" Type="http://schemas.openxmlformats.org/officeDocument/2006/relationships/tags" Target="../tags/tag1743.xml"/><Relationship Id="rId26" Type="http://schemas.openxmlformats.org/officeDocument/2006/relationships/tags" Target="../tags/tag1512.xml"/><Relationship Id="rId231" Type="http://schemas.openxmlformats.org/officeDocument/2006/relationships/tags" Target="../tags/tag1717.xml"/><Relationship Id="rId252" Type="http://schemas.openxmlformats.org/officeDocument/2006/relationships/tags" Target="../tags/tag1738.xml"/><Relationship Id="rId273" Type="http://schemas.openxmlformats.org/officeDocument/2006/relationships/tags" Target="../tags/tag1759.xml"/><Relationship Id="rId47" Type="http://schemas.openxmlformats.org/officeDocument/2006/relationships/tags" Target="../tags/tag1533.xml"/><Relationship Id="rId68" Type="http://schemas.openxmlformats.org/officeDocument/2006/relationships/tags" Target="../tags/tag1554.xml"/><Relationship Id="rId89" Type="http://schemas.openxmlformats.org/officeDocument/2006/relationships/tags" Target="../tags/tag1575.xml"/><Relationship Id="rId112" Type="http://schemas.openxmlformats.org/officeDocument/2006/relationships/tags" Target="../tags/tag1598.xml"/><Relationship Id="rId133" Type="http://schemas.openxmlformats.org/officeDocument/2006/relationships/tags" Target="../tags/tag1619.xml"/><Relationship Id="rId154" Type="http://schemas.openxmlformats.org/officeDocument/2006/relationships/tags" Target="../tags/tag1640.xml"/><Relationship Id="rId175" Type="http://schemas.openxmlformats.org/officeDocument/2006/relationships/tags" Target="../tags/tag1661.xml"/><Relationship Id="rId196" Type="http://schemas.openxmlformats.org/officeDocument/2006/relationships/tags" Target="../tags/tag1682.xml"/><Relationship Id="rId200" Type="http://schemas.openxmlformats.org/officeDocument/2006/relationships/tags" Target="../tags/tag1686.xml"/><Relationship Id="rId16" Type="http://schemas.openxmlformats.org/officeDocument/2006/relationships/tags" Target="../tags/tag1502.xml"/><Relationship Id="rId221" Type="http://schemas.openxmlformats.org/officeDocument/2006/relationships/tags" Target="../tags/tag1707.xml"/><Relationship Id="rId242" Type="http://schemas.openxmlformats.org/officeDocument/2006/relationships/tags" Target="../tags/tag1728.xml"/><Relationship Id="rId263" Type="http://schemas.openxmlformats.org/officeDocument/2006/relationships/tags" Target="../tags/tag1749.xml"/><Relationship Id="rId37" Type="http://schemas.openxmlformats.org/officeDocument/2006/relationships/tags" Target="../tags/tag1523.xml"/><Relationship Id="rId58" Type="http://schemas.openxmlformats.org/officeDocument/2006/relationships/tags" Target="../tags/tag1544.xml"/><Relationship Id="rId79" Type="http://schemas.openxmlformats.org/officeDocument/2006/relationships/tags" Target="../tags/tag1565.xml"/><Relationship Id="rId102" Type="http://schemas.openxmlformats.org/officeDocument/2006/relationships/tags" Target="../tags/tag1588.xml"/><Relationship Id="rId123" Type="http://schemas.openxmlformats.org/officeDocument/2006/relationships/tags" Target="../tags/tag1609.xml"/><Relationship Id="rId144" Type="http://schemas.openxmlformats.org/officeDocument/2006/relationships/tags" Target="../tags/tag1630.xml"/><Relationship Id="rId90" Type="http://schemas.openxmlformats.org/officeDocument/2006/relationships/tags" Target="../tags/tag1576.xml"/><Relationship Id="rId165" Type="http://schemas.openxmlformats.org/officeDocument/2006/relationships/tags" Target="../tags/tag1651.xml"/><Relationship Id="rId186" Type="http://schemas.openxmlformats.org/officeDocument/2006/relationships/tags" Target="../tags/tag1672.xml"/><Relationship Id="rId211" Type="http://schemas.openxmlformats.org/officeDocument/2006/relationships/tags" Target="../tags/tag1697.xml"/><Relationship Id="rId232" Type="http://schemas.openxmlformats.org/officeDocument/2006/relationships/tags" Target="../tags/tag1718.xml"/><Relationship Id="rId253" Type="http://schemas.openxmlformats.org/officeDocument/2006/relationships/tags" Target="../tags/tag1739.xml"/><Relationship Id="rId274" Type="http://schemas.openxmlformats.org/officeDocument/2006/relationships/tags" Target="../tags/tag1760.xml"/><Relationship Id="rId27" Type="http://schemas.openxmlformats.org/officeDocument/2006/relationships/tags" Target="../tags/tag1513.xml"/><Relationship Id="rId48" Type="http://schemas.openxmlformats.org/officeDocument/2006/relationships/tags" Target="../tags/tag1534.xml"/><Relationship Id="rId69" Type="http://schemas.openxmlformats.org/officeDocument/2006/relationships/tags" Target="../tags/tag1555.xml"/><Relationship Id="rId113" Type="http://schemas.openxmlformats.org/officeDocument/2006/relationships/tags" Target="../tags/tag1599.xml"/><Relationship Id="rId134" Type="http://schemas.openxmlformats.org/officeDocument/2006/relationships/tags" Target="../tags/tag1620.xml"/><Relationship Id="rId80" Type="http://schemas.openxmlformats.org/officeDocument/2006/relationships/tags" Target="../tags/tag1566.xml"/><Relationship Id="rId155" Type="http://schemas.openxmlformats.org/officeDocument/2006/relationships/tags" Target="../tags/tag1641.xml"/><Relationship Id="rId176" Type="http://schemas.openxmlformats.org/officeDocument/2006/relationships/tags" Target="../tags/tag1662.xml"/><Relationship Id="rId197" Type="http://schemas.openxmlformats.org/officeDocument/2006/relationships/tags" Target="../tags/tag1683.xml"/><Relationship Id="rId201" Type="http://schemas.openxmlformats.org/officeDocument/2006/relationships/tags" Target="../tags/tag1687.xml"/><Relationship Id="rId222" Type="http://schemas.openxmlformats.org/officeDocument/2006/relationships/tags" Target="../tags/tag1708.xml"/><Relationship Id="rId243" Type="http://schemas.openxmlformats.org/officeDocument/2006/relationships/tags" Target="../tags/tag1729.xml"/><Relationship Id="rId264" Type="http://schemas.openxmlformats.org/officeDocument/2006/relationships/tags" Target="../tags/tag1750.xml"/><Relationship Id="rId17" Type="http://schemas.openxmlformats.org/officeDocument/2006/relationships/tags" Target="../tags/tag1503.xml"/><Relationship Id="rId38" Type="http://schemas.openxmlformats.org/officeDocument/2006/relationships/tags" Target="../tags/tag1524.xml"/><Relationship Id="rId59" Type="http://schemas.openxmlformats.org/officeDocument/2006/relationships/tags" Target="../tags/tag1545.xml"/><Relationship Id="rId103" Type="http://schemas.openxmlformats.org/officeDocument/2006/relationships/tags" Target="../tags/tag1589.xml"/><Relationship Id="rId124" Type="http://schemas.openxmlformats.org/officeDocument/2006/relationships/tags" Target="../tags/tag1610.xml"/><Relationship Id="rId70" Type="http://schemas.openxmlformats.org/officeDocument/2006/relationships/tags" Target="../tags/tag1556.xml"/><Relationship Id="rId91" Type="http://schemas.openxmlformats.org/officeDocument/2006/relationships/tags" Target="../tags/tag1577.xml"/><Relationship Id="rId145" Type="http://schemas.openxmlformats.org/officeDocument/2006/relationships/tags" Target="../tags/tag1631.xml"/><Relationship Id="rId166" Type="http://schemas.openxmlformats.org/officeDocument/2006/relationships/tags" Target="../tags/tag1652.xml"/><Relationship Id="rId187" Type="http://schemas.openxmlformats.org/officeDocument/2006/relationships/tags" Target="../tags/tag1673.xml"/><Relationship Id="rId1" Type="http://schemas.openxmlformats.org/officeDocument/2006/relationships/tags" Target="../tags/tag1487.xml"/><Relationship Id="rId212" Type="http://schemas.openxmlformats.org/officeDocument/2006/relationships/tags" Target="../tags/tag1698.xml"/><Relationship Id="rId233" Type="http://schemas.openxmlformats.org/officeDocument/2006/relationships/tags" Target="../tags/tag1719.xml"/><Relationship Id="rId254" Type="http://schemas.openxmlformats.org/officeDocument/2006/relationships/tags" Target="../tags/tag1740.xml"/><Relationship Id="rId28" Type="http://schemas.openxmlformats.org/officeDocument/2006/relationships/tags" Target="../tags/tag1514.xml"/><Relationship Id="rId49" Type="http://schemas.openxmlformats.org/officeDocument/2006/relationships/tags" Target="../tags/tag1535.xml"/><Relationship Id="rId114" Type="http://schemas.openxmlformats.org/officeDocument/2006/relationships/tags" Target="../tags/tag1600.xml"/><Relationship Id="rId275" Type="http://schemas.openxmlformats.org/officeDocument/2006/relationships/tags" Target="../tags/tag1761.xml"/><Relationship Id="rId60" Type="http://schemas.openxmlformats.org/officeDocument/2006/relationships/tags" Target="../tags/tag1546.xml"/><Relationship Id="rId81" Type="http://schemas.openxmlformats.org/officeDocument/2006/relationships/tags" Target="../tags/tag1567.xml"/><Relationship Id="rId135" Type="http://schemas.openxmlformats.org/officeDocument/2006/relationships/tags" Target="../tags/tag1621.xml"/><Relationship Id="rId156" Type="http://schemas.openxmlformats.org/officeDocument/2006/relationships/tags" Target="../tags/tag1642.xml"/><Relationship Id="rId177" Type="http://schemas.openxmlformats.org/officeDocument/2006/relationships/tags" Target="../tags/tag1663.xml"/><Relationship Id="rId198" Type="http://schemas.openxmlformats.org/officeDocument/2006/relationships/tags" Target="../tags/tag1684.xml"/></Relationships>
</file>

<file path=ppt/slides/_rels/slide85.xml.rels><?xml version="1.0" encoding="UTF-8" standalone="yes"?>
<Relationships xmlns="http://schemas.openxmlformats.org/package/2006/relationships"><Relationship Id="rId3" Type="http://schemas.openxmlformats.org/officeDocument/2006/relationships/tags" Target="../tags/tag1765.xml"/><Relationship Id="rId7" Type="http://schemas.openxmlformats.org/officeDocument/2006/relationships/image" Target="../media/image42.jpeg"/><Relationship Id="rId2" Type="http://schemas.openxmlformats.org/officeDocument/2006/relationships/tags" Target="../tags/tag1764.xml"/><Relationship Id="rId1" Type="http://schemas.openxmlformats.org/officeDocument/2006/relationships/tags" Target="../tags/tag1763.xml"/><Relationship Id="rId6" Type="http://schemas.openxmlformats.org/officeDocument/2006/relationships/image" Target="../media/image41.jpeg"/><Relationship Id="rId5" Type="http://schemas.openxmlformats.org/officeDocument/2006/relationships/notesSlide" Target="../notesSlides/notesSlide80.xml"/><Relationship Id="rId4"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17" Type="http://schemas.openxmlformats.org/officeDocument/2006/relationships/tags" Target="../tags/tag1882.xml"/><Relationship Id="rId21" Type="http://schemas.openxmlformats.org/officeDocument/2006/relationships/tags" Target="../tags/tag1786.xml"/><Relationship Id="rId42" Type="http://schemas.openxmlformats.org/officeDocument/2006/relationships/tags" Target="../tags/tag1807.xml"/><Relationship Id="rId63" Type="http://schemas.openxmlformats.org/officeDocument/2006/relationships/tags" Target="../tags/tag1828.xml"/><Relationship Id="rId84" Type="http://schemas.openxmlformats.org/officeDocument/2006/relationships/tags" Target="../tags/tag1849.xml"/><Relationship Id="rId138" Type="http://schemas.openxmlformats.org/officeDocument/2006/relationships/tags" Target="../tags/tag1903.xml"/><Relationship Id="rId159" Type="http://schemas.openxmlformats.org/officeDocument/2006/relationships/tags" Target="../tags/tag1924.xml"/><Relationship Id="rId170" Type="http://schemas.openxmlformats.org/officeDocument/2006/relationships/tags" Target="../tags/tag1935.xml"/><Relationship Id="rId191" Type="http://schemas.openxmlformats.org/officeDocument/2006/relationships/tags" Target="../tags/tag1956.xml"/><Relationship Id="rId205" Type="http://schemas.openxmlformats.org/officeDocument/2006/relationships/tags" Target="../tags/tag1970.xml"/><Relationship Id="rId226" Type="http://schemas.openxmlformats.org/officeDocument/2006/relationships/tags" Target="../tags/tag1991.xml"/><Relationship Id="rId247" Type="http://schemas.openxmlformats.org/officeDocument/2006/relationships/tags" Target="../tags/tag2012.xml"/><Relationship Id="rId107" Type="http://schemas.openxmlformats.org/officeDocument/2006/relationships/tags" Target="../tags/tag1872.xml"/><Relationship Id="rId268" Type="http://schemas.openxmlformats.org/officeDocument/2006/relationships/tags" Target="../tags/tag2033.xml"/><Relationship Id="rId11" Type="http://schemas.openxmlformats.org/officeDocument/2006/relationships/tags" Target="../tags/tag1776.xml"/><Relationship Id="rId32" Type="http://schemas.openxmlformats.org/officeDocument/2006/relationships/tags" Target="../tags/tag1797.xml"/><Relationship Id="rId53" Type="http://schemas.openxmlformats.org/officeDocument/2006/relationships/tags" Target="../tags/tag1818.xml"/><Relationship Id="rId74" Type="http://schemas.openxmlformats.org/officeDocument/2006/relationships/tags" Target="../tags/tag1839.xml"/><Relationship Id="rId128" Type="http://schemas.openxmlformats.org/officeDocument/2006/relationships/tags" Target="../tags/tag1893.xml"/><Relationship Id="rId149" Type="http://schemas.openxmlformats.org/officeDocument/2006/relationships/tags" Target="../tags/tag1914.xml"/><Relationship Id="rId5" Type="http://schemas.openxmlformats.org/officeDocument/2006/relationships/tags" Target="../tags/tag1770.xml"/><Relationship Id="rId95" Type="http://schemas.openxmlformats.org/officeDocument/2006/relationships/tags" Target="../tags/tag1860.xml"/><Relationship Id="rId160" Type="http://schemas.openxmlformats.org/officeDocument/2006/relationships/tags" Target="../tags/tag1925.xml"/><Relationship Id="rId181" Type="http://schemas.openxmlformats.org/officeDocument/2006/relationships/tags" Target="../tags/tag1946.xml"/><Relationship Id="rId216" Type="http://schemas.openxmlformats.org/officeDocument/2006/relationships/tags" Target="../tags/tag1981.xml"/><Relationship Id="rId237" Type="http://schemas.openxmlformats.org/officeDocument/2006/relationships/tags" Target="../tags/tag2002.xml"/><Relationship Id="rId258" Type="http://schemas.openxmlformats.org/officeDocument/2006/relationships/tags" Target="../tags/tag2023.xml"/><Relationship Id="rId279" Type="http://schemas.openxmlformats.org/officeDocument/2006/relationships/tags" Target="../tags/tag2044.xml"/><Relationship Id="rId22" Type="http://schemas.openxmlformats.org/officeDocument/2006/relationships/tags" Target="../tags/tag1787.xml"/><Relationship Id="rId43" Type="http://schemas.openxmlformats.org/officeDocument/2006/relationships/tags" Target="../tags/tag1808.xml"/><Relationship Id="rId64" Type="http://schemas.openxmlformats.org/officeDocument/2006/relationships/tags" Target="../tags/tag1829.xml"/><Relationship Id="rId118" Type="http://schemas.openxmlformats.org/officeDocument/2006/relationships/tags" Target="../tags/tag1883.xml"/><Relationship Id="rId139" Type="http://schemas.openxmlformats.org/officeDocument/2006/relationships/tags" Target="../tags/tag1904.xml"/><Relationship Id="rId85" Type="http://schemas.openxmlformats.org/officeDocument/2006/relationships/tags" Target="../tags/tag1850.xml"/><Relationship Id="rId150" Type="http://schemas.openxmlformats.org/officeDocument/2006/relationships/tags" Target="../tags/tag1915.xml"/><Relationship Id="rId171" Type="http://schemas.openxmlformats.org/officeDocument/2006/relationships/tags" Target="../tags/tag1936.xml"/><Relationship Id="rId192" Type="http://schemas.openxmlformats.org/officeDocument/2006/relationships/tags" Target="../tags/tag1957.xml"/><Relationship Id="rId206" Type="http://schemas.openxmlformats.org/officeDocument/2006/relationships/tags" Target="../tags/tag1971.xml"/><Relationship Id="rId227" Type="http://schemas.openxmlformats.org/officeDocument/2006/relationships/tags" Target="../tags/tag1992.xml"/><Relationship Id="rId248" Type="http://schemas.openxmlformats.org/officeDocument/2006/relationships/tags" Target="../tags/tag2013.xml"/><Relationship Id="rId269" Type="http://schemas.openxmlformats.org/officeDocument/2006/relationships/tags" Target="../tags/tag2034.xml"/><Relationship Id="rId12" Type="http://schemas.openxmlformats.org/officeDocument/2006/relationships/tags" Target="../tags/tag1777.xml"/><Relationship Id="rId33" Type="http://schemas.openxmlformats.org/officeDocument/2006/relationships/tags" Target="../tags/tag1798.xml"/><Relationship Id="rId108" Type="http://schemas.openxmlformats.org/officeDocument/2006/relationships/tags" Target="../tags/tag1873.xml"/><Relationship Id="rId129" Type="http://schemas.openxmlformats.org/officeDocument/2006/relationships/tags" Target="../tags/tag1894.xml"/><Relationship Id="rId280" Type="http://schemas.openxmlformats.org/officeDocument/2006/relationships/slideLayout" Target="../slideLayouts/slideLayout7.xml"/><Relationship Id="rId54" Type="http://schemas.openxmlformats.org/officeDocument/2006/relationships/tags" Target="../tags/tag1819.xml"/><Relationship Id="rId75" Type="http://schemas.openxmlformats.org/officeDocument/2006/relationships/tags" Target="../tags/tag1840.xml"/><Relationship Id="rId96" Type="http://schemas.openxmlformats.org/officeDocument/2006/relationships/tags" Target="../tags/tag1861.xml"/><Relationship Id="rId140" Type="http://schemas.openxmlformats.org/officeDocument/2006/relationships/tags" Target="../tags/tag1905.xml"/><Relationship Id="rId161" Type="http://schemas.openxmlformats.org/officeDocument/2006/relationships/tags" Target="../tags/tag1926.xml"/><Relationship Id="rId182" Type="http://schemas.openxmlformats.org/officeDocument/2006/relationships/tags" Target="../tags/tag1947.xml"/><Relationship Id="rId217" Type="http://schemas.openxmlformats.org/officeDocument/2006/relationships/tags" Target="../tags/tag1982.xml"/><Relationship Id="rId6" Type="http://schemas.openxmlformats.org/officeDocument/2006/relationships/tags" Target="../tags/tag1771.xml"/><Relationship Id="rId238" Type="http://schemas.openxmlformats.org/officeDocument/2006/relationships/tags" Target="../tags/tag2003.xml"/><Relationship Id="rId259" Type="http://schemas.openxmlformats.org/officeDocument/2006/relationships/tags" Target="../tags/tag2024.xml"/><Relationship Id="rId23" Type="http://schemas.openxmlformats.org/officeDocument/2006/relationships/tags" Target="../tags/tag1788.xml"/><Relationship Id="rId119" Type="http://schemas.openxmlformats.org/officeDocument/2006/relationships/tags" Target="../tags/tag1884.xml"/><Relationship Id="rId270" Type="http://schemas.openxmlformats.org/officeDocument/2006/relationships/tags" Target="../tags/tag2035.xml"/><Relationship Id="rId44" Type="http://schemas.openxmlformats.org/officeDocument/2006/relationships/tags" Target="../tags/tag1809.xml"/><Relationship Id="rId65" Type="http://schemas.openxmlformats.org/officeDocument/2006/relationships/tags" Target="../tags/tag1830.xml"/><Relationship Id="rId86" Type="http://schemas.openxmlformats.org/officeDocument/2006/relationships/tags" Target="../tags/tag1851.xml"/><Relationship Id="rId130" Type="http://schemas.openxmlformats.org/officeDocument/2006/relationships/tags" Target="../tags/tag1895.xml"/><Relationship Id="rId151" Type="http://schemas.openxmlformats.org/officeDocument/2006/relationships/tags" Target="../tags/tag1916.xml"/><Relationship Id="rId172" Type="http://schemas.openxmlformats.org/officeDocument/2006/relationships/tags" Target="../tags/tag1937.xml"/><Relationship Id="rId193" Type="http://schemas.openxmlformats.org/officeDocument/2006/relationships/tags" Target="../tags/tag1958.xml"/><Relationship Id="rId202" Type="http://schemas.openxmlformats.org/officeDocument/2006/relationships/tags" Target="../tags/tag1967.xml"/><Relationship Id="rId207" Type="http://schemas.openxmlformats.org/officeDocument/2006/relationships/tags" Target="../tags/tag1972.xml"/><Relationship Id="rId223" Type="http://schemas.openxmlformats.org/officeDocument/2006/relationships/tags" Target="../tags/tag1988.xml"/><Relationship Id="rId228" Type="http://schemas.openxmlformats.org/officeDocument/2006/relationships/tags" Target="../tags/tag1993.xml"/><Relationship Id="rId244" Type="http://schemas.openxmlformats.org/officeDocument/2006/relationships/tags" Target="../tags/tag2009.xml"/><Relationship Id="rId249" Type="http://schemas.openxmlformats.org/officeDocument/2006/relationships/tags" Target="../tags/tag2014.xml"/><Relationship Id="rId13" Type="http://schemas.openxmlformats.org/officeDocument/2006/relationships/tags" Target="../tags/tag1778.xml"/><Relationship Id="rId18" Type="http://schemas.openxmlformats.org/officeDocument/2006/relationships/tags" Target="../tags/tag1783.xml"/><Relationship Id="rId39" Type="http://schemas.openxmlformats.org/officeDocument/2006/relationships/tags" Target="../tags/tag1804.xml"/><Relationship Id="rId109" Type="http://schemas.openxmlformats.org/officeDocument/2006/relationships/tags" Target="../tags/tag1874.xml"/><Relationship Id="rId260" Type="http://schemas.openxmlformats.org/officeDocument/2006/relationships/tags" Target="../tags/tag2025.xml"/><Relationship Id="rId265" Type="http://schemas.openxmlformats.org/officeDocument/2006/relationships/tags" Target="../tags/tag2030.xml"/><Relationship Id="rId34" Type="http://schemas.openxmlformats.org/officeDocument/2006/relationships/tags" Target="../tags/tag1799.xml"/><Relationship Id="rId50" Type="http://schemas.openxmlformats.org/officeDocument/2006/relationships/tags" Target="../tags/tag1815.xml"/><Relationship Id="rId55" Type="http://schemas.openxmlformats.org/officeDocument/2006/relationships/tags" Target="../tags/tag1820.xml"/><Relationship Id="rId76" Type="http://schemas.openxmlformats.org/officeDocument/2006/relationships/tags" Target="../tags/tag1841.xml"/><Relationship Id="rId97" Type="http://schemas.openxmlformats.org/officeDocument/2006/relationships/tags" Target="../tags/tag1862.xml"/><Relationship Id="rId104" Type="http://schemas.openxmlformats.org/officeDocument/2006/relationships/tags" Target="../tags/tag1869.xml"/><Relationship Id="rId120" Type="http://schemas.openxmlformats.org/officeDocument/2006/relationships/tags" Target="../tags/tag1885.xml"/><Relationship Id="rId125" Type="http://schemas.openxmlformats.org/officeDocument/2006/relationships/tags" Target="../tags/tag1890.xml"/><Relationship Id="rId141" Type="http://schemas.openxmlformats.org/officeDocument/2006/relationships/tags" Target="../tags/tag1906.xml"/><Relationship Id="rId146" Type="http://schemas.openxmlformats.org/officeDocument/2006/relationships/tags" Target="../tags/tag1911.xml"/><Relationship Id="rId167" Type="http://schemas.openxmlformats.org/officeDocument/2006/relationships/tags" Target="../tags/tag1932.xml"/><Relationship Id="rId188" Type="http://schemas.openxmlformats.org/officeDocument/2006/relationships/tags" Target="../tags/tag1953.xml"/><Relationship Id="rId7" Type="http://schemas.openxmlformats.org/officeDocument/2006/relationships/tags" Target="../tags/tag1772.xml"/><Relationship Id="rId71" Type="http://schemas.openxmlformats.org/officeDocument/2006/relationships/tags" Target="../tags/tag1836.xml"/><Relationship Id="rId92" Type="http://schemas.openxmlformats.org/officeDocument/2006/relationships/tags" Target="../tags/tag1857.xml"/><Relationship Id="rId162" Type="http://schemas.openxmlformats.org/officeDocument/2006/relationships/tags" Target="../tags/tag1927.xml"/><Relationship Id="rId183" Type="http://schemas.openxmlformats.org/officeDocument/2006/relationships/tags" Target="../tags/tag1948.xml"/><Relationship Id="rId213" Type="http://schemas.openxmlformats.org/officeDocument/2006/relationships/tags" Target="../tags/tag1978.xml"/><Relationship Id="rId218" Type="http://schemas.openxmlformats.org/officeDocument/2006/relationships/tags" Target="../tags/tag1983.xml"/><Relationship Id="rId234" Type="http://schemas.openxmlformats.org/officeDocument/2006/relationships/tags" Target="../tags/tag1999.xml"/><Relationship Id="rId239" Type="http://schemas.openxmlformats.org/officeDocument/2006/relationships/tags" Target="../tags/tag2004.xml"/><Relationship Id="rId2" Type="http://schemas.openxmlformats.org/officeDocument/2006/relationships/tags" Target="../tags/tag1767.xml"/><Relationship Id="rId29" Type="http://schemas.openxmlformats.org/officeDocument/2006/relationships/tags" Target="../tags/tag1794.xml"/><Relationship Id="rId250" Type="http://schemas.openxmlformats.org/officeDocument/2006/relationships/tags" Target="../tags/tag2015.xml"/><Relationship Id="rId255" Type="http://schemas.openxmlformats.org/officeDocument/2006/relationships/tags" Target="../tags/tag2020.xml"/><Relationship Id="rId271" Type="http://schemas.openxmlformats.org/officeDocument/2006/relationships/tags" Target="../tags/tag2036.xml"/><Relationship Id="rId276" Type="http://schemas.openxmlformats.org/officeDocument/2006/relationships/tags" Target="../tags/tag2041.xml"/><Relationship Id="rId24" Type="http://schemas.openxmlformats.org/officeDocument/2006/relationships/tags" Target="../tags/tag1789.xml"/><Relationship Id="rId40" Type="http://schemas.openxmlformats.org/officeDocument/2006/relationships/tags" Target="../tags/tag1805.xml"/><Relationship Id="rId45" Type="http://schemas.openxmlformats.org/officeDocument/2006/relationships/tags" Target="../tags/tag1810.xml"/><Relationship Id="rId66" Type="http://schemas.openxmlformats.org/officeDocument/2006/relationships/tags" Target="../tags/tag1831.xml"/><Relationship Id="rId87" Type="http://schemas.openxmlformats.org/officeDocument/2006/relationships/tags" Target="../tags/tag1852.xml"/><Relationship Id="rId110" Type="http://schemas.openxmlformats.org/officeDocument/2006/relationships/tags" Target="../tags/tag1875.xml"/><Relationship Id="rId115" Type="http://schemas.openxmlformats.org/officeDocument/2006/relationships/tags" Target="../tags/tag1880.xml"/><Relationship Id="rId131" Type="http://schemas.openxmlformats.org/officeDocument/2006/relationships/tags" Target="../tags/tag1896.xml"/><Relationship Id="rId136" Type="http://schemas.openxmlformats.org/officeDocument/2006/relationships/tags" Target="../tags/tag1901.xml"/><Relationship Id="rId157" Type="http://schemas.openxmlformats.org/officeDocument/2006/relationships/tags" Target="../tags/tag1922.xml"/><Relationship Id="rId178" Type="http://schemas.openxmlformats.org/officeDocument/2006/relationships/tags" Target="../tags/tag1943.xml"/><Relationship Id="rId61" Type="http://schemas.openxmlformats.org/officeDocument/2006/relationships/tags" Target="../tags/tag1826.xml"/><Relationship Id="rId82" Type="http://schemas.openxmlformats.org/officeDocument/2006/relationships/tags" Target="../tags/tag1847.xml"/><Relationship Id="rId152" Type="http://schemas.openxmlformats.org/officeDocument/2006/relationships/tags" Target="../tags/tag1917.xml"/><Relationship Id="rId173" Type="http://schemas.openxmlformats.org/officeDocument/2006/relationships/tags" Target="../tags/tag1938.xml"/><Relationship Id="rId194" Type="http://schemas.openxmlformats.org/officeDocument/2006/relationships/tags" Target="../tags/tag1959.xml"/><Relationship Id="rId199" Type="http://schemas.openxmlformats.org/officeDocument/2006/relationships/tags" Target="../tags/tag1964.xml"/><Relationship Id="rId203" Type="http://schemas.openxmlformats.org/officeDocument/2006/relationships/tags" Target="../tags/tag1968.xml"/><Relationship Id="rId208" Type="http://schemas.openxmlformats.org/officeDocument/2006/relationships/tags" Target="../tags/tag1973.xml"/><Relationship Id="rId229" Type="http://schemas.openxmlformats.org/officeDocument/2006/relationships/tags" Target="../tags/tag1994.xml"/><Relationship Id="rId19" Type="http://schemas.openxmlformats.org/officeDocument/2006/relationships/tags" Target="../tags/tag1784.xml"/><Relationship Id="rId224" Type="http://schemas.openxmlformats.org/officeDocument/2006/relationships/tags" Target="../tags/tag1989.xml"/><Relationship Id="rId240" Type="http://schemas.openxmlformats.org/officeDocument/2006/relationships/tags" Target="../tags/tag2005.xml"/><Relationship Id="rId245" Type="http://schemas.openxmlformats.org/officeDocument/2006/relationships/tags" Target="../tags/tag2010.xml"/><Relationship Id="rId261" Type="http://schemas.openxmlformats.org/officeDocument/2006/relationships/tags" Target="../tags/tag2026.xml"/><Relationship Id="rId266" Type="http://schemas.openxmlformats.org/officeDocument/2006/relationships/tags" Target="../tags/tag2031.xml"/><Relationship Id="rId14" Type="http://schemas.openxmlformats.org/officeDocument/2006/relationships/tags" Target="../tags/tag1779.xml"/><Relationship Id="rId30" Type="http://schemas.openxmlformats.org/officeDocument/2006/relationships/tags" Target="../tags/tag1795.xml"/><Relationship Id="rId35" Type="http://schemas.openxmlformats.org/officeDocument/2006/relationships/tags" Target="../tags/tag1800.xml"/><Relationship Id="rId56" Type="http://schemas.openxmlformats.org/officeDocument/2006/relationships/tags" Target="../tags/tag1821.xml"/><Relationship Id="rId77" Type="http://schemas.openxmlformats.org/officeDocument/2006/relationships/tags" Target="../tags/tag1842.xml"/><Relationship Id="rId100" Type="http://schemas.openxmlformats.org/officeDocument/2006/relationships/tags" Target="../tags/tag1865.xml"/><Relationship Id="rId105" Type="http://schemas.openxmlformats.org/officeDocument/2006/relationships/tags" Target="../tags/tag1870.xml"/><Relationship Id="rId126" Type="http://schemas.openxmlformats.org/officeDocument/2006/relationships/tags" Target="../tags/tag1891.xml"/><Relationship Id="rId147" Type="http://schemas.openxmlformats.org/officeDocument/2006/relationships/tags" Target="../tags/tag1912.xml"/><Relationship Id="rId168" Type="http://schemas.openxmlformats.org/officeDocument/2006/relationships/tags" Target="../tags/tag1933.xml"/><Relationship Id="rId8" Type="http://schemas.openxmlformats.org/officeDocument/2006/relationships/tags" Target="../tags/tag1773.xml"/><Relationship Id="rId51" Type="http://schemas.openxmlformats.org/officeDocument/2006/relationships/tags" Target="../tags/tag1816.xml"/><Relationship Id="rId72" Type="http://schemas.openxmlformats.org/officeDocument/2006/relationships/tags" Target="../tags/tag1837.xml"/><Relationship Id="rId93" Type="http://schemas.openxmlformats.org/officeDocument/2006/relationships/tags" Target="../tags/tag1858.xml"/><Relationship Id="rId98" Type="http://schemas.openxmlformats.org/officeDocument/2006/relationships/tags" Target="../tags/tag1863.xml"/><Relationship Id="rId121" Type="http://schemas.openxmlformats.org/officeDocument/2006/relationships/tags" Target="../tags/tag1886.xml"/><Relationship Id="rId142" Type="http://schemas.openxmlformats.org/officeDocument/2006/relationships/tags" Target="../tags/tag1907.xml"/><Relationship Id="rId163" Type="http://schemas.openxmlformats.org/officeDocument/2006/relationships/tags" Target="../tags/tag1928.xml"/><Relationship Id="rId184" Type="http://schemas.openxmlformats.org/officeDocument/2006/relationships/tags" Target="../tags/tag1949.xml"/><Relationship Id="rId189" Type="http://schemas.openxmlformats.org/officeDocument/2006/relationships/tags" Target="../tags/tag1954.xml"/><Relationship Id="rId219" Type="http://schemas.openxmlformats.org/officeDocument/2006/relationships/tags" Target="../tags/tag1984.xml"/><Relationship Id="rId3" Type="http://schemas.openxmlformats.org/officeDocument/2006/relationships/tags" Target="../tags/tag1768.xml"/><Relationship Id="rId214" Type="http://schemas.openxmlformats.org/officeDocument/2006/relationships/tags" Target="../tags/tag1979.xml"/><Relationship Id="rId230" Type="http://schemas.openxmlformats.org/officeDocument/2006/relationships/tags" Target="../tags/tag1995.xml"/><Relationship Id="rId235" Type="http://schemas.openxmlformats.org/officeDocument/2006/relationships/tags" Target="../tags/tag2000.xml"/><Relationship Id="rId251" Type="http://schemas.openxmlformats.org/officeDocument/2006/relationships/tags" Target="../tags/tag2016.xml"/><Relationship Id="rId256" Type="http://schemas.openxmlformats.org/officeDocument/2006/relationships/tags" Target="../tags/tag2021.xml"/><Relationship Id="rId277" Type="http://schemas.openxmlformats.org/officeDocument/2006/relationships/tags" Target="../tags/tag2042.xml"/><Relationship Id="rId25" Type="http://schemas.openxmlformats.org/officeDocument/2006/relationships/tags" Target="../tags/tag1790.xml"/><Relationship Id="rId46" Type="http://schemas.openxmlformats.org/officeDocument/2006/relationships/tags" Target="../tags/tag1811.xml"/><Relationship Id="rId67" Type="http://schemas.openxmlformats.org/officeDocument/2006/relationships/tags" Target="../tags/tag1832.xml"/><Relationship Id="rId116" Type="http://schemas.openxmlformats.org/officeDocument/2006/relationships/tags" Target="../tags/tag1881.xml"/><Relationship Id="rId137" Type="http://schemas.openxmlformats.org/officeDocument/2006/relationships/tags" Target="../tags/tag1902.xml"/><Relationship Id="rId158" Type="http://schemas.openxmlformats.org/officeDocument/2006/relationships/tags" Target="../tags/tag1923.xml"/><Relationship Id="rId272" Type="http://schemas.openxmlformats.org/officeDocument/2006/relationships/tags" Target="../tags/tag2037.xml"/><Relationship Id="rId20" Type="http://schemas.openxmlformats.org/officeDocument/2006/relationships/tags" Target="../tags/tag1785.xml"/><Relationship Id="rId41" Type="http://schemas.openxmlformats.org/officeDocument/2006/relationships/tags" Target="../tags/tag1806.xml"/><Relationship Id="rId62" Type="http://schemas.openxmlformats.org/officeDocument/2006/relationships/tags" Target="../tags/tag1827.xml"/><Relationship Id="rId83" Type="http://schemas.openxmlformats.org/officeDocument/2006/relationships/tags" Target="../tags/tag1848.xml"/><Relationship Id="rId88" Type="http://schemas.openxmlformats.org/officeDocument/2006/relationships/tags" Target="../tags/tag1853.xml"/><Relationship Id="rId111" Type="http://schemas.openxmlformats.org/officeDocument/2006/relationships/tags" Target="../tags/tag1876.xml"/><Relationship Id="rId132" Type="http://schemas.openxmlformats.org/officeDocument/2006/relationships/tags" Target="../tags/tag1897.xml"/><Relationship Id="rId153" Type="http://schemas.openxmlformats.org/officeDocument/2006/relationships/tags" Target="../tags/tag1918.xml"/><Relationship Id="rId174" Type="http://schemas.openxmlformats.org/officeDocument/2006/relationships/tags" Target="../tags/tag1939.xml"/><Relationship Id="rId179" Type="http://schemas.openxmlformats.org/officeDocument/2006/relationships/tags" Target="../tags/tag1944.xml"/><Relationship Id="rId195" Type="http://schemas.openxmlformats.org/officeDocument/2006/relationships/tags" Target="../tags/tag1960.xml"/><Relationship Id="rId209" Type="http://schemas.openxmlformats.org/officeDocument/2006/relationships/tags" Target="../tags/tag1974.xml"/><Relationship Id="rId190" Type="http://schemas.openxmlformats.org/officeDocument/2006/relationships/tags" Target="../tags/tag1955.xml"/><Relationship Id="rId204" Type="http://schemas.openxmlformats.org/officeDocument/2006/relationships/tags" Target="../tags/tag1969.xml"/><Relationship Id="rId220" Type="http://schemas.openxmlformats.org/officeDocument/2006/relationships/tags" Target="../tags/tag1985.xml"/><Relationship Id="rId225" Type="http://schemas.openxmlformats.org/officeDocument/2006/relationships/tags" Target="../tags/tag1990.xml"/><Relationship Id="rId241" Type="http://schemas.openxmlformats.org/officeDocument/2006/relationships/tags" Target="../tags/tag2006.xml"/><Relationship Id="rId246" Type="http://schemas.openxmlformats.org/officeDocument/2006/relationships/tags" Target="../tags/tag2011.xml"/><Relationship Id="rId267" Type="http://schemas.openxmlformats.org/officeDocument/2006/relationships/tags" Target="../tags/tag2032.xml"/><Relationship Id="rId15" Type="http://schemas.openxmlformats.org/officeDocument/2006/relationships/tags" Target="../tags/tag1780.xml"/><Relationship Id="rId36" Type="http://schemas.openxmlformats.org/officeDocument/2006/relationships/tags" Target="../tags/tag1801.xml"/><Relationship Id="rId57" Type="http://schemas.openxmlformats.org/officeDocument/2006/relationships/tags" Target="../tags/tag1822.xml"/><Relationship Id="rId106" Type="http://schemas.openxmlformats.org/officeDocument/2006/relationships/tags" Target="../tags/tag1871.xml"/><Relationship Id="rId127" Type="http://schemas.openxmlformats.org/officeDocument/2006/relationships/tags" Target="../tags/tag1892.xml"/><Relationship Id="rId262" Type="http://schemas.openxmlformats.org/officeDocument/2006/relationships/tags" Target="../tags/tag2027.xml"/><Relationship Id="rId10" Type="http://schemas.openxmlformats.org/officeDocument/2006/relationships/tags" Target="../tags/tag1775.xml"/><Relationship Id="rId31" Type="http://schemas.openxmlformats.org/officeDocument/2006/relationships/tags" Target="../tags/tag1796.xml"/><Relationship Id="rId52" Type="http://schemas.openxmlformats.org/officeDocument/2006/relationships/tags" Target="../tags/tag1817.xml"/><Relationship Id="rId73" Type="http://schemas.openxmlformats.org/officeDocument/2006/relationships/tags" Target="../tags/tag1838.xml"/><Relationship Id="rId78" Type="http://schemas.openxmlformats.org/officeDocument/2006/relationships/tags" Target="../tags/tag1843.xml"/><Relationship Id="rId94" Type="http://schemas.openxmlformats.org/officeDocument/2006/relationships/tags" Target="../tags/tag1859.xml"/><Relationship Id="rId99" Type="http://schemas.openxmlformats.org/officeDocument/2006/relationships/tags" Target="../tags/tag1864.xml"/><Relationship Id="rId101" Type="http://schemas.openxmlformats.org/officeDocument/2006/relationships/tags" Target="../tags/tag1866.xml"/><Relationship Id="rId122" Type="http://schemas.openxmlformats.org/officeDocument/2006/relationships/tags" Target="../tags/tag1887.xml"/><Relationship Id="rId143" Type="http://schemas.openxmlformats.org/officeDocument/2006/relationships/tags" Target="../tags/tag1908.xml"/><Relationship Id="rId148" Type="http://schemas.openxmlformats.org/officeDocument/2006/relationships/tags" Target="../tags/tag1913.xml"/><Relationship Id="rId164" Type="http://schemas.openxmlformats.org/officeDocument/2006/relationships/tags" Target="../tags/tag1929.xml"/><Relationship Id="rId169" Type="http://schemas.openxmlformats.org/officeDocument/2006/relationships/tags" Target="../tags/tag1934.xml"/><Relationship Id="rId185" Type="http://schemas.openxmlformats.org/officeDocument/2006/relationships/tags" Target="../tags/tag1950.xml"/><Relationship Id="rId4" Type="http://schemas.openxmlformats.org/officeDocument/2006/relationships/tags" Target="../tags/tag1769.xml"/><Relationship Id="rId9" Type="http://schemas.openxmlformats.org/officeDocument/2006/relationships/tags" Target="../tags/tag1774.xml"/><Relationship Id="rId180" Type="http://schemas.openxmlformats.org/officeDocument/2006/relationships/tags" Target="../tags/tag1945.xml"/><Relationship Id="rId210" Type="http://schemas.openxmlformats.org/officeDocument/2006/relationships/tags" Target="../tags/tag1975.xml"/><Relationship Id="rId215" Type="http://schemas.openxmlformats.org/officeDocument/2006/relationships/tags" Target="../tags/tag1980.xml"/><Relationship Id="rId236" Type="http://schemas.openxmlformats.org/officeDocument/2006/relationships/tags" Target="../tags/tag2001.xml"/><Relationship Id="rId257" Type="http://schemas.openxmlformats.org/officeDocument/2006/relationships/tags" Target="../tags/tag2022.xml"/><Relationship Id="rId278" Type="http://schemas.openxmlformats.org/officeDocument/2006/relationships/tags" Target="../tags/tag2043.xml"/><Relationship Id="rId26" Type="http://schemas.openxmlformats.org/officeDocument/2006/relationships/tags" Target="../tags/tag1791.xml"/><Relationship Id="rId231" Type="http://schemas.openxmlformats.org/officeDocument/2006/relationships/tags" Target="../tags/tag1996.xml"/><Relationship Id="rId252" Type="http://schemas.openxmlformats.org/officeDocument/2006/relationships/tags" Target="../tags/tag2017.xml"/><Relationship Id="rId273" Type="http://schemas.openxmlformats.org/officeDocument/2006/relationships/tags" Target="../tags/tag2038.xml"/><Relationship Id="rId47" Type="http://schemas.openxmlformats.org/officeDocument/2006/relationships/tags" Target="../tags/tag1812.xml"/><Relationship Id="rId68" Type="http://schemas.openxmlformats.org/officeDocument/2006/relationships/tags" Target="../tags/tag1833.xml"/><Relationship Id="rId89" Type="http://schemas.openxmlformats.org/officeDocument/2006/relationships/tags" Target="../tags/tag1854.xml"/><Relationship Id="rId112" Type="http://schemas.openxmlformats.org/officeDocument/2006/relationships/tags" Target="../tags/tag1877.xml"/><Relationship Id="rId133" Type="http://schemas.openxmlformats.org/officeDocument/2006/relationships/tags" Target="../tags/tag1898.xml"/><Relationship Id="rId154" Type="http://schemas.openxmlformats.org/officeDocument/2006/relationships/tags" Target="../tags/tag1919.xml"/><Relationship Id="rId175" Type="http://schemas.openxmlformats.org/officeDocument/2006/relationships/tags" Target="../tags/tag1940.xml"/><Relationship Id="rId196" Type="http://schemas.openxmlformats.org/officeDocument/2006/relationships/tags" Target="../tags/tag1961.xml"/><Relationship Id="rId200" Type="http://schemas.openxmlformats.org/officeDocument/2006/relationships/tags" Target="../tags/tag1965.xml"/><Relationship Id="rId16" Type="http://schemas.openxmlformats.org/officeDocument/2006/relationships/tags" Target="../tags/tag1781.xml"/><Relationship Id="rId221" Type="http://schemas.openxmlformats.org/officeDocument/2006/relationships/tags" Target="../tags/tag1986.xml"/><Relationship Id="rId242" Type="http://schemas.openxmlformats.org/officeDocument/2006/relationships/tags" Target="../tags/tag2007.xml"/><Relationship Id="rId263" Type="http://schemas.openxmlformats.org/officeDocument/2006/relationships/tags" Target="../tags/tag2028.xml"/><Relationship Id="rId37" Type="http://schemas.openxmlformats.org/officeDocument/2006/relationships/tags" Target="../tags/tag1802.xml"/><Relationship Id="rId58" Type="http://schemas.openxmlformats.org/officeDocument/2006/relationships/tags" Target="../tags/tag1823.xml"/><Relationship Id="rId79" Type="http://schemas.openxmlformats.org/officeDocument/2006/relationships/tags" Target="../tags/tag1844.xml"/><Relationship Id="rId102" Type="http://schemas.openxmlformats.org/officeDocument/2006/relationships/tags" Target="../tags/tag1867.xml"/><Relationship Id="rId123" Type="http://schemas.openxmlformats.org/officeDocument/2006/relationships/tags" Target="../tags/tag1888.xml"/><Relationship Id="rId144" Type="http://schemas.openxmlformats.org/officeDocument/2006/relationships/tags" Target="../tags/tag1909.xml"/><Relationship Id="rId90" Type="http://schemas.openxmlformats.org/officeDocument/2006/relationships/tags" Target="../tags/tag1855.xml"/><Relationship Id="rId165" Type="http://schemas.openxmlformats.org/officeDocument/2006/relationships/tags" Target="../tags/tag1930.xml"/><Relationship Id="rId186" Type="http://schemas.openxmlformats.org/officeDocument/2006/relationships/tags" Target="../tags/tag1951.xml"/><Relationship Id="rId211" Type="http://schemas.openxmlformats.org/officeDocument/2006/relationships/tags" Target="../tags/tag1976.xml"/><Relationship Id="rId232" Type="http://schemas.openxmlformats.org/officeDocument/2006/relationships/tags" Target="../tags/tag1997.xml"/><Relationship Id="rId253" Type="http://schemas.openxmlformats.org/officeDocument/2006/relationships/tags" Target="../tags/tag2018.xml"/><Relationship Id="rId274" Type="http://schemas.openxmlformats.org/officeDocument/2006/relationships/tags" Target="../tags/tag2039.xml"/><Relationship Id="rId27" Type="http://schemas.openxmlformats.org/officeDocument/2006/relationships/tags" Target="../tags/tag1792.xml"/><Relationship Id="rId48" Type="http://schemas.openxmlformats.org/officeDocument/2006/relationships/tags" Target="../tags/tag1813.xml"/><Relationship Id="rId69" Type="http://schemas.openxmlformats.org/officeDocument/2006/relationships/tags" Target="../tags/tag1834.xml"/><Relationship Id="rId113" Type="http://schemas.openxmlformats.org/officeDocument/2006/relationships/tags" Target="../tags/tag1878.xml"/><Relationship Id="rId134" Type="http://schemas.openxmlformats.org/officeDocument/2006/relationships/tags" Target="../tags/tag1899.xml"/><Relationship Id="rId80" Type="http://schemas.openxmlformats.org/officeDocument/2006/relationships/tags" Target="../tags/tag1845.xml"/><Relationship Id="rId155" Type="http://schemas.openxmlformats.org/officeDocument/2006/relationships/tags" Target="../tags/tag1920.xml"/><Relationship Id="rId176" Type="http://schemas.openxmlformats.org/officeDocument/2006/relationships/tags" Target="../tags/tag1941.xml"/><Relationship Id="rId197" Type="http://schemas.openxmlformats.org/officeDocument/2006/relationships/tags" Target="../tags/tag1962.xml"/><Relationship Id="rId201" Type="http://schemas.openxmlformats.org/officeDocument/2006/relationships/tags" Target="../tags/tag1966.xml"/><Relationship Id="rId222" Type="http://schemas.openxmlformats.org/officeDocument/2006/relationships/tags" Target="../tags/tag1987.xml"/><Relationship Id="rId243" Type="http://schemas.openxmlformats.org/officeDocument/2006/relationships/tags" Target="../tags/tag2008.xml"/><Relationship Id="rId264" Type="http://schemas.openxmlformats.org/officeDocument/2006/relationships/tags" Target="../tags/tag2029.xml"/><Relationship Id="rId17" Type="http://schemas.openxmlformats.org/officeDocument/2006/relationships/tags" Target="../tags/tag1782.xml"/><Relationship Id="rId38" Type="http://schemas.openxmlformats.org/officeDocument/2006/relationships/tags" Target="../tags/tag1803.xml"/><Relationship Id="rId59" Type="http://schemas.openxmlformats.org/officeDocument/2006/relationships/tags" Target="../tags/tag1824.xml"/><Relationship Id="rId103" Type="http://schemas.openxmlformats.org/officeDocument/2006/relationships/tags" Target="../tags/tag1868.xml"/><Relationship Id="rId124" Type="http://schemas.openxmlformats.org/officeDocument/2006/relationships/tags" Target="../tags/tag1889.xml"/><Relationship Id="rId70" Type="http://schemas.openxmlformats.org/officeDocument/2006/relationships/tags" Target="../tags/tag1835.xml"/><Relationship Id="rId91" Type="http://schemas.openxmlformats.org/officeDocument/2006/relationships/tags" Target="../tags/tag1856.xml"/><Relationship Id="rId145" Type="http://schemas.openxmlformats.org/officeDocument/2006/relationships/tags" Target="../tags/tag1910.xml"/><Relationship Id="rId166" Type="http://schemas.openxmlformats.org/officeDocument/2006/relationships/tags" Target="../tags/tag1931.xml"/><Relationship Id="rId187" Type="http://schemas.openxmlformats.org/officeDocument/2006/relationships/tags" Target="../tags/tag1952.xml"/><Relationship Id="rId1" Type="http://schemas.openxmlformats.org/officeDocument/2006/relationships/tags" Target="../tags/tag1766.xml"/><Relationship Id="rId212" Type="http://schemas.openxmlformats.org/officeDocument/2006/relationships/tags" Target="../tags/tag1977.xml"/><Relationship Id="rId233" Type="http://schemas.openxmlformats.org/officeDocument/2006/relationships/tags" Target="../tags/tag1998.xml"/><Relationship Id="rId254" Type="http://schemas.openxmlformats.org/officeDocument/2006/relationships/tags" Target="../tags/tag2019.xml"/><Relationship Id="rId28" Type="http://schemas.openxmlformats.org/officeDocument/2006/relationships/tags" Target="../tags/tag1793.xml"/><Relationship Id="rId49" Type="http://schemas.openxmlformats.org/officeDocument/2006/relationships/tags" Target="../tags/tag1814.xml"/><Relationship Id="rId114" Type="http://schemas.openxmlformats.org/officeDocument/2006/relationships/tags" Target="../tags/tag1879.xml"/><Relationship Id="rId275" Type="http://schemas.openxmlformats.org/officeDocument/2006/relationships/tags" Target="../tags/tag2040.xml"/><Relationship Id="rId60" Type="http://schemas.openxmlformats.org/officeDocument/2006/relationships/tags" Target="../tags/tag1825.xml"/><Relationship Id="rId81" Type="http://schemas.openxmlformats.org/officeDocument/2006/relationships/tags" Target="../tags/tag1846.xml"/><Relationship Id="rId135" Type="http://schemas.openxmlformats.org/officeDocument/2006/relationships/tags" Target="../tags/tag1900.xml"/><Relationship Id="rId156" Type="http://schemas.openxmlformats.org/officeDocument/2006/relationships/tags" Target="../tags/tag1921.xml"/><Relationship Id="rId177" Type="http://schemas.openxmlformats.org/officeDocument/2006/relationships/tags" Target="../tags/tag1942.xml"/><Relationship Id="rId198" Type="http://schemas.openxmlformats.org/officeDocument/2006/relationships/tags" Target="../tags/tag1963.xml"/></Relationships>
</file>

<file path=ppt/slides/_rels/slide87.xml.rels><?xml version="1.0" encoding="UTF-8" standalone="yes"?>
<Relationships xmlns="http://schemas.openxmlformats.org/package/2006/relationships"><Relationship Id="rId13" Type="http://schemas.openxmlformats.org/officeDocument/2006/relationships/tags" Target="../tags/tag2057.xml"/><Relationship Id="rId18" Type="http://schemas.openxmlformats.org/officeDocument/2006/relationships/tags" Target="../tags/tag2062.xml"/><Relationship Id="rId26" Type="http://schemas.openxmlformats.org/officeDocument/2006/relationships/tags" Target="../tags/tag2070.xml"/><Relationship Id="rId39" Type="http://schemas.openxmlformats.org/officeDocument/2006/relationships/tags" Target="../tags/tag2083.xml"/><Relationship Id="rId21" Type="http://schemas.openxmlformats.org/officeDocument/2006/relationships/tags" Target="../tags/tag2065.xml"/><Relationship Id="rId34" Type="http://schemas.openxmlformats.org/officeDocument/2006/relationships/tags" Target="../tags/tag2078.xml"/><Relationship Id="rId42" Type="http://schemas.openxmlformats.org/officeDocument/2006/relationships/tags" Target="../tags/tag2086.xml"/><Relationship Id="rId47" Type="http://schemas.openxmlformats.org/officeDocument/2006/relationships/tags" Target="../tags/tag2091.xml"/><Relationship Id="rId50" Type="http://schemas.openxmlformats.org/officeDocument/2006/relationships/tags" Target="../tags/tag2094.xml"/><Relationship Id="rId55" Type="http://schemas.openxmlformats.org/officeDocument/2006/relationships/tags" Target="../tags/tag2099.xml"/><Relationship Id="rId63" Type="http://schemas.openxmlformats.org/officeDocument/2006/relationships/tags" Target="../tags/tag2107.xml"/><Relationship Id="rId7" Type="http://schemas.openxmlformats.org/officeDocument/2006/relationships/tags" Target="../tags/tag2051.xml"/><Relationship Id="rId2" Type="http://schemas.openxmlformats.org/officeDocument/2006/relationships/tags" Target="../tags/tag2046.xml"/><Relationship Id="rId16" Type="http://schemas.openxmlformats.org/officeDocument/2006/relationships/tags" Target="../tags/tag2060.xml"/><Relationship Id="rId29" Type="http://schemas.openxmlformats.org/officeDocument/2006/relationships/tags" Target="../tags/tag2073.xml"/><Relationship Id="rId1" Type="http://schemas.openxmlformats.org/officeDocument/2006/relationships/tags" Target="../tags/tag2045.xml"/><Relationship Id="rId6" Type="http://schemas.openxmlformats.org/officeDocument/2006/relationships/tags" Target="../tags/tag2050.xml"/><Relationship Id="rId11" Type="http://schemas.openxmlformats.org/officeDocument/2006/relationships/tags" Target="../tags/tag2055.xml"/><Relationship Id="rId24" Type="http://schemas.openxmlformats.org/officeDocument/2006/relationships/tags" Target="../tags/tag2068.xml"/><Relationship Id="rId32" Type="http://schemas.openxmlformats.org/officeDocument/2006/relationships/tags" Target="../tags/tag2076.xml"/><Relationship Id="rId37" Type="http://schemas.openxmlformats.org/officeDocument/2006/relationships/tags" Target="../tags/tag2081.xml"/><Relationship Id="rId40" Type="http://schemas.openxmlformats.org/officeDocument/2006/relationships/tags" Target="../tags/tag2084.xml"/><Relationship Id="rId45" Type="http://schemas.openxmlformats.org/officeDocument/2006/relationships/tags" Target="../tags/tag2089.xml"/><Relationship Id="rId53" Type="http://schemas.openxmlformats.org/officeDocument/2006/relationships/tags" Target="../tags/tag2097.xml"/><Relationship Id="rId58" Type="http://schemas.openxmlformats.org/officeDocument/2006/relationships/tags" Target="../tags/tag2102.xml"/><Relationship Id="rId66" Type="http://schemas.openxmlformats.org/officeDocument/2006/relationships/tags" Target="../tags/tag2110.xml"/><Relationship Id="rId5" Type="http://schemas.openxmlformats.org/officeDocument/2006/relationships/tags" Target="../tags/tag2049.xml"/><Relationship Id="rId15" Type="http://schemas.openxmlformats.org/officeDocument/2006/relationships/tags" Target="../tags/tag2059.xml"/><Relationship Id="rId23" Type="http://schemas.openxmlformats.org/officeDocument/2006/relationships/tags" Target="../tags/tag2067.xml"/><Relationship Id="rId28" Type="http://schemas.openxmlformats.org/officeDocument/2006/relationships/tags" Target="../tags/tag2072.xml"/><Relationship Id="rId36" Type="http://schemas.openxmlformats.org/officeDocument/2006/relationships/tags" Target="../tags/tag2080.xml"/><Relationship Id="rId49" Type="http://schemas.openxmlformats.org/officeDocument/2006/relationships/tags" Target="../tags/tag2093.xml"/><Relationship Id="rId57" Type="http://schemas.openxmlformats.org/officeDocument/2006/relationships/tags" Target="../tags/tag2101.xml"/><Relationship Id="rId61" Type="http://schemas.openxmlformats.org/officeDocument/2006/relationships/tags" Target="../tags/tag2105.xml"/><Relationship Id="rId10" Type="http://schemas.openxmlformats.org/officeDocument/2006/relationships/tags" Target="../tags/tag2054.xml"/><Relationship Id="rId19" Type="http://schemas.openxmlformats.org/officeDocument/2006/relationships/tags" Target="../tags/tag2063.xml"/><Relationship Id="rId31" Type="http://schemas.openxmlformats.org/officeDocument/2006/relationships/tags" Target="../tags/tag2075.xml"/><Relationship Id="rId44" Type="http://schemas.openxmlformats.org/officeDocument/2006/relationships/tags" Target="../tags/tag2088.xml"/><Relationship Id="rId52" Type="http://schemas.openxmlformats.org/officeDocument/2006/relationships/tags" Target="../tags/tag2096.xml"/><Relationship Id="rId60" Type="http://schemas.openxmlformats.org/officeDocument/2006/relationships/tags" Target="../tags/tag2104.xml"/><Relationship Id="rId65" Type="http://schemas.openxmlformats.org/officeDocument/2006/relationships/tags" Target="../tags/tag2109.xml"/><Relationship Id="rId4" Type="http://schemas.openxmlformats.org/officeDocument/2006/relationships/tags" Target="../tags/tag2048.xml"/><Relationship Id="rId9" Type="http://schemas.openxmlformats.org/officeDocument/2006/relationships/tags" Target="../tags/tag2053.xml"/><Relationship Id="rId14" Type="http://schemas.openxmlformats.org/officeDocument/2006/relationships/tags" Target="../tags/tag2058.xml"/><Relationship Id="rId22" Type="http://schemas.openxmlformats.org/officeDocument/2006/relationships/tags" Target="../tags/tag2066.xml"/><Relationship Id="rId27" Type="http://schemas.openxmlformats.org/officeDocument/2006/relationships/tags" Target="../tags/tag2071.xml"/><Relationship Id="rId30" Type="http://schemas.openxmlformats.org/officeDocument/2006/relationships/tags" Target="../tags/tag2074.xml"/><Relationship Id="rId35" Type="http://schemas.openxmlformats.org/officeDocument/2006/relationships/tags" Target="../tags/tag2079.xml"/><Relationship Id="rId43" Type="http://schemas.openxmlformats.org/officeDocument/2006/relationships/tags" Target="../tags/tag2087.xml"/><Relationship Id="rId48" Type="http://schemas.openxmlformats.org/officeDocument/2006/relationships/tags" Target="../tags/tag2092.xml"/><Relationship Id="rId56" Type="http://schemas.openxmlformats.org/officeDocument/2006/relationships/tags" Target="../tags/tag2100.xml"/><Relationship Id="rId64" Type="http://schemas.openxmlformats.org/officeDocument/2006/relationships/tags" Target="../tags/tag2108.xml"/><Relationship Id="rId8" Type="http://schemas.openxmlformats.org/officeDocument/2006/relationships/tags" Target="../tags/tag2052.xml"/><Relationship Id="rId51" Type="http://schemas.openxmlformats.org/officeDocument/2006/relationships/tags" Target="../tags/tag2095.xml"/><Relationship Id="rId3" Type="http://schemas.openxmlformats.org/officeDocument/2006/relationships/tags" Target="../tags/tag2047.xml"/><Relationship Id="rId12" Type="http://schemas.openxmlformats.org/officeDocument/2006/relationships/tags" Target="../tags/tag2056.xml"/><Relationship Id="rId17" Type="http://schemas.openxmlformats.org/officeDocument/2006/relationships/tags" Target="../tags/tag2061.xml"/><Relationship Id="rId25" Type="http://schemas.openxmlformats.org/officeDocument/2006/relationships/tags" Target="../tags/tag2069.xml"/><Relationship Id="rId33" Type="http://schemas.openxmlformats.org/officeDocument/2006/relationships/tags" Target="../tags/tag2077.xml"/><Relationship Id="rId38" Type="http://schemas.openxmlformats.org/officeDocument/2006/relationships/tags" Target="../tags/tag2082.xml"/><Relationship Id="rId46" Type="http://schemas.openxmlformats.org/officeDocument/2006/relationships/tags" Target="../tags/tag2090.xml"/><Relationship Id="rId59" Type="http://schemas.openxmlformats.org/officeDocument/2006/relationships/tags" Target="../tags/tag2103.xml"/><Relationship Id="rId67" Type="http://schemas.openxmlformats.org/officeDocument/2006/relationships/slideLayout" Target="../slideLayouts/slideLayout7.xml"/><Relationship Id="rId20" Type="http://schemas.openxmlformats.org/officeDocument/2006/relationships/tags" Target="../tags/tag2064.xml"/><Relationship Id="rId41" Type="http://schemas.openxmlformats.org/officeDocument/2006/relationships/tags" Target="../tags/tag2085.xml"/><Relationship Id="rId54" Type="http://schemas.openxmlformats.org/officeDocument/2006/relationships/tags" Target="../tags/tag2098.xml"/><Relationship Id="rId62" Type="http://schemas.openxmlformats.org/officeDocument/2006/relationships/tags" Target="../tags/tag2106.xml"/></Relationships>
</file>

<file path=ppt/slides/_rels/slide88.xml.rels><?xml version="1.0" encoding="UTF-8" standalone="yes"?>
<Relationships xmlns="http://schemas.openxmlformats.org/package/2006/relationships"><Relationship Id="rId26" Type="http://schemas.openxmlformats.org/officeDocument/2006/relationships/tags" Target="../tags/tag2136.xml"/><Relationship Id="rId117" Type="http://schemas.openxmlformats.org/officeDocument/2006/relationships/tags" Target="../tags/tag2227.xml"/><Relationship Id="rId21" Type="http://schemas.openxmlformats.org/officeDocument/2006/relationships/tags" Target="../tags/tag2131.xml"/><Relationship Id="rId42" Type="http://schemas.openxmlformats.org/officeDocument/2006/relationships/tags" Target="../tags/tag2152.xml"/><Relationship Id="rId47" Type="http://schemas.openxmlformats.org/officeDocument/2006/relationships/tags" Target="../tags/tag2157.xml"/><Relationship Id="rId63" Type="http://schemas.openxmlformats.org/officeDocument/2006/relationships/tags" Target="../tags/tag2173.xml"/><Relationship Id="rId68" Type="http://schemas.openxmlformats.org/officeDocument/2006/relationships/tags" Target="../tags/tag2178.xml"/><Relationship Id="rId84" Type="http://schemas.openxmlformats.org/officeDocument/2006/relationships/tags" Target="../tags/tag2194.xml"/><Relationship Id="rId89" Type="http://schemas.openxmlformats.org/officeDocument/2006/relationships/tags" Target="../tags/tag2199.xml"/><Relationship Id="rId112" Type="http://schemas.openxmlformats.org/officeDocument/2006/relationships/tags" Target="../tags/tag2222.xml"/><Relationship Id="rId133" Type="http://schemas.openxmlformats.org/officeDocument/2006/relationships/tags" Target="../tags/tag2243.xml"/><Relationship Id="rId138" Type="http://schemas.openxmlformats.org/officeDocument/2006/relationships/slideLayout" Target="../slideLayouts/slideLayout7.xml"/><Relationship Id="rId16" Type="http://schemas.openxmlformats.org/officeDocument/2006/relationships/tags" Target="../tags/tag2126.xml"/><Relationship Id="rId107" Type="http://schemas.openxmlformats.org/officeDocument/2006/relationships/tags" Target="../tags/tag2217.xml"/><Relationship Id="rId11" Type="http://schemas.openxmlformats.org/officeDocument/2006/relationships/tags" Target="../tags/tag2121.xml"/><Relationship Id="rId32" Type="http://schemas.openxmlformats.org/officeDocument/2006/relationships/tags" Target="../tags/tag2142.xml"/><Relationship Id="rId37" Type="http://schemas.openxmlformats.org/officeDocument/2006/relationships/tags" Target="../tags/tag2147.xml"/><Relationship Id="rId53" Type="http://schemas.openxmlformats.org/officeDocument/2006/relationships/tags" Target="../tags/tag2163.xml"/><Relationship Id="rId58" Type="http://schemas.openxmlformats.org/officeDocument/2006/relationships/tags" Target="../tags/tag2168.xml"/><Relationship Id="rId74" Type="http://schemas.openxmlformats.org/officeDocument/2006/relationships/tags" Target="../tags/tag2184.xml"/><Relationship Id="rId79" Type="http://schemas.openxmlformats.org/officeDocument/2006/relationships/tags" Target="../tags/tag2189.xml"/><Relationship Id="rId102" Type="http://schemas.openxmlformats.org/officeDocument/2006/relationships/tags" Target="../tags/tag2212.xml"/><Relationship Id="rId123" Type="http://schemas.openxmlformats.org/officeDocument/2006/relationships/tags" Target="../tags/tag2233.xml"/><Relationship Id="rId128" Type="http://schemas.openxmlformats.org/officeDocument/2006/relationships/tags" Target="../tags/tag2238.xml"/><Relationship Id="rId5" Type="http://schemas.openxmlformats.org/officeDocument/2006/relationships/tags" Target="../tags/tag2115.xml"/><Relationship Id="rId90" Type="http://schemas.openxmlformats.org/officeDocument/2006/relationships/tags" Target="../tags/tag2200.xml"/><Relationship Id="rId95" Type="http://schemas.openxmlformats.org/officeDocument/2006/relationships/tags" Target="../tags/tag2205.xml"/><Relationship Id="rId14" Type="http://schemas.openxmlformats.org/officeDocument/2006/relationships/tags" Target="../tags/tag2124.xml"/><Relationship Id="rId22" Type="http://schemas.openxmlformats.org/officeDocument/2006/relationships/tags" Target="../tags/tag2132.xml"/><Relationship Id="rId27" Type="http://schemas.openxmlformats.org/officeDocument/2006/relationships/tags" Target="../tags/tag2137.xml"/><Relationship Id="rId30" Type="http://schemas.openxmlformats.org/officeDocument/2006/relationships/tags" Target="../tags/tag2140.xml"/><Relationship Id="rId35" Type="http://schemas.openxmlformats.org/officeDocument/2006/relationships/tags" Target="../tags/tag2145.xml"/><Relationship Id="rId43" Type="http://schemas.openxmlformats.org/officeDocument/2006/relationships/tags" Target="../tags/tag2153.xml"/><Relationship Id="rId48" Type="http://schemas.openxmlformats.org/officeDocument/2006/relationships/tags" Target="../tags/tag2158.xml"/><Relationship Id="rId56" Type="http://schemas.openxmlformats.org/officeDocument/2006/relationships/tags" Target="../tags/tag2166.xml"/><Relationship Id="rId64" Type="http://schemas.openxmlformats.org/officeDocument/2006/relationships/tags" Target="../tags/tag2174.xml"/><Relationship Id="rId69" Type="http://schemas.openxmlformats.org/officeDocument/2006/relationships/tags" Target="../tags/tag2179.xml"/><Relationship Id="rId77" Type="http://schemas.openxmlformats.org/officeDocument/2006/relationships/tags" Target="../tags/tag2187.xml"/><Relationship Id="rId100" Type="http://schemas.openxmlformats.org/officeDocument/2006/relationships/tags" Target="../tags/tag2210.xml"/><Relationship Id="rId105" Type="http://schemas.openxmlformats.org/officeDocument/2006/relationships/tags" Target="../tags/tag2215.xml"/><Relationship Id="rId113" Type="http://schemas.openxmlformats.org/officeDocument/2006/relationships/tags" Target="../tags/tag2223.xml"/><Relationship Id="rId118" Type="http://schemas.openxmlformats.org/officeDocument/2006/relationships/tags" Target="../tags/tag2228.xml"/><Relationship Id="rId126" Type="http://schemas.openxmlformats.org/officeDocument/2006/relationships/tags" Target="../tags/tag2236.xml"/><Relationship Id="rId134" Type="http://schemas.openxmlformats.org/officeDocument/2006/relationships/tags" Target="../tags/tag2244.xml"/><Relationship Id="rId8" Type="http://schemas.openxmlformats.org/officeDocument/2006/relationships/tags" Target="../tags/tag2118.xml"/><Relationship Id="rId51" Type="http://schemas.openxmlformats.org/officeDocument/2006/relationships/tags" Target="../tags/tag2161.xml"/><Relationship Id="rId72" Type="http://schemas.openxmlformats.org/officeDocument/2006/relationships/tags" Target="../tags/tag2182.xml"/><Relationship Id="rId80" Type="http://schemas.openxmlformats.org/officeDocument/2006/relationships/tags" Target="../tags/tag2190.xml"/><Relationship Id="rId85" Type="http://schemas.openxmlformats.org/officeDocument/2006/relationships/tags" Target="../tags/tag2195.xml"/><Relationship Id="rId93" Type="http://schemas.openxmlformats.org/officeDocument/2006/relationships/tags" Target="../tags/tag2203.xml"/><Relationship Id="rId98" Type="http://schemas.openxmlformats.org/officeDocument/2006/relationships/tags" Target="../tags/tag2208.xml"/><Relationship Id="rId121" Type="http://schemas.openxmlformats.org/officeDocument/2006/relationships/tags" Target="../tags/tag2231.xml"/><Relationship Id="rId3" Type="http://schemas.openxmlformats.org/officeDocument/2006/relationships/tags" Target="../tags/tag2113.xml"/><Relationship Id="rId12" Type="http://schemas.openxmlformats.org/officeDocument/2006/relationships/tags" Target="../tags/tag2122.xml"/><Relationship Id="rId17" Type="http://schemas.openxmlformats.org/officeDocument/2006/relationships/tags" Target="../tags/tag2127.xml"/><Relationship Id="rId25" Type="http://schemas.openxmlformats.org/officeDocument/2006/relationships/tags" Target="../tags/tag2135.xml"/><Relationship Id="rId33" Type="http://schemas.openxmlformats.org/officeDocument/2006/relationships/tags" Target="../tags/tag2143.xml"/><Relationship Id="rId38" Type="http://schemas.openxmlformats.org/officeDocument/2006/relationships/tags" Target="../tags/tag2148.xml"/><Relationship Id="rId46" Type="http://schemas.openxmlformats.org/officeDocument/2006/relationships/tags" Target="../tags/tag2156.xml"/><Relationship Id="rId59" Type="http://schemas.openxmlformats.org/officeDocument/2006/relationships/tags" Target="../tags/tag2169.xml"/><Relationship Id="rId67" Type="http://schemas.openxmlformats.org/officeDocument/2006/relationships/tags" Target="../tags/tag2177.xml"/><Relationship Id="rId103" Type="http://schemas.openxmlformats.org/officeDocument/2006/relationships/tags" Target="../tags/tag2213.xml"/><Relationship Id="rId108" Type="http://schemas.openxmlformats.org/officeDocument/2006/relationships/tags" Target="../tags/tag2218.xml"/><Relationship Id="rId116" Type="http://schemas.openxmlformats.org/officeDocument/2006/relationships/tags" Target="../tags/tag2226.xml"/><Relationship Id="rId124" Type="http://schemas.openxmlformats.org/officeDocument/2006/relationships/tags" Target="../tags/tag2234.xml"/><Relationship Id="rId129" Type="http://schemas.openxmlformats.org/officeDocument/2006/relationships/tags" Target="../tags/tag2239.xml"/><Relationship Id="rId137" Type="http://schemas.openxmlformats.org/officeDocument/2006/relationships/tags" Target="../tags/tag2247.xml"/><Relationship Id="rId20" Type="http://schemas.openxmlformats.org/officeDocument/2006/relationships/tags" Target="../tags/tag2130.xml"/><Relationship Id="rId41" Type="http://schemas.openxmlformats.org/officeDocument/2006/relationships/tags" Target="../tags/tag2151.xml"/><Relationship Id="rId54" Type="http://schemas.openxmlformats.org/officeDocument/2006/relationships/tags" Target="../tags/tag2164.xml"/><Relationship Id="rId62" Type="http://schemas.openxmlformats.org/officeDocument/2006/relationships/tags" Target="../tags/tag2172.xml"/><Relationship Id="rId70" Type="http://schemas.openxmlformats.org/officeDocument/2006/relationships/tags" Target="../tags/tag2180.xml"/><Relationship Id="rId75" Type="http://schemas.openxmlformats.org/officeDocument/2006/relationships/tags" Target="../tags/tag2185.xml"/><Relationship Id="rId83" Type="http://schemas.openxmlformats.org/officeDocument/2006/relationships/tags" Target="../tags/tag2193.xml"/><Relationship Id="rId88" Type="http://schemas.openxmlformats.org/officeDocument/2006/relationships/tags" Target="../tags/tag2198.xml"/><Relationship Id="rId91" Type="http://schemas.openxmlformats.org/officeDocument/2006/relationships/tags" Target="../tags/tag2201.xml"/><Relationship Id="rId96" Type="http://schemas.openxmlformats.org/officeDocument/2006/relationships/tags" Target="../tags/tag2206.xml"/><Relationship Id="rId111" Type="http://schemas.openxmlformats.org/officeDocument/2006/relationships/tags" Target="../tags/tag2221.xml"/><Relationship Id="rId132" Type="http://schemas.openxmlformats.org/officeDocument/2006/relationships/tags" Target="../tags/tag2242.xml"/><Relationship Id="rId1" Type="http://schemas.openxmlformats.org/officeDocument/2006/relationships/tags" Target="../tags/tag2111.xml"/><Relationship Id="rId6" Type="http://schemas.openxmlformats.org/officeDocument/2006/relationships/tags" Target="../tags/tag2116.xml"/><Relationship Id="rId15" Type="http://schemas.openxmlformats.org/officeDocument/2006/relationships/tags" Target="../tags/tag2125.xml"/><Relationship Id="rId23" Type="http://schemas.openxmlformats.org/officeDocument/2006/relationships/tags" Target="../tags/tag2133.xml"/><Relationship Id="rId28" Type="http://schemas.openxmlformats.org/officeDocument/2006/relationships/tags" Target="../tags/tag2138.xml"/><Relationship Id="rId36" Type="http://schemas.openxmlformats.org/officeDocument/2006/relationships/tags" Target="../tags/tag2146.xml"/><Relationship Id="rId49" Type="http://schemas.openxmlformats.org/officeDocument/2006/relationships/tags" Target="../tags/tag2159.xml"/><Relationship Id="rId57" Type="http://schemas.openxmlformats.org/officeDocument/2006/relationships/tags" Target="../tags/tag2167.xml"/><Relationship Id="rId106" Type="http://schemas.openxmlformats.org/officeDocument/2006/relationships/tags" Target="../tags/tag2216.xml"/><Relationship Id="rId114" Type="http://schemas.openxmlformats.org/officeDocument/2006/relationships/tags" Target="../tags/tag2224.xml"/><Relationship Id="rId119" Type="http://schemas.openxmlformats.org/officeDocument/2006/relationships/tags" Target="../tags/tag2229.xml"/><Relationship Id="rId127" Type="http://schemas.openxmlformats.org/officeDocument/2006/relationships/tags" Target="../tags/tag2237.xml"/><Relationship Id="rId10" Type="http://schemas.openxmlformats.org/officeDocument/2006/relationships/tags" Target="../tags/tag2120.xml"/><Relationship Id="rId31" Type="http://schemas.openxmlformats.org/officeDocument/2006/relationships/tags" Target="../tags/tag2141.xml"/><Relationship Id="rId44" Type="http://schemas.openxmlformats.org/officeDocument/2006/relationships/tags" Target="../tags/tag2154.xml"/><Relationship Id="rId52" Type="http://schemas.openxmlformats.org/officeDocument/2006/relationships/tags" Target="../tags/tag2162.xml"/><Relationship Id="rId60" Type="http://schemas.openxmlformats.org/officeDocument/2006/relationships/tags" Target="../tags/tag2170.xml"/><Relationship Id="rId65" Type="http://schemas.openxmlformats.org/officeDocument/2006/relationships/tags" Target="../tags/tag2175.xml"/><Relationship Id="rId73" Type="http://schemas.openxmlformats.org/officeDocument/2006/relationships/tags" Target="../tags/tag2183.xml"/><Relationship Id="rId78" Type="http://schemas.openxmlformats.org/officeDocument/2006/relationships/tags" Target="../tags/tag2188.xml"/><Relationship Id="rId81" Type="http://schemas.openxmlformats.org/officeDocument/2006/relationships/tags" Target="../tags/tag2191.xml"/><Relationship Id="rId86" Type="http://schemas.openxmlformats.org/officeDocument/2006/relationships/tags" Target="../tags/tag2196.xml"/><Relationship Id="rId94" Type="http://schemas.openxmlformats.org/officeDocument/2006/relationships/tags" Target="../tags/tag2204.xml"/><Relationship Id="rId99" Type="http://schemas.openxmlformats.org/officeDocument/2006/relationships/tags" Target="../tags/tag2209.xml"/><Relationship Id="rId101" Type="http://schemas.openxmlformats.org/officeDocument/2006/relationships/tags" Target="../tags/tag2211.xml"/><Relationship Id="rId122" Type="http://schemas.openxmlformats.org/officeDocument/2006/relationships/tags" Target="../tags/tag2232.xml"/><Relationship Id="rId130" Type="http://schemas.openxmlformats.org/officeDocument/2006/relationships/tags" Target="../tags/tag2240.xml"/><Relationship Id="rId135" Type="http://schemas.openxmlformats.org/officeDocument/2006/relationships/tags" Target="../tags/tag2245.xml"/><Relationship Id="rId4" Type="http://schemas.openxmlformats.org/officeDocument/2006/relationships/tags" Target="../tags/tag2114.xml"/><Relationship Id="rId9" Type="http://schemas.openxmlformats.org/officeDocument/2006/relationships/tags" Target="../tags/tag2119.xml"/><Relationship Id="rId13" Type="http://schemas.openxmlformats.org/officeDocument/2006/relationships/tags" Target="../tags/tag2123.xml"/><Relationship Id="rId18" Type="http://schemas.openxmlformats.org/officeDocument/2006/relationships/tags" Target="../tags/tag2128.xml"/><Relationship Id="rId39" Type="http://schemas.openxmlformats.org/officeDocument/2006/relationships/tags" Target="../tags/tag2149.xml"/><Relationship Id="rId109" Type="http://schemas.openxmlformats.org/officeDocument/2006/relationships/tags" Target="../tags/tag2219.xml"/><Relationship Id="rId34" Type="http://schemas.openxmlformats.org/officeDocument/2006/relationships/tags" Target="../tags/tag2144.xml"/><Relationship Id="rId50" Type="http://schemas.openxmlformats.org/officeDocument/2006/relationships/tags" Target="../tags/tag2160.xml"/><Relationship Id="rId55" Type="http://schemas.openxmlformats.org/officeDocument/2006/relationships/tags" Target="../tags/tag2165.xml"/><Relationship Id="rId76" Type="http://schemas.openxmlformats.org/officeDocument/2006/relationships/tags" Target="../tags/tag2186.xml"/><Relationship Id="rId97" Type="http://schemas.openxmlformats.org/officeDocument/2006/relationships/tags" Target="../tags/tag2207.xml"/><Relationship Id="rId104" Type="http://schemas.openxmlformats.org/officeDocument/2006/relationships/tags" Target="../tags/tag2214.xml"/><Relationship Id="rId120" Type="http://schemas.openxmlformats.org/officeDocument/2006/relationships/tags" Target="../tags/tag2230.xml"/><Relationship Id="rId125" Type="http://schemas.openxmlformats.org/officeDocument/2006/relationships/tags" Target="../tags/tag2235.xml"/><Relationship Id="rId7" Type="http://schemas.openxmlformats.org/officeDocument/2006/relationships/tags" Target="../tags/tag2117.xml"/><Relationship Id="rId71" Type="http://schemas.openxmlformats.org/officeDocument/2006/relationships/tags" Target="../tags/tag2181.xml"/><Relationship Id="rId92" Type="http://schemas.openxmlformats.org/officeDocument/2006/relationships/tags" Target="../tags/tag2202.xml"/><Relationship Id="rId2" Type="http://schemas.openxmlformats.org/officeDocument/2006/relationships/tags" Target="../tags/tag2112.xml"/><Relationship Id="rId29" Type="http://schemas.openxmlformats.org/officeDocument/2006/relationships/tags" Target="../tags/tag2139.xml"/><Relationship Id="rId24" Type="http://schemas.openxmlformats.org/officeDocument/2006/relationships/tags" Target="../tags/tag2134.xml"/><Relationship Id="rId40" Type="http://schemas.openxmlformats.org/officeDocument/2006/relationships/tags" Target="../tags/tag2150.xml"/><Relationship Id="rId45" Type="http://schemas.openxmlformats.org/officeDocument/2006/relationships/tags" Target="../tags/tag2155.xml"/><Relationship Id="rId66" Type="http://schemas.openxmlformats.org/officeDocument/2006/relationships/tags" Target="../tags/tag2176.xml"/><Relationship Id="rId87" Type="http://schemas.openxmlformats.org/officeDocument/2006/relationships/tags" Target="../tags/tag2197.xml"/><Relationship Id="rId110" Type="http://schemas.openxmlformats.org/officeDocument/2006/relationships/tags" Target="../tags/tag2220.xml"/><Relationship Id="rId115" Type="http://schemas.openxmlformats.org/officeDocument/2006/relationships/tags" Target="../tags/tag2225.xml"/><Relationship Id="rId131" Type="http://schemas.openxmlformats.org/officeDocument/2006/relationships/tags" Target="../tags/tag2241.xml"/><Relationship Id="rId136" Type="http://schemas.openxmlformats.org/officeDocument/2006/relationships/tags" Target="../tags/tag2246.xml"/><Relationship Id="rId61" Type="http://schemas.openxmlformats.org/officeDocument/2006/relationships/tags" Target="../tags/tag2171.xml"/><Relationship Id="rId82" Type="http://schemas.openxmlformats.org/officeDocument/2006/relationships/tags" Target="../tags/tag2192.xml"/><Relationship Id="rId19" Type="http://schemas.openxmlformats.org/officeDocument/2006/relationships/tags" Target="../tags/tag2129.xml"/></Relationships>
</file>

<file path=ppt/slides/_rels/slide89.xml.rels><?xml version="1.0" encoding="UTF-8" standalone="yes"?>
<Relationships xmlns="http://schemas.openxmlformats.org/package/2006/relationships"><Relationship Id="rId117" Type="http://schemas.openxmlformats.org/officeDocument/2006/relationships/tags" Target="../tags/tag2364.xml"/><Relationship Id="rId21" Type="http://schemas.openxmlformats.org/officeDocument/2006/relationships/tags" Target="../tags/tag2268.xml"/><Relationship Id="rId42" Type="http://schemas.openxmlformats.org/officeDocument/2006/relationships/tags" Target="../tags/tag2289.xml"/><Relationship Id="rId63" Type="http://schemas.openxmlformats.org/officeDocument/2006/relationships/tags" Target="../tags/tag2310.xml"/><Relationship Id="rId84" Type="http://schemas.openxmlformats.org/officeDocument/2006/relationships/tags" Target="../tags/tag2331.xml"/><Relationship Id="rId138" Type="http://schemas.openxmlformats.org/officeDocument/2006/relationships/tags" Target="../tags/tag2385.xml"/><Relationship Id="rId159" Type="http://schemas.openxmlformats.org/officeDocument/2006/relationships/tags" Target="../tags/tag2406.xml"/><Relationship Id="rId170" Type="http://schemas.openxmlformats.org/officeDocument/2006/relationships/tags" Target="../tags/tag2417.xml"/><Relationship Id="rId191" Type="http://schemas.openxmlformats.org/officeDocument/2006/relationships/tags" Target="../tags/tag2438.xml"/><Relationship Id="rId205" Type="http://schemas.openxmlformats.org/officeDocument/2006/relationships/tags" Target="../tags/tag2452.xml"/><Relationship Id="rId226" Type="http://schemas.openxmlformats.org/officeDocument/2006/relationships/tags" Target="../tags/tag2473.xml"/><Relationship Id="rId247" Type="http://schemas.openxmlformats.org/officeDocument/2006/relationships/slideLayout" Target="../slideLayouts/slideLayout7.xml"/><Relationship Id="rId107" Type="http://schemas.openxmlformats.org/officeDocument/2006/relationships/tags" Target="../tags/tag2354.xml"/><Relationship Id="rId11" Type="http://schemas.openxmlformats.org/officeDocument/2006/relationships/tags" Target="../tags/tag2258.xml"/><Relationship Id="rId32" Type="http://schemas.openxmlformats.org/officeDocument/2006/relationships/tags" Target="../tags/tag2279.xml"/><Relationship Id="rId53" Type="http://schemas.openxmlformats.org/officeDocument/2006/relationships/tags" Target="../tags/tag2300.xml"/><Relationship Id="rId74" Type="http://schemas.openxmlformats.org/officeDocument/2006/relationships/tags" Target="../tags/tag2321.xml"/><Relationship Id="rId128" Type="http://schemas.openxmlformats.org/officeDocument/2006/relationships/tags" Target="../tags/tag2375.xml"/><Relationship Id="rId149" Type="http://schemas.openxmlformats.org/officeDocument/2006/relationships/tags" Target="../tags/tag2396.xml"/><Relationship Id="rId5" Type="http://schemas.openxmlformats.org/officeDocument/2006/relationships/tags" Target="../tags/tag2252.xml"/><Relationship Id="rId95" Type="http://schemas.openxmlformats.org/officeDocument/2006/relationships/tags" Target="../tags/tag2342.xml"/><Relationship Id="rId160" Type="http://schemas.openxmlformats.org/officeDocument/2006/relationships/tags" Target="../tags/tag2407.xml"/><Relationship Id="rId181" Type="http://schemas.openxmlformats.org/officeDocument/2006/relationships/tags" Target="../tags/tag2428.xml"/><Relationship Id="rId216" Type="http://schemas.openxmlformats.org/officeDocument/2006/relationships/tags" Target="../tags/tag2463.xml"/><Relationship Id="rId237" Type="http://schemas.openxmlformats.org/officeDocument/2006/relationships/tags" Target="../tags/tag2484.xml"/><Relationship Id="rId22" Type="http://schemas.openxmlformats.org/officeDocument/2006/relationships/tags" Target="../tags/tag2269.xml"/><Relationship Id="rId43" Type="http://schemas.openxmlformats.org/officeDocument/2006/relationships/tags" Target="../tags/tag2290.xml"/><Relationship Id="rId64" Type="http://schemas.openxmlformats.org/officeDocument/2006/relationships/tags" Target="../tags/tag2311.xml"/><Relationship Id="rId118" Type="http://schemas.openxmlformats.org/officeDocument/2006/relationships/tags" Target="../tags/tag2365.xml"/><Relationship Id="rId139" Type="http://schemas.openxmlformats.org/officeDocument/2006/relationships/tags" Target="../tags/tag2386.xml"/><Relationship Id="rId85" Type="http://schemas.openxmlformats.org/officeDocument/2006/relationships/tags" Target="../tags/tag2332.xml"/><Relationship Id="rId150" Type="http://schemas.openxmlformats.org/officeDocument/2006/relationships/tags" Target="../tags/tag2397.xml"/><Relationship Id="rId171" Type="http://schemas.openxmlformats.org/officeDocument/2006/relationships/tags" Target="../tags/tag2418.xml"/><Relationship Id="rId192" Type="http://schemas.openxmlformats.org/officeDocument/2006/relationships/tags" Target="../tags/tag2439.xml"/><Relationship Id="rId206" Type="http://schemas.openxmlformats.org/officeDocument/2006/relationships/tags" Target="../tags/tag2453.xml"/><Relationship Id="rId227" Type="http://schemas.openxmlformats.org/officeDocument/2006/relationships/tags" Target="../tags/tag2474.xml"/><Relationship Id="rId12" Type="http://schemas.openxmlformats.org/officeDocument/2006/relationships/tags" Target="../tags/tag2259.xml"/><Relationship Id="rId17" Type="http://schemas.openxmlformats.org/officeDocument/2006/relationships/tags" Target="../tags/tag2264.xml"/><Relationship Id="rId33" Type="http://schemas.openxmlformats.org/officeDocument/2006/relationships/tags" Target="../tags/tag2280.xml"/><Relationship Id="rId38" Type="http://schemas.openxmlformats.org/officeDocument/2006/relationships/tags" Target="../tags/tag2285.xml"/><Relationship Id="rId59" Type="http://schemas.openxmlformats.org/officeDocument/2006/relationships/tags" Target="../tags/tag2306.xml"/><Relationship Id="rId103" Type="http://schemas.openxmlformats.org/officeDocument/2006/relationships/tags" Target="../tags/tag2350.xml"/><Relationship Id="rId108" Type="http://schemas.openxmlformats.org/officeDocument/2006/relationships/tags" Target="../tags/tag2355.xml"/><Relationship Id="rId124" Type="http://schemas.openxmlformats.org/officeDocument/2006/relationships/tags" Target="../tags/tag2371.xml"/><Relationship Id="rId129" Type="http://schemas.openxmlformats.org/officeDocument/2006/relationships/tags" Target="../tags/tag2376.xml"/><Relationship Id="rId54" Type="http://schemas.openxmlformats.org/officeDocument/2006/relationships/tags" Target="../tags/tag2301.xml"/><Relationship Id="rId70" Type="http://schemas.openxmlformats.org/officeDocument/2006/relationships/tags" Target="../tags/tag2317.xml"/><Relationship Id="rId75" Type="http://schemas.openxmlformats.org/officeDocument/2006/relationships/tags" Target="../tags/tag2322.xml"/><Relationship Id="rId91" Type="http://schemas.openxmlformats.org/officeDocument/2006/relationships/tags" Target="../tags/tag2338.xml"/><Relationship Id="rId96" Type="http://schemas.openxmlformats.org/officeDocument/2006/relationships/tags" Target="../tags/tag2343.xml"/><Relationship Id="rId140" Type="http://schemas.openxmlformats.org/officeDocument/2006/relationships/tags" Target="../tags/tag2387.xml"/><Relationship Id="rId145" Type="http://schemas.openxmlformats.org/officeDocument/2006/relationships/tags" Target="../tags/tag2392.xml"/><Relationship Id="rId161" Type="http://schemas.openxmlformats.org/officeDocument/2006/relationships/tags" Target="../tags/tag2408.xml"/><Relationship Id="rId166" Type="http://schemas.openxmlformats.org/officeDocument/2006/relationships/tags" Target="../tags/tag2413.xml"/><Relationship Id="rId182" Type="http://schemas.openxmlformats.org/officeDocument/2006/relationships/tags" Target="../tags/tag2429.xml"/><Relationship Id="rId187" Type="http://schemas.openxmlformats.org/officeDocument/2006/relationships/tags" Target="../tags/tag2434.xml"/><Relationship Id="rId217" Type="http://schemas.openxmlformats.org/officeDocument/2006/relationships/tags" Target="../tags/tag2464.xml"/><Relationship Id="rId1" Type="http://schemas.openxmlformats.org/officeDocument/2006/relationships/tags" Target="../tags/tag2248.xml"/><Relationship Id="rId6" Type="http://schemas.openxmlformats.org/officeDocument/2006/relationships/tags" Target="../tags/tag2253.xml"/><Relationship Id="rId212" Type="http://schemas.openxmlformats.org/officeDocument/2006/relationships/tags" Target="../tags/tag2459.xml"/><Relationship Id="rId233" Type="http://schemas.openxmlformats.org/officeDocument/2006/relationships/tags" Target="../tags/tag2480.xml"/><Relationship Id="rId238" Type="http://schemas.openxmlformats.org/officeDocument/2006/relationships/tags" Target="../tags/tag2485.xml"/><Relationship Id="rId23" Type="http://schemas.openxmlformats.org/officeDocument/2006/relationships/tags" Target="../tags/tag2270.xml"/><Relationship Id="rId28" Type="http://schemas.openxmlformats.org/officeDocument/2006/relationships/tags" Target="../tags/tag2275.xml"/><Relationship Id="rId49" Type="http://schemas.openxmlformats.org/officeDocument/2006/relationships/tags" Target="../tags/tag2296.xml"/><Relationship Id="rId114" Type="http://schemas.openxmlformats.org/officeDocument/2006/relationships/tags" Target="../tags/tag2361.xml"/><Relationship Id="rId119" Type="http://schemas.openxmlformats.org/officeDocument/2006/relationships/tags" Target="../tags/tag2366.xml"/><Relationship Id="rId44" Type="http://schemas.openxmlformats.org/officeDocument/2006/relationships/tags" Target="../tags/tag2291.xml"/><Relationship Id="rId60" Type="http://schemas.openxmlformats.org/officeDocument/2006/relationships/tags" Target="../tags/tag2307.xml"/><Relationship Id="rId65" Type="http://schemas.openxmlformats.org/officeDocument/2006/relationships/tags" Target="../tags/tag2312.xml"/><Relationship Id="rId81" Type="http://schemas.openxmlformats.org/officeDocument/2006/relationships/tags" Target="../tags/tag2328.xml"/><Relationship Id="rId86" Type="http://schemas.openxmlformats.org/officeDocument/2006/relationships/tags" Target="../tags/tag2333.xml"/><Relationship Id="rId130" Type="http://schemas.openxmlformats.org/officeDocument/2006/relationships/tags" Target="../tags/tag2377.xml"/><Relationship Id="rId135" Type="http://schemas.openxmlformats.org/officeDocument/2006/relationships/tags" Target="../tags/tag2382.xml"/><Relationship Id="rId151" Type="http://schemas.openxmlformats.org/officeDocument/2006/relationships/tags" Target="../tags/tag2398.xml"/><Relationship Id="rId156" Type="http://schemas.openxmlformats.org/officeDocument/2006/relationships/tags" Target="../tags/tag2403.xml"/><Relationship Id="rId177" Type="http://schemas.openxmlformats.org/officeDocument/2006/relationships/tags" Target="../tags/tag2424.xml"/><Relationship Id="rId198" Type="http://schemas.openxmlformats.org/officeDocument/2006/relationships/tags" Target="../tags/tag2445.xml"/><Relationship Id="rId172" Type="http://schemas.openxmlformats.org/officeDocument/2006/relationships/tags" Target="../tags/tag2419.xml"/><Relationship Id="rId193" Type="http://schemas.openxmlformats.org/officeDocument/2006/relationships/tags" Target="../tags/tag2440.xml"/><Relationship Id="rId202" Type="http://schemas.openxmlformats.org/officeDocument/2006/relationships/tags" Target="../tags/tag2449.xml"/><Relationship Id="rId207" Type="http://schemas.openxmlformats.org/officeDocument/2006/relationships/tags" Target="../tags/tag2454.xml"/><Relationship Id="rId223" Type="http://schemas.openxmlformats.org/officeDocument/2006/relationships/tags" Target="../tags/tag2470.xml"/><Relationship Id="rId228" Type="http://schemas.openxmlformats.org/officeDocument/2006/relationships/tags" Target="../tags/tag2475.xml"/><Relationship Id="rId244" Type="http://schemas.openxmlformats.org/officeDocument/2006/relationships/tags" Target="../tags/tag2491.xml"/><Relationship Id="rId13" Type="http://schemas.openxmlformats.org/officeDocument/2006/relationships/tags" Target="../tags/tag2260.xml"/><Relationship Id="rId18" Type="http://schemas.openxmlformats.org/officeDocument/2006/relationships/tags" Target="../tags/tag2265.xml"/><Relationship Id="rId39" Type="http://schemas.openxmlformats.org/officeDocument/2006/relationships/tags" Target="../tags/tag2286.xml"/><Relationship Id="rId109" Type="http://schemas.openxmlformats.org/officeDocument/2006/relationships/tags" Target="../tags/tag2356.xml"/><Relationship Id="rId34" Type="http://schemas.openxmlformats.org/officeDocument/2006/relationships/tags" Target="../tags/tag2281.xml"/><Relationship Id="rId50" Type="http://schemas.openxmlformats.org/officeDocument/2006/relationships/tags" Target="../tags/tag2297.xml"/><Relationship Id="rId55" Type="http://schemas.openxmlformats.org/officeDocument/2006/relationships/tags" Target="../tags/tag2302.xml"/><Relationship Id="rId76" Type="http://schemas.openxmlformats.org/officeDocument/2006/relationships/tags" Target="../tags/tag2323.xml"/><Relationship Id="rId97" Type="http://schemas.openxmlformats.org/officeDocument/2006/relationships/tags" Target="../tags/tag2344.xml"/><Relationship Id="rId104" Type="http://schemas.openxmlformats.org/officeDocument/2006/relationships/tags" Target="../tags/tag2351.xml"/><Relationship Id="rId120" Type="http://schemas.openxmlformats.org/officeDocument/2006/relationships/tags" Target="../tags/tag2367.xml"/><Relationship Id="rId125" Type="http://schemas.openxmlformats.org/officeDocument/2006/relationships/tags" Target="../tags/tag2372.xml"/><Relationship Id="rId141" Type="http://schemas.openxmlformats.org/officeDocument/2006/relationships/tags" Target="../tags/tag2388.xml"/><Relationship Id="rId146" Type="http://schemas.openxmlformats.org/officeDocument/2006/relationships/tags" Target="../tags/tag2393.xml"/><Relationship Id="rId167" Type="http://schemas.openxmlformats.org/officeDocument/2006/relationships/tags" Target="../tags/tag2414.xml"/><Relationship Id="rId188" Type="http://schemas.openxmlformats.org/officeDocument/2006/relationships/tags" Target="../tags/tag2435.xml"/><Relationship Id="rId7" Type="http://schemas.openxmlformats.org/officeDocument/2006/relationships/tags" Target="../tags/tag2254.xml"/><Relationship Id="rId71" Type="http://schemas.openxmlformats.org/officeDocument/2006/relationships/tags" Target="../tags/tag2318.xml"/><Relationship Id="rId92" Type="http://schemas.openxmlformats.org/officeDocument/2006/relationships/tags" Target="../tags/tag2339.xml"/><Relationship Id="rId162" Type="http://schemas.openxmlformats.org/officeDocument/2006/relationships/tags" Target="../tags/tag2409.xml"/><Relationship Id="rId183" Type="http://schemas.openxmlformats.org/officeDocument/2006/relationships/tags" Target="../tags/tag2430.xml"/><Relationship Id="rId213" Type="http://schemas.openxmlformats.org/officeDocument/2006/relationships/tags" Target="../tags/tag2460.xml"/><Relationship Id="rId218" Type="http://schemas.openxmlformats.org/officeDocument/2006/relationships/tags" Target="../tags/tag2465.xml"/><Relationship Id="rId234" Type="http://schemas.openxmlformats.org/officeDocument/2006/relationships/tags" Target="../tags/tag2481.xml"/><Relationship Id="rId239" Type="http://schemas.openxmlformats.org/officeDocument/2006/relationships/tags" Target="../tags/tag2486.xml"/><Relationship Id="rId2" Type="http://schemas.openxmlformats.org/officeDocument/2006/relationships/tags" Target="../tags/tag2249.xml"/><Relationship Id="rId29" Type="http://schemas.openxmlformats.org/officeDocument/2006/relationships/tags" Target="../tags/tag2276.xml"/><Relationship Id="rId24" Type="http://schemas.openxmlformats.org/officeDocument/2006/relationships/tags" Target="../tags/tag2271.xml"/><Relationship Id="rId40" Type="http://schemas.openxmlformats.org/officeDocument/2006/relationships/tags" Target="../tags/tag2287.xml"/><Relationship Id="rId45" Type="http://schemas.openxmlformats.org/officeDocument/2006/relationships/tags" Target="../tags/tag2292.xml"/><Relationship Id="rId66" Type="http://schemas.openxmlformats.org/officeDocument/2006/relationships/tags" Target="../tags/tag2313.xml"/><Relationship Id="rId87" Type="http://schemas.openxmlformats.org/officeDocument/2006/relationships/tags" Target="../tags/tag2334.xml"/><Relationship Id="rId110" Type="http://schemas.openxmlformats.org/officeDocument/2006/relationships/tags" Target="../tags/tag2357.xml"/><Relationship Id="rId115" Type="http://schemas.openxmlformats.org/officeDocument/2006/relationships/tags" Target="../tags/tag2362.xml"/><Relationship Id="rId131" Type="http://schemas.openxmlformats.org/officeDocument/2006/relationships/tags" Target="../tags/tag2378.xml"/><Relationship Id="rId136" Type="http://schemas.openxmlformats.org/officeDocument/2006/relationships/tags" Target="../tags/tag2383.xml"/><Relationship Id="rId157" Type="http://schemas.openxmlformats.org/officeDocument/2006/relationships/tags" Target="../tags/tag2404.xml"/><Relationship Id="rId178" Type="http://schemas.openxmlformats.org/officeDocument/2006/relationships/tags" Target="../tags/tag2425.xml"/><Relationship Id="rId61" Type="http://schemas.openxmlformats.org/officeDocument/2006/relationships/tags" Target="../tags/tag2308.xml"/><Relationship Id="rId82" Type="http://schemas.openxmlformats.org/officeDocument/2006/relationships/tags" Target="../tags/tag2329.xml"/><Relationship Id="rId152" Type="http://schemas.openxmlformats.org/officeDocument/2006/relationships/tags" Target="../tags/tag2399.xml"/><Relationship Id="rId173" Type="http://schemas.openxmlformats.org/officeDocument/2006/relationships/tags" Target="../tags/tag2420.xml"/><Relationship Id="rId194" Type="http://schemas.openxmlformats.org/officeDocument/2006/relationships/tags" Target="../tags/tag2441.xml"/><Relationship Id="rId199" Type="http://schemas.openxmlformats.org/officeDocument/2006/relationships/tags" Target="../tags/tag2446.xml"/><Relationship Id="rId203" Type="http://schemas.openxmlformats.org/officeDocument/2006/relationships/tags" Target="../tags/tag2450.xml"/><Relationship Id="rId208" Type="http://schemas.openxmlformats.org/officeDocument/2006/relationships/tags" Target="../tags/tag2455.xml"/><Relationship Id="rId229" Type="http://schemas.openxmlformats.org/officeDocument/2006/relationships/tags" Target="../tags/tag2476.xml"/><Relationship Id="rId19" Type="http://schemas.openxmlformats.org/officeDocument/2006/relationships/tags" Target="../tags/tag2266.xml"/><Relationship Id="rId224" Type="http://schemas.openxmlformats.org/officeDocument/2006/relationships/tags" Target="../tags/tag2471.xml"/><Relationship Id="rId240" Type="http://schemas.openxmlformats.org/officeDocument/2006/relationships/tags" Target="../tags/tag2487.xml"/><Relationship Id="rId245" Type="http://schemas.openxmlformats.org/officeDocument/2006/relationships/tags" Target="../tags/tag2492.xml"/><Relationship Id="rId14" Type="http://schemas.openxmlformats.org/officeDocument/2006/relationships/tags" Target="../tags/tag2261.xml"/><Relationship Id="rId30" Type="http://schemas.openxmlformats.org/officeDocument/2006/relationships/tags" Target="../tags/tag2277.xml"/><Relationship Id="rId35" Type="http://schemas.openxmlformats.org/officeDocument/2006/relationships/tags" Target="../tags/tag2282.xml"/><Relationship Id="rId56" Type="http://schemas.openxmlformats.org/officeDocument/2006/relationships/tags" Target="../tags/tag2303.xml"/><Relationship Id="rId77" Type="http://schemas.openxmlformats.org/officeDocument/2006/relationships/tags" Target="../tags/tag2324.xml"/><Relationship Id="rId100" Type="http://schemas.openxmlformats.org/officeDocument/2006/relationships/tags" Target="../tags/tag2347.xml"/><Relationship Id="rId105" Type="http://schemas.openxmlformats.org/officeDocument/2006/relationships/tags" Target="../tags/tag2352.xml"/><Relationship Id="rId126" Type="http://schemas.openxmlformats.org/officeDocument/2006/relationships/tags" Target="../tags/tag2373.xml"/><Relationship Id="rId147" Type="http://schemas.openxmlformats.org/officeDocument/2006/relationships/tags" Target="../tags/tag2394.xml"/><Relationship Id="rId168" Type="http://schemas.openxmlformats.org/officeDocument/2006/relationships/tags" Target="../tags/tag2415.xml"/><Relationship Id="rId8" Type="http://schemas.openxmlformats.org/officeDocument/2006/relationships/tags" Target="../tags/tag2255.xml"/><Relationship Id="rId51" Type="http://schemas.openxmlformats.org/officeDocument/2006/relationships/tags" Target="../tags/tag2298.xml"/><Relationship Id="rId72" Type="http://schemas.openxmlformats.org/officeDocument/2006/relationships/tags" Target="../tags/tag2319.xml"/><Relationship Id="rId93" Type="http://schemas.openxmlformats.org/officeDocument/2006/relationships/tags" Target="../tags/tag2340.xml"/><Relationship Id="rId98" Type="http://schemas.openxmlformats.org/officeDocument/2006/relationships/tags" Target="../tags/tag2345.xml"/><Relationship Id="rId121" Type="http://schemas.openxmlformats.org/officeDocument/2006/relationships/tags" Target="../tags/tag2368.xml"/><Relationship Id="rId142" Type="http://schemas.openxmlformats.org/officeDocument/2006/relationships/tags" Target="../tags/tag2389.xml"/><Relationship Id="rId163" Type="http://schemas.openxmlformats.org/officeDocument/2006/relationships/tags" Target="../tags/tag2410.xml"/><Relationship Id="rId184" Type="http://schemas.openxmlformats.org/officeDocument/2006/relationships/tags" Target="../tags/tag2431.xml"/><Relationship Id="rId189" Type="http://schemas.openxmlformats.org/officeDocument/2006/relationships/tags" Target="../tags/tag2436.xml"/><Relationship Id="rId219" Type="http://schemas.openxmlformats.org/officeDocument/2006/relationships/tags" Target="../tags/tag2466.xml"/><Relationship Id="rId3" Type="http://schemas.openxmlformats.org/officeDocument/2006/relationships/tags" Target="../tags/tag2250.xml"/><Relationship Id="rId214" Type="http://schemas.openxmlformats.org/officeDocument/2006/relationships/tags" Target="../tags/tag2461.xml"/><Relationship Id="rId230" Type="http://schemas.openxmlformats.org/officeDocument/2006/relationships/tags" Target="../tags/tag2477.xml"/><Relationship Id="rId235" Type="http://schemas.openxmlformats.org/officeDocument/2006/relationships/tags" Target="../tags/tag2482.xml"/><Relationship Id="rId25" Type="http://schemas.openxmlformats.org/officeDocument/2006/relationships/tags" Target="../tags/tag2272.xml"/><Relationship Id="rId46" Type="http://schemas.openxmlformats.org/officeDocument/2006/relationships/tags" Target="../tags/tag2293.xml"/><Relationship Id="rId67" Type="http://schemas.openxmlformats.org/officeDocument/2006/relationships/tags" Target="../tags/tag2314.xml"/><Relationship Id="rId116" Type="http://schemas.openxmlformats.org/officeDocument/2006/relationships/tags" Target="../tags/tag2363.xml"/><Relationship Id="rId137" Type="http://schemas.openxmlformats.org/officeDocument/2006/relationships/tags" Target="../tags/tag2384.xml"/><Relationship Id="rId158" Type="http://schemas.openxmlformats.org/officeDocument/2006/relationships/tags" Target="../tags/tag2405.xml"/><Relationship Id="rId20" Type="http://schemas.openxmlformats.org/officeDocument/2006/relationships/tags" Target="../tags/tag2267.xml"/><Relationship Id="rId41" Type="http://schemas.openxmlformats.org/officeDocument/2006/relationships/tags" Target="../tags/tag2288.xml"/><Relationship Id="rId62" Type="http://schemas.openxmlformats.org/officeDocument/2006/relationships/tags" Target="../tags/tag2309.xml"/><Relationship Id="rId83" Type="http://schemas.openxmlformats.org/officeDocument/2006/relationships/tags" Target="../tags/tag2330.xml"/><Relationship Id="rId88" Type="http://schemas.openxmlformats.org/officeDocument/2006/relationships/tags" Target="../tags/tag2335.xml"/><Relationship Id="rId111" Type="http://schemas.openxmlformats.org/officeDocument/2006/relationships/tags" Target="../tags/tag2358.xml"/><Relationship Id="rId132" Type="http://schemas.openxmlformats.org/officeDocument/2006/relationships/tags" Target="../tags/tag2379.xml"/><Relationship Id="rId153" Type="http://schemas.openxmlformats.org/officeDocument/2006/relationships/tags" Target="../tags/tag2400.xml"/><Relationship Id="rId174" Type="http://schemas.openxmlformats.org/officeDocument/2006/relationships/tags" Target="../tags/tag2421.xml"/><Relationship Id="rId179" Type="http://schemas.openxmlformats.org/officeDocument/2006/relationships/tags" Target="../tags/tag2426.xml"/><Relationship Id="rId195" Type="http://schemas.openxmlformats.org/officeDocument/2006/relationships/tags" Target="../tags/tag2442.xml"/><Relationship Id="rId209" Type="http://schemas.openxmlformats.org/officeDocument/2006/relationships/tags" Target="../tags/tag2456.xml"/><Relationship Id="rId190" Type="http://schemas.openxmlformats.org/officeDocument/2006/relationships/tags" Target="../tags/tag2437.xml"/><Relationship Id="rId204" Type="http://schemas.openxmlformats.org/officeDocument/2006/relationships/tags" Target="../tags/tag2451.xml"/><Relationship Id="rId220" Type="http://schemas.openxmlformats.org/officeDocument/2006/relationships/tags" Target="../tags/tag2467.xml"/><Relationship Id="rId225" Type="http://schemas.openxmlformats.org/officeDocument/2006/relationships/tags" Target="../tags/tag2472.xml"/><Relationship Id="rId241" Type="http://schemas.openxmlformats.org/officeDocument/2006/relationships/tags" Target="../tags/tag2488.xml"/><Relationship Id="rId246" Type="http://schemas.openxmlformats.org/officeDocument/2006/relationships/tags" Target="../tags/tag2493.xml"/><Relationship Id="rId15" Type="http://schemas.openxmlformats.org/officeDocument/2006/relationships/tags" Target="../tags/tag2262.xml"/><Relationship Id="rId36" Type="http://schemas.openxmlformats.org/officeDocument/2006/relationships/tags" Target="../tags/tag2283.xml"/><Relationship Id="rId57" Type="http://schemas.openxmlformats.org/officeDocument/2006/relationships/tags" Target="../tags/tag2304.xml"/><Relationship Id="rId106" Type="http://schemas.openxmlformats.org/officeDocument/2006/relationships/tags" Target="../tags/tag2353.xml"/><Relationship Id="rId127" Type="http://schemas.openxmlformats.org/officeDocument/2006/relationships/tags" Target="../tags/tag2374.xml"/><Relationship Id="rId10" Type="http://schemas.openxmlformats.org/officeDocument/2006/relationships/tags" Target="../tags/tag2257.xml"/><Relationship Id="rId31" Type="http://schemas.openxmlformats.org/officeDocument/2006/relationships/tags" Target="../tags/tag2278.xml"/><Relationship Id="rId52" Type="http://schemas.openxmlformats.org/officeDocument/2006/relationships/tags" Target="../tags/tag2299.xml"/><Relationship Id="rId73" Type="http://schemas.openxmlformats.org/officeDocument/2006/relationships/tags" Target="../tags/tag2320.xml"/><Relationship Id="rId78" Type="http://schemas.openxmlformats.org/officeDocument/2006/relationships/tags" Target="../tags/tag2325.xml"/><Relationship Id="rId94" Type="http://schemas.openxmlformats.org/officeDocument/2006/relationships/tags" Target="../tags/tag2341.xml"/><Relationship Id="rId99" Type="http://schemas.openxmlformats.org/officeDocument/2006/relationships/tags" Target="../tags/tag2346.xml"/><Relationship Id="rId101" Type="http://schemas.openxmlformats.org/officeDocument/2006/relationships/tags" Target="../tags/tag2348.xml"/><Relationship Id="rId122" Type="http://schemas.openxmlformats.org/officeDocument/2006/relationships/tags" Target="../tags/tag2369.xml"/><Relationship Id="rId143" Type="http://schemas.openxmlformats.org/officeDocument/2006/relationships/tags" Target="../tags/tag2390.xml"/><Relationship Id="rId148" Type="http://schemas.openxmlformats.org/officeDocument/2006/relationships/tags" Target="../tags/tag2395.xml"/><Relationship Id="rId164" Type="http://schemas.openxmlformats.org/officeDocument/2006/relationships/tags" Target="../tags/tag2411.xml"/><Relationship Id="rId169" Type="http://schemas.openxmlformats.org/officeDocument/2006/relationships/tags" Target="../tags/tag2416.xml"/><Relationship Id="rId185" Type="http://schemas.openxmlformats.org/officeDocument/2006/relationships/tags" Target="../tags/tag2432.xml"/><Relationship Id="rId4" Type="http://schemas.openxmlformats.org/officeDocument/2006/relationships/tags" Target="../tags/tag2251.xml"/><Relationship Id="rId9" Type="http://schemas.openxmlformats.org/officeDocument/2006/relationships/tags" Target="../tags/tag2256.xml"/><Relationship Id="rId180" Type="http://schemas.openxmlformats.org/officeDocument/2006/relationships/tags" Target="../tags/tag2427.xml"/><Relationship Id="rId210" Type="http://schemas.openxmlformats.org/officeDocument/2006/relationships/tags" Target="../tags/tag2457.xml"/><Relationship Id="rId215" Type="http://schemas.openxmlformats.org/officeDocument/2006/relationships/tags" Target="../tags/tag2462.xml"/><Relationship Id="rId236" Type="http://schemas.openxmlformats.org/officeDocument/2006/relationships/tags" Target="../tags/tag2483.xml"/><Relationship Id="rId26" Type="http://schemas.openxmlformats.org/officeDocument/2006/relationships/tags" Target="../tags/tag2273.xml"/><Relationship Id="rId231" Type="http://schemas.openxmlformats.org/officeDocument/2006/relationships/tags" Target="../tags/tag2478.xml"/><Relationship Id="rId47" Type="http://schemas.openxmlformats.org/officeDocument/2006/relationships/tags" Target="../tags/tag2294.xml"/><Relationship Id="rId68" Type="http://schemas.openxmlformats.org/officeDocument/2006/relationships/tags" Target="../tags/tag2315.xml"/><Relationship Id="rId89" Type="http://schemas.openxmlformats.org/officeDocument/2006/relationships/tags" Target="../tags/tag2336.xml"/><Relationship Id="rId112" Type="http://schemas.openxmlformats.org/officeDocument/2006/relationships/tags" Target="../tags/tag2359.xml"/><Relationship Id="rId133" Type="http://schemas.openxmlformats.org/officeDocument/2006/relationships/tags" Target="../tags/tag2380.xml"/><Relationship Id="rId154" Type="http://schemas.openxmlformats.org/officeDocument/2006/relationships/tags" Target="../tags/tag2401.xml"/><Relationship Id="rId175" Type="http://schemas.openxmlformats.org/officeDocument/2006/relationships/tags" Target="../tags/tag2422.xml"/><Relationship Id="rId196" Type="http://schemas.openxmlformats.org/officeDocument/2006/relationships/tags" Target="../tags/tag2443.xml"/><Relationship Id="rId200" Type="http://schemas.openxmlformats.org/officeDocument/2006/relationships/tags" Target="../tags/tag2447.xml"/><Relationship Id="rId16" Type="http://schemas.openxmlformats.org/officeDocument/2006/relationships/tags" Target="../tags/tag2263.xml"/><Relationship Id="rId221" Type="http://schemas.openxmlformats.org/officeDocument/2006/relationships/tags" Target="../tags/tag2468.xml"/><Relationship Id="rId242" Type="http://schemas.openxmlformats.org/officeDocument/2006/relationships/tags" Target="../tags/tag2489.xml"/><Relationship Id="rId37" Type="http://schemas.openxmlformats.org/officeDocument/2006/relationships/tags" Target="../tags/tag2284.xml"/><Relationship Id="rId58" Type="http://schemas.openxmlformats.org/officeDocument/2006/relationships/tags" Target="../tags/tag2305.xml"/><Relationship Id="rId79" Type="http://schemas.openxmlformats.org/officeDocument/2006/relationships/tags" Target="../tags/tag2326.xml"/><Relationship Id="rId102" Type="http://schemas.openxmlformats.org/officeDocument/2006/relationships/tags" Target="../tags/tag2349.xml"/><Relationship Id="rId123" Type="http://schemas.openxmlformats.org/officeDocument/2006/relationships/tags" Target="../tags/tag2370.xml"/><Relationship Id="rId144" Type="http://schemas.openxmlformats.org/officeDocument/2006/relationships/tags" Target="../tags/tag2391.xml"/><Relationship Id="rId90" Type="http://schemas.openxmlformats.org/officeDocument/2006/relationships/tags" Target="../tags/tag2337.xml"/><Relationship Id="rId165" Type="http://schemas.openxmlformats.org/officeDocument/2006/relationships/tags" Target="../tags/tag2412.xml"/><Relationship Id="rId186" Type="http://schemas.openxmlformats.org/officeDocument/2006/relationships/tags" Target="../tags/tag2433.xml"/><Relationship Id="rId211" Type="http://schemas.openxmlformats.org/officeDocument/2006/relationships/tags" Target="../tags/tag2458.xml"/><Relationship Id="rId232" Type="http://schemas.openxmlformats.org/officeDocument/2006/relationships/tags" Target="../tags/tag2479.xml"/><Relationship Id="rId27" Type="http://schemas.openxmlformats.org/officeDocument/2006/relationships/tags" Target="../tags/tag2274.xml"/><Relationship Id="rId48" Type="http://schemas.openxmlformats.org/officeDocument/2006/relationships/tags" Target="../tags/tag2295.xml"/><Relationship Id="rId69" Type="http://schemas.openxmlformats.org/officeDocument/2006/relationships/tags" Target="../tags/tag2316.xml"/><Relationship Id="rId113" Type="http://schemas.openxmlformats.org/officeDocument/2006/relationships/tags" Target="../tags/tag2360.xml"/><Relationship Id="rId134" Type="http://schemas.openxmlformats.org/officeDocument/2006/relationships/tags" Target="../tags/tag2381.xml"/><Relationship Id="rId80" Type="http://schemas.openxmlformats.org/officeDocument/2006/relationships/tags" Target="../tags/tag2327.xml"/><Relationship Id="rId155" Type="http://schemas.openxmlformats.org/officeDocument/2006/relationships/tags" Target="../tags/tag2402.xml"/><Relationship Id="rId176" Type="http://schemas.openxmlformats.org/officeDocument/2006/relationships/tags" Target="../tags/tag2423.xml"/><Relationship Id="rId197" Type="http://schemas.openxmlformats.org/officeDocument/2006/relationships/tags" Target="../tags/tag2444.xml"/><Relationship Id="rId201" Type="http://schemas.openxmlformats.org/officeDocument/2006/relationships/tags" Target="../tags/tag2448.xml"/><Relationship Id="rId222" Type="http://schemas.openxmlformats.org/officeDocument/2006/relationships/tags" Target="../tags/tag2469.xml"/><Relationship Id="rId243" Type="http://schemas.openxmlformats.org/officeDocument/2006/relationships/tags" Target="../tags/tag2490.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9.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4.png"/></Relationships>
</file>

<file path=ppt/slides/_rels/slide90.xml.rels><?xml version="1.0" encoding="UTF-8" standalone="yes"?>
<Relationships xmlns="http://schemas.openxmlformats.org/package/2006/relationships"><Relationship Id="rId117" Type="http://schemas.openxmlformats.org/officeDocument/2006/relationships/tags" Target="../tags/tag2610.xml"/><Relationship Id="rId21" Type="http://schemas.openxmlformats.org/officeDocument/2006/relationships/tags" Target="../tags/tag2514.xml"/><Relationship Id="rId42" Type="http://schemas.openxmlformats.org/officeDocument/2006/relationships/tags" Target="../tags/tag2535.xml"/><Relationship Id="rId63" Type="http://schemas.openxmlformats.org/officeDocument/2006/relationships/tags" Target="../tags/tag2556.xml"/><Relationship Id="rId84" Type="http://schemas.openxmlformats.org/officeDocument/2006/relationships/tags" Target="../tags/tag2577.xml"/><Relationship Id="rId138" Type="http://schemas.openxmlformats.org/officeDocument/2006/relationships/tags" Target="../tags/tag2631.xml"/><Relationship Id="rId159" Type="http://schemas.openxmlformats.org/officeDocument/2006/relationships/tags" Target="../tags/tag2652.xml"/><Relationship Id="rId170" Type="http://schemas.openxmlformats.org/officeDocument/2006/relationships/tags" Target="../tags/tag2663.xml"/><Relationship Id="rId191" Type="http://schemas.openxmlformats.org/officeDocument/2006/relationships/tags" Target="../tags/tag2684.xml"/><Relationship Id="rId205" Type="http://schemas.openxmlformats.org/officeDocument/2006/relationships/tags" Target="../tags/tag2698.xml"/><Relationship Id="rId226" Type="http://schemas.openxmlformats.org/officeDocument/2006/relationships/tags" Target="../tags/tag2719.xml"/><Relationship Id="rId247" Type="http://schemas.openxmlformats.org/officeDocument/2006/relationships/tags" Target="../tags/tag2740.xml"/><Relationship Id="rId107" Type="http://schemas.openxmlformats.org/officeDocument/2006/relationships/tags" Target="../tags/tag2600.xml"/><Relationship Id="rId268" Type="http://schemas.openxmlformats.org/officeDocument/2006/relationships/tags" Target="../tags/tag2761.xml"/><Relationship Id="rId11" Type="http://schemas.openxmlformats.org/officeDocument/2006/relationships/tags" Target="../tags/tag2504.xml"/><Relationship Id="rId32" Type="http://schemas.openxmlformats.org/officeDocument/2006/relationships/tags" Target="../tags/tag2525.xml"/><Relationship Id="rId53" Type="http://schemas.openxmlformats.org/officeDocument/2006/relationships/tags" Target="../tags/tag2546.xml"/><Relationship Id="rId74" Type="http://schemas.openxmlformats.org/officeDocument/2006/relationships/tags" Target="../tags/tag2567.xml"/><Relationship Id="rId128" Type="http://schemas.openxmlformats.org/officeDocument/2006/relationships/tags" Target="../tags/tag2621.xml"/><Relationship Id="rId149" Type="http://schemas.openxmlformats.org/officeDocument/2006/relationships/tags" Target="../tags/tag2642.xml"/><Relationship Id="rId5" Type="http://schemas.openxmlformats.org/officeDocument/2006/relationships/tags" Target="../tags/tag2498.xml"/><Relationship Id="rId95" Type="http://schemas.openxmlformats.org/officeDocument/2006/relationships/tags" Target="../tags/tag2588.xml"/><Relationship Id="rId160" Type="http://schemas.openxmlformats.org/officeDocument/2006/relationships/tags" Target="../tags/tag2653.xml"/><Relationship Id="rId181" Type="http://schemas.openxmlformats.org/officeDocument/2006/relationships/tags" Target="../tags/tag2674.xml"/><Relationship Id="rId216" Type="http://schemas.openxmlformats.org/officeDocument/2006/relationships/tags" Target="../tags/tag2709.xml"/><Relationship Id="rId237" Type="http://schemas.openxmlformats.org/officeDocument/2006/relationships/tags" Target="../tags/tag2730.xml"/><Relationship Id="rId258" Type="http://schemas.openxmlformats.org/officeDocument/2006/relationships/tags" Target="../tags/tag2751.xml"/><Relationship Id="rId22" Type="http://schemas.openxmlformats.org/officeDocument/2006/relationships/tags" Target="../tags/tag2515.xml"/><Relationship Id="rId43" Type="http://schemas.openxmlformats.org/officeDocument/2006/relationships/tags" Target="../tags/tag2536.xml"/><Relationship Id="rId64" Type="http://schemas.openxmlformats.org/officeDocument/2006/relationships/tags" Target="../tags/tag2557.xml"/><Relationship Id="rId118" Type="http://schemas.openxmlformats.org/officeDocument/2006/relationships/tags" Target="../tags/tag2611.xml"/><Relationship Id="rId139" Type="http://schemas.openxmlformats.org/officeDocument/2006/relationships/tags" Target="../tags/tag2632.xml"/><Relationship Id="rId85" Type="http://schemas.openxmlformats.org/officeDocument/2006/relationships/tags" Target="../tags/tag2578.xml"/><Relationship Id="rId150" Type="http://schemas.openxmlformats.org/officeDocument/2006/relationships/tags" Target="../tags/tag2643.xml"/><Relationship Id="rId171" Type="http://schemas.openxmlformats.org/officeDocument/2006/relationships/tags" Target="../tags/tag2664.xml"/><Relationship Id="rId192" Type="http://schemas.openxmlformats.org/officeDocument/2006/relationships/tags" Target="../tags/tag2685.xml"/><Relationship Id="rId206" Type="http://schemas.openxmlformats.org/officeDocument/2006/relationships/tags" Target="../tags/tag2699.xml"/><Relationship Id="rId227" Type="http://schemas.openxmlformats.org/officeDocument/2006/relationships/tags" Target="../tags/tag2720.xml"/><Relationship Id="rId248" Type="http://schemas.openxmlformats.org/officeDocument/2006/relationships/tags" Target="../tags/tag2741.xml"/><Relationship Id="rId269" Type="http://schemas.openxmlformats.org/officeDocument/2006/relationships/tags" Target="../tags/tag2762.xml"/><Relationship Id="rId12" Type="http://schemas.openxmlformats.org/officeDocument/2006/relationships/tags" Target="../tags/tag2505.xml"/><Relationship Id="rId33" Type="http://schemas.openxmlformats.org/officeDocument/2006/relationships/tags" Target="../tags/tag2526.xml"/><Relationship Id="rId108" Type="http://schemas.openxmlformats.org/officeDocument/2006/relationships/tags" Target="../tags/tag2601.xml"/><Relationship Id="rId129" Type="http://schemas.openxmlformats.org/officeDocument/2006/relationships/tags" Target="../tags/tag2622.xml"/><Relationship Id="rId54" Type="http://schemas.openxmlformats.org/officeDocument/2006/relationships/tags" Target="../tags/tag2547.xml"/><Relationship Id="rId75" Type="http://schemas.openxmlformats.org/officeDocument/2006/relationships/tags" Target="../tags/tag2568.xml"/><Relationship Id="rId96" Type="http://schemas.openxmlformats.org/officeDocument/2006/relationships/tags" Target="../tags/tag2589.xml"/><Relationship Id="rId140" Type="http://schemas.openxmlformats.org/officeDocument/2006/relationships/tags" Target="../tags/tag2633.xml"/><Relationship Id="rId161" Type="http://schemas.openxmlformats.org/officeDocument/2006/relationships/tags" Target="../tags/tag2654.xml"/><Relationship Id="rId182" Type="http://schemas.openxmlformats.org/officeDocument/2006/relationships/tags" Target="../tags/tag2675.xml"/><Relationship Id="rId217" Type="http://schemas.openxmlformats.org/officeDocument/2006/relationships/tags" Target="../tags/tag2710.xml"/><Relationship Id="rId6" Type="http://schemas.openxmlformats.org/officeDocument/2006/relationships/tags" Target="../tags/tag2499.xml"/><Relationship Id="rId238" Type="http://schemas.openxmlformats.org/officeDocument/2006/relationships/tags" Target="../tags/tag2731.xml"/><Relationship Id="rId259" Type="http://schemas.openxmlformats.org/officeDocument/2006/relationships/tags" Target="../tags/tag2752.xml"/><Relationship Id="rId23" Type="http://schemas.openxmlformats.org/officeDocument/2006/relationships/tags" Target="../tags/tag2516.xml"/><Relationship Id="rId119" Type="http://schemas.openxmlformats.org/officeDocument/2006/relationships/tags" Target="../tags/tag2612.xml"/><Relationship Id="rId270" Type="http://schemas.openxmlformats.org/officeDocument/2006/relationships/tags" Target="../tags/tag2763.xml"/><Relationship Id="rId44" Type="http://schemas.openxmlformats.org/officeDocument/2006/relationships/tags" Target="../tags/tag2537.xml"/><Relationship Id="rId65" Type="http://schemas.openxmlformats.org/officeDocument/2006/relationships/tags" Target="../tags/tag2558.xml"/><Relationship Id="rId86" Type="http://schemas.openxmlformats.org/officeDocument/2006/relationships/tags" Target="../tags/tag2579.xml"/><Relationship Id="rId130" Type="http://schemas.openxmlformats.org/officeDocument/2006/relationships/tags" Target="../tags/tag2623.xml"/><Relationship Id="rId151" Type="http://schemas.openxmlformats.org/officeDocument/2006/relationships/tags" Target="../tags/tag2644.xml"/><Relationship Id="rId172" Type="http://schemas.openxmlformats.org/officeDocument/2006/relationships/tags" Target="../tags/tag2665.xml"/><Relationship Id="rId193" Type="http://schemas.openxmlformats.org/officeDocument/2006/relationships/tags" Target="../tags/tag2686.xml"/><Relationship Id="rId202" Type="http://schemas.openxmlformats.org/officeDocument/2006/relationships/tags" Target="../tags/tag2695.xml"/><Relationship Id="rId207" Type="http://schemas.openxmlformats.org/officeDocument/2006/relationships/tags" Target="../tags/tag2700.xml"/><Relationship Id="rId223" Type="http://schemas.openxmlformats.org/officeDocument/2006/relationships/tags" Target="../tags/tag2716.xml"/><Relationship Id="rId228" Type="http://schemas.openxmlformats.org/officeDocument/2006/relationships/tags" Target="../tags/tag2721.xml"/><Relationship Id="rId244" Type="http://schemas.openxmlformats.org/officeDocument/2006/relationships/tags" Target="../tags/tag2737.xml"/><Relationship Id="rId249" Type="http://schemas.openxmlformats.org/officeDocument/2006/relationships/tags" Target="../tags/tag2742.xml"/><Relationship Id="rId13" Type="http://schemas.openxmlformats.org/officeDocument/2006/relationships/tags" Target="../tags/tag2506.xml"/><Relationship Id="rId18" Type="http://schemas.openxmlformats.org/officeDocument/2006/relationships/tags" Target="../tags/tag2511.xml"/><Relationship Id="rId39" Type="http://schemas.openxmlformats.org/officeDocument/2006/relationships/tags" Target="../tags/tag2532.xml"/><Relationship Id="rId109" Type="http://schemas.openxmlformats.org/officeDocument/2006/relationships/tags" Target="../tags/tag2602.xml"/><Relationship Id="rId260" Type="http://schemas.openxmlformats.org/officeDocument/2006/relationships/tags" Target="../tags/tag2753.xml"/><Relationship Id="rId265" Type="http://schemas.openxmlformats.org/officeDocument/2006/relationships/tags" Target="../tags/tag2758.xml"/><Relationship Id="rId34" Type="http://schemas.openxmlformats.org/officeDocument/2006/relationships/tags" Target="../tags/tag2527.xml"/><Relationship Id="rId50" Type="http://schemas.openxmlformats.org/officeDocument/2006/relationships/tags" Target="../tags/tag2543.xml"/><Relationship Id="rId55" Type="http://schemas.openxmlformats.org/officeDocument/2006/relationships/tags" Target="../tags/tag2548.xml"/><Relationship Id="rId76" Type="http://schemas.openxmlformats.org/officeDocument/2006/relationships/tags" Target="../tags/tag2569.xml"/><Relationship Id="rId97" Type="http://schemas.openxmlformats.org/officeDocument/2006/relationships/tags" Target="../tags/tag2590.xml"/><Relationship Id="rId104" Type="http://schemas.openxmlformats.org/officeDocument/2006/relationships/tags" Target="../tags/tag2597.xml"/><Relationship Id="rId120" Type="http://schemas.openxmlformats.org/officeDocument/2006/relationships/tags" Target="../tags/tag2613.xml"/><Relationship Id="rId125" Type="http://schemas.openxmlformats.org/officeDocument/2006/relationships/tags" Target="../tags/tag2618.xml"/><Relationship Id="rId141" Type="http://schemas.openxmlformats.org/officeDocument/2006/relationships/tags" Target="../tags/tag2634.xml"/><Relationship Id="rId146" Type="http://schemas.openxmlformats.org/officeDocument/2006/relationships/tags" Target="../tags/tag2639.xml"/><Relationship Id="rId167" Type="http://schemas.openxmlformats.org/officeDocument/2006/relationships/tags" Target="../tags/tag2660.xml"/><Relationship Id="rId188" Type="http://schemas.openxmlformats.org/officeDocument/2006/relationships/tags" Target="../tags/tag2681.xml"/><Relationship Id="rId7" Type="http://schemas.openxmlformats.org/officeDocument/2006/relationships/tags" Target="../tags/tag2500.xml"/><Relationship Id="rId71" Type="http://schemas.openxmlformats.org/officeDocument/2006/relationships/tags" Target="../tags/tag2564.xml"/><Relationship Id="rId92" Type="http://schemas.openxmlformats.org/officeDocument/2006/relationships/tags" Target="../tags/tag2585.xml"/><Relationship Id="rId162" Type="http://schemas.openxmlformats.org/officeDocument/2006/relationships/tags" Target="../tags/tag2655.xml"/><Relationship Id="rId183" Type="http://schemas.openxmlformats.org/officeDocument/2006/relationships/tags" Target="../tags/tag2676.xml"/><Relationship Id="rId213" Type="http://schemas.openxmlformats.org/officeDocument/2006/relationships/tags" Target="../tags/tag2706.xml"/><Relationship Id="rId218" Type="http://schemas.openxmlformats.org/officeDocument/2006/relationships/tags" Target="../tags/tag2711.xml"/><Relationship Id="rId234" Type="http://schemas.openxmlformats.org/officeDocument/2006/relationships/tags" Target="../tags/tag2727.xml"/><Relationship Id="rId239" Type="http://schemas.openxmlformats.org/officeDocument/2006/relationships/tags" Target="../tags/tag2732.xml"/><Relationship Id="rId2" Type="http://schemas.openxmlformats.org/officeDocument/2006/relationships/tags" Target="../tags/tag2495.xml"/><Relationship Id="rId29" Type="http://schemas.openxmlformats.org/officeDocument/2006/relationships/tags" Target="../tags/tag2522.xml"/><Relationship Id="rId250" Type="http://schemas.openxmlformats.org/officeDocument/2006/relationships/tags" Target="../tags/tag2743.xml"/><Relationship Id="rId255" Type="http://schemas.openxmlformats.org/officeDocument/2006/relationships/tags" Target="../tags/tag2748.xml"/><Relationship Id="rId271" Type="http://schemas.openxmlformats.org/officeDocument/2006/relationships/tags" Target="../tags/tag2764.xml"/><Relationship Id="rId276" Type="http://schemas.openxmlformats.org/officeDocument/2006/relationships/tags" Target="../tags/tag2769.xml"/><Relationship Id="rId24" Type="http://schemas.openxmlformats.org/officeDocument/2006/relationships/tags" Target="../tags/tag2517.xml"/><Relationship Id="rId40" Type="http://schemas.openxmlformats.org/officeDocument/2006/relationships/tags" Target="../tags/tag2533.xml"/><Relationship Id="rId45" Type="http://schemas.openxmlformats.org/officeDocument/2006/relationships/tags" Target="../tags/tag2538.xml"/><Relationship Id="rId66" Type="http://schemas.openxmlformats.org/officeDocument/2006/relationships/tags" Target="../tags/tag2559.xml"/><Relationship Id="rId87" Type="http://schemas.openxmlformats.org/officeDocument/2006/relationships/tags" Target="../tags/tag2580.xml"/><Relationship Id="rId110" Type="http://schemas.openxmlformats.org/officeDocument/2006/relationships/tags" Target="../tags/tag2603.xml"/><Relationship Id="rId115" Type="http://schemas.openxmlformats.org/officeDocument/2006/relationships/tags" Target="../tags/tag2608.xml"/><Relationship Id="rId131" Type="http://schemas.openxmlformats.org/officeDocument/2006/relationships/tags" Target="../tags/tag2624.xml"/><Relationship Id="rId136" Type="http://schemas.openxmlformats.org/officeDocument/2006/relationships/tags" Target="../tags/tag2629.xml"/><Relationship Id="rId157" Type="http://schemas.openxmlformats.org/officeDocument/2006/relationships/tags" Target="../tags/tag2650.xml"/><Relationship Id="rId178" Type="http://schemas.openxmlformats.org/officeDocument/2006/relationships/tags" Target="../tags/tag2671.xml"/><Relationship Id="rId61" Type="http://schemas.openxmlformats.org/officeDocument/2006/relationships/tags" Target="../tags/tag2554.xml"/><Relationship Id="rId82" Type="http://schemas.openxmlformats.org/officeDocument/2006/relationships/tags" Target="../tags/tag2575.xml"/><Relationship Id="rId152" Type="http://schemas.openxmlformats.org/officeDocument/2006/relationships/tags" Target="../tags/tag2645.xml"/><Relationship Id="rId173" Type="http://schemas.openxmlformats.org/officeDocument/2006/relationships/tags" Target="../tags/tag2666.xml"/><Relationship Id="rId194" Type="http://schemas.openxmlformats.org/officeDocument/2006/relationships/tags" Target="../tags/tag2687.xml"/><Relationship Id="rId199" Type="http://schemas.openxmlformats.org/officeDocument/2006/relationships/tags" Target="../tags/tag2692.xml"/><Relationship Id="rId203" Type="http://schemas.openxmlformats.org/officeDocument/2006/relationships/tags" Target="../tags/tag2696.xml"/><Relationship Id="rId208" Type="http://schemas.openxmlformats.org/officeDocument/2006/relationships/tags" Target="../tags/tag2701.xml"/><Relationship Id="rId229" Type="http://schemas.openxmlformats.org/officeDocument/2006/relationships/tags" Target="../tags/tag2722.xml"/><Relationship Id="rId19" Type="http://schemas.openxmlformats.org/officeDocument/2006/relationships/tags" Target="../tags/tag2512.xml"/><Relationship Id="rId224" Type="http://schemas.openxmlformats.org/officeDocument/2006/relationships/tags" Target="../tags/tag2717.xml"/><Relationship Id="rId240" Type="http://schemas.openxmlformats.org/officeDocument/2006/relationships/tags" Target="../tags/tag2733.xml"/><Relationship Id="rId245" Type="http://schemas.openxmlformats.org/officeDocument/2006/relationships/tags" Target="../tags/tag2738.xml"/><Relationship Id="rId261" Type="http://schemas.openxmlformats.org/officeDocument/2006/relationships/tags" Target="../tags/tag2754.xml"/><Relationship Id="rId266" Type="http://schemas.openxmlformats.org/officeDocument/2006/relationships/tags" Target="../tags/tag2759.xml"/><Relationship Id="rId14" Type="http://schemas.openxmlformats.org/officeDocument/2006/relationships/tags" Target="../tags/tag2507.xml"/><Relationship Id="rId30" Type="http://schemas.openxmlformats.org/officeDocument/2006/relationships/tags" Target="../tags/tag2523.xml"/><Relationship Id="rId35" Type="http://schemas.openxmlformats.org/officeDocument/2006/relationships/tags" Target="../tags/tag2528.xml"/><Relationship Id="rId56" Type="http://schemas.openxmlformats.org/officeDocument/2006/relationships/tags" Target="../tags/tag2549.xml"/><Relationship Id="rId77" Type="http://schemas.openxmlformats.org/officeDocument/2006/relationships/tags" Target="../tags/tag2570.xml"/><Relationship Id="rId100" Type="http://schemas.openxmlformats.org/officeDocument/2006/relationships/tags" Target="../tags/tag2593.xml"/><Relationship Id="rId105" Type="http://schemas.openxmlformats.org/officeDocument/2006/relationships/tags" Target="../tags/tag2598.xml"/><Relationship Id="rId126" Type="http://schemas.openxmlformats.org/officeDocument/2006/relationships/tags" Target="../tags/tag2619.xml"/><Relationship Id="rId147" Type="http://schemas.openxmlformats.org/officeDocument/2006/relationships/tags" Target="../tags/tag2640.xml"/><Relationship Id="rId168" Type="http://schemas.openxmlformats.org/officeDocument/2006/relationships/tags" Target="../tags/tag2661.xml"/><Relationship Id="rId8" Type="http://schemas.openxmlformats.org/officeDocument/2006/relationships/tags" Target="../tags/tag2501.xml"/><Relationship Id="rId51" Type="http://schemas.openxmlformats.org/officeDocument/2006/relationships/tags" Target="../tags/tag2544.xml"/><Relationship Id="rId72" Type="http://schemas.openxmlformats.org/officeDocument/2006/relationships/tags" Target="../tags/tag2565.xml"/><Relationship Id="rId93" Type="http://schemas.openxmlformats.org/officeDocument/2006/relationships/tags" Target="../tags/tag2586.xml"/><Relationship Id="rId98" Type="http://schemas.openxmlformats.org/officeDocument/2006/relationships/tags" Target="../tags/tag2591.xml"/><Relationship Id="rId121" Type="http://schemas.openxmlformats.org/officeDocument/2006/relationships/tags" Target="../tags/tag2614.xml"/><Relationship Id="rId142" Type="http://schemas.openxmlformats.org/officeDocument/2006/relationships/tags" Target="../tags/tag2635.xml"/><Relationship Id="rId163" Type="http://schemas.openxmlformats.org/officeDocument/2006/relationships/tags" Target="../tags/tag2656.xml"/><Relationship Id="rId184" Type="http://schemas.openxmlformats.org/officeDocument/2006/relationships/tags" Target="../tags/tag2677.xml"/><Relationship Id="rId189" Type="http://schemas.openxmlformats.org/officeDocument/2006/relationships/tags" Target="../tags/tag2682.xml"/><Relationship Id="rId219" Type="http://schemas.openxmlformats.org/officeDocument/2006/relationships/tags" Target="../tags/tag2712.xml"/><Relationship Id="rId3" Type="http://schemas.openxmlformats.org/officeDocument/2006/relationships/tags" Target="../tags/tag2496.xml"/><Relationship Id="rId214" Type="http://schemas.openxmlformats.org/officeDocument/2006/relationships/tags" Target="../tags/tag2707.xml"/><Relationship Id="rId230" Type="http://schemas.openxmlformats.org/officeDocument/2006/relationships/tags" Target="../tags/tag2723.xml"/><Relationship Id="rId235" Type="http://schemas.openxmlformats.org/officeDocument/2006/relationships/tags" Target="../tags/tag2728.xml"/><Relationship Id="rId251" Type="http://schemas.openxmlformats.org/officeDocument/2006/relationships/tags" Target="../tags/tag2744.xml"/><Relationship Id="rId256" Type="http://schemas.openxmlformats.org/officeDocument/2006/relationships/tags" Target="../tags/tag2749.xml"/><Relationship Id="rId277" Type="http://schemas.openxmlformats.org/officeDocument/2006/relationships/slideLayout" Target="../slideLayouts/slideLayout7.xml"/><Relationship Id="rId25" Type="http://schemas.openxmlformats.org/officeDocument/2006/relationships/tags" Target="../tags/tag2518.xml"/><Relationship Id="rId46" Type="http://schemas.openxmlformats.org/officeDocument/2006/relationships/tags" Target="../tags/tag2539.xml"/><Relationship Id="rId67" Type="http://schemas.openxmlformats.org/officeDocument/2006/relationships/tags" Target="../tags/tag2560.xml"/><Relationship Id="rId116" Type="http://schemas.openxmlformats.org/officeDocument/2006/relationships/tags" Target="../tags/tag2609.xml"/><Relationship Id="rId137" Type="http://schemas.openxmlformats.org/officeDocument/2006/relationships/tags" Target="../tags/tag2630.xml"/><Relationship Id="rId158" Type="http://schemas.openxmlformats.org/officeDocument/2006/relationships/tags" Target="../tags/tag2651.xml"/><Relationship Id="rId272" Type="http://schemas.openxmlformats.org/officeDocument/2006/relationships/tags" Target="../tags/tag2765.xml"/><Relationship Id="rId20" Type="http://schemas.openxmlformats.org/officeDocument/2006/relationships/tags" Target="../tags/tag2513.xml"/><Relationship Id="rId41" Type="http://schemas.openxmlformats.org/officeDocument/2006/relationships/tags" Target="../tags/tag2534.xml"/><Relationship Id="rId62" Type="http://schemas.openxmlformats.org/officeDocument/2006/relationships/tags" Target="../tags/tag2555.xml"/><Relationship Id="rId83" Type="http://schemas.openxmlformats.org/officeDocument/2006/relationships/tags" Target="../tags/tag2576.xml"/><Relationship Id="rId88" Type="http://schemas.openxmlformats.org/officeDocument/2006/relationships/tags" Target="../tags/tag2581.xml"/><Relationship Id="rId111" Type="http://schemas.openxmlformats.org/officeDocument/2006/relationships/tags" Target="../tags/tag2604.xml"/><Relationship Id="rId132" Type="http://schemas.openxmlformats.org/officeDocument/2006/relationships/tags" Target="../tags/tag2625.xml"/><Relationship Id="rId153" Type="http://schemas.openxmlformats.org/officeDocument/2006/relationships/tags" Target="../tags/tag2646.xml"/><Relationship Id="rId174" Type="http://schemas.openxmlformats.org/officeDocument/2006/relationships/tags" Target="../tags/tag2667.xml"/><Relationship Id="rId179" Type="http://schemas.openxmlformats.org/officeDocument/2006/relationships/tags" Target="../tags/tag2672.xml"/><Relationship Id="rId195" Type="http://schemas.openxmlformats.org/officeDocument/2006/relationships/tags" Target="../tags/tag2688.xml"/><Relationship Id="rId209" Type="http://schemas.openxmlformats.org/officeDocument/2006/relationships/tags" Target="../tags/tag2702.xml"/><Relationship Id="rId190" Type="http://schemas.openxmlformats.org/officeDocument/2006/relationships/tags" Target="../tags/tag2683.xml"/><Relationship Id="rId204" Type="http://schemas.openxmlformats.org/officeDocument/2006/relationships/tags" Target="../tags/tag2697.xml"/><Relationship Id="rId220" Type="http://schemas.openxmlformats.org/officeDocument/2006/relationships/tags" Target="../tags/tag2713.xml"/><Relationship Id="rId225" Type="http://schemas.openxmlformats.org/officeDocument/2006/relationships/tags" Target="../tags/tag2718.xml"/><Relationship Id="rId241" Type="http://schemas.openxmlformats.org/officeDocument/2006/relationships/tags" Target="../tags/tag2734.xml"/><Relationship Id="rId246" Type="http://schemas.openxmlformats.org/officeDocument/2006/relationships/tags" Target="../tags/tag2739.xml"/><Relationship Id="rId267" Type="http://schemas.openxmlformats.org/officeDocument/2006/relationships/tags" Target="../tags/tag2760.xml"/><Relationship Id="rId15" Type="http://schemas.openxmlformats.org/officeDocument/2006/relationships/tags" Target="../tags/tag2508.xml"/><Relationship Id="rId36" Type="http://schemas.openxmlformats.org/officeDocument/2006/relationships/tags" Target="../tags/tag2529.xml"/><Relationship Id="rId57" Type="http://schemas.openxmlformats.org/officeDocument/2006/relationships/tags" Target="../tags/tag2550.xml"/><Relationship Id="rId106" Type="http://schemas.openxmlformats.org/officeDocument/2006/relationships/tags" Target="../tags/tag2599.xml"/><Relationship Id="rId127" Type="http://schemas.openxmlformats.org/officeDocument/2006/relationships/tags" Target="../tags/tag2620.xml"/><Relationship Id="rId262" Type="http://schemas.openxmlformats.org/officeDocument/2006/relationships/tags" Target="../tags/tag2755.xml"/><Relationship Id="rId10" Type="http://schemas.openxmlformats.org/officeDocument/2006/relationships/tags" Target="../tags/tag2503.xml"/><Relationship Id="rId31" Type="http://schemas.openxmlformats.org/officeDocument/2006/relationships/tags" Target="../tags/tag2524.xml"/><Relationship Id="rId52" Type="http://schemas.openxmlformats.org/officeDocument/2006/relationships/tags" Target="../tags/tag2545.xml"/><Relationship Id="rId73" Type="http://schemas.openxmlformats.org/officeDocument/2006/relationships/tags" Target="../tags/tag2566.xml"/><Relationship Id="rId78" Type="http://schemas.openxmlformats.org/officeDocument/2006/relationships/tags" Target="../tags/tag2571.xml"/><Relationship Id="rId94" Type="http://schemas.openxmlformats.org/officeDocument/2006/relationships/tags" Target="../tags/tag2587.xml"/><Relationship Id="rId99" Type="http://schemas.openxmlformats.org/officeDocument/2006/relationships/tags" Target="../tags/tag2592.xml"/><Relationship Id="rId101" Type="http://schemas.openxmlformats.org/officeDocument/2006/relationships/tags" Target="../tags/tag2594.xml"/><Relationship Id="rId122" Type="http://schemas.openxmlformats.org/officeDocument/2006/relationships/tags" Target="../tags/tag2615.xml"/><Relationship Id="rId143" Type="http://schemas.openxmlformats.org/officeDocument/2006/relationships/tags" Target="../tags/tag2636.xml"/><Relationship Id="rId148" Type="http://schemas.openxmlformats.org/officeDocument/2006/relationships/tags" Target="../tags/tag2641.xml"/><Relationship Id="rId164" Type="http://schemas.openxmlformats.org/officeDocument/2006/relationships/tags" Target="../tags/tag2657.xml"/><Relationship Id="rId169" Type="http://schemas.openxmlformats.org/officeDocument/2006/relationships/tags" Target="../tags/tag2662.xml"/><Relationship Id="rId185" Type="http://schemas.openxmlformats.org/officeDocument/2006/relationships/tags" Target="../tags/tag2678.xml"/><Relationship Id="rId4" Type="http://schemas.openxmlformats.org/officeDocument/2006/relationships/tags" Target="../tags/tag2497.xml"/><Relationship Id="rId9" Type="http://schemas.openxmlformats.org/officeDocument/2006/relationships/tags" Target="../tags/tag2502.xml"/><Relationship Id="rId180" Type="http://schemas.openxmlformats.org/officeDocument/2006/relationships/tags" Target="../tags/tag2673.xml"/><Relationship Id="rId210" Type="http://schemas.openxmlformats.org/officeDocument/2006/relationships/tags" Target="../tags/tag2703.xml"/><Relationship Id="rId215" Type="http://schemas.openxmlformats.org/officeDocument/2006/relationships/tags" Target="../tags/tag2708.xml"/><Relationship Id="rId236" Type="http://schemas.openxmlformats.org/officeDocument/2006/relationships/tags" Target="../tags/tag2729.xml"/><Relationship Id="rId257" Type="http://schemas.openxmlformats.org/officeDocument/2006/relationships/tags" Target="../tags/tag2750.xml"/><Relationship Id="rId26" Type="http://schemas.openxmlformats.org/officeDocument/2006/relationships/tags" Target="../tags/tag2519.xml"/><Relationship Id="rId231" Type="http://schemas.openxmlformats.org/officeDocument/2006/relationships/tags" Target="../tags/tag2724.xml"/><Relationship Id="rId252" Type="http://schemas.openxmlformats.org/officeDocument/2006/relationships/tags" Target="../tags/tag2745.xml"/><Relationship Id="rId273" Type="http://schemas.openxmlformats.org/officeDocument/2006/relationships/tags" Target="../tags/tag2766.xml"/><Relationship Id="rId47" Type="http://schemas.openxmlformats.org/officeDocument/2006/relationships/tags" Target="../tags/tag2540.xml"/><Relationship Id="rId68" Type="http://schemas.openxmlformats.org/officeDocument/2006/relationships/tags" Target="../tags/tag2561.xml"/><Relationship Id="rId89" Type="http://schemas.openxmlformats.org/officeDocument/2006/relationships/tags" Target="../tags/tag2582.xml"/><Relationship Id="rId112" Type="http://schemas.openxmlformats.org/officeDocument/2006/relationships/tags" Target="../tags/tag2605.xml"/><Relationship Id="rId133" Type="http://schemas.openxmlformats.org/officeDocument/2006/relationships/tags" Target="../tags/tag2626.xml"/><Relationship Id="rId154" Type="http://schemas.openxmlformats.org/officeDocument/2006/relationships/tags" Target="../tags/tag2647.xml"/><Relationship Id="rId175" Type="http://schemas.openxmlformats.org/officeDocument/2006/relationships/tags" Target="../tags/tag2668.xml"/><Relationship Id="rId196" Type="http://schemas.openxmlformats.org/officeDocument/2006/relationships/tags" Target="../tags/tag2689.xml"/><Relationship Id="rId200" Type="http://schemas.openxmlformats.org/officeDocument/2006/relationships/tags" Target="../tags/tag2693.xml"/><Relationship Id="rId16" Type="http://schemas.openxmlformats.org/officeDocument/2006/relationships/tags" Target="../tags/tag2509.xml"/><Relationship Id="rId221" Type="http://schemas.openxmlformats.org/officeDocument/2006/relationships/tags" Target="../tags/tag2714.xml"/><Relationship Id="rId242" Type="http://schemas.openxmlformats.org/officeDocument/2006/relationships/tags" Target="../tags/tag2735.xml"/><Relationship Id="rId263" Type="http://schemas.openxmlformats.org/officeDocument/2006/relationships/tags" Target="../tags/tag2756.xml"/><Relationship Id="rId37" Type="http://schemas.openxmlformats.org/officeDocument/2006/relationships/tags" Target="../tags/tag2530.xml"/><Relationship Id="rId58" Type="http://schemas.openxmlformats.org/officeDocument/2006/relationships/tags" Target="../tags/tag2551.xml"/><Relationship Id="rId79" Type="http://schemas.openxmlformats.org/officeDocument/2006/relationships/tags" Target="../tags/tag2572.xml"/><Relationship Id="rId102" Type="http://schemas.openxmlformats.org/officeDocument/2006/relationships/tags" Target="../tags/tag2595.xml"/><Relationship Id="rId123" Type="http://schemas.openxmlformats.org/officeDocument/2006/relationships/tags" Target="../tags/tag2616.xml"/><Relationship Id="rId144" Type="http://schemas.openxmlformats.org/officeDocument/2006/relationships/tags" Target="../tags/tag2637.xml"/><Relationship Id="rId90" Type="http://schemas.openxmlformats.org/officeDocument/2006/relationships/tags" Target="../tags/tag2583.xml"/><Relationship Id="rId165" Type="http://schemas.openxmlformats.org/officeDocument/2006/relationships/tags" Target="../tags/tag2658.xml"/><Relationship Id="rId186" Type="http://schemas.openxmlformats.org/officeDocument/2006/relationships/tags" Target="../tags/tag2679.xml"/><Relationship Id="rId211" Type="http://schemas.openxmlformats.org/officeDocument/2006/relationships/tags" Target="../tags/tag2704.xml"/><Relationship Id="rId232" Type="http://schemas.openxmlformats.org/officeDocument/2006/relationships/tags" Target="../tags/tag2725.xml"/><Relationship Id="rId253" Type="http://schemas.openxmlformats.org/officeDocument/2006/relationships/tags" Target="../tags/tag2746.xml"/><Relationship Id="rId274" Type="http://schemas.openxmlformats.org/officeDocument/2006/relationships/tags" Target="../tags/tag2767.xml"/><Relationship Id="rId27" Type="http://schemas.openxmlformats.org/officeDocument/2006/relationships/tags" Target="../tags/tag2520.xml"/><Relationship Id="rId48" Type="http://schemas.openxmlformats.org/officeDocument/2006/relationships/tags" Target="../tags/tag2541.xml"/><Relationship Id="rId69" Type="http://schemas.openxmlformats.org/officeDocument/2006/relationships/tags" Target="../tags/tag2562.xml"/><Relationship Id="rId113" Type="http://schemas.openxmlformats.org/officeDocument/2006/relationships/tags" Target="../tags/tag2606.xml"/><Relationship Id="rId134" Type="http://schemas.openxmlformats.org/officeDocument/2006/relationships/tags" Target="../tags/tag2627.xml"/><Relationship Id="rId80" Type="http://schemas.openxmlformats.org/officeDocument/2006/relationships/tags" Target="../tags/tag2573.xml"/><Relationship Id="rId155" Type="http://schemas.openxmlformats.org/officeDocument/2006/relationships/tags" Target="../tags/tag2648.xml"/><Relationship Id="rId176" Type="http://schemas.openxmlformats.org/officeDocument/2006/relationships/tags" Target="../tags/tag2669.xml"/><Relationship Id="rId197" Type="http://schemas.openxmlformats.org/officeDocument/2006/relationships/tags" Target="../tags/tag2690.xml"/><Relationship Id="rId201" Type="http://schemas.openxmlformats.org/officeDocument/2006/relationships/tags" Target="../tags/tag2694.xml"/><Relationship Id="rId222" Type="http://schemas.openxmlformats.org/officeDocument/2006/relationships/tags" Target="../tags/tag2715.xml"/><Relationship Id="rId243" Type="http://schemas.openxmlformats.org/officeDocument/2006/relationships/tags" Target="../tags/tag2736.xml"/><Relationship Id="rId264" Type="http://schemas.openxmlformats.org/officeDocument/2006/relationships/tags" Target="../tags/tag2757.xml"/><Relationship Id="rId17" Type="http://schemas.openxmlformats.org/officeDocument/2006/relationships/tags" Target="../tags/tag2510.xml"/><Relationship Id="rId38" Type="http://schemas.openxmlformats.org/officeDocument/2006/relationships/tags" Target="../tags/tag2531.xml"/><Relationship Id="rId59" Type="http://schemas.openxmlformats.org/officeDocument/2006/relationships/tags" Target="../tags/tag2552.xml"/><Relationship Id="rId103" Type="http://schemas.openxmlformats.org/officeDocument/2006/relationships/tags" Target="../tags/tag2596.xml"/><Relationship Id="rId124" Type="http://schemas.openxmlformats.org/officeDocument/2006/relationships/tags" Target="../tags/tag2617.xml"/><Relationship Id="rId70" Type="http://schemas.openxmlformats.org/officeDocument/2006/relationships/tags" Target="../tags/tag2563.xml"/><Relationship Id="rId91" Type="http://schemas.openxmlformats.org/officeDocument/2006/relationships/tags" Target="../tags/tag2584.xml"/><Relationship Id="rId145" Type="http://schemas.openxmlformats.org/officeDocument/2006/relationships/tags" Target="../tags/tag2638.xml"/><Relationship Id="rId166" Type="http://schemas.openxmlformats.org/officeDocument/2006/relationships/tags" Target="../tags/tag2659.xml"/><Relationship Id="rId187" Type="http://schemas.openxmlformats.org/officeDocument/2006/relationships/tags" Target="../tags/tag2680.xml"/><Relationship Id="rId1" Type="http://schemas.openxmlformats.org/officeDocument/2006/relationships/tags" Target="../tags/tag2494.xml"/><Relationship Id="rId212" Type="http://schemas.openxmlformats.org/officeDocument/2006/relationships/tags" Target="../tags/tag2705.xml"/><Relationship Id="rId233" Type="http://schemas.openxmlformats.org/officeDocument/2006/relationships/tags" Target="../tags/tag2726.xml"/><Relationship Id="rId254" Type="http://schemas.openxmlformats.org/officeDocument/2006/relationships/tags" Target="../tags/tag2747.xml"/><Relationship Id="rId28" Type="http://schemas.openxmlformats.org/officeDocument/2006/relationships/tags" Target="../tags/tag2521.xml"/><Relationship Id="rId49" Type="http://schemas.openxmlformats.org/officeDocument/2006/relationships/tags" Target="../tags/tag2542.xml"/><Relationship Id="rId114" Type="http://schemas.openxmlformats.org/officeDocument/2006/relationships/tags" Target="../tags/tag2607.xml"/><Relationship Id="rId275" Type="http://schemas.openxmlformats.org/officeDocument/2006/relationships/tags" Target="../tags/tag2768.xml"/><Relationship Id="rId60" Type="http://schemas.openxmlformats.org/officeDocument/2006/relationships/tags" Target="../tags/tag2553.xml"/><Relationship Id="rId81" Type="http://schemas.openxmlformats.org/officeDocument/2006/relationships/tags" Target="../tags/tag2574.xml"/><Relationship Id="rId135" Type="http://schemas.openxmlformats.org/officeDocument/2006/relationships/tags" Target="../tags/tag2628.xml"/><Relationship Id="rId156" Type="http://schemas.openxmlformats.org/officeDocument/2006/relationships/tags" Target="../tags/tag2649.xml"/><Relationship Id="rId177" Type="http://schemas.openxmlformats.org/officeDocument/2006/relationships/tags" Target="../tags/tag2670.xml"/><Relationship Id="rId198" Type="http://schemas.openxmlformats.org/officeDocument/2006/relationships/tags" Target="../tags/tag2691.xml"/></Relationships>
</file>

<file path=ppt/slides/_rels/slide91.xml.rels><?xml version="1.0" encoding="UTF-8" standalone="yes"?>
<Relationships xmlns="http://schemas.openxmlformats.org/package/2006/relationships"><Relationship Id="rId117" Type="http://schemas.openxmlformats.org/officeDocument/2006/relationships/tags" Target="../tags/tag2886.xml"/><Relationship Id="rId21" Type="http://schemas.openxmlformats.org/officeDocument/2006/relationships/tags" Target="../tags/tag2790.xml"/><Relationship Id="rId42" Type="http://schemas.openxmlformats.org/officeDocument/2006/relationships/tags" Target="../tags/tag2811.xml"/><Relationship Id="rId63" Type="http://schemas.openxmlformats.org/officeDocument/2006/relationships/tags" Target="../tags/tag2832.xml"/><Relationship Id="rId84" Type="http://schemas.openxmlformats.org/officeDocument/2006/relationships/tags" Target="../tags/tag2853.xml"/><Relationship Id="rId138" Type="http://schemas.openxmlformats.org/officeDocument/2006/relationships/tags" Target="../tags/tag2907.xml"/><Relationship Id="rId159" Type="http://schemas.openxmlformats.org/officeDocument/2006/relationships/tags" Target="../tags/tag2928.xml"/><Relationship Id="rId170" Type="http://schemas.openxmlformats.org/officeDocument/2006/relationships/tags" Target="../tags/tag2939.xml"/><Relationship Id="rId191" Type="http://schemas.openxmlformats.org/officeDocument/2006/relationships/tags" Target="../tags/tag2960.xml"/><Relationship Id="rId205" Type="http://schemas.openxmlformats.org/officeDocument/2006/relationships/tags" Target="../tags/tag2974.xml"/><Relationship Id="rId226" Type="http://schemas.openxmlformats.org/officeDocument/2006/relationships/tags" Target="../tags/tag2995.xml"/><Relationship Id="rId247" Type="http://schemas.openxmlformats.org/officeDocument/2006/relationships/tags" Target="../tags/tag3016.xml"/><Relationship Id="rId107" Type="http://schemas.openxmlformats.org/officeDocument/2006/relationships/tags" Target="../tags/tag2876.xml"/><Relationship Id="rId268" Type="http://schemas.openxmlformats.org/officeDocument/2006/relationships/tags" Target="../tags/tag3037.xml"/><Relationship Id="rId11" Type="http://schemas.openxmlformats.org/officeDocument/2006/relationships/tags" Target="../tags/tag2780.xml"/><Relationship Id="rId32" Type="http://schemas.openxmlformats.org/officeDocument/2006/relationships/tags" Target="../tags/tag2801.xml"/><Relationship Id="rId53" Type="http://schemas.openxmlformats.org/officeDocument/2006/relationships/tags" Target="../tags/tag2822.xml"/><Relationship Id="rId74" Type="http://schemas.openxmlformats.org/officeDocument/2006/relationships/tags" Target="../tags/tag2843.xml"/><Relationship Id="rId128" Type="http://schemas.openxmlformats.org/officeDocument/2006/relationships/tags" Target="../tags/tag2897.xml"/><Relationship Id="rId149" Type="http://schemas.openxmlformats.org/officeDocument/2006/relationships/tags" Target="../tags/tag2918.xml"/><Relationship Id="rId5" Type="http://schemas.openxmlformats.org/officeDocument/2006/relationships/tags" Target="../tags/tag2774.xml"/><Relationship Id="rId95" Type="http://schemas.openxmlformats.org/officeDocument/2006/relationships/tags" Target="../tags/tag2864.xml"/><Relationship Id="rId160" Type="http://schemas.openxmlformats.org/officeDocument/2006/relationships/tags" Target="../tags/tag2929.xml"/><Relationship Id="rId181" Type="http://schemas.openxmlformats.org/officeDocument/2006/relationships/tags" Target="../tags/tag2950.xml"/><Relationship Id="rId216" Type="http://schemas.openxmlformats.org/officeDocument/2006/relationships/tags" Target="../tags/tag2985.xml"/><Relationship Id="rId237" Type="http://schemas.openxmlformats.org/officeDocument/2006/relationships/tags" Target="../tags/tag3006.xml"/><Relationship Id="rId258" Type="http://schemas.openxmlformats.org/officeDocument/2006/relationships/tags" Target="../tags/tag3027.xml"/><Relationship Id="rId279" Type="http://schemas.openxmlformats.org/officeDocument/2006/relationships/tags" Target="../tags/tag3048.xml"/><Relationship Id="rId22" Type="http://schemas.openxmlformats.org/officeDocument/2006/relationships/tags" Target="../tags/tag2791.xml"/><Relationship Id="rId43" Type="http://schemas.openxmlformats.org/officeDocument/2006/relationships/tags" Target="../tags/tag2812.xml"/><Relationship Id="rId64" Type="http://schemas.openxmlformats.org/officeDocument/2006/relationships/tags" Target="../tags/tag2833.xml"/><Relationship Id="rId118" Type="http://schemas.openxmlformats.org/officeDocument/2006/relationships/tags" Target="../tags/tag2887.xml"/><Relationship Id="rId139" Type="http://schemas.openxmlformats.org/officeDocument/2006/relationships/tags" Target="../tags/tag2908.xml"/><Relationship Id="rId85" Type="http://schemas.openxmlformats.org/officeDocument/2006/relationships/tags" Target="../tags/tag2854.xml"/><Relationship Id="rId150" Type="http://schemas.openxmlformats.org/officeDocument/2006/relationships/tags" Target="../tags/tag2919.xml"/><Relationship Id="rId171" Type="http://schemas.openxmlformats.org/officeDocument/2006/relationships/tags" Target="../tags/tag2940.xml"/><Relationship Id="rId192" Type="http://schemas.openxmlformats.org/officeDocument/2006/relationships/tags" Target="../tags/tag2961.xml"/><Relationship Id="rId206" Type="http://schemas.openxmlformats.org/officeDocument/2006/relationships/tags" Target="../tags/tag2975.xml"/><Relationship Id="rId227" Type="http://schemas.openxmlformats.org/officeDocument/2006/relationships/tags" Target="../tags/tag2996.xml"/><Relationship Id="rId248" Type="http://schemas.openxmlformats.org/officeDocument/2006/relationships/tags" Target="../tags/tag3017.xml"/><Relationship Id="rId269" Type="http://schemas.openxmlformats.org/officeDocument/2006/relationships/tags" Target="../tags/tag3038.xml"/><Relationship Id="rId12" Type="http://schemas.openxmlformats.org/officeDocument/2006/relationships/tags" Target="../tags/tag2781.xml"/><Relationship Id="rId33" Type="http://schemas.openxmlformats.org/officeDocument/2006/relationships/tags" Target="../tags/tag2802.xml"/><Relationship Id="rId108" Type="http://schemas.openxmlformats.org/officeDocument/2006/relationships/tags" Target="../tags/tag2877.xml"/><Relationship Id="rId129" Type="http://schemas.openxmlformats.org/officeDocument/2006/relationships/tags" Target="../tags/tag2898.xml"/><Relationship Id="rId280" Type="http://schemas.openxmlformats.org/officeDocument/2006/relationships/slideLayout" Target="../slideLayouts/slideLayout7.xml"/><Relationship Id="rId54" Type="http://schemas.openxmlformats.org/officeDocument/2006/relationships/tags" Target="../tags/tag2823.xml"/><Relationship Id="rId75" Type="http://schemas.openxmlformats.org/officeDocument/2006/relationships/tags" Target="../tags/tag2844.xml"/><Relationship Id="rId96" Type="http://schemas.openxmlformats.org/officeDocument/2006/relationships/tags" Target="../tags/tag2865.xml"/><Relationship Id="rId140" Type="http://schemas.openxmlformats.org/officeDocument/2006/relationships/tags" Target="../tags/tag2909.xml"/><Relationship Id="rId161" Type="http://schemas.openxmlformats.org/officeDocument/2006/relationships/tags" Target="../tags/tag2930.xml"/><Relationship Id="rId182" Type="http://schemas.openxmlformats.org/officeDocument/2006/relationships/tags" Target="../tags/tag2951.xml"/><Relationship Id="rId217" Type="http://schemas.openxmlformats.org/officeDocument/2006/relationships/tags" Target="../tags/tag2986.xml"/><Relationship Id="rId6" Type="http://schemas.openxmlformats.org/officeDocument/2006/relationships/tags" Target="../tags/tag2775.xml"/><Relationship Id="rId238" Type="http://schemas.openxmlformats.org/officeDocument/2006/relationships/tags" Target="../tags/tag3007.xml"/><Relationship Id="rId259" Type="http://schemas.openxmlformats.org/officeDocument/2006/relationships/tags" Target="../tags/tag3028.xml"/><Relationship Id="rId23" Type="http://schemas.openxmlformats.org/officeDocument/2006/relationships/tags" Target="../tags/tag2792.xml"/><Relationship Id="rId119" Type="http://schemas.openxmlformats.org/officeDocument/2006/relationships/tags" Target="../tags/tag2888.xml"/><Relationship Id="rId270" Type="http://schemas.openxmlformats.org/officeDocument/2006/relationships/tags" Target="../tags/tag3039.xml"/><Relationship Id="rId44" Type="http://schemas.openxmlformats.org/officeDocument/2006/relationships/tags" Target="../tags/tag2813.xml"/><Relationship Id="rId65" Type="http://schemas.openxmlformats.org/officeDocument/2006/relationships/tags" Target="../tags/tag2834.xml"/><Relationship Id="rId86" Type="http://schemas.openxmlformats.org/officeDocument/2006/relationships/tags" Target="../tags/tag2855.xml"/><Relationship Id="rId130" Type="http://schemas.openxmlformats.org/officeDocument/2006/relationships/tags" Target="../tags/tag2899.xml"/><Relationship Id="rId151" Type="http://schemas.openxmlformats.org/officeDocument/2006/relationships/tags" Target="../tags/tag2920.xml"/><Relationship Id="rId172" Type="http://schemas.openxmlformats.org/officeDocument/2006/relationships/tags" Target="../tags/tag2941.xml"/><Relationship Id="rId193" Type="http://schemas.openxmlformats.org/officeDocument/2006/relationships/tags" Target="../tags/tag2962.xml"/><Relationship Id="rId202" Type="http://schemas.openxmlformats.org/officeDocument/2006/relationships/tags" Target="../tags/tag2971.xml"/><Relationship Id="rId207" Type="http://schemas.openxmlformats.org/officeDocument/2006/relationships/tags" Target="../tags/tag2976.xml"/><Relationship Id="rId223" Type="http://schemas.openxmlformats.org/officeDocument/2006/relationships/tags" Target="../tags/tag2992.xml"/><Relationship Id="rId228" Type="http://schemas.openxmlformats.org/officeDocument/2006/relationships/tags" Target="../tags/tag2997.xml"/><Relationship Id="rId244" Type="http://schemas.openxmlformats.org/officeDocument/2006/relationships/tags" Target="../tags/tag3013.xml"/><Relationship Id="rId249" Type="http://schemas.openxmlformats.org/officeDocument/2006/relationships/tags" Target="../tags/tag3018.xml"/><Relationship Id="rId13" Type="http://schemas.openxmlformats.org/officeDocument/2006/relationships/tags" Target="../tags/tag2782.xml"/><Relationship Id="rId18" Type="http://schemas.openxmlformats.org/officeDocument/2006/relationships/tags" Target="../tags/tag2787.xml"/><Relationship Id="rId39" Type="http://schemas.openxmlformats.org/officeDocument/2006/relationships/tags" Target="../tags/tag2808.xml"/><Relationship Id="rId109" Type="http://schemas.openxmlformats.org/officeDocument/2006/relationships/tags" Target="../tags/tag2878.xml"/><Relationship Id="rId260" Type="http://schemas.openxmlformats.org/officeDocument/2006/relationships/tags" Target="../tags/tag3029.xml"/><Relationship Id="rId265" Type="http://schemas.openxmlformats.org/officeDocument/2006/relationships/tags" Target="../tags/tag3034.xml"/><Relationship Id="rId34" Type="http://schemas.openxmlformats.org/officeDocument/2006/relationships/tags" Target="../tags/tag2803.xml"/><Relationship Id="rId50" Type="http://schemas.openxmlformats.org/officeDocument/2006/relationships/tags" Target="../tags/tag2819.xml"/><Relationship Id="rId55" Type="http://schemas.openxmlformats.org/officeDocument/2006/relationships/tags" Target="../tags/tag2824.xml"/><Relationship Id="rId76" Type="http://schemas.openxmlformats.org/officeDocument/2006/relationships/tags" Target="../tags/tag2845.xml"/><Relationship Id="rId97" Type="http://schemas.openxmlformats.org/officeDocument/2006/relationships/tags" Target="../tags/tag2866.xml"/><Relationship Id="rId104" Type="http://schemas.openxmlformats.org/officeDocument/2006/relationships/tags" Target="../tags/tag2873.xml"/><Relationship Id="rId120" Type="http://schemas.openxmlformats.org/officeDocument/2006/relationships/tags" Target="../tags/tag2889.xml"/><Relationship Id="rId125" Type="http://schemas.openxmlformats.org/officeDocument/2006/relationships/tags" Target="../tags/tag2894.xml"/><Relationship Id="rId141" Type="http://schemas.openxmlformats.org/officeDocument/2006/relationships/tags" Target="../tags/tag2910.xml"/><Relationship Id="rId146" Type="http://schemas.openxmlformats.org/officeDocument/2006/relationships/tags" Target="../tags/tag2915.xml"/><Relationship Id="rId167" Type="http://schemas.openxmlformats.org/officeDocument/2006/relationships/tags" Target="../tags/tag2936.xml"/><Relationship Id="rId188" Type="http://schemas.openxmlformats.org/officeDocument/2006/relationships/tags" Target="../tags/tag2957.xml"/><Relationship Id="rId7" Type="http://schemas.openxmlformats.org/officeDocument/2006/relationships/tags" Target="../tags/tag2776.xml"/><Relationship Id="rId71" Type="http://schemas.openxmlformats.org/officeDocument/2006/relationships/tags" Target="../tags/tag2840.xml"/><Relationship Id="rId92" Type="http://schemas.openxmlformats.org/officeDocument/2006/relationships/tags" Target="../tags/tag2861.xml"/><Relationship Id="rId162" Type="http://schemas.openxmlformats.org/officeDocument/2006/relationships/tags" Target="../tags/tag2931.xml"/><Relationship Id="rId183" Type="http://schemas.openxmlformats.org/officeDocument/2006/relationships/tags" Target="../tags/tag2952.xml"/><Relationship Id="rId213" Type="http://schemas.openxmlformats.org/officeDocument/2006/relationships/tags" Target="../tags/tag2982.xml"/><Relationship Id="rId218" Type="http://schemas.openxmlformats.org/officeDocument/2006/relationships/tags" Target="../tags/tag2987.xml"/><Relationship Id="rId234" Type="http://schemas.openxmlformats.org/officeDocument/2006/relationships/tags" Target="../tags/tag3003.xml"/><Relationship Id="rId239" Type="http://schemas.openxmlformats.org/officeDocument/2006/relationships/tags" Target="../tags/tag3008.xml"/><Relationship Id="rId2" Type="http://schemas.openxmlformats.org/officeDocument/2006/relationships/tags" Target="../tags/tag2771.xml"/><Relationship Id="rId29" Type="http://schemas.openxmlformats.org/officeDocument/2006/relationships/tags" Target="../tags/tag2798.xml"/><Relationship Id="rId250" Type="http://schemas.openxmlformats.org/officeDocument/2006/relationships/tags" Target="../tags/tag3019.xml"/><Relationship Id="rId255" Type="http://schemas.openxmlformats.org/officeDocument/2006/relationships/tags" Target="../tags/tag3024.xml"/><Relationship Id="rId271" Type="http://schemas.openxmlformats.org/officeDocument/2006/relationships/tags" Target="../tags/tag3040.xml"/><Relationship Id="rId276" Type="http://schemas.openxmlformats.org/officeDocument/2006/relationships/tags" Target="../tags/tag3045.xml"/><Relationship Id="rId24" Type="http://schemas.openxmlformats.org/officeDocument/2006/relationships/tags" Target="../tags/tag2793.xml"/><Relationship Id="rId40" Type="http://schemas.openxmlformats.org/officeDocument/2006/relationships/tags" Target="../tags/tag2809.xml"/><Relationship Id="rId45" Type="http://schemas.openxmlformats.org/officeDocument/2006/relationships/tags" Target="../tags/tag2814.xml"/><Relationship Id="rId66" Type="http://schemas.openxmlformats.org/officeDocument/2006/relationships/tags" Target="../tags/tag2835.xml"/><Relationship Id="rId87" Type="http://schemas.openxmlformats.org/officeDocument/2006/relationships/tags" Target="../tags/tag2856.xml"/><Relationship Id="rId110" Type="http://schemas.openxmlformats.org/officeDocument/2006/relationships/tags" Target="../tags/tag2879.xml"/><Relationship Id="rId115" Type="http://schemas.openxmlformats.org/officeDocument/2006/relationships/tags" Target="../tags/tag2884.xml"/><Relationship Id="rId131" Type="http://schemas.openxmlformats.org/officeDocument/2006/relationships/tags" Target="../tags/tag2900.xml"/><Relationship Id="rId136" Type="http://schemas.openxmlformats.org/officeDocument/2006/relationships/tags" Target="../tags/tag2905.xml"/><Relationship Id="rId157" Type="http://schemas.openxmlformats.org/officeDocument/2006/relationships/tags" Target="../tags/tag2926.xml"/><Relationship Id="rId178" Type="http://schemas.openxmlformats.org/officeDocument/2006/relationships/tags" Target="../tags/tag2947.xml"/><Relationship Id="rId61" Type="http://schemas.openxmlformats.org/officeDocument/2006/relationships/tags" Target="../tags/tag2830.xml"/><Relationship Id="rId82" Type="http://schemas.openxmlformats.org/officeDocument/2006/relationships/tags" Target="../tags/tag2851.xml"/><Relationship Id="rId152" Type="http://schemas.openxmlformats.org/officeDocument/2006/relationships/tags" Target="../tags/tag2921.xml"/><Relationship Id="rId173" Type="http://schemas.openxmlformats.org/officeDocument/2006/relationships/tags" Target="../tags/tag2942.xml"/><Relationship Id="rId194" Type="http://schemas.openxmlformats.org/officeDocument/2006/relationships/tags" Target="../tags/tag2963.xml"/><Relationship Id="rId199" Type="http://schemas.openxmlformats.org/officeDocument/2006/relationships/tags" Target="../tags/tag2968.xml"/><Relationship Id="rId203" Type="http://schemas.openxmlformats.org/officeDocument/2006/relationships/tags" Target="../tags/tag2972.xml"/><Relationship Id="rId208" Type="http://schemas.openxmlformats.org/officeDocument/2006/relationships/tags" Target="../tags/tag2977.xml"/><Relationship Id="rId229" Type="http://schemas.openxmlformats.org/officeDocument/2006/relationships/tags" Target="../tags/tag2998.xml"/><Relationship Id="rId19" Type="http://schemas.openxmlformats.org/officeDocument/2006/relationships/tags" Target="../tags/tag2788.xml"/><Relationship Id="rId224" Type="http://schemas.openxmlformats.org/officeDocument/2006/relationships/tags" Target="../tags/tag2993.xml"/><Relationship Id="rId240" Type="http://schemas.openxmlformats.org/officeDocument/2006/relationships/tags" Target="../tags/tag3009.xml"/><Relationship Id="rId245" Type="http://schemas.openxmlformats.org/officeDocument/2006/relationships/tags" Target="../tags/tag3014.xml"/><Relationship Id="rId261" Type="http://schemas.openxmlformats.org/officeDocument/2006/relationships/tags" Target="../tags/tag3030.xml"/><Relationship Id="rId266" Type="http://schemas.openxmlformats.org/officeDocument/2006/relationships/tags" Target="../tags/tag3035.xml"/><Relationship Id="rId14" Type="http://schemas.openxmlformats.org/officeDocument/2006/relationships/tags" Target="../tags/tag2783.xml"/><Relationship Id="rId30" Type="http://schemas.openxmlformats.org/officeDocument/2006/relationships/tags" Target="../tags/tag2799.xml"/><Relationship Id="rId35" Type="http://schemas.openxmlformats.org/officeDocument/2006/relationships/tags" Target="../tags/tag2804.xml"/><Relationship Id="rId56" Type="http://schemas.openxmlformats.org/officeDocument/2006/relationships/tags" Target="../tags/tag2825.xml"/><Relationship Id="rId77" Type="http://schemas.openxmlformats.org/officeDocument/2006/relationships/tags" Target="../tags/tag2846.xml"/><Relationship Id="rId100" Type="http://schemas.openxmlformats.org/officeDocument/2006/relationships/tags" Target="../tags/tag2869.xml"/><Relationship Id="rId105" Type="http://schemas.openxmlformats.org/officeDocument/2006/relationships/tags" Target="../tags/tag2874.xml"/><Relationship Id="rId126" Type="http://schemas.openxmlformats.org/officeDocument/2006/relationships/tags" Target="../tags/tag2895.xml"/><Relationship Id="rId147" Type="http://schemas.openxmlformats.org/officeDocument/2006/relationships/tags" Target="../tags/tag2916.xml"/><Relationship Id="rId168" Type="http://schemas.openxmlformats.org/officeDocument/2006/relationships/tags" Target="../tags/tag2937.xml"/><Relationship Id="rId8" Type="http://schemas.openxmlformats.org/officeDocument/2006/relationships/tags" Target="../tags/tag2777.xml"/><Relationship Id="rId51" Type="http://schemas.openxmlformats.org/officeDocument/2006/relationships/tags" Target="../tags/tag2820.xml"/><Relationship Id="rId72" Type="http://schemas.openxmlformats.org/officeDocument/2006/relationships/tags" Target="../tags/tag2841.xml"/><Relationship Id="rId93" Type="http://schemas.openxmlformats.org/officeDocument/2006/relationships/tags" Target="../tags/tag2862.xml"/><Relationship Id="rId98" Type="http://schemas.openxmlformats.org/officeDocument/2006/relationships/tags" Target="../tags/tag2867.xml"/><Relationship Id="rId121" Type="http://schemas.openxmlformats.org/officeDocument/2006/relationships/tags" Target="../tags/tag2890.xml"/><Relationship Id="rId142" Type="http://schemas.openxmlformats.org/officeDocument/2006/relationships/tags" Target="../tags/tag2911.xml"/><Relationship Id="rId163" Type="http://schemas.openxmlformats.org/officeDocument/2006/relationships/tags" Target="../tags/tag2932.xml"/><Relationship Id="rId184" Type="http://schemas.openxmlformats.org/officeDocument/2006/relationships/tags" Target="../tags/tag2953.xml"/><Relationship Id="rId189" Type="http://schemas.openxmlformats.org/officeDocument/2006/relationships/tags" Target="../tags/tag2958.xml"/><Relationship Id="rId219" Type="http://schemas.openxmlformats.org/officeDocument/2006/relationships/tags" Target="../tags/tag2988.xml"/><Relationship Id="rId3" Type="http://schemas.openxmlformats.org/officeDocument/2006/relationships/tags" Target="../tags/tag2772.xml"/><Relationship Id="rId214" Type="http://schemas.openxmlformats.org/officeDocument/2006/relationships/tags" Target="../tags/tag2983.xml"/><Relationship Id="rId230" Type="http://schemas.openxmlformats.org/officeDocument/2006/relationships/tags" Target="../tags/tag2999.xml"/><Relationship Id="rId235" Type="http://schemas.openxmlformats.org/officeDocument/2006/relationships/tags" Target="../tags/tag3004.xml"/><Relationship Id="rId251" Type="http://schemas.openxmlformats.org/officeDocument/2006/relationships/tags" Target="../tags/tag3020.xml"/><Relationship Id="rId256" Type="http://schemas.openxmlformats.org/officeDocument/2006/relationships/tags" Target="../tags/tag3025.xml"/><Relationship Id="rId277" Type="http://schemas.openxmlformats.org/officeDocument/2006/relationships/tags" Target="../tags/tag3046.xml"/><Relationship Id="rId25" Type="http://schemas.openxmlformats.org/officeDocument/2006/relationships/tags" Target="../tags/tag2794.xml"/><Relationship Id="rId46" Type="http://schemas.openxmlformats.org/officeDocument/2006/relationships/tags" Target="../tags/tag2815.xml"/><Relationship Id="rId67" Type="http://schemas.openxmlformats.org/officeDocument/2006/relationships/tags" Target="../tags/tag2836.xml"/><Relationship Id="rId116" Type="http://schemas.openxmlformats.org/officeDocument/2006/relationships/tags" Target="../tags/tag2885.xml"/><Relationship Id="rId137" Type="http://schemas.openxmlformats.org/officeDocument/2006/relationships/tags" Target="../tags/tag2906.xml"/><Relationship Id="rId158" Type="http://schemas.openxmlformats.org/officeDocument/2006/relationships/tags" Target="../tags/tag2927.xml"/><Relationship Id="rId272" Type="http://schemas.openxmlformats.org/officeDocument/2006/relationships/tags" Target="../tags/tag3041.xml"/><Relationship Id="rId20" Type="http://schemas.openxmlformats.org/officeDocument/2006/relationships/tags" Target="../tags/tag2789.xml"/><Relationship Id="rId41" Type="http://schemas.openxmlformats.org/officeDocument/2006/relationships/tags" Target="../tags/tag2810.xml"/><Relationship Id="rId62" Type="http://schemas.openxmlformats.org/officeDocument/2006/relationships/tags" Target="../tags/tag2831.xml"/><Relationship Id="rId83" Type="http://schemas.openxmlformats.org/officeDocument/2006/relationships/tags" Target="../tags/tag2852.xml"/><Relationship Id="rId88" Type="http://schemas.openxmlformats.org/officeDocument/2006/relationships/tags" Target="../tags/tag2857.xml"/><Relationship Id="rId111" Type="http://schemas.openxmlformats.org/officeDocument/2006/relationships/tags" Target="../tags/tag2880.xml"/><Relationship Id="rId132" Type="http://schemas.openxmlformats.org/officeDocument/2006/relationships/tags" Target="../tags/tag2901.xml"/><Relationship Id="rId153" Type="http://schemas.openxmlformats.org/officeDocument/2006/relationships/tags" Target="../tags/tag2922.xml"/><Relationship Id="rId174" Type="http://schemas.openxmlformats.org/officeDocument/2006/relationships/tags" Target="../tags/tag2943.xml"/><Relationship Id="rId179" Type="http://schemas.openxmlformats.org/officeDocument/2006/relationships/tags" Target="../tags/tag2948.xml"/><Relationship Id="rId195" Type="http://schemas.openxmlformats.org/officeDocument/2006/relationships/tags" Target="../tags/tag2964.xml"/><Relationship Id="rId209" Type="http://schemas.openxmlformats.org/officeDocument/2006/relationships/tags" Target="../tags/tag2978.xml"/><Relationship Id="rId190" Type="http://schemas.openxmlformats.org/officeDocument/2006/relationships/tags" Target="../tags/tag2959.xml"/><Relationship Id="rId204" Type="http://schemas.openxmlformats.org/officeDocument/2006/relationships/tags" Target="../tags/tag2973.xml"/><Relationship Id="rId220" Type="http://schemas.openxmlformats.org/officeDocument/2006/relationships/tags" Target="../tags/tag2989.xml"/><Relationship Id="rId225" Type="http://schemas.openxmlformats.org/officeDocument/2006/relationships/tags" Target="../tags/tag2994.xml"/><Relationship Id="rId241" Type="http://schemas.openxmlformats.org/officeDocument/2006/relationships/tags" Target="../tags/tag3010.xml"/><Relationship Id="rId246" Type="http://schemas.openxmlformats.org/officeDocument/2006/relationships/tags" Target="../tags/tag3015.xml"/><Relationship Id="rId267" Type="http://schemas.openxmlformats.org/officeDocument/2006/relationships/tags" Target="../tags/tag3036.xml"/><Relationship Id="rId15" Type="http://schemas.openxmlformats.org/officeDocument/2006/relationships/tags" Target="../tags/tag2784.xml"/><Relationship Id="rId36" Type="http://schemas.openxmlformats.org/officeDocument/2006/relationships/tags" Target="../tags/tag2805.xml"/><Relationship Id="rId57" Type="http://schemas.openxmlformats.org/officeDocument/2006/relationships/tags" Target="../tags/tag2826.xml"/><Relationship Id="rId106" Type="http://schemas.openxmlformats.org/officeDocument/2006/relationships/tags" Target="../tags/tag2875.xml"/><Relationship Id="rId127" Type="http://schemas.openxmlformats.org/officeDocument/2006/relationships/tags" Target="../tags/tag2896.xml"/><Relationship Id="rId262" Type="http://schemas.openxmlformats.org/officeDocument/2006/relationships/tags" Target="../tags/tag3031.xml"/><Relationship Id="rId10" Type="http://schemas.openxmlformats.org/officeDocument/2006/relationships/tags" Target="../tags/tag2779.xml"/><Relationship Id="rId31" Type="http://schemas.openxmlformats.org/officeDocument/2006/relationships/tags" Target="../tags/tag2800.xml"/><Relationship Id="rId52" Type="http://schemas.openxmlformats.org/officeDocument/2006/relationships/tags" Target="../tags/tag2821.xml"/><Relationship Id="rId73" Type="http://schemas.openxmlformats.org/officeDocument/2006/relationships/tags" Target="../tags/tag2842.xml"/><Relationship Id="rId78" Type="http://schemas.openxmlformats.org/officeDocument/2006/relationships/tags" Target="../tags/tag2847.xml"/><Relationship Id="rId94" Type="http://schemas.openxmlformats.org/officeDocument/2006/relationships/tags" Target="../tags/tag2863.xml"/><Relationship Id="rId99" Type="http://schemas.openxmlformats.org/officeDocument/2006/relationships/tags" Target="../tags/tag2868.xml"/><Relationship Id="rId101" Type="http://schemas.openxmlformats.org/officeDocument/2006/relationships/tags" Target="../tags/tag2870.xml"/><Relationship Id="rId122" Type="http://schemas.openxmlformats.org/officeDocument/2006/relationships/tags" Target="../tags/tag2891.xml"/><Relationship Id="rId143" Type="http://schemas.openxmlformats.org/officeDocument/2006/relationships/tags" Target="../tags/tag2912.xml"/><Relationship Id="rId148" Type="http://schemas.openxmlformats.org/officeDocument/2006/relationships/tags" Target="../tags/tag2917.xml"/><Relationship Id="rId164" Type="http://schemas.openxmlformats.org/officeDocument/2006/relationships/tags" Target="../tags/tag2933.xml"/><Relationship Id="rId169" Type="http://schemas.openxmlformats.org/officeDocument/2006/relationships/tags" Target="../tags/tag2938.xml"/><Relationship Id="rId185" Type="http://schemas.openxmlformats.org/officeDocument/2006/relationships/tags" Target="../tags/tag2954.xml"/><Relationship Id="rId4" Type="http://schemas.openxmlformats.org/officeDocument/2006/relationships/tags" Target="../tags/tag2773.xml"/><Relationship Id="rId9" Type="http://schemas.openxmlformats.org/officeDocument/2006/relationships/tags" Target="../tags/tag2778.xml"/><Relationship Id="rId180" Type="http://schemas.openxmlformats.org/officeDocument/2006/relationships/tags" Target="../tags/tag2949.xml"/><Relationship Id="rId210" Type="http://schemas.openxmlformats.org/officeDocument/2006/relationships/tags" Target="../tags/tag2979.xml"/><Relationship Id="rId215" Type="http://schemas.openxmlformats.org/officeDocument/2006/relationships/tags" Target="../tags/tag2984.xml"/><Relationship Id="rId236" Type="http://schemas.openxmlformats.org/officeDocument/2006/relationships/tags" Target="../tags/tag3005.xml"/><Relationship Id="rId257" Type="http://schemas.openxmlformats.org/officeDocument/2006/relationships/tags" Target="../tags/tag3026.xml"/><Relationship Id="rId278" Type="http://schemas.openxmlformats.org/officeDocument/2006/relationships/tags" Target="../tags/tag3047.xml"/><Relationship Id="rId26" Type="http://schemas.openxmlformats.org/officeDocument/2006/relationships/tags" Target="../tags/tag2795.xml"/><Relationship Id="rId231" Type="http://schemas.openxmlformats.org/officeDocument/2006/relationships/tags" Target="../tags/tag3000.xml"/><Relationship Id="rId252" Type="http://schemas.openxmlformats.org/officeDocument/2006/relationships/tags" Target="../tags/tag3021.xml"/><Relationship Id="rId273" Type="http://schemas.openxmlformats.org/officeDocument/2006/relationships/tags" Target="../tags/tag3042.xml"/><Relationship Id="rId47" Type="http://schemas.openxmlformats.org/officeDocument/2006/relationships/tags" Target="../tags/tag2816.xml"/><Relationship Id="rId68" Type="http://schemas.openxmlformats.org/officeDocument/2006/relationships/tags" Target="../tags/tag2837.xml"/><Relationship Id="rId89" Type="http://schemas.openxmlformats.org/officeDocument/2006/relationships/tags" Target="../tags/tag2858.xml"/><Relationship Id="rId112" Type="http://schemas.openxmlformats.org/officeDocument/2006/relationships/tags" Target="../tags/tag2881.xml"/><Relationship Id="rId133" Type="http://schemas.openxmlformats.org/officeDocument/2006/relationships/tags" Target="../tags/tag2902.xml"/><Relationship Id="rId154" Type="http://schemas.openxmlformats.org/officeDocument/2006/relationships/tags" Target="../tags/tag2923.xml"/><Relationship Id="rId175" Type="http://schemas.openxmlformats.org/officeDocument/2006/relationships/tags" Target="../tags/tag2944.xml"/><Relationship Id="rId196" Type="http://schemas.openxmlformats.org/officeDocument/2006/relationships/tags" Target="../tags/tag2965.xml"/><Relationship Id="rId200" Type="http://schemas.openxmlformats.org/officeDocument/2006/relationships/tags" Target="../tags/tag2969.xml"/><Relationship Id="rId16" Type="http://schemas.openxmlformats.org/officeDocument/2006/relationships/tags" Target="../tags/tag2785.xml"/><Relationship Id="rId221" Type="http://schemas.openxmlformats.org/officeDocument/2006/relationships/tags" Target="../tags/tag2990.xml"/><Relationship Id="rId242" Type="http://schemas.openxmlformats.org/officeDocument/2006/relationships/tags" Target="../tags/tag3011.xml"/><Relationship Id="rId263" Type="http://schemas.openxmlformats.org/officeDocument/2006/relationships/tags" Target="../tags/tag3032.xml"/><Relationship Id="rId37" Type="http://schemas.openxmlformats.org/officeDocument/2006/relationships/tags" Target="../tags/tag2806.xml"/><Relationship Id="rId58" Type="http://schemas.openxmlformats.org/officeDocument/2006/relationships/tags" Target="../tags/tag2827.xml"/><Relationship Id="rId79" Type="http://schemas.openxmlformats.org/officeDocument/2006/relationships/tags" Target="../tags/tag2848.xml"/><Relationship Id="rId102" Type="http://schemas.openxmlformats.org/officeDocument/2006/relationships/tags" Target="../tags/tag2871.xml"/><Relationship Id="rId123" Type="http://schemas.openxmlformats.org/officeDocument/2006/relationships/tags" Target="../tags/tag2892.xml"/><Relationship Id="rId144" Type="http://schemas.openxmlformats.org/officeDocument/2006/relationships/tags" Target="../tags/tag2913.xml"/><Relationship Id="rId90" Type="http://schemas.openxmlformats.org/officeDocument/2006/relationships/tags" Target="../tags/tag2859.xml"/><Relationship Id="rId165" Type="http://schemas.openxmlformats.org/officeDocument/2006/relationships/tags" Target="../tags/tag2934.xml"/><Relationship Id="rId186" Type="http://schemas.openxmlformats.org/officeDocument/2006/relationships/tags" Target="../tags/tag2955.xml"/><Relationship Id="rId211" Type="http://schemas.openxmlformats.org/officeDocument/2006/relationships/tags" Target="../tags/tag2980.xml"/><Relationship Id="rId232" Type="http://schemas.openxmlformats.org/officeDocument/2006/relationships/tags" Target="../tags/tag3001.xml"/><Relationship Id="rId253" Type="http://schemas.openxmlformats.org/officeDocument/2006/relationships/tags" Target="../tags/tag3022.xml"/><Relationship Id="rId274" Type="http://schemas.openxmlformats.org/officeDocument/2006/relationships/tags" Target="../tags/tag3043.xml"/><Relationship Id="rId27" Type="http://schemas.openxmlformats.org/officeDocument/2006/relationships/tags" Target="../tags/tag2796.xml"/><Relationship Id="rId48" Type="http://schemas.openxmlformats.org/officeDocument/2006/relationships/tags" Target="../tags/tag2817.xml"/><Relationship Id="rId69" Type="http://schemas.openxmlformats.org/officeDocument/2006/relationships/tags" Target="../tags/tag2838.xml"/><Relationship Id="rId113" Type="http://schemas.openxmlformats.org/officeDocument/2006/relationships/tags" Target="../tags/tag2882.xml"/><Relationship Id="rId134" Type="http://schemas.openxmlformats.org/officeDocument/2006/relationships/tags" Target="../tags/tag2903.xml"/><Relationship Id="rId80" Type="http://schemas.openxmlformats.org/officeDocument/2006/relationships/tags" Target="../tags/tag2849.xml"/><Relationship Id="rId155" Type="http://schemas.openxmlformats.org/officeDocument/2006/relationships/tags" Target="../tags/tag2924.xml"/><Relationship Id="rId176" Type="http://schemas.openxmlformats.org/officeDocument/2006/relationships/tags" Target="../tags/tag2945.xml"/><Relationship Id="rId197" Type="http://schemas.openxmlformats.org/officeDocument/2006/relationships/tags" Target="../tags/tag2966.xml"/><Relationship Id="rId201" Type="http://schemas.openxmlformats.org/officeDocument/2006/relationships/tags" Target="../tags/tag2970.xml"/><Relationship Id="rId222" Type="http://schemas.openxmlformats.org/officeDocument/2006/relationships/tags" Target="../tags/tag2991.xml"/><Relationship Id="rId243" Type="http://schemas.openxmlformats.org/officeDocument/2006/relationships/tags" Target="../tags/tag3012.xml"/><Relationship Id="rId264" Type="http://schemas.openxmlformats.org/officeDocument/2006/relationships/tags" Target="../tags/tag3033.xml"/><Relationship Id="rId17" Type="http://schemas.openxmlformats.org/officeDocument/2006/relationships/tags" Target="../tags/tag2786.xml"/><Relationship Id="rId38" Type="http://schemas.openxmlformats.org/officeDocument/2006/relationships/tags" Target="../tags/tag2807.xml"/><Relationship Id="rId59" Type="http://schemas.openxmlformats.org/officeDocument/2006/relationships/tags" Target="../tags/tag2828.xml"/><Relationship Id="rId103" Type="http://schemas.openxmlformats.org/officeDocument/2006/relationships/tags" Target="../tags/tag2872.xml"/><Relationship Id="rId124" Type="http://schemas.openxmlformats.org/officeDocument/2006/relationships/tags" Target="../tags/tag2893.xml"/><Relationship Id="rId70" Type="http://schemas.openxmlformats.org/officeDocument/2006/relationships/tags" Target="../tags/tag2839.xml"/><Relationship Id="rId91" Type="http://schemas.openxmlformats.org/officeDocument/2006/relationships/tags" Target="../tags/tag2860.xml"/><Relationship Id="rId145" Type="http://schemas.openxmlformats.org/officeDocument/2006/relationships/tags" Target="../tags/tag2914.xml"/><Relationship Id="rId166" Type="http://schemas.openxmlformats.org/officeDocument/2006/relationships/tags" Target="../tags/tag2935.xml"/><Relationship Id="rId187" Type="http://schemas.openxmlformats.org/officeDocument/2006/relationships/tags" Target="../tags/tag2956.xml"/><Relationship Id="rId1" Type="http://schemas.openxmlformats.org/officeDocument/2006/relationships/tags" Target="../tags/tag2770.xml"/><Relationship Id="rId212" Type="http://schemas.openxmlformats.org/officeDocument/2006/relationships/tags" Target="../tags/tag2981.xml"/><Relationship Id="rId233" Type="http://schemas.openxmlformats.org/officeDocument/2006/relationships/tags" Target="../tags/tag3002.xml"/><Relationship Id="rId254" Type="http://schemas.openxmlformats.org/officeDocument/2006/relationships/tags" Target="../tags/tag3023.xml"/><Relationship Id="rId28" Type="http://schemas.openxmlformats.org/officeDocument/2006/relationships/tags" Target="../tags/tag2797.xml"/><Relationship Id="rId49" Type="http://schemas.openxmlformats.org/officeDocument/2006/relationships/tags" Target="../tags/tag2818.xml"/><Relationship Id="rId114" Type="http://schemas.openxmlformats.org/officeDocument/2006/relationships/tags" Target="../tags/tag2883.xml"/><Relationship Id="rId275" Type="http://schemas.openxmlformats.org/officeDocument/2006/relationships/tags" Target="../tags/tag3044.xml"/><Relationship Id="rId60" Type="http://schemas.openxmlformats.org/officeDocument/2006/relationships/tags" Target="../tags/tag2829.xml"/><Relationship Id="rId81" Type="http://schemas.openxmlformats.org/officeDocument/2006/relationships/tags" Target="../tags/tag2850.xml"/><Relationship Id="rId135" Type="http://schemas.openxmlformats.org/officeDocument/2006/relationships/tags" Target="../tags/tag2904.xml"/><Relationship Id="rId156" Type="http://schemas.openxmlformats.org/officeDocument/2006/relationships/tags" Target="../tags/tag2925.xml"/><Relationship Id="rId177" Type="http://schemas.openxmlformats.org/officeDocument/2006/relationships/tags" Target="../tags/tag2946.xml"/><Relationship Id="rId198" Type="http://schemas.openxmlformats.org/officeDocument/2006/relationships/tags" Target="../tags/tag2967.xml"/></Relationships>
</file>

<file path=ppt/slides/_rels/slide92.xml.rels><?xml version="1.0" encoding="UTF-8" standalone="yes"?>
<Relationships xmlns="http://schemas.openxmlformats.org/package/2006/relationships"><Relationship Id="rId8" Type="http://schemas.openxmlformats.org/officeDocument/2006/relationships/tags" Target="../tags/tag3056.xml"/><Relationship Id="rId13" Type="http://schemas.openxmlformats.org/officeDocument/2006/relationships/tags" Target="../tags/tag3061.xml"/><Relationship Id="rId3" Type="http://schemas.openxmlformats.org/officeDocument/2006/relationships/tags" Target="../tags/tag3051.xml"/><Relationship Id="rId7" Type="http://schemas.openxmlformats.org/officeDocument/2006/relationships/tags" Target="../tags/tag3055.xml"/><Relationship Id="rId12" Type="http://schemas.openxmlformats.org/officeDocument/2006/relationships/tags" Target="../tags/tag3060.xml"/><Relationship Id="rId2" Type="http://schemas.openxmlformats.org/officeDocument/2006/relationships/tags" Target="../tags/tag3050.xml"/><Relationship Id="rId16" Type="http://schemas.openxmlformats.org/officeDocument/2006/relationships/notesSlide" Target="../notesSlides/notesSlide81.xml"/><Relationship Id="rId1" Type="http://schemas.openxmlformats.org/officeDocument/2006/relationships/tags" Target="../tags/tag3049.xml"/><Relationship Id="rId6" Type="http://schemas.openxmlformats.org/officeDocument/2006/relationships/tags" Target="../tags/tag3054.xml"/><Relationship Id="rId11" Type="http://schemas.openxmlformats.org/officeDocument/2006/relationships/tags" Target="../tags/tag3059.xml"/><Relationship Id="rId5" Type="http://schemas.openxmlformats.org/officeDocument/2006/relationships/tags" Target="../tags/tag3053.xml"/><Relationship Id="rId15" Type="http://schemas.openxmlformats.org/officeDocument/2006/relationships/slideLayout" Target="../slideLayouts/slideLayout2.xml"/><Relationship Id="rId10" Type="http://schemas.openxmlformats.org/officeDocument/2006/relationships/tags" Target="../tags/tag3058.xml"/><Relationship Id="rId4" Type="http://schemas.openxmlformats.org/officeDocument/2006/relationships/tags" Target="../tags/tag3052.xml"/><Relationship Id="rId9" Type="http://schemas.openxmlformats.org/officeDocument/2006/relationships/tags" Target="../tags/tag3057.xml"/><Relationship Id="rId14" Type="http://schemas.openxmlformats.org/officeDocument/2006/relationships/tags" Target="../tags/tag3062.xml"/></Relationships>
</file>

<file path=ppt/slides/_rels/slide93.xml.rels><?xml version="1.0" encoding="UTF-8" standalone="yes"?>
<Relationships xmlns="http://schemas.openxmlformats.org/package/2006/relationships"><Relationship Id="rId13" Type="http://schemas.openxmlformats.org/officeDocument/2006/relationships/tags" Target="../tags/tag3074.xml"/><Relationship Id="rId18" Type="http://schemas.openxmlformats.org/officeDocument/2006/relationships/tags" Target="../tags/tag3079.xml"/><Relationship Id="rId26" Type="http://schemas.openxmlformats.org/officeDocument/2006/relationships/tags" Target="../tags/tag3087.xml"/><Relationship Id="rId39" Type="http://schemas.openxmlformats.org/officeDocument/2006/relationships/tags" Target="../tags/tag3100.xml"/><Relationship Id="rId21" Type="http://schemas.openxmlformats.org/officeDocument/2006/relationships/tags" Target="../tags/tag3082.xml"/><Relationship Id="rId34" Type="http://schemas.openxmlformats.org/officeDocument/2006/relationships/tags" Target="../tags/tag3095.xml"/><Relationship Id="rId42" Type="http://schemas.openxmlformats.org/officeDocument/2006/relationships/tags" Target="../tags/tag3103.xml"/><Relationship Id="rId47" Type="http://schemas.openxmlformats.org/officeDocument/2006/relationships/tags" Target="../tags/tag3108.xml"/><Relationship Id="rId50" Type="http://schemas.openxmlformats.org/officeDocument/2006/relationships/tags" Target="../tags/tag3111.xml"/><Relationship Id="rId55" Type="http://schemas.openxmlformats.org/officeDocument/2006/relationships/tags" Target="../tags/tag3116.xml"/><Relationship Id="rId63" Type="http://schemas.openxmlformats.org/officeDocument/2006/relationships/tags" Target="../tags/tag3124.xml"/><Relationship Id="rId68" Type="http://schemas.openxmlformats.org/officeDocument/2006/relationships/tags" Target="../tags/tag3129.xml"/><Relationship Id="rId76" Type="http://schemas.openxmlformats.org/officeDocument/2006/relationships/tags" Target="../tags/tag3137.xml"/><Relationship Id="rId84" Type="http://schemas.openxmlformats.org/officeDocument/2006/relationships/tags" Target="../tags/tag3145.xml"/><Relationship Id="rId89" Type="http://schemas.openxmlformats.org/officeDocument/2006/relationships/slideLayout" Target="../slideLayouts/slideLayout2.xml"/><Relationship Id="rId7" Type="http://schemas.openxmlformats.org/officeDocument/2006/relationships/tags" Target="../tags/tag3068.xml"/><Relationship Id="rId71" Type="http://schemas.openxmlformats.org/officeDocument/2006/relationships/tags" Target="../tags/tag3132.xml"/><Relationship Id="rId92" Type="http://schemas.openxmlformats.org/officeDocument/2006/relationships/oleObject" Target="../embeddings/oleObject3.bin"/><Relationship Id="rId2" Type="http://schemas.openxmlformats.org/officeDocument/2006/relationships/tags" Target="../tags/tag3063.xml"/><Relationship Id="rId16" Type="http://schemas.openxmlformats.org/officeDocument/2006/relationships/tags" Target="../tags/tag3077.xml"/><Relationship Id="rId29" Type="http://schemas.openxmlformats.org/officeDocument/2006/relationships/tags" Target="../tags/tag3090.xml"/><Relationship Id="rId11" Type="http://schemas.openxmlformats.org/officeDocument/2006/relationships/tags" Target="../tags/tag3072.xml"/><Relationship Id="rId24" Type="http://schemas.openxmlformats.org/officeDocument/2006/relationships/tags" Target="../tags/tag3085.xml"/><Relationship Id="rId32" Type="http://schemas.openxmlformats.org/officeDocument/2006/relationships/tags" Target="../tags/tag3093.xml"/><Relationship Id="rId37" Type="http://schemas.openxmlformats.org/officeDocument/2006/relationships/tags" Target="../tags/tag3098.xml"/><Relationship Id="rId40" Type="http://schemas.openxmlformats.org/officeDocument/2006/relationships/tags" Target="../tags/tag3101.xml"/><Relationship Id="rId45" Type="http://schemas.openxmlformats.org/officeDocument/2006/relationships/tags" Target="../tags/tag3106.xml"/><Relationship Id="rId53" Type="http://schemas.openxmlformats.org/officeDocument/2006/relationships/tags" Target="../tags/tag3114.xml"/><Relationship Id="rId58" Type="http://schemas.openxmlformats.org/officeDocument/2006/relationships/tags" Target="../tags/tag3119.xml"/><Relationship Id="rId66" Type="http://schemas.openxmlformats.org/officeDocument/2006/relationships/tags" Target="../tags/tag3127.xml"/><Relationship Id="rId74" Type="http://schemas.openxmlformats.org/officeDocument/2006/relationships/tags" Target="../tags/tag3135.xml"/><Relationship Id="rId79" Type="http://schemas.openxmlformats.org/officeDocument/2006/relationships/tags" Target="../tags/tag3140.xml"/><Relationship Id="rId87" Type="http://schemas.openxmlformats.org/officeDocument/2006/relationships/tags" Target="../tags/tag3148.xml"/><Relationship Id="rId5" Type="http://schemas.openxmlformats.org/officeDocument/2006/relationships/tags" Target="../tags/tag3066.xml"/><Relationship Id="rId61" Type="http://schemas.openxmlformats.org/officeDocument/2006/relationships/tags" Target="../tags/tag3122.xml"/><Relationship Id="rId82" Type="http://schemas.openxmlformats.org/officeDocument/2006/relationships/tags" Target="../tags/tag3143.xml"/><Relationship Id="rId90" Type="http://schemas.openxmlformats.org/officeDocument/2006/relationships/notesSlide" Target="../notesSlides/notesSlide82.xml"/><Relationship Id="rId95" Type="http://schemas.openxmlformats.org/officeDocument/2006/relationships/image" Target="../media/image43.jpeg"/><Relationship Id="rId19" Type="http://schemas.openxmlformats.org/officeDocument/2006/relationships/tags" Target="../tags/tag3080.xml"/><Relationship Id="rId14" Type="http://schemas.openxmlformats.org/officeDocument/2006/relationships/tags" Target="../tags/tag3075.xml"/><Relationship Id="rId22" Type="http://schemas.openxmlformats.org/officeDocument/2006/relationships/tags" Target="../tags/tag3083.xml"/><Relationship Id="rId27" Type="http://schemas.openxmlformats.org/officeDocument/2006/relationships/tags" Target="../tags/tag3088.xml"/><Relationship Id="rId30" Type="http://schemas.openxmlformats.org/officeDocument/2006/relationships/tags" Target="../tags/tag3091.xml"/><Relationship Id="rId35" Type="http://schemas.openxmlformats.org/officeDocument/2006/relationships/tags" Target="../tags/tag3096.xml"/><Relationship Id="rId43" Type="http://schemas.openxmlformats.org/officeDocument/2006/relationships/tags" Target="../tags/tag3104.xml"/><Relationship Id="rId48" Type="http://schemas.openxmlformats.org/officeDocument/2006/relationships/tags" Target="../tags/tag3109.xml"/><Relationship Id="rId56" Type="http://schemas.openxmlformats.org/officeDocument/2006/relationships/tags" Target="../tags/tag3117.xml"/><Relationship Id="rId64" Type="http://schemas.openxmlformats.org/officeDocument/2006/relationships/tags" Target="../tags/tag3125.xml"/><Relationship Id="rId69" Type="http://schemas.openxmlformats.org/officeDocument/2006/relationships/tags" Target="../tags/tag3130.xml"/><Relationship Id="rId77" Type="http://schemas.openxmlformats.org/officeDocument/2006/relationships/tags" Target="../tags/tag3138.xml"/><Relationship Id="rId8" Type="http://schemas.openxmlformats.org/officeDocument/2006/relationships/tags" Target="../tags/tag3069.xml"/><Relationship Id="rId51" Type="http://schemas.openxmlformats.org/officeDocument/2006/relationships/tags" Target="../tags/tag3112.xml"/><Relationship Id="rId72" Type="http://schemas.openxmlformats.org/officeDocument/2006/relationships/tags" Target="../tags/tag3133.xml"/><Relationship Id="rId80" Type="http://schemas.openxmlformats.org/officeDocument/2006/relationships/tags" Target="../tags/tag3141.xml"/><Relationship Id="rId85" Type="http://schemas.openxmlformats.org/officeDocument/2006/relationships/tags" Target="../tags/tag3146.xml"/><Relationship Id="rId93" Type="http://schemas.openxmlformats.org/officeDocument/2006/relationships/image" Target="../media/image21.wmf"/><Relationship Id="rId3" Type="http://schemas.openxmlformats.org/officeDocument/2006/relationships/tags" Target="../tags/tag3064.xml"/><Relationship Id="rId12" Type="http://schemas.openxmlformats.org/officeDocument/2006/relationships/tags" Target="../tags/tag3073.xml"/><Relationship Id="rId17" Type="http://schemas.openxmlformats.org/officeDocument/2006/relationships/tags" Target="../tags/tag3078.xml"/><Relationship Id="rId25" Type="http://schemas.openxmlformats.org/officeDocument/2006/relationships/tags" Target="../tags/tag3086.xml"/><Relationship Id="rId33" Type="http://schemas.openxmlformats.org/officeDocument/2006/relationships/tags" Target="../tags/tag3094.xml"/><Relationship Id="rId38" Type="http://schemas.openxmlformats.org/officeDocument/2006/relationships/tags" Target="../tags/tag3099.xml"/><Relationship Id="rId46" Type="http://schemas.openxmlformats.org/officeDocument/2006/relationships/tags" Target="../tags/tag3107.xml"/><Relationship Id="rId59" Type="http://schemas.openxmlformats.org/officeDocument/2006/relationships/tags" Target="../tags/tag3120.xml"/><Relationship Id="rId67" Type="http://schemas.openxmlformats.org/officeDocument/2006/relationships/tags" Target="../tags/tag3128.xml"/><Relationship Id="rId20" Type="http://schemas.openxmlformats.org/officeDocument/2006/relationships/tags" Target="../tags/tag3081.xml"/><Relationship Id="rId41" Type="http://schemas.openxmlformats.org/officeDocument/2006/relationships/tags" Target="../tags/tag3102.xml"/><Relationship Id="rId54" Type="http://schemas.openxmlformats.org/officeDocument/2006/relationships/tags" Target="../tags/tag3115.xml"/><Relationship Id="rId62" Type="http://schemas.openxmlformats.org/officeDocument/2006/relationships/tags" Target="../tags/tag3123.xml"/><Relationship Id="rId70" Type="http://schemas.openxmlformats.org/officeDocument/2006/relationships/tags" Target="../tags/tag3131.xml"/><Relationship Id="rId75" Type="http://schemas.openxmlformats.org/officeDocument/2006/relationships/tags" Target="../tags/tag3136.xml"/><Relationship Id="rId83" Type="http://schemas.openxmlformats.org/officeDocument/2006/relationships/tags" Target="../tags/tag3144.xml"/><Relationship Id="rId88" Type="http://schemas.openxmlformats.org/officeDocument/2006/relationships/tags" Target="../tags/tag3149.xml"/><Relationship Id="rId91" Type="http://schemas.openxmlformats.org/officeDocument/2006/relationships/image" Target="../media/image22.jpeg"/><Relationship Id="rId1" Type="http://schemas.openxmlformats.org/officeDocument/2006/relationships/vmlDrawing" Target="../drawings/vmlDrawing2.vml"/><Relationship Id="rId6" Type="http://schemas.openxmlformats.org/officeDocument/2006/relationships/tags" Target="../tags/tag3067.xml"/><Relationship Id="rId15" Type="http://schemas.openxmlformats.org/officeDocument/2006/relationships/tags" Target="../tags/tag3076.xml"/><Relationship Id="rId23" Type="http://schemas.openxmlformats.org/officeDocument/2006/relationships/tags" Target="../tags/tag3084.xml"/><Relationship Id="rId28" Type="http://schemas.openxmlformats.org/officeDocument/2006/relationships/tags" Target="../tags/tag3089.xml"/><Relationship Id="rId36" Type="http://schemas.openxmlformats.org/officeDocument/2006/relationships/tags" Target="../tags/tag3097.xml"/><Relationship Id="rId49" Type="http://schemas.openxmlformats.org/officeDocument/2006/relationships/tags" Target="../tags/tag3110.xml"/><Relationship Id="rId57" Type="http://schemas.openxmlformats.org/officeDocument/2006/relationships/tags" Target="../tags/tag3118.xml"/><Relationship Id="rId10" Type="http://schemas.openxmlformats.org/officeDocument/2006/relationships/tags" Target="../tags/tag3071.xml"/><Relationship Id="rId31" Type="http://schemas.openxmlformats.org/officeDocument/2006/relationships/tags" Target="../tags/tag3092.xml"/><Relationship Id="rId44" Type="http://schemas.openxmlformats.org/officeDocument/2006/relationships/tags" Target="../tags/tag3105.xml"/><Relationship Id="rId52" Type="http://schemas.openxmlformats.org/officeDocument/2006/relationships/tags" Target="../tags/tag3113.xml"/><Relationship Id="rId60" Type="http://schemas.openxmlformats.org/officeDocument/2006/relationships/tags" Target="../tags/tag3121.xml"/><Relationship Id="rId65" Type="http://schemas.openxmlformats.org/officeDocument/2006/relationships/tags" Target="../tags/tag3126.xml"/><Relationship Id="rId73" Type="http://schemas.openxmlformats.org/officeDocument/2006/relationships/tags" Target="../tags/tag3134.xml"/><Relationship Id="rId78" Type="http://schemas.openxmlformats.org/officeDocument/2006/relationships/tags" Target="../tags/tag3139.xml"/><Relationship Id="rId81" Type="http://schemas.openxmlformats.org/officeDocument/2006/relationships/tags" Target="../tags/tag3142.xml"/><Relationship Id="rId86" Type="http://schemas.openxmlformats.org/officeDocument/2006/relationships/tags" Target="../tags/tag3147.xml"/><Relationship Id="rId94" Type="http://schemas.openxmlformats.org/officeDocument/2006/relationships/oleObject" Target="../embeddings/oleObject4.bin"/><Relationship Id="rId4" Type="http://schemas.openxmlformats.org/officeDocument/2006/relationships/tags" Target="../tags/tag3065.xml"/><Relationship Id="rId9" Type="http://schemas.openxmlformats.org/officeDocument/2006/relationships/tags" Target="../tags/tag3070.xml"/></Relationships>
</file>

<file path=ppt/slides/_rels/slide94.xml.rels><?xml version="1.0" encoding="UTF-8" standalone="yes"?>
<Relationships xmlns="http://schemas.openxmlformats.org/package/2006/relationships"><Relationship Id="rId8" Type="http://schemas.openxmlformats.org/officeDocument/2006/relationships/tags" Target="../tags/tag3157.xml"/><Relationship Id="rId13" Type="http://schemas.openxmlformats.org/officeDocument/2006/relationships/tags" Target="../tags/tag3162.xml"/><Relationship Id="rId3" Type="http://schemas.openxmlformats.org/officeDocument/2006/relationships/tags" Target="../tags/tag3152.xml"/><Relationship Id="rId7" Type="http://schemas.openxmlformats.org/officeDocument/2006/relationships/tags" Target="../tags/tag3156.xml"/><Relationship Id="rId12" Type="http://schemas.openxmlformats.org/officeDocument/2006/relationships/tags" Target="../tags/tag3161.xml"/><Relationship Id="rId2" Type="http://schemas.openxmlformats.org/officeDocument/2006/relationships/tags" Target="../tags/tag3151.xml"/><Relationship Id="rId1" Type="http://schemas.openxmlformats.org/officeDocument/2006/relationships/tags" Target="../tags/tag3150.xml"/><Relationship Id="rId6" Type="http://schemas.openxmlformats.org/officeDocument/2006/relationships/tags" Target="../tags/tag3155.xml"/><Relationship Id="rId11" Type="http://schemas.openxmlformats.org/officeDocument/2006/relationships/tags" Target="../tags/tag3160.xml"/><Relationship Id="rId5" Type="http://schemas.openxmlformats.org/officeDocument/2006/relationships/tags" Target="../tags/tag3154.xml"/><Relationship Id="rId15" Type="http://schemas.openxmlformats.org/officeDocument/2006/relationships/notesSlide" Target="../notesSlides/notesSlide83.xml"/><Relationship Id="rId10" Type="http://schemas.openxmlformats.org/officeDocument/2006/relationships/tags" Target="../tags/tag3159.xml"/><Relationship Id="rId4" Type="http://schemas.openxmlformats.org/officeDocument/2006/relationships/tags" Target="../tags/tag3153.xml"/><Relationship Id="rId9" Type="http://schemas.openxmlformats.org/officeDocument/2006/relationships/tags" Target="../tags/tag3158.xml"/><Relationship Id="rId14"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8" Type="http://schemas.openxmlformats.org/officeDocument/2006/relationships/tags" Target="../tags/tag3170.xml"/><Relationship Id="rId13" Type="http://schemas.openxmlformats.org/officeDocument/2006/relationships/slideLayout" Target="../slideLayouts/slideLayout7.xml"/><Relationship Id="rId3" Type="http://schemas.openxmlformats.org/officeDocument/2006/relationships/tags" Target="../tags/tag3165.xml"/><Relationship Id="rId7" Type="http://schemas.openxmlformats.org/officeDocument/2006/relationships/tags" Target="../tags/tag3169.xml"/><Relationship Id="rId12" Type="http://schemas.openxmlformats.org/officeDocument/2006/relationships/tags" Target="../tags/tag3174.xml"/><Relationship Id="rId2" Type="http://schemas.openxmlformats.org/officeDocument/2006/relationships/tags" Target="../tags/tag3164.xml"/><Relationship Id="rId1" Type="http://schemas.openxmlformats.org/officeDocument/2006/relationships/tags" Target="../tags/tag3163.xml"/><Relationship Id="rId6" Type="http://schemas.openxmlformats.org/officeDocument/2006/relationships/tags" Target="../tags/tag3168.xml"/><Relationship Id="rId11" Type="http://schemas.openxmlformats.org/officeDocument/2006/relationships/tags" Target="../tags/tag3173.xml"/><Relationship Id="rId5" Type="http://schemas.openxmlformats.org/officeDocument/2006/relationships/tags" Target="../tags/tag3167.xml"/><Relationship Id="rId10" Type="http://schemas.openxmlformats.org/officeDocument/2006/relationships/tags" Target="../tags/tag3172.xml"/><Relationship Id="rId4" Type="http://schemas.openxmlformats.org/officeDocument/2006/relationships/tags" Target="../tags/tag3166.xml"/><Relationship Id="rId9" Type="http://schemas.openxmlformats.org/officeDocument/2006/relationships/tags" Target="../tags/tag3171.xml"/><Relationship Id="rId14" Type="http://schemas.openxmlformats.org/officeDocument/2006/relationships/notesSlide" Target="../notesSlides/notesSlide84.xml"/></Relationships>
</file>

<file path=ppt/slides/_rels/slide96.xml.rels><?xml version="1.0" encoding="UTF-8" standalone="yes"?>
<Relationships xmlns="http://schemas.openxmlformats.org/package/2006/relationships"><Relationship Id="rId8" Type="http://schemas.openxmlformats.org/officeDocument/2006/relationships/tags" Target="../tags/tag3182.xml"/><Relationship Id="rId13" Type="http://schemas.openxmlformats.org/officeDocument/2006/relationships/tags" Target="../tags/tag3187.xml"/><Relationship Id="rId18" Type="http://schemas.openxmlformats.org/officeDocument/2006/relationships/tags" Target="../tags/tag3192.xml"/><Relationship Id="rId3" Type="http://schemas.openxmlformats.org/officeDocument/2006/relationships/tags" Target="../tags/tag3177.xml"/><Relationship Id="rId7" Type="http://schemas.openxmlformats.org/officeDocument/2006/relationships/tags" Target="../tags/tag3181.xml"/><Relationship Id="rId12" Type="http://schemas.openxmlformats.org/officeDocument/2006/relationships/tags" Target="../tags/tag3186.xml"/><Relationship Id="rId17" Type="http://schemas.openxmlformats.org/officeDocument/2006/relationships/tags" Target="../tags/tag3191.xml"/><Relationship Id="rId2" Type="http://schemas.openxmlformats.org/officeDocument/2006/relationships/tags" Target="../tags/tag3176.xml"/><Relationship Id="rId16" Type="http://schemas.openxmlformats.org/officeDocument/2006/relationships/tags" Target="../tags/tag3190.xml"/><Relationship Id="rId20" Type="http://schemas.openxmlformats.org/officeDocument/2006/relationships/notesSlide" Target="../notesSlides/notesSlide85.xml"/><Relationship Id="rId1" Type="http://schemas.openxmlformats.org/officeDocument/2006/relationships/tags" Target="../tags/tag3175.xml"/><Relationship Id="rId6" Type="http://schemas.openxmlformats.org/officeDocument/2006/relationships/tags" Target="../tags/tag3180.xml"/><Relationship Id="rId11" Type="http://schemas.openxmlformats.org/officeDocument/2006/relationships/tags" Target="../tags/tag3185.xml"/><Relationship Id="rId5" Type="http://schemas.openxmlformats.org/officeDocument/2006/relationships/tags" Target="../tags/tag3179.xml"/><Relationship Id="rId15" Type="http://schemas.openxmlformats.org/officeDocument/2006/relationships/tags" Target="../tags/tag3189.xml"/><Relationship Id="rId10" Type="http://schemas.openxmlformats.org/officeDocument/2006/relationships/tags" Target="../tags/tag3184.xml"/><Relationship Id="rId19" Type="http://schemas.openxmlformats.org/officeDocument/2006/relationships/slideLayout" Target="../slideLayouts/slideLayout7.xml"/><Relationship Id="rId4" Type="http://schemas.openxmlformats.org/officeDocument/2006/relationships/tags" Target="../tags/tag3178.xml"/><Relationship Id="rId9" Type="http://schemas.openxmlformats.org/officeDocument/2006/relationships/tags" Target="../tags/tag3183.xml"/><Relationship Id="rId14" Type="http://schemas.openxmlformats.org/officeDocument/2006/relationships/tags" Target="../tags/tag3188.xml"/></Relationships>
</file>

<file path=ppt/slides/_rels/slide97.xml.rels><?xml version="1.0" encoding="UTF-8" standalone="yes"?>
<Relationships xmlns="http://schemas.openxmlformats.org/package/2006/relationships"><Relationship Id="rId8" Type="http://schemas.openxmlformats.org/officeDocument/2006/relationships/tags" Target="../tags/tag3200.xml"/><Relationship Id="rId13" Type="http://schemas.openxmlformats.org/officeDocument/2006/relationships/tags" Target="../tags/tag3205.xml"/><Relationship Id="rId18" Type="http://schemas.openxmlformats.org/officeDocument/2006/relationships/tags" Target="../tags/tag3210.xml"/><Relationship Id="rId3" Type="http://schemas.openxmlformats.org/officeDocument/2006/relationships/tags" Target="../tags/tag3195.xml"/><Relationship Id="rId21" Type="http://schemas.openxmlformats.org/officeDocument/2006/relationships/notesSlide" Target="../notesSlides/notesSlide86.xml"/><Relationship Id="rId7" Type="http://schemas.openxmlformats.org/officeDocument/2006/relationships/tags" Target="../tags/tag3199.xml"/><Relationship Id="rId12" Type="http://schemas.openxmlformats.org/officeDocument/2006/relationships/tags" Target="../tags/tag3204.xml"/><Relationship Id="rId17" Type="http://schemas.openxmlformats.org/officeDocument/2006/relationships/tags" Target="../tags/tag3209.xml"/><Relationship Id="rId2" Type="http://schemas.openxmlformats.org/officeDocument/2006/relationships/tags" Target="../tags/tag3194.xml"/><Relationship Id="rId16" Type="http://schemas.openxmlformats.org/officeDocument/2006/relationships/tags" Target="../tags/tag3208.xml"/><Relationship Id="rId20" Type="http://schemas.openxmlformats.org/officeDocument/2006/relationships/slideLayout" Target="../slideLayouts/slideLayout6.xml"/><Relationship Id="rId1" Type="http://schemas.openxmlformats.org/officeDocument/2006/relationships/tags" Target="../tags/tag3193.xml"/><Relationship Id="rId6" Type="http://schemas.openxmlformats.org/officeDocument/2006/relationships/tags" Target="../tags/tag3198.xml"/><Relationship Id="rId11" Type="http://schemas.openxmlformats.org/officeDocument/2006/relationships/tags" Target="../tags/tag3203.xml"/><Relationship Id="rId5" Type="http://schemas.openxmlformats.org/officeDocument/2006/relationships/tags" Target="../tags/tag3197.xml"/><Relationship Id="rId15" Type="http://schemas.openxmlformats.org/officeDocument/2006/relationships/tags" Target="../tags/tag3207.xml"/><Relationship Id="rId10" Type="http://schemas.openxmlformats.org/officeDocument/2006/relationships/tags" Target="../tags/tag3202.xml"/><Relationship Id="rId19" Type="http://schemas.openxmlformats.org/officeDocument/2006/relationships/tags" Target="../tags/tag3211.xml"/><Relationship Id="rId4" Type="http://schemas.openxmlformats.org/officeDocument/2006/relationships/tags" Target="../tags/tag3196.xml"/><Relationship Id="rId9" Type="http://schemas.openxmlformats.org/officeDocument/2006/relationships/tags" Target="../tags/tag3201.xml"/><Relationship Id="rId14" Type="http://schemas.openxmlformats.org/officeDocument/2006/relationships/tags" Target="../tags/tag3206.xml"/></Relationships>
</file>

<file path=ppt/slides/_rels/slide98.xml.rels><?xml version="1.0" encoding="UTF-8" standalone="yes"?>
<Relationships xmlns="http://schemas.openxmlformats.org/package/2006/relationships"><Relationship Id="rId3" Type="http://schemas.openxmlformats.org/officeDocument/2006/relationships/tags" Target="../tags/tag3214.xml"/><Relationship Id="rId2" Type="http://schemas.openxmlformats.org/officeDocument/2006/relationships/tags" Target="../tags/tag3213.xml"/><Relationship Id="rId1" Type="http://schemas.openxmlformats.org/officeDocument/2006/relationships/tags" Target="../tags/tag3212.xml"/><Relationship Id="rId6" Type="http://schemas.openxmlformats.org/officeDocument/2006/relationships/notesSlide" Target="../notesSlides/notesSlide87.xml"/><Relationship Id="rId5" Type="http://schemas.openxmlformats.org/officeDocument/2006/relationships/slideLayout" Target="../slideLayouts/slideLayout6.xml"/><Relationship Id="rId4" Type="http://schemas.openxmlformats.org/officeDocument/2006/relationships/tags" Target="../tags/tag3215.xml"/></Relationships>
</file>

<file path=ppt/slides/_rels/slide99.xml.rels><?xml version="1.0" encoding="UTF-8" standalone="yes"?>
<Relationships xmlns="http://schemas.openxmlformats.org/package/2006/relationships"><Relationship Id="rId13" Type="http://schemas.openxmlformats.org/officeDocument/2006/relationships/tags" Target="../tags/tag3228.xml"/><Relationship Id="rId18" Type="http://schemas.openxmlformats.org/officeDocument/2006/relationships/tags" Target="../tags/tag3233.xml"/><Relationship Id="rId26" Type="http://schemas.openxmlformats.org/officeDocument/2006/relationships/tags" Target="../tags/tag3241.xml"/><Relationship Id="rId39" Type="http://schemas.openxmlformats.org/officeDocument/2006/relationships/tags" Target="../tags/tag3254.xml"/><Relationship Id="rId21" Type="http://schemas.openxmlformats.org/officeDocument/2006/relationships/tags" Target="../tags/tag3236.xml"/><Relationship Id="rId34" Type="http://schemas.openxmlformats.org/officeDocument/2006/relationships/tags" Target="../tags/tag3249.xml"/><Relationship Id="rId42" Type="http://schemas.openxmlformats.org/officeDocument/2006/relationships/tags" Target="../tags/tag3257.xml"/><Relationship Id="rId47" Type="http://schemas.openxmlformats.org/officeDocument/2006/relationships/tags" Target="../tags/tag3262.xml"/><Relationship Id="rId50" Type="http://schemas.openxmlformats.org/officeDocument/2006/relationships/tags" Target="../tags/tag3265.xml"/><Relationship Id="rId55" Type="http://schemas.openxmlformats.org/officeDocument/2006/relationships/notesSlide" Target="../notesSlides/notesSlide88.xml"/><Relationship Id="rId7" Type="http://schemas.openxmlformats.org/officeDocument/2006/relationships/tags" Target="../tags/tag3222.xml"/><Relationship Id="rId12" Type="http://schemas.openxmlformats.org/officeDocument/2006/relationships/tags" Target="../tags/tag3227.xml"/><Relationship Id="rId17" Type="http://schemas.openxmlformats.org/officeDocument/2006/relationships/tags" Target="../tags/tag3232.xml"/><Relationship Id="rId25" Type="http://schemas.openxmlformats.org/officeDocument/2006/relationships/tags" Target="../tags/tag3240.xml"/><Relationship Id="rId33" Type="http://schemas.openxmlformats.org/officeDocument/2006/relationships/tags" Target="../tags/tag3248.xml"/><Relationship Id="rId38" Type="http://schemas.openxmlformats.org/officeDocument/2006/relationships/tags" Target="../tags/tag3253.xml"/><Relationship Id="rId46" Type="http://schemas.openxmlformats.org/officeDocument/2006/relationships/tags" Target="../tags/tag3261.xml"/><Relationship Id="rId2" Type="http://schemas.openxmlformats.org/officeDocument/2006/relationships/tags" Target="../tags/tag3217.xml"/><Relationship Id="rId16" Type="http://schemas.openxmlformats.org/officeDocument/2006/relationships/tags" Target="../tags/tag3231.xml"/><Relationship Id="rId20" Type="http://schemas.openxmlformats.org/officeDocument/2006/relationships/tags" Target="../tags/tag3235.xml"/><Relationship Id="rId29" Type="http://schemas.openxmlformats.org/officeDocument/2006/relationships/tags" Target="../tags/tag3244.xml"/><Relationship Id="rId41" Type="http://schemas.openxmlformats.org/officeDocument/2006/relationships/tags" Target="../tags/tag3256.xml"/><Relationship Id="rId54" Type="http://schemas.openxmlformats.org/officeDocument/2006/relationships/slideLayout" Target="../slideLayouts/slideLayout6.xml"/><Relationship Id="rId1" Type="http://schemas.openxmlformats.org/officeDocument/2006/relationships/tags" Target="../tags/tag3216.xml"/><Relationship Id="rId6" Type="http://schemas.openxmlformats.org/officeDocument/2006/relationships/tags" Target="../tags/tag3221.xml"/><Relationship Id="rId11" Type="http://schemas.openxmlformats.org/officeDocument/2006/relationships/tags" Target="../tags/tag3226.xml"/><Relationship Id="rId24" Type="http://schemas.openxmlformats.org/officeDocument/2006/relationships/tags" Target="../tags/tag3239.xml"/><Relationship Id="rId32" Type="http://schemas.openxmlformats.org/officeDocument/2006/relationships/tags" Target="../tags/tag3247.xml"/><Relationship Id="rId37" Type="http://schemas.openxmlformats.org/officeDocument/2006/relationships/tags" Target="../tags/tag3252.xml"/><Relationship Id="rId40" Type="http://schemas.openxmlformats.org/officeDocument/2006/relationships/tags" Target="../tags/tag3255.xml"/><Relationship Id="rId45" Type="http://schemas.openxmlformats.org/officeDocument/2006/relationships/tags" Target="../tags/tag3260.xml"/><Relationship Id="rId53" Type="http://schemas.openxmlformats.org/officeDocument/2006/relationships/tags" Target="../tags/tag3268.xml"/><Relationship Id="rId5" Type="http://schemas.openxmlformats.org/officeDocument/2006/relationships/tags" Target="../tags/tag3220.xml"/><Relationship Id="rId15" Type="http://schemas.openxmlformats.org/officeDocument/2006/relationships/tags" Target="../tags/tag3230.xml"/><Relationship Id="rId23" Type="http://schemas.openxmlformats.org/officeDocument/2006/relationships/tags" Target="../tags/tag3238.xml"/><Relationship Id="rId28" Type="http://schemas.openxmlformats.org/officeDocument/2006/relationships/tags" Target="../tags/tag3243.xml"/><Relationship Id="rId36" Type="http://schemas.openxmlformats.org/officeDocument/2006/relationships/tags" Target="../tags/tag3251.xml"/><Relationship Id="rId49" Type="http://schemas.openxmlformats.org/officeDocument/2006/relationships/tags" Target="../tags/tag3264.xml"/><Relationship Id="rId10" Type="http://schemas.openxmlformats.org/officeDocument/2006/relationships/tags" Target="../tags/tag3225.xml"/><Relationship Id="rId19" Type="http://schemas.openxmlformats.org/officeDocument/2006/relationships/tags" Target="../tags/tag3234.xml"/><Relationship Id="rId31" Type="http://schemas.openxmlformats.org/officeDocument/2006/relationships/tags" Target="../tags/tag3246.xml"/><Relationship Id="rId44" Type="http://schemas.openxmlformats.org/officeDocument/2006/relationships/tags" Target="../tags/tag3259.xml"/><Relationship Id="rId52" Type="http://schemas.openxmlformats.org/officeDocument/2006/relationships/tags" Target="../tags/tag3267.xml"/><Relationship Id="rId4" Type="http://schemas.openxmlformats.org/officeDocument/2006/relationships/tags" Target="../tags/tag3219.xml"/><Relationship Id="rId9" Type="http://schemas.openxmlformats.org/officeDocument/2006/relationships/tags" Target="../tags/tag3224.xml"/><Relationship Id="rId14" Type="http://schemas.openxmlformats.org/officeDocument/2006/relationships/tags" Target="../tags/tag3229.xml"/><Relationship Id="rId22" Type="http://schemas.openxmlformats.org/officeDocument/2006/relationships/tags" Target="../tags/tag3237.xml"/><Relationship Id="rId27" Type="http://schemas.openxmlformats.org/officeDocument/2006/relationships/tags" Target="../tags/tag3242.xml"/><Relationship Id="rId30" Type="http://schemas.openxmlformats.org/officeDocument/2006/relationships/tags" Target="../tags/tag3245.xml"/><Relationship Id="rId35" Type="http://schemas.openxmlformats.org/officeDocument/2006/relationships/tags" Target="../tags/tag3250.xml"/><Relationship Id="rId43" Type="http://schemas.openxmlformats.org/officeDocument/2006/relationships/tags" Target="../tags/tag3258.xml"/><Relationship Id="rId48" Type="http://schemas.openxmlformats.org/officeDocument/2006/relationships/tags" Target="../tags/tag3263.xml"/><Relationship Id="rId8" Type="http://schemas.openxmlformats.org/officeDocument/2006/relationships/tags" Target="../tags/tag3223.xml"/><Relationship Id="rId51" Type="http://schemas.openxmlformats.org/officeDocument/2006/relationships/tags" Target="../tags/tag3266.xml"/><Relationship Id="rId3" Type="http://schemas.openxmlformats.org/officeDocument/2006/relationships/tags" Target="../tags/tag32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419600" y="5024735"/>
            <a:ext cx="2921794" cy="461665"/>
          </a:xfrm>
          <a:prstGeom prst="rect">
            <a:avLst/>
          </a:prstGeom>
          <a:noFill/>
        </p:spPr>
        <p:txBody>
          <a:bodyPr wrap="square" rtlCol="0">
            <a:spAutoFit/>
          </a:bodyPr>
          <a:lstStyle/>
          <a:p>
            <a:r>
              <a:rPr lang="en-US" dirty="0" smtClean="0"/>
              <a:t>Efficiency vs. Control</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05887044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endParaRPr lang="en-US" dirty="0">
              <a:latin typeface="Calibri" panose="020F0502020204030204" pitchFamily="34" charset="0"/>
            </a:endParaRP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endParaRPr lang="en-US" dirty="0">
              <a:latin typeface="Calibri" panose="020F0502020204030204" pitchFamily="34" charset="0"/>
            </a:endParaRPr>
          </a:p>
        </p:txBody>
      </p:sp>
      <p:cxnSp>
        <p:nvCxnSpPr>
          <p:cNvPr id="5" name="Straight Connector 4"/>
          <p:cNvCxnSpPr/>
          <p:nvPr/>
        </p:nvCxnSpPr>
        <p:spPr bwMode="auto">
          <a:xfrm flipV="1">
            <a:off x="369711" y="2644422"/>
            <a:ext cx="1066800" cy="76200"/>
          </a:xfrm>
          <a:prstGeom prst="line">
            <a:avLst/>
          </a:prstGeom>
          <a:noFill/>
          <a:ln w="19050" cap="flat" cmpd="sng" algn="ctr">
            <a:solidFill>
              <a:srgbClr val="FF0000"/>
            </a:solidFill>
            <a:prstDash val="solid"/>
            <a:round/>
            <a:headEnd type="none" w="med" len="med"/>
            <a:tailEnd type="none" w="med" len="med"/>
          </a:ln>
          <a:effectLst/>
        </p:spPr>
      </p:cxnSp>
      <p:sp>
        <p:nvSpPr>
          <p:cNvPr id="6" name="TextBox 5"/>
          <p:cNvSpPr txBox="1"/>
          <p:nvPr/>
        </p:nvSpPr>
        <p:spPr>
          <a:xfrm rot="21359801">
            <a:off x="62835" y="2224265"/>
            <a:ext cx="1667512" cy="461665"/>
          </a:xfrm>
          <a:prstGeom prst="rect">
            <a:avLst/>
          </a:prstGeom>
          <a:noFill/>
        </p:spPr>
        <p:txBody>
          <a:bodyPr wrap="square" rtlCol="0">
            <a:spAutoFit/>
          </a:bodyPr>
          <a:lstStyle/>
          <a:p>
            <a:r>
              <a:rPr lang="en-US" b="1" dirty="0" smtClean="0">
                <a:solidFill>
                  <a:srgbClr val="FF0000"/>
                </a:solidFill>
                <a:latin typeface="Calibri" panose="020F0502020204030204" pitchFamily="34" charset="0"/>
              </a:rPr>
              <a:t>Prof Ran's</a:t>
            </a:r>
            <a:endParaRPr lang="en-US" b="1" dirty="0">
              <a:solidFill>
                <a:srgbClr val="FF0000"/>
              </a:solidFill>
              <a:latin typeface="Calibri" panose="020F0502020204030204" pitchFamily="34" charset="0"/>
            </a:endParaRPr>
          </a:p>
        </p:txBody>
      </p:sp>
    </p:spTree>
    <p:extLst>
      <p:ext uri="{BB962C8B-B14F-4D97-AF65-F5344CB8AC3E}">
        <p14:creationId xmlns:p14="http://schemas.microsoft.com/office/powerpoint/2010/main" val="125379639"/>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2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6805" name="Group 7"/>
          <p:cNvGrpSpPr>
            <a:grpSpLocks/>
          </p:cNvGrpSpPr>
          <p:nvPr>
            <p:custDataLst>
              <p:tags r:id="rId4"/>
            </p:custDataLst>
          </p:nvPr>
        </p:nvGrpSpPr>
        <p:grpSpPr bwMode="auto">
          <a:xfrm>
            <a:off x="293688" y="1647825"/>
            <a:ext cx="533400" cy="609600"/>
            <a:chOff x="2928" y="1051"/>
            <a:chExt cx="840" cy="957"/>
          </a:xfrm>
        </p:grpSpPr>
        <p:sp>
          <p:nvSpPr>
            <p:cNvPr id="76811" name="Freeform 8"/>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12"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6813"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4"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5"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6"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7"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8"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9"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6820"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21"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22"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23"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06"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6807"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6808"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09"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10"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3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3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Mnemonics</a:t>
            </a:r>
          </a:p>
        </p:txBody>
      </p:sp>
      <p:pic>
        <p:nvPicPr>
          <p:cNvPr id="778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788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788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53"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788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5"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6"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7"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8"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9"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r0</a:t>
            </a:r>
          </a:p>
        </p:txBody>
      </p:sp>
      <p:sp>
        <p:nvSpPr>
          <p:cNvPr id="78860"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r1</a:t>
            </a:r>
          </a:p>
        </p:txBody>
      </p:sp>
      <p:sp>
        <p:nvSpPr>
          <p:cNvPr id="78861"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r2</a:t>
            </a:r>
          </a:p>
        </p:txBody>
      </p:sp>
      <p:sp>
        <p:nvSpPr>
          <p:cNvPr id="78862"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r3</a:t>
            </a:r>
          </a:p>
        </p:txBody>
      </p:sp>
      <p:sp>
        <p:nvSpPr>
          <p:cNvPr id="78863"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r4</a:t>
            </a:r>
          </a:p>
        </p:txBody>
      </p:sp>
      <p:grpSp>
        <p:nvGrpSpPr>
          <p:cNvPr id="78864" name="Group 16"/>
          <p:cNvGrpSpPr>
            <a:grpSpLocks/>
          </p:cNvGrpSpPr>
          <p:nvPr>
            <p:custDataLst>
              <p:tags r:id="rId15"/>
            </p:custDataLst>
          </p:nvPr>
        </p:nvGrpSpPr>
        <p:grpSpPr bwMode="auto">
          <a:xfrm>
            <a:off x="4895850" y="3048000"/>
            <a:ext cx="263525" cy="306388"/>
            <a:chOff x="2928" y="1051"/>
            <a:chExt cx="840" cy="957"/>
          </a:xfrm>
        </p:grpSpPr>
        <p:sp>
          <p:nvSpPr>
            <p:cNvPr id="78907" name="Freeform 17"/>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908"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8909"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0"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1"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2"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3"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4"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5"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8916"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917"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918"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919"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65"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6"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7"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8"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9"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0"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1"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2"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78873"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Memory (high RAM)</a:t>
            </a:r>
          </a:p>
        </p:txBody>
      </p:sp>
      <p:sp>
        <p:nvSpPr>
          <p:cNvPr id="78874"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5"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6"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7"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8"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CPU Registers</a:t>
            </a:r>
          </a:p>
        </p:txBody>
      </p:sp>
      <p:sp>
        <p:nvSpPr>
          <p:cNvPr id="78879"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78880"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78881"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78882"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78883"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78884"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78885"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78886"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78887"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78888"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78889"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90"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r5</a:t>
            </a:r>
          </a:p>
        </p:txBody>
      </p:sp>
      <p:sp>
        <p:nvSpPr>
          <p:cNvPr id="78891"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Program (low RAM)</a:t>
            </a:r>
          </a:p>
        </p:txBody>
      </p:sp>
      <p:sp>
        <p:nvSpPr>
          <p:cNvPr id="78892"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78893"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endParaRPr lang="en-US" sz="1400" b="1">
              <a:solidFill>
                <a:srgbClr val="FF0515"/>
              </a:solidFill>
              <a:latin typeface="Courier New" pitchFamily="-106" charset="0"/>
            </a:endParaRPr>
          </a:p>
        </p:txBody>
      </p:sp>
      <p:sp>
        <p:nvSpPr>
          <p:cNvPr id="78894"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78895"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F02E4"/>
                </a:solidFill>
                <a:latin typeface="Arial" charset="0"/>
              </a:rPr>
              <a:t>The input is 3.</a:t>
            </a:r>
          </a:p>
        </p:txBody>
      </p:sp>
      <p:sp>
        <p:nvSpPr>
          <p:cNvPr id="78896"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897"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Input value: x</a:t>
            </a:r>
          </a:p>
        </p:txBody>
      </p:sp>
      <p:sp>
        <p:nvSpPr>
          <p:cNvPr id="78898"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a:t>
            </a:r>
          </a:p>
        </p:txBody>
      </p:sp>
      <p:sp>
        <p:nvSpPr>
          <p:cNvPr id="78899"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value</a:t>
            </a:r>
          </a:p>
        </p:txBody>
      </p:sp>
      <p:sp>
        <p:nvSpPr>
          <p:cNvPr id="78900"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Next Function's Address</a:t>
            </a:r>
          </a:p>
        </p:txBody>
      </p:sp>
      <p:sp>
        <p:nvSpPr>
          <p:cNvPr id="78901"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78902"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Aaaargh!</a:t>
            </a:r>
          </a:p>
        </p:txBody>
      </p:sp>
      <p:sp>
        <p:nvSpPr>
          <p:cNvPr id="78903"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with labels</a:t>
            </a:r>
          </a:p>
        </p:txBody>
      </p:sp>
      <p:sp>
        <p:nvSpPr>
          <p:cNvPr id="78904"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905"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78906"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Why 18?   How low </a:t>
            </a:r>
            <a:r>
              <a:rPr lang="en-US" sz="900" b="1" i="1">
                <a:solidFill>
                  <a:schemeClr val="bg2"/>
                </a:solidFill>
                <a:latin typeface="Arial" charset="0"/>
              </a:rPr>
              <a:t>could </a:t>
            </a:r>
            <a:r>
              <a:rPr lang="en-US" sz="900">
                <a:solidFill>
                  <a:schemeClr val="bg2"/>
                </a:solidFill>
                <a:latin typeface="Arial" charset="0"/>
              </a:rPr>
              <a:t>we start the stack?   How to call a </a:t>
            </a:r>
            <a:r>
              <a:rPr lang="en-US" sz="900" b="1" i="1">
                <a:solidFill>
                  <a:schemeClr val="bg2"/>
                </a:solidFill>
                <a:latin typeface="Arial" charset="0"/>
              </a:rPr>
              <a:t>different </a:t>
            </a:r>
            <a:r>
              <a:rPr lang="en-US" sz="900">
                <a:solidFill>
                  <a:schemeClr val="bg2"/>
                </a:solidFill>
                <a:latin typeface="Arial" charset="0"/>
              </a:rPr>
              <a:t>function?   Stack == 'safe'   No base case…?  Why is r1 unused?</a:t>
            </a: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106" charset="0"/>
            </a:endParaRPr>
          </a:p>
          <a:p>
            <a:pPr algn="l"/>
            <a:r>
              <a:rPr lang="en-US" sz="1400" b="1">
                <a:solidFill>
                  <a:srgbClr val="B907D1"/>
                </a:solidFill>
                <a:latin typeface="Courier New" pitchFamily="-106" charset="0"/>
              </a:rPr>
              <a:t># </a:t>
            </a:r>
            <a:r>
              <a:rPr lang="en-US" sz="1400" b="1">
                <a:solidFill>
                  <a:srgbClr val="FF0515"/>
                </a:solidFill>
                <a:latin typeface="Courier New" pitchFamily="-106" charset="0"/>
              </a:rPr>
              <a:t>r0</a:t>
            </a:r>
            <a:r>
              <a:rPr lang="en-US" sz="1400" b="1">
                <a:solidFill>
                  <a:srgbClr val="B907D1"/>
                </a:solidFill>
                <a:latin typeface="Courier New" pitchFamily="-106" charset="0"/>
              </a:rPr>
              <a:t> is x  (first input)</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r2</a:t>
            </a:r>
            <a:r>
              <a:rPr lang="en-US" sz="1400" b="1">
                <a:solidFill>
                  <a:srgbClr val="B907D1"/>
                </a:solidFill>
                <a:latin typeface="Courier New" pitchFamily="-106" charset="0"/>
              </a:rPr>
              <a:t> is the return address</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r3</a:t>
            </a:r>
            <a:r>
              <a:rPr lang="en-US" sz="1400" b="1">
                <a:solidFill>
                  <a:srgbClr val="B907D1"/>
                </a:solidFill>
                <a:latin typeface="Courier New" pitchFamily="-106" charset="0"/>
              </a:rPr>
              <a:t> is the result (return value!)</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r4</a:t>
            </a:r>
            <a:r>
              <a:rPr lang="en-US" sz="1400" b="1">
                <a:solidFill>
                  <a:srgbClr val="B907D1"/>
                </a:solidFill>
                <a:latin typeface="Courier New" pitchFamily="-106" charset="0"/>
              </a:rPr>
              <a:t> holds the function's address (destination)</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r5</a:t>
            </a:r>
            <a:r>
              <a:rPr lang="en-US" sz="1400" b="1">
                <a:solidFill>
                  <a:srgbClr val="B907D1"/>
                </a:solidFill>
                <a:latin typeface="Courier New" pitchFamily="-106" charset="0"/>
              </a:rPr>
              <a:t> holds the STACK POINTER!</a:t>
            </a:r>
            <a:endParaRPr lang="en-US" sz="1400" b="1">
              <a:latin typeface="Courier New" pitchFamily="-106" charset="0"/>
            </a:endParaRPr>
          </a:p>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p>
        </p:txBody>
      </p:sp>
      <p:sp>
        <p:nvSpPr>
          <p:cNvPr id="79875"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76"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77"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8C92D"/>
                </a:solidFill>
                <a:latin typeface="Courier New" pitchFamily="-106" charset="0"/>
              </a:rPr>
              <a:t>fac</a:t>
            </a:r>
          </a:p>
        </p:txBody>
      </p:sp>
      <p:sp>
        <p:nvSpPr>
          <p:cNvPr id="79878"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Times New Roman" pitchFamily="-106" charset="0"/>
              </a:rPr>
              <a:t>input, setup, print</a:t>
            </a:r>
          </a:p>
        </p:txBody>
      </p:sp>
      <p:sp>
        <p:nvSpPr>
          <p:cNvPr id="79879"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input x</a:t>
            </a:r>
          </a:p>
        </p:txBody>
      </p:sp>
      <p:sp>
        <p:nvSpPr>
          <p:cNvPr id="79880"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06" charset="0"/>
              </a:rPr>
              <a:t>Recursive Factorial!</a:t>
            </a:r>
          </a:p>
        </p:txBody>
      </p:sp>
      <p:sp>
        <p:nvSpPr>
          <p:cNvPr id="79881"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y = fac(x)</a:t>
            </a:r>
          </a:p>
        </p:txBody>
      </p:sp>
      <p:sp>
        <p:nvSpPr>
          <p:cNvPr id="79882"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print y</a:t>
            </a:r>
          </a:p>
        </p:txBody>
      </p:sp>
      <p:sp>
        <p:nvSpPr>
          <p:cNvPr id="79883"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if x == 0: return 1</a:t>
            </a:r>
          </a:p>
        </p:txBody>
      </p:sp>
      <p:sp>
        <p:nvSpPr>
          <p:cNvPr id="79884"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else:</a:t>
            </a:r>
          </a:p>
        </p:txBody>
      </p:sp>
      <p:sp>
        <p:nvSpPr>
          <p:cNvPr id="79885"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REC = fac(x-1)</a:t>
            </a:r>
          </a:p>
        </p:txBody>
      </p:sp>
      <p:sp>
        <p:nvSpPr>
          <p:cNvPr id="79886"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return x*REC</a:t>
            </a:r>
          </a:p>
        </p:txBody>
      </p:sp>
      <p:sp>
        <p:nvSpPr>
          <p:cNvPr id="79887"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88"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89"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a:t>
            </a:r>
            <a:endParaRPr lang="en-US" sz="1200">
              <a:solidFill>
                <a:srgbClr val="0F02E4"/>
              </a:solidFill>
              <a:latin typeface="Comic Sans MS" pitchFamily="-106" charset="0"/>
            </a:endParaRPr>
          </a:p>
        </p:txBody>
      </p:sp>
      <p:sp>
        <p:nvSpPr>
          <p:cNvPr id="79890"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9891"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2"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3"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94"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5"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6"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7"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898"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unpack after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9"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900"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1"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2"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REC </a:t>
            </a:r>
            <a:r>
              <a:rPr lang="en-US" sz="1200">
                <a:latin typeface="Comic Sans MS" pitchFamily="-106" charset="0"/>
              </a:rPr>
              <a:t>is now in r3</a:t>
            </a:r>
            <a:endParaRPr lang="en-US" sz="1200" b="1">
              <a:latin typeface="Arial" charset="0"/>
            </a:endParaRPr>
          </a:p>
        </p:txBody>
      </p:sp>
      <p:sp>
        <p:nvSpPr>
          <p:cNvPr id="79903"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1 </a:t>
            </a:r>
            <a:r>
              <a:rPr lang="en-US" sz="1200">
                <a:latin typeface="Comic Sans MS" pitchFamily="-106" charset="0"/>
              </a:rPr>
              <a:t>is now in r3</a:t>
            </a:r>
            <a:endParaRPr lang="en-US" sz="1200" b="1">
              <a:latin typeface="Arial" charset="0"/>
            </a:endParaRPr>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1041"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042"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i="1"/>
              <a:t>Bits</a:t>
            </a:r>
            <a:r>
              <a:rPr lang="en-US" sz="4400"/>
              <a:t> of the implementation…</a:t>
            </a:r>
          </a:p>
        </p:txBody>
      </p:sp>
      <p:sp>
        <p:nvSpPr>
          <p:cNvPr id="80900"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80901" name="Group 7"/>
          <p:cNvGrpSpPr>
            <a:grpSpLocks/>
          </p:cNvGrpSpPr>
          <p:nvPr>
            <p:custDataLst>
              <p:tags r:id="rId4"/>
            </p:custDataLst>
          </p:nvPr>
        </p:nvGrpSpPr>
        <p:grpSpPr bwMode="auto">
          <a:xfrm>
            <a:off x="1506538" y="5137150"/>
            <a:ext cx="457200" cy="304800"/>
            <a:chOff x="1824" y="4512"/>
            <a:chExt cx="528" cy="241"/>
          </a:xfrm>
        </p:grpSpPr>
        <p:sp>
          <p:nvSpPr>
            <p:cNvPr id="81029"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1030"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1031"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2"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3"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4"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5"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6"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7"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8"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9"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1040"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80902" name="Group 20"/>
          <p:cNvGrpSpPr>
            <a:grpSpLocks/>
          </p:cNvGrpSpPr>
          <p:nvPr>
            <p:custDataLst>
              <p:tags r:id="rId5"/>
            </p:custDataLst>
          </p:nvPr>
        </p:nvGrpSpPr>
        <p:grpSpPr bwMode="auto">
          <a:xfrm>
            <a:off x="4346575" y="2057400"/>
            <a:ext cx="477838" cy="493713"/>
            <a:chOff x="4015" y="3216"/>
            <a:chExt cx="301" cy="311"/>
          </a:xfrm>
        </p:grpSpPr>
        <p:sp>
          <p:nvSpPr>
            <p:cNvPr id="81022"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23"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24"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25"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6"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7"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8"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03"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00FF"/>
                </a:solidFill>
                <a:latin typeface="Comic Sans MS" pitchFamily="-106" charset="0"/>
              </a:rPr>
              <a:t>An 8-bit register:</a:t>
            </a:r>
          </a:p>
        </p:txBody>
      </p:sp>
      <p:grpSp>
        <p:nvGrpSpPr>
          <p:cNvPr id="80904" name="Group 29"/>
          <p:cNvGrpSpPr>
            <a:grpSpLocks/>
          </p:cNvGrpSpPr>
          <p:nvPr>
            <p:custDataLst>
              <p:tags r:id="rId7"/>
            </p:custDataLst>
          </p:nvPr>
        </p:nvGrpSpPr>
        <p:grpSpPr bwMode="auto">
          <a:xfrm>
            <a:off x="4894263" y="2057400"/>
            <a:ext cx="477837" cy="493713"/>
            <a:chOff x="4015" y="3216"/>
            <a:chExt cx="301" cy="311"/>
          </a:xfrm>
        </p:grpSpPr>
        <p:sp>
          <p:nvSpPr>
            <p:cNvPr id="81015"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16"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7"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8"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1"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5" name="Group 37"/>
          <p:cNvGrpSpPr>
            <a:grpSpLocks/>
          </p:cNvGrpSpPr>
          <p:nvPr>
            <p:custDataLst>
              <p:tags r:id="rId8"/>
            </p:custDataLst>
          </p:nvPr>
        </p:nvGrpSpPr>
        <p:grpSpPr bwMode="auto">
          <a:xfrm>
            <a:off x="5441950" y="2057400"/>
            <a:ext cx="477838" cy="493713"/>
            <a:chOff x="4015" y="3216"/>
            <a:chExt cx="301" cy="311"/>
          </a:xfrm>
        </p:grpSpPr>
        <p:sp>
          <p:nvSpPr>
            <p:cNvPr id="81008"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9"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0"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1"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3"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14"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6" name="Group 45"/>
          <p:cNvGrpSpPr>
            <a:grpSpLocks/>
          </p:cNvGrpSpPr>
          <p:nvPr>
            <p:custDataLst>
              <p:tags r:id="rId9"/>
            </p:custDataLst>
          </p:nvPr>
        </p:nvGrpSpPr>
        <p:grpSpPr bwMode="auto">
          <a:xfrm>
            <a:off x="5989638" y="2057400"/>
            <a:ext cx="477837" cy="493713"/>
            <a:chOff x="4015" y="3216"/>
            <a:chExt cx="301" cy="311"/>
          </a:xfrm>
        </p:grpSpPr>
        <p:sp>
          <p:nvSpPr>
            <p:cNvPr id="81001"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2"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03"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04"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7"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7" name="Group 53"/>
          <p:cNvGrpSpPr>
            <a:grpSpLocks/>
          </p:cNvGrpSpPr>
          <p:nvPr>
            <p:custDataLst>
              <p:tags r:id="rId10"/>
            </p:custDataLst>
          </p:nvPr>
        </p:nvGrpSpPr>
        <p:grpSpPr bwMode="auto">
          <a:xfrm>
            <a:off x="6538913" y="2057400"/>
            <a:ext cx="477837" cy="493713"/>
            <a:chOff x="4015" y="3216"/>
            <a:chExt cx="301" cy="311"/>
          </a:xfrm>
        </p:grpSpPr>
        <p:sp>
          <p:nvSpPr>
            <p:cNvPr id="80994"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95"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96"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7"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0"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8" name="Group 61"/>
          <p:cNvGrpSpPr>
            <a:grpSpLocks/>
          </p:cNvGrpSpPr>
          <p:nvPr>
            <p:custDataLst>
              <p:tags r:id="rId11"/>
            </p:custDataLst>
          </p:nvPr>
        </p:nvGrpSpPr>
        <p:grpSpPr bwMode="auto">
          <a:xfrm>
            <a:off x="7086600" y="2057400"/>
            <a:ext cx="477838" cy="493713"/>
            <a:chOff x="4015" y="3216"/>
            <a:chExt cx="301" cy="311"/>
          </a:xfrm>
        </p:grpSpPr>
        <p:sp>
          <p:nvSpPr>
            <p:cNvPr id="80987"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8"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9"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0"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93"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9" name="Group 69"/>
          <p:cNvGrpSpPr>
            <a:grpSpLocks/>
          </p:cNvGrpSpPr>
          <p:nvPr>
            <p:custDataLst>
              <p:tags r:id="rId12"/>
            </p:custDataLst>
          </p:nvPr>
        </p:nvGrpSpPr>
        <p:grpSpPr bwMode="auto">
          <a:xfrm>
            <a:off x="7634288" y="2057400"/>
            <a:ext cx="477837" cy="493713"/>
            <a:chOff x="4015" y="3216"/>
            <a:chExt cx="301" cy="311"/>
          </a:xfrm>
        </p:grpSpPr>
        <p:sp>
          <p:nvSpPr>
            <p:cNvPr id="80980"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1"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2"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83"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4"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5"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86"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10" name="Group 77"/>
          <p:cNvGrpSpPr>
            <a:grpSpLocks/>
          </p:cNvGrpSpPr>
          <p:nvPr>
            <p:custDataLst>
              <p:tags r:id="rId13"/>
            </p:custDataLst>
          </p:nvPr>
        </p:nvGrpSpPr>
        <p:grpSpPr bwMode="auto">
          <a:xfrm>
            <a:off x="8183563" y="2057400"/>
            <a:ext cx="477837" cy="493713"/>
            <a:chOff x="4015" y="3216"/>
            <a:chExt cx="301" cy="311"/>
          </a:xfrm>
        </p:grpSpPr>
        <p:sp>
          <p:nvSpPr>
            <p:cNvPr id="80973"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74"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75"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76"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8"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79"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11"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80912"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Program Counter</a:t>
            </a:r>
          </a:p>
        </p:txBody>
      </p:sp>
      <p:sp>
        <p:nvSpPr>
          <p:cNvPr id="80913"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4"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80915"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A04EB"/>
                </a:solidFill>
                <a:latin typeface="Comic Sans MS" pitchFamily="-106" charset="0"/>
              </a:rPr>
              <a:t>Instruction Register</a:t>
            </a:r>
          </a:p>
        </p:txBody>
      </p:sp>
      <p:sp>
        <p:nvSpPr>
          <p:cNvPr id="80916"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7"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Data registers can be used as the programmer wishes.</a:t>
            </a:r>
          </a:p>
        </p:txBody>
      </p:sp>
      <p:sp>
        <p:nvSpPr>
          <p:cNvPr id="80918"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980236"/>
                </a:solidFill>
                <a:latin typeface="Comic Sans MS" pitchFamily="-106" charset="0"/>
              </a:rPr>
              <a:t>But who is this hypothetical programmer?</a:t>
            </a:r>
          </a:p>
        </p:txBody>
      </p:sp>
      <p:sp>
        <p:nvSpPr>
          <p:cNvPr id="80919"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80920"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1"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2"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3"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4"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5"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6"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7"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8"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9"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0"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1"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2"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3"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4"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5"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6"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7"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8"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9"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4"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0946"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67B0E"/>
                </a:solidFill>
                <a:latin typeface="Comic Sans MS" pitchFamily="-106" charset="0"/>
              </a:rPr>
              <a:t>PC</a:t>
            </a:r>
          </a:p>
        </p:txBody>
      </p:sp>
      <p:sp>
        <p:nvSpPr>
          <p:cNvPr id="80947"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A04EB"/>
                </a:solidFill>
                <a:latin typeface="Comic Sans MS" pitchFamily="-106" charset="0"/>
              </a:rPr>
              <a:t>IR</a:t>
            </a:r>
            <a:endParaRPr lang="en-US" sz="1400">
              <a:solidFill>
                <a:srgbClr val="009900"/>
              </a:solidFill>
              <a:latin typeface="Comic Sans MS" pitchFamily="-106" charset="0"/>
            </a:endParaRPr>
          </a:p>
        </p:txBody>
      </p:sp>
      <p:sp>
        <p:nvSpPr>
          <p:cNvPr id="80948"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Reg3</a:t>
            </a:r>
          </a:p>
        </p:txBody>
      </p:sp>
      <p:sp>
        <p:nvSpPr>
          <p:cNvPr id="80949"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0"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1"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2"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3"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4"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1  0  0  0  0  1</a:t>
            </a:r>
          </a:p>
        </p:txBody>
      </p:sp>
      <p:sp>
        <p:nvSpPr>
          <p:cNvPr id="80955"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0  1  0  0  0  0</a:t>
            </a:r>
          </a:p>
        </p:txBody>
      </p:sp>
      <p:sp>
        <p:nvSpPr>
          <p:cNvPr id="80956"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0  0  1  0  0  0</a:t>
            </a:r>
          </a:p>
        </p:txBody>
      </p:sp>
      <p:sp>
        <p:nvSpPr>
          <p:cNvPr id="80957"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0  0  0  1  0  0</a:t>
            </a:r>
          </a:p>
        </p:txBody>
      </p:sp>
      <p:sp>
        <p:nvSpPr>
          <p:cNvPr id="80958"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0  0  0  0  1  0</a:t>
            </a:r>
          </a:p>
        </p:txBody>
      </p:sp>
      <p:sp>
        <p:nvSpPr>
          <p:cNvPr id="80959"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0"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1"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2"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4"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5"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6"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7"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D17204"/>
                </a:solidFill>
                <a:latin typeface="Comic Sans MS" pitchFamily="-106" charset="0"/>
              </a:rPr>
              <a:t>Reg3</a:t>
            </a:r>
          </a:p>
        </p:txBody>
      </p:sp>
      <p:sp>
        <p:nvSpPr>
          <p:cNvPr id="80968"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0969"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0970"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0971"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0972"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0"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1"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2"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3"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4"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5"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6"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7"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8"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9"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0"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1"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2"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81943"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81944"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1945"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6"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7"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48"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49"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0"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1"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2"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3"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4"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5"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6"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81957"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A04EB"/>
                </a:solidFill>
                <a:latin typeface="Comic Sans MS" pitchFamily="-106" charset="0"/>
              </a:rPr>
              <a:t>10  = (</a:t>
            </a:r>
            <a:r>
              <a:rPr lang="en-US" sz="1000" b="1">
                <a:latin typeface="Courier New" pitchFamily="-106" charset="0"/>
              </a:rPr>
              <a:t>addn</a:t>
            </a:r>
            <a:r>
              <a:rPr lang="en-US" sz="1000">
                <a:solidFill>
                  <a:srgbClr val="0A04EB"/>
                </a:solidFill>
                <a:latin typeface="Comic Sans MS" pitchFamily="-106" charset="0"/>
              </a:rPr>
              <a:t>)  </a:t>
            </a:r>
          </a:p>
        </p:txBody>
      </p:sp>
      <p:sp>
        <p:nvSpPr>
          <p:cNvPr id="81958"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81959"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81960"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2"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3"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4"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81965"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6"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7"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8"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9"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70"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81971"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81972"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3"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4"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5"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81976"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81977"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8"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9"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80"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81981"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81982"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81983"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84"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1985"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6"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7"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8"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9"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0"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1"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2"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3"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4"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5"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96"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7"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8"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81999"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82000"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1"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2"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3"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4"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5"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6"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7"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8"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82009"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0"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1"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2"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3"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4"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5"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6"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7"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8"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9"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0"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1"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82022"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82023"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4"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5"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6"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7"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8"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9"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0"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1"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2"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3"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34" name="Group 117"/>
          <p:cNvGrpSpPr>
            <a:grpSpLocks/>
          </p:cNvGrpSpPr>
          <p:nvPr>
            <p:custDataLst>
              <p:tags r:id="rId113"/>
            </p:custDataLst>
          </p:nvPr>
        </p:nvGrpSpPr>
        <p:grpSpPr bwMode="auto">
          <a:xfrm rot="5400000">
            <a:off x="4803775" y="4422775"/>
            <a:ext cx="115888" cy="185738"/>
            <a:chOff x="4891" y="1600"/>
            <a:chExt cx="315" cy="408"/>
          </a:xfrm>
        </p:grpSpPr>
        <p:sp>
          <p:nvSpPr>
            <p:cNvPr id="82193"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4"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5"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35"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6"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7"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8"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9"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0"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1"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2"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3"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4"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5"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46" name="Group 132"/>
          <p:cNvGrpSpPr>
            <a:grpSpLocks/>
          </p:cNvGrpSpPr>
          <p:nvPr>
            <p:custDataLst>
              <p:tags r:id="rId125"/>
            </p:custDataLst>
          </p:nvPr>
        </p:nvGrpSpPr>
        <p:grpSpPr bwMode="auto">
          <a:xfrm rot="5400000">
            <a:off x="2729706" y="2483644"/>
            <a:ext cx="282575" cy="503238"/>
            <a:chOff x="4891" y="1600"/>
            <a:chExt cx="315" cy="408"/>
          </a:xfrm>
        </p:grpSpPr>
        <p:sp>
          <p:nvSpPr>
            <p:cNvPr id="82190"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1"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2"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47"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48"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9"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0"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1"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2"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53" name="Group 142"/>
          <p:cNvGrpSpPr>
            <a:grpSpLocks/>
          </p:cNvGrpSpPr>
          <p:nvPr>
            <p:custDataLst>
              <p:tags r:id="rId132"/>
            </p:custDataLst>
          </p:nvPr>
        </p:nvGrpSpPr>
        <p:grpSpPr bwMode="auto">
          <a:xfrm rot="5400000">
            <a:off x="4377532" y="2102644"/>
            <a:ext cx="369887" cy="911225"/>
            <a:chOff x="4891" y="1600"/>
            <a:chExt cx="315" cy="408"/>
          </a:xfrm>
        </p:grpSpPr>
        <p:sp>
          <p:nvSpPr>
            <p:cNvPr id="82187"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8"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9"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54"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5"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6"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7"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8"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9"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0"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1"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2"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3"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4"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5"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6"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82067"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8"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9"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0"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1"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2"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3"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4"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5"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6"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7"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8"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9"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80"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1"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2"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3"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4"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5"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6"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82087"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82088"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82089"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82090"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F7913D"/>
                </a:solidFill>
                <a:latin typeface="Comic Sans MS" pitchFamily="-106" charset="0"/>
              </a:rPr>
              <a:t>strobe to finish instruction            (to all bits)</a:t>
            </a:r>
          </a:p>
        </p:txBody>
      </p:sp>
      <p:sp>
        <p:nvSpPr>
          <p:cNvPr id="82091"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2"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3"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4"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2095"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ripple8</a:t>
            </a:r>
          </a:p>
        </p:txBody>
      </p:sp>
      <p:sp>
        <p:nvSpPr>
          <p:cNvPr id="82096"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7"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8"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9"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0"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1"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2"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3"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4"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5"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06" name="Group 201"/>
          <p:cNvGrpSpPr>
            <a:grpSpLocks/>
          </p:cNvGrpSpPr>
          <p:nvPr>
            <p:custDataLst>
              <p:tags r:id="rId185"/>
            </p:custDataLst>
          </p:nvPr>
        </p:nvGrpSpPr>
        <p:grpSpPr bwMode="auto">
          <a:xfrm rot="5400000">
            <a:off x="5146675" y="4422775"/>
            <a:ext cx="115888" cy="185738"/>
            <a:chOff x="4891" y="1600"/>
            <a:chExt cx="315" cy="408"/>
          </a:xfrm>
        </p:grpSpPr>
        <p:sp>
          <p:nvSpPr>
            <p:cNvPr id="82184"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5"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6"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7" name="Group 205"/>
          <p:cNvGrpSpPr>
            <a:grpSpLocks/>
          </p:cNvGrpSpPr>
          <p:nvPr>
            <p:custDataLst>
              <p:tags r:id="rId186"/>
            </p:custDataLst>
          </p:nvPr>
        </p:nvGrpSpPr>
        <p:grpSpPr bwMode="auto">
          <a:xfrm rot="5400000">
            <a:off x="5513388" y="4422775"/>
            <a:ext cx="115888" cy="185737"/>
            <a:chOff x="4891" y="1600"/>
            <a:chExt cx="315" cy="408"/>
          </a:xfrm>
        </p:grpSpPr>
        <p:sp>
          <p:nvSpPr>
            <p:cNvPr id="82181"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2"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3"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8" name="Group 209"/>
          <p:cNvGrpSpPr>
            <a:grpSpLocks/>
          </p:cNvGrpSpPr>
          <p:nvPr>
            <p:custDataLst>
              <p:tags r:id="rId187"/>
            </p:custDataLst>
          </p:nvPr>
        </p:nvGrpSpPr>
        <p:grpSpPr bwMode="auto">
          <a:xfrm rot="5400000">
            <a:off x="5870575" y="4422775"/>
            <a:ext cx="115888" cy="185738"/>
            <a:chOff x="4891" y="1600"/>
            <a:chExt cx="315" cy="408"/>
          </a:xfrm>
        </p:grpSpPr>
        <p:sp>
          <p:nvSpPr>
            <p:cNvPr id="82178"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9"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0"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09"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0"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1" name="Group 215"/>
          <p:cNvGrpSpPr>
            <a:grpSpLocks/>
          </p:cNvGrpSpPr>
          <p:nvPr>
            <p:custDataLst>
              <p:tags r:id="rId190"/>
            </p:custDataLst>
          </p:nvPr>
        </p:nvGrpSpPr>
        <p:grpSpPr bwMode="auto">
          <a:xfrm rot="5400000">
            <a:off x="8051800" y="4149725"/>
            <a:ext cx="115888" cy="185738"/>
            <a:chOff x="4891" y="1600"/>
            <a:chExt cx="315" cy="408"/>
          </a:xfrm>
        </p:grpSpPr>
        <p:sp>
          <p:nvSpPr>
            <p:cNvPr id="82175"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6"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7"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2"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82113"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4"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5"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6"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7"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8" name="Group 225"/>
          <p:cNvGrpSpPr>
            <a:grpSpLocks/>
          </p:cNvGrpSpPr>
          <p:nvPr>
            <p:custDataLst>
              <p:tags r:id="rId197"/>
            </p:custDataLst>
          </p:nvPr>
        </p:nvGrpSpPr>
        <p:grpSpPr bwMode="auto">
          <a:xfrm rot="5400000">
            <a:off x="7539038" y="4148138"/>
            <a:ext cx="115887" cy="185737"/>
            <a:chOff x="4891" y="1600"/>
            <a:chExt cx="315" cy="408"/>
          </a:xfrm>
        </p:grpSpPr>
        <p:sp>
          <p:nvSpPr>
            <p:cNvPr id="82172"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3"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4"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9"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20" name="Group 230"/>
          <p:cNvGrpSpPr>
            <a:grpSpLocks/>
          </p:cNvGrpSpPr>
          <p:nvPr>
            <p:custDataLst>
              <p:tags r:id="rId199"/>
            </p:custDataLst>
          </p:nvPr>
        </p:nvGrpSpPr>
        <p:grpSpPr bwMode="auto">
          <a:xfrm rot="5400000">
            <a:off x="7181850" y="4148138"/>
            <a:ext cx="115887" cy="185738"/>
            <a:chOff x="4891" y="1600"/>
            <a:chExt cx="315" cy="408"/>
          </a:xfrm>
        </p:grpSpPr>
        <p:sp>
          <p:nvSpPr>
            <p:cNvPr id="82169"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0"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1"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21"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2"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3"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4"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5"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6"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7"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8"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9"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0"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31" name="Group 244"/>
          <p:cNvGrpSpPr>
            <a:grpSpLocks/>
          </p:cNvGrpSpPr>
          <p:nvPr>
            <p:custDataLst>
              <p:tags r:id="rId210"/>
            </p:custDataLst>
          </p:nvPr>
        </p:nvGrpSpPr>
        <p:grpSpPr bwMode="auto">
          <a:xfrm rot="5400000">
            <a:off x="4419600" y="5233988"/>
            <a:ext cx="147638" cy="265112"/>
            <a:chOff x="4891" y="1600"/>
            <a:chExt cx="315" cy="408"/>
          </a:xfrm>
        </p:grpSpPr>
        <p:sp>
          <p:nvSpPr>
            <p:cNvPr id="82166"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7"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8"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32"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3"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4"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5"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6"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7"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8"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9"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8 output bits</a:t>
            </a:r>
          </a:p>
        </p:txBody>
      </p:sp>
      <p:sp>
        <p:nvSpPr>
          <p:cNvPr id="82140"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1"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2"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3"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4"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5"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6"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7"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8"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9"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0"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1"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82152"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3"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4"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5"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82156"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Instruction Decoding Guide</a:t>
            </a:r>
          </a:p>
        </p:txBody>
      </p:sp>
      <p:sp>
        <p:nvSpPr>
          <p:cNvPr id="82157"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8"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82159"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2160"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2161"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2162"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2163"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82164"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2165"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cycles through </a:t>
            </a:r>
            <a:r>
              <a:rPr lang="en-US" sz="1200">
                <a:solidFill>
                  <a:srgbClr val="980236"/>
                </a:solidFill>
                <a:latin typeface="Comic Sans MS" pitchFamily="-106" charset="0"/>
              </a:rPr>
              <a:t>1</a:t>
            </a:r>
            <a:r>
              <a:rPr lang="en-US" sz="1200">
                <a:latin typeface="Comic Sans MS" pitchFamily="-106" charset="0"/>
              </a:rPr>
              <a:t> </a:t>
            </a:r>
            <a:r>
              <a:rPr lang="en-US" sz="1200">
                <a:solidFill>
                  <a:srgbClr val="0000FF"/>
                </a:solidFill>
                <a:latin typeface="Comic Sans MS" pitchFamily="-106" charset="0"/>
              </a:rPr>
              <a:t>2</a:t>
            </a:r>
            <a:r>
              <a:rPr lang="en-US" sz="1200">
                <a:latin typeface="Comic Sans MS" pitchFamily="-106" charset="0"/>
              </a:rPr>
              <a:t> </a:t>
            </a:r>
            <a:r>
              <a:rPr lang="en-US" sz="1200">
                <a:solidFill>
                  <a:srgbClr val="009900"/>
                </a:solidFill>
                <a:latin typeface="Comic Sans MS" pitchFamily="-106" charset="0"/>
              </a:rPr>
              <a:t>3</a:t>
            </a:r>
            <a:r>
              <a:rPr lang="en-US" sz="1200">
                <a:latin typeface="Comic Sans MS" pitchFamily="-106" charset="0"/>
              </a:rPr>
              <a:t> </a:t>
            </a:r>
            <a:r>
              <a:rPr lang="en-US" sz="1200">
                <a:solidFill>
                  <a:srgbClr val="F7913D"/>
                </a:solidFill>
                <a:latin typeface="Comic Sans MS" pitchFamily="-106" charset="0"/>
              </a:rPr>
              <a:t>4</a:t>
            </a:r>
            <a:r>
              <a:rPr lang="en-US" sz="1200">
                <a:latin typeface="Comic Sans MS" pitchFamily="-106" charset="0"/>
              </a:rPr>
              <a:t> 5</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1E16E4"/>
                </a:solidFill>
                <a:latin typeface="Georgia" pitchFamily="-106" charset="0"/>
              </a:rPr>
              <a:t>Friday: YouTube</a:t>
            </a:r>
          </a:p>
        </p:txBody>
      </p:sp>
      <p:sp>
        <p:nvSpPr>
          <p:cNvPr id="82947"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Georgia" pitchFamily="-106" charset="0"/>
              </a:rPr>
              <a:t>Fiber Bundles, Animusic 2</a:t>
            </a:r>
          </a:p>
        </p:txBody>
      </p:sp>
      <p:pic>
        <p:nvPicPr>
          <p:cNvPr id="82948"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83971"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a:t>
            </a:r>
            <a:r>
              <a:rPr lang="en-US" i="1"/>
              <a:t>Neo-</a:t>
            </a:r>
            <a:r>
              <a:rPr lang="en-US"/>
              <a:t>classical view:</a:t>
            </a:r>
          </a:p>
        </p:txBody>
      </p:sp>
      <p:sp>
        <p:nvSpPr>
          <p:cNvPr id="83972"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 Alan Perlis</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519113" y="900113"/>
            <a:ext cx="8235950" cy="174625"/>
            <a:chOff x="295" y="1311"/>
            <a:chExt cx="5177" cy="114"/>
          </a:xfrm>
        </p:grpSpPr>
        <p:sp>
          <p:nvSpPr>
            <p:cNvPr id="85026"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27"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No magic left ?</a:t>
            </a:r>
          </a:p>
        </p:txBody>
      </p:sp>
      <p:sp>
        <p:nvSpPr>
          <p:cNvPr id="84996"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84997"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84998"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84999"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85000"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85001"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02"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85003"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85004"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85005"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85006"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chemeClr val="bg2"/>
                </a:solidFill>
                <a:latin typeface="Arial" charset="0"/>
              </a:rPr>
              <a:t>Hmmm</a:t>
            </a:r>
          </a:p>
        </p:txBody>
      </p:sp>
      <p:sp>
        <p:nvSpPr>
          <p:cNvPr id="85007"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09900"/>
                </a:solidFill>
                <a:latin typeface="Comic Sans MS" pitchFamily="-106" charset="0"/>
              </a:rPr>
              <a:t> How does Python </a:t>
            </a:r>
            <a:r>
              <a:rPr lang="en-US" sz="1200" b="1">
                <a:solidFill>
                  <a:srgbClr val="0A04EB"/>
                </a:solidFill>
                <a:latin typeface="Comic Sans MS" pitchFamily="-106" charset="0"/>
              </a:rPr>
              <a:t>function ?</a:t>
            </a:r>
            <a:endParaRPr lang="en-US" sz="1200">
              <a:solidFill>
                <a:srgbClr val="009900"/>
              </a:solidFill>
              <a:latin typeface="Comic Sans MS" pitchFamily="-106" charset="0"/>
            </a:endParaRPr>
          </a:p>
        </p:txBody>
      </p:sp>
      <p:grpSp>
        <p:nvGrpSpPr>
          <p:cNvPr id="85008" name="Group 18"/>
          <p:cNvGrpSpPr>
            <a:grpSpLocks/>
          </p:cNvGrpSpPr>
          <p:nvPr>
            <p:custDataLst>
              <p:tags r:id="rId15"/>
            </p:custDataLst>
          </p:nvPr>
        </p:nvGrpSpPr>
        <p:grpSpPr bwMode="auto">
          <a:xfrm>
            <a:off x="3467100" y="1547813"/>
            <a:ext cx="406400" cy="520700"/>
            <a:chOff x="2928" y="1051"/>
            <a:chExt cx="840" cy="957"/>
          </a:xfrm>
        </p:grpSpPr>
        <p:sp>
          <p:nvSpPr>
            <p:cNvPr id="85013" name="Freeform 19"/>
            <p:cNvSpPr>
              <a:spLocks/>
            </p:cNvSpPr>
            <p:nvPr>
              <p:custDataLst>
                <p:tags r:id="rId1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14"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015"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6"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7"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8"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9"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0"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1"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5022"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23"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24"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25"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09"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pic>
        <p:nvPicPr>
          <p:cNvPr id="85010"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1"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2"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10" name="Picture 11" descr="vonNeuman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rgbClr val="FFCCCC"/>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17" name="Text Box 37"/>
          <p:cNvSpPr txBox="1">
            <a:spLocks noChangeArrowheads="1"/>
          </p:cNvSpPr>
          <p:nvPr/>
        </p:nvSpPr>
        <p:spPr bwMode="auto">
          <a:xfrm>
            <a:off x="134266" y="662431"/>
            <a:ext cx="2304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machine level</a:t>
            </a:r>
            <a:endParaRPr lang="en-US" sz="2700" dirty="0">
              <a:latin typeface="Cambria" pitchFamily="18" charset="0"/>
            </a:endParaRPr>
          </a:p>
        </p:txBody>
      </p:sp>
      <p:sp>
        <p:nvSpPr>
          <p:cNvPr id="18" name="Text Box 37"/>
          <p:cNvSpPr txBox="1">
            <a:spLocks noChangeArrowheads="1"/>
          </p:cNvSpPr>
          <p:nvPr/>
        </p:nvSpPr>
        <p:spPr bwMode="auto">
          <a:xfrm>
            <a:off x="7001512" y="662431"/>
            <a:ext cx="1923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human level</a:t>
            </a:r>
            <a:endParaRPr lang="en-US" sz="2700" dirty="0">
              <a:latin typeface="Cambria" pitchFamily="18" charset="0"/>
            </a:endParaRPr>
          </a:p>
        </p:txBody>
      </p:sp>
      <p:sp>
        <p:nvSpPr>
          <p:cNvPr id="20" name="Text Box 9"/>
          <p:cNvSpPr txBox="1">
            <a:spLocks noChangeArrowheads="1"/>
          </p:cNvSpPr>
          <p:nvPr/>
        </p:nvSpPr>
        <p:spPr bwMode="auto">
          <a:xfrm>
            <a:off x="6781800" y="4495800"/>
            <a:ext cx="1981200" cy="124649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Tree>
    <p:extLst>
      <p:ext uri="{BB962C8B-B14F-4D97-AF65-F5344CB8AC3E}">
        <p14:creationId xmlns:p14="http://schemas.microsoft.com/office/powerpoint/2010/main" val="20570235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860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860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2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860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r0</a:t>
            </a:r>
          </a:p>
        </p:txBody>
      </p:sp>
      <p:sp>
        <p:nvSpPr>
          <p:cNvPr id="860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a:t>
            </a:r>
          </a:p>
        </p:txBody>
      </p:sp>
      <p:sp>
        <p:nvSpPr>
          <p:cNvPr id="860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r13</a:t>
            </a:r>
          </a:p>
        </p:txBody>
      </p:sp>
      <p:sp>
        <p:nvSpPr>
          <p:cNvPr id="860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r14</a:t>
            </a:r>
          </a:p>
        </p:txBody>
      </p:sp>
      <p:grpSp>
        <p:nvGrpSpPr>
          <p:cNvPr id="86030" name="Group 14"/>
          <p:cNvGrpSpPr>
            <a:grpSpLocks/>
          </p:cNvGrpSpPr>
          <p:nvPr>
            <p:custDataLst>
              <p:tags r:id="rId13"/>
            </p:custDataLst>
          </p:nvPr>
        </p:nvGrpSpPr>
        <p:grpSpPr bwMode="auto">
          <a:xfrm>
            <a:off x="4895850" y="2341563"/>
            <a:ext cx="263525" cy="306387"/>
            <a:chOff x="2928" y="1051"/>
            <a:chExt cx="840" cy="957"/>
          </a:xfrm>
        </p:grpSpPr>
        <p:sp>
          <p:nvSpPr>
            <p:cNvPr id="86072"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6073"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6074"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5"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6"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7"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8"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9"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80"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6081"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6082"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083"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6084"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6031"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2"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3"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4"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5"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6"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7"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8"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86039"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86040"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1"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2"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3"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4"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86045"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86046"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86047"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86048"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86049"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86050"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86051"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86052"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86053"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86054"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86055"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56"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r15</a:t>
            </a:r>
          </a:p>
        </p:txBody>
      </p:sp>
      <p:sp>
        <p:nvSpPr>
          <p:cNvPr id="86057"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86058"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86059"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86060"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86061"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86062"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86063"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86064"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86065"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86066"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86067"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6068"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86069"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How low </a:t>
            </a:r>
            <a:r>
              <a:rPr lang="en-US" sz="900" b="1" i="1">
                <a:solidFill>
                  <a:schemeClr val="bg2"/>
                </a:solidFill>
                <a:latin typeface="Arial" charset="0"/>
              </a:rPr>
              <a:t>could </a:t>
            </a:r>
            <a:r>
              <a:rPr lang="en-US" sz="900">
                <a:solidFill>
                  <a:schemeClr val="bg2"/>
                </a:solidFill>
                <a:latin typeface="Arial" charset="0"/>
              </a:rPr>
              <a:t>we start the stack?   Where is the BASE CASE?   Where is the recursive call?</a:t>
            </a:r>
          </a:p>
        </p:txBody>
      </p:sp>
      <p:sp>
        <p:nvSpPr>
          <p:cNvPr id="86070"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86071"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6397625" y="1825625"/>
            <a:ext cx="2409825" cy="174625"/>
            <a:chOff x="295" y="1311"/>
            <a:chExt cx="5177" cy="114"/>
          </a:xfrm>
        </p:grpSpPr>
        <p:sp>
          <p:nvSpPr>
            <p:cNvPr id="8704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A </a:t>
            </a:r>
            <a:r>
              <a:rPr lang="en-US" sz="4200" i="1">
                <a:latin typeface="Times New Roman" pitchFamily="-106" charset="0"/>
              </a:rPr>
              <a:t>Real </a:t>
            </a:r>
            <a:r>
              <a:rPr lang="en-US" sz="4200">
                <a:latin typeface="Times New Roman" pitchFamily="-106" charset="0"/>
              </a:rPr>
              <a:t>Crash</a:t>
            </a:r>
          </a:p>
        </p:txBody>
      </p:sp>
      <p:pic>
        <p:nvPicPr>
          <p:cNvPr id="87044"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8806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68"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Hmmm</a:t>
            </a:r>
          </a:p>
        </p:txBody>
      </p:sp>
      <p:sp>
        <p:nvSpPr>
          <p:cNvPr id="88069"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70"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88071"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88072"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88073"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88074"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075"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003D1"/>
                </a:solidFill>
                <a:latin typeface="Comic Sans MS" pitchFamily="-106" charset="0"/>
              </a:rPr>
              <a:t>Von Neumann bottleneck</a:t>
            </a:r>
          </a:p>
        </p:txBody>
      </p:sp>
      <p:sp>
        <p:nvSpPr>
          <p:cNvPr id="88076"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7"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8"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9"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0"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1"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2"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3"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8084"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8085"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8086"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8087"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8088"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8089"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8090"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09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88093"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255</a:t>
            </a:r>
          </a:p>
        </p:txBody>
      </p:sp>
      <p:sp>
        <p:nvSpPr>
          <p:cNvPr id="88094"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88095"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6"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7"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charset="0"/>
              </a:rPr>
              <a:t>255 memory locations of 16 bits</a:t>
            </a:r>
          </a:p>
        </p:txBody>
      </p:sp>
      <p:sp>
        <p:nvSpPr>
          <p:cNvPr id="88098"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9"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0"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88101"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2"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3"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104"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5"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600">
                <a:solidFill>
                  <a:srgbClr val="B003D1"/>
                </a:solidFill>
                <a:latin typeface="Arial" charset="0"/>
              </a:rPr>
              <a:t>16 registers,</a:t>
            </a:r>
          </a:p>
          <a:p>
            <a:pPr algn="l">
              <a:lnSpc>
                <a:spcPct val="70000"/>
              </a:lnSpc>
              <a:spcBef>
                <a:spcPct val="50000"/>
              </a:spcBef>
            </a:pPr>
            <a:r>
              <a:rPr lang="en-US" sz="1600">
                <a:solidFill>
                  <a:srgbClr val="B003D1"/>
                </a:solidFill>
                <a:latin typeface="Arial" charset="0"/>
              </a:rPr>
              <a:t>each 16 bits</a:t>
            </a:r>
          </a:p>
        </p:txBody>
      </p:sp>
      <p:sp>
        <p:nvSpPr>
          <p:cNvPr id="88106"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8107"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they can hold values from -32768 upto 32767</a:t>
            </a:r>
          </a:p>
        </p:txBody>
      </p:sp>
      <p:sp>
        <p:nvSpPr>
          <p:cNvPr id="88108"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8109"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p>
        </p:txBody>
      </p:sp>
      <p:sp>
        <p:nvSpPr>
          <p:cNvPr id="88110"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1"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2"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Program Counter</a:t>
            </a:r>
          </a:p>
        </p:txBody>
      </p:sp>
      <p:sp>
        <p:nvSpPr>
          <p:cNvPr id="88113"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Instruction Register</a:t>
            </a:r>
          </a:p>
        </p:txBody>
      </p:sp>
      <p:sp>
        <p:nvSpPr>
          <p:cNvPr id="88114"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the current instruction</a:t>
            </a:r>
          </a:p>
        </p:txBody>
      </p:sp>
      <p:sp>
        <p:nvSpPr>
          <p:cNvPr id="88115"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address of the next instruction</a:t>
            </a:r>
          </a:p>
        </p:txBody>
      </p:sp>
      <p:sp>
        <p:nvSpPr>
          <p:cNvPr id="88116"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7"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8"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06" charset="0"/>
              </a:rPr>
              <a:t>The Harvey Mudd Miniature Machine</a:t>
            </a:r>
          </a:p>
        </p:txBody>
      </p:sp>
      <p:sp>
        <p:nvSpPr>
          <p:cNvPr id="88119"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0"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1"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2"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3"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88124"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88125"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88126"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solidFill>
                  <a:srgbClr val="067B0E"/>
                </a:solidFill>
                <a:latin typeface="Comic Sans MS" pitchFamily="-106" charset="0"/>
              </a:rPr>
              <a:t>0</a:t>
            </a:r>
            <a:endParaRPr lang="en-US" sz="1800">
              <a:latin typeface="Comic Sans MS" pitchFamily="-106" charset="0"/>
            </a:endParaRP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319088" y="1285875"/>
            <a:ext cx="500062" cy="180975"/>
            <a:chOff x="295" y="1311"/>
            <a:chExt cx="5177" cy="114"/>
          </a:xfrm>
        </p:grpSpPr>
        <p:sp>
          <p:nvSpPr>
            <p:cNvPr id="89263"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64"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goes TO memory</a:t>
            </a:r>
          </a:p>
        </p:txBody>
      </p:sp>
      <p:sp>
        <p:nvSpPr>
          <p:cNvPr id="89092"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3"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4"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9095"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6"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7"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8"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9"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0"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1"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2"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3"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4"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5"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6"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89107"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89108"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9109"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9110"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9111"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9112"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9113"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9114"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9115"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9116"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17"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9118"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89119"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0"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1"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42</a:t>
            </a:r>
            <a:endParaRPr lang="en-US" sz="1800">
              <a:solidFill>
                <a:srgbClr val="0A04EB"/>
              </a:solidFill>
              <a:latin typeface="Arial" charset="0"/>
            </a:endParaRPr>
          </a:p>
        </p:txBody>
      </p:sp>
      <p:sp>
        <p:nvSpPr>
          <p:cNvPr id="89122"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a:t>
            </a:r>
            <a:endParaRPr lang="en-US" sz="1800">
              <a:solidFill>
                <a:srgbClr val="0A04EB"/>
              </a:solidFill>
              <a:latin typeface="Arial" charset="0"/>
            </a:endParaRPr>
          </a:p>
        </p:txBody>
      </p:sp>
      <p:sp>
        <p:nvSpPr>
          <p:cNvPr id="89123"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4"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5"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6"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7"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9128"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89129" name="Group 58"/>
          <p:cNvGrpSpPr>
            <a:grpSpLocks/>
          </p:cNvGrpSpPr>
          <p:nvPr>
            <p:custDataLst>
              <p:tags r:id="rId40"/>
            </p:custDataLst>
          </p:nvPr>
        </p:nvGrpSpPr>
        <p:grpSpPr bwMode="auto">
          <a:xfrm>
            <a:off x="2527300" y="1936750"/>
            <a:ext cx="225425" cy="300038"/>
            <a:chOff x="2928" y="1051"/>
            <a:chExt cx="840" cy="957"/>
          </a:xfrm>
        </p:grpSpPr>
        <p:sp>
          <p:nvSpPr>
            <p:cNvPr id="89250" name="Freeform 59"/>
            <p:cNvSpPr>
              <a:spLocks/>
            </p:cNvSpPr>
            <p:nvPr>
              <p:custDataLst>
                <p:tags r:id="rId1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51"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52"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3"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4"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5"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6"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7"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8"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59"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60"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61"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62"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0" name="Group 72"/>
          <p:cNvGrpSpPr>
            <a:grpSpLocks/>
          </p:cNvGrpSpPr>
          <p:nvPr>
            <p:custDataLst>
              <p:tags r:id="rId41"/>
            </p:custDataLst>
          </p:nvPr>
        </p:nvGrpSpPr>
        <p:grpSpPr bwMode="auto">
          <a:xfrm>
            <a:off x="1920875" y="1936750"/>
            <a:ext cx="225425" cy="300038"/>
            <a:chOff x="2928" y="1051"/>
            <a:chExt cx="840" cy="957"/>
          </a:xfrm>
        </p:grpSpPr>
        <p:sp>
          <p:nvSpPr>
            <p:cNvPr id="89237" name="Freeform 73"/>
            <p:cNvSpPr>
              <a:spLocks/>
            </p:cNvSpPr>
            <p:nvPr>
              <p:custDataLst>
                <p:tags r:id="rId1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38"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39"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0"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1"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2"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3"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4"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5"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46"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47"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48"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49"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1" name="Group 86"/>
          <p:cNvGrpSpPr>
            <a:grpSpLocks/>
          </p:cNvGrpSpPr>
          <p:nvPr>
            <p:custDataLst>
              <p:tags r:id="rId42"/>
            </p:custDataLst>
          </p:nvPr>
        </p:nvGrpSpPr>
        <p:grpSpPr bwMode="auto">
          <a:xfrm>
            <a:off x="1639888" y="1936750"/>
            <a:ext cx="225425" cy="300038"/>
            <a:chOff x="2928" y="1051"/>
            <a:chExt cx="840" cy="957"/>
          </a:xfrm>
        </p:grpSpPr>
        <p:sp>
          <p:nvSpPr>
            <p:cNvPr id="89224" name="Freeform 87"/>
            <p:cNvSpPr>
              <a:spLocks/>
            </p:cNvSpPr>
            <p:nvPr>
              <p:custDataLst>
                <p:tags r:id="rId1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25"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26"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7"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8"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9"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0"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1"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2"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33"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34"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35"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36"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2" name="Group 100"/>
          <p:cNvGrpSpPr>
            <a:grpSpLocks/>
          </p:cNvGrpSpPr>
          <p:nvPr>
            <p:custDataLst>
              <p:tags r:id="rId43"/>
            </p:custDataLst>
          </p:nvPr>
        </p:nvGrpSpPr>
        <p:grpSpPr bwMode="auto">
          <a:xfrm>
            <a:off x="2209800" y="1951038"/>
            <a:ext cx="234950" cy="273050"/>
            <a:chOff x="1824" y="4512"/>
            <a:chExt cx="528" cy="241"/>
          </a:xfrm>
        </p:grpSpPr>
        <p:sp>
          <p:nvSpPr>
            <p:cNvPr id="89212"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213"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214"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5"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6"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7"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8"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9"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0"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1"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2"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223"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33"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34"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89135"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89136" name="Group 183"/>
          <p:cNvGrpSpPr>
            <a:grpSpLocks/>
          </p:cNvGrpSpPr>
          <p:nvPr>
            <p:custDataLst>
              <p:tags r:id="rId47"/>
            </p:custDataLst>
          </p:nvPr>
        </p:nvGrpSpPr>
        <p:grpSpPr bwMode="auto">
          <a:xfrm>
            <a:off x="3048000" y="1285875"/>
            <a:ext cx="2698750" cy="180975"/>
            <a:chOff x="295" y="1311"/>
            <a:chExt cx="5177" cy="114"/>
          </a:xfrm>
        </p:grpSpPr>
        <p:sp>
          <p:nvSpPr>
            <p:cNvPr id="89210"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11"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89137" name="Group 186"/>
          <p:cNvGrpSpPr>
            <a:grpSpLocks/>
          </p:cNvGrpSpPr>
          <p:nvPr>
            <p:custDataLst>
              <p:tags r:id="rId48"/>
            </p:custDataLst>
          </p:nvPr>
        </p:nvGrpSpPr>
        <p:grpSpPr bwMode="auto">
          <a:xfrm>
            <a:off x="8166100" y="1285875"/>
            <a:ext cx="563563" cy="180975"/>
            <a:chOff x="295" y="1311"/>
            <a:chExt cx="5177" cy="114"/>
          </a:xfrm>
        </p:grpSpPr>
        <p:sp>
          <p:nvSpPr>
            <p:cNvPr id="89208"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09"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138"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89139" name="Group 190"/>
          <p:cNvGrpSpPr>
            <a:grpSpLocks/>
          </p:cNvGrpSpPr>
          <p:nvPr>
            <p:custDataLst>
              <p:tags r:id="rId49"/>
            </p:custDataLst>
          </p:nvPr>
        </p:nvGrpSpPr>
        <p:grpSpPr bwMode="auto">
          <a:xfrm>
            <a:off x="7831138" y="5589588"/>
            <a:ext cx="225425" cy="300037"/>
            <a:chOff x="2928" y="1051"/>
            <a:chExt cx="840" cy="957"/>
          </a:xfrm>
        </p:grpSpPr>
        <p:sp>
          <p:nvSpPr>
            <p:cNvPr id="89195" name="Freeform 191"/>
            <p:cNvSpPr>
              <a:spLocks/>
            </p:cNvSpPr>
            <p:nvPr>
              <p:custDataLst>
                <p:tags r:id="rId9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96"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97"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8"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9"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0"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1"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2"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3"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04"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05"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06"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07"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0" name="Group 204"/>
          <p:cNvGrpSpPr>
            <a:grpSpLocks/>
          </p:cNvGrpSpPr>
          <p:nvPr>
            <p:custDataLst>
              <p:tags r:id="rId50"/>
            </p:custDataLst>
          </p:nvPr>
        </p:nvGrpSpPr>
        <p:grpSpPr bwMode="auto">
          <a:xfrm>
            <a:off x="7224713" y="5589588"/>
            <a:ext cx="225425" cy="300037"/>
            <a:chOff x="2928" y="1051"/>
            <a:chExt cx="840" cy="957"/>
          </a:xfrm>
        </p:grpSpPr>
        <p:sp>
          <p:nvSpPr>
            <p:cNvPr id="89182" name="Freeform 205"/>
            <p:cNvSpPr>
              <a:spLocks/>
            </p:cNvSpPr>
            <p:nvPr>
              <p:custDataLst>
                <p:tags r:id="rId8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83"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84"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5"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6"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7"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8"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9"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0"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91"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92"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93"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94"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1" name="Group 218"/>
          <p:cNvGrpSpPr>
            <a:grpSpLocks/>
          </p:cNvGrpSpPr>
          <p:nvPr>
            <p:custDataLst>
              <p:tags r:id="rId51"/>
            </p:custDataLst>
          </p:nvPr>
        </p:nvGrpSpPr>
        <p:grpSpPr bwMode="auto">
          <a:xfrm>
            <a:off x="6943725" y="5589588"/>
            <a:ext cx="225425" cy="300037"/>
            <a:chOff x="2928" y="1051"/>
            <a:chExt cx="840" cy="957"/>
          </a:xfrm>
        </p:grpSpPr>
        <p:sp>
          <p:nvSpPr>
            <p:cNvPr id="89169" name="Freeform 219"/>
            <p:cNvSpPr>
              <a:spLocks/>
            </p:cNvSpPr>
            <p:nvPr>
              <p:custDataLst>
                <p:tags r:id="rId6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70"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71"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2"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3"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4"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5"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6"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7"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78"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79"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80"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81"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2" name="Group 232"/>
          <p:cNvGrpSpPr>
            <a:grpSpLocks/>
          </p:cNvGrpSpPr>
          <p:nvPr>
            <p:custDataLst>
              <p:tags r:id="rId52"/>
            </p:custDataLst>
          </p:nvPr>
        </p:nvGrpSpPr>
        <p:grpSpPr bwMode="auto">
          <a:xfrm>
            <a:off x="7513638" y="5603875"/>
            <a:ext cx="234950" cy="273050"/>
            <a:chOff x="1824" y="4512"/>
            <a:chExt cx="528" cy="241"/>
          </a:xfrm>
        </p:grpSpPr>
        <p:sp>
          <p:nvSpPr>
            <p:cNvPr id="89157"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158"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159"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0"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1"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2"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3"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4"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5"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6"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7"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168"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43"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storei r1 r15</a:t>
            </a:r>
          </a:p>
        </p:txBody>
      </p:sp>
      <p:sp>
        <p:nvSpPr>
          <p:cNvPr id="89144"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 </a:t>
            </a:r>
            <a:r>
              <a:rPr lang="en-US" sz="1000" b="1">
                <a:solidFill>
                  <a:srgbClr val="09AC20"/>
                </a:solidFill>
                <a:latin typeface="Arial" charset="0"/>
              </a:rPr>
              <a:t>42</a:t>
            </a:r>
            <a:endParaRPr lang="en-US" sz="1400" b="1">
              <a:latin typeface="Arial" charset="0"/>
            </a:endParaRPr>
          </a:p>
        </p:txBody>
      </p:sp>
      <p:sp>
        <p:nvSpPr>
          <p:cNvPr id="89145"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09AC20"/>
                </a:solidFill>
                <a:latin typeface="Arial"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89147"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89148"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89149"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latin typeface="Comic Sans MS" pitchFamily="-106" charset="0"/>
              </a:rPr>
              <a:t>stores contents of r1 into r15's LOCATION (not r15 itself!) </a:t>
            </a:r>
          </a:p>
        </p:txBody>
      </p:sp>
      <p:sp>
        <p:nvSpPr>
          <p:cNvPr id="89150"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9151"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2"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3"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4"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5"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6"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319088" y="1285875"/>
            <a:ext cx="500062" cy="180975"/>
            <a:chOff x="295" y="1311"/>
            <a:chExt cx="5177" cy="114"/>
          </a:xfrm>
        </p:grpSpPr>
        <p:sp>
          <p:nvSpPr>
            <p:cNvPr id="90237"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8"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 </a:t>
            </a:r>
            <a:r>
              <a:rPr lang="en-US" sz="3600">
                <a:solidFill>
                  <a:schemeClr val="tx2"/>
                </a:solidFill>
                <a:latin typeface="Times New Roman" pitchFamily="-106" charset="0"/>
              </a:rPr>
              <a:t>retrieves FROM memory</a:t>
            </a:r>
            <a:endParaRPr lang="en-US" sz="4200">
              <a:solidFill>
                <a:schemeClr val="tx2"/>
              </a:solidFill>
              <a:latin typeface="Times New Roman" pitchFamily="-106" charset="0"/>
            </a:endParaRPr>
          </a:p>
        </p:txBody>
      </p:sp>
      <p:sp>
        <p:nvSpPr>
          <p:cNvPr id="90116"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8"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90119"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0"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1"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2"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3"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4"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5"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6"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7"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8"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9"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30"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90131"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90132"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33"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90134"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0135"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0136"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0137"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0138"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0139"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0140"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1"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0142"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0143"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90144"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90145"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90146"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47"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8"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9"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0"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1"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2"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3"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4"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5"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6"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7"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8"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59"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90160"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90161" name="Group 111"/>
          <p:cNvGrpSpPr>
            <a:grpSpLocks/>
          </p:cNvGrpSpPr>
          <p:nvPr>
            <p:custDataLst>
              <p:tags r:id="rId48"/>
            </p:custDataLst>
          </p:nvPr>
        </p:nvGrpSpPr>
        <p:grpSpPr bwMode="auto">
          <a:xfrm>
            <a:off x="3048000" y="1285875"/>
            <a:ext cx="2698750" cy="180975"/>
            <a:chOff x="295" y="1311"/>
            <a:chExt cx="5177" cy="114"/>
          </a:xfrm>
        </p:grpSpPr>
        <p:sp>
          <p:nvSpPr>
            <p:cNvPr id="90235"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6"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2" name="Group 114"/>
          <p:cNvGrpSpPr>
            <a:grpSpLocks/>
          </p:cNvGrpSpPr>
          <p:nvPr>
            <p:custDataLst>
              <p:tags r:id="rId49"/>
            </p:custDataLst>
          </p:nvPr>
        </p:nvGrpSpPr>
        <p:grpSpPr bwMode="auto">
          <a:xfrm>
            <a:off x="8166100" y="1285875"/>
            <a:ext cx="563563" cy="180975"/>
            <a:chOff x="295" y="1311"/>
            <a:chExt cx="5177" cy="114"/>
          </a:xfrm>
        </p:grpSpPr>
        <p:sp>
          <p:nvSpPr>
            <p:cNvPr id="90233"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4"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3" name="Group 118"/>
          <p:cNvGrpSpPr>
            <a:grpSpLocks/>
          </p:cNvGrpSpPr>
          <p:nvPr>
            <p:custDataLst>
              <p:tags r:id="rId50"/>
            </p:custDataLst>
          </p:nvPr>
        </p:nvGrpSpPr>
        <p:grpSpPr bwMode="auto">
          <a:xfrm>
            <a:off x="7831138" y="5589588"/>
            <a:ext cx="225425" cy="300037"/>
            <a:chOff x="2928" y="1051"/>
            <a:chExt cx="840" cy="957"/>
          </a:xfrm>
        </p:grpSpPr>
        <p:sp>
          <p:nvSpPr>
            <p:cNvPr id="90220" name="Freeform 119"/>
            <p:cNvSpPr>
              <a:spLocks/>
            </p:cNvSpPr>
            <p:nvPr>
              <p:custDataLst>
                <p:tags r:id="rId9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21"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22"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3"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4"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5"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6"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7"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8"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29"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30"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31"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32"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4" name="Group 132"/>
          <p:cNvGrpSpPr>
            <a:grpSpLocks/>
          </p:cNvGrpSpPr>
          <p:nvPr>
            <p:custDataLst>
              <p:tags r:id="rId51"/>
            </p:custDataLst>
          </p:nvPr>
        </p:nvGrpSpPr>
        <p:grpSpPr bwMode="auto">
          <a:xfrm>
            <a:off x="7224713" y="5589588"/>
            <a:ext cx="225425" cy="300037"/>
            <a:chOff x="2928" y="1051"/>
            <a:chExt cx="840" cy="957"/>
          </a:xfrm>
        </p:grpSpPr>
        <p:sp>
          <p:nvSpPr>
            <p:cNvPr id="90207" name="Freeform 133"/>
            <p:cNvSpPr>
              <a:spLocks/>
            </p:cNvSpPr>
            <p:nvPr>
              <p:custDataLst>
                <p:tags r:id="rId8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08"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09"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0"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1"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2"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3"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4"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5"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16"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17"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18"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19"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5" name="Group 146"/>
          <p:cNvGrpSpPr>
            <a:grpSpLocks/>
          </p:cNvGrpSpPr>
          <p:nvPr>
            <p:custDataLst>
              <p:tags r:id="rId52"/>
            </p:custDataLst>
          </p:nvPr>
        </p:nvGrpSpPr>
        <p:grpSpPr bwMode="auto">
          <a:xfrm>
            <a:off x="6943725" y="5589588"/>
            <a:ext cx="225425" cy="300037"/>
            <a:chOff x="2928" y="1051"/>
            <a:chExt cx="840" cy="957"/>
          </a:xfrm>
        </p:grpSpPr>
        <p:sp>
          <p:nvSpPr>
            <p:cNvPr id="90194" name="Freeform 147"/>
            <p:cNvSpPr>
              <a:spLocks/>
            </p:cNvSpPr>
            <p:nvPr>
              <p:custDataLst>
                <p:tags r:id="rId7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95"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196"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7"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8"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9"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0"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1"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2"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03"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04"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05"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06"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6" name="Group 160"/>
          <p:cNvGrpSpPr>
            <a:grpSpLocks/>
          </p:cNvGrpSpPr>
          <p:nvPr>
            <p:custDataLst>
              <p:tags r:id="rId53"/>
            </p:custDataLst>
          </p:nvPr>
        </p:nvGrpSpPr>
        <p:grpSpPr bwMode="auto">
          <a:xfrm>
            <a:off x="7513638" y="5603875"/>
            <a:ext cx="234950" cy="273050"/>
            <a:chOff x="1824" y="4512"/>
            <a:chExt cx="528" cy="241"/>
          </a:xfrm>
        </p:grpSpPr>
        <p:sp>
          <p:nvSpPr>
            <p:cNvPr id="90182"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0183"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0184"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5"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6"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7"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8"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9"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0"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1"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2"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0193"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0167"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0168"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FF0515"/>
                </a:solidFill>
                <a:latin typeface="Arial" charset="0"/>
              </a:rPr>
              <a:t>42</a:t>
            </a:r>
            <a:endParaRPr lang="en-US" sz="1400" b="1">
              <a:latin typeface="Arial" charset="0"/>
            </a:endParaRPr>
          </a:p>
        </p:txBody>
      </p:sp>
      <p:sp>
        <p:nvSpPr>
          <p:cNvPr id="90169"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loadi r1 r15</a:t>
            </a:r>
          </a:p>
        </p:txBody>
      </p:sp>
      <p:sp>
        <p:nvSpPr>
          <p:cNvPr id="90170"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FF0515"/>
                </a:solidFill>
                <a:latin typeface="Arial" charset="0"/>
              </a:rPr>
              <a:t>aliens</a:t>
            </a:r>
            <a:endParaRPr lang="en-US" sz="800" b="1">
              <a:latin typeface="Arial"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0172"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3"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4"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90175"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a:t>
            </a:r>
            <a:endParaRPr lang="en-US" sz="1800">
              <a:solidFill>
                <a:srgbClr val="0A04EB"/>
              </a:solidFill>
              <a:latin typeface="Arial" charset="0"/>
            </a:endParaRPr>
          </a:p>
        </p:txBody>
      </p:sp>
      <p:sp>
        <p:nvSpPr>
          <p:cNvPr id="90176"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from r15's LOCATION (not r15) into register r1</a:t>
            </a:r>
          </a:p>
        </p:txBody>
      </p:sp>
      <p:sp>
        <p:nvSpPr>
          <p:cNvPr id="90177"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0178"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90179"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0"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1"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9113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9114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4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9114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4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9114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9114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9114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9114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4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9114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9115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5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9115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9115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9115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5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91156"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5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91158"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9115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91160"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91161"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6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9116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91164"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6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91166"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9116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6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9116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9117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91171"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9117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91173"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9117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9117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9117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91178"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800000"/>
                </a:solidFill>
                <a:latin typeface="Arial" charset="0"/>
              </a:rPr>
              <a:t>1?</a:t>
            </a:r>
            <a:r>
              <a:rPr lang="en-US" sz="1400" b="1">
                <a:solidFill>
                  <a:srgbClr val="0E0CFB"/>
                </a:solidFill>
                <a:latin typeface="Arial" charset="0"/>
              </a:rPr>
              <a:t> </a:t>
            </a:r>
            <a:r>
              <a:rPr lang="en-US" sz="1400">
                <a:solidFill>
                  <a:srgbClr val="0E0CFB"/>
                </a:solidFill>
                <a:latin typeface="Arial" charset="0"/>
              </a:rPr>
              <a:t>words remaining</a:t>
            </a:r>
          </a:p>
        </p:txBody>
      </p:sp>
      <p:sp>
        <p:nvSpPr>
          <p:cNvPr id="91179"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91180"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91181"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2</a:t>
            </a:r>
          </a:p>
        </p:txBody>
      </p:sp>
      <p:sp>
        <p:nvSpPr>
          <p:cNvPr id="91182"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9118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9118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92163"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abiot  - biota 1</a:t>
            </a:r>
          </a:p>
          <a:p>
            <a:pPr algn="l"/>
            <a:r>
              <a:rPr lang="en-US" sz="1400" b="1">
                <a:solidFill>
                  <a:srgbClr val="0B04FF"/>
                </a:solidFill>
                <a:latin typeface="Arial" charset="0"/>
              </a:rPr>
              <a:t>adiio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adior  - aroid radio 2</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a:p>
            <a:pPr algn="l"/>
            <a:r>
              <a:rPr lang="en-US" sz="1400" b="1">
                <a:solidFill>
                  <a:srgbClr val="0B04FF"/>
                </a:solidFill>
                <a:latin typeface="Arial" charset="0"/>
              </a:rPr>
              <a:t>aiopt  - patio 1</a:t>
            </a:r>
          </a:p>
          <a:p>
            <a:pPr algn="l"/>
            <a:r>
              <a:rPr lang="en-US" sz="1400" b="1">
                <a:solidFill>
                  <a:srgbClr val="0B04FF"/>
                </a:solidFill>
                <a:latin typeface="Arial" charset="0"/>
              </a:rPr>
              <a:t>aiort  - ratio 1</a:t>
            </a:r>
          </a:p>
          <a:p>
            <a:pPr algn="l"/>
            <a:r>
              <a:rPr lang="en-US" sz="1400" b="1">
                <a:solidFill>
                  <a:srgbClr val="0B04FF"/>
                </a:solidFill>
                <a:latin typeface="Arial" charset="0"/>
              </a:rPr>
              <a:t>ghilt  - light 1</a:t>
            </a:r>
          </a:p>
          <a:p>
            <a:pPr algn="l"/>
            <a:r>
              <a:rPr lang="en-US" sz="1400" b="1">
                <a:solidFill>
                  <a:srgbClr val="0B04FF"/>
                </a:solidFill>
                <a:latin typeface="Arial" charset="0"/>
              </a:rPr>
              <a:t>hilmu  - hilum 1</a:t>
            </a:r>
          </a:p>
          <a:p>
            <a:pPr algn="l"/>
            <a:r>
              <a:rPr lang="en-US" sz="1400" b="1">
                <a:solidFill>
                  <a:srgbClr val="0B04FF"/>
                </a:solidFill>
                <a:latin typeface="Arial" charset="0"/>
              </a:rPr>
              <a:t>iiklm  - kilim 1</a:t>
            </a:r>
          </a:p>
          <a:p>
            <a:pPr algn="l"/>
            <a:r>
              <a:rPr lang="en-US" sz="1400" b="1">
                <a:solidFill>
                  <a:srgbClr val="0B04FF"/>
                </a:solidFill>
                <a:latin typeface="Arial" charset="0"/>
              </a:rPr>
              <a:t>iklmy  - milky 1</a:t>
            </a:r>
          </a:p>
        </p:txBody>
      </p:sp>
      <p:sp>
        <p:nvSpPr>
          <p:cNvPr id="9216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6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66"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67"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92168"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cikl  - click 1</a:t>
            </a:r>
          </a:p>
          <a:p>
            <a:pPr algn="l"/>
            <a:r>
              <a:rPr lang="en-US" sz="1200" b="1">
                <a:latin typeface="Arial" charset="0"/>
              </a:rPr>
              <a:t>ciilv  - civil 1</a:t>
            </a:r>
          </a:p>
          <a:p>
            <a:pPr algn="l"/>
            <a:r>
              <a:rPr lang="en-US" sz="1200" b="1">
                <a:latin typeface="Arial" charset="0"/>
              </a:rPr>
              <a:t>ciily  - icily 1</a:t>
            </a:r>
          </a:p>
          <a:p>
            <a:pPr algn="l"/>
            <a:r>
              <a:rPr lang="en-US" sz="1200" b="1">
                <a:latin typeface="Arial" charset="0"/>
              </a:rPr>
              <a:t>cijuy  - juicy 1</a:t>
            </a:r>
          </a:p>
          <a:p>
            <a:pPr algn="l"/>
            <a:r>
              <a:rPr lang="en-US" sz="1200" b="1">
                <a:latin typeface="Arial" charset="0"/>
              </a:rPr>
              <a:t>cikqu  - quick 1</a:t>
            </a:r>
          </a:p>
          <a:p>
            <a:pPr algn="l"/>
            <a:r>
              <a:rPr lang="en-US" sz="1200" b="1">
                <a:latin typeface="Arial" charset="0"/>
              </a:rPr>
              <a:t>cilxy  - cylix 1</a:t>
            </a:r>
          </a:p>
          <a:p>
            <a:pPr algn="l"/>
            <a:r>
              <a:rPr lang="en-US" sz="1200" b="1">
                <a:latin typeface="Arial" charset="0"/>
              </a:rPr>
              <a:t>cmpru  - crump 1</a:t>
            </a:r>
          </a:p>
          <a:p>
            <a:pPr algn="l"/>
            <a:r>
              <a:rPr lang="en-US" sz="1200" b="1">
                <a:latin typeface="Arial" charset="0"/>
              </a:rPr>
              <a:t>crruy  - curry 1</a:t>
            </a:r>
          </a:p>
          <a:p>
            <a:pPr algn="l"/>
            <a:r>
              <a:rPr lang="en-US" sz="1200" b="1">
                <a:latin typeface="Arial" charset="0"/>
              </a:rPr>
              <a:t>cruvy  - curvy 1</a:t>
            </a:r>
          </a:p>
          <a:p>
            <a:pPr algn="l"/>
            <a:r>
              <a:rPr lang="en-US" sz="1200" b="1">
                <a:latin typeface="Arial" charset="0"/>
              </a:rPr>
              <a:t>fiyzz  - fizzy 1</a:t>
            </a:r>
          </a:p>
          <a:p>
            <a:pPr algn="l"/>
            <a:r>
              <a:rPr lang="en-US" sz="1200" b="1">
                <a:latin typeface="Arial" charset="0"/>
              </a:rPr>
              <a:t>iiklm  - kilim 1</a:t>
            </a:r>
          </a:p>
          <a:p>
            <a:pPr algn="l"/>
            <a:r>
              <a:rPr lang="en-US" sz="1200" b="1">
                <a:latin typeface="Arial" charset="0"/>
              </a:rPr>
              <a:t>iillv  - villi 1</a:t>
            </a:r>
          </a:p>
          <a:p>
            <a:pPr algn="l"/>
            <a:r>
              <a:rPr lang="en-US" sz="1200" b="1">
                <a:latin typeface="Arial" charset="0"/>
              </a:rPr>
              <a:t>ijkmu  - mujik 1</a:t>
            </a:r>
          </a:p>
          <a:p>
            <a:pPr algn="l"/>
            <a:r>
              <a:rPr lang="en-US" sz="1200" b="1">
                <a:latin typeface="Arial" charset="0"/>
              </a:rPr>
              <a:t>iklmy  - milky 1</a:t>
            </a:r>
          </a:p>
          <a:p>
            <a:pPr algn="l"/>
            <a:r>
              <a:rPr lang="en-US" sz="1200" b="1">
                <a:latin typeface="Arial" charset="0"/>
              </a:rPr>
              <a:t>iklxy  - kylix 1</a:t>
            </a:r>
          </a:p>
          <a:p>
            <a:pPr algn="l"/>
            <a:r>
              <a:rPr lang="en-US" sz="1200" b="1">
                <a:latin typeface="Arial" charset="0"/>
              </a:rPr>
              <a:t>illwy  - willy 1</a:t>
            </a:r>
          </a:p>
          <a:p>
            <a:pPr algn="l"/>
            <a:r>
              <a:rPr lang="en-US" sz="1200" b="1">
                <a:latin typeface="Arial" charset="0"/>
              </a:rPr>
              <a:t>ilmpy  - imply 1</a:t>
            </a:r>
          </a:p>
          <a:p>
            <a:pPr algn="l"/>
            <a:r>
              <a:rPr lang="en-US" sz="1200" b="1">
                <a:latin typeface="Arial" charset="0"/>
              </a:rPr>
              <a:t>ilppy  - lippy 1</a:t>
            </a:r>
          </a:p>
          <a:p>
            <a:pPr algn="l"/>
            <a:r>
              <a:rPr lang="en-US" sz="1200" b="1">
                <a:latin typeface="Arial" charset="0"/>
              </a:rPr>
              <a:t>impux  - mixup 1</a:t>
            </a:r>
          </a:p>
          <a:p>
            <a:pPr algn="l"/>
            <a:r>
              <a:rPr lang="en-US" sz="1200" b="1">
                <a:latin typeface="Arial" charset="0"/>
              </a:rPr>
              <a:t>ipquu  - quipu 1</a:t>
            </a:r>
          </a:p>
          <a:p>
            <a:pPr algn="l"/>
            <a:r>
              <a:rPr lang="en-US" sz="1200" b="1">
                <a:latin typeface="Arial" charset="0"/>
              </a:rPr>
              <a:t>jknuy  - junky 1</a:t>
            </a:r>
          </a:p>
          <a:p>
            <a:pPr algn="l"/>
            <a:r>
              <a:rPr lang="en-US" sz="1200" b="1">
                <a:latin typeface="Arial" charset="0"/>
              </a:rPr>
              <a:t>kmruy  - murky 1</a:t>
            </a:r>
          </a:p>
          <a:p>
            <a:pPr algn="l"/>
            <a:r>
              <a:rPr lang="en-US" sz="1200" b="1">
                <a:latin typeface="Arial" charset="0"/>
              </a:rPr>
              <a:t>knpuy  - punky 1</a:t>
            </a:r>
          </a:p>
          <a:p>
            <a:pPr algn="l"/>
            <a:r>
              <a:rPr lang="en-US" sz="1200" b="1">
                <a:latin typeface="Arial" charset="0"/>
              </a:rPr>
              <a:t>lrwyy  - wryly 1</a:t>
            </a:r>
          </a:p>
          <a:p>
            <a:pPr algn="l"/>
            <a:r>
              <a:rPr lang="en-US" sz="1200" b="1">
                <a:latin typeface="Arial" charset="0"/>
              </a:rPr>
              <a:t>mmruy  - rummy 1</a:t>
            </a:r>
          </a:p>
          <a:p>
            <a:pPr algn="l"/>
            <a:r>
              <a:rPr lang="en-US" sz="1200" b="1">
                <a:latin typeface="Arial" charset="0"/>
              </a:rPr>
              <a:t>mrruy  - murry 1</a:t>
            </a:r>
          </a:p>
          <a:p>
            <a:pPr algn="l"/>
            <a:r>
              <a:rPr lang="en-US" sz="1200" b="1">
                <a:latin typeface="Arial" charset="0"/>
              </a:rPr>
              <a:t>nnpuy  - punny 1</a:t>
            </a:r>
          </a:p>
        </p:txBody>
      </p:sp>
      <p:sp>
        <p:nvSpPr>
          <p:cNvPr id="92169"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aaenr  - anear arena 2</a:t>
            </a:r>
          </a:p>
          <a:p>
            <a:pPr algn="l"/>
            <a:r>
              <a:rPr lang="en-US" sz="1200" b="1">
                <a:solidFill>
                  <a:srgbClr val="0B04FF"/>
                </a:solidFill>
                <a:latin typeface="Arial" charset="0"/>
              </a:rPr>
              <a:t>adenr  - redan 1</a:t>
            </a:r>
          </a:p>
          <a:p>
            <a:pPr algn="l"/>
            <a:r>
              <a:rPr lang="en-US" sz="1200" b="1">
                <a:solidFill>
                  <a:srgbClr val="0B04FF"/>
                </a:solidFill>
                <a:latin typeface="Arial" charset="0"/>
              </a:rPr>
              <a:t>aeenr  - ranee 1</a:t>
            </a:r>
          </a:p>
          <a:p>
            <a:pPr algn="l"/>
            <a:r>
              <a:rPr lang="en-US" sz="1200" b="1">
                <a:solidFill>
                  <a:srgbClr val="0B04FF"/>
                </a:solidFill>
                <a:latin typeface="Arial" charset="0"/>
              </a:rPr>
              <a:t>aeiln  - alien aline anile elain liane 5</a:t>
            </a:r>
          </a:p>
          <a:p>
            <a:pPr algn="l"/>
            <a:r>
              <a:rPr lang="en-US" sz="1200" b="1">
                <a:solidFill>
                  <a:srgbClr val="0B04FF"/>
                </a:solidFill>
                <a:latin typeface="Arial" charset="0"/>
              </a:rPr>
              <a:t>aelmr  - lamer realm 2</a:t>
            </a:r>
          </a:p>
          <a:p>
            <a:pPr algn="l"/>
            <a:r>
              <a:rPr lang="en-US" sz="1200" b="1">
                <a:solidFill>
                  <a:srgbClr val="0B04FF"/>
                </a:solidFill>
                <a:latin typeface="Arial" charset="0"/>
              </a:rPr>
              <a:t>aelrt  - alert alter artel later ratel taler 6</a:t>
            </a:r>
          </a:p>
          <a:p>
            <a:pPr algn="l"/>
            <a:r>
              <a:rPr lang="en-US" sz="1200" b="1">
                <a:solidFill>
                  <a:srgbClr val="0B04FF"/>
                </a:solidFill>
                <a:latin typeface="Arial" charset="0"/>
              </a:rPr>
              <a:t>aelru  - ureal 1</a:t>
            </a:r>
          </a:p>
          <a:p>
            <a:pPr algn="l"/>
            <a:r>
              <a:rPr lang="en-US" sz="1200" b="1">
                <a:solidFill>
                  <a:srgbClr val="0B04FF"/>
                </a:solidFill>
                <a:latin typeface="Arial" charset="0"/>
              </a:rPr>
              <a:t>aenrr  - reran 1</a:t>
            </a:r>
          </a:p>
          <a:p>
            <a:pPr algn="l"/>
            <a:r>
              <a:rPr lang="en-US" sz="1200" b="1">
                <a:solidFill>
                  <a:srgbClr val="0B04FF"/>
                </a:solidFill>
                <a:latin typeface="Arial" charset="0"/>
              </a:rPr>
              <a:t>aenrv  - raven 1</a:t>
            </a:r>
          </a:p>
          <a:p>
            <a:pPr algn="l"/>
            <a:r>
              <a:rPr lang="en-US" sz="1200" b="1">
                <a:solidFill>
                  <a:srgbClr val="0B04FF"/>
                </a:solidFill>
                <a:latin typeface="Arial" charset="0"/>
              </a:rPr>
              <a:t>aenrw  - rewan 1</a:t>
            </a:r>
          </a:p>
        </p:txBody>
      </p:sp>
      <p:sp>
        <p:nvSpPr>
          <p:cNvPr id="9217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7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72"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73"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bbels  - blebs 1</a:t>
            </a:r>
          </a:p>
          <a:p>
            <a:pPr algn="l"/>
            <a:r>
              <a:rPr lang="en-US" sz="1200" b="1">
                <a:latin typeface="Arial" charset="0"/>
                <a:cs typeface="Arial" charset="0"/>
              </a:rPr>
              <a:t>bbilo  - bilbo 1</a:t>
            </a:r>
          </a:p>
          <a:p>
            <a:pPr algn="l"/>
            <a:r>
              <a:rPr lang="en-US" sz="1200" b="1">
                <a:latin typeface="Arial" charset="0"/>
                <a:cs typeface="Arial" charset="0"/>
              </a:rPr>
              <a:t>beefs  - beefs 1</a:t>
            </a:r>
          </a:p>
          <a:p>
            <a:pPr algn="l"/>
            <a:r>
              <a:rPr lang="en-US" sz="1200" b="1">
                <a:latin typeface="Arial" charset="0"/>
                <a:cs typeface="Arial" charset="0"/>
              </a:rPr>
              <a:t>begmu  - begum 1</a:t>
            </a:r>
          </a:p>
          <a:p>
            <a:pPr algn="l"/>
            <a:r>
              <a:rPr lang="en-US" sz="1200" b="1">
                <a:latin typeface="Arial" charset="0"/>
                <a:cs typeface="Arial" charset="0"/>
              </a:rPr>
              <a:t>bells  - bells 1</a:t>
            </a:r>
          </a:p>
          <a:p>
            <a:pPr algn="l"/>
            <a:r>
              <a:rPr lang="en-US" sz="1200" b="1">
                <a:latin typeface="Arial" charset="0"/>
                <a:cs typeface="Arial" charset="0"/>
              </a:rPr>
              <a:t>belps  - plebs 1</a:t>
            </a:r>
          </a:p>
          <a:p>
            <a:pPr algn="l"/>
            <a:r>
              <a:rPr lang="en-US" sz="1200" b="1">
                <a:latin typeface="Arial" charset="0"/>
                <a:cs typeface="Arial" charset="0"/>
              </a:rPr>
              <a:t>belss  - bless 1</a:t>
            </a:r>
          </a:p>
          <a:p>
            <a:pPr algn="l"/>
            <a:r>
              <a:rPr lang="en-US" sz="1200" b="1">
                <a:latin typeface="Arial" charset="0"/>
                <a:cs typeface="Arial" charset="0"/>
              </a:rPr>
              <a:t>bettu  - butte 1</a:t>
            </a:r>
          </a:p>
          <a:p>
            <a:pPr algn="l"/>
            <a:r>
              <a:rPr lang="en-US" sz="1200" b="1">
                <a:latin typeface="Arial" charset="0"/>
                <a:cs typeface="Arial" charset="0"/>
              </a:rPr>
              <a:t>bhmru  - rhumb 1</a:t>
            </a:r>
          </a:p>
          <a:p>
            <a:pPr algn="l"/>
            <a:r>
              <a:rPr lang="en-US" sz="1200" b="1">
                <a:latin typeface="Arial" charset="0"/>
                <a:cs typeface="Arial" charset="0"/>
              </a:rPr>
              <a:t>bilmo  - limbo 1</a:t>
            </a:r>
          </a:p>
          <a:p>
            <a:pPr algn="l"/>
            <a:r>
              <a:rPr lang="en-US" sz="1200" b="1">
                <a:latin typeface="Arial" charset="0"/>
                <a:cs typeface="Arial" charset="0"/>
              </a:rPr>
              <a:t>biloo  - oboli 1</a:t>
            </a:r>
          </a:p>
          <a:p>
            <a:pPr algn="l"/>
            <a:r>
              <a:rPr lang="en-US" sz="1200" b="1">
                <a:latin typeface="Arial" charset="0"/>
                <a:cs typeface="Arial" charset="0"/>
              </a:rPr>
              <a:t>biltz  - blitz 1</a:t>
            </a:r>
          </a:p>
          <a:p>
            <a:pPr algn="l"/>
            <a:r>
              <a:rPr lang="en-US" sz="1200" b="1">
                <a:latin typeface="Arial" charset="0"/>
                <a:cs typeface="Arial" charset="0"/>
              </a:rPr>
              <a:t>bnoux  - unbox 1</a:t>
            </a:r>
          </a:p>
          <a:p>
            <a:pPr algn="l"/>
            <a:r>
              <a:rPr lang="en-US" sz="1200" b="1">
                <a:latin typeface="Arial" charset="0"/>
                <a:cs typeface="Arial" charset="0"/>
              </a:rPr>
              <a:t>borru  - burro 1</a:t>
            </a:r>
          </a:p>
          <a:p>
            <a:pPr algn="l"/>
            <a:r>
              <a:rPr lang="en-US" sz="1200" b="1">
                <a:latin typeface="Arial" charset="0"/>
                <a:cs typeface="Arial" charset="0"/>
              </a:rPr>
              <a:t>ddssu  - sudds 1</a:t>
            </a:r>
          </a:p>
          <a:p>
            <a:pPr algn="l"/>
            <a:r>
              <a:rPr lang="en-US" sz="1200" b="1">
                <a:latin typeface="Arial" charset="0"/>
                <a:cs typeface="Arial" charset="0"/>
              </a:rPr>
              <a:t>dmpsu  - dumps 1</a:t>
            </a:r>
          </a:p>
          <a:p>
            <a:pPr algn="l"/>
            <a:r>
              <a:rPr lang="en-US" sz="1200" b="1">
                <a:latin typeface="Arial" charset="0"/>
                <a:cs typeface="Arial" charset="0"/>
              </a:rPr>
              <a:t>dpssu  - spuds 1</a:t>
            </a:r>
          </a:p>
          <a:p>
            <a:pPr algn="l"/>
            <a:r>
              <a:rPr lang="en-US" sz="1200" b="1">
                <a:latin typeface="Arial" charset="0"/>
                <a:cs typeface="Arial" charset="0"/>
              </a:rPr>
              <a:t>eemsu  - emeus 1</a:t>
            </a:r>
          </a:p>
          <a:p>
            <a:pPr algn="l"/>
            <a:r>
              <a:rPr lang="en-US" sz="1200" b="1">
                <a:latin typeface="Arial" charset="0"/>
                <a:cs typeface="Arial" charset="0"/>
              </a:rPr>
              <a:t>ejpsu  - jupes 1</a:t>
            </a:r>
          </a:p>
          <a:p>
            <a:pPr algn="l"/>
            <a:r>
              <a:rPr lang="en-US" sz="1200" b="1">
                <a:latin typeface="Arial" charset="0"/>
                <a:cs typeface="Arial" charset="0"/>
              </a:rPr>
              <a:t>empsu  - spume 1</a:t>
            </a:r>
          </a:p>
        </p:txBody>
      </p:sp>
      <p:sp>
        <p:nvSpPr>
          <p:cNvPr id="92174"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emssu  - muses 1</a:t>
            </a:r>
          </a:p>
          <a:p>
            <a:pPr algn="l"/>
            <a:r>
              <a:rPr lang="en-US" sz="1200" b="1">
                <a:latin typeface="Arial" charset="0"/>
                <a:cs typeface="Arial" charset="0"/>
              </a:rPr>
              <a:t>epssu  - puses spues supes 3</a:t>
            </a:r>
          </a:p>
          <a:p>
            <a:pPr algn="l"/>
            <a:r>
              <a:rPr lang="en-US" sz="1200" b="1">
                <a:latin typeface="Arial" charset="0"/>
                <a:cs typeface="Arial" charset="0"/>
              </a:rPr>
              <a:t>eqtuu  - tuque 1</a:t>
            </a:r>
          </a:p>
          <a:p>
            <a:pPr algn="l"/>
            <a:r>
              <a:rPr lang="en-US" sz="1200" b="1">
                <a:latin typeface="Arial" charset="0"/>
                <a:cs typeface="Arial" charset="0"/>
              </a:rPr>
              <a:t>iilps  - pilis 1</a:t>
            </a:r>
          </a:p>
          <a:p>
            <a:pPr algn="l"/>
            <a:r>
              <a:rPr lang="en-US" sz="1200" b="1">
                <a:latin typeface="Arial" charset="0"/>
                <a:cs typeface="Arial" charset="0"/>
              </a:rPr>
              <a:t>ijlls  - jills 1</a:t>
            </a:r>
          </a:p>
          <a:p>
            <a:pPr algn="l"/>
            <a:r>
              <a:rPr lang="en-US" sz="1200" b="1">
                <a:latin typeface="Arial" charset="0"/>
                <a:cs typeface="Arial" charset="0"/>
              </a:rPr>
              <a:t>illms  - mills 1</a:t>
            </a:r>
          </a:p>
          <a:p>
            <a:pPr algn="l"/>
            <a:r>
              <a:rPr lang="en-US" sz="1200" b="1">
                <a:latin typeface="Arial" charset="0"/>
                <a:cs typeface="Arial" charset="0"/>
              </a:rPr>
              <a:t>illps  - pills spill 2</a:t>
            </a:r>
          </a:p>
          <a:p>
            <a:pPr algn="l"/>
            <a:r>
              <a:rPr lang="en-US" sz="1200" b="1">
                <a:latin typeface="Arial" charset="0"/>
                <a:cs typeface="Arial" charset="0"/>
              </a:rPr>
              <a:t>illss  - sills 1</a:t>
            </a:r>
          </a:p>
          <a:p>
            <a:pPr algn="l"/>
            <a:r>
              <a:rPr lang="en-US" sz="1200" b="1">
                <a:latin typeface="Arial" charset="0"/>
                <a:cs typeface="Arial" charset="0"/>
              </a:rPr>
              <a:t>illsv  - vills 1</a:t>
            </a:r>
          </a:p>
          <a:p>
            <a:pPr algn="l"/>
            <a:r>
              <a:rPr lang="en-US" sz="1200" b="1">
                <a:latin typeface="Arial" charset="0"/>
                <a:cs typeface="Arial" charset="0"/>
              </a:rPr>
              <a:t>ilmps  - limps 1</a:t>
            </a:r>
          </a:p>
          <a:p>
            <a:pPr algn="l"/>
            <a:r>
              <a:rPr lang="en-US" sz="1200" b="1">
                <a:latin typeface="Arial" charset="0"/>
                <a:cs typeface="Arial" charset="0"/>
              </a:rPr>
              <a:t>ilmss  - slims 1</a:t>
            </a:r>
          </a:p>
          <a:p>
            <a:pPr algn="l"/>
            <a:r>
              <a:rPr lang="en-US" sz="1200" b="1">
                <a:latin typeface="Arial" charset="0"/>
                <a:cs typeface="Arial" charset="0"/>
              </a:rPr>
              <a:t>ilpss  - lisps slips 2</a:t>
            </a:r>
          </a:p>
          <a:p>
            <a:pPr algn="l"/>
            <a:r>
              <a:rPr lang="en-US" sz="1200" b="1">
                <a:latin typeface="Arial" charset="0"/>
                <a:cs typeface="Arial" charset="0"/>
              </a:rPr>
              <a:t>imopu  - opium 1</a:t>
            </a:r>
          </a:p>
          <a:p>
            <a:pPr algn="l"/>
            <a:r>
              <a:rPr lang="en-US" sz="1200" b="1">
                <a:latin typeface="Arial" charset="0"/>
                <a:cs typeface="Arial" charset="0"/>
              </a:rPr>
              <a:t>itttu  - tutti 1</a:t>
            </a:r>
          </a:p>
          <a:p>
            <a:pPr algn="l"/>
            <a:r>
              <a:rPr lang="en-US" sz="1200" b="1">
                <a:latin typeface="Arial" charset="0"/>
                <a:cs typeface="Arial" charset="0"/>
              </a:rPr>
              <a:t>mprsu  - rumps 1</a:t>
            </a:r>
          </a:p>
          <a:p>
            <a:pPr algn="l"/>
            <a:r>
              <a:rPr lang="en-US" sz="1200" b="1">
                <a:latin typeface="Arial" charset="0"/>
                <a:cs typeface="Arial" charset="0"/>
              </a:rPr>
              <a:t>mrrsu  - murrs 1</a:t>
            </a:r>
          </a:p>
          <a:p>
            <a:pPr algn="l"/>
            <a:r>
              <a:rPr lang="en-US" sz="1200" b="1">
                <a:latin typeface="Arial" charset="0"/>
                <a:cs typeface="Arial" charset="0"/>
              </a:rPr>
              <a:t>nnssu  - sunns 1</a:t>
            </a:r>
          </a:p>
          <a:p>
            <a:pPr algn="l"/>
            <a:r>
              <a:rPr lang="en-US" sz="1200" b="1">
                <a:latin typeface="Arial" charset="0"/>
                <a:cs typeface="Arial" charset="0"/>
              </a:rPr>
              <a:t>npsuu  - sunup 1</a:t>
            </a:r>
          </a:p>
          <a:p>
            <a:pPr algn="l"/>
            <a:r>
              <a:rPr lang="en-US" sz="1200" b="1">
                <a:latin typeface="Arial" charset="0"/>
                <a:cs typeface="Arial" charset="0"/>
              </a:rPr>
              <a:t>prrsu  - purrs 1</a:t>
            </a:r>
          </a:p>
          <a:p>
            <a:pPr algn="l"/>
            <a:r>
              <a:rPr lang="en-US" sz="1200" b="1">
                <a:latin typeface="Arial" charset="0"/>
                <a:cs typeface="Arial" charset="0"/>
              </a:rPr>
              <a:t>prssu  - spurs 1</a:t>
            </a:r>
          </a:p>
          <a:p>
            <a:pPr algn="l"/>
            <a:r>
              <a:rPr lang="en-US" sz="1200" b="1">
                <a:latin typeface="Arial" charset="0"/>
                <a:cs typeface="Arial" charset="0"/>
              </a:rPr>
              <a:t>prsuu  - usurp 1</a:t>
            </a:r>
          </a:p>
        </p:txBody>
      </p:sp>
      <p:sp>
        <p:nvSpPr>
          <p:cNvPr id="92175"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87" name="Group 2"/>
          <p:cNvGrpSpPr>
            <a:grpSpLocks/>
          </p:cNvGrpSpPr>
          <p:nvPr>
            <p:custDataLst>
              <p:tags r:id="rId1"/>
            </p:custDataLst>
          </p:nvPr>
        </p:nvGrpSpPr>
        <p:grpSpPr bwMode="auto">
          <a:xfrm>
            <a:off x="490538" y="803275"/>
            <a:ext cx="3965575" cy="168275"/>
            <a:chOff x="295" y="1311"/>
            <a:chExt cx="5177" cy="114"/>
          </a:xfrm>
        </p:grpSpPr>
        <p:sp>
          <p:nvSpPr>
            <p:cNvPr id="93221"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22"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93189"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93190"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93191"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93192"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93193"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93194"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195"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Homework #6</a:t>
            </a:r>
          </a:p>
        </p:txBody>
      </p:sp>
      <p:sp>
        <p:nvSpPr>
          <p:cNvPr id="93196"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93197"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93198"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93199"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93200"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93201"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8000"/>
                </a:solidFill>
                <a:latin typeface="Comic Sans MS" pitchFamily="-106" charset="0"/>
              </a:rPr>
              <a:t> How does Python </a:t>
            </a:r>
            <a:r>
              <a:rPr lang="en-US" sz="1200" b="1">
                <a:solidFill>
                  <a:srgbClr val="008000"/>
                </a:solidFill>
                <a:latin typeface="Comic Sans MS" pitchFamily="-106" charset="0"/>
              </a:rPr>
              <a:t>function ?</a:t>
            </a:r>
            <a:endParaRPr lang="en-US" sz="1200">
              <a:solidFill>
                <a:srgbClr val="008000"/>
              </a:solidFill>
              <a:latin typeface="Comic Sans MS" pitchFamily="-106" charset="0"/>
            </a:endParaRPr>
          </a:p>
        </p:txBody>
      </p:sp>
      <p:grpSp>
        <p:nvGrpSpPr>
          <p:cNvPr id="93202" name="Group 19"/>
          <p:cNvGrpSpPr>
            <a:grpSpLocks/>
          </p:cNvGrpSpPr>
          <p:nvPr>
            <p:custDataLst>
              <p:tags r:id="rId16"/>
            </p:custDataLst>
          </p:nvPr>
        </p:nvGrpSpPr>
        <p:grpSpPr bwMode="auto">
          <a:xfrm>
            <a:off x="3400425" y="1109663"/>
            <a:ext cx="406400" cy="520700"/>
            <a:chOff x="2928" y="1051"/>
            <a:chExt cx="840" cy="957"/>
          </a:xfrm>
        </p:grpSpPr>
        <p:sp>
          <p:nvSpPr>
            <p:cNvPr id="93208" name="Freeform 20"/>
            <p:cNvSpPr>
              <a:spLocks/>
            </p:cNvSpPr>
            <p:nvPr>
              <p:custDataLst>
                <p:tags r:id="rId1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09"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10"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1"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2"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3"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4"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5"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6"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17"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18"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19"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20"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3203"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FF0515"/>
                </a:solidFill>
                <a:latin typeface="Calibri" pitchFamily="-106" charset="0"/>
              </a:rPr>
              <a:t>Mon. 10/25</a:t>
            </a:r>
            <a:endParaRPr lang="en-US" sz="2100" b="1">
              <a:solidFill>
                <a:srgbClr val="067B0E"/>
              </a:solidFill>
              <a:latin typeface="Calibri" pitchFamily="-106" charset="0"/>
            </a:endParaRPr>
          </a:p>
        </p:txBody>
      </p:sp>
      <p:sp>
        <p:nvSpPr>
          <p:cNvPr id="93204"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93205"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3206"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7"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libri" pitchFamily="-106" charset="0"/>
              </a:rPr>
              <a:t>10-11-10 ?</a:t>
            </a:r>
            <a:endParaRPr lang="en-US" sz="3600">
              <a:solidFill>
                <a:srgbClr val="000000"/>
              </a:solidFill>
              <a:latin typeface="Calibri" pitchFamily="-106" charset="0"/>
            </a:endParaRPr>
          </a:p>
        </p:txBody>
      </p:sp>
      <p:pic>
        <p:nvPicPr>
          <p:cNvPr id="94211"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2"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3"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94215"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5237"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a:t>Jon </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10" name="Picture 11" descr="vonNeuman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rgbClr val="FFCCCC"/>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17" name="Text Box 37"/>
          <p:cNvSpPr txBox="1">
            <a:spLocks noChangeArrowheads="1"/>
          </p:cNvSpPr>
          <p:nvPr/>
        </p:nvSpPr>
        <p:spPr bwMode="auto">
          <a:xfrm>
            <a:off x="134266" y="662431"/>
            <a:ext cx="2304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machine level</a:t>
            </a:r>
            <a:endParaRPr lang="en-US" sz="2700" dirty="0">
              <a:latin typeface="Cambria" pitchFamily="18" charset="0"/>
            </a:endParaRPr>
          </a:p>
        </p:txBody>
      </p:sp>
      <p:sp>
        <p:nvSpPr>
          <p:cNvPr id="18" name="Text Box 37"/>
          <p:cNvSpPr txBox="1">
            <a:spLocks noChangeArrowheads="1"/>
          </p:cNvSpPr>
          <p:nvPr/>
        </p:nvSpPr>
        <p:spPr bwMode="auto">
          <a:xfrm>
            <a:off x="7001512" y="662431"/>
            <a:ext cx="1923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human level</a:t>
            </a:r>
            <a:endParaRPr lang="en-US" sz="2700" dirty="0">
              <a:latin typeface="Cambria" pitchFamily="18" charset="0"/>
            </a:endParaRPr>
          </a:p>
        </p:txBody>
      </p:sp>
      <p:sp>
        <p:nvSpPr>
          <p:cNvPr id="20" name="Text Box 9"/>
          <p:cNvSpPr txBox="1">
            <a:spLocks noChangeArrowheads="1"/>
          </p:cNvSpPr>
          <p:nvPr/>
        </p:nvSpPr>
        <p:spPr bwMode="auto">
          <a:xfrm>
            <a:off x="6781800" y="4495800"/>
            <a:ext cx="1981200" cy="124649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 name="Rounded Rectangle 1"/>
          <p:cNvSpPr/>
          <p:nvPr/>
        </p:nvSpPr>
        <p:spPr bwMode="auto">
          <a:xfrm>
            <a:off x="4495800" y="304800"/>
            <a:ext cx="4495800" cy="6399123"/>
          </a:xfrm>
          <a:prstGeom prst="roundRect">
            <a:avLst>
              <a:gd name="adj" fmla="val 12398"/>
            </a:avLst>
          </a:prstGeom>
          <a:solidFill>
            <a:srgbClr val="159627">
              <a:alpha val="20000"/>
            </a:srgbClr>
          </a:solidFill>
          <a:ln w="19050" cap="flat" cmpd="sng" algn="ctr">
            <a:solidFill>
              <a:srgbClr val="15962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TextBox 2"/>
          <p:cNvSpPr txBox="1"/>
          <p:nvPr/>
        </p:nvSpPr>
        <p:spPr>
          <a:xfrm rot="21240741">
            <a:off x="3250023" y="4803282"/>
            <a:ext cx="1568450" cy="1200329"/>
          </a:xfrm>
          <a:prstGeom prst="rect">
            <a:avLst/>
          </a:prstGeom>
          <a:solidFill>
            <a:srgbClr val="CCFFCC"/>
          </a:solidFill>
          <a:ln>
            <a:solidFill>
              <a:srgbClr val="159627"/>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Tree>
    <p:extLst>
      <p:ext uri="{BB962C8B-B14F-4D97-AF65-F5344CB8AC3E}">
        <p14:creationId xmlns:p14="http://schemas.microsoft.com/office/powerpoint/2010/main" val="2625067602"/>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625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6261"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6262"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3"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6264"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6265"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6266"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6267"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8"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9"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70"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96271"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96272"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96273" name="Group 17"/>
          <p:cNvGrpSpPr>
            <a:grpSpLocks/>
          </p:cNvGrpSpPr>
          <p:nvPr>
            <p:custDataLst>
              <p:tags r:id="rId16"/>
            </p:custDataLst>
          </p:nvPr>
        </p:nvGrpSpPr>
        <p:grpSpPr bwMode="auto">
          <a:xfrm>
            <a:off x="280988" y="319088"/>
            <a:ext cx="744537" cy="927100"/>
            <a:chOff x="2928" y="1051"/>
            <a:chExt cx="840" cy="957"/>
          </a:xfrm>
        </p:grpSpPr>
        <p:sp>
          <p:nvSpPr>
            <p:cNvPr id="9627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7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27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7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28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8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8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8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74"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 few, fast registers + arithmetic</a:t>
            </a:r>
          </a:p>
        </p:txBody>
      </p:sp>
      <p:sp>
        <p:nvSpPr>
          <p:cNvPr id="96275"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728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7284"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7285"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728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728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728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728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7290"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1"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2"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7293"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grpSp>
        <p:nvGrpSpPr>
          <p:cNvPr id="97294" name="Group 17"/>
          <p:cNvGrpSpPr>
            <a:grpSpLocks/>
          </p:cNvGrpSpPr>
          <p:nvPr>
            <p:custDataLst>
              <p:tags r:id="rId13"/>
            </p:custDataLst>
          </p:nvPr>
        </p:nvGrpSpPr>
        <p:grpSpPr bwMode="auto">
          <a:xfrm>
            <a:off x="280988" y="319088"/>
            <a:ext cx="744537" cy="927100"/>
            <a:chOff x="2928" y="1051"/>
            <a:chExt cx="840" cy="957"/>
          </a:xfrm>
        </p:grpSpPr>
        <p:sp>
          <p:nvSpPr>
            <p:cNvPr id="97321" name="Freeform 18"/>
            <p:cNvSpPr>
              <a:spLocks/>
            </p:cNvSpPr>
            <p:nvPr>
              <p:custDataLst>
                <p:tags r:id="rId38"/>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2"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7323"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4"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5"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6"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7"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8"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9"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7330"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1"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2"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3"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7295"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6"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7"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8"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9"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0"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1"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2"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0000100111101000</a:t>
            </a:r>
          </a:p>
        </p:txBody>
      </p:sp>
      <p:sp>
        <p:nvSpPr>
          <p:cNvPr id="97303"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7304"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7305"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7306"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7307"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7308"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7309"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7310"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7311"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2"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3"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Programs are stored in memory in </a:t>
            </a:r>
            <a:r>
              <a:rPr lang="en-US" sz="4200" i="1"/>
              <a:t>machine language</a:t>
            </a:r>
            <a:endParaRPr lang="en-US" sz="4200"/>
          </a:p>
        </p:txBody>
      </p:sp>
      <p:sp>
        <p:nvSpPr>
          <p:cNvPr id="97314"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97315"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7316"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7317"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1111110100100001</a:t>
            </a:r>
          </a:p>
        </p:txBody>
      </p:sp>
      <p:sp>
        <p:nvSpPr>
          <p:cNvPr id="97318"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0001011011111001</a:t>
            </a:r>
          </a:p>
        </p:txBody>
      </p:sp>
      <p:sp>
        <p:nvSpPr>
          <p:cNvPr id="97319"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1010100111000010</a:t>
            </a:r>
          </a:p>
        </p:txBody>
      </p:sp>
      <p:sp>
        <p:nvSpPr>
          <p:cNvPr id="97320"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0000000000000000</a:t>
            </a: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83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83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8309"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8310"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8311"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8312"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8313"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8314"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5"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98316" name="Group 17"/>
          <p:cNvGrpSpPr>
            <a:grpSpLocks/>
          </p:cNvGrpSpPr>
          <p:nvPr>
            <p:custDataLst>
              <p:tags r:id="rId11"/>
            </p:custDataLst>
          </p:nvPr>
        </p:nvGrpSpPr>
        <p:grpSpPr bwMode="auto">
          <a:xfrm>
            <a:off x="280988" y="319088"/>
            <a:ext cx="744537" cy="927100"/>
            <a:chOff x="2928" y="1051"/>
            <a:chExt cx="840" cy="957"/>
          </a:xfrm>
        </p:grpSpPr>
        <p:sp>
          <p:nvSpPr>
            <p:cNvPr id="98359" name="Freeform 18"/>
            <p:cNvSpPr>
              <a:spLocks/>
            </p:cNvSpPr>
            <p:nvPr>
              <p:custDataLst>
                <p:tags r:id="rId5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60"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61"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2"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3"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4"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5"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6"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7"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8"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9"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70"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71"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17"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0"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1"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2"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3"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4"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98325"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8326"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8327"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8328"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8329"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8330"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833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833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8333"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98334"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5"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6"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98337"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98338"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98339"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98340"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1"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8342"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8343"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sp>
        <p:nvSpPr>
          <p:cNvPr id="98344"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98345" name="Group 7"/>
          <p:cNvGrpSpPr>
            <a:grpSpLocks/>
          </p:cNvGrpSpPr>
          <p:nvPr>
            <p:custDataLst>
              <p:tags r:id="rId38"/>
            </p:custDataLst>
          </p:nvPr>
        </p:nvGrpSpPr>
        <p:grpSpPr bwMode="auto">
          <a:xfrm>
            <a:off x="8529638" y="6269038"/>
            <a:ext cx="398462" cy="425450"/>
            <a:chOff x="1824" y="4512"/>
            <a:chExt cx="528" cy="241"/>
          </a:xfrm>
        </p:grpSpPr>
        <p:sp>
          <p:nvSpPr>
            <p:cNvPr id="98347"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8348"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8349"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0"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1"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2"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3"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4"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5"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6"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7"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8358"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8346"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i="1">
                <a:solidFill>
                  <a:srgbClr val="159627"/>
                </a:solidFill>
                <a:latin typeface="Comic Sans MS" pitchFamily="-106" charset="0"/>
              </a:rPr>
              <a:t>Human </a:t>
            </a:r>
            <a:r>
              <a:rPr lang="en-US" sz="1000">
                <a:solidFill>
                  <a:srgbClr val="159627"/>
                </a:solidFill>
                <a:latin typeface="Comic Sans MS" pitchFamily="-106" charset="0"/>
              </a:rPr>
              <a:t>readable? I doubt it!</a:t>
            </a: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533400" y="1066800"/>
            <a:ext cx="8218488" cy="180975"/>
            <a:chOff x="295" y="1311"/>
            <a:chExt cx="5177" cy="114"/>
          </a:xfrm>
        </p:grpSpPr>
        <p:sp>
          <p:nvSpPr>
            <p:cNvPr id="9936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9332"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99333"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99334"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99335"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99336"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99337"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99338"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99339"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99340"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9341"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9342"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9343"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9344"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9345"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99346"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99347"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99348"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49"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0"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1"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99352"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99353"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99354"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99355"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99356"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7"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99358"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9359"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9360"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61"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custDataLst>
              <p:tags r:id="rId1"/>
            </p:custDataLst>
          </p:nvPr>
        </p:nvGrpSpPr>
        <p:grpSpPr bwMode="auto">
          <a:xfrm>
            <a:off x="533400" y="1066800"/>
            <a:ext cx="8218488" cy="180975"/>
            <a:chOff x="295" y="1311"/>
            <a:chExt cx="5177" cy="114"/>
          </a:xfrm>
        </p:grpSpPr>
        <p:sp>
          <p:nvSpPr>
            <p:cNvPr id="100390"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91"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0356"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100357"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0358"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0359"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0360"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0361"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100362"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0363"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0364"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0365"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0366"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0367"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0368"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0369"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0370"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0371"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0372"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3"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4"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5"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0376"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0377"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0378"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0379"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0380"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81"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0382"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00383"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00384"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85"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pic>
        <p:nvPicPr>
          <p:cNvPr id="100386"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00387"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00388"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16 registers</a:t>
            </a:r>
          </a:p>
        </p:txBody>
      </p:sp>
      <p:sp>
        <p:nvSpPr>
          <p:cNvPr id="100389"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256 memory locations</a:t>
            </a: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09600" y="1066800"/>
            <a:ext cx="8218488" cy="180975"/>
            <a:chOff x="295" y="1311"/>
            <a:chExt cx="5177" cy="114"/>
          </a:xfrm>
        </p:grpSpPr>
        <p:sp>
          <p:nvSpPr>
            <p:cNvPr id="10140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1380"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Language</a:t>
            </a:r>
          </a:p>
        </p:txBody>
      </p:sp>
      <p:sp>
        <p:nvSpPr>
          <p:cNvPr id="101381"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read r1</a:t>
            </a:r>
          </a:p>
        </p:txBody>
      </p:sp>
      <p:sp>
        <p:nvSpPr>
          <p:cNvPr id="101382"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div r1 r1 r1</a:t>
            </a:r>
          </a:p>
        </p:txBody>
      </p:sp>
      <p:sp>
        <p:nvSpPr>
          <p:cNvPr id="101383"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add r2 r2 r2</a:t>
            </a:r>
          </a:p>
        </p:txBody>
      </p:sp>
      <p:sp>
        <p:nvSpPr>
          <p:cNvPr id="101384"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a:solidFill>
                  <a:srgbClr val="0A04EB"/>
                </a:solidFill>
              </a:rPr>
              <a:t>register-level programming</a:t>
            </a:r>
          </a:p>
        </p:txBody>
      </p:sp>
      <p:sp>
        <p:nvSpPr>
          <p:cNvPr id="101385"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reg2 </a:t>
            </a:r>
            <a:r>
              <a:rPr lang="en-US" b="1">
                <a:solidFill>
                  <a:srgbClr val="0A04EB"/>
                </a:solidFill>
                <a:latin typeface="Courier New" pitchFamily="-106" charset="0"/>
              </a:rPr>
              <a:t>+</a:t>
            </a:r>
            <a:r>
              <a:rPr lang="en-US" b="1">
                <a:latin typeface="Courier New" pitchFamily="-106" charset="0"/>
              </a:rPr>
              <a:t> reg2</a:t>
            </a:r>
          </a:p>
        </p:txBody>
      </p:sp>
      <p:sp>
        <p:nvSpPr>
          <p:cNvPr id="101386"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which is why it is written this way in python!</a:t>
            </a:r>
          </a:p>
        </p:txBody>
      </p:sp>
      <p:sp>
        <p:nvSpPr>
          <p:cNvPr id="101387"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sub r2 r1 r4</a:t>
            </a:r>
          </a:p>
        </p:txBody>
      </p:sp>
      <p:sp>
        <p:nvSpPr>
          <p:cNvPr id="101388"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reg1 </a:t>
            </a:r>
            <a:r>
              <a:rPr lang="en-US" b="1">
                <a:solidFill>
                  <a:srgbClr val="0A04EB"/>
                </a:solidFill>
                <a:latin typeface="Courier New" pitchFamily="-106" charset="0"/>
              </a:rPr>
              <a:t>-</a:t>
            </a:r>
            <a:r>
              <a:rPr lang="en-US" b="1">
                <a:latin typeface="Courier New" pitchFamily="-106" charset="0"/>
              </a:rPr>
              <a:t> reg4</a:t>
            </a:r>
          </a:p>
        </p:txBody>
      </p:sp>
      <p:sp>
        <p:nvSpPr>
          <p:cNvPr id="101389"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reg7 = reg6 </a:t>
            </a:r>
            <a:r>
              <a:rPr lang="en-US" b="1">
                <a:solidFill>
                  <a:srgbClr val="0A04EB"/>
                </a:solidFill>
                <a:latin typeface="Courier New" pitchFamily="-106" charset="0"/>
              </a:rPr>
              <a:t>*</a:t>
            </a:r>
            <a:r>
              <a:rPr lang="en-US" b="1">
                <a:latin typeface="Courier New" pitchFamily="-106" charset="0"/>
              </a:rPr>
              <a:t> reg2</a:t>
            </a:r>
          </a:p>
        </p:txBody>
      </p:sp>
      <p:sp>
        <p:nvSpPr>
          <p:cNvPr id="101390"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reg1 = reg1 </a:t>
            </a:r>
            <a:r>
              <a:rPr lang="en-US" b="1">
                <a:solidFill>
                  <a:srgbClr val="0A04EB"/>
                </a:solidFill>
                <a:latin typeface="Courier New" pitchFamily="-106" charset="0"/>
              </a:rPr>
              <a:t>/</a:t>
            </a:r>
            <a:r>
              <a:rPr lang="en-US" b="1">
                <a:latin typeface="Courier New" pitchFamily="-106" charset="0"/>
              </a:rPr>
              <a:t> reg1</a:t>
            </a:r>
          </a:p>
        </p:txBody>
      </p:sp>
      <p:sp>
        <p:nvSpPr>
          <p:cNvPr id="101391"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INTEGER division - no remainders</a:t>
            </a:r>
          </a:p>
        </p:txBody>
      </p:sp>
      <p:sp>
        <p:nvSpPr>
          <p:cNvPr id="101392"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mul r7 r6 r2</a:t>
            </a:r>
          </a:p>
        </p:txBody>
      </p:sp>
      <p:sp>
        <p:nvSpPr>
          <p:cNvPr id="101393"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Each of these instructions (and many more) get implemented for a particular processor and particular machine… .</a:t>
            </a:r>
          </a:p>
        </p:txBody>
      </p:sp>
      <p:sp>
        <p:nvSpPr>
          <p:cNvPr id="101394"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write r1</a:t>
            </a:r>
          </a:p>
        </p:txBody>
      </p:sp>
      <p:sp>
        <p:nvSpPr>
          <p:cNvPr id="101395"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800"/>
              <a:t>read from keyboard and write to screen</a:t>
            </a:r>
          </a:p>
        </p:txBody>
      </p:sp>
      <p:sp>
        <p:nvSpPr>
          <p:cNvPr id="101396"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397"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loadn r1 42</a:t>
            </a:r>
          </a:p>
        </p:txBody>
      </p:sp>
      <p:sp>
        <p:nvSpPr>
          <p:cNvPr id="101398"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you can replace 42 with anything from -128 to 127</a:t>
            </a:r>
          </a:p>
        </p:txBody>
      </p:sp>
      <p:sp>
        <p:nvSpPr>
          <p:cNvPr id="101399"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addn r1 -1</a:t>
            </a:r>
          </a:p>
        </p:txBody>
      </p:sp>
      <p:sp>
        <p:nvSpPr>
          <p:cNvPr id="101400"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a shortcut</a:t>
            </a:r>
          </a:p>
        </p:txBody>
      </p:sp>
      <p:sp>
        <p:nvSpPr>
          <p:cNvPr id="101401"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crazy, perhaps, but used ALL the time</a:t>
            </a:r>
          </a:p>
        </p:txBody>
      </p:sp>
      <p:sp>
        <p:nvSpPr>
          <p:cNvPr id="101402"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42</a:t>
            </a:r>
          </a:p>
        </p:txBody>
      </p:sp>
      <p:sp>
        <p:nvSpPr>
          <p:cNvPr id="101403"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reg1 - 1</a:t>
            </a:r>
          </a:p>
        </p:txBody>
      </p:sp>
      <p:sp>
        <p:nvSpPr>
          <p:cNvPr id="101404"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405"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2403"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halt</a:t>
            </a:r>
          </a:p>
        </p:txBody>
      </p:sp>
      <p:sp>
        <p:nvSpPr>
          <p:cNvPr id="102404"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loadn r2 9</a:t>
            </a:r>
          </a:p>
        </p:txBody>
      </p:sp>
      <p:sp>
        <p:nvSpPr>
          <p:cNvPr id="102405"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read r1</a:t>
            </a:r>
          </a:p>
        </p:txBody>
      </p:sp>
      <p:sp>
        <p:nvSpPr>
          <p:cNvPr id="102406"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sub r3 r1 r2</a:t>
            </a:r>
          </a:p>
        </p:txBody>
      </p:sp>
      <p:sp>
        <p:nvSpPr>
          <p:cNvPr id="102407"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div r3 r3 r2</a:t>
            </a:r>
          </a:p>
        </p:txBody>
      </p:sp>
      <p:sp>
        <p:nvSpPr>
          <p:cNvPr id="102408"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2409"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2410"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2411"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2412"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2413"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2414"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2415"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2416"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2417"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8"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9"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2420"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2421"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2422"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2423"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4"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2425"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charset="0"/>
              </a:rPr>
              <a:t>Answers</a:t>
            </a:r>
          </a:p>
        </p:txBody>
      </p:sp>
      <p:sp>
        <p:nvSpPr>
          <p:cNvPr id="102426"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r3</a:t>
            </a:r>
            <a:endParaRPr lang="en-US" sz="1800">
              <a:solidFill>
                <a:srgbClr val="B003D1"/>
              </a:solidFill>
              <a:latin typeface="Comic Sans MS" pitchFamily="-106" charset="0"/>
            </a:endParaRPr>
          </a:p>
        </p:txBody>
      </p:sp>
      <p:sp>
        <p:nvSpPr>
          <p:cNvPr id="102427"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8"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r3</a:t>
            </a:r>
          </a:p>
        </p:txBody>
      </p:sp>
      <p:sp>
        <p:nvSpPr>
          <p:cNvPr id="102429"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addn r3 -1</a:t>
            </a:r>
          </a:p>
        </p:txBody>
      </p:sp>
      <p:sp>
        <p:nvSpPr>
          <p:cNvPr id="102430"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write r3</a:t>
            </a:r>
          </a:p>
        </p:txBody>
      </p:sp>
      <p:sp>
        <p:nvSpPr>
          <p:cNvPr id="102431"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2432"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2433"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0</a:t>
            </a:r>
            <a:r>
              <a:rPr lang="en-US" sz="4200">
                <a:solidFill>
                  <a:srgbClr val="800000"/>
                </a:solidFill>
                <a:latin typeface="Calibri" pitchFamily="-106" charset="0"/>
              </a:rPr>
              <a:t>     (C) </a:t>
            </a:r>
            <a:r>
              <a:rPr lang="en-US" sz="4200">
                <a:latin typeface="Calibri" pitchFamily="-106" charset="0"/>
              </a:rPr>
              <a:t>1</a:t>
            </a:r>
            <a:r>
              <a:rPr lang="en-US" sz="4200">
                <a:solidFill>
                  <a:srgbClr val="800000"/>
                </a:solidFill>
                <a:latin typeface="Calibri" pitchFamily="-106" charset="0"/>
              </a:rPr>
              <a:t>     (D) </a:t>
            </a:r>
            <a:r>
              <a:rPr lang="en-US" sz="4200">
                <a:latin typeface="Calibri" pitchFamily="-106" charset="0"/>
              </a:rPr>
              <a:t>2     </a:t>
            </a:r>
            <a:r>
              <a:rPr lang="en-US" sz="4200">
                <a:solidFill>
                  <a:srgbClr val="800000"/>
                </a:solidFill>
                <a:latin typeface="Calibri" pitchFamily="-106" charset="0"/>
              </a:rPr>
              <a:t>(E) </a:t>
            </a:r>
            <a:r>
              <a:rPr lang="en-US" sz="4200">
                <a:latin typeface="Calibri" pitchFamily="-106"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custDataLst>
              <p:tags r:id="rId1"/>
            </p:custDataLst>
          </p:nvPr>
        </p:nvGrpSpPr>
        <p:grpSpPr bwMode="auto">
          <a:xfrm>
            <a:off x="468313" y="1066800"/>
            <a:ext cx="8218487" cy="180975"/>
            <a:chOff x="295" y="1311"/>
            <a:chExt cx="5177" cy="114"/>
          </a:xfrm>
        </p:grpSpPr>
        <p:sp>
          <p:nvSpPr>
            <p:cNvPr id="1034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3428"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06" charset="0"/>
              </a:rPr>
              <a:t>Real  </a:t>
            </a:r>
            <a:r>
              <a:rPr lang="en-US" sz="4200">
                <a:solidFill>
                  <a:schemeClr val="tx2"/>
                </a:solidFill>
                <a:latin typeface="Times New Roman" pitchFamily="-106" charset="0"/>
              </a:rPr>
              <a:t>Assembly Language</a:t>
            </a:r>
          </a:p>
        </p:txBody>
      </p:sp>
      <p:pic>
        <p:nvPicPr>
          <p:cNvPr id="1034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03431"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03432"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3"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A few of the many basic processor instructions (Intel)</a:t>
            </a:r>
          </a:p>
        </p:txBody>
      </p:sp>
      <p:cxnSp>
        <p:nvCxnSpPr>
          <p:cNvPr id="103434"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a:t>
            </a:r>
            <a:r>
              <a:rPr lang="en-US" sz="3600" i="1">
                <a:solidFill>
                  <a:srgbClr val="B003D1"/>
                </a:solidFill>
                <a:latin typeface="Georgia" pitchFamily="-106" charset="0"/>
              </a:rPr>
              <a:t>creates a cycle</a:t>
            </a:r>
            <a:r>
              <a:rPr lang="en-US" sz="3600">
                <a:latin typeface="Georgia" pitchFamily="-106" charset="0"/>
              </a:rPr>
              <a:t>, not just an additional node.</a:t>
            </a:r>
          </a:p>
        </p:txBody>
      </p:sp>
      <p:sp>
        <p:nvSpPr>
          <p:cNvPr id="104451"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2"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4453" name="Group 29"/>
          <p:cNvGrpSpPr>
            <a:grpSpLocks/>
          </p:cNvGrpSpPr>
          <p:nvPr>
            <p:custDataLst>
              <p:tags r:id="rId4"/>
            </p:custDataLst>
          </p:nvPr>
        </p:nvGrpSpPr>
        <p:grpSpPr bwMode="auto">
          <a:xfrm>
            <a:off x="3768725" y="3276600"/>
            <a:ext cx="1600200" cy="1219200"/>
            <a:chOff x="4734" y="3053"/>
            <a:chExt cx="656" cy="491"/>
          </a:xfrm>
        </p:grpSpPr>
        <p:grpSp>
          <p:nvGrpSpPr>
            <p:cNvPr id="104462" name="Group 30"/>
            <p:cNvGrpSpPr>
              <a:grpSpLocks/>
            </p:cNvGrpSpPr>
            <p:nvPr/>
          </p:nvGrpSpPr>
          <p:grpSpPr bwMode="auto">
            <a:xfrm>
              <a:off x="4734" y="3053"/>
              <a:ext cx="648" cy="254"/>
              <a:chOff x="4734" y="3053"/>
              <a:chExt cx="648" cy="254"/>
            </a:xfrm>
          </p:grpSpPr>
          <p:sp>
            <p:nvSpPr>
              <p:cNvPr id="104466" name="Freeform 31"/>
              <p:cNvSpPr>
                <a:spLocks/>
              </p:cNvSpPr>
              <p:nvPr>
                <p:custDataLst>
                  <p:tags r:id="rId1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7"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4463" name="Group 33"/>
            <p:cNvGrpSpPr>
              <a:grpSpLocks/>
            </p:cNvGrpSpPr>
            <p:nvPr/>
          </p:nvGrpSpPr>
          <p:grpSpPr bwMode="auto">
            <a:xfrm flipV="1">
              <a:off x="4742" y="3290"/>
              <a:ext cx="648" cy="254"/>
              <a:chOff x="4734" y="3053"/>
              <a:chExt cx="648" cy="254"/>
            </a:xfrm>
          </p:grpSpPr>
          <p:sp>
            <p:nvSpPr>
              <p:cNvPr id="104464" name="Freeform 34"/>
              <p:cNvSpPr>
                <a:spLocks/>
              </p:cNvSpPr>
              <p:nvPr>
                <p:custDataLst>
                  <p:tags r:id="rId1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5"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4454"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5"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latin typeface="Arial" charset="0"/>
              </a:rPr>
              <a:t>NOR</a:t>
            </a:r>
          </a:p>
        </p:txBody>
      </p:sp>
      <p:sp>
        <p:nvSpPr>
          <p:cNvPr id="104456"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S</a:t>
            </a:r>
          </a:p>
        </p:txBody>
      </p:sp>
      <p:sp>
        <p:nvSpPr>
          <p:cNvPr id="104457"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latin typeface="Comic Sans MS" pitchFamily="-106" charset="0"/>
              </a:rPr>
              <a:t>input</a:t>
            </a:r>
          </a:p>
        </p:txBody>
      </p:sp>
      <p:sp>
        <p:nvSpPr>
          <p:cNvPr id="104458"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output</a:t>
            </a:r>
          </a:p>
        </p:txBody>
      </p:sp>
      <p:sp>
        <p:nvSpPr>
          <p:cNvPr id="104459"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460"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feedback cycle</a:t>
            </a:r>
          </a:p>
        </p:txBody>
      </p:sp>
      <p:sp>
        <p:nvSpPr>
          <p:cNvPr id="104461"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Q</a:t>
            </a: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609600" y="1066800"/>
            <a:ext cx="8218488" cy="180975"/>
            <a:chOff x="295" y="1311"/>
            <a:chExt cx="5177" cy="114"/>
          </a:xfrm>
        </p:grpSpPr>
        <p:sp>
          <p:nvSpPr>
            <p:cNvPr id="105494"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95"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5476"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Loops and </a:t>
            </a:r>
            <a:r>
              <a:rPr lang="en-US" sz="4200" b="1">
                <a:solidFill>
                  <a:schemeClr val="tx2"/>
                </a:solidFill>
                <a:latin typeface="Courier New" pitchFamily="-106" charset="0"/>
                <a:cs typeface="Courier New" pitchFamily="-106" charset="0"/>
              </a:rPr>
              <a:t>if</a:t>
            </a:r>
            <a:r>
              <a:rPr lang="en-US" sz="4200">
                <a:solidFill>
                  <a:schemeClr val="tx2"/>
                </a:solidFill>
                <a:latin typeface="Times New Roman" pitchFamily="-106" charset="0"/>
              </a:rPr>
              <a:t>s</a:t>
            </a:r>
          </a:p>
        </p:txBody>
      </p:sp>
      <p:sp>
        <p:nvSpPr>
          <p:cNvPr id="105477"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B003D1"/>
                </a:solidFill>
              </a:rPr>
              <a:t>It's too linear!</a:t>
            </a:r>
          </a:p>
        </p:txBody>
      </p:sp>
      <p:sp>
        <p:nvSpPr>
          <p:cNvPr id="105478"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"straight-line code"</a:t>
            </a:r>
          </a:p>
        </p:txBody>
      </p:sp>
      <p:sp>
        <p:nvSpPr>
          <p:cNvPr id="105479"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480"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05481"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5482"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chemeClr val="bg1"/>
                </a:solidFill>
                <a:latin typeface="Courier New" pitchFamily="-106" charset="0"/>
              </a:rPr>
              <a:t>jump!</a:t>
            </a:r>
          </a:p>
        </p:txBody>
      </p:sp>
      <p:sp>
        <p:nvSpPr>
          <p:cNvPr id="105483"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a:t>
            </a:r>
            <a:r>
              <a:rPr lang="en-US" b="1" i="1"/>
              <a:t> couldn't</a:t>
            </a:r>
            <a:r>
              <a:rPr lang="en-US"/>
              <a:t> implement Python using our Hmmm Assembly Language so far... !</a:t>
            </a:r>
          </a:p>
        </p:txBody>
      </p:sp>
      <p:sp>
        <p:nvSpPr>
          <p:cNvPr id="105484"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5485"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5486"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5487"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5488"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5489"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jump 1</a:t>
            </a:r>
            <a:endParaRPr lang="en-US" sz="3600" b="1">
              <a:solidFill>
                <a:srgbClr val="0A04EB"/>
              </a:solidFill>
              <a:latin typeface="Courier New" pitchFamily="-106" charset="0"/>
            </a:endParaRPr>
          </a:p>
        </p:txBody>
      </p:sp>
      <p:sp>
        <p:nvSpPr>
          <p:cNvPr id="105490"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5491"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5492"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5493"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spTree>
    <p:extLst>
      <p:ext uri="{BB962C8B-B14F-4D97-AF65-F5344CB8AC3E}">
        <p14:creationId xmlns:p14="http://schemas.microsoft.com/office/powerpoint/2010/main" val="4151993867"/>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36563" y="1066800"/>
            <a:ext cx="6875462" cy="180975"/>
            <a:chOff x="295" y="1311"/>
            <a:chExt cx="5177" cy="114"/>
          </a:xfrm>
        </p:grpSpPr>
        <p:sp>
          <p:nvSpPr>
            <p:cNvPr id="106531"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2"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650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Hmmm,   Let's</a:t>
            </a:r>
            <a:r>
              <a:rPr lang="en-US" sz="4200" b="1">
                <a:solidFill>
                  <a:schemeClr val="tx2"/>
                </a:solidFill>
                <a:latin typeface="Courier New" pitchFamily="-106" charset="0"/>
              </a:rPr>
              <a:t> jump</a:t>
            </a:r>
            <a:r>
              <a:rPr lang="en-US" sz="4200">
                <a:solidFill>
                  <a:schemeClr val="tx2"/>
                </a:solidFill>
                <a:latin typeface="Times New Roman" pitchFamily="-106" charset="0"/>
              </a:rPr>
              <a:t> !</a:t>
            </a:r>
          </a:p>
        </p:txBody>
      </p:sp>
      <p:sp>
        <p:nvSpPr>
          <p:cNvPr id="10650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650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r1</a:t>
            </a:r>
          </a:p>
        </p:txBody>
      </p:sp>
      <p:sp>
        <p:nvSpPr>
          <p:cNvPr id="10650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loadn r1 42</a:t>
            </a:r>
          </a:p>
        </p:txBody>
      </p:sp>
      <p:sp>
        <p:nvSpPr>
          <p:cNvPr id="10650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addn r1 1</a:t>
            </a:r>
          </a:p>
        </p:txBody>
      </p:sp>
      <p:sp>
        <p:nvSpPr>
          <p:cNvPr id="10650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jump 1</a:t>
            </a:r>
          </a:p>
        </p:txBody>
      </p:sp>
      <p:sp>
        <p:nvSpPr>
          <p:cNvPr id="10650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650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650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650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651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651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651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651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651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651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651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652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652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652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652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652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2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652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chemeClr val="bg2"/>
                </a:solidFill>
                <a:latin typeface="Arial" charset="0"/>
              </a:rPr>
              <a:t>What if we replace 1 with 2? </a:t>
            </a:r>
            <a:endParaRPr lang="en-US" sz="1000" b="1" i="1">
              <a:solidFill>
                <a:schemeClr val="bg2"/>
              </a:solidFill>
              <a:latin typeface="Arial" charset="0"/>
            </a:endParaRPr>
          </a:p>
        </p:txBody>
      </p:sp>
      <p:sp>
        <p:nvSpPr>
          <p:cNvPr id="10652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652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652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653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457200" y="990600"/>
            <a:ext cx="8218488" cy="180975"/>
            <a:chOff x="295" y="1311"/>
            <a:chExt cx="5177" cy="114"/>
          </a:xfrm>
        </p:grpSpPr>
        <p:sp>
          <p:nvSpPr>
            <p:cNvPr id="107557"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58"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752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jump</a:t>
            </a:r>
            <a:r>
              <a:rPr lang="en-US" sz="4200">
                <a:solidFill>
                  <a:schemeClr val="tx2"/>
                </a:solidFill>
                <a:latin typeface="Times New Roman" pitchFamily="-106" charset="0"/>
              </a:rPr>
              <a:t>s</a:t>
            </a:r>
          </a:p>
        </p:txBody>
      </p:sp>
      <p:sp>
        <p:nvSpPr>
          <p:cNvPr id="107525"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Unconditional</a:t>
            </a:r>
            <a:r>
              <a:rPr lang="en-US"/>
              <a:t> jump</a:t>
            </a:r>
          </a:p>
        </p:txBody>
      </p:sp>
      <p:sp>
        <p:nvSpPr>
          <p:cNvPr id="107526"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Conditional</a:t>
            </a:r>
            <a:r>
              <a:rPr lang="en-US"/>
              <a:t> jumps</a:t>
            </a:r>
          </a:p>
        </p:txBody>
      </p:sp>
      <p:sp>
        <p:nvSpPr>
          <p:cNvPr id="107527"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 </a:t>
            </a:r>
            <a:r>
              <a:rPr lang="en-US" sz="3200" b="1">
                <a:solidFill>
                  <a:srgbClr val="B003D1"/>
                </a:solidFill>
                <a:latin typeface="Courier New" pitchFamily="-106" charset="0"/>
              </a:rPr>
              <a:t>42</a:t>
            </a:r>
            <a:endParaRPr lang="en-US" sz="3200">
              <a:solidFill>
                <a:srgbClr val="0A04EB"/>
              </a:solidFill>
              <a:latin typeface="Arial" charset="0"/>
            </a:endParaRPr>
          </a:p>
        </p:txBody>
      </p:sp>
      <p:sp>
        <p:nvSpPr>
          <p:cNvPr id="107528"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jeqz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29"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jgtz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0"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jltz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1"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jnez r1 </a:t>
            </a:r>
            <a:r>
              <a:rPr lang="en-US" sz="3200" b="1">
                <a:solidFill>
                  <a:srgbClr val="B003D1"/>
                </a:solidFill>
                <a:latin typeface="Courier New" pitchFamily="-106" charset="0"/>
              </a:rPr>
              <a:t>#</a:t>
            </a:r>
            <a:endParaRPr lang="en-US" sz="3200">
              <a:solidFill>
                <a:srgbClr val="0A04EB"/>
              </a:solidFill>
              <a:latin typeface="Arial" charset="0"/>
            </a:endParaRPr>
          </a:p>
        </p:txBody>
      </p:sp>
      <p:sp>
        <p:nvSpPr>
          <p:cNvPr id="107532"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replaces the PC (program counter) with </a:t>
            </a:r>
            <a:r>
              <a:rPr lang="en-US" sz="1800" b="1">
                <a:latin typeface="Courier New" pitchFamily="-106" charset="0"/>
              </a:rPr>
              <a:t>42</a:t>
            </a:r>
            <a:r>
              <a:rPr lang="en-US" sz="1800"/>
              <a:t>.</a:t>
            </a:r>
          </a:p>
        </p:txBody>
      </p:sp>
      <p:sp>
        <p:nvSpPr>
          <p:cNvPr id="107533"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"jump to program line number </a:t>
            </a:r>
            <a:r>
              <a:rPr lang="en-US" sz="1800" b="1">
                <a:latin typeface="Courier New" pitchFamily="-106" charset="0"/>
              </a:rPr>
              <a:t>42</a:t>
            </a:r>
            <a:r>
              <a:rPr lang="en-US" sz="1800"/>
              <a:t>"</a:t>
            </a:r>
          </a:p>
        </p:txBody>
      </p:sp>
      <p:sp>
        <p:nvSpPr>
          <p:cNvPr id="107534"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line number </a:t>
            </a:r>
            <a:r>
              <a:rPr lang="en-US" sz="1800" b="1">
                <a:solidFill>
                  <a:srgbClr val="B003D1"/>
                </a:solidFill>
                <a:latin typeface="Courier New" pitchFamily="-106" charset="0"/>
              </a:rPr>
              <a:t>#</a:t>
            </a:r>
            <a:endParaRPr lang="en-US" sz="1800"/>
          </a:p>
        </p:txBody>
      </p:sp>
      <p:sp>
        <p:nvSpPr>
          <p:cNvPr id="107535"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&gt; 0</a:t>
            </a:r>
            <a:r>
              <a:rPr lang="en-US" sz="1800"/>
              <a:t> THEN jump to the location in </a:t>
            </a:r>
            <a:r>
              <a:rPr lang="en-US" sz="1800" b="1">
                <a:solidFill>
                  <a:srgbClr val="B003D1"/>
                </a:solidFill>
                <a:latin typeface="Courier New" pitchFamily="-106" charset="0"/>
              </a:rPr>
              <a:t>#</a:t>
            </a:r>
          </a:p>
        </p:txBody>
      </p:sp>
      <p:sp>
        <p:nvSpPr>
          <p:cNvPr id="107536"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&lt; 0</a:t>
            </a:r>
            <a:r>
              <a:rPr lang="en-US" sz="1800"/>
              <a:t> THEN jump to the location in </a:t>
            </a:r>
            <a:r>
              <a:rPr lang="en-US" sz="1800" b="1">
                <a:solidFill>
                  <a:srgbClr val="B003D1"/>
                </a:solidFill>
                <a:latin typeface="Courier New" pitchFamily="-106" charset="0"/>
              </a:rPr>
              <a:t>#</a:t>
            </a:r>
          </a:p>
        </p:txBody>
      </p:sp>
      <p:sp>
        <p:nvSpPr>
          <p:cNvPr id="107537"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the location in </a:t>
            </a:r>
            <a:r>
              <a:rPr lang="en-US" sz="1800" b="1">
                <a:solidFill>
                  <a:srgbClr val="B003D1"/>
                </a:solidFill>
                <a:latin typeface="Courier New" pitchFamily="-106" charset="0"/>
              </a:rPr>
              <a:t>#</a:t>
            </a:r>
          </a:p>
        </p:txBody>
      </p:sp>
      <p:sp>
        <p:nvSpPr>
          <p:cNvPr id="107538"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Indirect</a:t>
            </a:r>
            <a:r>
              <a:rPr lang="en-US"/>
              <a:t> jump</a:t>
            </a:r>
          </a:p>
        </p:txBody>
      </p:sp>
      <p:sp>
        <p:nvSpPr>
          <p:cNvPr id="107539"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jumpi r1</a:t>
            </a:r>
            <a:endParaRPr lang="en-US" sz="3200">
              <a:solidFill>
                <a:srgbClr val="0A04EB"/>
              </a:solidFill>
              <a:latin typeface="Arial" charset="0"/>
            </a:endParaRPr>
          </a:p>
        </p:txBody>
      </p:sp>
      <p:sp>
        <p:nvSpPr>
          <p:cNvPr id="107540"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Jump to the line </a:t>
            </a:r>
            <a:r>
              <a:rPr lang="en-US" sz="1800" b="1">
                <a:solidFill>
                  <a:srgbClr val="B003D1"/>
                </a:solidFill>
                <a:latin typeface="Courier New" pitchFamily="-106" charset="0"/>
              </a:rPr>
              <a:t>#</a:t>
            </a:r>
            <a:r>
              <a:rPr lang="en-US" sz="1800"/>
              <a:t> stored in </a:t>
            </a:r>
            <a:r>
              <a:rPr lang="en-US" sz="1800" b="1">
                <a:latin typeface="Courier New" pitchFamily="-106" charset="0"/>
              </a:rPr>
              <a:t>reg1</a:t>
            </a:r>
            <a:r>
              <a:rPr lang="en-US" sz="1800"/>
              <a:t>!</a:t>
            </a:r>
          </a:p>
        </p:txBody>
      </p:sp>
      <p:sp>
        <p:nvSpPr>
          <p:cNvPr id="107541"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Comic Sans MS" pitchFamily="-106" charset="0"/>
              </a:rPr>
              <a:t>This IS making me jumpy!</a:t>
            </a:r>
          </a:p>
        </p:txBody>
      </p:sp>
      <p:grpSp>
        <p:nvGrpSpPr>
          <p:cNvPr id="107542" name="Group 29"/>
          <p:cNvGrpSpPr>
            <a:grpSpLocks/>
          </p:cNvGrpSpPr>
          <p:nvPr>
            <p:custDataLst>
              <p:tags r:id="rId20"/>
            </p:custDataLst>
          </p:nvPr>
        </p:nvGrpSpPr>
        <p:grpSpPr bwMode="auto">
          <a:xfrm>
            <a:off x="8382000" y="6019800"/>
            <a:ext cx="406400" cy="568325"/>
            <a:chOff x="2928" y="1051"/>
            <a:chExt cx="840" cy="957"/>
          </a:xfrm>
        </p:grpSpPr>
        <p:sp>
          <p:nvSpPr>
            <p:cNvPr id="107544" name="Freeform 30"/>
            <p:cNvSpPr>
              <a:spLocks/>
            </p:cNvSpPr>
            <p:nvPr>
              <p:custDataLst>
                <p:tags r:id="rId21"/>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45"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46"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7"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8"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9"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0"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1"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2"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53"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54"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55"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56"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43"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custDataLst>
              <p:tags r:id="rId1"/>
            </p:custDataLst>
          </p:nvPr>
        </p:nvGrpSpPr>
        <p:grpSpPr bwMode="auto">
          <a:xfrm>
            <a:off x="609600" y="1066800"/>
            <a:ext cx="6702425" cy="180975"/>
            <a:chOff x="295" y="1311"/>
            <a:chExt cx="5177" cy="114"/>
          </a:xfrm>
        </p:grpSpPr>
        <p:sp>
          <p:nvSpPr>
            <p:cNvPr id="108608"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609"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8548"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jgtz</a:t>
            </a:r>
            <a:endParaRPr lang="en-US" sz="4200">
              <a:solidFill>
                <a:schemeClr val="tx2"/>
              </a:solidFill>
              <a:latin typeface="Times New Roman" pitchFamily="-106" charset="0"/>
            </a:endParaRPr>
          </a:p>
        </p:txBody>
      </p:sp>
      <p:sp>
        <p:nvSpPr>
          <p:cNvPr id="108549"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0"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1"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2"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3"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4"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5"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6"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7"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8"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8559"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8560"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08561"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8562"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8563"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8564"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8565"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8566"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8567"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8568"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108569"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108570"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jgtz r1 7</a:t>
            </a:r>
          </a:p>
        </p:txBody>
      </p:sp>
      <p:sp>
        <p:nvSpPr>
          <p:cNvPr id="108571"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r2 -1</a:t>
            </a:r>
            <a:endParaRPr lang="en-US" sz="1800">
              <a:solidFill>
                <a:srgbClr val="0A04EB"/>
              </a:solidFill>
              <a:latin typeface="Arial" charset="0"/>
            </a:endParaRPr>
          </a:p>
        </p:txBody>
      </p:sp>
      <p:sp>
        <p:nvSpPr>
          <p:cNvPr id="108572"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 r1 r2</a:t>
            </a:r>
            <a:endParaRPr lang="en-US" sz="1800">
              <a:solidFill>
                <a:srgbClr val="0A04EB"/>
              </a:solidFill>
              <a:latin typeface="Arial" charset="0"/>
            </a:endParaRPr>
          </a:p>
        </p:txBody>
      </p:sp>
      <p:sp>
        <p:nvSpPr>
          <p:cNvPr id="108573"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4"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5"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6"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7"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8"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9"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With an input of 6, what does this code write out?</a:t>
            </a:r>
          </a:p>
        </p:txBody>
      </p:sp>
      <p:sp>
        <p:nvSpPr>
          <p:cNvPr id="108580"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90000"/>
              </a:lnSpc>
              <a:spcBef>
                <a:spcPct val="50000"/>
              </a:spcBef>
            </a:pPr>
            <a:r>
              <a:rPr lang="en-US" sz="1400">
                <a:solidFill>
                  <a:srgbClr val="067B0E"/>
                </a:solidFill>
                <a:latin typeface="Comic Sans MS" pitchFamily="-106" charset="0"/>
              </a:rPr>
              <a:t>Gesundheit!</a:t>
            </a:r>
          </a:p>
        </p:txBody>
      </p:sp>
      <p:grpSp>
        <p:nvGrpSpPr>
          <p:cNvPr id="108581" name="Group 50"/>
          <p:cNvGrpSpPr>
            <a:grpSpLocks/>
          </p:cNvGrpSpPr>
          <p:nvPr>
            <p:custDataLst>
              <p:tags r:id="rId36"/>
            </p:custDataLst>
          </p:nvPr>
        </p:nvGrpSpPr>
        <p:grpSpPr bwMode="auto">
          <a:xfrm>
            <a:off x="5434013" y="128588"/>
            <a:ext cx="390525" cy="468312"/>
            <a:chOff x="2928" y="1051"/>
            <a:chExt cx="840" cy="957"/>
          </a:xfrm>
        </p:grpSpPr>
        <p:sp>
          <p:nvSpPr>
            <p:cNvPr id="108595" name="Freeform 51"/>
            <p:cNvSpPr>
              <a:spLocks/>
            </p:cNvSpPr>
            <p:nvPr>
              <p:custDataLst>
                <p:tags r:id="rId4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6"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7"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8"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3"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4"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5"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6"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7"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82"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108583"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08584"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8585"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8586"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8587"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88"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8589"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8590"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91"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8592"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8593"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8594"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1</a:t>
            </a:r>
            <a:r>
              <a:rPr lang="en-US" sz="4200">
                <a:solidFill>
                  <a:srgbClr val="800000"/>
                </a:solidFill>
                <a:latin typeface="Calibri" pitchFamily="-106" charset="0"/>
              </a:rPr>
              <a:t>     (C) </a:t>
            </a:r>
            <a:r>
              <a:rPr lang="en-US" sz="4200">
                <a:latin typeface="Calibri" pitchFamily="-106" charset="0"/>
              </a:rPr>
              <a:t>6</a:t>
            </a:r>
            <a:r>
              <a:rPr lang="en-US" sz="4200">
                <a:solidFill>
                  <a:srgbClr val="800000"/>
                </a:solidFill>
                <a:latin typeface="Calibri" pitchFamily="-106" charset="0"/>
              </a:rPr>
              <a:t>     (D) </a:t>
            </a:r>
            <a:r>
              <a:rPr lang="en-US" sz="4200">
                <a:latin typeface="Calibri" pitchFamily="-106" charset="0"/>
              </a:rPr>
              <a:t>7     </a:t>
            </a:r>
            <a:r>
              <a:rPr lang="en-US" sz="4200">
                <a:solidFill>
                  <a:srgbClr val="800000"/>
                </a:solidFill>
                <a:latin typeface="Calibri" pitchFamily="-106" charset="0"/>
              </a:rPr>
              <a:t>(E) </a:t>
            </a:r>
            <a:r>
              <a:rPr lang="en-US" sz="4200">
                <a:latin typeface="Calibri" pitchFamily="-106"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1</a:t>
            </a:r>
          </a:p>
        </p:txBody>
      </p:sp>
      <p:sp>
        <p:nvSpPr>
          <p:cNvPr id="109571"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charset="0"/>
              <a:buNone/>
            </a:pPr>
            <a:r>
              <a:rPr lang="en-US" sz="1800"/>
              <a:t>(1) What does this program compute in general?</a:t>
            </a:r>
          </a:p>
          <a:p>
            <a:pPr marL="457200" indent="-457200" algn="l">
              <a:buFont typeface="Arial" charset="0"/>
              <a:buNone/>
            </a:pPr>
            <a:endParaRPr lang="en-US" sz="1800"/>
          </a:p>
          <a:p>
            <a:pPr marL="457200" indent="-457200" algn="l">
              <a:buFont typeface="Arial" charset="0"/>
              <a:buNone/>
            </a:pPr>
            <a:r>
              <a:rPr lang="en-US" sz="1800"/>
              <a:t>(2) How could you change this program so that, if the original two inputs were </a:t>
            </a:r>
            <a:r>
              <a:rPr lang="en-US" sz="1800" i="1"/>
              <a:t>equal</a:t>
            </a:r>
            <a:r>
              <a:rPr lang="en-US" sz="1800"/>
              <a:t>, it asked the user for new inputs?</a:t>
            </a:r>
          </a:p>
        </p:txBody>
      </p:sp>
      <p:sp>
        <p:nvSpPr>
          <p:cNvPr id="109572"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Follow this assembly-language program from top to bottom. Use </a:t>
            </a:r>
            <a:r>
              <a:rPr lang="en-US" sz="1600" b="1">
                <a:latin typeface="Courier New" pitchFamily="-106" charset="0"/>
              </a:rPr>
              <a:t>r1 = 42</a:t>
            </a:r>
            <a:r>
              <a:rPr lang="en-US" sz="1600"/>
              <a:t> and </a:t>
            </a:r>
            <a:r>
              <a:rPr lang="en-US" sz="1600" b="1">
                <a:latin typeface="Courier New" pitchFamily="-106" charset="0"/>
              </a:rPr>
              <a:t>r2 = 5</a:t>
            </a:r>
            <a:r>
              <a:rPr lang="en-US" sz="1600"/>
              <a:t>.</a:t>
            </a:r>
          </a:p>
        </p:txBody>
      </p:sp>
      <p:sp>
        <p:nvSpPr>
          <p:cNvPr id="109573"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r1</a:t>
            </a:r>
          </a:p>
        </p:txBody>
      </p:sp>
      <p:sp>
        <p:nvSpPr>
          <p:cNvPr id="109574"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r2</a:t>
            </a:r>
          </a:p>
        </p:txBody>
      </p:sp>
      <p:sp>
        <p:nvSpPr>
          <p:cNvPr id="109575"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sub r3 r2 r1</a:t>
            </a:r>
          </a:p>
        </p:txBody>
      </p:sp>
      <p:sp>
        <p:nvSpPr>
          <p:cNvPr id="109576"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nop</a:t>
            </a:r>
          </a:p>
        </p:txBody>
      </p:sp>
      <p:sp>
        <p:nvSpPr>
          <p:cNvPr id="109577"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jltz r3 7</a:t>
            </a:r>
          </a:p>
        </p:txBody>
      </p:sp>
      <p:sp>
        <p:nvSpPr>
          <p:cNvPr id="109578"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r1</a:t>
            </a:r>
          </a:p>
        </p:txBody>
      </p:sp>
      <p:sp>
        <p:nvSpPr>
          <p:cNvPr id="109579"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jump 8</a:t>
            </a:r>
          </a:p>
        </p:txBody>
      </p:sp>
      <p:sp>
        <p:nvSpPr>
          <p:cNvPr id="109580"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09581"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82"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09583"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09584"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09585"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09586"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09587"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09588"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09589"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09590"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09591"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r2</a:t>
            </a:r>
          </a:p>
        </p:txBody>
      </p:sp>
      <p:sp>
        <p:nvSpPr>
          <p:cNvPr id="109592"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halt</a:t>
            </a:r>
          </a:p>
        </p:txBody>
      </p:sp>
      <p:sp>
        <p:nvSpPr>
          <p:cNvPr id="109593"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09594"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09595"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09596"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09597"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09598"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99"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09600"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1"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09602"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3"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custDataLst>
              <p:tags r:id="rId1"/>
            </p:custDataLst>
          </p:nvPr>
        </p:nvGrpSpPr>
        <p:grpSpPr bwMode="auto">
          <a:xfrm>
            <a:off x="398463" y="1201738"/>
            <a:ext cx="8289925" cy="180975"/>
            <a:chOff x="295" y="1311"/>
            <a:chExt cx="5177" cy="114"/>
          </a:xfrm>
        </p:grpSpPr>
        <p:sp>
          <p:nvSpPr>
            <p:cNvPr id="110642"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a:t>
            </a:r>
            <a:endParaRPr lang="en-US" sz="4200">
              <a:solidFill>
                <a:schemeClr val="tx2"/>
              </a:solidFill>
              <a:latin typeface="Times New Roman" pitchFamily="-106" charset="0"/>
            </a:endParaRPr>
          </a:p>
        </p:txBody>
      </p:sp>
      <p:sp>
        <p:nvSpPr>
          <p:cNvPr id="110596" name="Text Box 6"/>
          <p:cNvSpPr txBox="1">
            <a:spLocks noChangeArrowheads="1"/>
          </p:cNvSpPr>
          <p:nvPr/>
        </p:nvSpPr>
        <p:spPr bwMode="auto">
          <a:xfrm>
            <a:off x="609600" y="1746250"/>
            <a:ext cx="5334000"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600FF"/>
                </a:solidFill>
                <a:latin typeface="Courier New" pitchFamily="-106" charset="0"/>
              </a:rPr>
              <a:t>main</a:t>
            </a:r>
            <a:r>
              <a:rPr lang="en-US" b="1">
                <a:latin typeface="Courier New" pitchFamily="-106" charset="0"/>
              </a:rPr>
              <a:t>():</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09AC20"/>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9AC20"/>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result = 1</a:t>
            </a:r>
            <a:endParaRPr lang="en-US" b="1">
              <a:solidFill>
                <a:srgbClr val="FF0515"/>
              </a:solidFill>
              <a:latin typeface="Courier New" pitchFamily="-106" charset="0"/>
            </a:endParaRPr>
          </a:p>
          <a:p>
            <a:pPr algn="l">
              <a:lnSpc>
                <a:spcPct val="60000"/>
              </a:lnSpc>
              <a:spcBef>
                <a:spcPct val="50000"/>
              </a:spcBef>
            </a:pPr>
            <a:r>
              <a:rPr lang="en-US" b="1">
                <a:solidFill>
                  <a:srgbClr val="FF0515"/>
                </a:solidFill>
                <a:latin typeface="Courier New" pitchFamily="-106" charset="0"/>
              </a:rPr>
              <a:t>   </a:t>
            </a:r>
            <a:r>
              <a:rPr lang="en-US" b="1">
                <a:solidFill>
                  <a:srgbClr val="D17204"/>
                </a:solidFill>
                <a:latin typeface="Courier New" pitchFamily="-106" charset="0"/>
              </a:rPr>
              <a:t>while </a:t>
            </a:r>
            <a:r>
              <a:rPr lang="en-US" b="1">
                <a:latin typeface="Courier New" pitchFamily="-106" charset="0"/>
              </a:rPr>
              <a:t>r1 != 0: </a:t>
            </a:r>
          </a:p>
          <a:p>
            <a:pPr algn="l">
              <a:lnSpc>
                <a:spcPct val="60000"/>
              </a:lnSpc>
              <a:spcBef>
                <a:spcPct val="50000"/>
              </a:spcBef>
            </a:pPr>
            <a:r>
              <a:rPr lang="en-US" b="1">
                <a:latin typeface="Courier New" pitchFamily="-106" charset="0"/>
              </a:rPr>
              <a:t>       result = result * r1</a:t>
            </a:r>
          </a:p>
          <a:p>
            <a:pPr algn="l">
              <a:lnSpc>
                <a:spcPct val="60000"/>
              </a:lnSpc>
              <a:spcBef>
                <a:spcPct val="50000"/>
              </a:spcBef>
            </a:pPr>
            <a:r>
              <a:rPr lang="en-US" b="1">
                <a:latin typeface="Courier New" pitchFamily="-106" charset="0"/>
              </a:rPr>
              <a:t>       r1 = r1 - 1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10597" name="Freeform 7"/>
          <p:cNvSpPr>
            <a:spLocks/>
          </p:cNvSpPr>
          <p:nvPr/>
        </p:nvSpPr>
        <p:spPr bwMode="auto">
          <a:xfrm>
            <a:off x="4176713" y="2879725"/>
            <a:ext cx="1200150" cy="1223963"/>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8" name="Text Box 8"/>
          <p:cNvSpPr txBox="1">
            <a:spLocks noChangeArrowheads="1"/>
          </p:cNvSpPr>
          <p:nvPr/>
        </p:nvSpPr>
        <p:spPr bwMode="auto">
          <a:xfrm>
            <a:off x="381000" y="202247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0</a:t>
            </a:r>
          </a:p>
        </p:txBody>
      </p:sp>
      <p:sp>
        <p:nvSpPr>
          <p:cNvPr id="110599" name="Text Box 9"/>
          <p:cNvSpPr txBox="1">
            <a:spLocks noChangeArrowheads="1"/>
          </p:cNvSpPr>
          <p:nvPr/>
        </p:nvSpPr>
        <p:spPr bwMode="auto">
          <a:xfrm>
            <a:off x="381000" y="2443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1</a:t>
            </a:r>
          </a:p>
        </p:txBody>
      </p:sp>
      <p:sp>
        <p:nvSpPr>
          <p:cNvPr id="110600" name="Text Box 10"/>
          <p:cNvSpPr txBox="1">
            <a:spLocks noChangeArrowheads="1"/>
          </p:cNvSpPr>
          <p:nvPr/>
        </p:nvSpPr>
        <p:spPr bwMode="auto">
          <a:xfrm>
            <a:off x="381000" y="28797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2</a:t>
            </a:r>
          </a:p>
        </p:txBody>
      </p:sp>
      <p:sp>
        <p:nvSpPr>
          <p:cNvPr id="110601" name="Text Box 11"/>
          <p:cNvSpPr txBox="1">
            <a:spLocks noChangeArrowheads="1"/>
          </p:cNvSpPr>
          <p:nvPr/>
        </p:nvSpPr>
        <p:spPr bwMode="auto">
          <a:xfrm>
            <a:off x="381000" y="32956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3</a:t>
            </a:r>
          </a:p>
        </p:txBody>
      </p:sp>
      <p:sp>
        <p:nvSpPr>
          <p:cNvPr id="110602" name="Text Box 12"/>
          <p:cNvSpPr txBox="1">
            <a:spLocks noChangeArrowheads="1"/>
          </p:cNvSpPr>
          <p:nvPr/>
        </p:nvSpPr>
        <p:spPr bwMode="auto">
          <a:xfrm>
            <a:off x="381000" y="445611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4</a:t>
            </a:r>
          </a:p>
        </p:txBody>
      </p:sp>
      <p:sp>
        <p:nvSpPr>
          <p:cNvPr id="110603" name="Text Box 13"/>
          <p:cNvSpPr txBox="1">
            <a:spLocks noChangeArrowheads="1"/>
          </p:cNvSpPr>
          <p:nvPr/>
        </p:nvSpPr>
        <p:spPr bwMode="auto">
          <a:xfrm>
            <a:off x="381000" y="4856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5</a:t>
            </a:r>
          </a:p>
        </p:txBody>
      </p:sp>
      <p:sp>
        <p:nvSpPr>
          <p:cNvPr id="110604" name="Text Box 14"/>
          <p:cNvSpPr txBox="1">
            <a:spLocks noChangeArrowheads="1"/>
          </p:cNvSpPr>
          <p:nvPr/>
        </p:nvSpPr>
        <p:spPr bwMode="auto">
          <a:xfrm>
            <a:off x="381000" y="52546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6</a:t>
            </a:r>
          </a:p>
        </p:txBody>
      </p:sp>
      <p:sp>
        <p:nvSpPr>
          <p:cNvPr id="110605" name="Text Box 15"/>
          <p:cNvSpPr txBox="1">
            <a:spLocks noChangeArrowheads="1"/>
          </p:cNvSpPr>
          <p:nvPr/>
        </p:nvSpPr>
        <p:spPr bwMode="auto">
          <a:xfrm>
            <a:off x="381000" y="56530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7</a:t>
            </a:r>
          </a:p>
        </p:txBody>
      </p:sp>
      <p:sp>
        <p:nvSpPr>
          <p:cNvPr id="110606" name="Text Box 16"/>
          <p:cNvSpPr txBox="1">
            <a:spLocks noChangeArrowheads="1"/>
          </p:cNvSpPr>
          <p:nvPr/>
        </p:nvSpPr>
        <p:spPr bwMode="auto">
          <a:xfrm>
            <a:off x="381000" y="60515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8</a:t>
            </a:r>
          </a:p>
        </p:txBody>
      </p:sp>
      <p:sp>
        <p:nvSpPr>
          <p:cNvPr id="110607" name="Rectangle 24"/>
          <p:cNvSpPr>
            <a:spLocks noChangeArrowheads="1"/>
          </p:cNvSpPr>
          <p:nvPr>
            <p:custDataLst>
              <p:tags r:id="rId3"/>
            </p:custDataLst>
          </p:nvPr>
        </p:nvSpPr>
        <p:spPr bwMode="auto">
          <a:xfrm>
            <a:off x="6580188" y="2520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8" name="Rectangle 25"/>
          <p:cNvSpPr>
            <a:spLocks noChangeArrowheads="1"/>
          </p:cNvSpPr>
          <p:nvPr>
            <p:custDataLst>
              <p:tags r:id="rId4"/>
            </p:custDataLst>
          </p:nvPr>
        </p:nvSpPr>
        <p:spPr bwMode="auto">
          <a:xfrm>
            <a:off x="6580188" y="2901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9" name="Rectangle 26"/>
          <p:cNvSpPr>
            <a:spLocks noChangeArrowheads="1"/>
          </p:cNvSpPr>
          <p:nvPr>
            <p:custDataLst>
              <p:tags r:id="rId5"/>
            </p:custDataLst>
          </p:nvPr>
        </p:nvSpPr>
        <p:spPr bwMode="auto">
          <a:xfrm>
            <a:off x="6580188" y="3282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0" name="Rectangle 27"/>
          <p:cNvSpPr>
            <a:spLocks noChangeArrowheads="1"/>
          </p:cNvSpPr>
          <p:nvPr>
            <p:custDataLst>
              <p:tags r:id="rId6"/>
            </p:custDataLst>
          </p:nvPr>
        </p:nvSpPr>
        <p:spPr bwMode="auto">
          <a:xfrm>
            <a:off x="6580188" y="3663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1" name="Rectangle 28"/>
          <p:cNvSpPr>
            <a:spLocks noChangeArrowheads="1"/>
          </p:cNvSpPr>
          <p:nvPr>
            <p:custDataLst>
              <p:tags r:id="rId7"/>
            </p:custDataLst>
          </p:nvPr>
        </p:nvSpPr>
        <p:spPr bwMode="auto">
          <a:xfrm>
            <a:off x="6580188" y="4044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2" name="Rectangle 29"/>
          <p:cNvSpPr>
            <a:spLocks noChangeArrowheads="1"/>
          </p:cNvSpPr>
          <p:nvPr>
            <p:custDataLst>
              <p:tags r:id="rId8"/>
            </p:custDataLst>
          </p:nvPr>
        </p:nvSpPr>
        <p:spPr bwMode="auto">
          <a:xfrm>
            <a:off x="6580188" y="4425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3" name="Rectangle 30"/>
          <p:cNvSpPr>
            <a:spLocks noChangeArrowheads="1"/>
          </p:cNvSpPr>
          <p:nvPr>
            <p:custDataLst>
              <p:tags r:id="rId9"/>
            </p:custDataLst>
          </p:nvPr>
        </p:nvSpPr>
        <p:spPr bwMode="auto">
          <a:xfrm>
            <a:off x="6580188" y="4806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4" name="Rectangle 31"/>
          <p:cNvSpPr>
            <a:spLocks noChangeArrowheads="1"/>
          </p:cNvSpPr>
          <p:nvPr>
            <p:custDataLst>
              <p:tags r:id="rId10"/>
            </p:custDataLst>
          </p:nvPr>
        </p:nvSpPr>
        <p:spPr bwMode="auto">
          <a:xfrm>
            <a:off x="6580188" y="5187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5" name="Rectangle 32"/>
          <p:cNvSpPr>
            <a:spLocks noChangeArrowheads="1"/>
          </p:cNvSpPr>
          <p:nvPr>
            <p:custDataLst>
              <p:tags r:id="rId11"/>
            </p:custDataLst>
          </p:nvPr>
        </p:nvSpPr>
        <p:spPr bwMode="auto">
          <a:xfrm>
            <a:off x="6580188" y="5568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6" name="Text Box 33"/>
          <p:cNvSpPr txBox="1">
            <a:spLocks noChangeArrowheads="1"/>
          </p:cNvSpPr>
          <p:nvPr>
            <p:custDataLst>
              <p:tags r:id="rId12"/>
            </p:custDataLst>
          </p:nvPr>
        </p:nvSpPr>
        <p:spPr bwMode="auto">
          <a:xfrm>
            <a:off x="6608763" y="1676400"/>
            <a:ext cx="2090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Hmmm</a:t>
            </a:r>
          </a:p>
        </p:txBody>
      </p:sp>
      <p:sp>
        <p:nvSpPr>
          <p:cNvPr id="110617" name="Rectangle 34"/>
          <p:cNvSpPr>
            <a:spLocks noChangeArrowheads="1"/>
          </p:cNvSpPr>
          <p:nvPr>
            <p:custDataLst>
              <p:tags r:id="rId13"/>
            </p:custDataLst>
          </p:nvPr>
        </p:nvSpPr>
        <p:spPr bwMode="auto">
          <a:xfrm>
            <a:off x="6621463" y="254952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0618" name="Text Box 35"/>
          <p:cNvSpPr txBox="1">
            <a:spLocks noChangeArrowheads="1"/>
          </p:cNvSpPr>
          <p:nvPr>
            <p:custDataLst>
              <p:tags r:id="rId14"/>
            </p:custDataLst>
          </p:nvPr>
        </p:nvSpPr>
        <p:spPr bwMode="auto">
          <a:xfrm>
            <a:off x="5905500"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0</a:t>
            </a:r>
          </a:p>
        </p:txBody>
      </p:sp>
      <p:sp>
        <p:nvSpPr>
          <p:cNvPr id="110619" name="Text Box 36"/>
          <p:cNvSpPr txBox="1">
            <a:spLocks noChangeArrowheads="1"/>
          </p:cNvSpPr>
          <p:nvPr>
            <p:custDataLst>
              <p:tags r:id="rId15"/>
            </p:custDataLst>
          </p:nvPr>
        </p:nvSpPr>
        <p:spPr bwMode="auto">
          <a:xfrm>
            <a:off x="5902325"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0620" name="Text Box 37"/>
          <p:cNvSpPr txBox="1">
            <a:spLocks noChangeArrowheads="1"/>
          </p:cNvSpPr>
          <p:nvPr>
            <p:custDataLst>
              <p:tags r:id="rId16"/>
            </p:custDataLst>
          </p:nvPr>
        </p:nvSpPr>
        <p:spPr bwMode="auto">
          <a:xfrm>
            <a:off x="5902325"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2</a:t>
            </a:r>
          </a:p>
        </p:txBody>
      </p:sp>
      <p:sp>
        <p:nvSpPr>
          <p:cNvPr id="110621" name="Text Box 38"/>
          <p:cNvSpPr txBox="1">
            <a:spLocks noChangeArrowheads="1"/>
          </p:cNvSpPr>
          <p:nvPr>
            <p:custDataLst>
              <p:tags r:id="rId17"/>
            </p:custDataLst>
          </p:nvPr>
        </p:nvSpPr>
        <p:spPr bwMode="auto">
          <a:xfrm>
            <a:off x="5902325"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3</a:t>
            </a:r>
          </a:p>
        </p:txBody>
      </p:sp>
      <p:sp>
        <p:nvSpPr>
          <p:cNvPr id="110622" name="Text Box 39"/>
          <p:cNvSpPr txBox="1">
            <a:spLocks noChangeArrowheads="1"/>
          </p:cNvSpPr>
          <p:nvPr>
            <p:custDataLst>
              <p:tags r:id="rId18"/>
            </p:custDataLst>
          </p:nvPr>
        </p:nvSpPr>
        <p:spPr bwMode="auto">
          <a:xfrm>
            <a:off x="5902325"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0623" name="Text Box 40"/>
          <p:cNvSpPr txBox="1">
            <a:spLocks noChangeArrowheads="1"/>
          </p:cNvSpPr>
          <p:nvPr>
            <p:custDataLst>
              <p:tags r:id="rId19"/>
            </p:custDataLst>
          </p:nvPr>
        </p:nvSpPr>
        <p:spPr bwMode="auto">
          <a:xfrm>
            <a:off x="5902325"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0624" name="Rectangle 41"/>
          <p:cNvSpPr>
            <a:spLocks noChangeArrowheads="1"/>
          </p:cNvSpPr>
          <p:nvPr>
            <p:custDataLst>
              <p:tags r:id="rId20"/>
            </p:custDataLst>
          </p:nvPr>
        </p:nvSpPr>
        <p:spPr bwMode="auto">
          <a:xfrm>
            <a:off x="6580188" y="594360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25" name="Text Box 42"/>
          <p:cNvSpPr txBox="1">
            <a:spLocks noChangeArrowheads="1"/>
          </p:cNvSpPr>
          <p:nvPr>
            <p:custDataLst>
              <p:tags r:id="rId21"/>
            </p:custDataLst>
          </p:nvPr>
        </p:nvSpPr>
        <p:spPr bwMode="auto">
          <a:xfrm>
            <a:off x="5902325"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0626" name="Text Box 43"/>
          <p:cNvSpPr txBox="1">
            <a:spLocks noChangeArrowheads="1"/>
          </p:cNvSpPr>
          <p:nvPr>
            <p:custDataLst>
              <p:tags r:id="rId22"/>
            </p:custDataLst>
          </p:nvPr>
        </p:nvSpPr>
        <p:spPr bwMode="auto">
          <a:xfrm>
            <a:off x="5902325"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0627" name="Text Box 44"/>
          <p:cNvSpPr txBox="1">
            <a:spLocks noChangeArrowheads="1"/>
          </p:cNvSpPr>
          <p:nvPr>
            <p:custDataLst>
              <p:tags r:id="rId23"/>
            </p:custDataLst>
          </p:nvPr>
        </p:nvSpPr>
        <p:spPr bwMode="auto">
          <a:xfrm>
            <a:off x="5897563"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0628" name="Text Box 45"/>
          <p:cNvSpPr txBox="1">
            <a:spLocks noChangeArrowheads="1"/>
          </p:cNvSpPr>
          <p:nvPr>
            <p:custDataLst>
              <p:tags r:id="rId24"/>
            </p:custDataLst>
          </p:nvPr>
        </p:nvSpPr>
        <p:spPr bwMode="auto">
          <a:xfrm>
            <a:off x="5894388"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0629" name="Rectangle 46"/>
          <p:cNvSpPr>
            <a:spLocks noChangeArrowheads="1"/>
          </p:cNvSpPr>
          <p:nvPr>
            <p:custDataLst>
              <p:tags r:id="rId25"/>
            </p:custDataLst>
          </p:nvPr>
        </p:nvSpPr>
        <p:spPr bwMode="auto">
          <a:xfrm>
            <a:off x="6621463" y="29400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 r14 4</a:t>
            </a:r>
            <a:endParaRPr lang="en-US" sz="1800">
              <a:latin typeface="Arial" charset="0"/>
            </a:endParaRPr>
          </a:p>
        </p:txBody>
      </p:sp>
      <p:sp>
        <p:nvSpPr>
          <p:cNvPr id="110630" name="Rectangle 47"/>
          <p:cNvSpPr>
            <a:spLocks noChangeArrowheads="1"/>
          </p:cNvSpPr>
          <p:nvPr>
            <p:custDataLst>
              <p:tags r:id="rId26"/>
            </p:custDataLst>
          </p:nvPr>
        </p:nvSpPr>
        <p:spPr bwMode="auto">
          <a:xfrm>
            <a:off x="6621463" y="3305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0631" name="Rectangle 48"/>
          <p:cNvSpPr>
            <a:spLocks noChangeArrowheads="1"/>
          </p:cNvSpPr>
          <p:nvPr>
            <p:custDataLst>
              <p:tags r:id="rId27"/>
            </p:custDataLst>
          </p:nvPr>
        </p:nvSpPr>
        <p:spPr bwMode="auto">
          <a:xfrm>
            <a:off x="6621463" y="36941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0632" name="Rectangle 49"/>
          <p:cNvSpPr>
            <a:spLocks noChangeArrowheads="1"/>
          </p:cNvSpPr>
          <p:nvPr>
            <p:custDataLst>
              <p:tags r:id="rId28"/>
            </p:custDataLst>
          </p:nvPr>
        </p:nvSpPr>
        <p:spPr bwMode="auto">
          <a:xfrm>
            <a:off x="6623050"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loadn r13 1</a:t>
            </a:r>
            <a:endParaRPr lang="en-US" sz="1800">
              <a:solidFill>
                <a:srgbClr val="09AC20"/>
              </a:solidFill>
              <a:latin typeface="Arial" charset="0"/>
            </a:endParaRPr>
          </a:p>
        </p:txBody>
      </p:sp>
      <p:sp>
        <p:nvSpPr>
          <p:cNvPr id="110633" name="Rectangle 50"/>
          <p:cNvSpPr>
            <a:spLocks noChangeArrowheads="1"/>
          </p:cNvSpPr>
          <p:nvPr>
            <p:custDataLst>
              <p:tags r:id="rId29"/>
            </p:custDataLst>
          </p:nvPr>
        </p:nvSpPr>
        <p:spPr bwMode="auto">
          <a:xfrm>
            <a:off x="6621463" y="4448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4" name="Rectangle 51"/>
          <p:cNvSpPr>
            <a:spLocks noChangeArrowheads="1"/>
          </p:cNvSpPr>
          <p:nvPr>
            <p:custDataLst>
              <p:tags r:id="rId30"/>
            </p:custDataLst>
          </p:nvPr>
        </p:nvSpPr>
        <p:spPr bwMode="auto">
          <a:xfrm>
            <a:off x="6621463" y="4829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5" name="Rectangle 52"/>
          <p:cNvSpPr>
            <a:spLocks noChangeArrowheads="1"/>
          </p:cNvSpPr>
          <p:nvPr>
            <p:custDataLst>
              <p:tags r:id="rId31"/>
            </p:custDataLst>
          </p:nvPr>
        </p:nvSpPr>
        <p:spPr bwMode="auto">
          <a:xfrm>
            <a:off x="6621463" y="52022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6" name="Rectangle 53"/>
          <p:cNvSpPr>
            <a:spLocks noChangeArrowheads="1"/>
          </p:cNvSpPr>
          <p:nvPr>
            <p:custDataLst>
              <p:tags r:id="rId32"/>
            </p:custDataLst>
          </p:nvPr>
        </p:nvSpPr>
        <p:spPr bwMode="auto">
          <a:xfrm>
            <a:off x="6621463" y="55864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7" name="Rectangle 54"/>
          <p:cNvSpPr>
            <a:spLocks noChangeArrowheads="1"/>
          </p:cNvSpPr>
          <p:nvPr>
            <p:custDataLst>
              <p:tags r:id="rId33"/>
            </p:custDataLst>
          </p:nvPr>
        </p:nvSpPr>
        <p:spPr bwMode="auto">
          <a:xfrm>
            <a:off x="6629400"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jeqz r1 9</a:t>
            </a:r>
            <a:endParaRPr lang="en-US" sz="1800">
              <a:solidFill>
                <a:srgbClr val="09AC20"/>
              </a:solidFill>
              <a:latin typeface="Arial" charset="0"/>
            </a:endParaRPr>
          </a:p>
        </p:txBody>
      </p:sp>
      <p:sp>
        <p:nvSpPr>
          <p:cNvPr id="110638" name="Rectangle 55"/>
          <p:cNvSpPr>
            <a:spLocks noChangeArrowheads="1"/>
          </p:cNvSpPr>
          <p:nvPr>
            <p:custDataLst>
              <p:tags r:id="rId34"/>
            </p:custDataLst>
          </p:nvPr>
        </p:nvSpPr>
        <p:spPr bwMode="auto">
          <a:xfrm>
            <a:off x="6629400"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mul r13 r13 r1</a:t>
            </a:r>
            <a:endParaRPr lang="en-US" sz="1800">
              <a:solidFill>
                <a:srgbClr val="09AC20"/>
              </a:solidFill>
              <a:latin typeface="Arial" charset="0"/>
            </a:endParaRPr>
          </a:p>
        </p:txBody>
      </p:sp>
      <p:sp>
        <p:nvSpPr>
          <p:cNvPr id="110639" name="Rectangle 56"/>
          <p:cNvSpPr>
            <a:spLocks noChangeArrowheads="1"/>
          </p:cNvSpPr>
          <p:nvPr>
            <p:custDataLst>
              <p:tags r:id="rId35"/>
            </p:custDataLst>
          </p:nvPr>
        </p:nvSpPr>
        <p:spPr bwMode="auto">
          <a:xfrm>
            <a:off x="6629400"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addn r1 -1</a:t>
            </a:r>
            <a:endParaRPr lang="en-US" sz="1800">
              <a:solidFill>
                <a:srgbClr val="09AC20"/>
              </a:solidFill>
              <a:latin typeface="Arial" charset="0"/>
            </a:endParaRPr>
          </a:p>
        </p:txBody>
      </p:sp>
      <p:sp>
        <p:nvSpPr>
          <p:cNvPr id="110640" name="Rectangle 57"/>
          <p:cNvSpPr>
            <a:spLocks noChangeArrowheads="1"/>
          </p:cNvSpPr>
          <p:nvPr>
            <p:custDataLst>
              <p:tags r:id="rId36"/>
            </p:custDataLst>
          </p:nvPr>
        </p:nvSpPr>
        <p:spPr bwMode="auto">
          <a:xfrm>
            <a:off x="6629400"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 5</a:t>
            </a:r>
            <a:endParaRPr lang="en-US" sz="1800">
              <a:solidFill>
                <a:srgbClr val="09AC20"/>
              </a:solidFill>
              <a:latin typeface="Arial" charset="0"/>
            </a:endParaRPr>
          </a:p>
        </p:txBody>
      </p:sp>
      <p:sp>
        <p:nvSpPr>
          <p:cNvPr id="110641" name="Rectangle 58"/>
          <p:cNvSpPr>
            <a:spLocks noChangeArrowheads="1"/>
          </p:cNvSpPr>
          <p:nvPr>
            <p:custDataLst>
              <p:tags r:id="rId37"/>
            </p:custDataLst>
          </p:nvPr>
        </p:nvSpPr>
        <p:spPr bwMode="auto">
          <a:xfrm>
            <a:off x="6629400"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jumpi r14</a:t>
            </a:r>
            <a:endParaRPr lang="en-US" sz="1800">
              <a:solidFill>
                <a:srgbClr val="09AC20"/>
              </a:solidFill>
              <a:latin typeface="Arial" charset="0"/>
            </a:endParaRP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custDataLst>
              <p:tags r:id="rId1"/>
            </p:custDataLst>
          </p:nvPr>
        </p:nvGrpSpPr>
        <p:grpSpPr bwMode="auto">
          <a:xfrm>
            <a:off x="398463" y="990600"/>
            <a:ext cx="8289925" cy="180975"/>
            <a:chOff x="295" y="1311"/>
            <a:chExt cx="5177" cy="114"/>
          </a:xfrm>
        </p:grpSpPr>
        <p:sp>
          <p:nvSpPr>
            <p:cNvPr id="11169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70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Rectangle 5"/>
          <p:cNvSpPr>
            <a:spLocks noChangeArrowheads="1"/>
          </p:cNvSpPr>
          <p:nvPr>
            <p:custDataLst>
              <p:tags r:id="rId2"/>
            </p:custDataLst>
          </p:nvPr>
        </p:nvSpPr>
        <p:spPr bwMode="auto">
          <a:xfrm>
            <a:off x="769938" y="334963"/>
            <a:ext cx="7658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Factorial as </a:t>
            </a:r>
            <a:r>
              <a:rPr lang="en-US" sz="3200" i="1">
                <a:solidFill>
                  <a:schemeClr val="tx2"/>
                </a:solidFill>
                <a:latin typeface="Times New Roman" pitchFamily="-106" charset="0"/>
              </a:rPr>
              <a:t>destructive </a:t>
            </a:r>
            <a:r>
              <a:rPr lang="en-US" sz="3200">
                <a:solidFill>
                  <a:schemeClr val="tx2"/>
                </a:solidFill>
                <a:latin typeface="Times New Roman" pitchFamily="-106" charset="0"/>
              </a:rPr>
              <a:t>function call</a:t>
            </a:r>
          </a:p>
        </p:txBody>
      </p:sp>
      <p:sp>
        <p:nvSpPr>
          <p:cNvPr id="111620"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1"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2"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3"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4"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5"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6"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7"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8"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9"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0"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1" name="Text Box 22"/>
          <p:cNvSpPr txBox="1">
            <a:spLocks noChangeArrowheads="1"/>
          </p:cNvSpPr>
          <p:nvPr>
            <p:custDataLst>
              <p:tags r:id="rId14"/>
            </p:custDataLst>
          </p:nvPr>
        </p:nvSpPr>
        <p:spPr bwMode="auto">
          <a:xfrm>
            <a:off x="5273675" y="1524000"/>
            <a:ext cx="20907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RAM</a:t>
            </a:r>
          </a:p>
        </p:txBody>
      </p:sp>
      <p:sp>
        <p:nvSpPr>
          <p:cNvPr id="111632" name="Text Box 23"/>
          <p:cNvSpPr txBox="1">
            <a:spLocks noChangeArrowheads="1"/>
          </p:cNvSpPr>
          <p:nvPr>
            <p:custDataLst>
              <p:tags r:id="rId15"/>
            </p:custDataLst>
          </p:nvPr>
        </p:nvSpPr>
        <p:spPr bwMode="auto">
          <a:xfrm>
            <a:off x="1235075" y="1524000"/>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CPU</a:t>
            </a:r>
          </a:p>
        </p:txBody>
      </p:sp>
      <p:sp>
        <p:nvSpPr>
          <p:cNvPr id="111633"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1634"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11635"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1636"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2</a:t>
            </a:r>
            <a:endParaRPr lang="en-US" sz="1800">
              <a:latin typeface="Comic Sans MS" pitchFamily="-106" charset="0"/>
            </a:endParaRPr>
          </a:p>
        </p:txBody>
      </p:sp>
      <p:sp>
        <p:nvSpPr>
          <p:cNvPr id="111637"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3</a:t>
            </a:r>
            <a:endParaRPr lang="en-US" sz="1800">
              <a:solidFill>
                <a:srgbClr val="09AC20"/>
              </a:solidFill>
              <a:latin typeface="Comic Sans MS" pitchFamily="-106" charset="0"/>
            </a:endParaRPr>
          </a:p>
        </p:txBody>
      </p:sp>
      <p:sp>
        <p:nvSpPr>
          <p:cNvPr id="111638"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1639"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1640"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41"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1642"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1643"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1644"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1645"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call r14 </a:t>
            </a:r>
            <a:r>
              <a:rPr lang="en-US" sz="1800" b="1">
                <a:solidFill>
                  <a:srgbClr val="0600FF"/>
                </a:solidFill>
                <a:latin typeface="Courier New" pitchFamily="-106" charset="0"/>
              </a:rPr>
              <a:t>4</a:t>
            </a:r>
            <a:endParaRPr lang="en-US" sz="1800">
              <a:solidFill>
                <a:srgbClr val="0A04EB"/>
              </a:solidFill>
              <a:latin typeface="Arial" charset="0"/>
            </a:endParaRPr>
          </a:p>
        </p:txBody>
      </p:sp>
      <p:sp>
        <p:nvSpPr>
          <p:cNvPr id="111646"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111647"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111648"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1649"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1650"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r13 1</a:t>
            </a:r>
            <a:endParaRPr lang="en-US" sz="1800">
              <a:solidFill>
                <a:srgbClr val="0A04EB"/>
              </a:solidFill>
              <a:latin typeface="Arial" charset="0"/>
            </a:endParaRPr>
          </a:p>
        </p:txBody>
      </p:sp>
      <p:sp>
        <p:nvSpPr>
          <p:cNvPr id="111651"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2"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3"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4"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5"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jeqz r1 9</a:t>
            </a:r>
            <a:endParaRPr lang="en-US" sz="1800">
              <a:solidFill>
                <a:srgbClr val="0A04EB"/>
              </a:solidFill>
              <a:latin typeface="Arial" charset="0"/>
            </a:endParaRPr>
          </a:p>
        </p:txBody>
      </p:sp>
      <p:sp>
        <p:nvSpPr>
          <p:cNvPr id="111656"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r13 r13 r1</a:t>
            </a:r>
            <a:endParaRPr lang="en-US" sz="1800">
              <a:solidFill>
                <a:srgbClr val="0A04EB"/>
              </a:solidFill>
              <a:latin typeface="Arial" charset="0"/>
            </a:endParaRPr>
          </a:p>
        </p:txBody>
      </p:sp>
      <p:sp>
        <p:nvSpPr>
          <p:cNvPr id="111657"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r1 -1</a:t>
            </a:r>
            <a:endParaRPr lang="en-US" sz="1800">
              <a:solidFill>
                <a:srgbClr val="0A04EB"/>
              </a:solidFill>
              <a:latin typeface="Arial" charset="0"/>
            </a:endParaRPr>
          </a:p>
        </p:txBody>
      </p:sp>
      <p:sp>
        <p:nvSpPr>
          <p:cNvPr id="111658"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 5</a:t>
            </a:r>
            <a:endParaRPr lang="en-US" sz="1800">
              <a:solidFill>
                <a:srgbClr val="0A04EB"/>
              </a:solidFill>
              <a:latin typeface="Arial" charset="0"/>
            </a:endParaRPr>
          </a:p>
        </p:txBody>
      </p:sp>
      <p:sp>
        <p:nvSpPr>
          <p:cNvPr id="111659"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jumpi r14</a:t>
            </a:r>
            <a:endParaRPr lang="en-US" sz="1800">
              <a:solidFill>
                <a:srgbClr val="0A04EB"/>
              </a:solidFill>
              <a:latin typeface="Arial" charset="0"/>
            </a:endParaRPr>
          </a:p>
        </p:txBody>
      </p:sp>
      <p:sp>
        <p:nvSpPr>
          <p:cNvPr id="111660"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11661"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11662"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3"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9AC20"/>
                </a:solidFill>
              </a:rPr>
              <a:t>loop</a:t>
            </a:r>
          </a:p>
        </p:txBody>
      </p:sp>
      <p:sp>
        <p:nvSpPr>
          <p:cNvPr id="111664"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65"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9AC20"/>
                </a:solidFill>
              </a:rPr>
              <a:t>return</a:t>
            </a:r>
          </a:p>
        </p:txBody>
      </p:sp>
      <p:sp>
        <p:nvSpPr>
          <p:cNvPr id="111666"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11667"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8"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11669"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70"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111671"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11672"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9AC20"/>
                </a:solidFill>
              </a:rPr>
              <a:t>the function!</a:t>
            </a:r>
          </a:p>
        </p:txBody>
      </p:sp>
      <p:sp>
        <p:nvSpPr>
          <p:cNvPr id="111673"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B907D1"/>
                </a:solidFill>
              </a:rPr>
              <a:t>output</a:t>
            </a:r>
            <a:endParaRPr lang="en-US">
              <a:solidFill>
                <a:srgbClr val="09AC20"/>
              </a:solidFill>
            </a:endParaRPr>
          </a:p>
        </p:txBody>
      </p:sp>
      <p:sp>
        <p:nvSpPr>
          <p:cNvPr id="111674"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11675" name="Group 213"/>
          <p:cNvGrpSpPr>
            <a:grpSpLocks/>
          </p:cNvGrpSpPr>
          <p:nvPr>
            <p:custDataLst>
              <p:tags r:id="rId45"/>
            </p:custDataLst>
          </p:nvPr>
        </p:nvGrpSpPr>
        <p:grpSpPr bwMode="auto">
          <a:xfrm>
            <a:off x="8610600" y="322263"/>
            <a:ext cx="333375" cy="423862"/>
            <a:chOff x="2928" y="1051"/>
            <a:chExt cx="840" cy="957"/>
          </a:xfrm>
        </p:grpSpPr>
        <p:sp>
          <p:nvSpPr>
            <p:cNvPr id="111686" name="Freeform 214"/>
            <p:cNvSpPr>
              <a:spLocks/>
            </p:cNvSpPr>
            <p:nvPr>
              <p:custDataLst>
                <p:tags r:id="rId4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1687" name="Oval 21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1688" name="Oval 21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89" name="Oval 21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0" name="Oval 21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1" name="Oval 21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2" name="Oval 22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3" name="Oval 22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4" name="AutoShape 22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1695" name="Freeform 22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1696" name="Freeform 22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1697" name="Freeform 22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1698" name="Freeform 22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1676" name="Rectangle 227"/>
          <p:cNvSpPr>
            <a:spLocks noChangeArrowheads="1"/>
          </p:cNvSpPr>
          <p:nvPr/>
        </p:nvSpPr>
        <p:spPr bwMode="auto">
          <a:xfrm>
            <a:off x="7046913" y="98425"/>
            <a:ext cx="20208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900">
                <a:solidFill>
                  <a:srgbClr val="09AC20"/>
                </a:solidFill>
                <a:latin typeface="Comic Sans MS" pitchFamily="-106" charset="0"/>
              </a:rPr>
              <a:t>I won't mention West dorm at all !</a:t>
            </a:r>
          </a:p>
        </p:txBody>
      </p:sp>
      <p:sp>
        <p:nvSpPr>
          <p:cNvPr id="111677" name="Ink 228"/>
          <p:cNvSpPr>
            <a:spLocks noRot="1" noChangeAspect="1" noEditPoints="1" noChangeArrowheads="1" noChangeShapeType="1" noTextEdit="1"/>
          </p:cNvSpPr>
          <p:nvPr/>
        </p:nvSpPr>
        <p:spPr bwMode="auto">
          <a:xfrm>
            <a:off x="6283325" y="839788"/>
            <a:ext cx="2663825" cy="1847850"/>
          </a:xfrm>
          <a:custGeom>
            <a:avLst/>
            <a:gdLst>
              <a:gd name="T0" fmla="*/ 2147483647 w 7400"/>
              <a:gd name="T1" fmla="*/ 2147483647 h 5134"/>
              <a:gd name="T2" fmla="*/ 2147483647 w 7400"/>
              <a:gd name="T3" fmla="*/ 2147483647 h 5134"/>
              <a:gd name="T4" fmla="*/ 2147483647 w 7400"/>
              <a:gd name="T5" fmla="*/ 2147483647 h 5134"/>
              <a:gd name="T6" fmla="*/ 2147483647 w 7400"/>
              <a:gd name="T7" fmla="*/ 2147483647 h 5134"/>
              <a:gd name="T8" fmla="*/ 2147483647 w 7400"/>
              <a:gd name="T9" fmla="*/ 2147483647 h 5134"/>
              <a:gd name="T10" fmla="*/ 2147483647 w 7400"/>
              <a:gd name="T11" fmla="*/ 2147483647 h 5134"/>
              <a:gd name="T12" fmla="*/ 2147483647 w 7400"/>
              <a:gd name="T13" fmla="*/ 2147483647 h 5134"/>
              <a:gd name="T14" fmla="*/ 2147483647 w 7400"/>
              <a:gd name="T15" fmla="*/ 2147483647 h 5134"/>
              <a:gd name="T16" fmla="*/ 2147483647 w 7400"/>
              <a:gd name="T17" fmla="*/ 2147483647 h 5134"/>
              <a:gd name="T18" fmla="*/ 2147483647 w 7400"/>
              <a:gd name="T19" fmla="*/ 2147483647 h 5134"/>
              <a:gd name="T20" fmla="*/ 2147483647 w 7400"/>
              <a:gd name="T21" fmla="*/ 2147483647 h 5134"/>
              <a:gd name="T22" fmla="*/ 2147483647 w 7400"/>
              <a:gd name="T23" fmla="*/ 2147483647 h 5134"/>
              <a:gd name="T24" fmla="*/ 2147483647 w 7400"/>
              <a:gd name="T25" fmla="*/ 2147483647 h 5134"/>
              <a:gd name="T26" fmla="*/ 2147483647 w 7400"/>
              <a:gd name="T27" fmla="*/ 2147483647 h 5134"/>
              <a:gd name="T28" fmla="*/ 2147483647 w 7400"/>
              <a:gd name="T29" fmla="*/ 2147483647 h 5134"/>
              <a:gd name="T30" fmla="*/ 2147483647 w 7400"/>
              <a:gd name="T31" fmla="*/ 2147483647 h 5134"/>
              <a:gd name="T32" fmla="*/ 2147483647 w 7400"/>
              <a:gd name="T33" fmla="*/ 2147483647 h 5134"/>
              <a:gd name="T34" fmla="*/ 2147483647 w 7400"/>
              <a:gd name="T35" fmla="*/ 2147483647 h 5134"/>
              <a:gd name="T36" fmla="*/ 2147483647 w 7400"/>
              <a:gd name="T37" fmla="*/ 2147483647 h 5134"/>
              <a:gd name="T38" fmla="*/ 2147483647 w 7400"/>
              <a:gd name="T39" fmla="*/ 2147483647 h 5134"/>
              <a:gd name="T40" fmla="*/ 2147483647 w 7400"/>
              <a:gd name="T41" fmla="*/ 2147483647 h 5134"/>
              <a:gd name="T42" fmla="*/ 2147483647 w 7400"/>
              <a:gd name="T43" fmla="*/ 2147483647 h 5134"/>
              <a:gd name="T44" fmla="*/ 2147483647 w 7400"/>
              <a:gd name="T45" fmla="*/ 2147483647 h 5134"/>
              <a:gd name="T46" fmla="*/ 2147483647 w 7400"/>
              <a:gd name="T47" fmla="*/ 2147483647 h 5134"/>
              <a:gd name="T48" fmla="*/ 2147483647 w 7400"/>
              <a:gd name="T49" fmla="*/ 2147483647 h 5134"/>
              <a:gd name="T50" fmla="*/ 2147483647 w 7400"/>
              <a:gd name="T51" fmla="*/ 2147483647 h 5134"/>
              <a:gd name="T52" fmla="*/ 2147483647 w 7400"/>
              <a:gd name="T53" fmla="*/ 2147483647 h 5134"/>
              <a:gd name="T54" fmla="*/ 2147483647 w 7400"/>
              <a:gd name="T55" fmla="*/ 2147483647 h 5134"/>
              <a:gd name="T56" fmla="*/ 2147483647 w 7400"/>
              <a:gd name="T57" fmla="*/ 2147483647 h 5134"/>
              <a:gd name="T58" fmla="*/ 2147483647 w 7400"/>
              <a:gd name="T59" fmla="*/ 2147483647 h 5134"/>
              <a:gd name="T60" fmla="*/ 2147483647 w 7400"/>
              <a:gd name="T61" fmla="*/ 2147483647 h 5134"/>
              <a:gd name="T62" fmla="*/ 2147483647 w 7400"/>
              <a:gd name="T63" fmla="*/ 2147483647 h 5134"/>
              <a:gd name="T64" fmla="*/ 2147483647 w 7400"/>
              <a:gd name="T65" fmla="*/ 2147483647 h 5134"/>
              <a:gd name="T66" fmla="*/ 2147483647 w 7400"/>
              <a:gd name="T67" fmla="*/ 2147483647 h 5134"/>
              <a:gd name="T68" fmla="*/ 2147483647 w 7400"/>
              <a:gd name="T69" fmla="*/ 2147483647 h 5134"/>
              <a:gd name="T70" fmla="*/ 2147483647 w 7400"/>
              <a:gd name="T71" fmla="*/ 2147483647 h 5134"/>
              <a:gd name="T72" fmla="*/ 2147483647 w 7400"/>
              <a:gd name="T73" fmla="*/ 2147483647 h 5134"/>
              <a:gd name="T74" fmla="*/ 2147483647 w 7400"/>
              <a:gd name="T75" fmla="*/ 2147483647 h 5134"/>
              <a:gd name="T76" fmla="*/ 2147483647 w 7400"/>
              <a:gd name="T77" fmla="*/ 2147483647 h 5134"/>
              <a:gd name="T78" fmla="*/ 2147483647 w 7400"/>
              <a:gd name="T79" fmla="*/ 2147483647 h 5134"/>
              <a:gd name="T80" fmla="*/ 2147483647 w 7400"/>
              <a:gd name="T81" fmla="*/ 2147483647 h 5134"/>
              <a:gd name="T82" fmla="*/ 2147483647 w 7400"/>
              <a:gd name="T83" fmla="*/ 2147483647 h 5134"/>
              <a:gd name="T84" fmla="*/ 2147483647 w 7400"/>
              <a:gd name="T85" fmla="*/ 2147483647 h 5134"/>
              <a:gd name="T86" fmla="*/ 2147483647 w 7400"/>
              <a:gd name="T87" fmla="*/ 2147483647 h 5134"/>
              <a:gd name="T88" fmla="*/ 2147483647 w 7400"/>
              <a:gd name="T89" fmla="*/ 2147483647 h 5134"/>
              <a:gd name="T90" fmla="*/ 2147483647 w 7400"/>
              <a:gd name="T91" fmla="*/ 2147483647 h 5134"/>
              <a:gd name="T92" fmla="*/ 2147483647 w 7400"/>
              <a:gd name="T93" fmla="*/ 2147483647 h 5134"/>
              <a:gd name="T94" fmla="*/ 2147483647 w 7400"/>
              <a:gd name="T95" fmla="*/ 2147483647 h 5134"/>
              <a:gd name="T96" fmla="*/ 2147483647 w 7400"/>
              <a:gd name="T97" fmla="*/ 2147483647 h 5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00"/>
              <a:gd name="T148" fmla="*/ 0 h 5134"/>
              <a:gd name="T149" fmla="*/ 7400 w 7400"/>
              <a:gd name="T150" fmla="*/ 5134 h 5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00" h="5134" extrusionOk="0">
                <a:moveTo>
                  <a:pt x="1954" y="2972"/>
                </a:moveTo>
                <a:cubicBezTo>
                  <a:pt x="1966" y="2947"/>
                  <a:pt x="1971" y="2920"/>
                  <a:pt x="1994" y="2898"/>
                </a:cubicBezTo>
                <a:cubicBezTo>
                  <a:pt x="2046" y="2847"/>
                  <a:pt x="2120" y="2810"/>
                  <a:pt x="2188" y="2786"/>
                </a:cubicBezTo>
                <a:cubicBezTo>
                  <a:pt x="2261" y="2760"/>
                  <a:pt x="2394" y="2722"/>
                  <a:pt x="2452" y="2799"/>
                </a:cubicBezTo>
                <a:cubicBezTo>
                  <a:pt x="2494" y="2855"/>
                  <a:pt x="2464" y="2953"/>
                  <a:pt x="2461" y="3015"/>
                </a:cubicBezTo>
                <a:cubicBezTo>
                  <a:pt x="2455" y="3152"/>
                  <a:pt x="2482" y="3261"/>
                  <a:pt x="2546" y="3381"/>
                </a:cubicBezTo>
                <a:cubicBezTo>
                  <a:pt x="2588" y="3460"/>
                  <a:pt x="2655" y="3541"/>
                  <a:pt x="2649" y="3636"/>
                </a:cubicBezTo>
                <a:cubicBezTo>
                  <a:pt x="2643" y="3731"/>
                  <a:pt x="2538" y="3789"/>
                  <a:pt x="2461" y="3821"/>
                </a:cubicBezTo>
                <a:cubicBezTo>
                  <a:pt x="2358" y="3864"/>
                  <a:pt x="2235" y="3889"/>
                  <a:pt x="2124" y="3895"/>
                </a:cubicBezTo>
                <a:cubicBezTo>
                  <a:pt x="2050" y="3899"/>
                  <a:pt x="2008" y="3883"/>
                  <a:pt x="1946" y="3856"/>
                </a:cubicBezTo>
              </a:path>
              <a:path w="7400" h="5134" extrusionOk="0">
                <a:moveTo>
                  <a:pt x="2308" y="4145"/>
                </a:moveTo>
                <a:cubicBezTo>
                  <a:pt x="2280" y="4144"/>
                  <a:pt x="2262" y="4132"/>
                  <a:pt x="2232" y="4136"/>
                </a:cubicBezTo>
                <a:cubicBezTo>
                  <a:pt x="2175" y="4143"/>
                  <a:pt x="2120" y="4172"/>
                  <a:pt x="2067" y="4193"/>
                </a:cubicBezTo>
                <a:cubicBezTo>
                  <a:pt x="1778" y="4309"/>
                  <a:pt x="1491" y="4422"/>
                  <a:pt x="1197" y="4525"/>
                </a:cubicBezTo>
                <a:cubicBezTo>
                  <a:pt x="853" y="4645"/>
                  <a:pt x="514" y="4784"/>
                  <a:pt x="168" y="4896"/>
                </a:cubicBezTo>
                <a:cubicBezTo>
                  <a:pt x="154" y="4900"/>
                  <a:pt x="152" y="4902"/>
                  <a:pt x="143" y="4902"/>
                </a:cubicBezTo>
                <a:cubicBezTo>
                  <a:pt x="149" y="4887"/>
                  <a:pt x="153" y="4868"/>
                  <a:pt x="160" y="4852"/>
                </a:cubicBezTo>
                <a:cubicBezTo>
                  <a:pt x="218" y="4718"/>
                  <a:pt x="285" y="4591"/>
                  <a:pt x="365" y="4469"/>
                </a:cubicBezTo>
                <a:cubicBezTo>
                  <a:pt x="379" y="4447"/>
                  <a:pt x="382" y="4441"/>
                  <a:pt x="392" y="4428"/>
                </a:cubicBezTo>
                <a:cubicBezTo>
                  <a:pt x="374" y="4450"/>
                  <a:pt x="375" y="4455"/>
                  <a:pt x="356" y="4476"/>
                </a:cubicBezTo>
                <a:cubicBezTo>
                  <a:pt x="256" y="4588"/>
                  <a:pt x="144" y="4692"/>
                  <a:pt x="54" y="4813"/>
                </a:cubicBezTo>
                <a:cubicBezTo>
                  <a:pt x="25" y="4852"/>
                  <a:pt x="-25" y="4914"/>
                  <a:pt x="14" y="4964"/>
                </a:cubicBezTo>
                <a:cubicBezTo>
                  <a:pt x="85" y="5054"/>
                  <a:pt x="313" y="5032"/>
                  <a:pt x="410" y="5035"/>
                </a:cubicBezTo>
                <a:cubicBezTo>
                  <a:pt x="516" y="5039"/>
                  <a:pt x="636" y="5027"/>
                  <a:pt x="737" y="5060"/>
                </a:cubicBezTo>
                <a:cubicBezTo>
                  <a:pt x="782" y="5075"/>
                  <a:pt x="785" y="5100"/>
                  <a:pt x="810" y="5133"/>
                </a:cubicBezTo>
              </a:path>
              <a:path w="7400" h="5134" extrusionOk="0">
                <a:moveTo>
                  <a:pt x="5578" y="1502"/>
                </a:moveTo>
                <a:cubicBezTo>
                  <a:pt x="5595" y="1411"/>
                  <a:pt x="5626" y="1312"/>
                  <a:pt x="5604" y="1219"/>
                </a:cubicBezTo>
                <a:cubicBezTo>
                  <a:pt x="5599" y="1212"/>
                  <a:pt x="5593" y="1206"/>
                  <a:pt x="5588" y="1199"/>
                </a:cubicBezTo>
                <a:cubicBezTo>
                  <a:pt x="5524" y="1218"/>
                  <a:pt x="5488" y="1233"/>
                  <a:pt x="5436" y="1290"/>
                </a:cubicBezTo>
                <a:cubicBezTo>
                  <a:pt x="5320" y="1417"/>
                  <a:pt x="5224" y="1566"/>
                  <a:pt x="5144" y="1717"/>
                </a:cubicBezTo>
                <a:cubicBezTo>
                  <a:pt x="5001" y="1985"/>
                  <a:pt x="4892" y="2277"/>
                  <a:pt x="4852" y="2579"/>
                </a:cubicBezTo>
                <a:cubicBezTo>
                  <a:pt x="4829" y="2748"/>
                  <a:pt x="4825" y="2952"/>
                  <a:pt x="4923" y="3101"/>
                </a:cubicBezTo>
                <a:cubicBezTo>
                  <a:pt x="4996" y="3212"/>
                  <a:pt x="5121" y="3237"/>
                  <a:pt x="5243" y="3203"/>
                </a:cubicBezTo>
                <a:cubicBezTo>
                  <a:pt x="5397" y="3160"/>
                  <a:pt x="5532" y="3035"/>
                  <a:pt x="5628" y="2912"/>
                </a:cubicBezTo>
                <a:cubicBezTo>
                  <a:pt x="5722" y="2791"/>
                  <a:pt x="5799" y="2638"/>
                  <a:pt x="5810" y="2483"/>
                </a:cubicBezTo>
                <a:cubicBezTo>
                  <a:pt x="5816" y="2407"/>
                  <a:pt x="5796" y="2289"/>
                  <a:pt x="5697" y="2288"/>
                </a:cubicBezTo>
                <a:cubicBezTo>
                  <a:pt x="5596" y="2287"/>
                  <a:pt x="5517" y="2405"/>
                  <a:pt x="5472" y="2479"/>
                </a:cubicBezTo>
                <a:cubicBezTo>
                  <a:pt x="5402" y="2595"/>
                  <a:pt x="5352" y="2733"/>
                  <a:pt x="5324" y="2865"/>
                </a:cubicBezTo>
                <a:cubicBezTo>
                  <a:pt x="5316" y="2902"/>
                  <a:pt x="5269" y="3090"/>
                  <a:pt x="5311" y="3123"/>
                </a:cubicBezTo>
                <a:cubicBezTo>
                  <a:pt x="5345" y="3150"/>
                  <a:pt x="5335" y="3111"/>
                  <a:pt x="5368" y="3098"/>
                </a:cubicBezTo>
              </a:path>
              <a:path w="7400" h="5134" extrusionOk="0">
                <a:moveTo>
                  <a:pt x="6395" y="1276"/>
                </a:moveTo>
                <a:cubicBezTo>
                  <a:pt x="6424" y="902"/>
                  <a:pt x="6290" y="590"/>
                  <a:pt x="6022" y="318"/>
                </a:cubicBezTo>
                <a:cubicBezTo>
                  <a:pt x="5683" y="-27"/>
                  <a:pt x="5204" y="-95"/>
                  <a:pt x="4787" y="156"/>
                </a:cubicBezTo>
                <a:cubicBezTo>
                  <a:pt x="4134" y="548"/>
                  <a:pt x="3876" y="1390"/>
                  <a:pt x="3800" y="2101"/>
                </a:cubicBezTo>
                <a:cubicBezTo>
                  <a:pt x="3717" y="2874"/>
                  <a:pt x="3813" y="3825"/>
                  <a:pt x="4398" y="4399"/>
                </a:cubicBezTo>
                <a:cubicBezTo>
                  <a:pt x="4879" y="4871"/>
                  <a:pt x="5630" y="4859"/>
                  <a:pt x="6204" y="4573"/>
                </a:cubicBezTo>
                <a:cubicBezTo>
                  <a:pt x="7161" y="4096"/>
                  <a:pt x="7631" y="2835"/>
                  <a:pt x="7279" y="1839"/>
                </a:cubicBezTo>
                <a:cubicBezTo>
                  <a:pt x="7090" y="1304"/>
                  <a:pt x="6564" y="787"/>
                  <a:pt x="5960" y="834"/>
                </a:cubicBezTo>
                <a:cubicBezTo>
                  <a:pt x="5813" y="845"/>
                  <a:pt x="5709" y="900"/>
                  <a:pt x="5581" y="96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8" name="Ink 229"/>
          <p:cNvSpPr>
            <a:spLocks noRot="1" noChangeAspect="1" noEditPoints="1" noChangeArrowheads="1" noChangeShapeType="1" noTextEdit="1"/>
          </p:cNvSpPr>
          <p:nvPr/>
        </p:nvSpPr>
        <p:spPr bwMode="auto">
          <a:xfrm>
            <a:off x="4416425" y="3432175"/>
            <a:ext cx="436563" cy="192088"/>
          </a:xfrm>
          <a:custGeom>
            <a:avLst/>
            <a:gdLst>
              <a:gd name="T0" fmla="*/ 2147483647 w 1211"/>
              <a:gd name="T1" fmla="*/ 2147483647 h 535"/>
              <a:gd name="T2" fmla="*/ 0 w 1211"/>
              <a:gd name="T3" fmla="*/ 2147483647 h 535"/>
              <a:gd name="T4" fmla="*/ 2147483647 w 1211"/>
              <a:gd name="T5" fmla="*/ 2147483647 h 535"/>
              <a:gd name="T6" fmla="*/ 2147483647 w 1211"/>
              <a:gd name="T7" fmla="*/ 2147483647 h 535"/>
              <a:gd name="T8" fmla="*/ 2147483647 w 1211"/>
              <a:gd name="T9" fmla="*/ 2147483647 h 535"/>
              <a:gd name="T10" fmla="*/ 2147483647 w 1211"/>
              <a:gd name="T11" fmla="*/ 2147483647 h 535"/>
              <a:gd name="T12" fmla="*/ 2147483647 w 1211"/>
              <a:gd name="T13" fmla="*/ 2147483647 h 535"/>
              <a:gd name="T14" fmla="*/ 2147483647 w 1211"/>
              <a:gd name="T15" fmla="*/ 2147483647 h 535"/>
              <a:gd name="T16" fmla="*/ 2147483647 w 1211"/>
              <a:gd name="T17" fmla="*/ 2147483647 h 535"/>
              <a:gd name="T18" fmla="*/ 2147483647 w 1211"/>
              <a:gd name="T19" fmla="*/ 2147483647 h 535"/>
              <a:gd name="T20" fmla="*/ 2147483647 w 1211"/>
              <a:gd name="T21" fmla="*/ 2147483647 h 535"/>
              <a:gd name="T22" fmla="*/ 2147483647 w 1211"/>
              <a:gd name="T23" fmla="*/ 2147483647 h 535"/>
              <a:gd name="T24" fmla="*/ 2147483647 w 1211"/>
              <a:gd name="T25" fmla="*/ 2147483647 h 535"/>
              <a:gd name="T26" fmla="*/ 2147483647 w 1211"/>
              <a:gd name="T27" fmla="*/ 2147483647 h 535"/>
              <a:gd name="T28" fmla="*/ 2147483647 w 1211"/>
              <a:gd name="T29" fmla="*/ 2147483647 h 535"/>
              <a:gd name="T30" fmla="*/ 2147483647 w 1211"/>
              <a:gd name="T31" fmla="*/ 2147483647 h 535"/>
              <a:gd name="T32" fmla="*/ 2147483647 w 1211"/>
              <a:gd name="T33" fmla="*/ 2147483647 h 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1"/>
              <a:gd name="T52" fmla="*/ 0 h 535"/>
              <a:gd name="T53" fmla="*/ 1211 w 1211"/>
              <a:gd name="T54" fmla="*/ 535 h 5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1" h="535" extrusionOk="0">
                <a:moveTo>
                  <a:pt x="65" y="182"/>
                </a:moveTo>
                <a:cubicBezTo>
                  <a:pt x="43" y="185"/>
                  <a:pt x="21" y="189"/>
                  <a:pt x="0" y="192"/>
                </a:cubicBezTo>
                <a:cubicBezTo>
                  <a:pt x="33" y="201"/>
                  <a:pt x="60" y="208"/>
                  <a:pt x="96" y="211"/>
                </a:cubicBezTo>
                <a:cubicBezTo>
                  <a:pt x="182" y="217"/>
                  <a:pt x="269" y="218"/>
                  <a:pt x="356" y="218"/>
                </a:cubicBezTo>
                <a:cubicBezTo>
                  <a:pt x="466" y="219"/>
                  <a:pt x="577" y="218"/>
                  <a:pt x="687" y="214"/>
                </a:cubicBezTo>
                <a:cubicBezTo>
                  <a:pt x="806" y="209"/>
                  <a:pt x="935" y="214"/>
                  <a:pt x="1053" y="189"/>
                </a:cubicBezTo>
                <a:cubicBezTo>
                  <a:pt x="1077" y="184"/>
                  <a:pt x="1091" y="179"/>
                  <a:pt x="1093" y="152"/>
                </a:cubicBezTo>
                <a:cubicBezTo>
                  <a:pt x="1095" y="131"/>
                  <a:pt x="1072" y="106"/>
                  <a:pt x="1058" y="93"/>
                </a:cubicBezTo>
                <a:cubicBezTo>
                  <a:pt x="975" y="15"/>
                  <a:pt x="830" y="-16"/>
                  <a:pt x="720" y="7"/>
                </a:cubicBezTo>
                <a:cubicBezTo>
                  <a:pt x="687" y="14"/>
                  <a:pt x="688" y="25"/>
                  <a:pt x="667" y="43"/>
                </a:cubicBezTo>
                <a:cubicBezTo>
                  <a:pt x="697" y="78"/>
                  <a:pt x="713" y="94"/>
                  <a:pt x="762" y="110"/>
                </a:cubicBezTo>
                <a:cubicBezTo>
                  <a:pt x="839" y="136"/>
                  <a:pt x="917" y="149"/>
                  <a:pt x="996" y="162"/>
                </a:cubicBezTo>
                <a:cubicBezTo>
                  <a:pt x="1072" y="174"/>
                  <a:pt x="1147" y="177"/>
                  <a:pt x="1210" y="215"/>
                </a:cubicBezTo>
                <a:cubicBezTo>
                  <a:pt x="1186" y="248"/>
                  <a:pt x="1165" y="269"/>
                  <a:pt x="1131" y="294"/>
                </a:cubicBezTo>
                <a:cubicBezTo>
                  <a:pt x="1022" y="374"/>
                  <a:pt x="906" y="454"/>
                  <a:pt x="789" y="520"/>
                </a:cubicBezTo>
                <a:cubicBezTo>
                  <a:pt x="772" y="530"/>
                  <a:pt x="747" y="537"/>
                  <a:pt x="779" y="528"/>
                </a:cubicBezTo>
                <a:cubicBezTo>
                  <a:pt x="783" y="526"/>
                  <a:pt x="787" y="524"/>
                  <a:pt x="791" y="5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9" name="Ink 230"/>
          <p:cNvSpPr>
            <a:spLocks noRot="1" noChangeAspect="1" noEditPoints="1" noChangeArrowheads="1" noChangeShapeType="1" noTextEdit="1"/>
          </p:cNvSpPr>
          <p:nvPr/>
        </p:nvSpPr>
        <p:spPr bwMode="auto">
          <a:xfrm>
            <a:off x="1506538" y="2998788"/>
            <a:ext cx="1798637" cy="2093912"/>
          </a:xfrm>
          <a:custGeom>
            <a:avLst/>
            <a:gdLst>
              <a:gd name="T0" fmla="*/ 2147483647 w 4994"/>
              <a:gd name="T1" fmla="*/ 2147483647 h 5819"/>
              <a:gd name="T2" fmla="*/ 2147483647 w 4994"/>
              <a:gd name="T3" fmla="*/ 2147483647 h 5819"/>
              <a:gd name="T4" fmla="*/ 2147483647 w 4994"/>
              <a:gd name="T5" fmla="*/ 2147483647 h 5819"/>
              <a:gd name="T6" fmla="*/ 2147483647 w 4994"/>
              <a:gd name="T7" fmla="*/ 2147483647 h 5819"/>
              <a:gd name="T8" fmla="*/ 2147483647 w 4994"/>
              <a:gd name="T9" fmla="*/ 2147483647 h 5819"/>
              <a:gd name="T10" fmla="*/ 2147483647 w 4994"/>
              <a:gd name="T11" fmla="*/ 2147483647 h 5819"/>
              <a:gd name="T12" fmla="*/ 2147483647 w 4994"/>
              <a:gd name="T13" fmla="*/ 2147483647 h 5819"/>
              <a:gd name="T14" fmla="*/ 2147483647 w 4994"/>
              <a:gd name="T15" fmla="*/ 2147483647 h 5819"/>
              <a:gd name="T16" fmla="*/ 2147483647 w 4994"/>
              <a:gd name="T17" fmla="*/ 2147483647 h 5819"/>
              <a:gd name="T18" fmla="*/ 2147483647 w 4994"/>
              <a:gd name="T19" fmla="*/ 2147483647 h 5819"/>
              <a:gd name="T20" fmla="*/ 2147483647 w 4994"/>
              <a:gd name="T21" fmla="*/ 2147483647 h 5819"/>
              <a:gd name="T22" fmla="*/ 2147483647 w 4994"/>
              <a:gd name="T23" fmla="*/ 2147483647 h 5819"/>
              <a:gd name="T24" fmla="*/ 2147483647 w 4994"/>
              <a:gd name="T25" fmla="*/ 2147483647 h 5819"/>
              <a:gd name="T26" fmla="*/ 2147483647 w 4994"/>
              <a:gd name="T27" fmla="*/ 2147483647 h 5819"/>
              <a:gd name="T28" fmla="*/ 2147483647 w 4994"/>
              <a:gd name="T29" fmla="*/ 2147483647 h 5819"/>
              <a:gd name="T30" fmla="*/ 2147483647 w 4994"/>
              <a:gd name="T31" fmla="*/ 2147483647 h 5819"/>
              <a:gd name="T32" fmla="*/ 2147483647 w 4994"/>
              <a:gd name="T33" fmla="*/ 2147483647 h 5819"/>
              <a:gd name="T34" fmla="*/ 2147483647 w 4994"/>
              <a:gd name="T35" fmla="*/ 2147483647 h 5819"/>
              <a:gd name="T36" fmla="*/ 2147483647 w 4994"/>
              <a:gd name="T37" fmla="*/ 2147483647 h 5819"/>
              <a:gd name="T38" fmla="*/ 2147483647 w 4994"/>
              <a:gd name="T39" fmla="*/ 2147483647 h 5819"/>
              <a:gd name="T40" fmla="*/ 2147483647 w 4994"/>
              <a:gd name="T41" fmla="*/ 2147483647 h 5819"/>
              <a:gd name="T42" fmla="*/ 2147483647 w 4994"/>
              <a:gd name="T43" fmla="*/ 2147483647 h 5819"/>
              <a:gd name="T44" fmla="*/ 2147483647 w 4994"/>
              <a:gd name="T45" fmla="*/ 2147483647 h 5819"/>
              <a:gd name="T46" fmla="*/ 2147483647 w 4994"/>
              <a:gd name="T47" fmla="*/ 2147483647 h 5819"/>
              <a:gd name="T48" fmla="*/ 2147483647 w 4994"/>
              <a:gd name="T49" fmla="*/ 2147483647 h 5819"/>
              <a:gd name="T50" fmla="*/ 2147483647 w 4994"/>
              <a:gd name="T51" fmla="*/ 2147483647 h 5819"/>
              <a:gd name="T52" fmla="*/ 2147483647 w 4994"/>
              <a:gd name="T53" fmla="*/ 2147483647 h 5819"/>
              <a:gd name="T54" fmla="*/ 2147483647 w 4994"/>
              <a:gd name="T55" fmla="*/ 2147483647 h 5819"/>
              <a:gd name="T56" fmla="*/ 2147483647 w 4994"/>
              <a:gd name="T57" fmla="*/ 2147483647 h 5819"/>
              <a:gd name="T58" fmla="*/ 2147483647 w 4994"/>
              <a:gd name="T59" fmla="*/ 2147483647 h 5819"/>
              <a:gd name="T60" fmla="*/ 2147483647 w 4994"/>
              <a:gd name="T61" fmla="*/ 2147483647 h 5819"/>
              <a:gd name="T62" fmla="*/ 2147483647 w 4994"/>
              <a:gd name="T63" fmla="*/ 2147483647 h 5819"/>
              <a:gd name="T64" fmla="*/ 2147483647 w 4994"/>
              <a:gd name="T65" fmla="*/ 2147483647 h 5819"/>
              <a:gd name="T66" fmla="*/ 2147483647 w 4994"/>
              <a:gd name="T67" fmla="*/ 2147483647 h 5819"/>
              <a:gd name="T68" fmla="*/ 2147483647 w 4994"/>
              <a:gd name="T69" fmla="*/ 2147483647 h 5819"/>
              <a:gd name="T70" fmla="*/ 2147483647 w 4994"/>
              <a:gd name="T71" fmla="*/ 2147483647 h 5819"/>
              <a:gd name="T72" fmla="*/ 2147483647 w 4994"/>
              <a:gd name="T73" fmla="*/ 2147483647 h 5819"/>
              <a:gd name="T74" fmla="*/ 2147483647 w 4994"/>
              <a:gd name="T75" fmla="*/ 2147483647 h 5819"/>
              <a:gd name="T76" fmla="*/ 2147483647 w 4994"/>
              <a:gd name="T77" fmla="*/ 2147483647 h 5819"/>
              <a:gd name="T78" fmla="*/ 2147483647 w 4994"/>
              <a:gd name="T79" fmla="*/ 2147483647 h 5819"/>
              <a:gd name="T80" fmla="*/ 2147483647 w 4994"/>
              <a:gd name="T81" fmla="*/ 2147483647 h 5819"/>
              <a:gd name="T82" fmla="*/ 2147483647 w 4994"/>
              <a:gd name="T83" fmla="*/ 2147483647 h 5819"/>
              <a:gd name="T84" fmla="*/ 2147483647 w 4994"/>
              <a:gd name="T85" fmla="*/ 2147483647 h 5819"/>
              <a:gd name="T86" fmla="*/ 2147483647 w 4994"/>
              <a:gd name="T87" fmla="*/ 2147483647 h 5819"/>
              <a:gd name="T88" fmla="*/ 2147483647 w 4994"/>
              <a:gd name="T89" fmla="*/ 2147483647 h 5819"/>
              <a:gd name="T90" fmla="*/ 2147483647 w 4994"/>
              <a:gd name="T91" fmla="*/ 2147483647 h 5819"/>
              <a:gd name="T92" fmla="*/ 2147483647 w 4994"/>
              <a:gd name="T93" fmla="*/ 2147483647 h 5819"/>
              <a:gd name="T94" fmla="*/ 2147483647 w 4994"/>
              <a:gd name="T95" fmla="*/ 2147483647 h 5819"/>
              <a:gd name="T96" fmla="*/ 2147483647 w 4994"/>
              <a:gd name="T97" fmla="*/ 2147483647 h 5819"/>
              <a:gd name="T98" fmla="*/ 2147483647 w 4994"/>
              <a:gd name="T99" fmla="*/ 2147483647 h 5819"/>
              <a:gd name="T100" fmla="*/ 2147483647 w 4994"/>
              <a:gd name="T101" fmla="*/ 2147483647 h 5819"/>
              <a:gd name="T102" fmla="*/ 2147483647 w 4994"/>
              <a:gd name="T103" fmla="*/ 2147483647 h 5819"/>
              <a:gd name="T104" fmla="*/ 2147483647 w 4994"/>
              <a:gd name="T105" fmla="*/ 2147483647 h 5819"/>
              <a:gd name="T106" fmla="*/ 2147483647 w 4994"/>
              <a:gd name="T107" fmla="*/ 2147483647 h 5819"/>
              <a:gd name="T108" fmla="*/ 2147483647 w 4994"/>
              <a:gd name="T109" fmla="*/ 2147483647 h 5819"/>
              <a:gd name="T110" fmla="*/ 2147483647 w 4994"/>
              <a:gd name="T111" fmla="*/ 2147483647 h 5819"/>
              <a:gd name="T112" fmla="*/ 2147483647 w 4994"/>
              <a:gd name="T113" fmla="*/ 2147483647 h 5819"/>
              <a:gd name="T114" fmla="*/ 2147483647 w 4994"/>
              <a:gd name="T115" fmla="*/ 2147483647 h 5819"/>
              <a:gd name="T116" fmla="*/ 2147483647 w 4994"/>
              <a:gd name="T117" fmla="*/ 2147483647 h 5819"/>
              <a:gd name="T118" fmla="*/ 2147483647 w 4994"/>
              <a:gd name="T119" fmla="*/ 2147483647 h 5819"/>
              <a:gd name="T120" fmla="*/ 2147483647 w 4994"/>
              <a:gd name="T121" fmla="*/ 2147483647 h 58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4"/>
              <a:gd name="T184" fmla="*/ 0 h 5819"/>
              <a:gd name="T185" fmla="*/ 4994 w 4994"/>
              <a:gd name="T186" fmla="*/ 5819 h 58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4" h="5819" extrusionOk="0">
                <a:moveTo>
                  <a:pt x="4093" y="409"/>
                </a:moveTo>
                <a:cubicBezTo>
                  <a:pt x="4101" y="395"/>
                  <a:pt x="4097" y="390"/>
                  <a:pt x="4130" y="371"/>
                </a:cubicBezTo>
                <a:cubicBezTo>
                  <a:pt x="4226" y="316"/>
                  <a:pt x="4343" y="279"/>
                  <a:pt x="4451" y="256"/>
                </a:cubicBezTo>
                <a:cubicBezTo>
                  <a:pt x="4508" y="244"/>
                  <a:pt x="4576" y="231"/>
                  <a:pt x="4628" y="266"/>
                </a:cubicBezTo>
                <a:cubicBezTo>
                  <a:pt x="4674" y="298"/>
                  <a:pt x="4657" y="354"/>
                  <a:pt x="4642" y="397"/>
                </a:cubicBezTo>
                <a:cubicBezTo>
                  <a:pt x="4601" y="511"/>
                  <a:pt x="4507" y="591"/>
                  <a:pt x="4435" y="682"/>
                </a:cubicBezTo>
                <a:cubicBezTo>
                  <a:pt x="4463" y="697"/>
                  <a:pt x="4493" y="709"/>
                  <a:pt x="4522" y="724"/>
                </a:cubicBezTo>
                <a:cubicBezTo>
                  <a:pt x="4571" y="748"/>
                  <a:pt x="4617" y="780"/>
                  <a:pt x="4656" y="818"/>
                </a:cubicBezTo>
                <a:cubicBezTo>
                  <a:pt x="4695" y="856"/>
                  <a:pt x="4727" y="902"/>
                  <a:pt x="4739" y="956"/>
                </a:cubicBezTo>
                <a:cubicBezTo>
                  <a:pt x="4765" y="1072"/>
                  <a:pt x="4671" y="1164"/>
                  <a:pt x="4576" y="1210"/>
                </a:cubicBezTo>
                <a:cubicBezTo>
                  <a:pt x="4441" y="1275"/>
                  <a:pt x="4290" y="1267"/>
                  <a:pt x="4154" y="1209"/>
                </a:cubicBezTo>
                <a:cubicBezTo>
                  <a:pt x="4092" y="1182"/>
                  <a:pt x="4027" y="1136"/>
                  <a:pt x="4004" y="1069"/>
                </a:cubicBezTo>
                <a:cubicBezTo>
                  <a:pt x="3996" y="1047"/>
                  <a:pt x="3997" y="1020"/>
                  <a:pt x="4010" y="1002"/>
                </a:cubicBezTo>
                <a:cubicBezTo>
                  <a:pt x="4017" y="999"/>
                  <a:pt x="4023" y="995"/>
                  <a:pt x="4030" y="992"/>
                </a:cubicBezTo>
              </a:path>
              <a:path w="4994" h="5819" extrusionOk="0">
                <a:moveTo>
                  <a:pt x="4486" y="5143"/>
                </a:moveTo>
                <a:cubicBezTo>
                  <a:pt x="4468" y="5111"/>
                  <a:pt x="4448" y="5095"/>
                  <a:pt x="4448" y="5051"/>
                </a:cubicBezTo>
                <a:cubicBezTo>
                  <a:pt x="4448" y="5009"/>
                  <a:pt x="4467" y="4945"/>
                  <a:pt x="4485" y="4907"/>
                </a:cubicBezTo>
                <a:cubicBezTo>
                  <a:pt x="4515" y="4845"/>
                  <a:pt x="4561" y="4813"/>
                  <a:pt x="4628" y="4824"/>
                </a:cubicBezTo>
                <a:cubicBezTo>
                  <a:pt x="4685" y="4833"/>
                  <a:pt x="4724" y="4914"/>
                  <a:pt x="4738" y="4961"/>
                </a:cubicBezTo>
                <a:cubicBezTo>
                  <a:pt x="4786" y="5129"/>
                  <a:pt x="4711" y="5303"/>
                  <a:pt x="4616" y="5439"/>
                </a:cubicBezTo>
                <a:cubicBezTo>
                  <a:pt x="4511" y="5588"/>
                  <a:pt x="4356" y="5736"/>
                  <a:pt x="4183" y="5801"/>
                </a:cubicBezTo>
                <a:cubicBezTo>
                  <a:pt x="4121" y="5824"/>
                  <a:pt x="4041" y="5834"/>
                  <a:pt x="3993" y="5776"/>
                </a:cubicBezTo>
                <a:cubicBezTo>
                  <a:pt x="3953" y="5728"/>
                  <a:pt x="3965" y="5649"/>
                  <a:pt x="3998" y="5602"/>
                </a:cubicBezTo>
                <a:cubicBezTo>
                  <a:pt x="4068" y="5503"/>
                  <a:pt x="4208" y="5512"/>
                  <a:pt x="4311" y="5537"/>
                </a:cubicBezTo>
                <a:cubicBezTo>
                  <a:pt x="4487" y="5579"/>
                  <a:pt x="4634" y="5698"/>
                  <a:pt x="4809" y="5741"/>
                </a:cubicBezTo>
                <a:cubicBezTo>
                  <a:pt x="4914" y="5767"/>
                  <a:pt x="4920" y="5739"/>
                  <a:pt x="4986" y="5669"/>
                </a:cubicBezTo>
              </a:path>
              <a:path w="4994" h="5819" extrusionOk="0">
                <a:moveTo>
                  <a:pt x="4255" y="2890"/>
                </a:moveTo>
                <a:cubicBezTo>
                  <a:pt x="4274" y="2892"/>
                  <a:pt x="4284" y="2897"/>
                  <a:pt x="4304" y="2887"/>
                </a:cubicBezTo>
                <a:cubicBezTo>
                  <a:pt x="4338" y="2870"/>
                  <a:pt x="4377" y="2838"/>
                  <a:pt x="4405" y="2812"/>
                </a:cubicBezTo>
                <a:cubicBezTo>
                  <a:pt x="4449" y="2772"/>
                  <a:pt x="4491" y="2728"/>
                  <a:pt x="4531" y="2684"/>
                </a:cubicBezTo>
                <a:cubicBezTo>
                  <a:pt x="4562" y="2650"/>
                  <a:pt x="4589" y="2614"/>
                  <a:pt x="4613" y="2575"/>
                </a:cubicBezTo>
                <a:cubicBezTo>
                  <a:pt x="4624" y="2557"/>
                  <a:pt x="4633" y="2538"/>
                  <a:pt x="4643" y="2519"/>
                </a:cubicBezTo>
                <a:cubicBezTo>
                  <a:pt x="4643" y="2555"/>
                  <a:pt x="4640" y="2590"/>
                  <a:pt x="4637" y="2626"/>
                </a:cubicBezTo>
                <a:cubicBezTo>
                  <a:pt x="4619" y="2862"/>
                  <a:pt x="4592" y="3097"/>
                  <a:pt x="4580" y="3333"/>
                </a:cubicBezTo>
                <a:cubicBezTo>
                  <a:pt x="4578" y="3373"/>
                  <a:pt x="4577" y="3413"/>
                  <a:pt x="4581" y="3453"/>
                </a:cubicBezTo>
                <a:cubicBezTo>
                  <a:pt x="4578" y="3437"/>
                  <a:pt x="4578" y="3421"/>
                  <a:pt x="4572" y="3405"/>
                </a:cubicBezTo>
                <a:cubicBezTo>
                  <a:pt x="4569" y="3393"/>
                  <a:pt x="4567" y="3389"/>
                  <a:pt x="4561" y="3383"/>
                </a:cubicBezTo>
              </a:path>
              <a:path w="4994" h="5819" extrusionOk="0">
                <a:moveTo>
                  <a:pt x="4344" y="3481"/>
                </a:moveTo>
                <a:cubicBezTo>
                  <a:pt x="4331" y="3504"/>
                  <a:pt x="4372" y="3488"/>
                  <a:pt x="4397" y="3485"/>
                </a:cubicBezTo>
                <a:cubicBezTo>
                  <a:pt x="4465" y="3477"/>
                  <a:pt x="4533" y="3467"/>
                  <a:pt x="4601" y="3456"/>
                </a:cubicBezTo>
                <a:cubicBezTo>
                  <a:pt x="4685" y="3442"/>
                  <a:pt x="4769" y="3430"/>
                  <a:pt x="4854" y="3420"/>
                </a:cubicBezTo>
                <a:cubicBezTo>
                  <a:pt x="4896" y="3415"/>
                  <a:pt x="4938" y="3412"/>
                  <a:pt x="4980" y="3415"/>
                </a:cubicBezTo>
                <a:cubicBezTo>
                  <a:pt x="4991" y="3430"/>
                  <a:pt x="4979" y="3423"/>
                  <a:pt x="4979" y="3407"/>
                </a:cubicBezTo>
                <a:cubicBezTo>
                  <a:pt x="4981" y="3386"/>
                  <a:pt x="4983" y="3378"/>
                  <a:pt x="4993" y="3365"/>
                </a:cubicBezTo>
              </a:path>
              <a:path w="4994" h="5819" extrusionOk="0">
                <a:moveTo>
                  <a:pt x="4449" y="2343"/>
                </a:moveTo>
                <a:cubicBezTo>
                  <a:pt x="4474" y="2267"/>
                  <a:pt x="4492" y="2197"/>
                  <a:pt x="4505" y="2119"/>
                </a:cubicBezTo>
                <a:cubicBezTo>
                  <a:pt x="4451" y="2174"/>
                  <a:pt x="4408" y="2238"/>
                  <a:pt x="4365" y="2309"/>
                </a:cubicBezTo>
                <a:cubicBezTo>
                  <a:pt x="4247" y="2507"/>
                  <a:pt x="4084" y="2737"/>
                  <a:pt x="4041" y="2968"/>
                </a:cubicBezTo>
                <a:cubicBezTo>
                  <a:pt x="4041" y="2986"/>
                  <a:pt x="4041" y="3003"/>
                  <a:pt x="4041" y="3021"/>
                </a:cubicBezTo>
                <a:cubicBezTo>
                  <a:pt x="4137" y="3019"/>
                  <a:pt x="4196" y="3003"/>
                  <a:pt x="4298" y="2944"/>
                </a:cubicBezTo>
                <a:cubicBezTo>
                  <a:pt x="4497" y="2830"/>
                  <a:pt x="4693" y="2630"/>
                  <a:pt x="4917" y="2568"/>
                </a:cubicBezTo>
                <a:cubicBezTo>
                  <a:pt x="4933" y="2567"/>
                  <a:pt x="4949" y="2567"/>
                  <a:pt x="4965" y="2566"/>
                </a:cubicBezTo>
                <a:cubicBezTo>
                  <a:pt x="4962" y="2663"/>
                  <a:pt x="4944" y="2719"/>
                  <a:pt x="4883" y="2817"/>
                </a:cubicBezTo>
                <a:cubicBezTo>
                  <a:pt x="4793" y="2963"/>
                  <a:pt x="4686" y="3098"/>
                  <a:pt x="4580" y="3233"/>
                </a:cubicBezTo>
                <a:cubicBezTo>
                  <a:pt x="4664" y="3163"/>
                  <a:pt x="4736" y="3081"/>
                  <a:pt x="4830" y="3033"/>
                </a:cubicBezTo>
                <a:cubicBezTo>
                  <a:pt x="4815" y="3104"/>
                  <a:pt x="4794" y="3168"/>
                  <a:pt x="4764" y="3237"/>
                </a:cubicBezTo>
                <a:cubicBezTo>
                  <a:pt x="4711" y="3360"/>
                  <a:pt x="4607" y="3517"/>
                  <a:pt x="4601" y="3654"/>
                </a:cubicBezTo>
                <a:cubicBezTo>
                  <a:pt x="4599" y="3700"/>
                  <a:pt x="4612" y="3700"/>
                  <a:pt x="4634" y="3670"/>
                </a:cubicBezTo>
                <a:cubicBezTo>
                  <a:pt x="4638" y="3659"/>
                  <a:pt x="4641" y="3648"/>
                  <a:pt x="4645" y="3637"/>
                </a:cubicBezTo>
              </a:path>
              <a:path w="4994" h="5819" extrusionOk="0">
                <a:moveTo>
                  <a:pt x="2919" y="2774"/>
                </a:moveTo>
                <a:cubicBezTo>
                  <a:pt x="2926" y="2746"/>
                  <a:pt x="2928" y="2745"/>
                  <a:pt x="2950" y="2725"/>
                </a:cubicBezTo>
                <a:cubicBezTo>
                  <a:pt x="2993" y="2686"/>
                  <a:pt x="3052" y="2656"/>
                  <a:pt x="3107" y="2637"/>
                </a:cubicBezTo>
                <a:cubicBezTo>
                  <a:pt x="3173" y="2614"/>
                  <a:pt x="3248" y="2605"/>
                  <a:pt x="3316" y="2624"/>
                </a:cubicBezTo>
                <a:cubicBezTo>
                  <a:pt x="3362" y="2637"/>
                  <a:pt x="3415" y="2674"/>
                  <a:pt x="3416" y="2727"/>
                </a:cubicBezTo>
                <a:cubicBezTo>
                  <a:pt x="3418" y="2799"/>
                  <a:pt x="3349" y="2832"/>
                  <a:pt x="3311" y="2880"/>
                </a:cubicBezTo>
                <a:cubicBezTo>
                  <a:pt x="3309" y="2885"/>
                  <a:pt x="3307" y="2891"/>
                  <a:pt x="3305" y="2896"/>
                </a:cubicBezTo>
                <a:cubicBezTo>
                  <a:pt x="3342" y="2929"/>
                  <a:pt x="3377" y="2951"/>
                  <a:pt x="3423" y="2976"/>
                </a:cubicBezTo>
                <a:cubicBezTo>
                  <a:pt x="3499" y="3017"/>
                  <a:pt x="3612" y="3062"/>
                  <a:pt x="3656" y="3141"/>
                </a:cubicBezTo>
                <a:cubicBezTo>
                  <a:pt x="3692" y="3206"/>
                  <a:pt x="3625" y="3261"/>
                  <a:pt x="3577" y="3293"/>
                </a:cubicBezTo>
                <a:cubicBezTo>
                  <a:pt x="3387" y="3419"/>
                  <a:pt x="3103" y="3446"/>
                  <a:pt x="2901" y="3334"/>
                </a:cubicBezTo>
                <a:cubicBezTo>
                  <a:pt x="2867" y="3312"/>
                  <a:pt x="2856" y="3306"/>
                  <a:pt x="2838" y="3285"/>
                </a:cubicBezTo>
              </a:path>
              <a:path w="4994" h="5819" extrusionOk="0">
                <a:moveTo>
                  <a:pt x="4230" y="32"/>
                </a:moveTo>
                <a:cubicBezTo>
                  <a:pt x="4238" y="28"/>
                  <a:pt x="4265" y="0"/>
                  <a:pt x="4274" y="3"/>
                </a:cubicBezTo>
                <a:cubicBezTo>
                  <a:pt x="4302" y="11"/>
                  <a:pt x="4252" y="65"/>
                  <a:pt x="4237" y="88"/>
                </a:cubicBezTo>
                <a:cubicBezTo>
                  <a:pt x="4180" y="172"/>
                  <a:pt x="4117" y="252"/>
                  <a:pt x="4055" y="332"/>
                </a:cubicBezTo>
                <a:cubicBezTo>
                  <a:pt x="3978" y="432"/>
                  <a:pt x="3877" y="534"/>
                  <a:pt x="3829" y="653"/>
                </a:cubicBezTo>
                <a:cubicBezTo>
                  <a:pt x="3830" y="657"/>
                  <a:pt x="3832" y="660"/>
                  <a:pt x="3833" y="664"/>
                </a:cubicBezTo>
                <a:cubicBezTo>
                  <a:pt x="3888" y="636"/>
                  <a:pt x="3937" y="604"/>
                  <a:pt x="3988" y="566"/>
                </a:cubicBezTo>
                <a:cubicBezTo>
                  <a:pt x="4086" y="493"/>
                  <a:pt x="4177" y="411"/>
                  <a:pt x="4272" y="334"/>
                </a:cubicBezTo>
                <a:cubicBezTo>
                  <a:pt x="4338" y="281"/>
                  <a:pt x="4407" y="226"/>
                  <a:pt x="4479" y="190"/>
                </a:cubicBezTo>
                <a:cubicBezTo>
                  <a:pt x="4453" y="258"/>
                  <a:pt x="4422" y="318"/>
                  <a:pt x="4383" y="383"/>
                </a:cubicBezTo>
                <a:cubicBezTo>
                  <a:pt x="4264" y="578"/>
                  <a:pt x="4127" y="767"/>
                  <a:pt x="4023" y="971"/>
                </a:cubicBezTo>
                <a:cubicBezTo>
                  <a:pt x="4001" y="1014"/>
                  <a:pt x="4011" y="1014"/>
                  <a:pt x="4010" y="1043"/>
                </a:cubicBezTo>
                <a:cubicBezTo>
                  <a:pt x="4118" y="966"/>
                  <a:pt x="4209" y="874"/>
                  <a:pt x="4301" y="778"/>
                </a:cubicBezTo>
                <a:cubicBezTo>
                  <a:pt x="4396" y="680"/>
                  <a:pt x="4486" y="562"/>
                  <a:pt x="4597" y="482"/>
                </a:cubicBezTo>
                <a:cubicBezTo>
                  <a:pt x="4600" y="482"/>
                  <a:pt x="4604" y="483"/>
                  <a:pt x="4607" y="483"/>
                </a:cubicBezTo>
                <a:cubicBezTo>
                  <a:pt x="4584" y="547"/>
                  <a:pt x="4555" y="603"/>
                  <a:pt x="4519" y="664"/>
                </a:cubicBezTo>
                <a:cubicBezTo>
                  <a:pt x="4437" y="804"/>
                  <a:pt x="4348" y="939"/>
                  <a:pt x="4279" y="1086"/>
                </a:cubicBezTo>
                <a:cubicBezTo>
                  <a:pt x="4335" y="1058"/>
                  <a:pt x="4381" y="1027"/>
                  <a:pt x="4433" y="981"/>
                </a:cubicBezTo>
                <a:cubicBezTo>
                  <a:pt x="4533" y="892"/>
                  <a:pt x="4628" y="795"/>
                  <a:pt x="4731" y="709"/>
                </a:cubicBezTo>
                <a:cubicBezTo>
                  <a:pt x="4775" y="672"/>
                  <a:pt x="4778" y="683"/>
                  <a:pt x="4816" y="673"/>
                </a:cubicBezTo>
                <a:cubicBezTo>
                  <a:pt x="4803" y="746"/>
                  <a:pt x="4785" y="809"/>
                  <a:pt x="4757" y="880"/>
                </a:cubicBezTo>
                <a:cubicBezTo>
                  <a:pt x="4705" y="1014"/>
                  <a:pt x="4654" y="1148"/>
                  <a:pt x="4604" y="1282"/>
                </a:cubicBezTo>
                <a:cubicBezTo>
                  <a:pt x="4591" y="1317"/>
                  <a:pt x="4608" y="1236"/>
                  <a:pt x="4608" y="1225"/>
                </a:cubicBezTo>
                <a:cubicBezTo>
                  <a:pt x="4609" y="1189"/>
                  <a:pt x="4609" y="1175"/>
                  <a:pt x="4609" y="1150"/>
                </a:cubicBezTo>
              </a:path>
              <a:path w="4994" h="5819" extrusionOk="0">
                <a:moveTo>
                  <a:pt x="2565" y="231"/>
                </a:moveTo>
                <a:cubicBezTo>
                  <a:pt x="2588" y="239"/>
                  <a:pt x="2603" y="246"/>
                  <a:pt x="2628" y="246"/>
                </a:cubicBezTo>
                <a:cubicBezTo>
                  <a:pt x="2668" y="246"/>
                  <a:pt x="2704" y="239"/>
                  <a:pt x="2743" y="230"/>
                </a:cubicBezTo>
                <a:cubicBezTo>
                  <a:pt x="2797" y="218"/>
                  <a:pt x="2848" y="200"/>
                  <a:pt x="2900" y="183"/>
                </a:cubicBezTo>
                <a:cubicBezTo>
                  <a:pt x="2943" y="169"/>
                  <a:pt x="2995" y="154"/>
                  <a:pt x="3040" y="161"/>
                </a:cubicBezTo>
                <a:cubicBezTo>
                  <a:pt x="3123" y="175"/>
                  <a:pt x="3158" y="267"/>
                  <a:pt x="3170" y="339"/>
                </a:cubicBezTo>
                <a:cubicBezTo>
                  <a:pt x="3207" y="565"/>
                  <a:pt x="3066" y="780"/>
                  <a:pt x="2892" y="910"/>
                </a:cubicBezTo>
                <a:cubicBezTo>
                  <a:pt x="2801" y="978"/>
                  <a:pt x="2696" y="1035"/>
                  <a:pt x="2589" y="1074"/>
                </a:cubicBezTo>
                <a:cubicBezTo>
                  <a:pt x="2510" y="1103"/>
                  <a:pt x="2385" y="1138"/>
                  <a:pt x="2305" y="1091"/>
                </a:cubicBezTo>
                <a:cubicBezTo>
                  <a:pt x="2261" y="1065"/>
                  <a:pt x="2256" y="1005"/>
                  <a:pt x="2279" y="964"/>
                </a:cubicBezTo>
                <a:cubicBezTo>
                  <a:pt x="2312" y="903"/>
                  <a:pt x="2386" y="876"/>
                  <a:pt x="2450" y="866"/>
                </a:cubicBezTo>
                <a:cubicBezTo>
                  <a:pt x="2541" y="851"/>
                  <a:pt x="2635" y="878"/>
                  <a:pt x="2721" y="907"/>
                </a:cubicBezTo>
                <a:cubicBezTo>
                  <a:pt x="2845" y="948"/>
                  <a:pt x="2961" y="1013"/>
                  <a:pt x="3089" y="1043"/>
                </a:cubicBezTo>
                <a:cubicBezTo>
                  <a:pt x="3126" y="1052"/>
                  <a:pt x="3171" y="1066"/>
                  <a:pt x="3207" y="1046"/>
                </a:cubicBezTo>
                <a:cubicBezTo>
                  <a:pt x="3225" y="1036"/>
                  <a:pt x="3220" y="1021"/>
                  <a:pt x="3229" y="1008"/>
                </a:cubicBezTo>
              </a:path>
              <a:path w="4994" h="5819" extrusionOk="0">
                <a:moveTo>
                  <a:pt x="3061" y="2745"/>
                </a:moveTo>
                <a:cubicBezTo>
                  <a:pt x="3028" y="2726"/>
                  <a:pt x="3028" y="2710"/>
                  <a:pt x="2976" y="2719"/>
                </a:cubicBezTo>
                <a:cubicBezTo>
                  <a:pt x="2930" y="2727"/>
                  <a:pt x="2887" y="2745"/>
                  <a:pt x="2841" y="2751"/>
                </a:cubicBezTo>
                <a:cubicBezTo>
                  <a:pt x="2834" y="2752"/>
                  <a:pt x="2827" y="2752"/>
                  <a:pt x="2820" y="2753"/>
                </a:cubicBezTo>
                <a:cubicBezTo>
                  <a:pt x="2825" y="2704"/>
                  <a:pt x="2833" y="2687"/>
                  <a:pt x="2880" y="2641"/>
                </a:cubicBezTo>
                <a:cubicBezTo>
                  <a:pt x="2939" y="2584"/>
                  <a:pt x="3012" y="2522"/>
                  <a:pt x="3092" y="2499"/>
                </a:cubicBezTo>
                <a:cubicBezTo>
                  <a:pt x="3137" y="2493"/>
                  <a:pt x="3149" y="2490"/>
                  <a:pt x="3174" y="2510"/>
                </a:cubicBezTo>
                <a:cubicBezTo>
                  <a:pt x="3187" y="2607"/>
                  <a:pt x="3155" y="2675"/>
                  <a:pt x="3105" y="2761"/>
                </a:cubicBezTo>
                <a:cubicBezTo>
                  <a:pt x="3047" y="2860"/>
                  <a:pt x="2975" y="2948"/>
                  <a:pt x="2909" y="3042"/>
                </a:cubicBezTo>
                <a:cubicBezTo>
                  <a:pt x="2895" y="3065"/>
                  <a:pt x="2885" y="3068"/>
                  <a:pt x="2894" y="3082"/>
                </a:cubicBezTo>
                <a:cubicBezTo>
                  <a:pt x="3016" y="3025"/>
                  <a:pt x="3133" y="2957"/>
                  <a:pt x="3258" y="2905"/>
                </a:cubicBezTo>
                <a:cubicBezTo>
                  <a:pt x="3340" y="2870"/>
                  <a:pt x="3407" y="2854"/>
                  <a:pt x="3494" y="2844"/>
                </a:cubicBezTo>
                <a:cubicBezTo>
                  <a:pt x="3557" y="2913"/>
                  <a:pt x="3494" y="2977"/>
                  <a:pt x="3438" y="3046"/>
                </a:cubicBezTo>
                <a:cubicBezTo>
                  <a:pt x="3347" y="3159"/>
                  <a:pt x="3235" y="3258"/>
                  <a:pt x="3127" y="3354"/>
                </a:cubicBezTo>
                <a:cubicBezTo>
                  <a:pt x="3080" y="3394"/>
                  <a:pt x="3069" y="3403"/>
                  <a:pt x="3040" y="3427"/>
                </a:cubicBezTo>
                <a:cubicBezTo>
                  <a:pt x="3109" y="3395"/>
                  <a:pt x="3177" y="3363"/>
                  <a:pt x="3250" y="3341"/>
                </a:cubicBezTo>
                <a:cubicBezTo>
                  <a:pt x="3325" y="3318"/>
                  <a:pt x="3423" y="3292"/>
                  <a:pt x="3498" y="3329"/>
                </a:cubicBezTo>
                <a:cubicBezTo>
                  <a:pt x="3523" y="3350"/>
                  <a:pt x="3531" y="3356"/>
                  <a:pt x="3533" y="3379"/>
                </a:cubicBezTo>
                <a:cubicBezTo>
                  <a:pt x="3518" y="3418"/>
                  <a:pt x="3503" y="3449"/>
                  <a:pt x="3453" y="3445"/>
                </a:cubicBezTo>
                <a:cubicBezTo>
                  <a:pt x="3418" y="3435"/>
                  <a:pt x="3405" y="3431"/>
                  <a:pt x="3386" y="3414"/>
                </a:cubicBezTo>
              </a:path>
              <a:path w="4994" h="5819" extrusionOk="0">
                <a:moveTo>
                  <a:pt x="2001" y="2568"/>
                </a:moveTo>
                <a:cubicBezTo>
                  <a:pt x="2011" y="2528"/>
                  <a:pt x="2007" y="2562"/>
                  <a:pt x="1999" y="2524"/>
                </a:cubicBezTo>
                <a:cubicBezTo>
                  <a:pt x="1965" y="2534"/>
                  <a:pt x="1937" y="2544"/>
                  <a:pt x="1908" y="2566"/>
                </a:cubicBezTo>
                <a:cubicBezTo>
                  <a:pt x="1854" y="2606"/>
                  <a:pt x="1811" y="2659"/>
                  <a:pt x="1779" y="2718"/>
                </a:cubicBezTo>
                <a:cubicBezTo>
                  <a:pt x="1738" y="2794"/>
                  <a:pt x="1720" y="2880"/>
                  <a:pt x="1717" y="2966"/>
                </a:cubicBezTo>
                <a:cubicBezTo>
                  <a:pt x="1714" y="3055"/>
                  <a:pt x="1728" y="3147"/>
                  <a:pt x="1761" y="3230"/>
                </a:cubicBezTo>
                <a:cubicBezTo>
                  <a:pt x="1798" y="3324"/>
                  <a:pt x="1869" y="3426"/>
                  <a:pt x="1977" y="3441"/>
                </a:cubicBezTo>
                <a:cubicBezTo>
                  <a:pt x="2047" y="3451"/>
                  <a:pt x="2118" y="3414"/>
                  <a:pt x="2173" y="3374"/>
                </a:cubicBezTo>
                <a:cubicBezTo>
                  <a:pt x="2243" y="3323"/>
                  <a:pt x="2300" y="3253"/>
                  <a:pt x="2342" y="3178"/>
                </a:cubicBezTo>
                <a:cubicBezTo>
                  <a:pt x="2380" y="3110"/>
                  <a:pt x="2435" y="2994"/>
                  <a:pt x="2385" y="2918"/>
                </a:cubicBezTo>
                <a:cubicBezTo>
                  <a:pt x="2360" y="2879"/>
                  <a:pt x="2317" y="2895"/>
                  <a:pt x="2288" y="2920"/>
                </a:cubicBezTo>
                <a:cubicBezTo>
                  <a:pt x="2241" y="2960"/>
                  <a:pt x="2216" y="3024"/>
                  <a:pt x="2198" y="3081"/>
                </a:cubicBezTo>
                <a:cubicBezTo>
                  <a:pt x="2178" y="3147"/>
                  <a:pt x="2147" y="3279"/>
                  <a:pt x="2176" y="3347"/>
                </a:cubicBezTo>
                <a:cubicBezTo>
                  <a:pt x="2189" y="3379"/>
                  <a:pt x="2187" y="3345"/>
                  <a:pt x="2195" y="3338"/>
                </a:cubicBezTo>
              </a:path>
              <a:path w="4994" h="5819" extrusionOk="0">
                <a:moveTo>
                  <a:pt x="2325" y="273"/>
                </a:moveTo>
                <a:cubicBezTo>
                  <a:pt x="2362" y="235"/>
                  <a:pt x="2390" y="213"/>
                  <a:pt x="2437" y="187"/>
                </a:cubicBezTo>
                <a:cubicBezTo>
                  <a:pt x="2482" y="162"/>
                  <a:pt x="2533" y="134"/>
                  <a:pt x="2587" y="140"/>
                </a:cubicBezTo>
                <a:cubicBezTo>
                  <a:pt x="2595" y="143"/>
                  <a:pt x="2603" y="145"/>
                  <a:pt x="2611" y="148"/>
                </a:cubicBezTo>
                <a:cubicBezTo>
                  <a:pt x="2619" y="195"/>
                  <a:pt x="2622" y="211"/>
                  <a:pt x="2597" y="260"/>
                </a:cubicBezTo>
                <a:cubicBezTo>
                  <a:pt x="2579" y="297"/>
                  <a:pt x="2555" y="332"/>
                  <a:pt x="2534" y="367"/>
                </a:cubicBezTo>
                <a:cubicBezTo>
                  <a:pt x="2609" y="332"/>
                  <a:pt x="2678" y="287"/>
                  <a:pt x="2752" y="249"/>
                </a:cubicBezTo>
                <a:cubicBezTo>
                  <a:pt x="2841" y="204"/>
                  <a:pt x="2948" y="141"/>
                  <a:pt x="3050" y="135"/>
                </a:cubicBezTo>
                <a:cubicBezTo>
                  <a:pt x="3086" y="142"/>
                  <a:pt x="3097" y="143"/>
                  <a:pt x="3100" y="173"/>
                </a:cubicBezTo>
                <a:cubicBezTo>
                  <a:pt x="3057" y="285"/>
                  <a:pt x="2993" y="372"/>
                  <a:pt x="2922" y="469"/>
                </a:cubicBezTo>
                <a:cubicBezTo>
                  <a:pt x="2844" y="575"/>
                  <a:pt x="2747" y="678"/>
                  <a:pt x="2710" y="805"/>
                </a:cubicBezTo>
                <a:cubicBezTo>
                  <a:pt x="2784" y="801"/>
                  <a:pt x="2837" y="787"/>
                  <a:pt x="2915" y="751"/>
                </a:cubicBezTo>
                <a:cubicBezTo>
                  <a:pt x="2989" y="716"/>
                  <a:pt x="3076" y="652"/>
                  <a:pt x="3158" y="638"/>
                </a:cubicBezTo>
                <a:cubicBezTo>
                  <a:pt x="3161" y="640"/>
                  <a:pt x="3165" y="642"/>
                  <a:pt x="3168" y="644"/>
                </a:cubicBezTo>
                <a:cubicBezTo>
                  <a:pt x="3105" y="719"/>
                  <a:pt x="3031" y="780"/>
                  <a:pt x="2956" y="844"/>
                </a:cubicBezTo>
                <a:cubicBezTo>
                  <a:pt x="2879" y="909"/>
                  <a:pt x="2804" y="972"/>
                  <a:pt x="2742" y="1051"/>
                </a:cubicBezTo>
                <a:cubicBezTo>
                  <a:pt x="2822" y="1049"/>
                  <a:pt x="2903" y="1030"/>
                  <a:pt x="2990" y="1004"/>
                </a:cubicBezTo>
                <a:cubicBezTo>
                  <a:pt x="3127" y="964"/>
                  <a:pt x="3264" y="920"/>
                  <a:pt x="3404" y="890"/>
                </a:cubicBezTo>
                <a:cubicBezTo>
                  <a:pt x="3449" y="881"/>
                  <a:pt x="3541" y="867"/>
                  <a:pt x="3500" y="888"/>
                </a:cubicBezTo>
                <a:cubicBezTo>
                  <a:pt x="3455" y="911"/>
                  <a:pt x="3372" y="900"/>
                  <a:pt x="3325" y="902"/>
                </a:cubicBezTo>
              </a:path>
              <a:path w="4994" h="5819" extrusionOk="0">
                <a:moveTo>
                  <a:pt x="1248" y="553"/>
                </a:moveTo>
                <a:cubicBezTo>
                  <a:pt x="1232" y="566"/>
                  <a:pt x="1219" y="579"/>
                  <a:pt x="1204" y="593"/>
                </a:cubicBezTo>
                <a:cubicBezTo>
                  <a:pt x="1237" y="562"/>
                  <a:pt x="1276" y="538"/>
                  <a:pt x="1311" y="509"/>
                </a:cubicBezTo>
                <a:cubicBezTo>
                  <a:pt x="1363" y="466"/>
                  <a:pt x="1414" y="422"/>
                  <a:pt x="1466" y="378"/>
                </a:cubicBezTo>
                <a:cubicBezTo>
                  <a:pt x="1493" y="355"/>
                  <a:pt x="1511" y="342"/>
                  <a:pt x="1540" y="331"/>
                </a:cubicBezTo>
                <a:cubicBezTo>
                  <a:pt x="1545" y="369"/>
                  <a:pt x="1545" y="401"/>
                  <a:pt x="1542" y="441"/>
                </a:cubicBezTo>
                <a:cubicBezTo>
                  <a:pt x="1536" y="520"/>
                  <a:pt x="1528" y="598"/>
                  <a:pt x="1520" y="676"/>
                </a:cubicBezTo>
                <a:cubicBezTo>
                  <a:pt x="1511" y="769"/>
                  <a:pt x="1502" y="862"/>
                  <a:pt x="1504" y="956"/>
                </a:cubicBezTo>
                <a:cubicBezTo>
                  <a:pt x="1504" y="959"/>
                  <a:pt x="1504" y="962"/>
                  <a:pt x="1504" y="965"/>
                </a:cubicBezTo>
                <a:cubicBezTo>
                  <a:pt x="1480" y="956"/>
                  <a:pt x="1470" y="955"/>
                  <a:pt x="1443" y="965"/>
                </a:cubicBezTo>
                <a:cubicBezTo>
                  <a:pt x="1416" y="975"/>
                  <a:pt x="1406" y="979"/>
                  <a:pt x="1391" y="992"/>
                </a:cubicBezTo>
              </a:path>
              <a:path w="4994" h="5819" extrusionOk="0">
                <a:moveTo>
                  <a:pt x="1340" y="1039"/>
                </a:moveTo>
                <a:cubicBezTo>
                  <a:pt x="1324" y="1060"/>
                  <a:pt x="1286" y="1100"/>
                  <a:pt x="1308" y="1130"/>
                </a:cubicBezTo>
                <a:cubicBezTo>
                  <a:pt x="1335" y="1167"/>
                  <a:pt x="1404" y="1165"/>
                  <a:pt x="1443" y="1173"/>
                </a:cubicBezTo>
                <a:cubicBezTo>
                  <a:pt x="1508" y="1186"/>
                  <a:pt x="1576" y="1190"/>
                  <a:pt x="1638" y="1216"/>
                </a:cubicBezTo>
                <a:cubicBezTo>
                  <a:pt x="1686" y="1236"/>
                  <a:pt x="1703" y="1252"/>
                  <a:pt x="1671" y="1289"/>
                </a:cubicBezTo>
              </a:path>
              <a:path w="4994" h="5819" extrusionOk="0">
                <a:moveTo>
                  <a:pt x="1903" y="2884"/>
                </a:moveTo>
                <a:cubicBezTo>
                  <a:pt x="1924" y="2808"/>
                  <a:pt x="1949" y="2732"/>
                  <a:pt x="1956" y="2653"/>
                </a:cubicBezTo>
                <a:cubicBezTo>
                  <a:pt x="1956" y="2628"/>
                  <a:pt x="1957" y="2623"/>
                  <a:pt x="1953" y="2608"/>
                </a:cubicBezTo>
                <a:cubicBezTo>
                  <a:pt x="1915" y="2625"/>
                  <a:pt x="1886" y="2643"/>
                  <a:pt x="1852" y="2673"/>
                </a:cubicBezTo>
                <a:cubicBezTo>
                  <a:pt x="1807" y="2712"/>
                  <a:pt x="1767" y="2751"/>
                  <a:pt x="1720" y="2772"/>
                </a:cubicBezTo>
                <a:cubicBezTo>
                  <a:pt x="1741" y="2709"/>
                  <a:pt x="1765" y="2654"/>
                  <a:pt x="1799" y="2595"/>
                </a:cubicBezTo>
                <a:cubicBezTo>
                  <a:pt x="1837" y="2527"/>
                  <a:pt x="1876" y="2466"/>
                  <a:pt x="1930" y="2410"/>
                </a:cubicBezTo>
                <a:cubicBezTo>
                  <a:pt x="1936" y="2470"/>
                  <a:pt x="1920" y="2537"/>
                  <a:pt x="1894" y="2613"/>
                </a:cubicBezTo>
                <a:cubicBezTo>
                  <a:pt x="1836" y="2781"/>
                  <a:pt x="1769" y="2944"/>
                  <a:pt x="1719" y="3115"/>
                </a:cubicBezTo>
                <a:cubicBezTo>
                  <a:pt x="1690" y="3214"/>
                  <a:pt x="1650" y="3310"/>
                  <a:pt x="1708" y="3394"/>
                </a:cubicBezTo>
                <a:cubicBezTo>
                  <a:pt x="1813" y="3376"/>
                  <a:pt x="1890" y="3330"/>
                  <a:pt x="1982" y="3273"/>
                </a:cubicBezTo>
                <a:cubicBezTo>
                  <a:pt x="2060" y="3225"/>
                  <a:pt x="2125" y="3173"/>
                  <a:pt x="2213" y="3149"/>
                </a:cubicBezTo>
                <a:cubicBezTo>
                  <a:pt x="2207" y="3214"/>
                  <a:pt x="2194" y="3253"/>
                  <a:pt x="2153" y="3318"/>
                </a:cubicBezTo>
                <a:cubicBezTo>
                  <a:pt x="2120" y="3371"/>
                  <a:pt x="2086" y="3431"/>
                  <a:pt x="2045" y="3478"/>
                </a:cubicBezTo>
                <a:cubicBezTo>
                  <a:pt x="2047" y="3473"/>
                  <a:pt x="2050" y="3467"/>
                  <a:pt x="2052" y="3462"/>
                </a:cubicBezTo>
                <a:cubicBezTo>
                  <a:pt x="2138" y="3351"/>
                  <a:pt x="2229" y="3242"/>
                  <a:pt x="2319" y="3134"/>
                </a:cubicBezTo>
                <a:cubicBezTo>
                  <a:pt x="2366" y="3078"/>
                  <a:pt x="2411" y="3026"/>
                  <a:pt x="2465" y="2981"/>
                </a:cubicBezTo>
                <a:cubicBezTo>
                  <a:pt x="2444" y="3043"/>
                  <a:pt x="2421" y="3104"/>
                  <a:pt x="2396" y="3165"/>
                </a:cubicBezTo>
                <a:cubicBezTo>
                  <a:pt x="2363" y="3248"/>
                  <a:pt x="2329" y="3331"/>
                  <a:pt x="2310" y="3419"/>
                </a:cubicBezTo>
                <a:cubicBezTo>
                  <a:pt x="2307" y="3433"/>
                  <a:pt x="2302" y="3520"/>
                  <a:pt x="2318" y="3458"/>
                </a:cubicBezTo>
                <a:cubicBezTo>
                  <a:pt x="2319" y="3424"/>
                  <a:pt x="2319" y="3411"/>
                  <a:pt x="2315" y="3387"/>
                </a:cubicBezTo>
              </a:path>
              <a:path w="4994" h="5819" extrusionOk="0">
                <a:moveTo>
                  <a:pt x="1028" y="2622"/>
                </a:moveTo>
                <a:cubicBezTo>
                  <a:pt x="965" y="2596"/>
                  <a:pt x="908" y="2552"/>
                  <a:pt x="838" y="2567"/>
                </a:cubicBezTo>
                <a:cubicBezTo>
                  <a:pt x="790" y="2578"/>
                  <a:pt x="750" y="2645"/>
                  <a:pt x="729" y="2683"/>
                </a:cubicBezTo>
                <a:cubicBezTo>
                  <a:pt x="679" y="2773"/>
                  <a:pt x="649" y="2876"/>
                  <a:pt x="629" y="2977"/>
                </a:cubicBezTo>
                <a:cubicBezTo>
                  <a:pt x="600" y="3121"/>
                  <a:pt x="591" y="3270"/>
                  <a:pt x="623" y="3415"/>
                </a:cubicBezTo>
                <a:cubicBezTo>
                  <a:pt x="639" y="3486"/>
                  <a:pt x="671" y="3573"/>
                  <a:pt x="742" y="3607"/>
                </a:cubicBezTo>
                <a:cubicBezTo>
                  <a:pt x="812" y="3640"/>
                  <a:pt x="896" y="3604"/>
                  <a:pt x="956" y="3567"/>
                </a:cubicBezTo>
                <a:cubicBezTo>
                  <a:pt x="1052" y="3507"/>
                  <a:pt x="1124" y="3419"/>
                  <a:pt x="1188" y="3328"/>
                </a:cubicBezTo>
                <a:cubicBezTo>
                  <a:pt x="1250" y="3240"/>
                  <a:pt x="1318" y="3128"/>
                  <a:pt x="1318" y="3016"/>
                </a:cubicBezTo>
                <a:cubicBezTo>
                  <a:pt x="1313" y="2989"/>
                  <a:pt x="1313" y="2981"/>
                  <a:pt x="1297" y="2971"/>
                </a:cubicBezTo>
                <a:cubicBezTo>
                  <a:pt x="1241" y="3002"/>
                  <a:pt x="1215" y="3021"/>
                  <a:pt x="1177" y="3082"/>
                </a:cubicBezTo>
                <a:cubicBezTo>
                  <a:pt x="1127" y="3162"/>
                  <a:pt x="1086" y="3253"/>
                  <a:pt x="1056" y="3343"/>
                </a:cubicBezTo>
                <a:cubicBezTo>
                  <a:pt x="1036" y="3403"/>
                  <a:pt x="1013" y="3477"/>
                  <a:pt x="1016" y="3541"/>
                </a:cubicBezTo>
                <a:cubicBezTo>
                  <a:pt x="1018" y="3574"/>
                  <a:pt x="1032" y="3577"/>
                  <a:pt x="1047" y="3598"/>
                </a:cubicBezTo>
              </a:path>
              <a:path w="4994" h="5819" extrusionOk="0">
                <a:moveTo>
                  <a:pt x="1470" y="837"/>
                </a:moveTo>
                <a:cubicBezTo>
                  <a:pt x="1456" y="808"/>
                  <a:pt x="1443" y="771"/>
                  <a:pt x="1437" y="739"/>
                </a:cubicBezTo>
                <a:cubicBezTo>
                  <a:pt x="1426" y="682"/>
                  <a:pt x="1420" y="621"/>
                  <a:pt x="1418" y="563"/>
                </a:cubicBezTo>
                <a:cubicBezTo>
                  <a:pt x="1416" y="506"/>
                  <a:pt x="1416" y="448"/>
                  <a:pt x="1422" y="392"/>
                </a:cubicBezTo>
                <a:cubicBezTo>
                  <a:pt x="1426" y="358"/>
                  <a:pt x="1419" y="352"/>
                  <a:pt x="1429" y="370"/>
                </a:cubicBezTo>
                <a:cubicBezTo>
                  <a:pt x="1416" y="447"/>
                  <a:pt x="1398" y="522"/>
                  <a:pt x="1379" y="597"/>
                </a:cubicBezTo>
                <a:cubicBezTo>
                  <a:pt x="1359" y="677"/>
                  <a:pt x="1327" y="765"/>
                  <a:pt x="1332" y="848"/>
                </a:cubicBezTo>
                <a:cubicBezTo>
                  <a:pt x="1334" y="857"/>
                  <a:pt x="1337" y="865"/>
                  <a:pt x="1339" y="874"/>
                </a:cubicBezTo>
                <a:cubicBezTo>
                  <a:pt x="1399" y="871"/>
                  <a:pt x="1444" y="834"/>
                  <a:pt x="1492" y="796"/>
                </a:cubicBezTo>
                <a:cubicBezTo>
                  <a:pt x="1564" y="739"/>
                  <a:pt x="1629" y="653"/>
                  <a:pt x="1711" y="610"/>
                </a:cubicBezTo>
                <a:cubicBezTo>
                  <a:pt x="1716" y="609"/>
                  <a:pt x="1722" y="608"/>
                  <a:pt x="1727" y="607"/>
                </a:cubicBezTo>
                <a:cubicBezTo>
                  <a:pt x="1718" y="656"/>
                  <a:pt x="1690" y="695"/>
                  <a:pt x="1662" y="737"/>
                </a:cubicBezTo>
                <a:cubicBezTo>
                  <a:pt x="1633" y="780"/>
                  <a:pt x="1603" y="823"/>
                  <a:pt x="1571" y="864"/>
                </a:cubicBezTo>
                <a:cubicBezTo>
                  <a:pt x="1596" y="838"/>
                  <a:pt x="1620" y="811"/>
                  <a:pt x="1651" y="792"/>
                </a:cubicBezTo>
                <a:cubicBezTo>
                  <a:pt x="1673" y="781"/>
                  <a:pt x="1679" y="777"/>
                  <a:pt x="1695" y="780"/>
                </a:cubicBezTo>
                <a:cubicBezTo>
                  <a:pt x="1715" y="819"/>
                  <a:pt x="1707" y="851"/>
                  <a:pt x="1697" y="894"/>
                </a:cubicBezTo>
                <a:cubicBezTo>
                  <a:pt x="1689" y="928"/>
                  <a:pt x="1679" y="994"/>
                  <a:pt x="1653" y="1020"/>
                </a:cubicBezTo>
                <a:cubicBezTo>
                  <a:pt x="1649" y="1021"/>
                  <a:pt x="1644" y="1022"/>
                  <a:pt x="1640" y="1023"/>
                </a:cubicBezTo>
                <a:cubicBezTo>
                  <a:pt x="1602" y="994"/>
                  <a:pt x="1575" y="953"/>
                  <a:pt x="1543" y="916"/>
                </a:cubicBezTo>
              </a:path>
              <a:path w="4994" h="5819" extrusionOk="0">
                <a:moveTo>
                  <a:pt x="226" y="215"/>
                </a:moveTo>
                <a:cubicBezTo>
                  <a:pt x="224" y="199"/>
                  <a:pt x="224" y="195"/>
                  <a:pt x="223" y="185"/>
                </a:cubicBezTo>
                <a:cubicBezTo>
                  <a:pt x="196" y="196"/>
                  <a:pt x="178" y="196"/>
                  <a:pt x="149" y="233"/>
                </a:cubicBezTo>
                <a:cubicBezTo>
                  <a:pt x="110" y="283"/>
                  <a:pt x="80" y="342"/>
                  <a:pt x="57" y="401"/>
                </a:cubicBezTo>
                <a:cubicBezTo>
                  <a:pt x="25" y="484"/>
                  <a:pt x="3" y="571"/>
                  <a:pt x="0" y="661"/>
                </a:cubicBezTo>
                <a:cubicBezTo>
                  <a:pt x="-5" y="831"/>
                  <a:pt x="62" y="1001"/>
                  <a:pt x="223" y="1076"/>
                </a:cubicBezTo>
                <a:cubicBezTo>
                  <a:pt x="379" y="1148"/>
                  <a:pt x="552" y="1097"/>
                  <a:pt x="675" y="988"/>
                </a:cubicBezTo>
                <a:cubicBezTo>
                  <a:pt x="825" y="856"/>
                  <a:pt x="867" y="647"/>
                  <a:pt x="834" y="457"/>
                </a:cubicBezTo>
                <a:cubicBezTo>
                  <a:pt x="813" y="333"/>
                  <a:pt x="756" y="181"/>
                  <a:pt x="632" y="125"/>
                </a:cubicBezTo>
                <a:cubicBezTo>
                  <a:pt x="558" y="91"/>
                  <a:pt x="482" y="116"/>
                  <a:pt x="419" y="157"/>
                </a:cubicBezTo>
                <a:cubicBezTo>
                  <a:pt x="324" y="220"/>
                  <a:pt x="261" y="314"/>
                  <a:pt x="195"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0" name="Ink 231"/>
          <p:cNvSpPr>
            <a:spLocks noRot="1" noChangeAspect="1" noEditPoints="1" noChangeArrowheads="1" noChangeShapeType="1" noTextEdit="1"/>
          </p:cNvSpPr>
          <p:nvPr/>
        </p:nvSpPr>
        <p:spPr bwMode="auto">
          <a:xfrm>
            <a:off x="6989763" y="2978150"/>
            <a:ext cx="430212" cy="195263"/>
          </a:xfrm>
          <a:custGeom>
            <a:avLst/>
            <a:gdLst>
              <a:gd name="T0" fmla="*/ 2147483647 w 1191"/>
              <a:gd name="T1" fmla="*/ 2147483647 h 543"/>
              <a:gd name="T2" fmla="*/ 2147483647 w 1191"/>
              <a:gd name="T3" fmla="*/ 2147483647 h 543"/>
              <a:gd name="T4" fmla="*/ 2147483647 w 1191"/>
              <a:gd name="T5" fmla="*/ 2147483647 h 543"/>
              <a:gd name="T6" fmla="*/ 2147483647 w 1191"/>
              <a:gd name="T7" fmla="*/ 2147483647 h 543"/>
              <a:gd name="T8" fmla="*/ 2147483647 w 1191"/>
              <a:gd name="T9" fmla="*/ 2147483647 h 543"/>
              <a:gd name="T10" fmla="*/ 2147483647 w 1191"/>
              <a:gd name="T11" fmla="*/ 2147483647 h 543"/>
              <a:gd name="T12" fmla="*/ 2147483647 w 1191"/>
              <a:gd name="T13" fmla="*/ 2147483647 h 543"/>
              <a:gd name="T14" fmla="*/ 2147483647 w 1191"/>
              <a:gd name="T15" fmla="*/ 2147483647 h 543"/>
              <a:gd name="T16" fmla="*/ 2147483647 w 1191"/>
              <a:gd name="T17" fmla="*/ 2147483647 h 543"/>
              <a:gd name="T18" fmla="*/ 2147483647 w 1191"/>
              <a:gd name="T19" fmla="*/ 2147483647 h 543"/>
              <a:gd name="T20" fmla="*/ 2147483647 w 1191"/>
              <a:gd name="T21" fmla="*/ 0 h 543"/>
              <a:gd name="T22" fmla="*/ 2147483647 w 1191"/>
              <a:gd name="T23" fmla="*/ 2147483647 h 543"/>
              <a:gd name="T24" fmla="*/ 2147483647 w 1191"/>
              <a:gd name="T25" fmla="*/ 2147483647 h 543"/>
              <a:gd name="T26" fmla="*/ 2147483647 w 1191"/>
              <a:gd name="T27" fmla="*/ 2147483647 h 543"/>
              <a:gd name="T28" fmla="*/ 2147483647 w 1191"/>
              <a:gd name="T29" fmla="*/ 2147483647 h 543"/>
              <a:gd name="T30" fmla="*/ 2147483647 w 1191"/>
              <a:gd name="T31" fmla="*/ 2147483647 h 543"/>
              <a:gd name="T32" fmla="*/ 2147483647 w 1191"/>
              <a:gd name="T33" fmla="*/ 2147483647 h 5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1"/>
              <a:gd name="T52" fmla="*/ 0 h 543"/>
              <a:gd name="T53" fmla="*/ 1191 w 1191"/>
              <a:gd name="T54" fmla="*/ 543 h 5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1" h="543" extrusionOk="0">
                <a:moveTo>
                  <a:pt x="218" y="224"/>
                </a:moveTo>
                <a:cubicBezTo>
                  <a:pt x="192" y="238"/>
                  <a:pt x="182" y="234"/>
                  <a:pt x="220" y="259"/>
                </a:cubicBezTo>
                <a:cubicBezTo>
                  <a:pt x="268" y="290"/>
                  <a:pt x="359" y="280"/>
                  <a:pt x="412" y="282"/>
                </a:cubicBezTo>
                <a:cubicBezTo>
                  <a:pt x="529" y="286"/>
                  <a:pt x="645" y="279"/>
                  <a:pt x="762" y="277"/>
                </a:cubicBezTo>
                <a:cubicBezTo>
                  <a:pt x="866" y="275"/>
                  <a:pt x="969" y="274"/>
                  <a:pt x="1073" y="276"/>
                </a:cubicBezTo>
                <a:cubicBezTo>
                  <a:pt x="1112" y="277"/>
                  <a:pt x="1151" y="279"/>
                  <a:pt x="1190" y="282"/>
                </a:cubicBezTo>
                <a:cubicBezTo>
                  <a:pt x="1162" y="272"/>
                  <a:pt x="1136" y="266"/>
                  <a:pt x="1107" y="259"/>
                </a:cubicBezTo>
                <a:cubicBezTo>
                  <a:pt x="1080" y="253"/>
                  <a:pt x="1070" y="250"/>
                  <a:pt x="1052" y="244"/>
                </a:cubicBezTo>
              </a:path>
              <a:path w="1191" h="543" extrusionOk="0">
                <a:moveTo>
                  <a:pt x="241" y="70"/>
                </a:moveTo>
                <a:cubicBezTo>
                  <a:pt x="242" y="53"/>
                  <a:pt x="243" y="31"/>
                  <a:pt x="250" y="15"/>
                </a:cubicBezTo>
                <a:cubicBezTo>
                  <a:pt x="253" y="10"/>
                  <a:pt x="257" y="5"/>
                  <a:pt x="260" y="0"/>
                </a:cubicBezTo>
                <a:cubicBezTo>
                  <a:pt x="243" y="27"/>
                  <a:pt x="222" y="51"/>
                  <a:pt x="201" y="76"/>
                </a:cubicBezTo>
                <a:cubicBezTo>
                  <a:pt x="142" y="148"/>
                  <a:pt x="67" y="212"/>
                  <a:pt x="16" y="291"/>
                </a:cubicBezTo>
                <a:cubicBezTo>
                  <a:pt x="-4" y="322"/>
                  <a:pt x="-7" y="352"/>
                  <a:pt x="24" y="377"/>
                </a:cubicBezTo>
                <a:cubicBezTo>
                  <a:pt x="62" y="408"/>
                  <a:pt x="122" y="423"/>
                  <a:pt x="167" y="437"/>
                </a:cubicBezTo>
                <a:cubicBezTo>
                  <a:pt x="223" y="455"/>
                  <a:pt x="285" y="465"/>
                  <a:pt x="335" y="498"/>
                </a:cubicBezTo>
                <a:cubicBezTo>
                  <a:pt x="353" y="510"/>
                  <a:pt x="364" y="526"/>
                  <a:pt x="377"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1" name="Ink 232"/>
          <p:cNvSpPr>
            <a:spLocks noRot="1" noChangeAspect="1" noEditPoints="1" noChangeArrowheads="1" noChangeShapeType="1" noTextEdit="1"/>
          </p:cNvSpPr>
          <p:nvPr/>
        </p:nvSpPr>
        <p:spPr bwMode="auto">
          <a:xfrm>
            <a:off x="6257925" y="4362450"/>
            <a:ext cx="277813" cy="73025"/>
          </a:xfrm>
          <a:custGeom>
            <a:avLst/>
            <a:gdLst>
              <a:gd name="T0" fmla="*/ 2147483647 w 773"/>
              <a:gd name="T1" fmla="*/ 2147483647 h 203"/>
              <a:gd name="T2" fmla="*/ 0 w 773"/>
              <a:gd name="T3" fmla="*/ 2147483647 h 203"/>
              <a:gd name="T4" fmla="*/ 2147483647 w 773"/>
              <a:gd name="T5" fmla="*/ 2147483647 h 203"/>
              <a:gd name="T6" fmla="*/ 2147483647 w 773"/>
              <a:gd name="T7" fmla="*/ 2147483647 h 203"/>
              <a:gd name="T8" fmla="*/ 2147483647 w 773"/>
              <a:gd name="T9" fmla="*/ 2147483647 h 203"/>
              <a:gd name="T10" fmla="*/ 2147483647 w 773"/>
              <a:gd name="T11" fmla="*/ 2147483647 h 203"/>
              <a:gd name="T12" fmla="*/ 2147483647 w 773"/>
              <a:gd name="T13" fmla="*/ 0 h 203"/>
              <a:gd name="T14" fmla="*/ 2147483647 w 773"/>
              <a:gd name="T15" fmla="*/ 2147483647 h 203"/>
              <a:gd name="T16" fmla="*/ 2147483647 w 773"/>
              <a:gd name="T17" fmla="*/ 2147483647 h 203"/>
              <a:gd name="T18" fmla="*/ 2147483647 w 773"/>
              <a:gd name="T19" fmla="*/ 2147483647 h 203"/>
              <a:gd name="T20" fmla="*/ 2147483647 w 773"/>
              <a:gd name="T21" fmla="*/ 2147483647 h 203"/>
              <a:gd name="T22" fmla="*/ 2147483647 w 773"/>
              <a:gd name="T23" fmla="*/ 2147483647 h 203"/>
              <a:gd name="T24" fmla="*/ 2147483647 w 773"/>
              <a:gd name="T25" fmla="*/ 2147483647 h 203"/>
              <a:gd name="T26" fmla="*/ 2147483647 w 773"/>
              <a:gd name="T27" fmla="*/ 2147483647 h 203"/>
              <a:gd name="T28" fmla="*/ 2147483647 w 773"/>
              <a:gd name="T29" fmla="*/ 2147483647 h 2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73"/>
              <a:gd name="T46" fmla="*/ 0 h 203"/>
              <a:gd name="T47" fmla="*/ 773 w 773"/>
              <a:gd name="T48" fmla="*/ 203 h 2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73" h="203" extrusionOk="0">
                <a:moveTo>
                  <a:pt x="2" y="79"/>
                </a:moveTo>
                <a:cubicBezTo>
                  <a:pt x="1" y="66"/>
                  <a:pt x="0" y="53"/>
                  <a:pt x="0" y="40"/>
                </a:cubicBezTo>
                <a:cubicBezTo>
                  <a:pt x="27" y="46"/>
                  <a:pt x="53" y="54"/>
                  <a:pt x="80" y="60"/>
                </a:cubicBezTo>
                <a:cubicBezTo>
                  <a:pt x="152" y="74"/>
                  <a:pt x="225" y="79"/>
                  <a:pt x="298" y="79"/>
                </a:cubicBezTo>
                <a:cubicBezTo>
                  <a:pt x="408" y="79"/>
                  <a:pt x="520" y="67"/>
                  <a:pt x="629" y="48"/>
                </a:cubicBezTo>
                <a:cubicBezTo>
                  <a:pt x="674" y="40"/>
                  <a:pt x="716" y="31"/>
                  <a:pt x="758" y="14"/>
                </a:cubicBezTo>
                <a:cubicBezTo>
                  <a:pt x="769" y="10"/>
                  <a:pt x="774" y="10"/>
                  <a:pt x="772" y="0"/>
                </a:cubicBezTo>
                <a:cubicBezTo>
                  <a:pt x="742" y="6"/>
                  <a:pt x="715" y="17"/>
                  <a:pt x="686" y="27"/>
                </a:cubicBezTo>
              </a:path>
              <a:path w="773" h="203" extrusionOk="0">
                <a:moveTo>
                  <a:pt x="283" y="102"/>
                </a:moveTo>
                <a:cubicBezTo>
                  <a:pt x="268" y="107"/>
                  <a:pt x="261" y="108"/>
                  <a:pt x="249" y="117"/>
                </a:cubicBezTo>
                <a:cubicBezTo>
                  <a:pt x="264" y="150"/>
                  <a:pt x="294" y="154"/>
                  <a:pt x="331" y="163"/>
                </a:cubicBezTo>
                <a:cubicBezTo>
                  <a:pt x="393" y="177"/>
                  <a:pt x="457" y="184"/>
                  <a:pt x="521" y="187"/>
                </a:cubicBezTo>
                <a:cubicBezTo>
                  <a:pt x="579" y="190"/>
                  <a:pt x="636" y="193"/>
                  <a:pt x="694" y="196"/>
                </a:cubicBezTo>
                <a:cubicBezTo>
                  <a:pt x="723" y="198"/>
                  <a:pt x="747" y="207"/>
                  <a:pt x="762" y="186"/>
                </a:cubicBezTo>
                <a:cubicBezTo>
                  <a:pt x="764" y="183"/>
                  <a:pt x="765" y="179"/>
                  <a:pt x="767" y="17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2" name="Ink 233"/>
          <p:cNvSpPr>
            <a:spLocks noRot="1" noChangeAspect="1" noEditPoints="1" noChangeArrowheads="1" noChangeShapeType="1" noTextEdit="1"/>
          </p:cNvSpPr>
          <p:nvPr/>
        </p:nvSpPr>
        <p:spPr bwMode="auto">
          <a:xfrm>
            <a:off x="6089650" y="4735513"/>
            <a:ext cx="206375" cy="23812"/>
          </a:xfrm>
          <a:custGeom>
            <a:avLst/>
            <a:gdLst>
              <a:gd name="T0" fmla="*/ 2147483647 w 574"/>
              <a:gd name="T1" fmla="*/ 2147483647 h 65"/>
              <a:gd name="T2" fmla="*/ 2147483647 w 574"/>
              <a:gd name="T3" fmla="*/ 2147483647 h 65"/>
              <a:gd name="T4" fmla="*/ 2147483647 w 574"/>
              <a:gd name="T5" fmla="*/ 2147483647 h 65"/>
              <a:gd name="T6" fmla="*/ 0 w 574"/>
              <a:gd name="T7" fmla="*/ 2147483647 h 65"/>
              <a:gd name="T8" fmla="*/ 2147483647 w 574"/>
              <a:gd name="T9" fmla="*/ 2147483647 h 65"/>
              <a:gd name="T10" fmla="*/ 2147483647 w 574"/>
              <a:gd name="T11" fmla="*/ 2147483647 h 65"/>
              <a:gd name="T12" fmla="*/ 2147483647 w 574"/>
              <a:gd name="T13" fmla="*/ 2147483647 h 65"/>
              <a:gd name="T14" fmla="*/ 2147483647 w 574"/>
              <a:gd name="T15" fmla="*/ 2147483647 h 65"/>
              <a:gd name="T16" fmla="*/ 2147483647 w 574"/>
              <a:gd name="T17" fmla="*/ 2147483647 h 65"/>
              <a:gd name="T18" fmla="*/ 2147483647 w 574"/>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4"/>
              <a:gd name="T31" fmla="*/ 0 h 65"/>
              <a:gd name="T32" fmla="*/ 574 w 57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4" h="65" extrusionOk="0">
                <a:moveTo>
                  <a:pt x="170" y="28"/>
                </a:moveTo>
                <a:cubicBezTo>
                  <a:pt x="146" y="31"/>
                  <a:pt x="124" y="36"/>
                  <a:pt x="101" y="40"/>
                </a:cubicBezTo>
                <a:cubicBezTo>
                  <a:pt x="76" y="45"/>
                  <a:pt x="52" y="51"/>
                  <a:pt x="27" y="57"/>
                </a:cubicBezTo>
                <a:cubicBezTo>
                  <a:pt x="12" y="60"/>
                  <a:pt x="8" y="60"/>
                  <a:pt x="0" y="64"/>
                </a:cubicBezTo>
                <a:cubicBezTo>
                  <a:pt x="46" y="58"/>
                  <a:pt x="92" y="47"/>
                  <a:pt x="139" y="42"/>
                </a:cubicBezTo>
                <a:cubicBezTo>
                  <a:pt x="218" y="34"/>
                  <a:pt x="296" y="23"/>
                  <a:pt x="375" y="16"/>
                </a:cubicBezTo>
                <a:cubicBezTo>
                  <a:pt x="430" y="11"/>
                  <a:pt x="486" y="8"/>
                  <a:pt x="542" y="6"/>
                </a:cubicBezTo>
                <a:cubicBezTo>
                  <a:pt x="559" y="6"/>
                  <a:pt x="563" y="6"/>
                  <a:pt x="573" y="6"/>
                </a:cubicBezTo>
                <a:cubicBezTo>
                  <a:pt x="552" y="11"/>
                  <a:pt x="526" y="16"/>
                  <a:pt x="504" y="13"/>
                </a:cubicBezTo>
                <a:cubicBezTo>
                  <a:pt x="483" y="7"/>
                  <a:pt x="476" y="6"/>
                  <a:pt x="463"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3" name="Ink 234"/>
          <p:cNvSpPr>
            <a:spLocks noRot="1" noChangeAspect="1" noEditPoints="1" noChangeArrowheads="1" noChangeShapeType="1" noTextEdit="1"/>
          </p:cNvSpPr>
          <p:nvPr/>
        </p:nvSpPr>
        <p:spPr bwMode="auto">
          <a:xfrm>
            <a:off x="6672263" y="5060950"/>
            <a:ext cx="606425" cy="53975"/>
          </a:xfrm>
          <a:custGeom>
            <a:avLst/>
            <a:gdLst>
              <a:gd name="T0" fmla="*/ 2147483647 w 1686"/>
              <a:gd name="T1" fmla="*/ 2147483647 h 146"/>
              <a:gd name="T2" fmla="*/ 2147483647 w 1686"/>
              <a:gd name="T3" fmla="*/ 2147483647 h 146"/>
              <a:gd name="T4" fmla="*/ 2147483647 w 1686"/>
              <a:gd name="T5" fmla="*/ 2147483647 h 146"/>
              <a:gd name="T6" fmla="*/ 2147483647 w 1686"/>
              <a:gd name="T7" fmla="*/ 2147483647 h 146"/>
              <a:gd name="T8" fmla="*/ 2147483647 w 1686"/>
              <a:gd name="T9" fmla="*/ 0 h 146"/>
              <a:gd name="T10" fmla="*/ 2147483647 w 1686"/>
              <a:gd name="T11" fmla="*/ 2147483647 h 146"/>
              <a:gd name="T12" fmla="*/ 2147483647 w 1686"/>
              <a:gd name="T13" fmla="*/ 2147483647 h 146"/>
              <a:gd name="T14" fmla="*/ 0 w 1686"/>
              <a:gd name="T15" fmla="*/ 2147483647 h 146"/>
              <a:gd name="T16" fmla="*/ 2147483647 w 1686"/>
              <a:gd name="T17" fmla="*/ 2147483647 h 146"/>
              <a:gd name="T18" fmla="*/ 2147483647 w 1686"/>
              <a:gd name="T19" fmla="*/ 2147483647 h 146"/>
              <a:gd name="T20" fmla="*/ 2147483647 w 1686"/>
              <a:gd name="T21" fmla="*/ 2147483647 h 146"/>
              <a:gd name="T22" fmla="*/ 2147483647 w 1686"/>
              <a:gd name="T23" fmla="*/ 2147483647 h 146"/>
              <a:gd name="T24" fmla="*/ 2147483647 w 1686"/>
              <a:gd name="T25" fmla="*/ 2147483647 h 146"/>
              <a:gd name="T26" fmla="*/ 2147483647 w 1686"/>
              <a:gd name="T27" fmla="*/ 2147483647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6"/>
              <a:gd name="T43" fmla="*/ 0 h 146"/>
              <a:gd name="T44" fmla="*/ 1686 w 1686"/>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6" h="146" extrusionOk="0">
                <a:moveTo>
                  <a:pt x="1144" y="54"/>
                </a:moveTo>
                <a:cubicBezTo>
                  <a:pt x="1109" y="73"/>
                  <a:pt x="1210" y="56"/>
                  <a:pt x="1220" y="55"/>
                </a:cubicBezTo>
                <a:cubicBezTo>
                  <a:pt x="1297" y="46"/>
                  <a:pt x="1374" y="41"/>
                  <a:pt x="1451" y="36"/>
                </a:cubicBezTo>
                <a:cubicBezTo>
                  <a:pt x="1523" y="31"/>
                  <a:pt x="1598" y="37"/>
                  <a:pt x="1669" y="29"/>
                </a:cubicBezTo>
                <a:cubicBezTo>
                  <a:pt x="1700" y="26"/>
                  <a:pt x="1678" y="9"/>
                  <a:pt x="1669" y="0"/>
                </a:cubicBezTo>
              </a:path>
              <a:path w="1686" h="146" extrusionOk="0">
                <a:moveTo>
                  <a:pt x="56" y="145"/>
                </a:moveTo>
                <a:cubicBezTo>
                  <a:pt x="43" y="141"/>
                  <a:pt x="16" y="139"/>
                  <a:pt x="5" y="130"/>
                </a:cubicBezTo>
                <a:cubicBezTo>
                  <a:pt x="3" y="127"/>
                  <a:pt x="2" y="124"/>
                  <a:pt x="0" y="121"/>
                </a:cubicBezTo>
                <a:cubicBezTo>
                  <a:pt x="28" y="108"/>
                  <a:pt x="57" y="102"/>
                  <a:pt x="87" y="97"/>
                </a:cubicBezTo>
                <a:cubicBezTo>
                  <a:pt x="151" y="87"/>
                  <a:pt x="217" y="81"/>
                  <a:pt x="281" y="74"/>
                </a:cubicBezTo>
                <a:cubicBezTo>
                  <a:pt x="362" y="66"/>
                  <a:pt x="445" y="56"/>
                  <a:pt x="526" y="58"/>
                </a:cubicBezTo>
                <a:cubicBezTo>
                  <a:pt x="540" y="59"/>
                  <a:pt x="543" y="59"/>
                  <a:pt x="552" y="59"/>
                </a:cubicBezTo>
                <a:cubicBezTo>
                  <a:pt x="543" y="61"/>
                  <a:pt x="518" y="66"/>
                  <a:pt x="510" y="60"/>
                </a:cubicBezTo>
                <a:cubicBezTo>
                  <a:pt x="499" y="46"/>
                  <a:pt x="495" y="40"/>
                  <a:pt x="488" y="3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4" name="Ink 235"/>
          <p:cNvSpPr>
            <a:spLocks noRot="1" noChangeAspect="1" noEditPoints="1" noChangeArrowheads="1" noChangeShapeType="1" noTextEdit="1"/>
          </p:cNvSpPr>
          <p:nvPr/>
        </p:nvSpPr>
        <p:spPr bwMode="auto">
          <a:xfrm>
            <a:off x="6040438" y="5083175"/>
            <a:ext cx="274637" cy="39688"/>
          </a:xfrm>
          <a:custGeom>
            <a:avLst/>
            <a:gdLst>
              <a:gd name="T0" fmla="*/ 2147483647 w 765"/>
              <a:gd name="T1" fmla="*/ 0 h 109"/>
              <a:gd name="T2" fmla="*/ 2147483647 w 765"/>
              <a:gd name="T3" fmla="*/ 2147483647 h 109"/>
              <a:gd name="T4" fmla="*/ 2147483647 w 765"/>
              <a:gd name="T5" fmla="*/ 2147483647 h 109"/>
              <a:gd name="T6" fmla="*/ 0 w 765"/>
              <a:gd name="T7" fmla="*/ 2147483647 h 109"/>
              <a:gd name="T8" fmla="*/ 2147483647 w 765"/>
              <a:gd name="T9" fmla="*/ 2147483647 h 109"/>
              <a:gd name="T10" fmla="*/ 2147483647 w 765"/>
              <a:gd name="T11" fmla="*/ 2147483647 h 109"/>
              <a:gd name="T12" fmla="*/ 2147483647 w 765"/>
              <a:gd name="T13" fmla="*/ 2147483647 h 109"/>
              <a:gd name="T14" fmla="*/ 0 60000 65536"/>
              <a:gd name="T15" fmla="*/ 0 60000 65536"/>
              <a:gd name="T16" fmla="*/ 0 60000 65536"/>
              <a:gd name="T17" fmla="*/ 0 60000 65536"/>
              <a:gd name="T18" fmla="*/ 0 60000 65536"/>
              <a:gd name="T19" fmla="*/ 0 60000 65536"/>
              <a:gd name="T20" fmla="*/ 0 60000 65536"/>
              <a:gd name="T21" fmla="*/ 0 w 765"/>
              <a:gd name="T22" fmla="*/ 0 h 109"/>
              <a:gd name="T23" fmla="*/ 765 w 76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5" h="109" extrusionOk="0">
                <a:moveTo>
                  <a:pt x="110" y="0"/>
                </a:moveTo>
                <a:cubicBezTo>
                  <a:pt x="84" y="5"/>
                  <a:pt x="70" y="7"/>
                  <a:pt x="47" y="23"/>
                </a:cubicBezTo>
                <a:cubicBezTo>
                  <a:pt x="38" y="29"/>
                  <a:pt x="8" y="50"/>
                  <a:pt x="5" y="59"/>
                </a:cubicBezTo>
                <a:cubicBezTo>
                  <a:pt x="-1" y="72"/>
                  <a:pt x="-3" y="79"/>
                  <a:pt x="0" y="90"/>
                </a:cubicBezTo>
                <a:cubicBezTo>
                  <a:pt x="38" y="107"/>
                  <a:pt x="78" y="107"/>
                  <a:pt x="120" y="108"/>
                </a:cubicBezTo>
                <a:cubicBezTo>
                  <a:pt x="217" y="110"/>
                  <a:pt x="313" y="104"/>
                  <a:pt x="409" y="98"/>
                </a:cubicBezTo>
                <a:cubicBezTo>
                  <a:pt x="527" y="91"/>
                  <a:pt x="645" y="87"/>
                  <a:pt x="764" y="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5" name="Ink 236"/>
          <p:cNvSpPr>
            <a:spLocks noRot="1" noChangeAspect="1" noEditPoints="1" noChangeArrowheads="1" noChangeShapeType="1" noTextEdit="1"/>
          </p:cNvSpPr>
          <p:nvPr/>
        </p:nvSpPr>
        <p:spPr bwMode="auto">
          <a:xfrm>
            <a:off x="5256213" y="6159500"/>
            <a:ext cx="1768475" cy="269875"/>
          </a:xfrm>
          <a:custGeom>
            <a:avLst/>
            <a:gdLst>
              <a:gd name="T0" fmla="*/ 2147483647 w 4915"/>
              <a:gd name="T1" fmla="*/ 2147483647 h 750"/>
              <a:gd name="T2" fmla="*/ 2147483647 w 4915"/>
              <a:gd name="T3" fmla="*/ 2147483647 h 750"/>
              <a:gd name="T4" fmla="*/ 2147483647 w 4915"/>
              <a:gd name="T5" fmla="*/ 2147483647 h 750"/>
              <a:gd name="T6" fmla="*/ 2147483647 w 4915"/>
              <a:gd name="T7" fmla="*/ 2147483647 h 750"/>
              <a:gd name="T8" fmla="*/ 2147483647 w 4915"/>
              <a:gd name="T9" fmla="*/ 2147483647 h 750"/>
              <a:gd name="T10" fmla="*/ 2147483647 w 4915"/>
              <a:gd name="T11" fmla="*/ 2147483647 h 750"/>
              <a:gd name="T12" fmla="*/ 2147483647 w 4915"/>
              <a:gd name="T13" fmla="*/ 2147483647 h 750"/>
              <a:gd name="T14" fmla="*/ 2147483647 w 4915"/>
              <a:gd name="T15" fmla="*/ 2147483647 h 750"/>
              <a:gd name="T16" fmla="*/ 2147483647 w 4915"/>
              <a:gd name="T17" fmla="*/ 2147483647 h 750"/>
              <a:gd name="T18" fmla="*/ 2147483647 w 4915"/>
              <a:gd name="T19" fmla="*/ 0 h 750"/>
              <a:gd name="T20" fmla="*/ 0 w 4915"/>
              <a:gd name="T21" fmla="*/ 2147483647 h 750"/>
              <a:gd name="T22" fmla="*/ 2147483647 w 4915"/>
              <a:gd name="T23" fmla="*/ 2147483647 h 750"/>
              <a:gd name="T24" fmla="*/ 2147483647 w 4915"/>
              <a:gd name="T25" fmla="*/ 2147483647 h 750"/>
              <a:gd name="T26" fmla="*/ 2147483647 w 4915"/>
              <a:gd name="T27" fmla="*/ 2147483647 h 750"/>
              <a:gd name="T28" fmla="*/ 2147483647 w 4915"/>
              <a:gd name="T29" fmla="*/ 2147483647 h 7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15"/>
              <a:gd name="T46" fmla="*/ 0 h 750"/>
              <a:gd name="T47" fmla="*/ 4915 w 4915"/>
              <a:gd name="T48" fmla="*/ 750 h 7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15" h="750" extrusionOk="0">
                <a:moveTo>
                  <a:pt x="145" y="705"/>
                </a:moveTo>
                <a:cubicBezTo>
                  <a:pt x="118" y="683"/>
                  <a:pt x="91" y="657"/>
                  <a:pt x="68" y="636"/>
                </a:cubicBezTo>
                <a:cubicBezTo>
                  <a:pt x="139" y="656"/>
                  <a:pt x="204" y="676"/>
                  <a:pt x="280" y="685"/>
                </a:cubicBezTo>
                <a:cubicBezTo>
                  <a:pt x="815" y="748"/>
                  <a:pt x="1332" y="761"/>
                  <a:pt x="1866" y="681"/>
                </a:cubicBezTo>
                <a:cubicBezTo>
                  <a:pt x="2297" y="616"/>
                  <a:pt x="2705" y="577"/>
                  <a:pt x="3140" y="613"/>
                </a:cubicBezTo>
                <a:cubicBezTo>
                  <a:pt x="3649" y="656"/>
                  <a:pt x="4170" y="747"/>
                  <a:pt x="4681" y="738"/>
                </a:cubicBezTo>
                <a:cubicBezTo>
                  <a:pt x="4766" y="736"/>
                  <a:pt x="4831" y="735"/>
                  <a:pt x="4875" y="654"/>
                </a:cubicBezTo>
                <a:cubicBezTo>
                  <a:pt x="4938" y="537"/>
                  <a:pt x="4925" y="321"/>
                  <a:pt x="4912" y="192"/>
                </a:cubicBezTo>
                <a:cubicBezTo>
                  <a:pt x="4908" y="147"/>
                  <a:pt x="4901" y="55"/>
                  <a:pt x="4878" y="16"/>
                </a:cubicBezTo>
                <a:cubicBezTo>
                  <a:pt x="4871" y="4"/>
                  <a:pt x="4846" y="13"/>
                  <a:pt x="4838" y="0"/>
                </a:cubicBezTo>
              </a:path>
              <a:path w="4915" h="750" extrusionOk="0">
                <a:moveTo>
                  <a:pt x="0" y="173"/>
                </a:moveTo>
                <a:cubicBezTo>
                  <a:pt x="15" y="194"/>
                  <a:pt x="21" y="223"/>
                  <a:pt x="30" y="248"/>
                </a:cubicBezTo>
                <a:cubicBezTo>
                  <a:pt x="52" y="309"/>
                  <a:pt x="79" y="366"/>
                  <a:pt x="111" y="423"/>
                </a:cubicBezTo>
                <a:cubicBezTo>
                  <a:pt x="141" y="478"/>
                  <a:pt x="177" y="529"/>
                  <a:pt x="208" y="583"/>
                </a:cubicBezTo>
                <a:cubicBezTo>
                  <a:pt x="223" y="608"/>
                  <a:pt x="230" y="612"/>
                  <a:pt x="225"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264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264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264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
        <p:nvSpPr>
          <p:cNvPr id="11264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366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3668"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3669"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0"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1"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2"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3"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4"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5"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6"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13677"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13678"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9"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0"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1"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2"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13683"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13684"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13685"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13686"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13687"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13688"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13689"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13690"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13691"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10</a:t>
            </a:r>
          </a:p>
        </p:txBody>
      </p:sp>
      <p:sp>
        <p:nvSpPr>
          <p:cNvPr id="113692"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3"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13694"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13695"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13696"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7"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13698"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9"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13700"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701"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
        <p:nvSpPr>
          <p:cNvPr id="113702"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93713" y="1200150"/>
            <a:ext cx="8056562" cy="184150"/>
            <a:chOff x="295" y="1311"/>
            <a:chExt cx="5177" cy="114"/>
          </a:xfrm>
        </p:grpSpPr>
        <p:sp>
          <p:nvSpPr>
            <p:cNvPr id="11470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14692"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r15</a:t>
            </a:r>
            <a:r>
              <a:rPr lang="en-US"/>
              <a:t> as the </a:t>
            </a:r>
            <a:r>
              <a:rPr lang="en-US" b="1" i="1"/>
              <a:t>stack pointer</a:t>
            </a:r>
            <a:r>
              <a:rPr lang="en-US"/>
              <a:t>.</a:t>
            </a:r>
          </a:p>
        </p:txBody>
      </p:sp>
      <p:sp>
        <p:nvSpPr>
          <p:cNvPr id="114693"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r14</a:t>
            </a:r>
            <a:r>
              <a:rPr lang="en-US"/>
              <a:t> as the </a:t>
            </a:r>
            <a:r>
              <a:rPr lang="en-US" b="1" i="1"/>
              <a:t>return address</a:t>
            </a:r>
            <a:r>
              <a:rPr lang="en-US"/>
              <a:t>.</a:t>
            </a:r>
          </a:p>
        </p:txBody>
      </p:sp>
      <p:sp>
        <p:nvSpPr>
          <p:cNvPr id="114694"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r13</a:t>
            </a:r>
            <a:r>
              <a:rPr lang="en-US"/>
              <a:t> as the </a:t>
            </a:r>
            <a:r>
              <a:rPr lang="en-US" b="1" i="1"/>
              <a:t>return value (result)</a:t>
            </a:r>
            <a:r>
              <a:rPr lang="en-US"/>
              <a:t>.</a:t>
            </a:r>
          </a:p>
        </p:txBody>
      </p:sp>
      <p:sp>
        <p:nvSpPr>
          <p:cNvPr id="114695"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6"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r15</a:t>
            </a:r>
          </a:p>
        </p:txBody>
      </p:sp>
      <p:sp>
        <p:nvSpPr>
          <p:cNvPr id="114697"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8"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9"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r14</a:t>
            </a:r>
          </a:p>
        </p:txBody>
      </p:sp>
      <p:sp>
        <p:nvSpPr>
          <p:cNvPr id="114700"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r13</a:t>
            </a:r>
          </a:p>
        </p:txBody>
      </p:sp>
      <p:sp>
        <p:nvSpPr>
          <p:cNvPr id="114701"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4702"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347663" y="982663"/>
            <a:ext cx="8418512" cy="184150"/>
            <a:chOff x="295" y="1311"/>
            <a:chExt cx="5177" cy="114"/>
          </a:xfrm>
        </p:grpSpPr>
        <p:sp>
          <p:nvSpPr>
            <p:cNvPr id="11573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4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More detail…</a:t>
            </a:r>
          </a:p>
        </p:txBody>
      </p:sp>
      <p:sp>
        <p:nvSpPr>
          <p:cNvPr id="11571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a function call,</a:t>
            </a:r>
          </a:p>
        </p:txBody>
      </p:sp>
      <p:sp>
        <p:nvSpPr>
          <p:cNvPr id="115717"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15718"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15719"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106" charset="0"/>
              </a:rPr>
              <a:t>r13</a:t>
            </a:r>
            <a:r>
              <a:rPr lang="en-US" b="1" i="1">
                <a:solidFill>
                  <a:srgbClr val="159627"/>
                </a:solidFill>
              </a:rPr>
              <a:t>.</a:t>
            </a:r>
          </a:p>
        </p:txBody>
      </p:sp>
      <p:sp>
        <p:nvSpPr>
          <p:cNvPr id="115720"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15721"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r15</a:t>
            </a:r>
            <a:r>
              <a:rPr lang="en-US" sz="1800"/>
              <a:t> as the </a:t>
            </a:r>
            <a:r>
              <a:rPr lang="en-US" sz="1800" b="1" i="1"/>
              <a:t>stack pointer</a:t>
            </a:r>
            <a:r>
              <a:rPr lang="en-US" sz="1800"/>
              <a:t>.</a:t>
            </a:r>
          </a:p>
        </p:txBody>
      </p:sp>
      <p:sp>
        <p:nvSpPr>
          <p:cNvPr id="115722"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15723"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15724"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15726"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repeat for all old values: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 and the return address, </a:t>
            </a:r>
            <a:r>
              <a:rPr lang="en-US" sz="1000" b="1">
                <a:latin typeface="Courier New" pitchFamily="-106" charset="0"/>
              </a:rPr>
              <a:t>r14</a:t>
            </a:r>
            <a:r>
              <a:rPr lang="en-US" sz="1000"/>
              <a:t> </a:t>
            </a:r>
          </a:p>
        </p:txBody>
      </p:sp>
      <p:sp>
        <p:nvSpPr>
          <p:cNvPr id="115727"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8"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15729"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15730"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15731"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15732"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15733"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15734"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5"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
        <p:nvSpPr>
          <p:cNvPr id="115736"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r14</a:t>
            </a:r>
            <a:r>
              <a:rPr lang="en-US" sz="1800"/>
              <a:t> as the </a:t>
            </a:r>
            <a:r>
              <a:rPr lang="en-US" sz="1800" b="1" i="1"/>
              <a:t>return address</a:t>
            </a:r>
            <a:r>
              <a:rPr lang="en-US" sz="1800"/>
              <a:t>.</a:t>
            </a:r>
          </a:p>
        </p:txBody>
      </p:sp>
      <p:sp>
        <p:nvSpPr>
          <p:cNvPr id="115737"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r13</a:t>
            </a:r>
            <a:r>
              <a:rPr lang="en-US" sz="1800"/>
              <a:t> as the </a:t>
            </a:r>
            <a:r>
              <a:rPr lang="en-US" sz="1800" b="1" i="1"/>
              <a:t>return value (result)</a:t>
            </a:r>
            <a:r>
              <a:rPr lang="en-US" sz="1800"/>
              <a:t>.</a:t>
            </a:r>
          </a:p>
        </p:txBody>
      </p:sp>
      <p:sp>
        <p:nvSpPr>
          <p:cNvPr id="115738"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457200" y="10668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76"/>
          <p:cNvSpPr>
            <a:spLocks noChangeArrowheads="1"/>
          </p:cNvSpPr>
          <p:nvPr/>
        </p:nvSpPr>
        <p:spPr bwMode="auto">
          <a:xfrm>
            <a:off x="4125913" y="17795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903663" y="20764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219200" y="56710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a:t>
            </a:r>
            <a:endParaRPr lang="en-US" sz="3200" dirty="0">
              <a:solidFill>
                <a:srgbClr val="0000FF"/>
              </a:solidFill>
              <a:latin typeface="Calibri" pitchFamily="-106" charset="0"/>
            </a:endParaRPr>
          </a:p>
        </p:txBody>
      </p:sp>
      <p:sp>
        <p:nvSpPr>
          <p:cNvPr id="4102" name="Text Box 196"/>
          <p:cNvSpPr txBox="1">
            <a:spLocks noChangeArrowheads="1"/>
          </p:cNvSpPr>
          <p:nvPr/>
        </p:nvSpPr>
        <p:spPr bwMode="auto">
          <a:xfrm>
            <a:off x="5029200" y="3048000"/>
            <a:ext cx="3657600" cy="1200150"/>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defRPr/>
            </a:pPr>
            <a:r>
              <a:rPr lang="en-US" dirty="0" smtClean="0"/>
              <a:t>What will serve as the variables </a:t>
            </a:r>
            <a:r>
              <a:rPr lang="en-US" b="1" dirty="0" smtClean="0">
                <a:latin typeface="Courier New" pitchFamily="49" charset="0"/>
                <a:cs typeface="Courier New" pitchFamily="49" charset="0"/>
              </a:rPr>
              <a:t>x</a:t>
            </a:r>
            <a:r>
              <a:rPr lang="en-US" dirty="0" smtClean="0"/>
              <a:t> and </a:t>
            </a:r>
            <a:r>
              <a:rPr lang="en-US" b="1" dirty="0" smtClean="0">
                <a:latin typeface="Courier New" pitchFamily="49" charset="0"/>
                <a:cs typeface="Courier New" pitchFamily="49" charset="0"/>
              </a:rPr>
              <a:t>y</a:t>
            </a:r>
            <a:r>
              <a:rPr lang="en-US" dirty="0" smtClean="0"/>
              <a:t> in assembly language?</a:t>
            </a:r>
          </a:p>
        </p:txBody>
      </p:sp>
      <p:sp>
        <p:nvSpPr>
          <p:cNvPr id="10244" name="Text Box 185"/>
          <p:cNvSpPr txBox="1">
            <a:spLocks noChangeArrowheads="1"/>
          </p:cNvSpPr>
          <p:nvPr/>
        </p:nvSpPr>
        <p:spPr bwMode="auto">
          <a:xfrm>
            <a:off x="1143000" y="17526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x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y = </a:t>
            </a:r>
            <a:r>
              <a:rPr lang="en-US" b="1">
                <a:solidFill>
                  <a:srgbClr val="C00000"/>
                </a:solidFill>
                <a:latin typeface="Courier New" pitchFamily="-106" charset="0"/>
              </a:rPr>
              <a:t>fun</a:t>
            </a:r>
            <a:r>
              <a:rPr lang="en-US" b="1">
                <a:latin typeface="Courier New" pitchFamily="-106" charset="0"/>
              </a:rPr>
              <a:t>(x)</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y</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x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y = x*(x-1)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y</a:t>
            </a:r>
          </a:p>
        </p:txBody>
      </p:sp>
      <p:sp>
        <p:nvSpPr>
          <p:cNvPr id="10245" name="Rectangle 1"/>
          <p:cNvSpPr>
            <a:spLocks noChangeArrowheads="1"/>
          </p:cNvSpPr>
          <p:nvPr/>
        </p:nvSpPr>
        <p:spPr bwMode="auto">
          <a:xfrm rot="-1139895">
            <a:off x="6877050" y="4198938"/>
            <a:ext cx="2051050" cy="460375"/>
          </a:xfrm>
          <a:prstGeom prst="rect">
            <a:avLst/>
          </a:prstGeom>
          <a:solidFill>
            <a:schemeClr val="bg1"/>
          </a:solidFill>
          <a:ln w="9525">
            <a:solidFill>
              <a:srgbClr val="FF0000"/>
            </a:solidFill>
            <a:miter lim="800000"/>
            <a:headEnd/>
            <a:tailEnd/>
          </a:ln>
        </p:spPr>
        <p:txBody>
          <a:bodyPr wrap="none">
            <a:spAutoFit/>
          </a:bodyPr>
          <a:lstStyle/>
          <a:p>
            <a:r>
              <a:rPr lang="en-US" b="1" i="1"/>
              <a:t>REGISTERS!</a:t>
            </a:r>
          </a:p>
        </p:txBody>
      </p:sp>
      <p:sp>
        <p:nvSpPr>
          <p:cNvPr id="10"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693738"/>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0</a:t>
            </a:r>
            <a:r>
              <a:rPr lang="en-US" sz="1600" b="1" i="1"/>
              <a:t> </a:t>
            </a:r>
            <a:r>
              <a:rPr lang="en-US" sz="1600"/>
              <a:t>in the registers and memory (the stack) as this program runs…</a:t>
            </a:r>
          </a:p>
        </p:txBody>
      </p:sp>
      <p:sp>
        <p:nvSpPr>
          <p:cNvPr id="116742" name="Text Box 6"/>
          <p:cNvSpPr txBox="1">
            <a:spLocks noChangeArrowheads="1"/>
          </p:cNvSpPr>
          <p:nvPr>
            <p:custDataLst>
              <p:tags r:id="rId5"/>
            </p:custDataLst>
          </p:nvPr>
        </p:nvSpPr>
        <p:spPr bwMode="auto">
          <a:xfrm>
            <a:off x="43307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3" name="Text Box 7"/>
          <p:cNvSpPr txBox="1">
            <a:spLocks noChangeArrowheads="1"/>
          </p:cNvSpPr>
          <p:nvPr>
            <p:custDataLst>
              <p:tags r:id="rId6"/>
            </p:custDataLst>
          </p:nvPr>
        </p:nvSpPr>
        <p:spPr bwMode="auto">
          <a:xfrm>
            <a:off x="43307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4" name="Text Box 8"/>
          <p:cNvSpPr txBox="1">
            <a:spLocks noChangeArrowheads="1"/>
          </p:cNvSpPr>
          <p:nvPr>
            <p:custDataLst>
              <p:tags r:id="rId7"/>
            </p:custDataLst>
          </p:nvPr>
        </p:nvSpPr>
        <p:spPr bwMode="auto">
          <a:xfrm>
            <a:off x="43307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5" name="Text Box 9"/>
          <p:cNvSpPr txBox="1">
            <a:spLocks noChangeArrowheads="1"/>
          </p:cNvSpPr>
          <p:nvPr>
            <p:custDataLst>
              <p:tags r:id="rId8"/>
            </p:custDataLst>
          </p:nvPr>
        </p:nvSpPr>
        <p:spPr bwMode="auto">
          <a:xfrm>
            <a:off x="43307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6" name="Text Box 10"/>
          <p:cNvSpPr txBox="1">
            <a:spLocks noChangeArrowheads="1"/>
          </p:cNvSpPr>
          <p:nvPr>
            <p:custDataLst>
              <p:tags r:id="rId9"/>
            </p:custDataLst>
          </p:nvPr>
        </p:nvSpPr>
        <p:spPr bwMode="auto">
          <a:xfrm>
            <a:off x="3581400" y="25384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6747" name="Text Box 11"/>
          <p:cNvSpPr txBox="1">
            <a:spLocks noChangeArrowheads="1"/>
          </p:cNvSpPr>
          <p:nvPr>
            <p:custDataLst>
              <p:tags r:id="rId10"/>
            </p:custDataLst>
          </p:nvPr>
        </p:nvSpPr>
        <p:spPr bwMode="auto">
          <a:xfrm>
            <a:off x="3581400" y="33718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6748" name="Text Box 12"/>
          <p:cNvSpPr txBox="1">
            <a:spLocks noChangeArrowheads="1"/>
          </p:cNvSpPr>
          <p:nvPr>
            <p:custDataLst>
              <p:tags r:id="rId11"/>
            </p:custDataLst>
          </p:nvPr>
        </p:nvSpPr>
        <p:spPr bwMode="auto">
          <a:xfrm>
            <a:off x="3581400" y="420528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6749" name="Text Box 13"/>
          <p:cNvSpPr txBox="1">
            <a:spLocks noChangeArrowheads="1"/>
          </p:cNvSpPr>
          <p:nvPr>
            <p:custDataLst>
              <p:tags r:id="rId12"/>
            </p:custDataLst>
          </p:nvPr>
        </p:nvSpPr>
        <p:spPr bwMode="auto">
          <a:xfrm>
            <a:off x="3581400" y="50879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6750" name="Group 14"/>
          <p:cNvGrpSpPr>
            <a:grpSpLocks/>
          </p:cNvGrpSpPr>
          <p:nvPr>
            <p:custDataLst>
              <p:tags r:id="rId13"/>
            </p:custDataLst>
          </p:nvPr>
        </p:nvGrpSpPr>
        <p:grpSpPr bwMode="auto">
          <a:xfrm>
            <a:off x="5929313" y="2638425"/>
            <a:ext cx="201612" cy="244475"/>
            <a:chOff x="2928" y="1051"/>
            <a:chExt cx="840" cy="957"/>
          </a:xfrm>
        </p:grpSpPr>
        <p:sp>
          <p:nvSpPr>
            <p:cNvPr id="116812" name="Freeform 15"/>
            <p:cNvSpPr>
              <a:spLocks/>
            </p:cNvSpPr>
            <p:nvPr>
              <p:custDataLst>
                <p:tags r:id="rId42"/>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13" name="Oval 1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14" name="Oval 1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5" name="Oval 1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6" name="Oval 1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7" name="Oval 2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8" name="Oval 2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9" name="Oval 2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20" name="AutoShape 2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21" name="Freeform 2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22" name="Freeform 2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23" name="Freeform 2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24" name="Freeform 2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7531100" y="24638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2" name="Text Box 29"/>
          <p:cNvSpPr txBox="1">
            <a:spLocks noChangeArrowheads="1"/>
          </p:cNvSpPr>
          <p:nvPr>
            <p:custDataLst>
              <p:tags r:id="rId15"/>
            </p:custDataLst>
          </p:nvPr>
        </p:nvSpPr>
        <p:spPr bwMode="auto">
          <a:xfrm>
            <a:off x="7531100" y="2835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3" name="Text Box 30"/>
          <p:cNvSpPr txBox="1">
            <a:spLocks noChangeArrowheads="1"/>
          </p:cNvSpPr>
          <p:nvPr>
            <p:custDataLst>
              <p:tags r:id="rId16"/>
            </p:custDataLst>
          </p:nvPr>
        </p:nvSpPr>
        <p:spPr bwMode="auto">
          <a:xfrm>
            <a:off x="7531100" y="3216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4" name="Text Box 31"/>
          <p:cNvSpPr txBox="1">
            <a:spLocks noChangeArrowheads="1"/>
          </p:cNvSpPr>
          <p:nvPr>
            <p:custDataLst>
              <p:tags r:id="rId17"/>
            </p:custDataLst>
          </p:nvPr>
        </p:nvSpPr>
        <p:spPr bwMode="auto">
          <a:xfrm>
            <a:off x="7531100" y="3589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5" name="Text Box 32"/>
          <p:cNvSpPr txBox="1">
            <a:spLocks noChangeArrowheads="1"/>
          </p:cNvSpPr>
          <p:nvPr>
            <p:custDataLst>
              <p:tags r:id="rId18"/>
            </p:custDataLst>
          </p:nvPr>
        </p:nvSpPr>
        <p:spPr bwMode="auto">
          <a:xfrm>
            <a:off x="7531100" y="3965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6" name="Text Box 33"/>
          <p:cNvSpPr txBox="1">
            <a:spLocks noChangeArrowheads="1"/>
          </p:cNvSpPr>
          <p:nvPr>
            <p:custDataLst>
              <p:tags r:id="rId19"/>
            </p:custDataLst>
          </p:nvPr>
        </p:nvSpPr>
        <p:spPr bwMode="auto">
          <a:xfrm>
            <a:off x="7531100" y="43418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7" name="Text Box 34"/>
          <p:cNvSpPr txBox="1">
            <a:spLocks noChangeArrowheads="1"/>
          </p:cNvSpPr>
          <p:nvPr>
            <p:custDataLst>
              <p:tags r:id="rId20"/>
            </p:custDataLst>
          </p:nvPr>
        </p:nvSpPr>
        <p:spPr bwMode="auto">
          <a:xfrm>
            <a:off x="7531100" y="47164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8" name="Text Box 35"/>
          <p:cNvSpPr txBox="1">
            <a:spLocks noChangeArrowheads="1"/>
          </p:cNvSpPr>
          <p:nvPr>
            <p:custDataLst>
              <p:tags r:id="rId21"/>
            </p:custDataLst>
          </p:nvPr>
        </p:nvSpPr>
        <p:spPr bwMode="auto">
          <a:xfrm>
            <a:off x="6967538" y="2476500"/>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6759" name="Rectangle 36"/>
          <p:cNvSpPr>
            <a:spLocks noChangeArrowheads="1"/>
          </p:cNvSpPr>
          <p:nvPr>
            <p:custDataLst>
              <p:tags r:id="rId22"/>
            </p:custDataLst>
          </p:nvPr>
        </p:nvSpPr>
        <p:spPr bwMode="auto">
          <a:xfrm>
            <a:off x="7050088"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6760" name="Text Box 37"/>
          <p:cNvSpPr txBox="1">
            <a:spLocks noChangeArrowheads="1"/>
          </p:cNvSpPr>
          <p:nvPr>
            <p:custDataLst>
              <p:tags r:id="rId23"/>
            </p:custDataLst>
          </p:nvPr>
        </p:nvSpPr>
        <p:spPr bwMode="auto">
          <a:xfrm>
            <a:off x="7531100" y="54673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1" name="Text Box 38"/>
          <p:cNvSpPr txBox="1">
            <a:spLocks noChangeArrowheads="1"/>
          </p:cNvSpPr>
          <p:nvPr>
            <p:custDataLst>
              <p:tags r:id="rId24"/>
            </p:custDataLst>
          </p:nvPr>
        </p:nvSpPr>
        <p:spPr bwMode="auto">
          <a:xfrm>
            <a:off x="7531100" y="5840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2" name="Text Box 39"/>
          <p:cNvSpPr txBox="1">
            <a:spLocks noChangeArrowheads="1"/>
          </p:cNvSpPr>
          <p:nvPr>
            <p:custDataLst>
              <p:tags r:id="rId25"/>
            </p:custDataLst>
          </p:nvPr>
        </p:nvSpPr>
        <p:spPr bwMode="auto">
          <a:xfrm>
            <a:off x="7527925" y="62166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3" name="Rectangle 40"/>
          <p:cNvSpPr>
            <a:spLocks noChangeArrowheads="1"/>
          </p:cNvSpPr>
          <p:nvPr>
            <p:custDataLst>
              <p:tags r:id="rId26"/>
            </p:custDataLst>
          </p:nvPr>
        </p:nvSpPr>
        <p:spPr bwMode="auto">
          <a:xfrm>
            <a:off x="4430713" y="1681163"/>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6764" name="Text Box 41"/>
          <p:cNvSpPr txBox="1">
            <a:spLocks noChangeArrowheads="1"/>
          </p:cNvSpPr>
          <p:nvPr>
            <p:custDataLst>
              <p:tags r:id="rId27"/>
            </p:custDataLst>
          </p:nvPr>
        </p:nvSpPr>
        <p:spPr bwMode="auto">
          <a:xfrm>
            <a:off x="6886575"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6765" name="Text Box 42"/>
          <p:cNvSpPr txBox="1">
            <a:spLocks noChangeArrowheads="1"/>
          </p:cNvSpPr>
          <p:nvPr>
            <p:custDataLst>
              <p:tags r:id="rId28"/>
            </p:custDataLst>
          </p:nvPr>
        </p:nvSpPr>
        <p:spPr bwMode="auto">
          <a:xfrm>
            <a:off x="6886575"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6766" name="Text Box 43"/>
          <p:cNvSpPr txBox="1">
            <a:spLocks noChangeArrowheads="1"/>
          </p:cNvSpPr>
          <p:nvPr>
            <p:custDataLst>
              <p:tags r:id="rId29"/>
            </p:custDataLst>
          </p:nvPr>
        </p:nvSpPr>
        <p:spPr bwMode="auto">
          <a:xfrm>
            <a:off x="6810375"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6767" name="Text Box 44"/>
          <p:cNvSpPr txBox="1">
            <a:spLocks noChangeArrowheads="1"/>
          </p:cNvSpPr>
          <p:nvPr>
            <p:custDataLst>
              <p:tags r:id="rId30"/>
            </p:custDataLst>
          </p:nvPr>
        </p:nvSpPr>
        <p:spPr bwMode="auto">
          <a:xfrm>
            <a:off x="6810375"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6768" name="Text Box 45"/>
          <p:cNvSpPr txBox="1">
            <a:spLocks noChangeArrowheads="1"/>
          </p:cNvSpPr>
          <p:nvPr>
            <p:custDataLst>
              <p:tags r:id="rId31"/>
            </p:custDataLst>
          </p:nvPr>
        </p:nvSpPr>
        <p:spPr bwMode="auto">
          <a:xfrm>
            <a:off x="6886575"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6769" name="Text Box 46"/>
          <p:cNvSpPr txBox="1">
            <a:spLocks noChangeArrowheads="1"/>
          </p:cNvSpPr>
          <p:nvPr>
            <p:custDataLst>
              <p:tags r:id="rId32"/>
            </p:custDataLst>
          </p:nvPr>
        </p:nvSpPr>
        <p:spPr bwMode="auto">
          <a:xfrm>
            <a:off x="6886575"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6770" name="Text Box 47"/>
          <p:cNvSpPr txBox="1">
            <a:spLocks noChangeArrowheads="1"/>
          </p:cNvSpPr>
          <p:nvPr>
            <p:custDataLst>
              <p:tags r:id="rId33"/>
            </p:custDataLst>
          </p:nvPr>
        </p:nvSpPr>
        <p:spPr bwMode="auto">
          <a:xfrm>
            <a:off x="6810375"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6771" name="Text Box 48"/>
          <p:cNvSpPr txBox="1">
            <a:spLocks noChangeArrowheads="1"/>
          </p:cNvSpPr>
          <p:nvPr>
            <p:custDataLst>
              <p:tags r:id="rId34"/>
            </p:custDataLst>
          </p:nvPr>
        </p:nvSpPr>
        <p:spPr bwMode="auto">
          <a:xfrm>
            <a:off x="6810375"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6772" name="Text Box 49"/>
          <p:cNvSpPr txBox="1">
            <a:spLocks noChangeArrowheads="1"/>
          </p:cNvSpPr>
          <p:nvPr>
            <p:custDataLst>
              <p:tags r:id="rId35"/>
            </p:custDataLst>
          </p:nvPr>
        </p:nvSpPr>
        <p:spPr bwMode="auto">
          <a:xfrm>
            <a:off x="7038975"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6773" name="Text Box 50"/>
          <p:cNvSpPr txBox="1">
            <a:spLocks noChangeArrowheads="1"/>
          </p:cNvSpPr>
          <p:nvPr>
            <p:custDataLst>
              <p:tags r:id="rId36"/>
            </p:custDataLst>
          </p:nvPr>
        </p:nvSpPr>
        <p:spPr bwMode="auto">
          <a:xfrm>
            <a:off x="6810375"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6774" name="Text Box 51"/>
          <p:cNvSpPr txBox="1">
            <a:spLocks noChangeArrowheads="1"/>
          </p:cNvSpPr>
          <p:nvPr>
            <p:custDataLst>
              <p:tags r:id="rId37"/>
            </p:custDataLst>
          </p:nvPr>
        </p:nvSpPr>
        <p:spPr bwMode="auto">
          <a:xfrm>
            <a:off x="43370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75" name="Text Box 52"/>
          <p:cNvSpPr txBox="1">
            <a:spLocks noChangeArrowheads="1"/>
          </p:cNvSpPr>
          <p:nvPr>
            <p:custDataLst>
              <p:tags r:id="rId38"/>
            </p:custDataLst>
          </p:nvPr>
        </p:nvSpPr>
        <p:spPr bwMode="auto">
          <a:xfrm>
            <a:off x="3587750" y="59753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6776" name="Rectangle 54"/>
          <p:cNvSpPr>
            <a:spLocks noChangeArrowheads="1"/>
          </p:cNvSpPr>
          <p:nvPr>
            <p:custDataLst>
              <p:tags r:id="rId39"/>
            </p:custDataLst>
          </p:nvPr>
        </p:nvSpPr>
        <p:spPr bwMode="auto">
          <a:xfrm>
            <a:off x="7366000"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6777" name="Rectangle 55"/>
          <p:cNvSpPr>
            <a:spLocks noChangeArrowheads="1"/>
          </p:cNvSpPr>
          <p:nvPr/>
        </p:nvSpPr>
        <p:spPr bwMode="auto">
          <a:xfrm>
            <a:off x="1230313" y="1295400"/>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6778" name="Text Box 56"/>
          <p:cNvSpPr txBox="1">
            <a:spLocks noChangeArrowheads="1"/>
          </p:cNvSpPr>
          <p:nvPr/>
        </p:nvSpPr>
        <p:spPr bwMode="auto">
          <a:xfrm>
            <a:off x="42894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6779" name="Text Box 58"/>
          <p:cNvSpPr txBox="1">
            <a:spLocks noChangeArrowheads="1"/>
          </p:cNvSpPr>
          <p:nvPr/>
        </p:nvSpPr>
        <p:spPr bwMode="auto">
          <a:xfrm>
            <a:off x="48085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6780" name="Text Box 59"/>
          <p:cNvSpPr txBox="1">
            <a:spLocks noChangeArrowheads="1"/>
          </p:cNvSpPr>
          <p:nvPr/>
        </p:nvSpPr>
        <p:spPr bwMode="auto">
          <a:xfrm>
            <a:off x="48307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6781" name="Text Box 60"/>
          <p:cNvSpPr txBox="1">
            <a:spLocks noChangeArrowheads="1"/>
          </p:cNvSpPr>
          <p:nvPr/>
        </p:nvSpPr>
        <p:spPr bwMode="auto">
          <a:xfrm>
            <a:off x="48228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6782" name="Text Box 61"/>
          <p:cNvSpPr txBox="1">
            <a:spLocks noChangeArrowheads="1"/>
          </p:cNvSpPr>
          <p:nvPr/>
        </p:nvSpPr>
        <p:spPr bwMode="auto">
          <a:xfrm>
            <a:off x="48101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6783" name="Rectangle 62"/>
          <p:cNvSpPr>
            <a:spLocks noChangeArrowheads="1"/>
          </p:cNvSpPr>
          <p:nvPr>
            <p:custDataLst>
              <p:tags r:id="rId40"/>
            </p:custDataLst>
          </p:nvPr>
        </p:nvSpPr>
        <p:spPr bwMode="auto">
          <a:xfrm>
            <a:off x="4603750" y="1905000"/>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6784" name="AutoShape 63"/>
          <p:cNvSpPr>
            <a:spLocks/>
          </p:cNvSpPr>
          <p:nvPr/>
        </p:nvSpPr>
        <p:spPr bwMode="auto">
          <a:xfrm>
            <a:off x="374650" y="2576513"/>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5" name="Text Box 64"/>
          <p:cNvSpPr txBox="1">
            <a:spLocks noChangeArrowheads="1"/>
          </p:cNvSpPr>
          <p:nvPr/>
        </p:nvSpPr>
        <p:spPr bwMode="auto">
          <a:xfrm rot="-5400000">
            <a:off x="-715962" y="41322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6786" name="Text Box 66"/>
          <p:cNvSpPr txBox="1">
            <a:spLocks noChangeArrowheads="1"/>
          </p:cNvSpPr>
          <p:nvPr/>
        </p:nvSpPr>
        <p:spPr bwMode="auto">
          <a:xfrm>
            <a:off x="48402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6787" name="Text Box 68"/>
          <p:cNvSpPr txBox="1">
            <a:spLocks noChangeArrowheads="1"/>
          </p:cNvSpPr>
          <p:nvPr>
            <p:custDataLst>
              <p:tags r:id="rId41"/>
            </p:custDataLst>
          </p:nvPr>
        </p:nvSpPr>
        <p:spPr bwMode="auto">
          <a:xfrm>
            <a:off x="7529513" y="51006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88" name="Text Box 69"/>
          <p:cNvSpPr txBox="1">
            <a:spLocks noChangeArrowheads="1"/>
          </p:cNvSpPr>
          <p:nvPr/>
        </p:nvSpPr>
        <p:spPr bwMode="auto">
          <a:xfrm rot="-5400000">
            <a:off x="-265112" y="44100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6789" name="AutoShape 70"/>
          <p:cNvSpPr>
            <a:spLocks/>
          </p:cNvSpPr>
          <p:nvPr/>
        </p:nvSpPr>
        <p:spPr bwMode="auto">
          <a:xfrm>
            <a:off x="831850" y="3352800"/>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0" name="AutoShape 71"/>
          <p:cNvSpPr>
            <a:spLocks/>
          </p:cNvSpPr>
          <p:nvPr/>
        </p:nvSpPr>
        <p:spPr bwMode="auto">
          <a:xfrm>
            <a:off x="817563" y="2606675"/>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1" name="Text Box 72"/>
          <p:cNvSpPr txBox="1">
            <a:spLocks noChangeArrowheads="1"/>
          </p:cNvSpPr>
          <p:nvPr/>
        </p:nvSpPr>
        <p:spPr bwMode="auto">
          <a:xfrm rot="-5400000">
            <a:off x="294482" y="2817019"/>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6792" name="Rectangle 73"/>
          <p:cNvSpPr>
            <a:spLocks noChangeArrowheads="1"/>
          </p:cNvSpPr>
          <p:nvPr/>
        </p:nvSpPr>
        <p:spPr bwMode="auto">
          <a:xfrm>
            <a:off x="62245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6793" name="Line 75"/>
          <p:cNvSpPr>
            <a:spLocks noChangeShapeType="1"/>
          </p:cNvSpPr>
          <p:nvPr/>
        </p:nvSpPr>
        <p:spPr bwMode="auto">
          <a:xfrm flipH="1">
            <a:off x="2400300" y="976313"/>
            <a:ext cx="788988" cy="355600"/>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94" name="AutoShape 76"/>
          <p:cNvSpPr>
            <a:spLocks/>
          </p:cNvSpPr>
          <p:nvPr/>
        </p:nvSpPr>
        <p:spPr bwMode="auto">
          <a:xfrm>
            <a:off x="374650" y="1358900"/>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5" name="Text Box 77"/>
          <p:cNvSpPr txBox="1">
            <a:spLocks noChangeArrowheads="1"/>
          </p:cNvSpPr>
          <p:nvPr/>
        </p:nvSpPr>
        <p:spPr bwMode="auto">
          <a:xfrm rot="-5400000">
            <a:off x="-94456" y="1727994"/>
            <a:ext cx="7572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6796" name="AutoShape 78"/>
          <p:cNvSpPr>
            <a:spLocks noChangeArrowheads="1"/>
          </p:cNvSpPr>
          <p:nvPr/>
        </p:nvSpPr>
        <p:spPr bwMode="auto">
          <a:xfrm>
            <a:off x="1214438" y="3468688"/>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7" name="AutoShape 79"/>
          <p:cNvSpPr>
            <a:spLocks noChangeArrowheads="1"/>
          </p:cNvSpPr>
          <p:nvPr/>
        </p:nvSpPr>
        <p:spPr bwMode="auto">
          <a:xfrm>
            <a:off x="1214438" y="4735513"/>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8" name="Text Box 80"/>
          <p:cNvSpPr txBox="1">
            <a:spLocks noChangeArrowheads="1"/>
          </p:cNvSpPr>
          <p:nvPr/>
        </p:nvSpPr>
        <p:spPr bwMode="auto">
          <a:xfrm rot="-5400000">
            <a:off x="579438" y="37639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6799" name="Rectangle 82"/>
          <p:cNvSpPr>
            <a:spLocks noChangeArrowheads="1"/>
          </p:cNvSpPr>
          <p:nvPr/>
        </p:nvSpPr>
        <p:spPr bwMode="auto">
          <a:xfrm rot="-5400000">
            <a:off x="901700" y="3789363"/>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6800" name="Text Box 83"/>
          <p:cNvSpPr txBox="1">
            <a:spLocks noChangeArrowheads="1"/>
          </p:cNvSpPr>
          <p:nvPr/>
        </p:nvSpPr>
        <p:spPr bwMode="auto">
          <a:xfrm rot="-5400000">
            <a:off x="579438" y="50593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6801" name="Rectangle 84"/>
          <p:cNvSpPr>
            <a:spLocks noChangeArrowheads="1"/>
          </p:cNvSpPr>
          <p:nvPr/>
        </p:nvSpPr>
        <p:spPr bwMode="auto">
          <a:xfrm rot="-5400000">
            <a:off x="842169" y="5080794"/>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6802" name="Ink 0"/>
          <p:cNvSpPr>
            <a:spLocks noRot="1" noChangeAspect="1" noEditPoints="1" noChangeArrowheads="1" noChangeShapeType="1" noTextEdit="1"/>
          </p:cNvSpPr>
          <p:nvPr/>
        </p:nvSpPr>
        <p:spPr bwMode="auto">
          <a:xfrm>
            <a:off x="6134100" y="3435350"/>
            <a:ext cx="339725" cy="261938"/>
          </a:xfrm>
          <a:custGeom>
            <a:avLst/>
            <a:gdLst>
              <a:gd name="T0" fmla="*/ 2147483647 w 943"/>
              <a:gd name="T1" fmla="*/ 2147483647 h 729"/>
              <a:gd name="T2" fmla="*/ 2147483647 w 943"/>
              <a:gd name="T3" fmla="*/ 2147483647 h 729"/>
              <a:gd name="T4" fmla="*/ 2147483647 w 943"/>
              <a:gd name="T5" fmla="*/ 2147483647 h 729"/>
              <a:gd name="T6" fmla="*/ 2147483647 w 943"/>
              <a:gd name="T7" fmla="*/ 2147483647 h 729"/>
              <a:gd name="T8" fmla="*/ 2147483647 w 943"/>
              <a:gd name="T9" fmla="*/ 2147483647 h 729"/>
              <a:gd name="T10" fmla="*/ 2147483647 w 943"/>
              <a:gd name="T11" fmla="*/ 2147483647 h 729"/>
              <a:gd name="T12" fmla="*/ 2147483647 w 943"/>
              <a:gd name="T13" fmla="*/ 2147483647 h 729"/>
              <a:gd name="T14" fmla="*/ 2147483647 w 943"/>
              <a:gd name="T15" fmla="*/ 2147483647 h 729"/>
              <a:gd name="T16" fmla="*/ 2147483647 w 943"/>
              <a:gd name="T17" fmla="*/ 2147483647 h 729"/>
              <a:gd name="T18" fmla="*/ 2147483647 w 943"/>
              <a:gd name="T19" fmla="*/ 2147483647 h 729"/>
              <a:gd name="T20" fmla="*/ 2147483647 w 943"/>
              <a:gd name="T21" fmla="*/ 2147483647 h 729"/>
              <a:gd name="T22" fmla="*/ 2147483647 w 943"/>
              <a:gd name="T23" fmla="*/ 2147483647 h 729"/>
              <a:gd name="T24" fmla="*/ 2147483647 w 943"/>
              <a:gd name="T25" fmla="*/ 2147483647 h 729"/>
              <a:gd name="T26" fmla="*/ 2147483647 w 943"/>
              <a:gd name="T27" fmla="*/ 2147483647 h 7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3"/>
              <a:gd name="T43" fmla="*/ 0 h 729"/>
              <a:gd name="T44" fmla="*/ 943 w 943"/>
              <a:gd name="T45" fmla="*/ 729 h 7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3" h="729" extrusionOk="0">
                <a:moveTo>
                  <a:pt x="552" y="128"/>
                </a:moveTo>
                <a:cubicBezTo>
                  <a:pt x="537" y="106"/>
                  <a:pt x="525" y="82"/>
                  <a:pt x="507" y="63"/>
                </a:cubicBezTo>
                <a:cubicBezTo>
                  <a:pt x="475" y="28"/>
                  <a:pt x="445" y="10"/>
                  <a:pt x="397" y="4"/>
                </a:cubicBezTo>
                <a:cubicBezTo>
                  <a:pt x="343" y="-2"/>
                  <a:pt x="299" y="10"/>
                  <a:pt x="252" y="36"/>
                </a:cubicBezTo>
                <a:cubicBezTo>
                  <a:pt x="175" y="79"/>
                  <a:pt x="110" y="146"/>
                  <a:pt x="65" y="221"/>
                </a:cubicBezTo>
                <a:cubicBezTo>
                  <a:pt x="5" y="322"/>
                  <a:pt x="-24" y="443"/>
                  <a:pt x="28" y="553"/>
                </a:cubicBezTo>
                <a:cubicBezTo>
                  <a:pt x="62" y="624"/>
                  <a:pt x="132" y="670"/>
                  <a:pt x="203" y="697"/>
                </a:cubicBezTo>
                <a:cubicBezTo>
                  <a:pt x="299" y="734"/>
                  <a:pt x="416" y="738"/>
                  <a:pt x="516" y="718"/>
                </a:cubicBezTo>
                <a:cubicBezTo>
                  <a:pt x="597" y="702"/>
                  <a:pt x="674" y="664"/>
                  <a:pt x="742" y="619"/>
                </a:cubicBezTo>
                <a:cubicBezTo>
                  <a:pt x="825" y="564"/>
                  <a:pt x="908" y="483"/>
                  <a:pt x="935" y="384"/>
                </a:cubicBezTo>
                <a:cubicBezTo>
                  <a:pt x="950" y="328"/>
                  <a:pt x="941" y="265"/>
                  <a:pt x="921" y="212"/>
                </a:cubicBezTo>
                <a:cubicBezTo>
                  <a:pt x="881" y="107"/>
                  <a:pt x="792" y="27"/>
                  <a:pt x="681" y="6"/>
                </a:cubicBezTo>
                <a:cubicBezTo>
                  <a:pt x="578" y="-13"/>
                  <a:pt x="481" y="17"/>
                  <a:pt x="385" y="49"/>
                </a:cubicBezTo>
                <a:cubicBezTo>
                  <a:pt x="288" y="81"/>
                  <a:pt x="198" y="125"/>
                  <a:pt x="106" y="1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1"/>
          <p:cNvSpPr>
            <a:spLocks noRot="1" noChangeAspect="1" noEditPoints="1" noChangeArrowheads="1" noChangeShapeType="1" noTextEdit="1"/>
          </p:cNvSpPr>
          <p:nvPr/>
        </p:nvSpPr>
        <p:spPr bwMode="auto">
          <a:xfrm>
            <a:off x="6176963" y="4244975"/>
            <a:ext cx="358775" cy="314325"/>
          </a:xfrm>
          <a:custGeom>
            <a:avLst/>
            <a:gdLst>
              <a:gd name="T0" fmla="*/ 2147483647 w 997"/>
              <a:gd name="T1" fmla="*/ 2147483647 h 872"/>
              <a:gd name="T2" fmla="*/ 2147483647 w 997"/>
              <a:gd name="T3" fmla="*/ 2147483647 h 872"/>
              <a:gd name="T4" fmla="*/ 2147483647 w 997"/>
              <a:gd name="T5" fmla="*/ 2147483647 h 872"/>
              <a:gd name="T6" fmla="*/ 2147483647 w 997"/>
              <a:gd name="T7" fmla="*/ 2147483647 h 872"/>
              <a:gd name="T8" fmla="*/ 2147483647 w 997"/>
              <a:gd name="T9" fmla="*/ 0 h 872"/>
              <a:gd name="T10" fmla="*/ 2147483647 w 997"/>
              <a:gd name="T11" fmla="*/ 2147483647 h 872"/>
              <a:gd name="T12" fmla="*/ 2147483647 w 997"/>
              <a:gd name="T13" fmla="*/ 2147483647 h 872"/>
              <a:gd name="T14" fmla="*/ 2147483647 w 997"/>
              <a:gd name="T15" fmla="*/ 2147483647 h 872"/>
              <a:gd name="T16" fmla="*/ 2147483647 w 997"/>
              <a:gd name="T17" fmla="*/ 2147483647 h 872"/>
              <a:gd name="T18" fmla="*/ 2147483647 w 997"/>
              <a:gd name="T19" fmla="*/ 2147483647 h 872"/>
              <a:gd name="T20" fmla="*/ 2147483647 w 997"/>
              <a:gd name="T21" fmla="*/ 2147483647 h 872"/>
              <a:gd name="T22" fmla="*/ 2147483647 w 997"/>
              <a:gd name="T23" fmla="*/ 2147483647 h 872"/>
              <a:gd name="T24" fmla="*/ 2147483647 w 997"/>
              <a:gd name="T25" fmla="*/ 2147483647 h 872"/>
              <a:gd name="T26" fmla="*/ 2147483647 w 997"/>
              <a:gd name="T27" fmla="*/ 2147483647 h 872"/>
              <a:gd name="T28" fmla="*/ 2147483647 w 997"/>
              <a:gd name="T29" fmla="*/ 2147483647 h 872"/>
              <a:gd name="T30" fmla="*/ 2147483647 w 997"/>
              <a:gd name="T31" fmla="*/ 2147483647 h 872"/>
              <a:gd name="T32" fmla="*/ 2147483647 w 997"/>
              <a:gd name="T33" fmla="*/ 2147483647 h 872"/>
              <a:gd name="T34" fmla="*/ 2147483647 w 997"/>
              <a:gd name="T35" fmla="*/ 2147483647 h 872"/>
              <a:gd name="T36" fmla="*/ 2147483647 w 997"/>
              <a:gd name="T37" fmla="*/ 2147483647 h 8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7"/>
              <a:gd name="T58" fmla="*/ 0 h 872"/>
              <a:gd name="T59" fmla="*/ 997 w 997"/>
              <a:gd name="T60" fmla="*/ 872 h 8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7" h="872" extrusionOk="0">
                <a:moveTo>
                  <a:pt x="79" y="134"/>
                </a:moveTo>
                <a:cubicBezTo>
                  <a:pt x="77" y="146"/>
                  <a:pt x="77" y="158"/>
                  <a:pt x="76" y="169"/>
                </a:cubicBezTo>
                <a:cubicBezTo>
                  <a:pt x="93" y="148"/>
                  <a:pt x="109" y="129"/>
                  <a:pt x="132" y="113"/>
                </a:cubicBezTo>
                <a:cubicBezTo>
                  <a:pt x="169" y="86"/>
                  <a:pt x="207" y="59"/>
                  <a:pt x="248" y="37"/>
                </a:cubicBezTo>
                <a:cubicBezTo>
                  <a:pt x="276" y="22"/>
                  <a:pt x="316" y="-3"/>
                  <a:pt x="350" y="0"/>
                </a:cubicBezTo>
                <a:cubicBezTo>
                  <a:pt x="382" y="3"/>
                  <a:pt x="380" y="48"/>
                  <a:pt x="380" y="70"/>
                </a:cubicBezTo>
                <a:cubicBezTo>
                  <a:pt x="380" y="130"/>
                  <a:pt x="368" y="189"/>
                  <a:pt x="358" y="248"/>
                </a:cubicBezTo>
                <a:cubicBezTo>
                  <a:pt x="342" y="344"/>
                  <a:pt x="318" y="440"/>
                  <a:pt x="317" y="538"/>
                </a:cubicBezTo>
                <a:cubicBezTo>
                  <a:pt x="317" y="553"/>
                  <a:pt x="317" y="569"/>
                  <a:pt x="318" y="584"/>
                </a:cubicBezTo>
              </a:path>
              <a:path w="997" h="872" extrusionOk="0">
                <a:moveTo>
                  <a:pt x="13" y="868"/>
                </a:moveTo>
                <a:cubicBezTo>
                  <a:pt x="8" y="857"/>
                  <a:pt x="-7" y="860"/>
                  <a:pt x="13" y="827"/>
                </a:cubicBezTo>
                <a:cubicBezTo>
                  <a:pt x="23" y="810"/>
                  <a:pt x="40" y="793"/>
                  <a:pt x="54" y="780"/>
                </a:cubicBezTo>
                <a:cubicBezTo>
                  <a:pt x="73" y="763"/>
                  <a:pt x="98" y="750"/>
                  <a:pt x="122" y="740"/>
                </a:cubicBezTo>
                <a:cubicBezTo>
                  <a:pt x="185" y="713"/>
                  <a:pt x="258" y="710"/>
                  <a:pt x="326" y="705"/>
                </a:cubicBezTo>
                <a:cubicBezTo>
                  <a:pt x="388" y="700"/>
                  <a:pt x="451" y="700"/>
                  <a:pt x="513" y="694"/>
                </a:cubicBezTo>
                <a:cubicBezTo>
                  <a:pt x="581" y="688"/>
                  <a:pt x="649" y="680"/>
                  <a:pt x="716" y="668"/>
                </a:cubicBezTo>
                <a:cubicBezTo>
                  <a:pt x="769" y="659"/>
                  <a:pt x="821" y="648"/>
                  <a:pt x="874" y="637"/>
                </a:cubicBezTo>
                <a:cubicBezTo>
                  <a:pt x="903" y="631"/>
                  <a:pt x="955" y="629"/>
                  <a:pt x="981" y="613"/>
                </a:cubicBezTo>
                <a:cubicBezTo>
                  <a:pt x="1002" y="600"/>
                  <a:pt x="987" y="604"/>
                  <a:pt x="992" y="5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2"/>
          <p:cNvSpPr>
            <a:spLocks noRot="1" noChangeAspect="1" noEditPoints="1" noChangeArrowheads="1" noChangeShapeType="1" noTextEdit="1"/>
          </p:cNvSpPr>
          <p:nvPr/>
        </p:nvSpPr>
        <p:spPr bwMode="auto">
          <a:xfrm>
            <a:off x="6070600" y="5033963"/>
            <a:ext cx="336550" cy="444500"/>
          </a:xfrm>
          <a:custGeom>
            <a:avLst/>
            <a:gdLst>
              <a:gd name="T0" fmla="*/ 2147483647 w 938"/>
              <a:gd name="T1" fmla="*/ 2147483647 h 1235"/>
              <a:gd name="T2" fmla="*/ 2147483647 w 938"/>
              <a:gd name="T3" fmla="*/ 2147483647 h 1235"/>
              <a:gd name="T4" fmla="*/ 2147483647 w 938"/>
              <a:gd name="T5" fmla="*/ 2147483647 h 1235"/>
              <a:gd name="T6" fmla="*/ 2147483647 w 938"/>
              <a:gd name="T7" fmla="*/ 2147483647 h 1235"/>
              <a:gd name="T8" fmla="*/ 2147483647 w 938"/>
              <a:gd name="T9" fmla="*/ 2147483647 h 1235"/>
              <a:gd name="T10" fmla="*/ 2147483647 w 938"/>
              <a:gd name="T11" fmla="*/ 2147483647 h 1235"/>
              <a:gd name="T12" fmla="*/ 2147483647 w 938"/>
              <a:gd name="T13" fmla="*/ 2147483647 h 1235"/>
              <a:gd name="T14" fmla="*/ 2147483647 w 938"/>
              <a:gd name="T15" fmla="*/ 2147483647 h 1235"/>
              <a:gd name="T16" fmla="*/ 2147483647 w 938"/>
              <a:gd name="T17" fmla="*/ 2147483647 h 1235"/>
              <a:gd name="T18" fmla="*/ 2147483647 w 938"/>
              <a:gd name="T19" fmla="*/ 2147483647 h 1235"/>
              <a:gd name="T20" fmla="*/ 2147483647 w 938"/>
              <a:gd name="T21" fmla="*/ 2147483647 h 1235"/>
              <a:gd name="T22" fmla="*/ 2147483647 w 938"/>
              <a:gd name="T23" fmla="*/ 2147483647 h 1235"/>
              <a:gd name="T24" fmla="*/ 2147483647 w 938"/>
              <a:gd name="T25" fmla="*/ 2147483647 h 1235"/>
              <a:gd name="T26" fmla="*/ 0 w 938"/>
              <a:gd name="T27" fmla="*/ 2147483647 h 12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8"/>
              <a:gd name="T43" fmla="*/ 0 h 1235"/>
              <a:gd name="T44" fmla="*/ 938 w 938"/>
              <a:gd name="T45" fmla="*/ 1235 h 12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8" h="1235" extrusionOk="0">
                <a:moveTo>
                  <a:pt x="195" y="402"/>
                </a:moveTo>
                <a:cubicBezTo>
                  <a:pt x="186" y="387"/>
                  <a:pt x="163" y="375"/>
                  <a:pt x="160" y="358"/>
                </a:cubicBezTo>
                <a:cubicBezTo>
                  <a:pt x="153" y="324"/>
                  <a:pt x="190" y="282"/>
                  <a:pt x="209" y="257"/>
                </a:cubicBezTo>
                <a:cubicBezTo>
                  <a:pt x="250" y="204"/>
                  <a:pt x="300" y="158"/>
                  <a:pt x="353" y="119"/>
                </a:cubicBezTo>
                <a:cubicBezTo>
                  <a:pt x="417" y="72"/>
                  <a:pt x="496" y="28"/>
                  <a:pt x="574" y="8"/>
                </a:cubicBezTo>
                <a:cubicBezTo>
                  <a:pt x="645" y="-11"/>
                  <a:pt x="732" y="-6"/>
                  <a:pt x="768" y="69"/>
                </a:cubicBezTo>
                <a:cubicBezTo>
                  <a:pt x="809" y="156"/>
                  <a:pt x="783" y="266"/>
                  <a:pt x="755" y="352"/>
                </a:cubicBezTo>
                <a:cubicBezTo>
                  <a:pt x="717" y="465"/>
                  <a:pt x="647" y="560"/>
                  <a:pt x="566" y="645"/>
                </a:cubicBezTo>
                <a:cubicBezTo>
                  <a:pt x="598" y="651"/>
                  <a:pt x="631" y="656"/>
                  <a:pt x="664" y="662"/>
                </a:cubicBezTo>
                <a:cubicBezTo>
                  <a:pt x="819" y="692"/>
                  <a:pt x="973" y="850"/>
                  <a:pt x="931" y="1018"/>
                </a:cubicBezTo>
                <a:cubicBezTo>
                  <a:pt x="897" y="1154"/>
                  <a:pt x="736" y="1215"/>
                  <a:pt x="613" y="1230"/>
                </a:cubicBezTo>
                <a:cubicBezTo>
                  <a:pt x="388" y="1258"/>
                  <a:pt x="210" y="1150"/>
                  <a:pt x="55" y="1005"/>
                </a:cubicBezTo>
                <a:cubicBezTo>
                  <a:pt x="32" y="983"/>
                  <a:pt x="48" y="994"/>
                  <a:pt x="21" y="992"/>
                </a:cubicBezTo>
                <a:cubicBezTo>
                  <a:pt x="10" y="996"/>
                  <a:pt x="7" y="997"/>
                  <a:pt x="0" y="9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5" name="Ink 3"/>
          <p:cNvSpPr>
            <a:spLocks noRot="1" noChangeAspect="1" noEditPoints="1" noChangeArrowheads="1" noChangeShapeType="1" noTextEdit="1"/>
          </p:cNvSpPr>
          <p:nvPr/>
        </p:nvSpPr>
        <p:spPr bwMode="auto">
          <a:xfrm>
            <a:off x="5969000" y="6007100"/>
            <a:ext cx="488950" cy="315913"/>
          </a:xfrm>
          <a:custGeom>
            <a:avLst/>
            <a:gdLst>
              <a:gd name="T0" fmla="*/ 2147483647 w 1355"/>
              <a:gd name="T1" fmla="*/ 2147483647 h 878"/>
              <a:gd name="T2" fmla="*/ 2147483647 w 1355"/>
              <a:gd name="T3" fmla="*/ 2147483647 h 878"/>
              <a:gd name="T4" fmla="*/ 2147483647 w 1355"/>
              <a:gd name="T5" fmla="*/ 2147483647 h 878"/>
              <a:gd name="T6" fmla="*/ 2147483647 w 1355"/>
              <a:gd name="T7" fmla="*/ 2147483647 h 878"/>
              <a:gd name="T8" fmla="*/ 0 w 1355"/>
              <a:gd name="T9" fmla="*/ 2147483647 h 878"/>
              <a:gd name="T10" fmla="*/ 2147483647 w 1355"/>
              <a:gd name="T11" fmla="*/ 2147483647 h 878"/>
              <a:gd name="T12" fmla="*/ 2147483647 w 1355"/>
              <a:gd name="T13" fmla="*/ 2147483647 h 878"/>
              <a:gd name="T14" fmla="*/ 2147483647 w 1355"/>
              <a:gd name="T15" fmla="*/ 2147483647 h 878"/>
              <a:gd name="T16" fmla="*/ 2147483647 w 1355"/>
              <a:gd name="T17" fmla="*/ 2147483647 h 878"/>
              <a:gd name="T18" fmla="*/ 2147483647 w 1355"/>
              <a:gd name="T19" fmla="*/ 2147483647 h 878"/>
              <a:gd name="T20" fmla="*/ 2147483647 w 1355"/>
              <a:gd name="T21" fmla="*/ 2147483647 h 878"/>
              <a:gd name="T22" fmla="*/ 2147483647 w 1355"/>
              <a:gd name="T23" fmla="*/ 2147483647 h 878"/>
              <a:gd name="T24" fmla="*/ 2147483647 w 1355"/>
              <a:gd name="T25" fmla="*/ 2147483647 h 878"/>
              <a:gd name="T26" fmla="*/ 2147483647 w 1355"/>
              <a:gd name="T27" fmla="*/ 2147483647 h 878"/>
              <a:gd name="T28" fmla="*/ 2147483647 w 1355"/>
              <a:gd name="T29" fmla="*/ 2147483647 h 878"/>
              <a:gd name="T30" fmla="*/ 2147483647 w 1355"/>
              <a:gd name="T31" fmla="*/ 2147483647 h 878"/>
              <a:gd name="T32" fmla="*/ 2147483647 w 1355"/>
              <a:gd name="T33" fmla="*/ 2147483647 h 878"/>
              <a:gd name="T34" fmla="*/ 2147483647 w 1355"/>
              <a:gd name="T35" fmla="*/ 2147483647 h 878"/>
              <a:gd name="T36" fmla="*/ 2147483647 w 1355"/>
              <a:gd name="T37" fmla="*/ 2147483647 h 878"/>
              <a:gd name="T38" fmla="*/ 2147483647 w 1355"/>
              <a:gd name="T39" fmla="*/ 2147483647 h 878"/>
              <a:gd name="T40" fmla="*/ 2147483647 w 1355"/>
              <a:gd name="T41" fmla="*/ 2147483647 h 878"/>
              <a:gd name="T42" fmla="*/ 2147483647 w 1355"/>
              <a:gd name="T43" fmla="*/ 2147483647 h 878"/>
              <a:gd name="T44" fmla="*/ 2147483647 w 1355"/>
              <a:gd name="T45" fmla="*/ 2147483647 h 878"/>
              <a:gd name="T46" fmla="*/ 2147483647 w 1355"/>
              <a:gd name="T47" fmla="*/ 2147483647 h 878"/>
              <a:gd name="T48" fmla="*/ 2147483647 w 1355"/>
              <a:gd name="T49" fmla="*/ 2147483647 h 878"/>
              <a:gd name="T50" fmla="*/ 2147483647 w 1355"/>
              <a:gd name="T51" fmla="*/ 2147483647 h 878"/>
              <a:gd name="T52" fmla="*/ 2147483647 w 1355"/>
              <a:gd name="T53" fmla="*/ 2147483647 h 878"/>
              <a:gd name="T54" fmla="*/ 2147483647 w 1355"/>
              <a:gd name="T55" fmla="*/ 2147483647 h 878"/>
              <a:gd name="T56" fmla="*/ 2147483647 w 1355"/>
              <a:gd name="T57" fmla="*/ 2147483647 h 878"/>
              <a:gd name="T58" fmla="*/ 2147483647 w 1355"/>
              <a:gd name="T59" fmla="*/ 2147483647 h 878"/>
              <a:gd name="T60" fmla="*/ 2147483647 w 1355"/>
              <a:gd name="T61" fmla="*/ 2147483647 h 878"/>
              <a:gd name="T62" fmla="*/ 2147483647 w 1355"/>
              <a:gd name="T63" fmla="*/ 2147483647 h 878"/>
              <a:gd name="T64" fmla="*/ 2147483647 w 1355"/>
              <a:gd name="T65" fmla="*/ 2147483647 h 878"/>
              <a:gd name="T66" fmla="*/ 2147483647 w 1355"/>
              <a:gd name="T67" fmla="*/ 2147483647 h 878"/>
              <a:gd name="T68" fmla="*/ 2147483647 w 1355"/>
              <a:gd name="T69" fmla="*/ 2147483647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5"/>
              <a:gd name="T106" fmla="*/ 0 h 878"/>
              <a:gd name="T107" fmla="*/ 1355 w 1355"/>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5" h="878" extrusionOk="0">
                <a:moveTo>
                  <a:pt x="98" y="188"/>
                </a:moveTo>
                <a:cubicBezTo>
                  <a:pt x="98" y="206"/>
                  <a:pt x="97" y="222"/>
                  <a:pt x="95" y="240"/>
                </a:cubicBezTo>
                <a:cubicBezTo>
                  <a:pt x="93" y="256"/>
                  <a:pt x="92" y="277"/>
                  <a:pt x="86" y="292"/>
                </a:cubicBezTo>
                <a:cubicBezTo>
                  <a:pt x="77" y="314"/>
                  <a:pt x="65" y="339"/>
                  <a:pt x="52" y="359"/>
                </a:cubicBezTo>
                <a:cubicBezTo>
                  <a:pt x="33" y="389"/>
                  <a:pt x="1" y="422"/>
                  <a:pt x="0" y="460"/>
                </a:cubicBezTo>
                <a:cubicBezTo>
                  <a:pt x="0" y="486"/>
                  <a:pt x="18" y="492"/>
                  <a:pt x="40" y="495"/>
                </a:cubicBezTo>
                <a:cubicBezTo>
                  <a:pt x="74" y="500"/>
                  <a:pt x="114" y="494"/>
                  <a:pt x="147" y="487"/>
                </a:cubicBezTo>
                <a:cubicBezTo>
                  <a:pt x="201" y="476"/>
                  <a:pt x="254" y="471"/>
                  <a:pt x="308" y="465"/>
                </a:cubicBezTo>
                <a:cubicBezTo>
                  <a:pt x="330" y="462"/>
                  <a:pt x="335" y="475"/>
                  <a:pt x="359" y="463"/>
                </a:cubicBezTo>
                <a:cubicBezTo>
                  <a:pt x="362" y="461"/>
                  <a:pt x="366" y="460"/>
                  <a:pt x="369" y="458"/>
                </a:cubicBezTo>
              </a:path>
              <a:path w="1355" h="878" extrusionOk="0">
                <a:moveTo>
                  <a:pt x="517" y="116"/>
                </a:moveTo>
                <a:cubicBezTo>
                  <a:pt x="504" y="109"/>
                  <a:pt x="487" y="92"/>
                  <a:pt x="469" y="95"/>
                </a:cubicBezTo>
                <a:cubicBezTo>
                  <a:pt x="449" y="99"/>
                  <a:pt x="431" y="122"/>
                  <a:pt x="424" y="142"/>
                </a:cubicBezTo>
                <a:cubicBezTo>
                  <a:pt x="407" y="188"/>
                  <a:pt x="408" y="239"/>
                  <a:pt x="407" y="287"/>
                </a:cubicBezTo>
                <a:cubicBezTo>
                  <a:pt x="406" y="362"/>
                  <a:pt x="405" y="438"/>
                  <a:pt x="402" y="513"/>
                </a:cubicBezTo>
                <a:cubicBezTo>
                  <a:pt x="399" y="597"/>
                  <a:pt x="393" y="681"/>
                  <a:pt x="386" y="765"/>
                </a:cubicBezTo>
                <a:cubicBezTo>
                  <a:pt x="383" y="797"/>
                  <a:pt x="382" y="829"/>
                  <a:pt x="383" y="861"/>
                </a:cubicBezTo>
                <a:cubicBezTo>
                  <a:pt x="385" y="836"/>
                  <a:pt x="388" y="811"/>
                  <a:pt x="393" y="786"/>
                </a:cubicBezTo>
              </a:path>
              <a:path w="1355" h="878" extrusionOk="0">
                <a:moveTo>
                  <a:pt x="852" y="164"/>
                </a:moveTo>
                <a:cubicBezTo>
                  <a:pt x="875" y="134"/>
                  <a:pt x="898" y="99"/>
                  <a:pt x="923" y="73"/>
                </a:cubicBezTo>
                <a:cubicBezTo>
                  <a:pt x="944" y="52"/>
                  <a:pt x="974" y="27"/>
                  <a:pt x="1001" y="13"/>
                </a:cubicBezTo>
                <a:cubicBezTo>
                  <a:pt x="1024" y="2"/>
                  <a:pt x="1048" y="-5"/>
                  <a:pt x="1071" y="10"/>
                </a:cubicBezTo>
                <a:cubicBezTo>
                  <a:pt x="1101" y="30"/>
                  <a:pt x="1108" y="74"/>
                  <a:pt x="1113" y="106"/>
                </a:cubicBezTo>
                <a:cubicBezTo>
                  <a:pt x="1130" y="209"/>
                  <a:pt x="1115" y="319"/>
                  <a:pt x="1086" y="418"/>
                </a:cubicBezTo>
                <a:cubicBezTo>
                  <a:pt x="1063" y="498"/>
                  <a:pt x="1024" y="573"/>
                  <a:pt x="980" y="643"/>
                </a:cubicBezTo>
                <a:cubicBezTo>
                  <a:pt x="932" y="720"/>
                  <a:pt x="862" y="814"/>
                  <a:pt x="774" y="849"/>
                </a:cubicBezTo>
                <a:cubicBezTo>
                  <a:pt x="729" y="867"/>
                  <a:pt x="690" y="847"/>
                  <a:pt x="659" y="813"/>
                </a:cubicBezTo>
                <a:cubicBezTo>
                  <a:pt x="628" y="778"/>
                  <a:pt x="593" y="713"/>
                  <a:pt x="618" y="666"/>
                </a:cubicBezTo>
                <a:cubicBezTo>
                  <a:pt x="634" y="635"/>
                  <a:pt x="682" y="620"/>
                  <a:pt x="714" y="615"/>
                </a:cubicBezTo>
                <a:cubicBezTo>
                  <a:pt x="760" y="608"/>
                  <a:pt x="808" y="618"/>
                  <a:pt x="851" y="635"/>
                </a:cubicBezTo>
                <a:cubicBezTo>
                  <a:pt x="913" y="660"/>
                  <a:pt x="965" y="701"/>
                  <a:pt x="1019" y="738"/>
                </a:cubicBezTo>
                <a:cubicBezTo>
                  <a:pt x="1063" y="768"/>
                  <a:pt x="1111" y="794"/>
                  <a:pt x="1160" y="815"/>
                </a:cubicBezTo>
                <a:cubicBezTo>
                  <a:pt x="1189" y="827"/>
                  <a:pt x="1217" y="841"/>
                  <a:pt x="1246" y="853"/>
                </a:cubicBezTo>
                <a:cubicBezTo>
                  <a:pt x="1261" y="859"/>
                  <a:pt x="1289" y="877"/>
                  <a:pt x="1304" y="877"/>
                </a:cubicBezTo>
                <a:cubicBezTo>
                  <a:pt x="1331" y="877"/>
                  <a:pt x="1332" y="865"/>
                  <a:pt x="1354" y="85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6" name="Ink 4"/>
          <p:cNvSpPr>
            <a:spLocks noRot="1" noChangeAspect="1" noEditPoints="1" noChangeArrowheads="1" noChangeShapeType="1" noTextEdit="1"/>
          </p:cNvSpPr>
          <p:nvPr/>
        </p:nvSpPr>
        <p:spPr bwMode="auto">
          <a:xfrm>
            <a:off x="2806700" y="1766888"/>
            <a:ext cx="3962400" cy="1354137"/>
          </a:xfrm>
          <a:custGeom>
            <a:avLst/>
            <a:gdLst>
              <a:gd name="T0" fmla="*/ 2147483647 w 11008"/>
              <a:gd name="T1" fmla="*/ 2147483647 h 3760"/>
              <a:gd name="T2" fmla="*/ 2147483647 w 11008"/>
              <a:gd name="T3" fmla="*/ 2147483647 h 3760"/>
              <a:gd name="T4" fmla="*/ 2147483647 w 11008"/>
              <a:gd name="T5" fmla="*/ 2147483647 h 3760"/>
              <a:gd name="T6" fmla="*/ 2147483647 w 11008"/>
              <a:gd name="T7" fmla="*/ 2147483647 h 3760"/>
              <a:gd name="T8" fmla="*/ 2147483647 w 11008"/>
              <a:gd name="T9" fmla="*/ 2147483647 h 3760"/>
              <a:gd name="T10" fmla="*/ 2147483647 w 11008"/>
              <a:gd name="T11" fmla="*/ 2147483647 h 3760"/>
              <a:gd name="T12" fmla="*/ 2147483647 w 11008"/>
              <a:gd name="T13" fmla="*/ 2147483647 h 3760"/>
              <a:gd name="T14" fmla="*/ 2147483647 w 11008"/>
              <a:gd name="T15" fmla="*/ 2147483647 h 3760"/>
              <a:gd name="T16" fmla="*/ 2147483647 w 11008"/>
              <a:gd name="T17" fmla="*/ 2147483647 h 3760"/>
              <a:gd name="T18" fmla="*/ 2147483647 w 11008"/>
              <a:gd name="T19" fmla="*/ 2147483647 h 3760"/>
              <a:gd name="T20" fmla="*/ 2147483647 w 11008"/>
              <a:gd name="T21" fmla="*/ 2147483647 h 3760"/>
              <a:gd name="T22" fmla="*/ 2147483647 w 11008"/>
              <a:gd name="T23" fmla="*/ 2147483647 h 3760"/>
              <a:gd name="T24" fmla="*/ 2147483647 w 11008"/>
              <a:gd name="T25" fmla="*/ 2147483647 h 3760"/>
              <a:gd name="T26" fmla="*/ 0 w 11008"/>
              <a:gd name="T27" fmla="*/ 2147483647 h 3760"/>
              <a:gd name="T28" fmla="*/ 2147483647 w 11008"/>
              <a:gd name="T29" fmla="*/ 2147483647 h 3760"/>
              <a:gd name="T30" fmla="*/ 2147483647 w 11008"/>
              <a:gd name="T31" fmla="*/ 2147483647 h 3760"/>
              <a:gd name="T32" fmla="*/ 2147483647 w 11008"/>
              <a:gd name="T33" fmla="*/ 2147483647 h 3760"/>
              <a:gd name="T34" fmla="*/ 2147483647 w 11008"/>
              <a:gd name="T35" fmla="*/ 2147483647 h 3760"/>
              <a:gd name="T36" fmla="*/ 2147483647 w 11008"/>
              <a:gd name="T37" fmla="*/ 2147483647 h 3760"/>
              <a:gd name="T38" fmla="*/ 2147483647 w 11008"/>
              <a:gd name="T39" fmla="*/ 2147483647 h 37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08"/>
              <a:gd name="T61" fmla="*/ 0 h 3760"/>
              <a:gd name="T62" fmla="*/ 11008 w 11008"/>
              <a:gd name="T63" fmla="*/ 3760 h 37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08" h="3760" extrusionOk="0">
                <a:moveTo>
                  <a:pt x="10627" y="1550"/>
                </a:moveTo>
                <a:cubicBezTo>
                  <a:pt x="10299" y="1531"/>
                  <a:pt x="9978" y="1455"/>
                  <a:pt x="9647" y="1437"/>
                </a:cubicBezTo>
                <a:cubicBezTo>
                  <a:pt x="8736" y="1387"/>
                  <a:pt x="7809" y="1512"/>
                  <a:pt x="6899" y="1545"/>
                </a:cubicBezTo>
                <a:cubicBezTo>
                  <a:pt x="5635" y="1591"/>
                  <a:pt x="4344" y="1626"/>
                  <a:pt x="3091" y="1808"/>
                </a:cubicBezTo>
                <a:cubicBezTo>
                  <a:pt x="2829" y="1846"/>
                  <a:pt x="2580" y="1888"/>
                  <a:pt x="2449" y="2139"/>
                </a:cubicBezTo>
                <a:cubicBezTo>
                  <a:pt x="2289" y="2445"/>
                  <a:pt x="2235" y="2995"/>
                  <a:pt x="2349" y="3321"/>
                </a:cubicBezTo>
                <a:cubicBezTo>
                  <a:pt x="2448" y="3605"/>
                  <a:pt x="2650" y="3726"/>
                  <a:pt x="2944" y="3757"/>
                </a:cubicBezTo>
                <a:cubicBezTo>
                  <a:pt x="3431" y="3808"/>
                  <a:pt x="3972" y="3644"/>
                  <a:pt x="4457" y="3598"/>
                </a:cubicBezTo>
                <a:cubicBezTo>
                  <a:pt x="5821" y="3469"/>
                  <a:pt x="7186" y="3369"/>
                  <a:pt x="8557" y="3395"/>
                </a:cubicBezTo>
                <a:cubicBezTo>
                  <a:pt x="9237" y="3408"/>
                  <a:pt x="10033" y="3511"/>
                  <a:pt x="10704" y="3352"/>
                </a:cubicBezTo>
                <a:cubicBezTo>
                  <a:pt x="10875" y="3312"/>
                  <a:pt x="10952" y="3241"/>
                  <a:pt x="11000" y="3075"/>
                </a:cubicBezTo>
                <a:cubicBezTo>
                  <a:pt x="11079" y="2802"/>
                  <a:pt x="10957" y="2188"/>
                  <a:pt x="10815" y="1955"/>
                </a:cubicBezTo>
                <a:cubicBezTo>
                  <a:pt x="10726" y="1810"/>
                  <a:pt x="10644" y="1821"/>
                  <a:pt x="10519" y="1729"/>
                </a:cubicBezTo>
              </a:path>
              <a:path w="11008" h="3760" extrusionOk="0">
                <a:moveTo>
                  <a:pt x="0" y="212"/>
                </a:moveTo>
                <a:cubicBezTo>
                  <a:pt x="13" y="224"/>
                  <a:pt x="-1" y="186"/>
                  <a:pt x="20" y="225"/>
                </a:cubicBezTo>
                <a:cubicBezTo>
                  <a:pt x="48" y="276"/>
                  <a:pt x="69" y="297"/>
                  <a:pt x="133" y="306"/>
                </a:cubicBezTo>
                <a:cubicBezTo>
                  <a:pt x="270" y="325"/>
                  <a:pt x="418" y="279"/>
                  <a:pt x="550" y="252"/>
                </a:cubicBezTo>
                <a:cubicBezTo>
                  <a:pt x="736" y="213"/>
                  <a:pt x="919" y="163"/>
                  <a:pt x="1104" y="117"/>
                </a:cubicBezTo>
                <a:cubicBezTo>
                  <a:pt x="1258" y="78"/>
                  <a:pt x="1416" y="28"/>
                  <a:pt x="1573" y="4"/>
                </a:cubicBezTo>
                <a:cubicBezTo>
                  <a:pt x="1619" y="-3"/>
                  <a:pt x="1660" y="3"/>
                  <a:pt x="1705"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7" name="Ink 5"/>
          <p:cNvSpPr>
            <a:spLocks noRot="1" noChangeAspect="1" noEditPoints="1" noChangeArrowheads="1" noChangeShapeType="1" noTextEdit="1"/>
          </p:cNvSpPr>
          <p:nvPr/>
        </p:nvSpPr>
        <p:spPr bwMode="auto">
          <a:xfrm>
            <a:off x="2982913" y="1349375"/>
            <a:ext cx="420687" cy="323850"/>
          </a:xfrm>
          <a:custGeom>
            <a:avLst/>
            <a:gdLst>
              <a:gd name="T0" fmla="*/ 2147483647 w 1168"/>
              <a:gd name="T1" fmla="*/ 2147483647 h 901"/>
              <a:gd name="T2" fmla="*/ 2147483647 w 1168"/>
              <a:gd name="T3" fmla="*/ 2147483647 h 901"/>
              <a:gd name="T4" fmla="*/ 2147483647 w 1168"/>
              <a:gd name="T5" fmla="*/ 2147483647 h 901"/>
              <a:gd name="T6" fmla="*/ 2147483647 w 1168"/>
              <a:gd name="T7" fmla="*/ 2147483647 h 901"/>
              <a:gd name="T8" fmla="*/ 2147483647 w 1168"/>
              <a:gd name="T9" fmla="*/ 2147483647 h 901"/>
              <a:gd name="T10" fmla="*/ 2147483647 w 1168"/>
              <a:gd name="T11" fmla="*/ 2147483647 h 901"/>
              <a:gd name="T12" fmla="*/ 2147483647 w 1168"/>
              <a:gd name="T13" fmla="*/ 2147483647 h 901"/>
              <a:gd name="T14" fmla="*/ 2147483647 w 1168"/>
              <a:gd name="T15" fmla="*/ 2147483647 h 901"/>
              <a:gd name="T16" fmla="*/ 2147483647 w 1168"/>
              <a:gd name="T17" fmla="*/ 2147483647 h 901"/>
              <a:gd name="T18" fmla="*/ 2147483647 w 1168"/>
              <a:gd name="T19" fmla="*/ 2147483647 h 901"/>
              <a:gd name="T20" fmla="*/ 2147483647 w 1168"/>
              <a:gd name="T21" fmla="*/ 2147483647 h 901"/>
              <a:gd name="T22" fmla="*/ 2147483647 w 1168"/>
              <a:gd name="T23" fmla="*/ 2147483647 h 901"/>
              <a:gd name="T24" fmla="*/ 2147483647 w 1168"/>
              <a:gd name="T25" fmla="*/ 2147483647 h 901"/>
              <a:gd name="T26" fmla="*/ 2147483647 w 1168"/>
              <a:gd name="T27" fmla="*/ 2147483647 h 901"/>
              <a:gd name="T28" fmla="*/ 2147483647 w 1168"/>
              <a:gd name="T29" fmla="*/ 2147483647 h 901"/>
              <a:gd name="T30" fmla="*/ 2147483647 w 1168"/>
              <a:gd name="T31" fmla="*/ 2147483647 h 901"/>
              <a:gd name="T32" fmla="*/ 2147483647 w 1168"/>
              <a:gd name="T33" fmla="*/ 2147483647 h 901"/>
              <a:gd name="T34" fmla="*/ 2147483647 w 1168"/>
              <a:gd name="T35" fmla="*/ 2147483647 h 901"/>
              <a:gd name="T36" fmla="*/ 2147483647 w 1168"/>
              <a:gd name="T37" fmla="*/ 2147483647 h 9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8"/>
              <a:gd name="T58" fmla="*/ 0 h 901"/>
              <a:gd name="T59" fmla="*/ 1168 w 1168"/>
              <a:gd name="T60" fmla="*/ 901 h 9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8" h="901" extrusionOk="0">
                <a:moveTo>
                  <a:pt x="1146" y="46"/>
                </a:moveTo>
                <a:cubicBezTo>
                  <a:pt x="1161" y="20"/>
                  <a:pt x="1156" y="26"/>
                  <a:pt x="1162" y="1"/>
                </a:cubicBezTo>
                <a:cubicBezTo>
                  <a:pt x="1138" y="7"/>
                  <a:pt x="1118" y="8"/>
                  <a:pt x="1094" y="19"/>
                </a:cubicBezTo>
                <a:cubicBezTo>
                  <a:pt x="1050" y="39"/>
                  <a:pt x="1013" y="66"/>
                  <a:pt x="974" y="96"/>
                </a:cubicBezTo>
                <a:cubicBezTo>
                  <a:pt x="819" y="215"/>
                  <a:pt x="734" y="388"/>
                  <a:pt x="593" y="515"/>
                </a:cubicBezTo>
                <a:cubicBezTo>
                  <a:pt x="563" y="542"/>
                  <a:pt x="523" y="555"/>
                  <a:pt x="484" y="565"/>
                </a:cubicBezTo>
                <a:cubicBezTo>
                  <a:pt x="436" y="577"/>
                  <a:pt x="384" y="580"/>
                  <a:pt x="335" y="587"/>
                </a:cubicBezTo>
                <a:cubicBezTo>
                  <a:pt x="284" y="595"/>
                  <a:pt x="232" y="599"/>
                  <a:pt x="181" y="605"/>
                </a:cubicBezTo>
                <a:cubicBezTo>
                  <a:pt x="151" y="609"/>
                  <a:pt x="121" y="613"/>
                  <a:pt x="91" y="618"/>
                </a:cubicBezTo>
                <a:cubicBezTo>
                  <a:pt x="81" y="619"/>
                  <a:pt x="77" y="619"/>
                  <a:pt x="70" y="621"/>
                </a:cubicBezTo>
                <a:cubicBezTo>
                  <a:pt x="81" y="602"/>
                  <a:pt x="86" y="588"/>
                  <a:pt x="101" y="570"/>
                </a:cubicBezTo>
                <a:cubicBezTo>
                  <a:pt x="131" y="533"/>
                  <a:pt x="166" y="500"/>
                  <a:pt x="199" y="465"/>
                </a:cubicBezTo>
                <a:cubicBezTo>
                  <a:pt x="234" y="428"/>
                  <a:pt x="262" y="393"/>
                  <a:pt x="284" y="351"/>
                </a:cubicBezTo>
                <a:cubicBezTo>
                  <a:pt x="252" y="367"/>
                  <a:pt x="220" y="382"/>
                  <a:pt x="189" y="401"/>
                </a:cubicBezTo>
                <a:cubicBezTo>
                  <a:pt x="141" y="430"/>
                  <a:pt x="29" y="477"/>
                  <a:pt x="6" y="533"/>
                </a:cubicBezTo>
                <a:cubicBezTo>
                  <a:pt x="-11" y="575"/>
                  <a:pt x="19" y="616"/>
                  <a:pt x="46" y="647"/>
                </a:cubicBezTo>
                <a:cubicBezTo>
                  <a:pt x="75" y="680"/>
                  <a:pt x="108" y="707"/>
                  <a:pt x="142" y="735"/>
                </a:cubicBezTo>
                <a:cubicBezTo>
                  <a:pt x="193" y="777"/>
                  <a:pt x="247" y="816"/>
                  <a:pt x="291" y="865"/>
                </a:cubicBezTo>
                <a:cubicBezTo>
                  <a:pt x="326" y="904"/>
                  <a:pt x="304" y="877"/>
                  <a:pt x="341" y="8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8" name="Ink 6"/>
          <p:cNvSpPr>
            <a:spLocks noRot="1" noChangeAspect="1" noEditPoints="1" noChangeArrowheads="1" noChangeShapeType="1" noTextEdit="1"/>
          </p:cNvSpPr>
          <p:nvPr/>
        </p:nvSpPr>
        <p:spPr bwMode="auto">
          <a:xfrm>
            <a:off x="1077913" y="2654300"/>
            <a:ext cx="168275" cy="74613"/>
          </a:xfrm>
          <a:custGeom>
            <a:avLst/>
            <a:gdLst>
              <a:gd name="T0" fmla="*/ 2147483647 w 470"/>
              <a:gd name="T1" fmla="*/ 2147483647 h 207"/>
              <a:gd name="T2" fmla="*/ 2147483647 w 470"/>
              <a:gd name="T3" fmla="*/ 2147483647 h 207"/>
              <a:gd name="T4" fmla="*/ 0 w 470"/>
              <a:gd name="T5" fmla="*/ 2147483647 h 207"/>
              <a:gd name="T6" fmla="*/ 2147483647 w 470"/>
              <a:gd name="T7" fmla="*/ 2147483647 h 207"/>
              <a:gd name="T8" fmla="*/ 2147483647 w 470"/>
              <a:gd name="T9" fmla="*/ 2147483647 h 207"/>
              <a:gd name="T10" fmla="*/ 2147483647 w 470"/>
              <a:gd name="T11" fmla="*/ 2147483647 h 207"/>
              <a:gd name="T12" fmla="*/ 2147483647 w 470"/>
              <a:gd name="T13" fmla="*/ 2147483647 h 207"/>
              <a:gd name="T14" fmla="*/ 2147483647 w 470"/>
              <a:gd name="T15" fmla="*/ 0 h 207"/>
              <a:gd name="T16" fmla="*/ 2147483647 w 470"/>
              <a:gd name="T17" fmla="*/ 2147483647 h 207"/>
              <a:gd name="T18" fmla="*/ 2147483647 w 470"/>
              <a:gd name="T19" fmla="*/ 2147483647 h 207"/>
              <a:gd name="T20" fmla="*/ 2147483647 w 470"/>
              <a:gd name="T21" fmla="*/ 2147483647 h 207"/>
              <a:gd name="T22" fmla="*/ 2147483647 w 470"/>
              <a:gd name="T23" fmla="*/ 2147483647 h 207"/>
              <a:gd name="T24" fmla="*/ 2147483647 w 470"/>
              <a:gd name="T25" fmla="*/ 2147483647 h 207"/>
              <a:gd name="T26" fmla="*/ 2147483647 w 470"/>
              <a:gd name="T27" fmla="*/ 2147483647 h 207"/>
              <a:gd name="T28" fmla="*/ 2147483647 w 470"/>
              <a:gd name="T29" fmla="*/ 2147483647 h 207"/>
              <a:gd name="T30" fmla="*/ 2147483647 w 470"/>
              <a:gd name="T31" fmla="*/ 2147483647 h 207"/>
              <a:gd name="T32" fmla="*/ 2147483647 w 470"/>
              <a:gd name="T33" fmla="*/ 21474836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207"/>
              <a:gd name="T53" fmla="*/ 470 w 470"/>
              <a:gd name="T54" fmla="*/ 207 h 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207" extrusionOk="0">
                <a:moveTo>
                  <a:pt x="100" y="141"/>
                </a:moveTo>
                <a:cubicBezTo>
                  <a:pt x="78" y="120"/>
                  <a:pt x="55" y="100"/>
                  <a:pt x="31" y="81"/>
                </a:cubicBezTo>
                <a:cubicBezTo>
                  <a:pt x="15" y="69"/>
                  <a:pt x="11" y="66"/>
                  <a:pt x="0" y="60"/>
                </a:cubicBezTo>
                <a:cubicBezTo>
                  <a:pt x="61" y="72"/>
                  <a:pt x="122" y="76"/>
                  <a:pt x="184" y="76"/>
                </a:cubicBezTo>
                <a:cubicBezTo>
                  <a:pt x="233" y="76"/>
                  <a:pt x="281" y="71"/>
                  <a:pt x="330" y="68"/>
                </a:cubicBezTo>
                <a:cubicBezTo>
                  <a:pt x="352" y="66"/>
                  <a:pt x="375" y="66"/>
                  <a:pt x="397" y="64"/>
                </a:cubicBezTo>
                <a:cubicBezTo>
                  <a:pt x="382" y="50"/>
                  <a:pt x="368" y="42"/>
                  <a:pt x="349" y="33"/>
                </a:cubicBezTo>
                <a:cubicBezTo>
                  <a:pt x="328" y="23"/>
                  <a:pt x="308" y="11"/>
                  <a:pt x="287" y="0"/>
                </a:cubicBezTo>
                <a:cubicBezTo>
                  <a:pt x="309" y="0"/>
                  <a:pt x="328" y="5"/>
                  <a:pt x="350" y="9"/>
                </a:cubicBezTo>
                <a:cubicBezTo>
                  <a:pt x="381" y="15"/>
                  <a:pt x="413" y="19"/>
                  <a:pt x="443" y="28"/>
                </a:cubicBezTo>
                <a:cubicBezTo>
                  <a:pt x="456" y="33"/>
                  <a:pt x="460" y="35"/>
                  <a:pt x="469" y="36"/>
                </a:cubicBezTo>
                <a:cubicBezTo>
                  <a:pt x="452" y="45"/>
                  <a:pt x="435" y="51"/>
                  <a:pt x="417" y="58"/>
                </a:cubicBezTo>
                <a:cubicBezTo>
                  <a:pt x="396" y="66"/>
                  <a:pt x="376" y="75"/>
                  <a:pt x="356" y="85"/>
                </a:cubicBezTo>
                <a:cubicBezTo>
                  <a:pt x="343" y="91"/>
                  <a:pt x="318" y="100"/>
                  <a:pt x="310" y="113"/>
                </a:cubicBezTo>
                <a:cubicBezTo>
                  <a:pt x="301" y="128"/>
                  <a:pt x="301" y="139"/>
                  <a:pt x="287" y="151"/>
                </a:cubicBezTo>
                <a:cubicBezTo>
                  <a:pt x="273" y="163"/>
                  <a:pt x="264" y="175"/>
                  <a:pt x="257" y="191"/>
                </a:cubicBezTo>
                <a:cubicBezTo>
                  <a:pt x="255" y="196"/>
                  <a:pt x="253" y="201"/>
                  <a:pt x="251" y="2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9" name="Ink 7"/>
          <p:cNvSpPr>
            <a:spLocks noRot="1" noChangeAspect="1" noEditPoints="1" noChangeArrowheads="1" noChangeShapeType="1" noTextEdit="1"/>
          </p:cNvSpPr>
          <p:nvPr/>
        </p:nvSpPr>
        <p:spPr bwMode="auto">
          <a:xfrm>
            <a:off x="946150" y="2027238"/>
            <a:ext cx="274638" cy="146050"/>
          </a:xfrm>
          <a:custGeom>
            <a:avLst/>
            <a:gdLst>
              <a:gd name="T0" fmla="*/ 2147483647 w 764"/>
              <a:gd name="T1" fmla="*/ 2147483647 h 405"/>
              <a:gd name="T2" fmla="*/ 2147483647 w 764"/>
              <a:gd name="T3" fmla="*/ 2147483647 h 405"/>
              <a:gd name="T4" fmla="*/ 2147483647 w 764"/>
              <a:gd name="T5" fmla="*/ 2147483647 h 405"/>
              <a:gd name="T6" fmla="*/ 0 w 764"/>
              <a:gd name="T7" fmla="*/ 2147483647 h 405"/>
              <a:gd name="T8" fmla="*/ 2147483647 w 764"/>
              <a:gd name="T9" fmla="*/ 2147483647 h 405"/>
              <a:gd name="T10" fmla="*/ 2147483647 w 764"/>
              <a:gd name="T11" fmla="*/ 2147483647 h 405"/>
              <a:gd name="T12" fmla="*/ 2147483647 w 764"/>
              <a:gd name="T13" fmla="*/ 2147483647 h 405"/>
              <a:gd name="T14" fmla="*/ 2147483647 w 764"/>
              <a:gd name="T15" fmla="*/ 2147483647 h 405"/>
              <a:gd name="T16" fmla="*/ 2147483647 w 764"/>
              <a:gd name="T17" fmla="*/ 2147483647 h 405"/>
              <a:gd name="T18" fmla="*/ 2147483647 w 764"/>
              <a:gd name="T19" fmla="*/ 2147483647 h 405"/>
              <a:gd name="T20" fmla="*/ 2147483647 w 764"/>
              <a:gd name="T21" fmla="*/ 2147483647 h 405"/>
              <a:gd name="T22" fmla="*/ 2147483647 w 764"/>
              <a:gd name="T23" fmla="*/ 2147483647 h 405"/>
              <a:gd name="T24" fmla="*/ 2147483647 w 764"/>
              <a:gd name="T25" fmla="*/ 2147483647 h 405"/>
              <a:gd name="T26" fmla="*/ 2147483647 w 764"/>
              <a:gd name="T27" fmla="*/ 2147483647 h 405"/>
              <a:gd name="T28" fmla="*/ 2147483647 w 764"/>
              <a:gd name="T29" fmla="*/ 2147483647 h 405"/>
              <a:gd name="T30" fmla="*/ 2147483647 w 764"/>
              <a:gd name="T31" fmla="*/ 2147483647 h 4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4"/>
              <a:gd name="T49" fmla="*/ 0 h 405"/>
              <a:gd name="T50" fmla="*/ 764 w 764"/>
              <a:gd name="T51" fmla="*/ 405 h 4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4" h="405" extrusionOk="0">
                <a:moveTo>
                  <a:pt x="165" y="98"/>
                </a:moveTo>
                <a:cubicBezTo>
                  <a:pt x="139" y="108"/>
                  <a:pt x="108" y="116"/>
                  <a:pt x="85" y="132"/>
                </a:cubicBezTo>
                <a:cubicBezTo>
                  <a:pt x="60" y="149"/>
                  <a:pt x="26" y="171"/>
                  <a:pt x="8" y="196"/>
                </a:cubicBezTo>
                <a:cubicBezTo>
                  <a:pt x="5" y="202"/>
                  <a:pt x="3" y="207"/>
                  <a:pt x="0" y="213"/>
                </a:cubicBezTo>
                <a:cubicBezTo>
                  <a:pt x="36" y="233"/>
                  <a:pt x="63" y="237"/>
                  <a:pt x="113" y="236"/>
                </a:cubicBezTo>
                <a:cubicBezTo>
                  <a:pt x="211" y="233"/>
                  <a:pt x="308" y="220"/>
                  <a:pt x="404" y="202"/>
                </a:cubicBezTo>
                <a:cubicBezTo>
                  <a:pt x="490" y="186"/>
                  <a:pt x="575" y="165"/>
                  <a:pt x="659" y="141"/>
                </a:cubicBezTo>
                <a:cubicBezTo>
                  <a:pt x="695" y="131"/>
                  <a:pt x="712" y="124"/>
                  <a:pt x="737" y="102"/>
                </a:cubicBezTo>
                <a:cubicBezTo>
                  <a:pt x="714" y="76"/>
                  <a:pt x="689" y="57"/>
                  <a:pt x="657" y="40"/>
                </a:cubicBezTo>
                <a:cubicBezTo>
                  <a:pt x="623" y="22"/>
                  <a:pt x="588" y="11"/>
                  <a:pt x="551" y="1"/>
                </a:cubicBezTo>
                <a:cubicBezTo>
                  <a:pt x="569" y="10"/>
                  <a:pt x="572" y="8"/>
                  <a:pt x="591" y="13"/>
                </a:cubicBezTo>
                <a:cubicBezTo>
                  <a:pt x="630" y="22"/>
                  <a:pt x="670" y="33"/>
                  <a:pt x="707" y="49"/>
                </a:cubicBezTo>
                <a:cubicBezTo>
                  <a:pt x="735" y="61"/>
                  <a:pt x="769" y="78"/>
                  <a:pt x="763" y="114"/>
                </a:cubicBezTo>
                <a:cubicBezTo>
                  <a:pt x="756" y="156"/>
                  <a:pt x="703" y="202"/>
                  <a:pt x="675" y="230"/>
                </a:cubicBezTo>
                <a:cubicBezTo>
                  <a:pt x="630" y="274"/>
                  <a:pt x="582" y="317"/>
                  <a:pt x="536" y="359"/>
                </a:cubicBezTo>
                <a:cubicBezTo>
                  <a:pt x="493" y="399"/>
                  <a:pt x="514" y="390"/>
                  <a:pt x="512"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0" name="Ink 8"/>
          <p:cNvSpPr>
            <a:spLocks noRot="1" noChangeAspect="1" noEditPoints="1" noChangeArrowheads="1" noChangeShapeType="1" noTextEdit="1"/>
          </p:cNvSpPr>
          <p:nvPr/>
        </p:nvSpPr>
        <p:spPr bwMode="auto">
          <a:xfrm>
            <a:off x="1012825" y="6315075"/>
            <a:ext cx="258763" cy="104775"/>
          </a:xfrm>
          <a:custGeom>
            <a:avLst/>
            <a:gdLst>
              <a:gd name="T0" fmla="*/ 2147483647 w 720"/>
              <a:gd name="T1" fmla="*/ 2147483647 h 290"/>
              <a:gd name="T2" fmla="*/ 0 w 720"/>
              <a:gd name="T3" fmla="*/ 2147483647 h 290"/>
              <a:gd name="T4" fmla="*/ 2147483647 w 720"/>
              <a:gd name="T5" fmla="*/ 2147483647 h 290"/>
              <a:gd name="T6" fmla="*/ 2147483647 w 720"/>
              <a:gd name="T7" fmla="*/ 2147483647 h 290"/>
              <a:gd name="T8" fmla="*/ 2147483647 w 720"/>
              <a:gd name="T9" fmla="*/ 2147483647 h 290"/>
              <a:gd name="T10" fmla="*/ 2147483647 w 720"/>
              <a:gd name="T11" fmla="*/ 2147483647 h 290"/>
              <a:gd name="T12" fmla="*/ 2147483647 w 720"/>
              <a:gd name="T13" fmla="*/ 2147483647 h 290"/>
              <a:gd name="T14" fmla="*/ 2147483647 w 720"/>
              <a:gd name="T15" fmla="*/ 2147483647 h 290"/>
              <a:gd name="T16" fmla="*/ 2147483647 w 720"/>
              <a:gd name="T17" fmla="*/ 2147483647 h 290"/>
              <a:gd name="T18" fmla="*/ 2147483647 w 720"/>
              <a:gd name="T19" fmla="*/ 2147483647 h 290"/>
              <a:gd name="T20" fmla="*/ 2147483647 w 720"/>
              <a:gd name="T21" fmla="*/ 0 h 290"/>
              <a:gd name="T22" fmla="*/ 2147483647 w 720"/>
              <a:gd name="T23" fmla="*/ 2147483647 h 290"/>
              <a:gd name="T24" fmla="*/ 2147483647 w 720"/>
              <a:gd name="T25" fmla="*/ 2147483647 h 290"/>
              <a:gd name="T26" fmla="*/ 2147483647 w 720"/>
              <a:gd name="T27" fmla="*/ 2147483647 h 290"/>
              <a:gd name="T28" fmla="*/ 2147483647 w 720"/>
              <a:gd name="T29" fmla="*/ 2147483647 h 290"/>
              <a:gd name="T30" fmla="*/ 2147483647 w 720"/>
              <a:gd name="T31" fmla="*/ 2147483647 h 290"/>
              <a:gd name="T32" fmla="*/ 2147483647 w 720"/>
              <a:gd name="T33" fmla="*/ 2147483647 h 290"/>
              <a:gd name="T34" fmla="*/ 2147483647 w 720"/>
              <a:gd name="T35" fmla="*/ 2147483647 h 2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0"/>
              <a:gd name="T55" fmla="*/ 0 h 290"/>
              <a:gd name="T56" fmla="*/ 720 w 720"/>
              <a:gd name="T57" fmla="*/ 290 h 2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0" h="290" extrusionOk="0">
                <a:moveTo>
                  <a:pt x="15" y="130"/>
                </a:moveTo>
                <a:cubicBezTo>
                  <a:pt x="5" y="125"/>
                  <a:pt x="1" y="123"/>
                  <a:pt x="0" y="114"/>
                </a:cubicBezTo>
                <a:cubicBezTo>
                  <a:pt x="25" y="117"/>
                  <a:pt x="49" y="120"/>
                  <a:pt x="75" y="119"/>
                </a:cubicBezTo>
                <a:cubicBezTo>
                  <a:pt x="135" y="117"/>
                  <a:pt x="194" y="111"/>
                  <a:pt x="254" y="108"/>
                </a:cubicBezTo>
                <a:cubicBezTo>
                  <a:pt x="302" y="105"/>
                  <a:pt x="348" y="103"/>
                  <a:pt x="396" y="104"/>
                </a:cubicBezTo>
                <a:cubicBezTo>
                  <a:pt x="437" y="104"/>
                  <a:pt x="479" y="108"/>
                  <a:pt x="520" y="114"/>
                </a:cubicBezTo>
                <a:cubicBezTo>
                  <a:pt x="538" y="117"/>
                  <a:pt x="556" y="120"/>
                  <a:pt x="574" y="123"/>
                </a:cubicBezTo>
                <a:cubicBezTo>
                  <a:pt x="577" y="124"/>
                  <a:pt x="580" y="124"/>
                  <a:pt x="583" y="125"/>
                </a:cubicBezTo>
                <a:cubicBezTo>
                  <a:pt x="572" y="104"/>
                  <a:pt x="561" y="90"/>
                  <a:pt x="544" y="73"/>
                </a:cubicBezTo>
                <a:cubicBezTo>
                  <a:pt x="517" y="45"/>
                  <a:pt x="473" y="12"/>
                  <a:pt x="435" y="1"/>
                </a:cubicBezTo>
                <a:cubicBezTo>
                  <a:pt x="430" y="1"/>
                  <a:pt x="426" y="0"/>
                  <a:pt x="421" y="0"/>
                </a:cubicBezTo>
                <a:cubicBezTo>
                  <a:pt x="445" y="15"/>
                  <a:pt x="466" y="20"/>
                  <a:pt x="494" y="27"/>
                </a:cubicBezTo>
                <a:cubicBezTo>
                  <a:pt x="533" y="37"/>
                  <a:pt x="571" y="49"/>
                  <a:pt x="610" y="60"/>
                </a:cubicBezTo>
                <a:cubicBezTo>
                  <a:pt x="633" y="67"/>
                  <a:pt x="682" y="72"/>
                  <a:pt x="700" y="89"/>
                </a:cubicBezTo>
                <a:cubicBezTo>
                  <a:pt x="719" y="107"/>
                  <a:pt x="722" y="111"/>
                  <a:pt x="708" y="132"/>
                </a:cubicBezTo>
                <a:cubicBezTo>
                  <a:pt x="693" y="154"/>
                  <a:pt x="659" y="169"/>
                  <a:pt x="636" y="181"/>
                </a:cubicBezTo>
                <a:cubicBezTo>
                  <a:pt x="601" y="199"/>
                  <a:pt x="561" y="213"/>
                  <a:pt x="529" y="237"/>
                </a:cubicBezTo>
                <a:cubicBezTo>
                  <a:pt x="505" y="255"/>
                  <a:pt x="513" y="262"/>
                  <a:pt x="513" y="28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1" name="Ink 9"/>
          <p:cNvSpPr>
            <a:spLocks noRot="1" noChangeAspect="1" noEditPoints="1" noChangeArrowheads="1" noChangeShapeType="1" noTextEdit="1"/>
          </p:cNvSpPr>
          <p:nvPr/>
        </p:nvSpPr>
        <p:spPr bwMode="auto">
          <a:xfrm>
            <a:off x="6534150" y="866775"/>
            <a:ext cx="2085975" cy="977900"/>
          </a:xfrm>
          <a:custGeom>
            <a:avLst/>
            <a:gdLst>
              <a:gd name="T0" fmla="*/ 2147483647 w 5793"/>
              <a:gd name="T1" fmla="*/ 2147483647 h 2715"/>
              <a:gd name="T2" fmla="*/ 2147483647 w 5793"/>
              <a:gd name="T3" fmla="*/ 2147483647 h 2715"/>
              <a:gd name="T4" fmla="*/ 2147483647 w 5793"/>
              <a:gd name="T5" fmla="*/ 2147483647 h 2715"/>
              <a:gd name="T6" fmla="*/ 2147483647 w 5793"/>
              <a:gd name="T7" fmla="*/ 2147483647 h 2715"/>
              <a:gd name="T8" fmla="*/ 2147483647 w 5793"/>
              <a:gd name="T9" fmla="*/ 2147483647 h 2715"/>
              <a:gd name="T10" fmla="*/ 2147483647 w 5793"/>
              <a:gd name="T11" fmla="*/ 2147483647 h 2715"/>
              <a:gd name="T12" fmla="*/ 2147483647 w 5793"/>
              <a:gd name="T13" fmla="*/ 2147483647 h 2715"/>
              <a:gd name="T14" fmla="*/ 2147483647 w 5793"/>
              <a:gd name="T15" fmla="*/ 2147483647 h 2715"/>
              <a:gd name="T16" fmla="*/ 2147483647 w 5793"/>
              <a:gd name="T17" fmla="*/ 2147483647 h 2715"/>
              <a:gd name="T18" fmla="*/ 2147483647 w 5793"/>
              <a:gd name="T19" fmla="*/ 2147483647 h 2715"/>
              <a:gd name="T20" fmla="*/ 2147483647 w 5793"/>
              <a:gd name="T21" fmla="*/ 2147483647 h 2715"/>
              <a:gd name="T22" fmla="*/ 2147483647 w 5793"/>
              <a:gd name="T23" fmla="*/ 2147483647 h 2715"/>
              <a:gd name="T24" fmla="*/ 2147483647 w 5793"/>
              <a:gd name="T25" fmla="*/ 2147483647 h 2715"/>
              <a:gd name="T26" fmla="*/ 2147483647 w 5793"/>
              <a:gd name="T27" fmla="*/ 2147483647 h 2715"/>
              <a:gd name="T28" fmla="*/ 2147483647 w 5793"/>
              <a:gd name="T29" fmla="*/ 2147483647 h 2715"/>
              <a:gd name="T30" fmla="*/ 2147483647 w 5793"/>
              <a:gd name="T31" fmla="*/ 2147483647 h 2715"/>
              <a:gd name="T32" fmla="*/ 2147483647 w 5793"/>
              <a:gd name="T33" fmla="*/ 2147483647 h 2715"/>
              <a:gd name="T34" fmla="*/ 2147483647 w 5793"/>
              <a:gd name="T35" fmla="*/ 2147483647 h 2715"/>
              <a:gd name="T36" fmla="*/ 2147483647 w 5793"/>
              <a:gd name="T37" fmla="*/ 2147483647 h 2715"/>
              <a:gd name="T38" fmla="*/ 2147483647 w 5793"/>
              <a:gd name="T39" fmla="*/ 2147483647 h 2715"/>
              <a:gd name="T40" fmla="*/ 2147483647 w 5793"/>
              <a:gd name="T41" fmla="*/ 2147483647 h 2715"/>
              <a:gd name="T42" fmla="*/ 2147483647 w 5793"/>
              <a:gd name="T43" fmla="*/ 2147483647 h 2715"/>
              <a:gd name="T44" fmla="*/ 2147483647 w 5793"/>
              <a:gd name="T45" fmla="*/ 2147483647 h 2715"/>
              <a:gd name="T46" fmla="*/ 2147483647 w 5793"/>
              <a:gd name="T47" fmla="*/ 2147483647 h 2715"/>
              <a:gd name="T48" fmla="*/ 2147483647 w 5793"/>
              <a:gd name="T49" fmla="*/ 2147483647 h 2715"/>
              <a:gd name="T50" fmla="*/ 2147483647 w 5793"/>
              <a:gd name="T51" fmla="*/ 2147483647 h 2715"/>
              <a:gd name="T52" fmla="*/ 2147483647 w 5793"/>
              <a:gd name="T53" fmla="*/ 2147483647 h 2715"/>
              <a:gd name="T54" fmla="*/ 2147483647 w 5793"/>
              <a:gd name="T55" fmla="*/ 2147483647 h 2715"/>
              <a:gd name="T56" fmla="*/ 2147483647 w 5793"/>
              <a:gd name="T57" fmla="*/ 2147483647 h 2715"/>
              <a:gd name="T58" fmla="*/ 2147483647 w 5793"/>
              <a:gd name="T59" fmla="*/ 2147483647 h 2715"/>
              <a:gd name="T60" fmla="*/ 2147483647 w 5793"/>
              <a:gd name="T61" fmla="*/ 2147483647 h 2715"/>
              <a:gd name="T62" fmla="*/ 2147483647 w 5793"/>
              <a:gd name="T63" fmla="*/ 2147483647 h 2715"/>
              <a:gd name="T64" fmla="*/ 2147483647 w 5793"/>
              <a:gd name="T65" fmla="*/ 2147483647 h 2715"/>
              <a:gd name="T66" fmla="*/ 2147483647 w 5793"/>
              <a:gd name="T67" fmla="*/ 2147483647 h 2715"/>
              <a:gd name="T68" fmla="*/ 2147483647 w 5793"/>
              <a:gd name="T69" fmla="*/ 2147483647 h 2715"/>
              <a:gd name="T70" fmla="*/ 2147483647 w 5793"/>
              <a:gd name="T71" fmla="*/ 2147483647 h 2715"/>
              <a:gd name="T72" fmla="*/ 2147483647 w 5793"/>
              <a:gd name="T73" fmla="*/ 2147483647 h 27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93"/>
              <a:gd name="T112" fmla="*/ 0 h 2715"/>
              <a:gd name="T113" fmla="*/ 5793 w 5793"/>
              <a:gd name="T114" fmla="*/ 2715 h 27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93" h="2715" extrusionOk="0">
                <a:moveTo>
                  <a:pt x="4298" y="1009"/>
                </a:moveTo>
                <a:cubicBezTo>
                  <a:pt x="4284" y="1014"/>
                  <a:pt x="4271" y="1018"/>
                  <a:pt x="4257" y="1022"/>
                </a:cubicBezTo>
                <a:cubicBezTo>
                  <a:pt x="4277" y="1004"/>
                  <a:pt x="4300" y="982"/>
                  <a:pt x="4323" y="963"/>
                </a:cubicBezTo>
                <a:cubicBezTo>
                  <a:pt x="4381" y="914"/>
                  <a:pt x="4440" y="866"/>
                  <a:pt x="4497" y="815"/>
                </a:cubicBezTo>
                <a:cubicBezTo>
                  <a:pt x="4567" y="753"/>
                  <a:pt x="4636" y="689"/>
                  <a:pt x="4702" y="622"/>
                </a:cubicBezTo>
                <a:cubicBezTo>
                  <a:pt x="4748" y="575"/>
                  <a:pt x="4795" y="527"/>
                  <a:pt x="4840" y="478"/>
                </a:cubicBezTo>
                <a:cubicBezTo>
                  <a:pt x="4843" y="475"/>
                  <a:pt x="4845" y="471"/>
                  <a:pt x="4848" y="468"/>
                </a:cubicBezTo>
                <a:cubicBezTo>
                  <a:pt x="4846" y="505"/>
                  <a:pt x="4842" y="541"/>
                  <a:pt x="4836" y="579"/>
                </a:cubicBezTo>
                <a:cubicBezTo>
                  <a:pt x="4821" y="672"/>
                  <a:pt x="4808" y="765"/>
                  <a:pt x="4795" y="858"/>
                </a:cubicBezTo>
                <a:cubicBezTo>
                  <a:pt x="4774" y="1009"/>
                  <a:pt x="4749" y="1159"/>
                  <a:pt x="4725" y="1309"/>
                </a:cubicBezTo>
                <a:cubicBezTo>
                  <a:pt x="4704" y="1439"/>
                  <a:pt x="4679" y="1569"/>
                  <a:pt x="4676" y="1701"/>
                </a:cubicBezTo>
                <a:cubicBezTo>
                  <a:pt x="4675" y="1739"/>
                  <a:pt x="4686" y="1755"/>
                  <a:pt x="4670" y="1756"/>
                </a:cubicBezTo>
                <a:cubicBezTo>
                  <a:pt x="4664" y="1751"/>
                  <a:pt x="4658" y="1746"/>
                  <a:pt x="4652" y="1741"/>
                </a:cubicBezTo>
              </a:path>
              <a:path w="5793" h="2715" extrusionOk="0">
                <a:moveTo>
                  <a:pt x="4198" y="1935"/>
                </a:moveTo>
                <a:cubicBezTo>
                  <a:pt x="4202" y="1985"/>
                  <a:pt x="4214" y="1987"/>
                  <a:pt x="4263" y="1995"/>
                </a:cubicBezTo>
                <a:cubicBezTo>
                  <a:pt x="4347" y="2008"/>
                  <a:pt x="4433" y="1999"/>
                  <a:pt x="4518" y="1992"/>
                </a:cubicBezTo>
                <a:cubicBezTo>
                  <a:pt x="4623" y="1983"/>
                  <a:pt x="4727" y="1975"/>
                  <a:pt x="4832" y="1973"/>
                </a:cubicBezTo>
                <a:cubicBezTo>
                  <a:pt x="4907" y="1972"/>
                  <a:pt x="4980" y="1979"/>
                  <a:pt x="5054" y="1983"/>
                </a:cubicBezTo>
                <a:cubicBezTo>
                  <a:pt x="5078" y="1984"/>
                  <a:pt x="5106" y="1978"/>
                  <a:pt x="5114" y="1974"/>
                </a:cubicBezTo>
              </a:path>
              <a:path w="5793" h="2715" extrusionOk="0">
                <a:moveTo>
                  <a:pt x="3854" y="619"/>
                </a:moveTo>
                <a:cubicBezTo>
                  <a:pt x="3821" y="671"/>
                  <a:pt x="3805" y="707"/>
                  <a:pt x="3793" y="770"/>
                </a:cubicBezTo>
                <a:cubicBezTo>
                  <a:pt x="3769" y="897"/>
                  <a:pt x="3764" y="1028"/>
                  <a:pt x="3752" y="1156"/>
                </a:cubicBezTo>
                <a:cubicBezTo>
                  <a:pt x="3735" y="1336"/>
                  <a:pt x="3724" y="1516"/>
                  <a:pt x="3714" y="1697"/>
                </a:cubicBezTo>
                <a:cubicBezTo>
                  <a:pt x="3705" y="1854"/>
                  <a:pt x="3698" y="2011"/>
                  <a:pt x="3697" y="2168"/>
                </a:cubicBezTo>
                <a:cubicBezTo>
                  <a:pt x="3696" y="2268"/>
                  <a:pt x="3665" y="2557"/>
                  <a:pt x="3709" y="2467"/>
                </a:cubicBezTo>
                <a:cubicBezTo>
                  <a:pt x="3726" y="2431"/>
                  <a:pt x="3724" y="2388"/>
                  <a:pt x="3727" y="2349"/>
                </a:cubicBezTo>
              </a:path>
              <a:path w="5793" h="2715" extrusionOk="0">
                <a:moveTo>
                  <a:pt x="3639" y="1196"/>
                </a:moveTo>
                <a:cubicBezTo>
                  <a:pt x="3604" y="1059"/>
                  <a:pt x="3544" y="905"/>
                  <a:pt x="3561" y="760"/>
                </a:cubicBezTo>
                <a:cubicBezTo>
                  <a:pt x="3594" y="474"/>
                  <a:pt x="3932" y="268"/>
                  <a:pt x="4168" y="170"/>
                </a:cubicBezTo>
                <a:cubicBezTo>
                  <a:pt x="4494" y="34"/>
                  <a:pt x="4889" y="16"/>
                  <a:pt x="5174" y="254"/>
                </a:cubicBezTo>
                <a:cubicBezTo>
                  <a:pt x="5543" y="562"/>
                  <a:pt x="5628" y="1124"/>
                  <a:pt x="5702" y="1569"/>
                </a:cubicBezTo>
                <a:cubicBezTo>
                  <a:pt x="5749" y="1852"/>
                  <a:pt x="5872" y="2295"/>
                  <a:pt x="5782" y="2580"/>
                </a:cubicBezTo>
                <a:cubicBezTo>
                  <a:pt x="5744" y="2701"/>
                  <a:pt x="5695" y="2708"/>
                  <a:pt x="5577" y="2707"/>
                </a:cubicBezTo>
                <a:cubicBezTo>
                  <a:pt x="5231" y="2705"/>
                  <a:pt x="4870" y="2538"/>
                  <a:pt x="4515" y="2520"/>
                </a:cubicBezTo>
                <a:cubicBezTo>
                  <a:pt x="4297" y="2509"/>
                  <a:pt x="4079" y="2523"/>
                  <a:pt x="3861" y="2527"/>
                </a:cubicBezTo>
              </a:path>
              <a:path w="5793" h="2715" extrusionOk="0">
                <a:moveTo>
                  <a:pt x="937" y="779"/>
                </a:moveTo>
                <a:cubicBezTo>
                  <a:pt x="789" y="731"/>
                  <a:pt x="648" y="719"/>
                  <a:pt x="502" y="787"/>
                </a:cubicBezTo>
                <a:cubicBezTo>
                  <a:pt x="245" y="907"/>
                  <a:pt x="43" y="1196"/>
                  <a:pt x="4" y="1474"/>
                </a:cubicBezTo>
                <a:cubicBezTo>
                  <a:pt x="-27" y="1692"/>
                  <a:pt x="63" y="1889"/>
                  <a:pt x="264" y="1984"/>
                </a:cubicBezTo>
                <a:cubicBezTo>
                  <a:pt x="439" y="2067"/>
                  <a:pt x="648" y="2053"/>
                  <a:pt x="830" y="2004"/>
                </a:cubicBezTo>
                <a:cubicBezTo>
                  <a:pt x="1024" y="1952"/>
                  <a:pt x="1208" y="1850"/>
                  <a:pt x="1346" y="1703"/>
                </a:cubicBezTo>
                <a:cubicBezTo>
                  <a:pt x="1465" y="1576"/>
                  <a:pt x="1533" y="1414"/>
                  <a:pt x="1525" y="1240"/>
                </a:cubicBezTo>
                <a:cubicBezTo>
                  <a:pt x="1513" y="974"/>
                  <a:pt x="1289" y="798"/>
                  <a:pt x="1045" y="748"/>
                </a:cubicBezTo>
                <a:cubicBezTo>
                  <a:pt x="1001" y="739"/>
                  <a:pt x="854" y="756"/>
                  <a:pt x="819" y="729"/>
                </a:cubicBezTo>
                <a:cubicBezTo>
                  <a:pt x="827" y="721"/>
                  <a:pt x="834" y="712"/>
                  <a:pt x="842" y="704"/>
                </a:cubicBezTo>
              </a:path>
              <a:path w="5793" h="2715" extrusionOk="0">
                <a:moveTo>
                  <a:pt x="1962" y="31"/>
                </a:moveTo>
                <a:cubicBezTo>
                  <a:pt x="1976" y="14"/>
                  <a:pt x="1980" y="10"/>
                  <a:pt x="1988" y="0"/>
                </a:cubicBezTo>
                <a:cubicBezTo>
                  <a:pt x="1986" y="55"/>
                  <a:pt x="1979" y="120"/>
                  <a:pt x="1972" y="179"/>
                </a:cubicBezTo>
                <a:cubicBezTo>
                  <a:pt x="1950" y="361"/>
                  <a:pt x="1922" y="542"/>
                  <a:pt x="1898" y="723"/>
                </a:cubicBezTo>
                <a:cubicBezTo>
                  <a:pt x="1870" y="930"/>
                  <a:pt x="1840" y="1137"/>
                  <a:pt x="1811" y="1344"/>
                </a:cubicBezTo>
                <a:cubicBezTo>
                  <a:pt x="1795" y="1461"/>
                  <a:pt x="1784" y="1579"/>
                  <a:pt x="1770" y="1696"/>
                </a:cubicBezTo>
                <a:cubicBezTo>
                  <a:pt x="1766" y="1728"/>
                  <a:pt x="1772" y="1734"/>
                  <a:pt x="1785" y="1763"/>
                </a:cubicBezTo>
              </a:path>
              <a:path w="5793" h="2715" extrusionOk="0">
                <a:moveTo>
                  <a:pt x="1731" y="2247"/>
                </a:moveTo>
                <a:cubicBezTo>
                  <a:pt x="1744" y="2209"/>
                  <a:pt x="1750" y="2190"/>
                  <a:pt x="1742" y="2150"/>
                </a:cubicBezTo>
                <a:cubicBezTo>
                  <a:pt x="1735" y="2116"/>
                  <a:pt x="1711" y="2100"/>
                  <a:pt x="1676" y="2106"/>
                </a:cubicBezTo>
                <a:cubicBezTo>
                  <a:pt x="1629" y="2114"/>
                  <a:pt x="1584" y="2145"/>
                  <a:pt x="1549" y="2176"/>
                </a:cubicBezTo>
                <a:cubicBezTo>
                  <a:pt x="1525" y="2197"/>
                  <a:pt x="1519" y="2209"/>
                  <a:pt x="1514" y="2238"/>
                </a:cubicBezTo>
                <a:cubicBezTo>
                  <a:pt x="1557" y="2245"/>
                  <a:pt x="1594" y="2234"/>
                  <a:pt x="1635" y="2218"/>
                </a:cubicBezTo>
                <a:cubicBezTo>
                  <a:pt x="1678" y="2201"/>
                  <a:pt x="1714" y="2180"/>
                  <a:pt x="1751" y="2152"/>
                </a:cubicBezTo>
                <a:cubicBezTo>
                  <a:pt x="1712" y="2145"/>
                  <a:pt x="1681" y="2157"/>
                  <a:pt x="1641" y="2162"/>
                </a:cubicBezTo>
                <a:cubicBezTo>
                  <a:pt x="1614" y="2165"/>
                  <a:pt x="1596" y="2168"/>
                  <a:pt x="1571" y="2163"/>
                </a:cubicBezTo>
                <a:cubicBezTo>
                  <a:pt x="1588" y="2130"/>
                  <a:pt x="1609" y="2113"/>
                  <a:pt x="1637" y="2086"/>
                </a:cubicBezTo>
              </a:path>
              <a:path w="5793" h="2715" extrusionOk="0">
                <a:moveTo>
                  <a:pt x="2300" y="1480"/>
                </a:moveTo>
                <a:cubicBezTo>
                  <a:pt x="2280" y="1489"/>
                  <a:pt x="2275" y="1490"/>
                  <a:pt x="2266" y="1500"/>
                </a:cubicBezTo>
                <a:cubicBezTo>
                  <a:pt x="2316" y="1513"/>
                  <a:pt x="2367" y="1505"/>
                  <a:pt x="2420" y="1500"/>
                </a:cubicBezTo>
                <a:cubicBezTo>
                  <a:pt x="2512" y="1492"/>
                  <a:pt x="2602" y="1474"/>
                  <a:pt x="2692" y="1453"/>
                </a:cubicBezTo>
                <a:cubicBezTo>
                  <a:pt x="2754" y="1439"/>
                  <a:pt x="2825" y="1428"/>
                  <a:pt x="2885" y="1407"/>
                </a:cubicBezTo>
                <a:cubicBezTo>
                  <a:pt x="2916" y="1396"/>
                  <a:pt x="2924" y="1380"/>
                  <a:pt x="2916" y="1415"/>
                </a:cubicBezTo>
              </a:path>
              <a:path w="5793" h="2715" extrusionOk="0">
                <a:moveTo>
                  <a:pt x="2411" y="1746"/>
                </a:moveTo>
                <a:cubicBezTo>
                  <a:pt x="2392" y="1758"/>
                  <a:pt x="2376" y="1769"/>
                  <a:pt x="2360" y="1784"/>
                </a:cubicBezTo>
                <a:cubicBezTo>
                  <a:pt x="2400" y="1794"/>
                  <a:pt x="2447" y="1781"/>
                  <a:pt x="2490" y="1773"/>
                </a:cubicBezTo>
                <a:cubicBezTo>
                  <a:pt x="2573" y="1758"/>
                  <a:pt x="2656" y="1743"/>
                  <a:pt x="2739" y="1728"/>
                </a:cubicBezTo>
                <a:cubicBezTo>
                  <a:pt x="2795" y="1718"/>
                  <a:pt x="2851" y="1708"/>
                  <a:pt x="2907" y="1700"/>
                </a:cubicBezTo>
                <a:cubicBezTo>
                  <a:pt x="2931" y="1697"/>
                  <a:pt x="2949" y="1708"/>
                  <a:pt x="2973" y="1708"/>
                </a:cubicBezTo>
                <a:cubicBezTo>
                  <a:pt x="2988" y="1706"/>
                  <a:pt x="2994" y="1705"/>
                  <a:pt x="3004" y="17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210175" y="495300"/>
            <a:ext cx="27670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a:t>Recursive case</a:t>
            </a:r>
          </a:p>
        </p:txBody>
      </p:sp>
      <p:sp>
        <p:nvSpPr>
          <p:cNvPr id="117763" name="Text Box 74"/>
          <p:cNvSpPr txBox="1">
            <a:spLocks noChangeArrowheads="1"/>
          </p:cNvSpPr>
          <p:nvPr>
            <p:custDataLst>
              <p:tags r:id="rId2"/>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3</a:t>
            </a:r>
            <a:r>
              <a:rPr lang="en-US" sz="1600" b="1" i="1"/>
              <a:t> </a:t>
            </a:r>
            <a:r>
              <a:rPr lang="en-US" sz="1600"/>
              <a:t>in the registers and memory (the stack) as this program runs…</a:t>
            </a:r>
          </a:p>
        </p:txBody>
      </p:sp>
      <p:sp>
        <p:nvSpPr>
          <p:cNvPr id="117764" name="Text Box 75"/>
          <p:cNvSpPr txBox="1">
            <a:spLocks noChangeArrowheads="1"/>
          </p:cNvSpPr>
          <p:nvPr>
            <p:custDataLst>
              <p:tags r:id="rId3"/>
            </p:custDataLst>
          </p:nvPr>
        </p:nvSpPr>
        <p:spPr bwMode="auto">
          <a:xfrm>
            <a:off x="4340225" y="20637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5" name="Text Box 76"/>
          <p:cNvSpPr txBox="1">
            <a:spLocks noChangeArrowheads="1"/>
          </p:cNvSpPr>
          <p:nvPr>
            <p:custDataLst>
              <p:tags r:id="rId4"/>
            </p:custDataLst>
          </p:nvPr>
        </p:nvSpPr>
        <p:spPr bwMode="auto">
          <a:xfrm>
            <a:off x="4340225" y="29162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6" name="Text Box 77"/>
          <p:cNvSpPr txBox="1">
            <a:spLocks noChangeArrowheads="1"/>
          </p:cNvSpPr>
          <p:nvPr>
            <p:custDataLst>
              <p:tags r:id="rId5"/>
            </p:custDataLst>
          </p:nvPr>
        </p:nvSpPr>
        <p:spPr bwMode="auto">
          <a:xfrm>
            <a:off x="4340225" y="37369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7" name="Text Box 78"/>
          <p:cNvSpPr txBox="1">
            <a:spLocks noChangeArrowheads="1"/>
          </p:cNvSpPr>
          <p:nvPr>
            <p:custDataLst>
              <p:tags r:id="rId6"/>
            </p:custDataLst>
          </p:nvPr>
        </p:nvSpPr>
        <p:spPr bwMode="auto">
          <a:xfrm>
            <a:off x="4340225" y="459898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8" name="Text Box 79"/>
          <p:cNvSpPr txBox="1">
            <a:spLocks noChangeArrowheads="1"/>
          </p:cNvSpPr>
          <p:nvPr>
            <p:custDataLst>
              <p:tags r:id="rId7"/>
            </p:custDataLst>
          </p:nvPr>
        </p:nvSpPr>
        <p:spPr bwMode="auto">
          <a:xfrm>
            <a:off x="3590925" y="20653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7769" name="Text Box 80"/>
          <p:cNvSpPr txBox="1">
            <a:spLocks noChangeArrowheads="1"/>
          </p:cNvSpPr>
          <p:nvPr>
            <p:custDataLst>
              <p:tags r:id="rId8"/>
            </p:custDataLst>
          </p:nvPr>
        </p:nvSpPr>
        <p:spPr bwMode="auto">
          <a:xfrm>
            <a:off x="3590925" y="28987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7770" name="Text Box 81"/>
          <p:cNvSpPr txBox="1">
            <a:spLocks noChangeArrowheads="1"/>
          </p:cNvSpPr>
          <p:nvPr>
            <p:custDataLst>
              <p:tags r:id="rId9"/>
            </p:custDataLst>
          </p:nvPr>
        </p:nvSpPr>
        <p:spPr bwMode="auto">
          <a:xfrm>
            <a:off x="3590925" y="37322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7771" name="Text Box 82"/>
          <p:cNvSpPr txBox="1">
            <a:spLocks noChangeArrowheads="1"/>
          </p:cNvSpPr>
          <p:nvPr>
            <p:custDataLst>
              <p:tags r:id="rId10"/>
            </p:custDataLst>
          </p:nvPr>
        </p:nvSpPr>
        <p:spPr bwMode="auto">
          <a:xfrm>
            <a:off x="3590925" y="461486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7772" name="Group 83"/>
          <p:cNvGrpSpPr>
            <a:grpSpLocks/>
          </p:cNvGrpSpPr>
          <p:nvPr>
            <p:custDataLst>
              <p:tags r:id="rId11"/>
            </p:custDataLst>
          </p:nvPr>
        </p:nvGrpSpPr>
        <p:grpSpPr bwMode="auto">
          <a:xfrm>
            <a:off x="5938838" y="2165350"/>
            <a:ext cx="201612" cy="244475"/>
            <a:chOff x="2928" y="1051"/>
            <a:chExt cx="840" cy="957"/>
          </a:xfrm>
        </p:grpSpPr>
        <p:sp>
          <p:nvSpPr>
            <p:cNvPr id="117849" name="Freeform 84"/>
            <p:cNvSpPr>
              <a:spLocks/>
            </p:cNvSpPr>
            <p:nvPr>
              <p:custDataLst>
                <p:tags r:id="rId40"/>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50" name="Oval 8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51" name="Oval 8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2" name="Oval 8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3" name="Oval 8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4" name="Oval 8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5" name="Oval 9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6" name="Oval 9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7" name="AutoShape 9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58" name="Freeform 9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59" name="Freeform 9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60" name="Freeform 9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61" name="Freeform 9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3" name="Text Box 97"/>
          <p:cNvSpPr txBox="1">
            <a:spLocks noChangeArrowheads="1"/>
          </p:cNvSpPr>
          <p:nvPr>
            <p:custDataLst>
              <p:tags r:id="rId12"/>
            </p:custDataLst>
          </p:nvPr>
        </p:nvSpPr>
        <p:spPr bwMode="auto">
          <a:xfrm>
            <a:off x="7540625" y="199072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4" name="Text Box 98"/>
          <p:cNvSpPr txBox="1">
            <a:spLocks noChangeArrowheads="1"/>
          </p:cNvSpPr>
          <p:nvPr>
            <p:custDataLst>
              <p:tags r:id="rId13"/>
            </p:custDataLst>
          </p:nvPr>
        </p:nvSpPr>
        <p:spPr bwMode="auto">
          <a:xfrm>
            <a:off x="7540625" y="2362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5" name="Text Box 99"/>
          <p:cNvSpPr txBox="1">
            <a:spLocks noChangeArrowheads="1"/>
          </p:cNvSpPr>
          <p:nvPr>
            <p:custDataLst>
              <p:tags r:id="rId14"/>
            </p:custDataLst>
          </p:nvPr>
        </p:nvSpPr>
        <p:spPr bwMode="auto">
          <a:xfrm>
            <a:off x="7540625" y="2743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6" name="Text Box 100"/>
          <p:cNvSpPr txBox="1">
            <a:spLocks noChangeArrowheads="1"/>
          </p:cNvSpPr>
          <p:nvPr>
            <p:custDataLst>
              <p:tags r:id="rId15"/>
            </p:custDataLst>
          </p:nvPr>
        </p:nvSpPr>
        <p:spPr bwMode="auto">
          <a:xfrm>
            <a:off x="7540625" y="31162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7" name="Text Box 101"/>
          <p:cNvSpPr txBox="1">
            <a:spLocks noChangeArrowheads="1"/>
          </p:cNvSpPr>
          <p:nvPr>
            <p:custDataLst>
              <p:tags r:id="rId16"/>
            </p:custDataLst>
          </p:nvPr>
        </p:nvSpPr>
        <p:spPr bwMode="auto">
          <a:xfrm>
            <a:off x="7540625" y="34925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8" name="Text Box 102"/>
          <p:cNvSpPr txBox="1">
            <a:spLocks noChangeArrowheads="1"/>
          </p:cNvSpPr>
          <p:nvPr>
            <p:custDataLst>
              <p:tags r:id="rId17"/>
            </p:custDataLst>
          </p:nvPr>
        </p:nvSpPr>
        <p:spPr bwMode="auto">
          <a:xfrm>
            <a:off x="7540625" y="38687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9" name="Text Box 103"/>
          <p:cNvSpPr txBox="1">
            <a:spLocks noChangeArrowheads="1"/>
          </p:cNvSpPr>
          <p:nvPr>
            <p:custDataLst>
              <p:tags r:id="rId18"/>
            </p:custDataLst>
          </p:nvPr>
        </p:nvSpPr>
        <p:spPr bwMode="auto">
          <a:xfrm>
            <a:off x="7540625" y="424338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0" name="Text Box 104"/>
          <p:cNvSpPr txBox="1">
            <a:spLocks noChangeArrowheads="1"/>
          </p:cNvSpPr>
          <p:nvPr>
            <p:custDataLst>
              <p:tags r:id="rId19"/>
            </p:custDataLst>
          </p:nvPr>
        </p:nvSpPr>
        <p:spPr bwMode="auto">
          <a:xfrm>
            <a:off x="6977063" y="2003425"/>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7781" name="Rectangle 105"/>
          <p:cNvSpPr>
            <a:spLocks noChangeArrowheads="1"/>
          </p:cNvSpPr>
          <p:nvPr>
            <p:custDataLst>
              <p:tags r:id="rId20"/>
            </p:custDataLst>
          </p:nvPr>
        </p:nvSpPr>
        <p:spPr bwMode="auto">
          <a:xfrm>
            <a:off x="7059613" y="1279525"/>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7782" name="Text Box 106"/>
          <p:cNvSpPr txBox="1">
            <a:spLocks noChangeArrowheads="1"/>
          </p:cNvSpPr>
          <p:nvPr>
            <p:custDataLst>
              <p:tags r:id="rId21"/>
            </p:custDataLst>
          </p:nvPr>
        </p:nvSpPr>
        <p:spPr bwMode="auto">
          <a:xfrm>
            <a:off x="7540625" y="4994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3" name="Text Box 107"/>
          <p:cNvSpPr txBox="1">
            <a:spLocks noChangeArrowheads="1"/>
          </p:cNvSpPr>
          <p:nvPr>
            <p:custDataLst>
              <p:tags r:id="rId22"/>
            </p:custDataLst>
          </p:nvPr>
        </p:nvSpPr>
        <p:spPr bwMode="auto">
          <a:xfrm>
            <a:off x="7540625" y="5367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4" name="Text Box 108"/>
          <p:cNvSpPr txBox="1">
            <a:spLocks noChangeArrowheads="1"/>
          </p:cNvSpPr>
          <p:nvPr>
            <p:custDataLst>
              <p:tags r:id="rId23"/>
            </p:custDataLst>
          </p:nvPr>
        </p:nvSpPr>
        <p:spPr bwMode="auto">
          <a:xfrm>
            <a:off x="7537450" y="5743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5" name="Rectangle 109"/>
          <p:cNvSpPr>
            <a:spLocks noChangeArrowheads="1"/>
          </p:cNvSpPr>
          <p:nvPr>
            <p:custDataLst>
              <p:tags r:id="rId24"/>
            </p:custDataLst>
          </p:nvPr>
        </p:nvSpPr>
        <p:spPr bwMode="auto">
          <a:xfrm>
            <a:off x="4440238" y="1208088"/>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7786" name="Text Box 110"/>
          <p:cNvSpPr txBox="1">
            <a:spLocks noChangeArrowheads="1"/>
          </p:cNvSpPr>
          <p:nvPr>
            <p:custDataLst>
              <p:tags r:id="rId25"/>
            </p:custDataLst>
          </p:nvPr>
        </p:nvSpPr>
        <p:spPr bwMode="auto">
          <a:xfrm>
            <a:off x="6896100" y="2360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7787" name="Text Box 111"/>
          <p:cNvSpPr txBox="1">
            <a:spLocks noChangeArrowheads="1"/>
          </p:cNvSpPr>
          <p:nvPr>
            <p:custDataLst>
              <p:tags r:id="rId26"/>
            </p:custDataLst>
          </p:nvPr>
        </p:nvSpPr>
        <p:spPr bwMode="auto">
          <a:xfrm>
            <a:off x="6896100" y="2741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7788" name="Text Box 112"/>
          <p:cNvSpPr txBox="1">
            <a:spLocks noChangeArrowheads="1"/>
          </p:cNvSpPr>
          <p:nvPr>
            <p:custDataLst>
              <p:tags r:id="rId27"/>
            </p:custDataLst>
          </p:nvPr>
        </p:nvSpPr>
        <p:spPr bwMode="auto">
          <a:xfrm>
            <a:off x="6819900" y="3122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7789" name="Text Box 113"/>
          <p:cNvSpPr txBox="1">
            <a:spLocks noChangeArrowheads="1"/>
          </p:cNvSpPr>
          <p:nvPr>
            <p:custDataLst>
              <p:tags r:id="rId28"/>
            </p:custDataLst>
          </p:nvPr>
        </p:nvSpPr>
        <p:spPr bwMode="auto">
          <a:xfrm>
            <a:off x="6819900" y="3503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7790" name="Text Box 114"/>
          <p:cNvSpPr txBox="1">
            <a:spLocks noChangeArrowheads="1"/>
          </p:cNvSpPr>
          <p:nvPr>
            <p:custDataLst>
              <p:tags r:id="rId29"/>
            </p:custDataLst>
          </p:nvPr>
        </p:nvSpPr>
        <p:spPr bwMode="auto">
          <a:xfrm>
            <a:off x="6896100" y="3884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7791" name="Text Box 115"/>
          <p:cNvSpPr txBox="1">
            <a:spLocks noChangeArrowheads="1"/>
          </p:cNvSpPr>
          <p:nvPr>
            <p:custDataLst>
              <p:tags r:id="rId30"/>
            </p:custDataLst>
          </p:nvPr>
        </p:nvSpPr>
        <p:spPr bwMode="auto">
          <a:xfrm>
            <a:off x="6896100" y="4265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7792" name="Text Box 116"/>
          <p:cNvSpPr txBox="1">
            <a:spLocks noChangeArrowheads="1"/>
          </p:cNvSpPr>
          <p:nvPr>
            <p:custDataLst>
              <p:tags r:id="rId31"/>
            </p:custDataLst>
          </p:nvPr>
        </p:nvSpPr>
        <p:spPr bwMode="auto">
          <a:xfrm>
            <a:off x="6819900" y="4646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7793" name="Text Box 117"/>
          <p:cNvSpPr txBox="1">
            <a:spLocks noChangeArrowheads="1"/>
          </p:cNvSpPr>
          <p:nvPr>
            <p:custDataLst>
              <p:tags r:id="rId32"/>
            </p:custDataLst>
          </p:nvPr>
        </p:nvSpPr>
        <p:spPr bwMode="auto">
          <a:xfrm>
            <a:off x="6819900" y="5027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7794" name="Text Box 118"/>
          <p:cNvSpPr txBox="1">
            <a:spLocks noChangeArrowheads="1"/>
          </p:cNvSpPr>
          <p:nvPr>
            <p:custDataLst>
              <p:tags r:id="rId33"/>
            </p:custDataLst>
          </p:nvPr>
        </p:nvSpPr>
        <p:spPr bwMode="auto">
          <a:xfrm>
            <a:off x="7048500" y="54086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7795" name="Text Box 119"/>
          <p:cNvSpPr txBox="1">
            <a:spLocks noChangeArrowheads="1"/>
          </p:cNvSpPr>
          <p:nvPr>
            <p:custDataLst>
              <p:tags r:id="rId34"/>
            </p:custDataLst>
          </p:nvPr>
        </p:nvSpPr>
        <p:spPr bwMode="auto">
          <a:xfrm>
            <a:off x="6819900" y="5789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7796" name="Text Box 120"/>
          <p:cNvSpPr txBox="1">
            <a:spLocks noChangeArrowheads="1"/>
          </p:cNvSpPr>
          <p:nvPr>
            <p:custDataLst>
              <p:tags r:id="rId35"/>
            </p:custDataLst>
          </p:nvPr>
        </p:nvSpPr>
        <p:spPr bwMode="auto">
          <a:xfrm>
            <a:off x="4346575" y="54864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97" name="Text Box 121"/>
          <p:cNvSpPr txBox="1">
            <a:spLocks noChangeArrowheads="1"/>
          </p:cNvSpPr>
          <p:nvPr>
            <p:custDataLst>
              <p:tags r:id="rId36"/>
            </p:custDataLst>
          </p:nvPr>
        </p:nvSpPr>
        <p:spPr bwMode="auto">
          <a:xfrm>
            <a:off x="3597275" y="55022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7798" name="Rectangle 122"/>
          <p:cNvSpPr>
            <a:spLocks noChangeArrowheads="1"/>
          </p:cNvSpPr>
          <p:nvPr>
            <p:custDataLst>
              <p:tags r:id="rId37"/>
            </p:custDataLst>
          </p:nvPr>
        </p:nvSpPr>
        <p:spPr bwMode="auto">
          <a:xfrm>
            <a:off x="7375525" y="1508125"/>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7799" name="Rectangle 123"/>
          <p:cNvSpPr>
            <a:spLocks noChangeArrowheads="1"/>
          </p:cNvSpPr>
          <p:nvPr/>
        </p:nvSpPr>
        <p:spPr bwMode="auto">
          <a:xfrm>
            <a:off x="1239838" y="822325"/>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7800" name="Text Box 124"/>
          <p:cNvSpPr txBox="1">
            <a:spLocks noChangeArrowheads="1"/>
          </p:cNvSpPr>
          <p:nvPr/>
        </p:nvSpPr>
        <p:spPr bwMode="auto">
          <a:xfrm>
            <a:off x="4298950" y="2089150"/>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7801" name="Text Box 125"/>
          <p:cNvSpPr txBox="1">
            <a:spLocks noChangeArrowheads="1"/>
          </p:cNvSpPr>
          <p:nvPr/>
        </p:nvSpPr>
        <p:spPr bwMode="auto">
          <a:xfrm>
            <a:off x="4818063" y="2711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7802" name="Text Box 126"/>
          <p:cNvSpPr txBox="1">
            <a:spLocks noChangeArrowheads="1"/>
          </p:cNvSpPr>
          <p:nvPr/>
        </p:nvSpPr>
        <p:spPr bwMode="auto">
          <a:xfrm>
            <a:off x="4840288" y="35337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7803" name="Text Box 127"/>
          <p:cNvSpPr txBox="1">
            <a:spLocks noChangeArrowheads="1"/>
          </p:cNvSpPr>
          <p:nvPr/>
        </p:nvSpPr>
        <p:spPr bwMode="auto">
          <a:xfrm>
            <a:off x="4832350" y="44037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7804" name="Text Box 128"/>
          <p:cNvSpPr txBox="1">
            <a:spLocks noChangeArrowheads="1"/>
          </p:cNvSpPr>
          <p:nvPr/>
        </p:nvSpPr>
        <p:spPr bwMode="auto">
          <a:xfrm>
            <a:off x="4819650" y="52895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7805" name="Rectangle 129"/>
          <p:cNvSpPr>
            <a:spLocks noChangeArrowheads="1"/>
          </p:cNvSpPr>
          <p:nvPr>
            <p:custDataLst>
              <p:tags r:id="rId38"/>
            </p:custDataLst>
          </p:nvPr>
        </p:nvSpPr>
        <p:spPr bwMode="auto">
          <a:xfrm>
            <a:off x="4613275" y="1431925"/>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7806" name="AutoShape 130"/>
          <p:cNvSpPr>
            <a:spLocks/>
          </p:cNvSpPr>
          <p:nvPr/>
        </p:nvSpPr>
        <p:spPr bwMode="auto">
          <a:xfrm>
            <a:off x="384175" y="2103438"/>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07" name="Text Box 131"/>
          <p:cNvSpPr txBox="1">
            <a:spLocks noChangeArrowheads="1"/>
          </p:cNvSpPr>
          <p:nvPr/>
        </p:nvSpPr>
        <p:spPr bwMode="auto">
          <a:xfrm rot="-5400000">
            <a:off x="-706437" y="36449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7808" name="Text Box 132"/>
          <p:cNvSpPr txBox="1">
            <a:spLocks noChangeArrowheads="1"/>
          </p:cNvSpPr>
          <p:nvPr/>
        </p:nvSpPr>
        <p:spPr bwMode="auto">
          <a:xfrm>
            <a:off x="4849813" y="18573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7809" name="Text Box 133"/>
          <p:cNvSpPr txBox="1">
            <a:spLocks noChangeArrowheads="1"/>
          </p:cNvSpPr>
          <p:nvPr>
            <p:custDataLst>
              <p:tags r:id="rId39"/>
            </p:custDataLst>
          </p:nvPr>
        </p:nvSpPr>
        <p:spPr bwMode="auto">
          <a:xfrm>
            <a:off x="7539038" y="4627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810" name="Text Box 134"/>
          <p:cNvSpPr txBox="1">
            <a:spLocks noChangeArrowheads="1"/>
          </p:cNvSpPr>
          <p:nvPr/>
        </p:nvSpPr>
        <p:spPr bwMode="auto">
          <a:xfrm rot="-5400000">
            <a:off x="-255587"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7811" name="AutoShape 135"/>
          <p:cNvSpPr>
            <a:spLocks/>
          </p:cNvSpPr>
          <p:nvPr/>
        </p:nvSpPr>
        <p:spPr bwMode="auto">
          <a:xfrm>
            <a:off x="841375" y="2879725"/>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2" name="AutoShape 136"/>
          <p:cNvSpPr>
            <a:spLocks/>
          </p:cNvSpPr>
          <p:nvPr/>
        </p:nvSpPr>
        <p:spPr bwMode="auto">
          <a:xfrm>
            <a:off x="827088" y="2133600"/>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3" name="Text Box 137"/>
          <p:cNvSpPr txBox="1">
            <a:spLocks noChangeArrowheads="1"/>
          </p:cNvSpPr>
          <p:nvPr/>
        </p:nvSpPr>
        <p:spPr bwMode="auto">
          <a:xfrm rot="-5400000">
            <a:off x="304007" y="2343944"/>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7814" name="Rectangle 138"/>
          <p:cNvSpPr>
            <a:spLocks noChangeArrowheads="1"/>
          </p:cNvSpPr>
          <p:nvPr/>
        </p:nvSpPr>
        <p:spPr bwMode="auto">
          <a:xfrm>
            <a:off x="6234113" y="20685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7815" name="Line 139"/>
          <p:cNvSpPr>
            <a:spLocks noChangeShapeType="1"/>
          </p:cNvSpPr>
          <p:nvPr/>
        </p:nvSpPr>
        <p:spPr bwMode="auto">
          <a:xfrm flipH="1">
            <a:off x="2409825" y="401638"/>
            <a:ext cx="781050" cy="541337"/>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6" name="AutoShape 140"/>
          <p:cNvSpPr>
            <a:spLocks/>
          </p:cNvSpPr>
          <p:nvPr/>
        </p:nvSpPr>
        <p:spPr bwMode="auto">
          <a:xfrm>
            <a:off x="384175" y="885825"/>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7" name="Text Box 141"/>
          <p:cNvSpPr txBox="1">
            <a:spLocks noChangeArrowheads="1"/>
          </p:cNvSpPr>
          <p:nvPr/>
        </p:nvSpPr>
        <p:spPr bwMode="auto">
          <a:xfrm rot="-5400000">
            <a:off x="-84931" y="1253331"/>
            <a:ext cx="757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7818" name="AutoShape 142"/>
          <p:cNvSpPr>
            <a:spLocks noChangeArrowheads="1"/>
          </p:cNvSpPr>
          <p:nvPr/>
        </p:nvSpPr>
        <p:spPr bwMode="auto">
          <a:xfrm>
            <a:off x="1223963" y="2995613"/>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AutoShape 143"/>
          <p:cNvSpPr>
            <a:spLocks noChangeArrowheads="1"/>
          </p:cNvSpPr>
          <p:nvPr/>
        </p:nvSpPr>
        <p:spPr bwMode="auto">
          <a:xfrm>
            <a:off x="1223963" y="4262438"/>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20" name="Text Box 144"/>
          <p:cNvSpPr txBox="1">
            <a:spLocks noChangeArrowheads="1"/>
          </p:cNvSpPr>
          <p:nvPr/>
        </p:nvSpPr>
        <p:spPr bwMode="auto">
          <a:xfrm rot="-5400000">
            <a:off x="588963" y="32908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7821" name="Rectangle 145"/>
          <p:cNvSpPr>
            <a:spLocks noChangeArrowheads="1"/>
          </p:cNvSpPr>
          <p:nvPr/>
        </p:nvSpPr>
        <p:spPr bwMode="auto">
          <a:xfrm rot="-5400000">
            <a:off x="911225" y="3316288"/>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7822" name="Text Box 146"/>
          <p:cNvSpPr txBox="1">
            <a:spLocks noChangeArrowheads="1"/>
          </p:cNvSpPr>
          <p:nvPr/>
        </p:nvSpPr>
        <p:spPr bwMode="auto">
          <a:xfrm rot="-5400000">
            <a:off x="588963" y="45862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7823" name="Rectangle 147"/>
          <p:cNvSpPr>
            <a:spLocks noChangeArrowheads="1"/>
          </p:cNvSpPr>
          <p:nvPr/>
        </p:nvSpPr>
        <p:spPr bwMode="auto">
          <a:xfrm rot="-5400000">
            <a:off x="851694" y="4607719"/>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7824" name="Rectangle 150"/>
          <p:cNvSpPr>
            <a:spLocks noChangeArrowheads="1"/>
          </p:cNvSpPr>
          <p:nvPr/>
        </p:nvSpPr>
        <p:spPr bwMode="auto">
          <a:xfrm>
            <a:off x="58738" y="6529388"/>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117825" name="Rectangle 151"/>
          <p:cNvSpPr>
            <a:spLocks noChangeArrowheads="1"/>
          </p:cNvSpPr>
          <p:nvPr/>
        </p:nvSpPr>
        <p:spPr bwMode="auto">
          <a:xfrm>
            <a:off x="76200" y="6308725"/>
            <a:ext cx="26273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latin typeface="Times New Roman" pitchFamily="-106" charset="0"/>
              </a:rPr>
              <a:t>follow along these line numbers if you're uncertain…</a:t>
            </a:r>
          </a:p>
        </p:txBody>
      </p:sp>
      <p:sp>
        <p:nvSpPr>
          <p:cNvPr id="117826" name="Rectangle 152"/>
          <p:cNvSpPr>
            <a:spLocks noChangeArrowheads="1"/>
          </p:cNvSpPr>
          <p:nvPr/>
        </p:nvSpPr>
        <p:spPr bwMode="auto">
          <a:xfrm>
            <a:off x="5149850" y="527050"/>
            <a:ext cx="2857500" cy="5175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7827" name="Ink 153"/>
          <p:cNvSpPr>
            <a:spLocks noRot="1" noChangeAspect="1" noEditPoints="1" noChangeArrowheads="1" noChangeShapeType="1" noTextEdit="1"/>
          </p:cNvSpPr>
          <p:nvPr/>
        </p:nvSpPr>
        <p:spPr bwMode="auto">
          <a:xfrm>
            <a:off x="5068888" y="5492750"/>
            <a:ext cx="1354137" cy="477838"/>
          </a:xfrm>
          <a:custGeom>
            <a:avLst/>
            <a:gdLst>
              <a:gd name="T0" fmla="*/ 2147483647 w 3760"/>
              <a:gd name="T1" fmla="*/ 2147483647 h 1330"/>
              <a:gd name="T2" fmla="*/ 2147483647 w 3760"/>
              <a:gd name="T3" fmla="*/ 2147483647 h 1330"/>
              <a:gd name="T4" fmla="*/ 2147483647 w 3760"/>
              <a:gd name="T5" fmla="*/ 2147483647 h 1330"/>
              <a:gd name="T6" fmla="*/ 2147483647 w 3760"/>
              <a:gd name="T7" fmla="*/ 2147483647 h 1330"/>
              <a:gd name="T8" fmla="*/ 2147483647 w 3760"/>
              <a:gd name="T9" fmla="*/ 2147483647 h 1330"/>
              <a:gd name="T10" fmla="*/ 2147483647 w 3760"/>
              <a:gd name="T11" fmla="*/ 2147483647 h 1330"/>
              <a:gd name="T12" fmla="*/ 2147483647 w 3760"/>
              <a:gd name="T13" fmla="*/ 2147483647 h 1330"/>
              <a:gd name="T14" fmla="*/ 2147483647 w 3760"/>
              <a:gd name="T15" fmla="*/ 2147483647 h 1330"/>
              <a:gd name="T16" fmla="*/ 2147483647 w 3760"/>
              <a:gd name="T17" fmla="*/ 2147483647 h 1330"/>
              <a:gd name="T18" fmla="*/ 2147483647 w 3760"/>
              <a:gd name="T19" fmla="*/ 2147483647 h 1330"/>
              <a:gd name="T20" fmla="*/ 2147483647 w 3760"/>
              <a:gd name="T21" fmla="*/ 2147483647 h 1330"/>
              <a:gd name="T22" fmla="*/ 2147483647 w 3760"/>
              <a:gd name="T23" fmla="*/ 2147483647 h 1330"/>
              <a:gd name="T24" fmla="*/ 2147483647 w 3760"/>
              <a:gd name="T25" fmla="*/ 2147483647 h 1330"/>
              <a:gd name="T26" fmla="*/ 2147483647 w 3760"/>
              <a:gd name="T27" fmla="*/ 2147483647 h 1330"/>
              <a:gd name="T28" fmla="*/ 2147483647 w 3760"/>
              <a:gd name="T29" fmla="*/ 2147483647 h 1330"/>
              <a:gd name="T30" fmla="*/ 2147483647 w 3760"/>
              <a:gd name="T31" fmla="*/ 2147483647 h 1330"/>
              <a:gd name="T32" fmla="*/ 2147483647 w 3760"/>
              <a:gd name="T33" fmla="*/ 2147483647 h 1330"/>
              <a:gd name="T34" fmla="*/ 2147483647 w 3760"/>
              <a:gd name="T35" fmla="*/ 2147483647 h 1330"/>
              <a:gd name="T36" fmla="*/ 2147483647 w 3760"/>
              <a:gd name="T37" fmla="*/ 2147483647 h 1330"/>
              <a:gd name="T38" fmla="*/ 2147483647 w 3760"/>
              <a:gd name="T39" fmla="*/ 2147483647 h 1330"/>
              <a:gd name="T40" fmla="*/ 2147483647 w 3760"/>
              <a:gd name="T41" fmla="*/ 2147483647 h 1330"/>
              <a:gd name="T42" fmla="*/ 2147483647 w 3760"/>
              <a:gd name="T43" fmla="*/ 2147483647 h 1330"/>
              <a:gd name="T44" fmla="*/ 2147483647 w 3760"/>
              <a:gd name="T45" fmla="*/ 2147483647 h 1330"/>
              <a:gd name="T46" fmla="*/ 2147483647 w 3760"/>
              <a:gd name="T47" fmla="*/ 2147483647 h 1330"/>
              <a:gd name="T48" fmla="*/ 2147483647 w 3760"/>
              <a:gd name="T49" fmla="*/ 2147483647 h 1330"/>
              <a:gd name="T50" fmla="*/ 2147483647 w 3760"/>
              <a:gd name="T51" fmla="*/ 2147483647 h 1330"/>
              <a:gd name="T52" fmla="*/ 2147483647 w 3760"/>
              <a:gd name="T53" fmla="*/ 2147483647 h 1330"/>
              <a:gd name="T54" fmla="*/ 2147483647 w 3760"/>
              <a:gd name="T55" fmla="*/ 2147483647 h 1330"/>
              <a:gd name="T56" fmla="*/ 2147483647 w 3760"/>
              <a:gd name="T57" fmla="*/ 2147483647 h 1330"/>
              <a:gd name="T58" fmla="*/ 2147483647 w 3760"/>
              <a:gd name="T59" fmla="*/ 2147483647 h 1330"/>
              <a:gd name="T60" fmla="*/ 2147483647 w 3760"/>
              <a:gd name="T61" fmla="*/ 2147483647 h 1330"/>
              <a:gd name="T62" fmla="*/ 2147483647 w 3760"/>
              <a:gd name="T63" fmla="*/ 2147483647 h 1330"/>
              <a:gd name="T64" fmla="*/ 2147483647 w 3760"/>
              <a:gd name="T65" fmla="*/ 2147483647 h 1330"/>
              <a:gd name="T66" fmla="*/ 2147483647 w 3760"/>
              <a:gd name="T67" fmla="*/ 2147483647 h 1330"/>
              <a:gd name="T68" fmla="*/ 2147483647 w 3760"/>
              <a:gd name="T69" fmla="*/ 2147483647 h 1330"/>
              <a:gd name="T70" fmla="*/ 2147483647 w 3760"/>
              <a:gd name="T71" fmla="*/ 2147483647 h 1330"/>
              <a:gd name="T72" fmla="*/ 2147483647 w 3760"/>
              <a:gd name="T73" fmla="*/ 2147483647 h 1330"/>
              <a:gd name="T74" fmla="*/ 2147483647 w 3760"/>
              <a:gd name="T75" fmla="*/ 2147483647 h 1330"/>
              <a:gd name="T76" fmla="*/ 2147483647 w 3760"/>
              <a:gd name="T77" fmla="*/ 2147483647 h 1330"/>
              <a:gd name="T78" fmla="*/ 2147483647 w 3760"/>
              <a:gd name="T79" fmla="*/ 2147483647 h 1330"/>
              <a:gd name="T80" fmla="*/ 2147483647 w 3760"/>
              <a:gd name="T81" fmla="*/ 2147483647 h 1330"/>
              <a:gd name="T82" fmla="*/ 2147483647 w 3760"/>
              <a:gd name="T83" fmla="*/ 2147483647 h 1330"/>
              <a:gd name="T84" fmla="*/ 2147483647 w 3760"/>
              <a:gd name="T85" fmla="*/ 2147483647 h 1330"/>
              <a:gd name="T86" fmla="*/ 2147483647 w 3760"/>
              <a:gd name="T87" fmla="*/ 2147483647 h 1330"/>
              <a:gd name="T88" fmla="*/ 2147483647 w 3760"/>
              <a:gd name="T89" fmla="*/ 2147483647 h 1330"/>
              <a:gd name="T90" fmla="*/ 2147483647 w 3760"/>
              <a:gd name="T91" fmla="*/ 2147483647 h 1330"/>
              <a:gd name="T92" fmla="*/ 2147483647 w 3760"/>
              <a:gd name="T93" fmla="*/ 2147483647 h 1330"/>
              <a:gd name="T94" fmla="*/ 2147483647 w 3760"/>
              <a:gd name="T95" fmla="*/ 2147483647 h 1330"/>
              <a:gd name="T96" fmla="*/ 2147483647 w 3760"/>
              <a:gd name="T97" fmla="*/ 2147483647 h 1330"/>
              <a:gd name="T98" fmla="*/ 2147483647 w 3760"/>
              <a:gd name="T99" fmla="*/ 2147483647 h 1330"/>
              <a:gd name="T100" fmla="*/ 2147483647 w 3760"/>
              <a:gd name="T101" fmla="*/ 2147483647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1330"/>
              <a:gd name="T155" fmla="*/ 3760 w 3760"/>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1330" extrusionOk="0">
                <a:moveTo>
                  <a:pt x="2738" y="98"/>
                </a:moveTo>
                <a:cubicBezTo>
                  <a:pt x="2738" y="112"/>
                  <a:pt x="2739" y="135"/>
                  <a:pt x="2739" y="152"/>
                </a:cubicBezTo>
                <a:cubicBezTo>
                  <a:pt x="2738" y="191"/>
                  <a:pt x="2728" y="201"/>
                  <a:pt x="2701" y="230"/>
                </a:cubicBezTo>
                <a:cubicBezTo>
                  <a:pt x="2660" y="275"/>
                  <a:pt x="2610" y="317"/>
                  <a:pt x="2562" y="355"/>
                </a:cubicBezTo>
                <a:cubicBezTo>
                  <a:pt x="2502" y="403"/>
                  <a:pt x="2440" y="456"/>
                  <a:pt x="2374" y="495"/>
                </a:cubicBezTo>
                <a:cubicBezTo>
                  <a:pt x="2369" y="496"/>
                  <a:pt x="2364" y="498"/>
                  <a:pt x="2359" y="499"/>
                </a:cubicBezTo>
                <a:cubicBezTo>
                  <a:pt x="2381" y="450"/>
                  <a:pt x="2406" y="415"/>
                  <a:pt x="2445" y="372"/>
                </a:cubicBezTo>
                <a:cubicBezTo>
                  <a:pt x="2566" y="238"/>
                  <a:pt x="2698" y="120"/>
                  <a:pt x="2853" y="27"/>
                </a:cubicBezTo>
                <a:cubicBezTo>
                  <a:pt x="2823" y="73"/>
                  <a:pt x="2793" y="107"/>
                  <a:pt x="2749" y="147"/>
                </a:cubicBezTo>
                <a:cubicBezTo>
                  <a:pt x="2703" y="189"/>
                  <a:pt x="2655" y="235"/>
                  <a:pt x="2601" y="268"/>
                </a:cubicBezTo>
                <a:cubicBezTo>
                  <a:pt x="2595" y="271"/>
                  <a:pt x="2588" y="274"/>
                  <a:pt x="2582" y="277"/>
                </a:cubicBezTo>
                <a:cubicBezTo>
                  <a:pt x="2610" y="242"/>
                  <a:pt x="2639" y="214"/>
                  <a:pt x="2676" y="185"/>
                </a:cubicBezTo>
                <a:cubicBezTo>
                  <a:pt x="2737" y="137"/>
                  <a:pt x="2791" y="104"/>
                  <a:pt x="2861" y="77"/>
                </a:cubicBezTo>
                <a:cubicBezTo>
                  <a:pt x="2872" y="134"/>
                  <a:pt x="2868" y="159"/>
                  <a:pt x="2842" y="223"/>
                </a:cubicBezTo>
                <a:cubicBezTo>
                  <a:pt x="2790" y="349"/>
                  <a:pt x="2678" y="491"/>
                  <a:pt x="2662" y="628"/>
                </a:cubicBezTo>
                <a:cubicBezTo>
                  <a:pt x="2664" y="638"/>
                  <a:pt x="2666" y="647"/>
                  <a:pt x="2668" y="657"/>
                </a:cubicBezTo>
                <a:cubicBezTo>
                  <a:pt x="2762" y="634"/>
                  <a:pt x="2836" y="600"/>
                  <a:pt x="2926" y="545"/>
                </a:cubicBezTo>
                <a:cubicBezTo>
                  <a:pt x="3170" y="394"/>
                  <a:pt x="3395" y="215"/>
                  <a:pt x="3636" y="59"/>
                </a:cubicBezTo>
                <a:cubicBezTo>
                  <a:pt x="3695" y="21"/>
                  <a:pt x="3715" y="22"/>
                  <a:pt x="3759" y="10"/>
                </a:cubicBezTo>
                <a:cubicBezTo>
                  <a:pt x="3688" y="111"/>
                  <a:pt x="3601" y="196"/>
                  <a:pt x="3513" y="283"/>
                </a:cubicBezTo>
                <a:cubicBezTo>
                  <a:pt x="3344" y="449"/>
                  <a:pt x="3170" y="623"/>
                  <a:pt x="2974" y="756"/>
                </a:cubicBezTo>
                <a:cubicBezTo>
                  <a:pt x="2967" y="760"/>
                  <a:pt x="2959" y="764"/>
                  <a:pt x="2952" y="768"/>
                </a:cubicBezTo>
                <a:cubicBezTo>
                  <a:pt x="2987" y="722"/>
                  <a:pt x="3023" y="685"/>
                  <a:pt x="3070" y="648"/>
                </a:cubicBezTo>
                <a:cubicBezTo>
                  <a:pt x="3133" y="598"/>
                  <a:pt x="3192" y="557"/>
                  <a:pt x="3269" y="534"/>
                </a:cubicBezTo>
                <a:cubicBezTo>
                  <a:pt x="3291" y="586"/>
                  <a:pt x="3298" y="599"/>
                  <a:pt x="3271" y="669"/>
                </a:cubicBezTo>
                <a:cubicBezTo>
                  <a:pt x="3262" y="693"/>
                  <a:pt x="3169" y="855"/>
                  <a:pt x="3195" y="878"/>
                </a:cubicBezTo>
                <a:cubicBezTo>
                  <a:pt x="3223" y="903"/>
                  <a:pt x="3250" y="870"/>
                  <a:pt x="3279" y="862"/>
                </a:cubicBezTo>
                <a:cubicBezTo>
                  <a:pt x="3309" y="854"/>
                  <a:pt x="3337" y="844"/>
                  <a:pt x="3365" y="833"/>
                </a:cubicBezTo>
              </a:path>
              <a:path w="3760" h="1330" extrusionOk="0">
                <a:moveTo>
                  <a:pt x="1101" y="325"/>
                </a:moveTo>
                <a:cubicBezTo>
                  <a:pt x="1119" y="309"/>
                  <a:pt x="1115" y="305"/>
                  <a:pt x="1114" y="285"/>
                </a:cubicBezTo>
                <a:cubicBezTo>
                  <a:pt x="1085" y="321"/>
                  <a:pt x="1060" y="358"/>
                  <a:pt x="1037" y="398"/>
                </a:cubicBezTo>
                <a:cubicBezTo>
                  <a:pt x="1018" y="432"/>
                  <a:pt x="1001" y="467"/>
                  <a:pt x="984" y="501"/>
                </a:cubicBezTo>
                <a:cubicBezTo>
                  <a:pt x="975" y="520"/>
                  <a:pt x="957" y="546"/>
                  <a:pt x="962" y="569"/>
                </a:cubicBezTo>
                <a:cubicBezTo>
                  <a:pt x="967" y="593"/>
                  <a:pt x="1027" y="569"/>
                  <a:pt x="1036" y="567"/>
                </a:cubicBezTo>
                <a:cubicBezTo>
                  <a:pt x="1093" y="554"/>
                  <a:pt x="1148" y="537"/>
                  <a:pt x="1205" y="523"/>
                </a:cubicBezTo>
                <a:cubicBezTo>
                  <a:pt x="1260" y="509"/>
                  <a:pt x="1327" y="489"/>
                  <a:pt x="1385" y="496"/>
                </a:cubicBezTo>
                <a:cubicBezTo>
                  <a:pt x="1409" y="499"/>
                  <a:pt x="1435" y="506"/>
                  <a:pt x="1451" y="525"/>
                </a:cubicBezTo>
                <a:cubicBezTo>
                  <a:pt x="1455" y="531"/>
                  <a:pt x="1459" y="538"/>
                  <a:pt x="1463" y="544"/>
                </a:cubicBezTo>
              </a:path>
              <a:path w="3760" h="1330" extrusionOk="0">
                <a:moveTo>
                  <a:pt x="1525" y="109"/>
                </a:moveTo>
                <a:cubicBezTo>
                  <a:pt x="1519" y="124"/>
                  <a:pt x="1511" y="139"/>
                  <a:pt x="1509" y="156"/>
                </a:cubicBezTo>
                <a:cubicBezTo>
                  <a:pt x="1503" y="197"/>
                  <a:pt x="1499" y="238"/>
                  <a:pt x="1496" y="279"/>
                </a:cubicBezTo>
                <a:cubicBezTo>
                  <a:pt x="1491" y="349"/>
                  <a:pt x="1487" y="418"/>
                  <a:pt x="1484" y="488"/>
                </a:cubicBezTo>
                <a:cubicBezTo>
                  <a:pt x="1480" y="565"/>
                  <a:pt x="1472" y="641"/>
                  <a:pt x="1466" y="718"/>
                </a:cubicBezTo>
                <a:cubicBezTo>
                  <a:pt x="1461" y="776"/>
                  <a:pt x="1457" y="834"/>
                  <a:pt x="1455" y="892"/>
                </a:cubicBezTo>
                <a:cubicBezTo>
                  <a:pt x="1454" y="921"/>
                  <a:pt x="1454" y="950"/>
                  <a:pt x="1455" y="979"/>
                </a:cubicBezTo>
                <a:cubicBezTo>
                  <a:pt x="1444" y="958"/>
                  <a:pt x="1442" y="949"/>
                  <a:pt x="1439" y="923"/>
                </a:cubicBezTo>
              </a:path>
              <a:path w="3760" h="1330" extrusionOk="0">
                <a:moveTo>
                  <a:pt x="1644" y="367"/>
                </a:moveTo>
                <a:cubicBezTo>
                  <a:pt x="1674" y="320"/>
                  <a:pt x="1703" y="263"/>
                  <a:pt x="1739" y="221"/>
                </a:cubicBezTo>
                <a:cubicBezTo>
                  <a:pt x="1777" y="176"/>
                  <a:pt x="1829" y="130"/>
                  <a:pt x="1879" y="99"/>
                </a:cubicBezTo>
                <a:cubicBezTo>
                  <a:pt x="1906" y="85"/>
                  <a:pt x="1913" y="81"/>
                  <a:pt x="1933" y="79"/>
                </a:cubicBezTo>
                <a:cubicBezTo>
                  <a:pt x="1956" y="113"/>
                  <a:pt x="1962" y="119"/>
                  <a:pt x="1950" y="170"/>
                </a:cubicBezTo>
                <a:cubicBezTo>
                  <a:pt x="1934" y="238"/>
                  <a:pt x="1906" y="303"/>
                  <a:pt x="1886" y="370"/>
                </a:cubicBezTo>
                <a:cubicBezTo>
                  <a:pt x="1865" y="441"/>
                  <a:pt x="1849" y="509"/>
                  <a:pt x="1900" y="571"/>
                </a:cubicBezTo>
                <a:cubicBezTo>
                  <a:pt x="1953" y="635"/>
                  <a:pt x="2081" y="662"/>
                  <a:pt x="2107" y="745"/>
                </a:cubicBezTo>
                <a:cubicBezTo>
                  <a:pt x="2123" y="796"/>
                  <a:pt x="2081" y="843"/>
                  <a:pt x="2048" y="875"/>
                </a:cubicBezTo>
                <a:cubicBezTo>
                  <a:pt x="1998" y="923"/>
                  <a:pt x="1933" y="957"/>
                  <a:pt x="1865" y="971"/>
                </a:cubicBezTo>
                <a:cubicBezTo>
                  <a:pt x="1817" y="981"/>
                  <a:pt x="1759" y="989"/>
                  <a:pt x="1730" y="939"/>
                </a:cubicBezTo>
                <a:cubicBezTo>
                  <a:pt x="1718" y="900"/>
                  <a:pt x="1714" y="884"/>
                  <a:pt x="1720" y="855"/>
                </a:cubicBezTo>
              </a:path>
              <a:path w="3760" h="1330" extrusionOk="0">
                <a:moveTo>
                  <a:pt x="1524" y="101"/>
                </a:moveTo>
                <a:cubicBezTo>
                  <a:pt x="1469" y="132"/>
                  <a:pt x="1417" y="164"/>
                  <a:pt x="1366" y="200"/>
                </a:cubicBezTo>
                <a:cubicBezTo>
                  <a:pt x="1338" y="218"/>
                  <a:pt x="1331" y="222"/>
                  <a:pt x="1316" y="237"/>
                </a:cubicBezTo>
                <a:cubicBezTo>
                  <a:pt x="1363" y="188"/>
                  <a:pt x="1413" y="155"/>
                  <a:pt x="1473" y="122"/>
                </a:cubicBezTo>
                <a:cubicBezTo>
                  <a:pt x="1523" y="95"/>
                  <a:pt x="1542" y="91"/>
                  <a:pt x="1595" y="97"/>
                </a:cubicBezTo>
                <a:cubicBezTo>
                  <a:pt x="1620" y="186"/>
                  <a:pt x="1594" y="257"/>
                  <a:pt x="1561" y="344"/>
                </a:cubicBezTo>
                <a:cubicBezTo>
                  <a:pt x="1511" y="474"/>
                  <a:pt x="1427" y="599"/>
                  <a:pt x="1391" y="733"/>
                </a:cubicBezTo>
                <a:cubicBezTo>
                  <a:pt x="1390" y="743"/>
                  <a:pt x="1390" y="752"/>
                  <a:pt x="1389" y="762"/>
                </a:cubicBezTo>
                <a:cubicBezTo>
                  <a:pt x="1437" y="748"/>
                  <a:pt x="1478" y="725"/>
                  <a:pt x="1526" y="693"/>
                </a:cubicBezTo>
                <a:cubicBezTo>
                  <a:pt x="1592" y="649"/>
                  <a:pt x="1653" y="602"/>
                  <a:pt x="1722" y="567"/>
                </a:cubicBezTo>
                <a:cubicBezTo>
                  <a:pt x="1718" y="603"/>
                  <a:pt x="1710" y="631"/>
                  <a:pt x="1693" y="668"/>
                </a:cubicBezTo>
                <a:cubicBezTo>
                  <a:pt x="1680" y="695"/>
                  <a:pt x="1674" y="718"/>
                  <a:pt x="1666" y="745"/>
                </a:cubicBezTo>
                <a:cubicBezTo>
                  <a:pt x="1712" y="725"/>
                  <a:pt x="1756" y="698"/>
                  <a:pt x="1801" y="667"/>
                </a:cubicBezTo>
                <a:cubicBezTo>
                  <a:pt x="1855" y="631"/>
                  <a:pt x="1938" y="561"/>
                  <a:pt x="2010" y="575"/>
                </a:cubicBezTo>
                <a:cubicBezTo>
                  <a:pt x="2094" y="592"/>
                  <a:pt x="2070" y="741"/>
                  <a:pt x="2066" y="795"/>
                </a:cubicBezTo>
                <a:cubicBezTo>
                  <a:pt x="2053" y="981"/>
                  <a:pt x="2024" y="1153"/>
                  <a:pt x="1964" y="1329"/>
                </a:cubicBezTo>
              </a:path>
              <a:path w="3760" h="1330" extrusionOk="0">
                <a:moveTo>
                  <a:pt x="101" y="341"/>
                </a:moveTo>
                <a:cubicBezTo>
                  <a:pt x="89" y="329"/>
                  <a:pt x="74" y="304"/>
                  <a:pt x="53" y="316"/>
                </a:cubicBezTo>
                <a:cubicBezTo>
                  <a:pt x="29" y="330"/>
                  <a:pt x="15" y="362"/>
                  <a:pt x="7" y="386"/>
                </a:cubicBezTo>
                <a:cubicBezTo>
                  <a:pt x="-3" y="415"/>
                  <a:pt x="-3" y="447"/>
                  <a:pt x="5" y="476"/>
                </a:cubicBezTo>
                <a:cubicBezTo>
                  <a:pt x="14" y="508"/>
                  <a:pt x="41" y="530"/>
                  <a:pt x="70" y="544"/>
                </a:cubicBezTo>
                <a:cubicBezTo>
                  <a:pt x="101" y="559"/>
                  <a:pt x="137" y="564"/>
                  <a:pt x="171" y="571"/>
                </a:cubicBezTo>
                <a:cubicBezTo>
                  <a:pt x="199" y="577"/>
                  <a:pt x="228" y="579"/>
                  <a:pt x="257" y="580"/>
                </a:cubicBezTo>
                <a:cubicBezTo>
                  <a:pt x="273" y="581"/>
                  <a:pt x="287" y="583"/>
                  <a:pt x="302" y="583"/>
                </a:cubicBezTo>
              </a:path>
              <a:path w="3760" h="1330" extrusionOk="0">
                <a:moveTo>
                  <a:pt x="508" y="158"/>
                </a:moveTo>
                <a:cubicBezTo>
                  <a:pt x="494" y="189"/>
                  <a:pt x="477" y="223"/>
                  <a:pt x="468" y="258"/>
                </a:cubicBezTo>
                <a:cubicBezTo>
                  <a:pt x="449" y="334"/>
                  <a:pt x="437" y="412"/>
                  <a:pt x="425" y="489"/>
                </a:cubicBezTo>
                <a:cubicBezTo>
                  <a:pt x="411" y="580"/>
                  <a:pt x="401" y="672"/>
                  <a:pt x="391" y="764"/>
                </a:cubicBezTo>
                <a:cubicBezTo>
                  <a:pt x="384" y="828"/>
                  <a:pt x="378" y="893"/>
                  <a:pt x="374" y="957"/>
                </a:cubicBezTo>
                <a:cubicBezTo>
                  <a:pt x="373" y="973"/>
                  <a:pt x="366" y="1013"/>
                  <a:pt x="379" y="1028"/>
                </a:cubicBezTo>
                <a:cubicBezTo>
                  <a:pt x="382" y="1027"/>
                  <a:pt x="385" y="1026"/>
                  <a:pt x="388" y="1025"/>
                </a:cubicBezTo>
              </a:path>
              <a:path w="3760" h="1330" extrusionOk="0">
                <a:moveTo>
                  <a:pt x="601" y="450"/>
                </a:moveTo>
                <a:cubicBezTo>
                  <a:pt x="595" y="468"/>
                  <a:pt x="592" y="487"/>
                  <a:pt x="590" y="506"/>
                </a:cubicBezTo>
                <a:cubicBezTo>
                  <a:pt x="587" y="532"/>
                  <a:pt x="580" y="558"/>
                  <a:pt x="579" y="585"/>
                </a:cubicBezTo>
                <a:cubicBezTo>
                  <a:pt x="577" y="613"/>
                  <a:pt x="576" y="644"/>
                  <a:pt x="584" y="672"/>
                </a:cubicBezTo>
                <a:cubicBezTo>
                  <a:pt x="590" y="694"/>
                  <a:pt x="605" y="718"/>
                  <a:pt x="624" y="731"/>
                </a:cubicBezTo>
                <a:cubicBezTo>
                  <a:pt x="640" y="742"/>
                  <a:pt x="668" y="754"/>
                  <a:pt x="688" y="753"/>
                </a:cubicBezTo>
                <a:cubicBezTo>
                  <a:pt x="711" y="752"/>
                  <a:pt x="728" y="734"/>
                  <a:pt x="741" y="719"/>
                </a:cubicBezTo>
              </a:path>
              <a:path w="3760" h="1330" extrusionOk="0">
                <a:moveTo>
                  <a:pt x="938" y="192"/>
                </a:moveTo>
                <a:cubicBezTo>
                  <a:pt x="939" y="189"/>
                  <a:pt x="941" y="186"/>
                  <a:pt x="942" y="183"/>
                </a:cubicBezTo>
                <a:cubicBezTo>
                  <a:pt x="931" y="187"/>
                  <a:pt x="923" y="188"/>
                  <a:pt x="916" y="223"/>
                </a:cubicBezTo>
                <a:cubicBezTo>
                  <a:pt x="903" y="286"/>
                  <a:pt x="897" y="350"/>
                  <a:pt x="895" y="414"/>
                </a:cubicBezTo>
                <a:cubicBezTo>
                  <a:pt x="890" y="555"/>
                  <a:pt x="895" y="697"/>
                  <a:pt x="887" y="838"/>
                </a:cubicBezTo>
                <a:cubicBezTo>
                  <a:pt x="884" y="898"/>
                  <a:pt x="881" y="960"/>
                  <a:pt x="868" y="1019"/>
                </a:cubicBezTo>
                <a:cubicBezTo>
                  <a:pt x="864" y="1036"/>
                  <a:pt x="859" y="1053"/>
                  <a:pt x="856" y="10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8" name="Ink 154"/>
          <p:cNvSpPr>
            <a:spLocks noRot="1" noChangeAspect="1" noEditPoints="1" noChangeArrowheads="1" noChangeShapeType="1" noTextEdit="1"/>
          </p:cNvSpPr>
          <p:nvPr/>
        </p:nvSpPr>
        <p:spPr bwMode="auto">
          <a:xfrm>
            <a:off x="2443163" y="3581400"/>
            <a:ext cx="214312" cy="17463"/>
          </a:xfrm>
          <a:custGeom>
            <a:avLst/>
            <a:gdLst>
              <a:gd name="T0" fmla="*/ 0 w 596"/>
              <a:gd name="T1" fmla="*/ 2147483647 h 48"/>
              <a:gd name="T2" fmla="*/ 2147483647 w 596"/>
              <a:gd name="T3" fmla="*/ 0 h 48"/>
              <a:gd name="T4" fmla="*/ 2147483647 w 596"/>
              <a:gd name="T5" fmla="*/ 2147483647 h 48"/>
              <a:gd name="T6" fmla="*/ 2147483647 w 596"/>
              <a:gd name="T7" fmla="*/ 2147483647 h 48"/>
              <a:gd name="T8" fmla="*/ 2147483647 w 596"/>
              <a:gd name="T9" fmla="*/ 2147483647 h 48"/>
              <a:gd name="T10" fmla="*/ 2147483647 w 596"/>
              <a:gd name="T11" fmla="*/ 2147483647 h 48"/>
              <a:gd name="T12" fmla="*/ 2147483647 w 596"/>
              <a:gd name="T13" fmla="*/ 2147483647 h 48"/>
              <a:gd name="T14" fmla="*/ 2147483647 w 596"/>
              <a:gd name="T15" fmla="*/ 2147483647 h 48"/>
              <a:gd name="T16" fmla="*/ 2147483647 w 596"/>
              <a:gd name="T17" fmla="*/ 2147483647 h 48"/>
              <a:gd name="T18" fmla="*/ 2147483647 w 596"/>
              <a:gd name="T19" fmla="*/ 2147483647 h 48"/>
              <a:gd name="T20" fmla="*/ 2147483647 w 596"/>
              <a:gd name="T21" fmla="*/ 2147483647 h 48"/>
              <a:gd name="T22" fmla="*/ 2147483647 w 596"/>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6"/>
              <a:gd name="T37" fmla="*/ 0 h 48"/>
              <a:gd name="T38" fmla="*/ 596 w 59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6" h="48" extrusionOk="0">
                <a:moveTo>
                  <a:pt x="0" y="11"/>
                </a:moveTo>
                <a:cubicBezTo>
                  <a:pt x="15" y="4"/>
                  <a:pt x="25" y="0"/>
                  <a:pt x="41" y="0"/>
                </a:cubicBezTo>
                <a:cubicBezTo>
                  <a:pt x="58" y="0"/>
                  <a:pt x="74" y="2"/>
                  <a:pt x="91" y="3"/>
                </a:cubicBezTo>
                <a:cubicBezTo>
                  <a:pt x="107" y="4"/>
                  <a:pt x="124" y="5"/>
                  <a:pt x="140" y="6"/>
                </a:cubicBezTo>
                <a:cubicBezTo>
                  <a:pt x="176" y="9"/>
                  <a:pt x="212" y="15"/>
                  <a:pt x="248" y="14"/>
                </a:cubicBezTo>
                <a:cubicBezTo>
                  <a:pt x="267" y="13"/>
                  <a:pt x="287" y="10"/>
                  <a:pt x="306" y="8"/>
                </a:cubicBezTo>
                <a:cubicBezTo>
                  <a:pt x="334" y="6"/>
                  <a:pt x="364" y="6"/>
                  <a:pt x="392" y="9"/>
                </a:cubicBezTo>
                <a:cubicBezTo>
                  <a:pt x="408" y="11"/>
                  <a:pt x="426" y="14"/>
                  <a:pt x="442" y="19"/>
                </a:cubicBezTo>
                <a:cubicBezTo>
                  <a:pt x="457" y="24"/>
                  <a:pt x="472" y="31"/>
                  <a:pt x="488" y="34"/>
                </a:cubicBezTo>
                <a:cubicBezTo>
                  <a:pt x="503" y="37"/>
                  <a:pt x="518" y="40"/>
                  <a:pt x="533" y="42"/>
                </a:cubicBezTo>
                <a:cubicBezTo>
                  <a:pt x="547" y="44"/>
                  <a:pt x="561" y="45"/>
                  <a:pt x="575" y="46"/>
                </a:cubicBezTo>
                <a:cubicBezTo>
                  <a:pt x="585" y="47"/>
                  <a:pt x="588" y="47"/>
                  <a:pt x="595" y="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9" name="Ink 155"/>
          <p:cNvSpPr>
            <a:spLocks noRot="1" noChangeAspect="1" noEditPoints="1" noChangeArrowheads="1" noChangeShapeType="1" noTextEdit="1"/>
          </p:cNvSpPr>
          <p:nvPr/>
        </p:nvSpPr>
        <p:spPr bwMode="auto">
          <a:xfrm>
            <a:off x="2876550" y="4089400"/>
            <a:ext cx="352425" cy="147638"/>
          </a:xfrm>
          <a:custGeom>
            <a:avLst/>
            <a:gdLst>
              <a:gd name="T0" fmla="*/ 2147483647 w 978"/>
              <a:gd name="T1" fmla="*/ 2147483647 h 409"/>
              <a:gd name="T2" fmla="*/ 2147483647 w 978"/>
              <a:gd name="T3" fmla="*/ 2147483647 h 409"/>
              <a:gd name="T4" fmla="*/ 2147483647 w 978"/>
              <a:gd name="T5" fmla="*/ 2147483647 h 409"/>
              <a:gd name="T6" fmla="*/ 2147483647 w 978"/>
              <a:gd name="T7" fmla="*/ 2147483647 h 409"/>
              <a:gd name="T8" fmla="*/ 2147483647 w 978"/>
              <a:gd name="T9" fmla="*/ 2147483647 h 409"/>
              <a:gd name="T10" fmla="*/ 2147483647 w 978"/>
              <a:gd name="T11" fmla="*/ 2147483647 h 409"/>
              <a:gd name="T12" fmla="*/ 2147483647 w 978"/>
              <a:gd name="T13" fmla="*/ 2147483647 h 409"/>
              <a:gd name="T14" fmla="*/ 2147483647 w 978"/>
              <a:gd name="T15" fmla="*/ 2147483647 h 409"/>
              <a:gd name="T16" fmla="*/ 2147483647 w 978"/>
              <a:gd name="T17" fmla="*/ 2147483647 h 409"/>
              <a:gd name="T18" fmla="*/ 2147483647 w 978"/>
              <a:gd name="T19" fmla="*/ 2147483647 h 409"/>
              <a:gd name="T20" fmla="*/ 2147483647 w 978"/>
              <a:gd name="T21" fmla="*/ 2147483647 h 409"/>
              <a:gd name="T22" fmla="*/ 2147483647 w 978"/>
              <a:gd name="T23" fmla="*/ 2147483647 h 409"/>
              <a:gd name="T24" fmla="*/ 2147483647 w 978"/>
              <a:gd name="T25" fmla="*/ 2147483647 h 409"/>
              <a:gd name="T26" fmla="*/ 2147483647 w 978"/>
              <a:gd name="T27" fmla="*/ 2147483647 h 409"/>
              <a:gd name="T28" fmla="*/ 2147483647 w 978"/>
              <a:gd name="T29" fmla="*/ 2147483647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8"/>
              <a:gd name="T46" fmla="*/ 0 h 409"/>
              <a:gd name="T47" fmla="*/ 978 w 978"/>
              <a:gd name="T48" fmla="*/ 409 h 4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8" h="409" extrusionOk="0">
                <a:moveTo>
                  <a:pt x="224" y="4"/>
                </a:moveTo>
                <a:cubicBezTo>
                  <a:pt x="211" y="20"/>
                  <a:pt x="211" y="21"/>
                  <a:pt x="196" y="35"/>
                </a:cubicBezTo>
                <a:cubicBezTo>
                  <a:pt x="154" y="76"/>
                  <a:pt x="117" y="122"/>
                  <a:pt x="82" y="169"/>
                </a:cubicBezTo>
                <a:cubicBezTo>
                  <a:pt x="52" y="209"/>
                  <a:pt x="22" y="252"/>
                  <a:pt x="6" y="300"/>
                </a:cubicBezTo>
                <a:cubicBezTo>
                  <a:pt x="-3" y="329"/>
                  <a:pt x="-5" y="363"/>
                  <a:pt x="23" y="382"/>
                </a:cubicBezTo>
                <a:cubicBezTo>
                  <a:pt x="55" y="404"/>
                  <a:pt x="99" y="405"/>
                  <a:pt x="136" y="407"/>
                </a:cubicBezTo>
                <a:cubicBezTo>
                  <a:pt x="178" y="409"/>
                  <a:pt x="217" y="404"/>
                  <a:pt x="258" y="398"/>
                </a:cubicBezTo>
                <a:cubicBezTo>
                  <a:pt x="292" y="393"/>
                  <a:pt x="297" y="390"/>
                  <a:pt x="316" y="361"/>
                </a:cubicBezTo>
              </a:path>
              <a:path w="978" h="409" extrusionOk="0">
                <a:moveTo>
                  <a:pt x="205" y="234"/>
                </a:moveTo>
                <a:cubicBezTo>
                  <a:pt x="221" y="229"/>
                  <a:pt x="244" y="218"/>
                  <a:pt x="263" y="213"/>
                </a:cubicBezTo>
                <a:cubicBezTo>
                  <a:pt x="299" y="204"/>
                  <a:pt x="336" y="196"/>
                  <a:pt x="373" y="191"/>
                </a:cubicBezTo>
                <a:cubicBezTo>
                  <a:pt x="427" y="184"/>
                  <a:pt x="482" y="179"/>
                  <a:pt x="537" y="174"/>
                </a:cubicBezTo>
                <a:cubicBezTo>
                  <a:pt x="600" y="168"/>
                  <a:pt x="662" y="160"/>
                  <a:pt x="725" y="151"/>
                </a:cubicBezTo>
                <a:cubicBezTo>
                  <a:pt x="794" y="141"/>
                  <a:pt x="862" y="127"/>
                  <a:pt x="930" y="115"/>
                </a:cubicBezTo>
                <a:cubicBezTo>
                  <a:pt x="949" y="112"/>
                  <a:pt x="950" y="113"/>
                  <a:pt x="968" y="1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0" name="Ink 156"/>
          <p:cNvSpPr>
            <a:spLocks noRot="1" noChangeAspect="1" noEditPoints="1" noChangeArrowheads="1" noChangeShapeType="1" noTextEdit="1"/>
          </p:cNvSpPr>
          <p:nvPr/>
        </p:nvSpPr>
        <p:spPr bwMode="auto">
          <a:xfrm>
            <a:off x="3568700" y="4395788"/>
            <a:ext cx="1430338" cy="887412"/>
          </a:xfrm>
          <a:custGeom>
            <a:avLst/>
            <a:gdLst>
              <a:gd name="T0" fmla="*/ 2147483647 w 3972"/>
              <a:gd name="T1" fmla="*/ 2147483647 h 2463"/>
              <a:gd name="T2" fmla="*/ 2147483647 w 3972"/>
              <a:gd name="T3" fmla="*/ 2147483647 h 2463"/>
              <a:gd name="T4" fmla="*/ 2147483647 w 3972"/>
              <a:gd name="T5" fmla="*/ 2147483647 h 2463"/>
              <a:gd name="T6" fmla="*/ 2147483647 w 3972"/>
              <a:gd name="T7" fmla="*/ 2147483647 h 2463"/>
              <a:gd name="T8" fmla="*/ 2147483647 w 3972"/>
              <a:gd name="T9" fmla="*/ 2147483647 h 2463"/>
              <a:gd name="T10" fmla="*/ 2147483647 w 3972"/>
              <a:gd name="T11" fmla="*/ 2147483647 h 2463"/>
              <a:gd name="T12" fmla="*/ 2147483647 w 3972"/>
              <a:gd name="T13" fmla="*/ 2147483647 h 2463"/>
              <a:gd name="T14" fmla="*/ 2147483647 w 3972"/>
              <a:gd name="T15" fmla="*/ 2147483647 h 2463"/>
              <a:gd name="T16" fmla="*/ 2147483647 w 3972"/>
              <a:gd name="T17" fmla="*/ 2147483647 h 2463"/>
              <a:gd name="T18" fmla="*/ 2147483647 w 3972"/>
              <a:gd name="T19" fmla="*/ 2147483647 h 2463"/>
              <a:gd name="T20" fmla="*/ 2147483647 w 3972"/>
              <a:gd name="T21" fmla="*/ 2147483647 h 2463"/>
              <a:gd name="T22" fmla="*/ 2147483647 w 3972"/>
              <a:gd name="T23" fmla="*/ 2147483647 h 2463"/>
              <a:gd name="T24" fmla="*/ 2147483647 w 3972"/>
              <a:gd name="T25" fmla="*/ 2147483647 h 2463"/>
              <a:gd name="T26" fmla="*/ 2147483647 w 3972"/>
              <a:gd name="T27" fmla="*/ 2147483647 h 2463"/>
              <a:gd name="T28" fmla="*/ 2147483647 w 3972"/>
              <a:gd name="T29" fmla="*/ 2147483647 h 2463"/>
              <a:gd name="T30" fmla="*/ 2147483647 w 3972"/>
              <a:gd name="T31" fmla="*/ 2147483647 h 2463"/>
              <a:gd name="T32" fmla="*/ 2147483647 w 3972"/>
              <a:gd name="T33" fmla="*/ 2147483647 h 2463"/>
              <a:gd name="T34" fmla="*/ 2147483647 w 3972"/>
              <a:gd name="T35" fmla="*/ 2147483647 h 2463"/>
              <a:gd name="T36" fmla="*/ 2147483647 w 3972"/>
              <a:gd name="T37" fmla="*/ 2147483647 h 2463"/>
              <a:gd name="T38" fmla="*/ 2147483647 w 3972"/>
              <a:gd name="T39" fmla="*/ 2147483647 h 2463"/>
              <a:gd name="T40" fmla="*/ 2147483647 w 3972"/>
              <a:gd name="T41" fmla="*/ 2147483647 h 2463"/>
              <a:gd name="T42" fmla="*/ 2147483647 w 3972"/>
              <a:gd name="T43" fmla="*/ 2147483647 h 2463"/>
              <a:gd name="T44" fmla="*/ 2147483647 w 3972"/>
              <a:gd name="T45" fmla="*/ 2147483647 h 2463"/>
              <a:gd name="T46" fmla="*/ 2147483647 w 3972"/>
              <a:gd name="T47" fmla="*/ 2147483647 h 2463"/>
              <a:gd name="T48" fmla="*/ 2147483647 w 3972"/>
              <a:gd name="T49" fmla="*/ 2147483647 h 2463"/>
              <a:gd name="T50" fmla="*/ 2147483647 w 3972"/>
              <a:gd name="T51" fmla="*/ 2147483647 h 2463"/>
              <a:gd name="T52" fmla="*/ 2147483647 w 3972"/>
              <a:gd name="T53" fmla="*/ 2147483647 h 2463"/>
              <a:gd name="T54" fmla="*/ 2147483647 w 3972"/>
              <a:gd name="T55" fmla="*/ 2147483647 h 2463"/>
              <a:gd name="T56" fmla="*/ 2147483647 w 3972"/>
              <a:gd name="T57" fmla="*/ 2147483647 h 2463"/>
              <a:gd name="T58" fmla="*/ 2147483647 w 3972"/>
              <a:gd name="T59" fmla="*/ 2147483647 h 2463"/>
              <a:gd name="T60" fmla="*/ 2147483647 w 3972"/>
              <a:gd name="T61" fmla="*/ 2147483647 h 2463"/>
              <a:gd name="T62" fmla="*/ 2147483647 w 3972"/>
              <a:gd name="T63" fmla="*/ 2147483647 h 2463"/>
              <a:gd name="T64" fmla="*/ 2147483647 w 3972"/>
              <a:gd name="T65" fmla="*/ 2147483647 h 2463"/>
              <a:gd name="T66" fmla="*/ 2147483647 w 3972"/>
              <a:gd name="T67" fmla="*/ 2147483647 h 2463"/>
              <a:gd name="T68" fmla="*/ 2147483647 w 3972"/>
              <a:gd name="T69" fmla="*/ 2147483647 h 2463"/>
              <a:gd name="T70" fmla="*/ 2147483647 w 3972"/>
              <a:gd name="T71" fmla="*/ 2147483647 h 2463"/>
              <a:gd name="T72" fmla="*/ 2147483647 w 3972"/>
              <a:gd name="T73" fmla="*/ 2147483647 h 2463"/>
              <a:gd name="T74" fmla="*/ 2147483647 w 3972"/>
              <a:gd name="T75" fmla="*/ 2147483647 h 2463"/>
              <a:gd name="T76" fmla="*/ 2147483647 w 3972"/>
              <a:gd name="T77" fmla="*/ 2147483647 h 2463"/>
              <a:gd name="T78" fmla="*/ 2147483647 w 3972"/>
              <a:gd name="T79" fmla="*/ 2147483647 h 2463"/>
              <a:gd name="T80" fmla="*/ 2147483647 w 3972"/>
              <a:gd name="T81" fmla="*/ 2147483647 h 2463"/>
              <a:gd name="T82" fmla="*/ 2147483647 w 3972"/>
              <a:gd name="T83" fmla="*/ 2147483647 h 2463"/>
              <a:gd name="T84" fmla="*/ 2147483647 w 3972"/>
              <a:gd name="T85" fmla="*/ 2147483647 h 2463"/>
              <a:gd name="T86" fmla="*/ 2147483647 w 3972"/>
              <a:gd name="T87" fmla="*/ 2147483647 h 2463"/>
              <a:gd name="T88" fmla="*/ 2147483647 w 3972"/>
              <a:gd name="T89" fmla="*/ 2147483647 h 2463"/>
              <a:gd name="T90" fmla="*/ 2147483647 w 3972"/>
              <a:gd name="T91" fmla="*/ 2147483647 h 2463"/>
              <a:gd name="T92" fmla="*/ 2147483647 w 3972"/>
              <a:gd name="T93" fmla="*/ 2147483647 h 2463"/>
              <a:gd name="T94" fmla="*/ 2147483647 w 3972"/>
              <a:gd name="T95" fmla="*/ 2147483647 h 2463"/>
              <a:gd name="T96" fmla="*/ 2147483647 w 3972"/>
              <a:gd name="T97" fmla="*/ 2147483647 h 2463"/>
              <a:gd name="T98" fmla="*/ 2147483647 w 3972"/>
              <a:gd name="T99" fmla="*/ 2147483647 h 2463"/>
              <a:gd name="T100" fmla="*/ 2147483647 w 3972"/>
              <a:gd name="T101" fmla="*/ 2147483647 h 2463"/>
              <a:gd name="T102" fmla="*/ 0 w 3972"/>
              <a:gd name="T103" fmla="*/ 2147483647 h 2463"/>
              <a:gd name="T104" fmla="*/ 2147483647 w 3972"/>
              <a:gd name="T105" fmla="*/ 2147483647 h 2463"/>
              <a:gd name="T106" fmla="*/ 2147483647 w 3972"/>
              <a:gd name="T107" fmla="*/ 2147483647 h 2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72"/>
              <a:gd name="T163" fmla="*/ 0 h 2463"/>
              <a:gd name="T164" fmla="*/ 3972 w 3972"/>
              <a:gd name="T165" fmla="*/ 2463 h 2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72" h="2463" extrusionOk="0">
                <a:moveTo>
                  <a:pt x="3000" y="724"/>
                </a:moveTo>
                <a:cubicBezTo>
                  <a:pt x="3002" y="710"/>
                  <a:pt x="3003" y="702"/>
                  <a:pt x="3003" y="689"/>
                </a:cubicBezTo>
                <a:cubicBezTo>
                  <a:pt x="2998" y="726"/>
                  <a:pt x="2995" y="764"/>
                  <a:pt x="2990" y="801"/>
                </a:cubicBezTo>
                <a:cubicBezTo>
                  <a:pt x="2979" y="890"/>
                  <a:pt x="2969" y="980"/>
                  <a:pt x="2958" y="1069"/>
                </a:cubicBezTo>
                <a:cubicBezTo>
                  <a:pt x="2940" y="1215"/>
                  <a:pt x="2911" y="1362"/>
                  <a:pt x="2909" y="1509"/>
                </a:cubicBezTo>
                <a:cubicBezTo>
                  <a:pt x="2909" y="1548"/>
                  <a:pt x="2911" y="1565"/>
                  <a:pt x="2929" y="1597"/>
                </a:cubicBezTo>
                <a:cubicBezTo>
                  <a:pt x="2962" y="1586"/>
                  <a:pt x="2980" y="1581"/>
                  <a:pt x="3003" y="1549"/>
                </a:cubicBezTo>
                <a:cubicBezTo>
                  <a:pt x="3010" y="1538"/>
                  <a:pt x="3016" y="1528"/>
                  <a:pt x="3023" y="1517"/>
                </a:cubicBezTo>
              </a:path>
              <a:path w="3972" h="2463" extrusionOk="0">
                <a:moveTo>
                  <a:pt x="3347" y="947"/>
                </a:moveTo>
                <a:cubicBezTo>
                  <a:pt x="3330" y="972"/>
                  <a:pt x="3307" y="994"/>
                  <a:pt x="3292" y="1020"/>
                </a:cubicBezTo>
                <a:cubicBezTo>
                  <a:pt x="3278" y="1046"/>
                  <a:pt x="3259" y="1082"/>
                  <a:pt x="3255" y="1112"/>
                </a:cubicBezTo>
                <a:cubicBezTo>
                  <a:pt x="3252" y="1140"/>
                  <a:pt x="3262" y="1165"/>
                  <a:pt x="3288" y="1178"/>
                </a:cubicBezTo>
                <a:cubicBezTo>
                  <a:pt x="3336" y="1201"/>
                  <a:pt x="3395" y="1186"/>
                  <a:pt x="3444" y="1176"/>
                </a:cubicBezTo>
                <a:cubicBezTo>
                  <a:pt x="3491" y="1167"/>
                  <a:pt x="3537" y="1149"/>
                  <a:pt x="3579" y="1126"/>
                </a:cubicBezTo>
                <a:cubicBezTo>
                  <a:pt x="3603" y="1110"/>
                  <a:pt x="3611" y="1106"/>
                  <a:pt x="3624" y="1092"/>
                </a:cubicBezTo>
              </a:path>
              <a:path w="3972" h="2463" extrusionOk="0">
                <a:moveTo>
                  <a:pt x="3650" y="631"/>
                </a:moveTo>
                <a:cubicBezTo>
                  <a:pt x="3647" y="616"/>
                  <a:pt x="3647" y="613"/>
                  <a:pt x="3643" y="605"/>
                </a:cubicBezTo>
                <a:cubicBezTo>
                  <a:pt x="3626" y="650"/>
                  <a:pt x="3626" y="692"/>
                  <a:pt x="3625" y="740"/>
                </a:cubicBezTo>
                <a:cubicBezTo>
                  <a:pt x="3623" y="839"/>
                  <a:pt x="3621" y="937"/>
                  <a:pt x="3620" y="1036"/>
                </a:cubicBezTo>
                <a:cubicBezTo>
                  <a:pt x="3619" y="1140"/>
                  <a:pt x="3615" y="1244"/>
                  <a:pt x="3610" y="1348"/>
                </a:cubicBezTo>
                <a:cubicBezTo>
                  <a:pt x="3607" y="1411"/>
                  <a:pt x="3599" y="1478"/>
                  <a:pt x="3613" y="1540"/>
                </a:cubicBezTo>
                <a:cubicBezTo>
                  <a:pt x="3620" y="1569"/>
                  <a:pt x="3629" y="1576"/>
                  <a:pt x="3651" y="1592"/>
                </a:cubicBezTo>
              </a:path>
              <a:path w="3972" h="2463" extrusionOk="0">
                <a:moveTo>
                  <a:pt x="2940" y="1972"/>
                </a:moveTo>
                <a:cubicBezTo>
                  <a:pt x="2943" y="1952"/>
                  <a:pt x="2944" y="1937"/>
                  <a:pt x="2950" y="1918"/>
                </a:cubicBezTo>
                <a:cubicBezTo>
                  <a:pt x="2959" y="1891"/>
                  <a:pt x="2963" y="1881"/>
                  <a:pt x="2990" y="1867"/>
                </a:cubicBezTo>
                <a:cubicBezTo>
                  <a:pt x="3034" y="1845"/>
                  <a:pt x="3090" y="1844"/>
                  <a:pt x="3137" y="1836"/>
                </a:cubicBezTo>
                <a:cubicBezTo>
                  <a:pt x="3237" y="1819"/>
                  <a:pt x="3338" y="1805"/>
                  <a:pt x="3438" y="1788"/>
                </a:cubicBezTo>
                <a:cubicBezTo>
                  <a:pt x="3600" y="1760"/>
                  <a:pt x="3761" y="1725"/>
                  <a:pt x="3923" y="1703"/>
                </a:cubicBezTo>
                <a:cubicBezTo>
                  <a:pt x="3949" y="1700"/>
                  <a:pt x="3955" y="1698"/>
                  <a:pt x="3971" y="1700"/>
                </a:cubicBezTo>
              </a:path>
              <a:path w="3972" h="2463" extrusionOk="0">
                <a:moveTo>
                  <a:pt x="2943" y="2048"/>
                </a:moveTo>
                <a:cubicBezTo>
                  <a:pt x="2958" y="2043"/>
                  <a:pt x="2972" y="2038"/>
                  <a:pt x="2984" y="2031"/>
                </a:cubicBezTo>
                <a:cubicBezTo>
                  <a:pt x="3014" y="2014"/>
                  <a:pt x="3054" y="2012"/>
                  <a:pt x="3089" y="2008"/>
                </a:cubicBezTo>
                <a:cubicBezTo>
                  <a:pt x="3156" y="2001"/>
                  <a:pt x="3223" y="2001"/>
                  <a:pt x="3290" y="1996"/>
                </a:cubicBezTo>
                <a:cubicBezTo>
                  <a:pt x="3400" y="1988"/>
                  <a:pt x="3511" y="1969"/>
                  <a:pt x="3618" y="1939"/>
                </a:cubicBezTo>
                <a:cubicBezTo>
                  <a:pt x="3682" y="1921"/>
                  <a:pt x="3752" y="1900"/>
                  <a:pt x="3810" y="1868"/>
                </a:cubicBezTo>
                <a:cubicBezTo>
                  <a:pt x="3831" y="1856"/>
                  <a:pt x="3843" y="1842"/>
                  <a:pt x="3856" y="1830"/>
                </a:cubicBezTo>
                <a:cubicBezTo>
                  <a:pt x="3833" y="1823"/>
                  <a:pt x="3817" y="1823"/>
                  <a:pt x="3792" y="1823"/>
                </a:cubicBezTo>
              </a:path>
              <a:path w="3972" h="2463" extrusionOk="0">
                <a:moveTo>
                  <a:pt x="2869" y="2140"/>
                </a:moveTo>
                <a:cubicBezTo>
                  <a:pt x="2890" y="2149"/>
                  <a:pt x="2907" y="2154"/>
                  <a:pt x="2940" y="2150"/>
                </a:cubicBezTo>
                <a:cubicBezTo>
                  <a:pt x="3005" y="2142"/>
                  <a:pt x="3070" y="2132"/>
                  <a:pt x="3134" y="2121"/>
                </a:cubicBezTo>
                <a:cubicBezTo>
                  <a:pt x="3231" y="2104"/>
                  <a:pt x="3329" y="2086"/>
                  <a:pt x="3426" y="2067"/>
                </a:cubicBezTo>
                <a:cubicBezTo>
                  <a:pt x="3524" y="2047"/>
                  <a:pt x="3622" y="2025"/>
                  <a:pt x="3721" y="2007"/>
                </a:cubicBezTo>
                <a:cubicBezTo>
                  <a:pt x="3748" y="2002"/>
                  <a:pt x="3785" y="1992"/>
                  <a:pt x="3813" y="1995"/>
                </a:cubicBezTo>
                <a:cubicBezTo>
                  <a:pt x="3817" y="1997"/>
                  <a:pt x="3820" y="2000"/>
                  <a:pt x="3824" y="2002"/>
                </a:cubicBezTo>
                <a:cubicBezTo>
                  <a:pt x="3811" y="2016"/>
                  <a:pt x="3808" y="2032"/>
                  <a:pt x="3783" y="2030"/>
                </a:cubicBezTo>
                <a:cubicBezTo>
                  <a:pt x="3764" y="2028"/>
                  <a:pt x="3754" y="2019"/>
                  <a:pt x="3739" y="2008"/>
                </a:cubicBezTo>
              </a:path>
              <a:path w="3972" h="2463" extrusionOk="0">
                <a:moveTo>
                  <a:pt x="3277" y="1782"/>
                </a:moveTo>
                <a:cubicBezTo>
                  <a:pt x="3246" y="1785"/>
                  <a:pt x="3214" y="1791"/>
                  <a:pt x="3184" y="1803"/>
                </a:cubicBezTo>
                <a:cubicBezTo>
                  <a:pt x="3153" y="1816"/>
                  <a:pt x="3135" y="1830"/>
                  <a:pt x="3111" y="1852"/>
                </a:cubicBezTo>
                <a:cubicBezTo>
                  <a:pt x="3144" y="1885"/>
                  <a:pt x="3156" y="1890"/>
                  <a:pt x="3211" y="1897"/>
                </a:cubicBezTo>
                <a:cubicBezTo>
                  <a:pt x="3308" y="1909"/>
                  <a:pt x="3406" y="1904"/>
                  <a:pt x="3504" y="1898"/>
                </a:cubicBezTo>
                <a:cubicBezTo>
                  <a:pt x="3594" y="1892"/>
                  <a:pt x="3685" y="1882"/>
                  <a:pt x="3774" y="1867"/>
                </a:cubicBezTo>
                <a:cubicBezTo>
                  <a:pt x="3808" y="1860"/>
                  <a:pt x="3816" y="1858"/>
                  <a:pt x="3837" y="1854"/>
                </a:cubicBezTo>
                <a:cubicBezTo>
                  <a:pt x="3794" y="1856"/>
                  <a:pt x="3770" y="1860"/>
                  <a:pt x="3727" y="1865"/>
                </a:cubicBezTo>
                <a:cubicBezTo>
                  <a:pt x="3622" y="1878"/>
                  <a:pt x="3516" y="1892"/>
                  <a:pt x="3412" y="1911"/>
                </a:cubicBezTo>
                <a:cubicBezTo>
                  <a:pt x="3285" y="1934"/>
                  <a:pt x="3157" y="1955"/>
                  <a:pt x="3032" y="1988"/>
                </a:cubicBezTo>
                <a:cubicBezTo>
                  <a:pt x="2996" y="1999"/>
                  <a:pt x="2988" y="2001"/>
                  <a:pt x="2966" y="2010"/>
                </a:cubicBezTo>
                <a:cubicBezTo>
                  <a:pt x="3027" y="2014"/>
                  <a:pt x="3088" y="2010"/>
                  <a:pt x="3153" y="2002"/>
                </a:cubicBezTo>
                <a:cubicBezTo>
                  <a:pt x="3319" y="1981"/>
                  <a:pt x="3483" y="1945"/>
                  <a:pt x="3646" y="1905"/>
                </a:cubicBezTo>
                <a:cubicBezTo>
                  <a:pt x="3734" y="1883"/>
                  <a:pt x="3828" y="1864"/>
                  <a:pt x="3910" y="1824"/>
                </a:cubicBezTo>
                <a:cubicBezTo>
                  <a:pt x="3839" y="1828"/>
                  <a:pt x="3771" y="1848"/>
                  <a:pt x="3702" y="1865"/>
                </a:cubicBezTo>
                <a:cubicBezTo>
                  <a:pt x="3572" y="1898"/>
                  <a:pt x="3445" y="1937"/>
                  <a:pt x="3318" y="1980"/>
                </a:cubicBezTo>
                <a:cubicBezTo>
                  <a:pt x="3191" y="2023"/>
                  <a:pt x="2849" y="2030"/>
                  <a:pt x="2944" y="2125"/>
                </a:cubicBezTo>
                <a:cubicBezTo>
                  <a:pt x="2955" y="2136"/>
                  <a:pt x="3030" y="2084"/>
                  <a:pt x="3040" y="2079"/>
                </a:cubicBezTo>
                <a:cubicBezTo>
                  <a:pt x="3069" y="2063"/>
                  <a:pt x="3085" y="2047"/>
                  <a:pt x="3089" y="2012"/>
                </a:cubicBezTo>
                <a:cubicBezTo>
                  <a:pt x="3089" y="2002"/>
                  <a:pt x="3090" y="1992"/>
                  <a:pt x="3090" y="1982"/>
                </a:cubicBezTo>
              </a:path>
              <a:path w="3972" h="2463" extrusionOk="0">
                <a:moveTo>
                  <a:pt x="3165" y="847"/>
                </a:moveTo>
                <a:cubicBezTo>
                  <a:pt x="3131" y="840"/>
                  <a:pt x="3099" y="864"/>
                  <a:pt x="3149" y="809"/>
                </a:cubicBezTo>
                <a:cubicBezTo>
                  <a:pt x="3217" y="734"/>
                  <a:pt x="3320" y="684"/>
                  <a:pt x="3405" y="633"/>
                </a:cubicBezTo>
                <a:cubicBezTo>
                  <a:pt x="3479" y="589"/>
                  <a:pt x="3588" y="505"/>
                  <a:pt x="3679" y="502"/>
                </a:cubicBezTo>
                <a:cubicBezTo>
                  <a:pt x="3686" y="506"/>
                  <a:pt x="3694" y="509"/>
                  <a:pt x="3701" y="513"/>
                </a:cubicBezTo>
                <a:cubicBezTo>
                  <a:pt x="3669" y="601"/>
                  <a:pt x="3595" y="666"/>
                  <a:pt x="3527" y="732"/>
                </a:cubicBezTo>
                <a:cubicBezTo>
                  <a:pt x="3375" y="879"/>
                  <a:pt x="3211" y="1012"/>
                  <a:pt x="3052" y="1150"/>
                </a:cubicBezTo>
                <a:cubicBezTo>
                  <a:pt x="3012" y="1185"/>
                  <a:pt x="2984" y="1215"/>
                  <a:pt x="2950" y="1252"/>
                </a:cubicBezTo>
                <a:cubicBezTo>
                  <a:pt x="3036" y="1226"/>
                  <a:pt x="3116" y="1180"/>
                  <a:pt x="3198" y="1142"/>
                </a:cubicBezTo>
                <a:cubicBezTo>
                  <a:pt x="3327" y="1083"/>
                  <a:pt x="3460" y="1013"/>
                  <a:pt x="3599" y="981"/>
                </a:cubicBezTo>
                <a:cubicBezTo>
                  <a:pt x="3669" y="965"/>
                  <a:pt x="3691" y="969"/>
                  <a:pt x="3742" y="1005"/>
                </a:cubicBezTo>
                <a:cubicBezTo>
                  <a:pt x="3731" y="1089"/>
                  <a:pt x="3696" y="1149"/>
                  <a:pt x="3649" y="1221"/>
                </a:cubicBezTo>
                <a:cubicBezTo>
                  <a:pt x="3614" y="1274"/>
                  <a:pt x="3575" y="1326"/>
                  <a:pt x="3540" y="1379"/>
                </a:cubicBezTo>
                <a:cubicBezTo>
                  <a:pt x="3588" y="1364"/>
                  <a:pt x="3625" y="1337"/>
                  <a:pt x="3669" y="1311"/>
                </a:cubicBezTo>
                <a:cubicBezTo>
                  <a:pt x="3698" y="1294"/>
                  <a:pt x="3711" y="1294"/>
                  <a:pt x="3737" y="1288"/>
                </a:cubicBezTo>
                <a:cubicBezTo>
                  <a:pt x="3722" y="1325"/>
                  <a:pt x="3705" y="1345"/>
                  <a:pt x="3681" y="1378"/>
                </a:cubicBezTo>
                <a:cubicBezTo>
                  <a:pt x="3651" y="1418"/>
                  <a:pt x="3626" y="1451"/>
                  <a:pt x="3571" y="1444"/>
                </a:cubicBezTo>
                <a:cubicBezTo>
                  <a:pt x="3562" y="1441"/>
                  <a:pt x="3553" y="1439"/>
                  <a:pt x="3544" y="1436"/>
                </a:cubicBezTo>
              </a:path>
              <a:path w="3972" h="2463" extrusionOk="0">
                <a:moveTo>
                  <a:pt x="1965" y="932"/>
                </a:moveTo>
                <a:cubicBezTo>
                  <a:pt x="1945" y="921"/>
                  <a:pt x="1945" y="958"/>
                  <a:pt x="1922" y="920"/>
                </a:cubicBezTo>
                <a:cubicBezTo>
                  <a:pt x="1909" y="898"/>
                  <a:pt x="1911" y="845"/>
                  <a:pt x="1913" y="821"/>
                </a:cubicBezTo>
                <a:cubicBezTo>
                  <a:pt x="1917" y="768"/>
                  <a:pt x="1932" y="719"/>
                  <a:pt x="1960" y="674"/>
                </a:cubicBezTo>
                <a:cubicBezTo>
                  <a:pt x="2050" y="529"/>
                  <a:pt x="2256" y="527"/>
                  <a:pt x="2368" y="648"/>
                </a:cubicBezTo>
                <a:cubicBezTo>
                  <a:pt x="2438" y="724"/>
                  <a:pt x="2447" y="826"/>
                  <a:pt x="2405" y="918"/>
                </a:cubicBezTo>
                <a:cubicBezTo>
                  <a:pt x="2366" y="1003"/>
                  <a:pt x="2288" y="1070"/>
                  <a:pt x="2217" y="1128"/>
                </a:cubicBezTo>
                <a:cubicBezTo>
                  <a:pt x="2131" y="1198"/>
                  <a:pt x="2029" y="1250"/>
                  <a:pt x="1948" y="1324"/>
                </a:cubicBezTo>
                <a:cubicBezTo>
                  <a:pt x="1944" y="1330"/>
                  <a:pt x="1941" y="1335"/>
                  <a:pt x="1937" y="1341"/>
                </a:cubicBezTo>
                <a:cubicBezTo>
                  <a:pt x="1968" y="1362"/>
                  <a:pt x="1991" y="1378"/>
                  <a:pt x="2032" y="1395"/>
                </a:cubicBezTo>
                <a:cubicBezTo>
                  <a:pt x="2110" y="1427"/>
                  <a:pt x="2189" y="1455"/>
                  <a:pt x="2265" y="1491"/>
                </a:cubicBezTo>
                <a:cubicBezTo>
                  <a:pt x="2330" y="1521"/>
                  <a:pt x="2406" y="1561"/>
                  <a:pt x="2436" y="1630"/>
                </a:cubicBezTo>
                <a:cubicBezTo>
                  <a:pt x="2465" y="1696"/>
                  <a:pt x="2419" y="1764"/>
                  <a:pt x="2374" y="1809"/>
                </a:cubicBezTo>
                <a:cubicBezTo>
                  <a:pt x="2227" y="1954"/>
                  <a:pt x="1988" y="2026"/>
                  <a:pt x="1787" y="2028"/>
                </a:cubicBezTo>
                <a:cubicBezTo>
                  <a:pt x="1668" y="2029"/>
                  <a:pt x="1521" y="2002"/>
                  <a:pt x="1434" y="1914"/>
                </a:cubicBezTo>
                <a:cubicBezTo>
                  <a:pt x="1379" y="1858"/>
                  <a:pt x="1387" y="1788"/>
                  <a:pt x="1421" y="1724"/>
                </a:cubicBezTo>
                <a:cubicBezTo>
                  <a:pt x="1434" y="1705"/>
                  <a:pt x="1446" y="1686"/>
                  <a:pt x="1459" y="1667"/>
                </a:cubicBezTo>
              </a:path>
              <a:path w="3972" h="2463" extrusionOk="0">
                <a:moveTo>
                  <a:pt x="2208" y="102"/>
                </a:moveTo>
                <a:cubicBezTo>
                  <a:pt x="1741" y="-40"/>
                  <a:pt x="1315" y="-21"/>
                  <a:pt x="880" y="225"/>
                </a:cubicBezTo>
                <a:cubicBezTo>
                  <a:pt x="438" y="475"/>
                  <a:pt x="12" y="943"/>
                  <a:pt x="0" y="1476"/>
                </a:cubicBezTo>
                <a:cubicBezTo>
                  <a:pt x="-8" y="1828"/>
                  <a:pt x="218" y="2085"/>
                  <a:pt x="522" y="2232"/>
                </a:cubicBezTo>
                <a:cubicBezTo>
                  <a:pt x="1112" y="2517"/>
                  <a:pt x="1876" y="2509"/>
                  <a:pt x="2507" y="2402"/>
                </a:cubicBezTo>
                <a:cubicBezTo>
                  <a:pt x="3025" y="2314"/>
                  <a:pt x="3573" y="2085"/>
                  <a:pt x="3793" y="1571"/>
                </a:cubicBezTo>
                <a:cubicBezTo>
                  <a:pt x="4061" y="945"/>
                  <a:pt x="3684" y="210"/>
                  <a:pt x="3021" y="61"/>
                </a:cubicBezTo>
                <a:cubicBezTo>
                  <a:pt x="2828" y="17"/>
                  <a:pt x="2644" y="37"/>
                  <a:pt x="2450" y="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1" name="Ink 157"/>
          <p:cNvSpPr>
            <a:spLocks noRot="1" noChangeAspect="1" noEditPoints="1" noChangeArrowheads="1" noChangeShapeType="1" noTextEdit="1"/>
          </p:cNvSpPr>
          <p:nvPr/>
        </p:nvSpPr>
        <p:spPr bwMode="auto">
          <a:xfrm>
            <a:off x="5935663" y="5464175"/>
            <a:ext cx="595312" cy="414338"/>
          </a:xfrm>
          <a:custGeom>
            <a:avLst/>
            <a:gdLst>
              <a:gd name="T0" fmla="*/ 2147483647 w 1655"/>
              <a:gd name="T1" fmla="*/ 2147483647 h 1151"/>
              <a:gd name="T2" fmla="*/ 2147483647 w 1655"/>
              <a:gd name="T3" fmla="*/ 2147483647 h 1151"/>
              <a:gd name="T4" fmla="*/ 2147483647 w 1655"/>
              <a:gd name="T5" fmla="*/ 2147483647 h 1151"/>
              <a:gd name="T6" fmla="*/ 2147483647 w 1655"/>
              <a:gd name="T7" fmla="*/ 2147483647 h 1151"/>
              <a:gd name="T8" fmla="*/ 0 w 1655"/>
              <a:gd name="T9" fmla="*/ 2147483647 h 1151"/>
              <a:gd name="T10" fmla="*/ 2147483647 w 1655"/>
              <a:gd name="T11" fmla="*/ 2147483647 h 1151"/>
              <a:gd name="T12" fmla="*/ 2147483647 w 1655"/>
              <a:gd name="T13" fmla="*/ 2147483647 h 1151"/>
              <a:gd name="T14" fmla="*/ 2147483647 w 1655"/>
              <a:gd name="T15" fmla="*/ 2147483647 h 1151"/>
              <a:gd name="T16" fmla="*/ 2147483647 w 1655"/>
              <a:gd name="T17" fmla="*/ 2147483647 h 1151"/>
              <a:gd name="T18" fmla="*/ 2147483647 w 1655"/>
              <a:gd name="T19" fmla="*/ 2147483647 h 1151"/>
              <a:gd name="T20" fmla="*/ 2147483647 w 1655"/>
              <a:gd name="T21" fmla="*/ 2147483647 h 1151"/>
              <a:gd name="T22" fmla="*/ 2147483647 w 1655"/>
              <a:gd name="T23" fmla="*/ 2147483647 h 1151"/>
              <a:gd name="T24" fmla="*/ 2147483647 w 1655"/>
              <a:gd name="T25" fmla="*/ 2147483647 h 1151"/>
              <a:gd name="T26" fmla="*/ 2147483647 w 1655"/>
              <a:gd name="T27" fmla="*/ 2147483647 h 1151"/>
              <a:gd name="T28" fmla="*/ 2147483647 w 1655"/>
              <a:gd name="T29" fmla="*/ 2147483647 h 1151"/>
              <a:gd name="T30" fmla="*/ 2147483647 w 1655"/>
              <a:gd name="T31" fmla="*/ 2147483647 h 1151"/>
              <a:gd name="T32" fmla="*/ 2147483647 w 1655"/>
              <a:gd name="T33" fmla="*/ 2147483647 h 1151"/>
              <a:gd name="T34" fmla="*/ 2147483647 w 1655"/>
              <a:gd name="T35" fmla="*/ 2147483647 h 1151"/>
              <a:gd name="T36" fmla="*/ 2147483647 w 1655"/>
              <a:gd name="T37" fmla="*/ 2147483647 h 1151"/>
              <a:gd name="T38" fmla="*/ 2147483647 w 1655"/>
              <a:gd name="T39" fmla="*/ 2147483647 h 1151"/>
              <a:gd name="T40" fmla="*/ 2147483647 w 1655"/>
              <a:gd name="T41" fmla="*/ 2147483647 h 1151"/>
              <a:gd name="T42" fmla="*/ 2147483647 w 1655"/>
              <a:gd name="T43" fmla="*/ 2147483647 h 1151"/>
              <a:gd name="T44" fmla="*/ 2147483647 w 1655"/>
              <a:gd name="T45" fmla="*/ 2147483647 h 1151"/>
              <a:gd name="T46" fmla="*/ 2147483647 w 1655"/>
              <a:gd name="T47" fmla="*/ 2147483647 h 1151"/>
              <a:gd name="T48" fmla="*/ 2147483647 w 1655"/>
              <a:gd name="T49" fmla="*/ 2147483647 h 1151"/>
              <a:gd name="T50" fmla="*/ 2147483647 w 1655"/>
              <a:gd name="T51" fmla="*/ 2147483647 h 1151"/>
              <a:gd name="T52" fmla="*/ 2147483647 w 1655"/>
              <a:gd name="T53" fmla="*/ 2147483647 h 1151"/>
              <a:gd name="T54" fmla="*/ 2147483647 w 1655"/>
              <a:gd name="T55" fmla="*/ 2147483647 h 1151"/>
              <a:gd name="T56" fmla="*/ 2147483647 w 1655"/>
              <a:gd name="T57" fmla="*/ 2147483647 h 1151"/>
              <a:gd name="T58" fmla="*/ 2147483647 w 1655"/>
              <a:gd name="T59" fmla="*/ 2147483647 h 1151"/>
              <a:gd name="T60" fmla="*/ 2147483647 w 1655"/>
              <a:gd name="T61" fmla="*/ 2147483647 h 1151"/>
              <a:gd name="T62" fmla="*/ 2147483647 w 1655"/>
              <a:gd name="T63" fmla="*/ 2147483647 h 1151"/>
              <a:gd name="T64" fmla="*/ 2147483647 w 1655"/>
              <a:gd name="T65" fmla="*/ 2147483647 h 1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5"/>
              <a:gd name="T100" fmla="*/ 0 h 1151"/>
              <a:gd name="T101" fmla="*/ 1655 w 1655"/>
              <a:gd name="T102" fmla="*/ 1151 h 1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5" h="1151" extrusionOk="0">
                <a:moveTo>
                  <a:pt x="146" y="277"/>
                </a:moveTo>
                <a:cubicBezTo>
                  <a:pt x="163" y="266"/>
                  <a:pt x="175" y="259"/>
                  <a:pt x="185" y="243"/>
                </a:cubicBezTo>
                <a:cubicBezTo>
                  <a:pt x="157" y="272"/>
                  <a:pt x="129" y="303"/>
                  <a:pt x="104" y="335"/>
                </a:cubicBezTo>
                <a:cubicBezTo>
                  <a:pt x="82" y="364"/>
                  <a:pt x="60" y="392"/>
                  <a:pt x="38" y="421"/>
                </a:cubicBezTo>
                <a:cubicBezTo>
                  <a:pt x="21" y="443"/>
                  <a:pt x="8" y="460"/>
                  <a:pt x="0" y="485"/>
                </a:cubicBezTo>
                <a:cubicBezTo>
                  <a:pt x="23" y="489"/>
                  <a:pt x="45" y="490"/>
                  <a:pt x="68" y="490"/>
                </a:cubicBezTo>
                <a:cubicBezTo>
                  <a:pt x="105" y="490"/>
                  <a:pt x="141" y="489"/>
                  <a:pt x="178" y="489"/>
                </a:cubicBezTo>
                <a:cubicBezTo>
                  <a:pt x="230" y="489"/>
                  <a:pt x="281" y="493"/>
                  <a:pt x="332" y="503"/>
                </a:cubicBezTo>
                <a:cubicBezTo>
                  <a:pt x="354" y="507"/>
                  <a:pt x="374" y="521"/>
                  <a:pt x="395" y="525"/>
                </a:cubicBezTo>
                <a:cubicBezTo>
                  <a:pt x="401" y="525"/>
                  <a:pt x="406" y="524"/>
                  <a:pt x="412" y="524"/>
                </a:cubicBezTo>
              </a:path>
              <a:path w="1655" h="1151" extrusionOk="0">
                <a:moveTo>
                  <a:pt x="606" y="55"/>
                </a:moveTo>
                <a:cubicBezTo>
                  <a:pt x="584" y="73"/>
                  <a:pt x="579" y="70"/>
                  <a:pt x="568" y="106"/>
                </a:cubicBezTo>
                <a:cubicBezTo>
                  <a:pt x="550" y="161"/>
                  <a:pt x="539" y="219"/>
                  <a:pt x="525" y="275"/>
                </a:cubicBezTo>
                <a:cubicBezTo>
                  <a:pt x="502" y="370"/>
                  <a:pt x="478" y="465"/>
                  <a:pt x="455" y="560"/>
                </a:cubicBezTo>
                <a:cubicBezTo>
                  <a:pt x="431" y="658"/>
                  <a:pt x="405" y="756"/>
                  <a:pt x="382" y="855"/>
                </a:cubicBezTo>
                <a:cubicBezTo>
                  <a:pt x="366" y="924"/>
                  <a:pt x="348" y="994"/>
                  <a:pt x="336" y="1064"/>
                </a:cubicBezTo>
                <a:cubicBezTo>
                  <a:pt x="331" y="1093"/>
                  <a:pt x="328" y="1121"/>
                  <a:pt x="326" y="1150"/>
                </a:cubicBezTo>
                <a:cubicBezTo>
                  <a:pt x="334" y="1126"/>
                  <a:pt x="340" y="1103"/>
                  <a:pt x="346" y="1078"/>
                </a:cubicBezTo>
              </a:path>
              <a:path w="1655" h="1151" extrusionOk="0">
                <a:moveTo>
                  <a:pt x="845" y="277"/>
                </a:moveTo>
                <a:cubicBezTo>
                  <a:pt x="863" y="249"/>
                  <a:pt x="881" y="221"/>
                  <a:pt x="898" y="193"/>
                </a:cubicBezTo>
                <a:cubicBezTo>
                  <a:pt x="925" y="148"/>
                  <a:pt x="956" y="110"/>
                  <a:pt x="995" y="74"/>
                </a:cubicBezTo>
                <a:cubicBezTo>
                  <a:pt x="1025" y="46"/>
                  <a:pt x="1064" y="13"/>
                  <a:pt x="1106" y="5"/>
                </a:cubicBezTo>
                <a:cubicBezTo>
                  <a:pt x="1145" y="-2"/>
                  <a:pt x="1159" y="12"/>
                  <a:pt x="1184" y="41"/>
                </a:cubicBezTo>
                <a:cubicBezTo>
                  <a:pt x="1230" y="95"/>
                  <a:pt x="1223" y="212"/>
                  <a:pt x="1219" y="276"/>
                </a:cubicBezTo>
                <a:cubicBezTo>
                  <a:pt x="1200" y="573"/>
                  <a:pt x="1025" y="899"/>
                  <a:pt x="758" y="1043"/>
                </a:cubicBezTo>
                <a:cubicBezTo>
                  <a:pt x="708" y="1070"/>
                  <a:pt x="647" y="1089"/>
                  <a:pt x="595" y="1057"/>
                </a:cubicBezTo>
                <a:cubicBezTo>
                  <a:pt x="545" y="1026"/>
                  <a:pt x="536" y="958"/>
                  <a:pt x="540" y="905"/>
                </a:cubicBezTo>
                <a:cubicBezTo>
                  <a:pt x="548" y="810"/>
                  <a:pt x="595" y="731"/>
                  <a:pt x="669" y="673"/>
                </a:cubicBezTo>
                <a:cubicBezTo>
                  <a:pt x="721" y="633"/>
                  <a:pt x="785" y="617"/>
                  <a:pt x="849" y="632"/>
                </a:cubicBezTo>
                <a:cubicBezTo>
                  <a:pt x="962" y="658"/>
                  <a:pt x="1041" y="763"/>
                  <a:pt x="1111" y="847"/>
                </a:cubicBezTo>
                <a:cubicBezTo>
                  <a:pt x="1175" y="924"/>
                  <a:pt x="1250" y="1044"/>
                  <a:pt x="1356" y="1068"/>
                </a:cubicBezTo>
                <a:cubicBezTo>
                  <a:pt x="1454" y="1090"/>
                  <a:pt x="1529" y="1013"/>
                  <a:pt x="1577" y="939"/>
                </a:cubicBezTo>
                <a:cubicBezTo>
                  <a:pt x="1607" y="893"/>
                  <a:pt x="1630" y="844"/>
                  <a:pt x="1654" y="7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2" name="Ink 158"/>
          <p:cNvSpPr>
            <a:spLocks noRot="1" noChangeAspect="1" noEditPoints="1" noChangeArrowheads="1" noChangeShapeType="1" noTextEdit="1"/>
          </p:cNvSpPr>
          <p:nvPr/>
        </p:nvSpPr>
        <p:spPr bwMode="auto">
          <a:xfrm>
            <a:off x="5070475" y="4587875"/>
            <a:ext cx="277813" cy="371475"/>
          </a:xfrm>
          <a:custGeom>
            <a:avLst/>
            <a:gdLst>
              <a:gd name="T0" fmla="*/ 0 w 774"/>
              <a:gd name="T1" fmla="*/ 2147483647 h 1034"/>
              <a:gd name="T2" fmla="*/ 2147483647 w 774"/>
              <a:gd name="T3" fmla="*/ 2147483647 h 1034"/>
              <a:gd name="T4" fmla="*/ 2147483647 w 774"/>
              <a:gd name="T5" fmla="*/ 2147483647 h 1034"/>
              <a:gd name="T6" fmla="*/ 2147483647 w 774"/>
              <a:gd name="T7" fmla="*/ 2147483647 h 1034"/>
              <a:gd name="T8" fmla="*/ 2147483647 w 774"/>
              <a:gd name="T9" fmla="*/ 2147483647 h 1034"/>
              <a:gd name="T10" fmla="*/ 2147483647 w 774"/>
              <a:gd name="T11" fmla="*/ 2147483647 h 1034"/>
              <a:gd name="T12" fmla="*/ 2147483647 w 774"/>
              <a:gd name="T13" fmla="*/ 2147483647 h 1034"/>
              <a:gd name="T14" fmla="*/ 2147483647 w 774"/>
              <a:gd name="T15" fmla="*/ 2147483647 h 1034"/>
              <a:gd name="T16" fmla="*/ 2147483647 w 774"/>
              <a:gd name="T17" fmla="*/ 2147483647 h 1034"/>
              <a:gd name="T18" fmla="*/ 2147483647 w 774"/>
              <a:gd name="T19" fmla="*/ 2147483647 h 1034"/>
              <a:gd name="T20" fmla="*/ 2147483647 w 774"/>
              <a:gd name="T21" fmla="*/ 2147483647 h 1034"/>
              <a:gd name="T22" fmla="*/ 2147483647 w 774"/>
              <a:gd name="T23" fmla="*/ 2147483647 h 1034"/>
              <a:gd name="T24" fmla="*/ 2147483647 w 774"/>
              <a:gd name="T25" fmla="*/ 2147483647 h 1034"/>
              <a:gd name="T26" fmla="*/ 2147483647 w 774"/>
              <a:gd name="T27" fmla="*/ 2147483647 h 1034"/>
              <a:gd name="T28" fmla="*/ 2147483647 w 774"/>
              <a:gd name="T29" fmla="*/ 2147483647 h 1034"/>
              <a:gd name="T30" fmla="*/ 2147483647 w 774"/>
              <a:gd name="T31" fmla="*/ 2147483647 h 1034"/>
              <a:gd name="T32" fmla="*/ 2147483647 w 774"/>
              <a:gd name="T33" fmla="*/ 2147483647 h 1034"/>
              <a:gd name="T34" fmla="*/ 2147483647 w 774"/>
              <a:gd name="T35" fmla="*/ 2147483647 h 1034"/>
              <a:gd name="T36" fmla="*/ 2147483647 w 774"/>
              <a:gd name="T37" fmla="*/ 2147483647 h 1034"/>
              <a:gd name="T38" fmla="*/ 2147483647 w 774"/>
              <a:gd name="T39" fmla="*/ 2147483647 h 1034"/>
              <a:gd name="T40" fmla="*/ 2147483647 w 774"/>
              <a:gd name="T41" fmla="*/ 2147483647 h 1034"/>
              <a:gd name="T42" fmla="*/ 2147483647 w 774"/>
              <a:gd name="T43" fmla="*/ 2147483647 h 1034"/>
              <a:gd name="T44" fmla="*/ 2147483647 w 774"/>
              <a:gd name="T45" fmla="*/ 2147483647 h 1034"/>
              <a:gd name="T46" fmla="*/ 2147483647 w 774"/>
              <a:gd name="T47" fmla="*/ 2147483647 h 1034"/>
              <a:gd name="T48" fmla="*/ 2147483647 w 774"/>
              <a:gd name="T49" fmla="*/ 2147483647 h 1034"/>
              <a:gd name="T50" fmla="*/ 2147483647 w 774"/>
              <a:gd name="T51" fmla="*/ 2147483647 h 1034"/>
              <a:gd name="T52" fmla="*/ 2147483647 w 774"/>
              <a:gd name="T53" fmla="*/ 2147483647 h 1034"/>
              <a:gd name="T54" fmla="*/ 2147483647 w 774"/>
              <a:gd name="T55" fmla="*/ 2147483647 h 1034"/>
              <a:gd name="T56" fmla="*/ 2147483647 w 774"/>
              <a:gd name="T57" fmla="*/ 2147483647 h 1034"/>
              <a:gd name="T58" fmla="*/ 2147483647 w 774"/>
              <a:gd name="T59" fmla="*/ 2147483647 h 1034"/>
              <a:gd name="T60" fmla="*/ 2147483647 w 774"/>
              <a:gd name="T61" fmla="*/ 2147483647 h 1034"/>
              <a:gd name="T62" fmla="*/ 2147483647 w 774"/>
              <a:gd name="T63" fmla="*/ 2147483647 h 1034"/>
              <a:gd name="T64" fmla="*/ 2147483647 w 774"/>
              <a:gd name="T65" fmla="*/ 2147483647 h 1034"/>
              <a:gd name="T66" fmla="*/ 2147483647 w 774"/>
              <a:gd name="T67" fmla="*/ 2147483647 h 1034"/>
              <a:gd name="T68" fmla="*/ 2147483647 w 774"/>
              <a:gd name="T69" fmla="*/ 2147483647 h 1034"/>
              <a:gd name="T70" fmla="*/ 2147483647 w 774"/>
              <a:gd name="T71" fmla="*/ 2147483647 h 1034"/>
              <a:gd name="T72" fmla="*/ 2147483647 w 774"/>
              <a:gd name="T73" fmla="*/ 2147483647 h 1034"/>
              <a:gd name="T74" fmla="*/ 2147483647 w 774"/>
              <a:gd name="T75" fmla="*/ 2147483647 h 10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4"/>
              <a:gd name="T115" fmla="*/ 0 h 1034"/>
              <a:gd name="T116" fmla="*/ 774 w 774"/>
              <a:gd name="T117" fmla="*/ 1034 h 10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4" h="1034" extrusionOk="0">
                <a:moveTo>
                  <a:pt x="0" y="218"/>
                </a:moveTo>
                <a:cubicBezTo>
                  <a:pt x="25" y="201"/>
                  <a:pt x="39" y="206"/>
                  <a:pt x="51" y="241"/>
                </a:cubicBezTo>
                <a:cubicBezTo>
                  <a:pt x="73" y="303"/>
                  <a:pt x="73" y="383"/>
                  <a:pt x="76" y="447"/>
                </a:cubicBezTo>
                <a:cubicBezTo>
                  <a:pt x="80" y="545"/>
                  <a:pt x="79" y="643"/>
                  <a:pt x="74" y="741"/>
                </a:cubicBezTo>
                <a:cubicBezTo>
                  <a:pt x="70" y="807"/>
                  <a:pt x="62" y="873"/>
                  <a:pt x="56" y="939"/>
                </a:cubicBezTo>
                <a:cubicBezTo>
                  <a:pt x="50" y="1010"/>
                  <a:pt x="67" y="887"/>
                  <a:pt x="68" y="881"/>
                </a:cubicBezTo>
              </a:path>
              <a:path w="774" h="1034" extrusionOk="0">
                <a:moveTo>
                  <a:pt x="370" y="213"/>
                </a:moveTo>
                <a:cubicBezTo>
                  <a:pt x="373" y="251"/>
                  <a:pt x="362" y="288"/>
                  <a:pt x="350" y="324"/>
                </a:cubicBezTo>
                <a:cubicBezTo>
                  <a:pt x="331" y="379"/>
                  <a:pt x="311" y="436"/>
                  <a:pt x="313" y="495"/>
                </a:cubicBezTo>
                <a:cubicBezTo>
                  <a:pt x="314" y="541"/>
                  <a:pt x="337" y="572"/>
                  <a:pt x="384" y="578"/>
                </a:cubicBezTo>
                <a:cubicBezTo>
                  <a:pt x="447" y="586"/>
                  <a:pt x="502" y="558"/>
                  <a:pt x="556" y="532"/>
                </a:cubicBezTo>
                <a:cubicBezTo>
                  <a:pt x="615" y="504"/>
                  <a:pt x="673" y="462"/>
                  <a:pt x="713" y="410"/>
                </a:cubicBezTo>
                <a:cubicBezTo>
                  <a:pt x="743" y="371"/>
                  <a:pt x="757" y="330"/>
                  <a:pt x="773" y="284"/>
                </a:cubicBezTo>
              </a:path>
              <a:path w="774" h="1034" extrusionOk="0">
                <a:moveTo>
                  <a:pt x="765" y="11"/>
                </a:moveTo>
                <a:cubicBezTo>
                  <a:pt x="750" y="49"/>
                  <a:pt x="752" y="70"/>
                  <a:pt x="752" y="111"/>
                </a:cubicBezTo>
                <a:cubicBezTo>
                  <a:pt x="752" y="216"/>
                  <a:pt x="744" y="319"/>
                  <a:pt x="732" y="423"/>
                </a:cubicBezTo>
                <a:cubicBezTo>
                  <a:pt x="719" y="535"/>
                  <a:pt x="698" y="644"/>
                  <a:pt x="675" y="754"/>
                </a:cubicBezTo>
                <a:cubicBezTo>
                  <a:pt x="661" y="820"/>
                  <a:pt x="646" y="885"/>
                  <a:pt x="637" y="952"/>
                </a:cubicBezTo>
                <a:cubicBezTo>
                  <a:pt x="634" y="975"/>
                  <a:pt x="632" y="1015"/>
                  <a:pt x="657" y="1027"/>
                </a:cubicBezTo>
                <a:cubicBezTo>
                  <a:pt x="673" y="1032"/>
                  <a:pt x="678" y="1034"/>
                  <a:pt x="689" y="1033"/>
                </a:cubicBezTo>
              </a:path>
              <a:path w="774" h="1034" extrusionOk="0">
                <a:moveTo>
                  <a:pt x="537" y="330"/>
                </a:moveTo>
                <a:cubicBezTo>
                  <a:pt x="484" y="255"/>
                  <a:pt x="418" y="238"/>
                  <a:pt x="328" y="264"/>
                </a:cubicBezTo>
                <a:cubicBezTo>
                  <a:pt x="256" y="284"/>
                  <a:pt x="186" y="322"/>
                  <a:pt x="122" y="359"/>
                </a:cubicBezTo>
                <a:cubicBezTo>
                  <a:pt x="109" y="366"/>
                  <a:pt x="16" y="441"/>
                  <a:pt x="64" y="393"/>
                </a:cubicBezTo>
                <a:cubicBezTo>
                  <a:pt x="130" y="343"/>
                  <a:pt x="197" y="298"/>
                  <a:pt x="268" y="255"/>
                </a:cubicBezTo>
                <a:cubicBezTo>
                  <a:pt x="322" y="222"/>
                  <a:pt x="416" y="153"/>
                  <a:pt x="485" y="176"/>
                </a:cubicBezTo>
                <a:cubicBezTo>
                  <a:pt x="493" y="183"/>
                  <a:pt x="500" y="190"/>
                  <a:pt x="508" y="197"/>
                </a:cubicBezTo>
                <a:cubicBezTo>
                  <a:pt x="516" y="284"/>
                  <a:pt x="489" y="345"/>
                  <a:pt x="449" y="423"/>
                </a:cubicBezTo>
                <a:cubicBezTo>
                  <a:pt x="382" y="555"/>
                  <a:pt x="288" y="670"/>
                  <a:pt x="214" y="797"/>
                </a:cubicBezTo>
                <a:cubicBezTo>
                  <a:pt x="263" y="759"/>
                  <a:pt x="310" y="718"/>
                  <a:pt x="357" y="675"/>
                </a:cubicBezTo>
                <a:cubicBezTo>
                  <a:pt x="434" y="605"/>
                  <a:pt x="512" y="537"/>
                  <a:pt x="591" y="469"/>
                </a:cubicBezTo>
                <a:cubicBezTo>
                  <a:pt x="618" y="446"/>
                  <a:pt x="622" y="440"/>
                  <a:pt x="642" y="432"/>
                </a:cubicBezTo>
                <a:cubicBezTo>
                  <a:pt x="604" y="480"/>
                  <a:pt x="563" y="529"/>
                  <a:pt x="521" y="576"/>
                </a:cubicBezTo>
                <a:cubicBezTo>
                  <a:pt x="450" y="656"/>
                  <a:pt x="371" y="732"/>
                  <a:pt x="314" y="823"/>
                </a:cubicBezTo>
                <a:cubicBezTo>
                  <a:pt x="298" y="855"/>
                  <a:pt x="292" y="861"/>
                  <a:pt x="295" y="884"/>
                </a:cubicBezTo>
                <a:cubicBezTo>
                  <a:pt x="357" y="872"/>
                  <a:pt x="402" y="854"/>
                  <a:pt x="462" y="822"/>
                </a:cubicBezTo>
                <a:cubicBezTo>
                  <a:pt x="535" y="783"/>
                  <a:pt x="611" y="737"/>
                  <a:pt x="671" y="679"/>
                </a:cubicBezTo>
                <a:cubicBezTo>
                  <a:pt x="691" y="655"/>
                  <a:pt x="698" y="649"/>
                  <a:pt x="700" y="6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3" name="Ink 159"/>
          <p:cNvSpPr>
            <a:spLocks noRot="1" noChangeAspect="1" noEditPoints="1" noChangeArrowheads="1" noChangeShapeType="1" noTextEdit="1"/>
          </p:cNvSpPr>
          <p:nvPr/>
        </p:nvSpPr>
        <p:spPr bwMode="auto">
          <a:xfrm>
            <a:off x="5597525" y="4597400"/>
            <a:ext cx="328613" cy="415925"/>
          </a:xfrm>
          <a:custGeom>
            <a:avLst/>
            <a:gdLst>
              <a:gd name="T0" fmla="*/ 2147483647 w 916"/>
              <a:gd name="T1" fmla="*/ 2147483647 h 1158"/>
              <a:gd name="T2" fmla="*/ 2147483647 w 916"/>
              <a:gd name="T3" fmla="*/ 2147483647 h 1158"/>
              <a:gd name="T4" fmla="*/ 2147483647 w 916"/>
              <a:gd name="T5" fmla="*/ 2147483647 h 1158"/>
              <a:gd name="T6" fmla="*/ 2147483647 w 916"/>
              <a:gd name="T7" fmla="*/ 2147483647 h 1158"/>
              <a:gd name="T8" fmla="*/ 2147483647 w 916"/>
              <a:gd name="T9" fmla="*/ 2147483647 h 1158"/>
              <a:gd name="T10" fmla="*/ 2147483647 w 916"/>
              <a:gd name="T11" fmla="*/ 2147483647 h 1158"/>
              <a:gd name="T12" fmla="*/ 2147483647 w 916"/>
              <a:gd name="T13" fmla="*/ 2147483647 h 1158"/>
              <a:gd name="T14" fmla="*/ 0 w 916"/>
              <a:gd name="T15" fmla="*/ 2147483647 h 1158"/>
              <a:gd name="T16" fmla="*/ 2147483647 w 916"/>
              <a:gd name="T17" fmla="*/ 2147483647 h 1158"/>
              <a:gd name="T18" fmla="*/ 2147483647 w 916"/>
              <a:gd name="T19" fmla="*/ 2147483647 h 1158"/>
              <a:gd name="T20" fmla="*/ 2147483647 w 916"/>
              <a:gd name="T21" fmla="*/ 2147483647 h 1158"/>
              <a:gd name="T22" fmla="*/ 2147483647 w 916"/>
              <a:gd name="T23" fmla="*/ 2147483647 h 1158"/>
              <a:gd name="T24" fmla="*/ 2147483647 w 916"/>
              <a:gd name="T25" fmla="*/ 2147483647 h 1158"/>
              <a:gd name="T26" fmla="*/ 2147483647 w 916"/>
              <a:gd name="T27" fmla="*/ 2147483647 h 1158"/>
              <a:gd name="T28" fmla="*/ 2147483647 w 916"/>
              <a:gd name="T29" fmla="*/ 2147483647 h 1158"/>
              <a:gd name="T30" fmla="*/ 2147483647 w 916"/>
              <a:gd name="T31" fmla="*/ 2147483647 h 1158"/>
              <a:gd name="T32" fmla="*/ 2147483647 w 916"/>
              <a:gd name="T33" fmla="*/ 2147483647 h 1158"/>
              <a:gd name="T34" fmla="*/ 2147483647 w 916"/>
              <a:gd name="T35" fmla="*/ 2147483647 h 1158"/>
              <a:gd name="T36" fmla="*/ 2147483647 w 916"/>
              <a:gd name="T37" fmla="*/ 2147483647 h 1158"/>
              <a:gd name="T38" fmla="*/ 2147483647 w 916"/>
              <a:gd name="T39" fmla="*/ 2147483647 h 1158"/>
              <a:gd name="T40" fmla="*/ 2147483647 w 916"/>
              <a:gd name="T41" fmla="*/ 2147483647 h 1158"/>
              <a:gd name="T42" fmla="*/ 2147483647 w 916"/>
              <a:gd name="T43" fmla="*/ 2147483647 h 1158"/>
              <a:gd name="T44" fmla="*/ 2147483647 w 916"/>
              <a:gd name="T45" fmla="*/ 2147483647 h 1158"/>
              <a:gd name="T46" fmla="*/ 2147483647 w 916"/>
              <a:gd name="T47" fmla="*/ 2147483647 h 1158"/>
              <a:gd name="T48" fmla="*/ 2147483647 w 916"/>
              <a:gd name="T49" fmla="*/ 2147483647 h 1158"/>
              <a:gd name="T50" fmla="*/ 2147483647 w 916"/>
              <a:gd name="T51" fmla="*/ 2147483647 h 1158"/>
              <a:gd name="T52" fmla="*/ 2147483647 w 916"/>
              <a:gd name="T53" fmla="*/ 2147483647 h 1158"/>
              <a:gd name="T54" fmla="*/ 2147483647 w 916"/>
              <a:gd name="T55" fmla="*/ 0 h 1158"/>
              <a:gd name="T56" fmla="*/ 2147483647 w 916"/>
              <a:gd name="T57" fmla="*/ 2147483647 h 1158"/>
              <a:gd name="T58" fmla="*/ 2147483647 w 916"/>
              <a:gd name="T59" fmla="*/ 2147483647 h 1158"/>
              <a:gd name="T60" fmla="*/ 2147483647 w 916"/>
              <a:gd name="T61" fmla="*/ 2147483647 h 1158"/>
              <a:gd name="T62" fmla="*/ 2147483647 w 916"/>
              <a:gd name="T63" fmla="*/ 2147483647 h 1158"/>
              <a:gd name="T64" fmla="*/ 2147483647 w 916"/>
              <a:gd name="T65" fmla="*/ 2147483647 h 1158"/>
              <a:gd name="T66" fmla="*/ 2147483647 w 916"/>
              <a:gd name="T67" fmla="*/ 2147483647 h 1158"/>
              <a:gd name="T68" fmla="*/ 2147483647 w 916"/>
              <a:gd name="T69" fmla="*/ 2147483647 h 1158"/>
              <a:gd name="T70" fmla="*/ 2147483647 w 916"/>
              <a:gd name="T71" fmla="*/ 2147483647 h 1158"/>
              <a:gd name="T72" fmla="*/ 2147483647 w 916"/>
              <a:gd name="T73" fmla="*/ 2147483647 h 1158"/>
              <a:gd name="T74" fmla="*/ 2147483647 w 916"/>
              <a:gd name="T75" fmla="*/ 2147483647 h 1158"/>
              <a:gd name="T76" fmla="*/ 2147483647 w 916"/>
              <a:gd name="T77" fmla="*/ 2147483647 h 1158"/>
              <a:gd name="T78" fmla="*/ 2147483647 w 916"/>
              <a:gd name="T79" fmla="*/ 2147483647 h 1158"/>
              <a:gd name="T80" fmla="*/ 2147483647 w 916"/>
              <a:gd name="T81" fmla="*/ 2147483647 h 1158"/>
              <a:gd name="T82" fmla="*/ 2147483647 w 916"/>
              <a:gd name="T83" fmla="*/ 2147483647 h 1158"/>
              <a:gd name="T84" fmla="*/ 2147483647 w 916"/>
              <a:gd name="T85" fmla="*/ 2147483647 h 1158"/>
              <a:gd name="T86" fmla="*/ 2147483647 w 916"/>
              <a:gd name="T87" fmla="*/ 2147483647 h 1158"/>
              <a:gd name="T88" fmla="*/ 2147483647 w 916"/>
              <a:gd name="T89" fmla="*/ 2147483647 h 1158"/>
              <a:gd name="T90" fmla="*/ 2147483647 w 916"/>
              <a:gd name="T91" fmla="*/ 2147483647 h 1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6"/>
              <a:gd name="T139" fmla="*/ 0 h 1158"/>
              <a:gd name="T140" fmla="*/ 916 w 916"/>
              <a:gd name="T141" fmla="*/ 1158 h 1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6" h="1158" extrusionOk="0">
                <a:moveTo>
                  <a:pt x="74" y="183"/>
                </a:moveTo>
                <a:cubicBezTo>
                  <a:pt x="55" y="172"/>
                  <a:pt x="36" y="162"/>
                  <a:pt x="16" y="153"/>
                </a:cubicBezTo>
                <a:cubicBezTo>
                  <a:pt x="12" y="151"/>
                  <a:pt x="9" y="150"/>
                  <a:pt x="5" y="148"/>
                </a:cubicBezTo>
                <a:cubicBezTo>
                  <a:pt x="5" y="175"/>
                  <a:pt x="8" y="202"/>
                  <a:pt x="12" y="231"/>
                </a:cubicBezTo>
                <a:cubicBezTo>
                  <a:pt x="32" y="394"/>
                  <a:pt x="28" y="560"/>
                  <a:pt x="23" y="724"/>
                </a:cubicBezTo>
                <a:cubicBezTo>
                  <a:pt x="20" y="805"/>
                  <a:pt x="16" y="886"/>
                  <a:pt x="11" y="967"/>
                </a:cubicBezTo>
                <a:cubicBezTo>
                  <a:pt x="8" y="1012"/>
                  <a:pt x="5" y="1057"/>
                  <a:pt x="2" y="1102"/>
                </a:cubicBezTo>
                <a:cubicBezTo>
                  <a:pt x="1" y="1117"/>
                  <a:pt x="1" y="1121"/>
                  <a:pt x="0" y="1130"/>
                </a:cubicBezTo>
                <a:cubicBezTo>
                  <a:pt x="16" y="1097"/>
                  <a:pt x="23" y="1065"/>
                  <a:pt x="31" y="1029"/>
                </a:cubicBezTo>
              </a:path>
              <a:path w="916" h="1158" extrusionOk="0">
                <a:moveTo>
                  <a:pt x="352" y="293"/>
                </a:moveTo>
                <a:cubicBezTo>
                  <a:pt x="343" y="316"/>
                  <a:pt x="335" y="339"/>
                  <a:pt x="326" y="361"/>
                </a:cubicBezTo>
                <a:cubicBezTo>
                  <a:pt x="310" y="400"/>
                  <a:pt x="291" y="439"/>
                  <a:pt x="272" y="476"/>
                </a:cubicBezTo>
                <a:cubicBezTo>
                  <a:pt x="255" y="510"/>
                  <a:pt x="236" y="542"/>
                  <a:pt x="229" y="579"/>
                </a:cubicBezTo>
                <a:cubicBezTo>
                  <a:pt x="223" y="609"/>
                  <a:pt x="239" y="621"/>
                  <a:pt x="267" y="628"/>
                </a:cubicBezTo>
                <a:cubicBezTo>
                  <a:pt x="313" y="639"/>
                  <a:pt x="365" y="634"/>
                  <a:pt x="412" y="633"/>
                </a:cubicBezTo>
                <a:cubicBezTo>
                  <a:pt x="465" y="632"/>
                  <a:pt x="518" y="628"/>
                  <a:pt x="571" y="631"/>
                </a:cubicBezTo>
                <a:cubicBezTo>
                  <a:pt x="595" y="632"/>
                  <a:pt x="627" y="634"/>
                  <a:pt x="649" y="642"/>
                </a:cubicBezTo>
                <a:cubicBezTo>
                  <a:pt x="678" y="652"/>
                  <a:pt x="670" y="656"/>
                  <a:pt x="699" y="642"/>
                </a:cubicBezTo>
              </a:path>
              <a:path w="916" h="1158" extrusionOk="0">
                <a:moveTo>
                  <a:pt x="748" y="50"/>
                </a:moveTo>
                <a:cubicBezTo>
                  <a:pt x="741" y="38"/>
                  <a:pt x="740" y="34"/>
                  <a:pt x="731" y="30"/>
                </a:cubicBezTo>
                <a:cubicBezTo>
                  <a:pt x="729" y="63"/>
                  <a:pt x="731" y="93"/>
                  <a:pt x="738" y="127"/>
                </a:cubicBezTo>
                <a:cubicBezTo>
                  <a:pt x="755" y="213"/>
                  <a:pt x="772" y="298"/>
                  <a:pt x="785" y="384"/>
                </a:cubicBezTo>
                <a:cubicBezTo>
                  <a:pt x="801" y="489"/>
                  <a:pt x="810" y="592"/>
                  <a:pt x="813" y="698"/>
                </a:cubicBezTo>
                <a:cubicBezTo>
                  <a:pt x="815" y="777"/>
                  <a:pt x="811" y="855"/>
                  <a:pt x="808" y="934"/>
                </a:cubicBezTo>
                <a:cubicBezTo>
                  <a:pt x="806" y="979"/>
                  <a:pt x="802" y="1023"/>
                  <a:pt x="803" y="1068"/>
                </a:cubicBezTo>
                <a:cubicBezTo>
                  <a:pt x="804" y="1091"/>
                  <a:pt x="806" y="1116"/>
                  <a:pt x="812" y="1138"/>
                </a:cubicBezTo>
                <a:cubicBezTo>
                  <a:pt x="824" y="1179"/>
                  <a:pt x="831" y="1141"/>
                  <a:pt x="846" y="1128"/>
                </a:cubicBezTo>
              </a:path>
              <a:path w="916" h="1158" extrusionOk="0">
                <a:moveTo>
                  <a:pt x="482" y="0"/>
                </a:moveTo>
                <a:cubicBezTo>
                  <a:pt x="399" y="53"/>
                  <a:pt x="313" y="110"/>
                  <a:pt x="238" y="175"/>
                </a:cubicBezTo>
                <a:cubicBezTo>
                  <a:pt x="176" y="229"/>
                  <a:pt x="119" y="286"/>
                  <a:pt x="65" y="348"/>
                </a:cubicBezTo>
                <a:cubicBezTo>
                  <a:pt x="157" y="321"/>
                  <a:pt x="240" y="266"/>
                  <a:pt x="324" y="219"/>
                </a:cubicBezTo>
                <a:cubicBezTo>
                  <a:pt x="435" y="157"/>
                  <a:pt x="549" y="78"/>
                  <a:pt x="672" y="41"/>
                </a:cubicBezTo>
                <a:cubicBezTo>
                  <a:pt x="713" y="35"/>
                  <a:pt x="724" y="28"/>
                  <a:pt x="740" y="53"/>
                </a:cubicBezTo>
                <a:cubicBezTo>
                  <a:pt x="703" y="160"/>
                  <a:pt x="636" y="238"/>
                  <a:pt x="564" y="326"/>
                </a:cubicBezTo>
                <a:cubicBezTo>
                  <a:pt x="469" y="440"/>
                  <a:pt x="366" y="545"/>
                  <a:pt x="266" y="654"/>
                </a:cubicBezTo>
                <a:cubicBezTo>
                  <a:pt x="235" y="688"/>
                  <a:pt x="217" y="719"/>
                  <a:pt x="195" y="753"/>
                </a:cubicBezTo>
                <a:cubicBezTo>
                  <a:pt x="254" y="733"/>
                  <a:pt x="311" y="710"/>
                  <a:pt x="368" y="683"/>
                </a:cubicBezTo>
                <a:cubicBezTo>
                  <a:pt x="438" y="650"/>
                  <a:pt x="503" y="618"/>
                  <a:pt x="578" y="600"/>
                </a:cubicBezTo>
                <a:cubicBezTo>
                  <a:pt x="594" y="656"/>
                  <a:pt x="593" y="668"/>
                  <a:pt x="547" y="741"/>
                </a:cubicBezTo>
                <a:cubicBezTo>
                  <a:pt x="499" y="818"/>
                  <a:pt x="437" y="889"/>
                  <a:pt x="400" y="972"/>
                </a:cubicBezTo>
                <a:cubicBezTo>
                  <a:pt x="397" y="983"/>
                  <a:pt x="393" y="994"/>
                  <a:pt x="390" y="1005"/>
                </a:cubicBezTo>
                <a:cubicBezTo>
                  <a:pt x="453" y="1008"/>
                  <a:pt x="494" y="993"/>
                  <a:pt x="566" y="961"/>
                </a:cubicBezTo>
                <a:cubicBezTo>
                  <a:pt x="656" y="920"/>
                  <a:pt x="814" y="799"/>
                  <a:pt x="915" y="801"/>
                </a:cubicBezTo>
                <a:cubicBezTo>
                  <a:pt x="907" y="808"/>
                  <a:pt x="899" y="814"/>
                  <a:pt x="891" y="821"/>
                </a:cubicBezTo>
                <a:cubicBezTo>
                  <a:pt x="825" y="851"/>
                  <a:pt x="756" y="875"/>
                  <a:pt x="683" y="885"/>
                </a:cubicBezTo>
                <a:cubicBezTo>
                  <a:pt x="618" y="890"/>
                  <a:pt x="597" y="892"/>
                  <a:pt x="55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4" name="Ink 160"/>
          <p:cNvSpPr>
            <a:spLocks noRot="1" noChangeAspect="1" noEditPoints="1" noChangeArrowheads="1" noChangeShapeType="1" noTextEdit="1"/>
          </p:cNvSpPr>
          <p:nvPr/>
        </p:nvSpPr>
        <p:spPr bwMode="auto">
          <a:xfrm>
            <a:off x="6118225" y="4576763"/>
            <a:ext cx="492125" cy="454025"/>
          </a:xfrm>
          <a:custGeom>
            <a:avLst/>
            <a:gdLst>
              <a:gd name="T0" fmla="*/ 2147483647 w 1365"/>
              <a:gd name="T1" fmla="*/ 2147483647 h 1260"/>
              <a:gd name="T2" fmla="*/ 2147483647 w 1365"/>
              <a:gd name="T3" fmla="*/ 2147483647 h 1260"/>
              <a:gd name="T4" fmla="*/ 2147483647 w 1365"/>
              <a:gd name="T5" fmla="*/ 2147483647 h 1260"/>
              <a:gd name="T6" fmla="*/ 2147483647 w 1365"/>
              <a:gd name="T7" fmla="*/ 2147483647 h 1260"/>
              <a:gd name="T8" fmla="*/ 2147483647 w 1365"/>
              <a:gd name="T9" fmla="*/ 2147483647 h 1260"/>
              <a:gd name="T10" fmla="*/ 2147483647 w 1365"/>
              <a:gd name="T11" fmla="*/ 2147483647 h 1260"/>
              <a:gd name="T12" fmla="*/ 2147483647 w 1365"/>
              <a:gd name="T13" fmla="*/ 2147483647 h 1260"/>
              <a:gd name="T14" fmla="*/ 2147483647 w 1365"/>
              <a:gd name="T15" fmla="*/ 2147483647 h 1260"/>
              <a:gd name="T16" fmla="*/ 2147483647 w 1365"/>
              <a:gd name="T17" fmla="*/ 2147483647 h 1260"/>
              <a:gd name="T18" fmla="*/ 2147483647 w 1365"/>
              <a:gd name="T19" fmla="*/ 2147483647 h 1260"/>
              <a:gd name="T20" fmla="*/ 2147483647 w 1365"/>
              <a:gd name="T21" fmla="*/ 2147483647 h 1260"/>
              <a:gd name="T22" fmla="*/ 2147483647 w 1365"/>
              <a:gd name="T23" fmla="*/ 2147483647 h 1260"/>
              <a:gd name="T24" fmla="*/ 2147483647 w 1365"/>
              <a:gd name="T25" fmla="*/ 2147483647 h 1260"/>
              <a:gd name="T26" fmla="*/ 2147483647 w 1365"/>
              <a:gd name="T27" fmla="*/ 2147483647 h 1260"/>
              <a:gd name="T28" fmla="*/ 2147483647 w 1365"/>
              <a:gd name="T29" fmla="*/ 2147483647 h 1260"/>
              <a:gd name="T30" fmla="*/ 2147483647 w 1365"/>
              <a:gd name="T31" fmla="*/ 2147483647 h 1260"/>
              <a:gd name="T32" fmla="*/ 2147483647 w 1365"/>
              <a:gd name="T33" fmla="*/ 2147483647 h 1260"/>
              <a:gd name="T34" fmla="*/ 2147483647 w 1365"/>
              <a:gd name="T35" fmla="*/ 2147483647 h 1260"/>
              <a:gd name="T36" fmla="*/ 2147483647 w 1365"/>
              <a:gd name="T37" fmla="*/ 2147483647 h 1260"/>
              <a:gd name="T38" fmla="*/ 2147483647 w 1365"/>
              <a:gd name="T39" fmla="*/ 2147483647 h 1260"/>
              <a:gd name="T40" fmla="*/ 2147483647 w 1365"/>
              <a:gd name="T41" fmla="*/ 2147483647 h 1260"/>
              <a:gd name="T42" fmla="*/ 2147483647 w 1365"/>
              <a:gd name="T43" fmla="*/ 2147483647 h 1260"/>
              <a:gd name="T44" fmla="*/ 2147483647 w 1365"/>
              <a:gd name="T45" fmla="*/ 2147483647 h 1260"/>
              <a:gd name="T46" fmla="*/ 2147483647 w 1365"/>
              <a:gd name="T47" fmla="*/ 2147483647 h 1260"/>
              <a:gd name="T48" fmla="*/ 2147483647 w 1365"/>
              <a:gd name="T49" fmla="*/ 2147483647 h 1260"/>
              <a:gd name="T50" fmla="*/ 0 w 1365"/>
              <a:gd name="T51" fmla="*/ 2147483647 h 1260"/>
              <a:gd name="T52" fmla="*/ 2147483647 w 1365"/>
              <a:gd name="T53" fmla="*/ 2147483647 h 1260"/>
              <a:gd name="T54" fmla="*/ 2147483647 w 1365"/>
              <a:gd name="T55" fmla="*/ 0 h 1260"/>
              <a:gd name="T56" fmla="*/ 2147483647 w 1365"/>
              <a:gd name="T57" fmla="*/ 2147483647 h 1260"/>
              <a:gd name="T58" fmla="*/ 2147483647 w 1365"/>
              <a:gd name="T59" fmla="*/ 2147483647 h 1260"/>
              <a:gd name="T60" fmla="*/ 2147483647 w 1365"/>
              <a:gd name="T61" fmla="*/ 2147483647 h 1260"/>
              <a:gd name="T62" fmla="*/ 2147483647 w 1365"/>
              <a:gd name="T63" fmla="*/ 2147483647 h 1260"/>
              <a:gd name="T64" fmla="*/ 2147483647 w 1365"/>
              <a:gd name="T65" fmla="*/ 2147483647 h 1260"/>
              <a:gd name="T66" fmla="*/ 2147483647 w 1365"/>
              <a:gd name="T67" fmla="*/ 2147483647 h 1260"/>
              <a:gd name="T68" fmla="*/ 2147483647 w 1365"/>
              <a:gd name="T69" fmla="*/ 2147483647 h 1260"/>
              <a:gd name="T70" fmla="*/ 2147483647 w 1365"/>
              <a:gd name="T71" fmla="*/ 2147483647 h 1260"/>
              <a:gd name="T72" fmla="*/ 2147483647 w 1365"/>
              <a:gd name="T73" fmla="*/ 2147483647 h 1260"/>
              <a:gd name="T74" fmla="*/ 2147483647 w 1365"/>
              <a:gd name="T75" fmla="*/ 2147483647 h 1260"/>
              <a:gd name="T76" fmla="*/ 2147483647 w 1365"/>
              <a:gd name="T77" fmla="*/ 2147483647 h 1260"/>
              <a:gd name="T78" fmla="*/ 2147483647 w 1365"/>
              <a:gd name="T79" fmla="*/ 2147483647 h 1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5"/>
              <a:gd name="T121" fmla="*/ 0 h 1260"/>
              <a:gd name="T122" fmla="*/ 1365 w 1365"/>
              <a:gd name="T123" fmla="*/ 1260 h 12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5" h="1260" extrusionOk="0">
                <a:moveTo>
                  <a:pt x="81" y="284"/>
                </a:moveTo>
                <a:cubicBezTo>
                  <a:pt x="92" y="265"/>
                  <a:pt x="91" y="257"/>
                  <a:pt x="108" y="245"/>
                </a:cubicBezTo>
                <a:cubicBezTo>
                  <a:pt x="129" y="230"/>
                  <a:pt x="164" y="223"/>
                  <a:pt x="189" y="216"/>
                </a:cubicBezTo>
                <a:cubicBezTo>
                  <a:pt x="247" y="199"/>
                  <a:pt x="307" y="190"/>
                  <a:pt x="366" y="182"/>
                </a:cubicBezTo>
                <a:cubicBezTo>
                  <a:pt x="445" y="171"/>
                  <a:pt x="526" y="167"/>
                  <a:pt x="606" y="175"/>
                </a:cubicBezTo>
                <a:cubicBezTo>
                  <a:pt x="635" y="178"/>
                  <a:pt x="690" y="184"/>
                  <a:pt x="705" y="216"/>
                </a:cubicBezTo>
                <a:cubicBezTo>
                  <a:pt x="721" y="252"/>
                  <a:pt x="694" y="283"/>
                  <a:pt x="673" y="309"/>
                </a:cubicBezTo>
                <a:cubicBezTo>
                  <a:pt x="640" y="350"/>
                  <a:pt x="602" y="380"/>
                  <a:pt x="559" y="409"/>
                </a:cubicBezTo>
                <a:cubicBezTo>
                  <a:pt x="522" y="434"/>
                  <a:pt x="485" y="459"/>
                  <a:pt x="450" y="486"/>
                </a:cubicBezTo>
                <a:cubicBezTo>
                  <a:pt x="470" y="495"/>
                  <a:pt x="489" y="503"/>
                  <a:pt x="509" y="512"/>
                </a:cubicBezTo>
                <a:cubicBezTo>
                  <a:pt x="611" y="558"/>
                  <a:pt x="698" y="629"/>
                  <a:pt x="753" y="728"/>
                </a:cubicBezTo>
                <a:cubicBezTo>
                  <a:pt x="786" y="787"/>
                  <a:pt x="807" y="857"/>
                  <a:pt x="812" y="924"/>
                </a:cubicBezTo>
                <a:cubicBezTo>
                  <a:pt x="816" y="974"/>
                  <a:pt x="810" y="1040"/>
                  <a:pt x="781" y="1083"/>
                </a:cubicBezTo>
                <a:cubicBezTo>
                  <a:pt x="727" y="1162"/>
                  <a:pt x="606" y="1152"/>
                  <a:pt x="526" y="1130"/>
                </a:cubicBezTo>
                <a:cubicBezTo>
                  <a:pt x="395" y="1095"/>
                  <a:pt x="228" y="982"/>
                  <a:pt x="176" y="850"/>
                </a:cubicBezTo>
                <a:cubicBezTo>
                  <a:pt x="171" y="834"/>
                  <a:pt x="170" y="830"/>
                  <a:pt x="170" y="819"/>
                </a:cubicBezTo>
              </a:path>
              <a:path w="1365" h="1260" extrusionOk="0">
                <a:moveTo>
                  <a:pt x="1140" y="1102"/>
                </a:moveTo>
                <a:cubicBezTo>
                  <a:pt x="1133" y="1092"/>
                  <a:pt x="1130" y="1088"/>
                  <a:pt x="1123" y="1083"/>
                </a:cubicBezTo>
                <a:cubicBezTo>
                  <a:pt x="1139" y="1099"/>
                  <a:pt x="1156" y="1113"/>
                  <a:pt x="1173" y="1127"/>
                </a:cubicBezTo>
                <a:cubicBezTo>
                  <a:pt x="1200" y="1150"/>
                  <a:pt x="1229" y="1171"/>
                  <a:pt x="1257" y="1192"/>
                </a:cubicBezTo>
                <a:cubicBezTo>
                  <a:pt x="1281" y="1210"/>
                  <a:pt x="1305" y="1227"/>
                  <a:pt x="1330" y="1244"/>
                </a:cubicBezTo>
                <a:cubicBezTo>
                  <a:pt x="1342" y="1253"/>
                  <a:pt x="1350" y="1256"/>
                  <a:pt x="1364" y="1259"/>
                </a:cubicBezTo>
              </a:path>
              <a:path w="1365" h="1260" extrusionOk="0">
                <a:moveTo>
                  <a:pt x="374" y="137"/>
                </a:moveTo>
                <a:cubicBezTo>
                  <a:pt x="322" y="132"/>
                  <a:pt x="303" y="127"/>
                  <a:pt x="249" y="175"/>
                </a:cubicBezTo>
                <a:cubicBezTo>
                  <a:pt x="180" y="237"/>
                  <a:pt x="120" y="310"/>
                  <a:pt x="57" y="377"/>
                </a:cubicBezTo>
                <a:cubicBezTo>
                  <a:pt x="28" y="409"/>
                  <a:pt x="22" y="417"/>
                  <a:pt x="0" y="431"/>
                </a:cubicBezTo>
                <a:cubicBezTo>
                  <a:pt x="27" y="349"/>
                  <a:pt x="82" y="282"/>
                  <a:pt x="136" y="213"/>
                </a:cubicBezTo>
                <a:cubicBezTo>
                  <a:pt x="202" y="129"/>
                  <a:pt x="268" y="57"/>
                  <a:pt x="357" y="0"/>
                </a:cubicBezTo>
                <a:cubicBezTo>
                  <a:pt x="445" y="34"/>
                  <a:pt x="416" y="120"/>
                  <a:pt x="397" y="207"/>
                </a:cubicBezTo>
                <a:cubicBezTo>
                  <a:pt x="344" y="447"/>
                  <a:pt x="224" y="671"/>
                  <a:pt x="179" y="912"/>
                </a:cubicBezTo>
                <a:cubicBezTo>
                  <a:pt x="179" y="926"/>
                  <a:pt x="178" y="939"/>
                  <a:pt x="178" y="953"/>
                </a:cubicBezTo>
                <a:cubicBezTo>
                  <a:pt x="248" y="923"/>
                  <a:pt x="304" y="879"/>
                  <a:pt x="371" y="814"/>
                </a:cubicBezTo>
                <a:cubicBezTo>
                  <a:pt x="457" y="730"/>
                  <a:pt x="539" y="629"/>
                  <a:pt x="640" y="562"/>
                </a:cubicBezTo>
                <a:cubicBezTo>
                  <a:pt x="671" y="547"/>
                  <a:pt x="676" y="539"/>
                  <a:pt x="696" y="549"/>
                </a:cubicBezTo>
                <a:cubicBezTo>
                  <a:pt x="696" y="613"/>
                  <a:pt x="673" y="658"/>
                  <a:pt x="649" y="717"/>
                </a:cubicBezTo>
                <a:cubicBezTo>
                  <a:pt x="637" y="746"/>
                  <a:pt x="628" y="776"/>
                  <a:pt x="618" y="805"/>
                </a:cubicBezTo>
                <a:cubicBezTo>
                  <a:pt x="639" y="795"/>
                  <a:pt x="671" y="769"/>
                  <a:pt x="695" y="765"/>
                </a:cubicBezTo>
                <a:cubicBezTo>
                  <a:pt x="735" y="759"/>
                  <a:pt x="743" y="763"/>
                  <a:pt x="756" y="798"/>
                </a:cubicBezTo>
                <a:cubicBezTo>
                  <a:pt x="762" y="814"/>
                  <a:pt x="755" y="865"/>
                  <a:pt x="735" y="848"/>
                </a:cubicBezTo>
                <a:cubicBezTo>
                  <a:pt x="732" y="839"/>
                  <a:pt x="729" y="829"/>
                  <a:pt x="7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5" name="Ink 161"/>
          <p:cNvSpPr>
            <a:spLocks noRot="1" noChangeAspect="1" noEditPoints="1" noChangeArrowheads="1" noChangeShapeType="1" noTextEdit="1"/>
          </p:cNvSpPr>
          <p:nvPr/>
        </p:nvSpPr>
        <p:spPr bwMode="auto">
          <a:xfrm>
            <a:off x="5799138" y="3683000"/>
            <a:ext cx="628650" cy="536575"/>
          </a:xfrm>
          <a:custGeom>
            <a:avLst/>
            <a:gdLst>
              <a:gd name="T0" fmla="*/ 2147483647 w 1747"/>
              <a:gd name="T1" fmla="*/ 2147483647 h 1492"/>
              <a:gd name="T2" fmla="*/ 2147483647 w 1747"/>
              <a:gd name="T3" fmla="*/ 2147483647 h 1492"/>
              <a:gd name="T4" fmla="*/ 2147483647 w 1747"/>
              <a:gd name="T5" fmla="*/ 2147483647 h 1492"/>
              <a:gd name="T6" fmla="*/ 2147483647 w 1747"/>
              <a:gd name="T7" fmla="*/ 2147483647 h 1492"/>
              <a:gd name="T8" fmla="*/ 2147483647 w 1747"/>
              <a:gd name="T9" fmla="*/ 2147483647 h 1492"/>
              <a:gd name="T10" fmla="*/ 2147483647 w 1747"/>
              <a:gd name="T11" fmla="*/ 2147483647 h 1492"/>
              <a:gd name="T12" fmla="*/ 2147483647 w 1747"/>
              <a:gd name="T13" fmla="*/ 2147483647 h 1492"/>
              <a:gd name="T14" fmla="*/ 2147483647 w 1747"/>
              <a:gd name="T15" fmla="*/ 2147483647 h 1492"/>
              <a:gd name="T16" fmla="*/ 2147483647 w 1747"/>
              <a:gd name="T17" fmla="*/ 0 h 1492"/>
              <a:gd name="T18" fmla="*/ 2147483647 w 1747"/>
              <a:gd name="T19" fmla="*/ 2147483647 h 1492"/>
              <a:gd name="T20" fmla="*/ 2147483647 w 1747"/>
              <a:gd name="T21" fmla="*/ 2147483647 h 1492"/>
              <a:gd name="T22" fmla="*/ 2147483647 w 1747"/>
              <a:gd name="T23" fmla="*/ 2147483647 h 1492"/>
              <a:gd name="T24" fmla="*/ 2147483647 w 1747"/>
              <a:gd name="T25" fmla="*/ 2147483647 h 1492"/>
              <a:gd name="T26" fmla="*/ 2147483647 w 1747"/>
              <a:gd name="T27" fmla="*/ 2147483647 h 1492"/>
              <a:gd name="T28" fmla="*/ 2147483647 w 1747"/>
              <a:gd name="T29" fmla="*/ 2147483647 h 1492"/>
              <a:gd name="T30" fmla="*/ 2147483647 w 1747"/>
              <a:gd name="T31" fmla="*/ 2147483647 h 1492"/>
              <a:gd name="T32" fmla="*/ 2147483647 w 1747"/>
              <a:gd name="T33" fmla="*/ 2147483647 h 1492"/>
              <a:gd name="T34" fmla="*/ 2147483647 w 1747"/>
              <a:gd name="T35" fmla="*/ 2147483647 h 1492"/>
              <a:gd name="T36" fmla="*/ 2147483647 w 1747"/>
              <a:gd name="T37" fmla="*/ 2147483647 h 1492"/>
              <a:gd name="T38" fmla="*/ 2147483647 w 1747"/>
              <a:gd name="T39" fmla="*/ 2147483647 h 1492"/>
              <a:gd name="T40" fmla="*/ 2147483647 w 1747"/>
              <a:gd name="T41" fmla="*/ 2147483647 h 1492"/>
              <a:gd name="T42" fmla="*/ 2147483647 w 1747"/>
              <a:gd name="T43" fmla="*/ 2147483647 h 1492"/>
              <a:gd name="T44" fmla="*/ 2147483647 w 1747"/>
              <a:gd name="T45" fmla="*/ 2147483647 h 1492"/>
              <a:gd name="T46" fmla="*/ 2147483647 w 1747"/>
              <a:gd name="T47" fmla="*/ 2147483647 h 1492"/>
              <a:gd name="T48" fmla="*/ 2147483647 w 1747"/>
              <a:gd name="T49" fmla="*/ 2147483647 h 1492"/>
              <a:gd name="T50" fmla="*/ 2147483647 w 1747"/>
              <a:gd name="T51" fmla="*/ 2147483647 h 1492"/>
              <a:gd name="T52" fmla="*/ 2147483647 w 1747"/>
              <a:gd name="T53" fmla="*/ 2147483647 h 1492"/>
              <a:gd name="T54" fmla="*/ 2147483647 w 1747"/>
              <a:gd name="T55" fmla="*/ 2147483647 h 1492"/>
              <a:gd name="T56" fmla="*/ 2147483647 w 1747"/>
              <a:gd name="T57" fmla="*/ 2147483647 h 1492"/>
              <a:gd name="T58" fmla="*/ 2147483647 w 1747"/>
              <a:gd name="T59" fmla="*/ 2147483647 h 1492"/>
              <a:gd name="T60" fmla="*/ 2147483647 w 1747"/>
              <a:gd name="T61" fmla="*/ 2147483647 h 1492"/>
              <a:gd name="T62" fmla="*/ 2147483647 w 1747"/>
              <a:gd name="T63" fmla="*/ 2147483647 h 1492"/>
              <a:gd name="T64" fmla="*/ 2147483647 w 1747"/>
              <a:gd name="T65" fmla="*/ 2147483647 h 1492"/>
              <a:gd name="T66" fmla="*/ 2147483647 w 1747"/>
              <a:gd name="T67" fmla="*/ 2147483647 h 14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7"/>
              <a:gd name="T103" fmla="*/ 0 h 1492"/>
              <a:gd name="T104" fmla="*/ 1747 w 1747"/>
              <a:gd name="T105" fmla="*/ 1492 h 14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7" h="1492" extrusionOk="0">
                <a:moveTo>
                  <a:pt x="1491" y="263"/>
                </a:moveTo>
                <a:cubicBezTo>
                  <a:pt x="1476" y="248"/>
                  <a:pt x="1466" y="240"/>
                  <a:pt x="1444" y="248"/>
                </a:cubicBezTo>
                <a:cubicBezTo>
                  <a:pt x="1426" y="255"/>
                  <a:pt x="1431" y="277"/>
                  <a:pt x="1428" y="292"/>
                </a:cubicBezTo>
                <a:cubicBezTo>
                  <a:pt x="1422" y="324"/>
                  <a:pt x="1423" y="358"/>
                  <a:pt x="1423" y="390"/>
                </a:cubicBezTo>
                <a:cubicBezTo>
                  <a:pt x="1422" y="475"/>
                  <a:pt x="1429" y="560"/>
                  <a:pt x="1436" y="644"/>
                </a:cubicBezTo>
                <a:cubicBezTo>
                  <a:pt x="1442" y="714"/>
                  <a:pt x="1450" y="783"/>
                  <a:pt x="1459" y="853"/>
                </a:cubicBezTo>
                <a:cubicBezTo>
                  <a:pt x="1464" y="892"/>
                  <a:pt x="1467" y="932"/>
                  <a:pt x="1481" y="969"/>
                </a:cubicBezTo>
                <a:cubicBezTo>
                  <a:pt x="1482" y="973"/>
                  <a:pt x="1484" y="976"/>
                  <a:pt x="1485" y="980"/>
                </a:cubicBezTo>
                <a:cubicBezTo>
                  <a:pt x="1472" y="968"/>
                  <a:pt x="1454" y="957"/>
                  <a:pt x="1450" y="938"/>
                </a:cubicBezTo>
                <a:cubicBezTo>
                  <a:pt x="1449" y="927"/>
                  <a:pt x="1449" y="923"/>
                  <a:pt x="1449" y="916"/>
                </a:cubicBezTo>
              </a:path>
              <a:path w="1747" h="1492" extrusionOk="0">
                <a:moveTo>
                  <a:pt x="1527" y="1469"/>
                </a:moveTo>
                <a:cubicBezTo>
                  <a:pt x="1504" y="1463"/>
                  <a:pt x="1486" y="1463"/>
                  <a:pt x="1465" y="1451"/>
                </a:cubicBezTo>
                <a:cubicBezTo>
                  <a:pt x="1447" y="1441"/>
                  <a:pt x="1435" y="1424"/>
                  <a:pt x="1422" y="1408"/>
                </a:cubicBezTo>
                <a:cubicBezTo>
                  <a:pt x="1418" y="1403"/>
                  <a:pt x="1415" y="1399"/>
                  <a:pt x="1411" y="1394"/>
                </a:cubicBezTo>
                <a:cubicBezTo>
                  <a:pt x="1445" y="1414"/>
                  <a:pt x="1476" y="1434"/>
                  <a:pt x="1513" y="1450"/>
                </a:cubicBezTo>
                <a:cubicBezTo>
                  <a:pt x="1594" y="1484"/>
                  <a:pt x="1659" y="1490"/>
                  <a:pt x="1746" y="1489"/>
                </a:cubicBezTo>
              </a:path>
              <a:path w="1747" h="1492" extrusionOk="0">
                <a:moveTo>
                  <a:pt x="1502" y="91"/>
                </a:moveTo>
                <a:cubicBezTo>
                  <a:pt x="1496" y="39"/>
                  <a:pt x="1494" y="33"/>
                  <a:pt x="1466" y="0"/>
                </a:cubicBezTo>
                <a:cubicBezTo>
                  <a:pt x="1412" y="39"/>
                  <a:pt x="1365" y="79"/>
                  <a:pt x="1317" y="126"/>
                </a:cubicBezTo>
                <a:cubicBezTo>
                  <a:pt x="1252" y="190"/>
                  <a:pt x="1188" y="256"/>
                  <a:pt x="1125" y="322"/>
                </a:cubicBezTo>
                <a:cubicBezTo>
                  <a:pt x="1117" y="331"/>
                  <a:pt x="1109" y="339"/>
                  <a:pt x="1101" y="348"/>
                </a:cubicBezTo>
                <a:cubicBezTo>
                  <a:pt x="1146" y="315"/>
                  <a:pt x="1191" y="278"/>
                  <a:pt x="1235" y="241"/>
                </a:cubicBezTo>
                <a:cubicBezTo>
                  <a:pt x="1286" y="199"/>
                  <a:pt x="1358" y="120"/>
                  <a:pt x="1430" y="118"/>
                </a:cubicBezTo>
                <a:cubicBezTo>
                  <a:pt x="1439" y="121"/>
                  <a:pt x="1447" y="125"/>
                  <a:pt x="1456" y="128"/>
                </a:cubicBezTo>
                <a:cubicBezTo>
                  <a:pt x="1471" y="214"/>
                  <a:pt x="1449" y="288"/>
                  <a:pt x="1419" y="371"/>
                </a:cubicBezTo>
                <a:cubicBezTo>
                  <a:pt x="1381" y="478"/>
                  <a:pt x="1327" y="578"/>
                  <a:pt x="1282" y="682"/>
                </a:cubicBezTo>
                <a:cubicBezTo>
                  <a:pt x="1267" y="719"/>
                  <a:pt x="1263" y="727"/>
                  <a:pt x="1260" y="752"/>
                </a:cubicBezTo>
                <a:cubicBezTo>
                  <a:pt x="1298" y="735"/>
                  <a:pt x="1333" y="710"/>
                  <a:pt x="1369" y="680"/>
                </a:cubicBezTo>
                <a:cubicBezTo>
                  <a:pt x="1413" y="643"/>
                  <a:pt x="1454" y="602"/>
                  <a:pt x="1500" y="568"/>
                </a:cubicBezTo>
                <a:cubicBezTo>
                  <a:pt x="1486" y="628"/>
                  <a:pt x="1467" y="678"/>
                  <a:pt x="1435" y="739"/>
                </a:cubicBezTo>
                <a:cubicBezTo>
                  <a:pt x="1402" y="801"/>
                  <a:pt x="1368" y="861"/>
                  <a:pt x="1342" y="926"/>
                </a:cubicBezTo>
                <a:cubicBezTo>
                  <a:pt x="1397" y="883"/>
                  <a:pt x="1448" y="836"/>
                  <a:pt x="1498" y="783"/>
                </a:cubicBezTo>
                <a:cubicBezTo>
                  <a:pt x="1551" y="728"/>
                  <a:pt x="1608" y="642"/>
                  <a:pt x="1678" y="608"/>
                </a:cubicBezTo>
                <a:cubicBezTo>
                  <a:pt x="1686" y="607"/>
                  <a:pt x="1693" y="606"/>
                  <a:pt x="1701" y="605"/>
                </a:cubicBezTo>
                <a:cubicBezTo>
                  <a:pt x="1704" y="663"/>
                  <a:pt x="1699" y="710"/>
                  <a:pt x="1682" y="772"/>
                </a:cubicBezTo>
                <a:cubicBezTo>
                  <a:pt x="1658" y="858"/>
                  <a:pt x="1633" y="943"/>
                  <a:pt x="1606" y="1028"/>
                </a:cubicBezTo>
                <a:cubicBezTo>
                  <a:pt x="1605" y="1033"/>
                  <a:pt x="1579" y="1136"/>
                  <a:pt x="1576" y="1137"/>
                </a:cubicBezTo>
                <a:cubicBezTo>
                  <a:pt x="1564" y="1141"/>
                  <a:pt x="1532" y="1056"/>
                  <a:pt x="1529" y="1051"/>
                </a:cubicBezTo>
              </a:path>
              <a:path w="1747" h="1492" extrusionOk="0">
                <a:moveTo>
                  <a:pt x="136" y="418"/>
                </a:moveTo>
                <a:cubicBezTo>
                  <a:pt x="158" y="373"/>
                  <a:pt x="178" y="330"/>
                  <a:pt x="204" y="287"/>
                </a:cubicBezTo>
                <a:cubicBezTo>
                  <a:pt x="239" y="231"/>
                  <a:pt x="281" y="190"/>
                  <a:pt x="336" y="153"/>
                </a:cubicBezTo>
                <a:cubicBezTo>
                  <a:pt x="395" y="113"/>
                  <a:pt x="458" y="86"/>
                  <a:pt x="530" y="82"/>
                </a:cubicBezTo>
                <a:cubicBezTo>
                  <a:pt x="635" y="76"/>
                  <a:pt x="717" y="137"/>
                  <a:pt x="762" y="229"/>
                </a:cubicBezTo>
                <a:cubicBezTo>
                  <a:pt x="823" y="354"/>
                  <a:pt x="811" y="500"/>
                  <a:pt x="763" y="627"/>
                </a:cubicBezTo>
                <a:cubicBezTo>
                  <a:pt x="691" y="816"/>
                  <a:pt x="522" y="991"/>
                  <a:pt x="334" y="1067"/>
                </a:cubicBezTo>
                <a:cubicBezTo>
                  <a:pt x="258" y="1098"/>
                  <a:pt x="174" y="1108"/>
                  <a:pt x="99" y="1068"/>
                </a:cubicBezTo>
                <a:cubicBezTo>
                  <a:pt x="44" y="1039"/>
                  <a:pt x="4" y="979"/>
                  <a:pt x="0" y="916"/>
                </a:cubicBezTo>
                <a:cubicBezTo>
                  <a:pt x="-4" y="849"/>
                  <a:pt x="46" y="828"/>
                  <a:pt x="104" y="827"/>
                </a:cubicBezTo>
                <a:cubicBezTo>
                  <a:pt x="194" y="825"/>
                  <a:pt x="284" y="861"/>
                  <a:pt x="367" y="889"/>
                </a:cubicBezTo>
                <a:cubicBezTo>
                  <a:pt x="453" y="918"/>
                  <a:pt x="539" y="947"/>
                  <a:pt x="626" y="972"/>
                </a:cubicBezTo>
                <a:cubicBezTo>
                  <a:pt x="629" y="973"/>
                  <a:pt x="757" y="1006"/>
                  <a:pt x="757" y="1002"/>
                </a:cubicBezTo>
                <a:cubicBezTo>
                  <a:pt x="756" y="982"/>
                  <a:pt x="728" y="976"/>
                  <a:pt x="715" y="961"/>
                </a:cubicBezTo>
              </a:path>
              <a:path w="1747" h="1492" extrusionOk="0">
                <a:moveTo>
                  <a:pt x="790" y="103"/>
                </a:moveTo>
                <a:cubicBezTo>
                  <a:pt x="726" y="92"/>
                  <a:pt x="675" y="90"/>
                  <a:pt x="611" y="99"/>
                </a:cubicBezTo>
                <a:cubicBezTo>
                  <a:pt x="542" y="108"/>
                  <a:pt x="473" y="127"/>
                  <a:pt x="411" y="160"/>
                </a:cubicBezTo>
                <a:cubicBezTo>
                  <a:pt x="387" y="175"/>
                  <a:pt x="381" y="176"/>
                  <a:pt x="373" y="191"/>
                </a:cubicBezTo>
                <a:cubicBezTo>
                  <a:pt x="419" y="190"/>
                  <a:pt x="464" y="182"/>
                  <a:pt x="511" y="177"/>
                </a:cubicBezTo>
                <a:cubicBezTo>
                  <a:pt x="555" y="172"/>
                  <a:pt x="658" y="158"/>
                  <a:pt x="678" y="216"/>
                </a:cubicBezTo>
                <a:cubicBezTo>
                  <a:pt x="702" y="285"/>
                  <a:pt x="602" y="393"/>
                  <a:pt x="567" y="439"/>
                </a:cubicBezTo>
                <a:cubicBezTo>
                  <a:pt x="510" y="515"/>
                  <a:pt x="432" y="586"/>
                  <a:pt x="391" y="673"/>
                </a:cubicBezTo>
                <a:cubicBezTo>
                  <a:pt x="362" y="733"/>
                  <a:pt x="417" y="740"/>
                  <a:pt x="463" y="743"/>
                </a:cubicBezTo>
                <a:cubicBezTo>
                  <a:pt x="514" y="746"/>
                  <a:pt x="559" y="740"/>
                  <a:pt x="607" y="756"/>
                </a:cubicBezTo>
                <a:cubicBezTo>
                  <a:pt x="578" y="808"/>
                  <a:pt x="550" y="837"/>
                  <a:pt x="498" y="879"/>
                </a:cubicBezTo>
                <a:cubicBezTo>
                  <a:pt x="440" y="926"/>
                  <a:pt x="378" y="967"/>
                  <a:pt x="317" y="1009"/>
                </a:cubicBezTo>
                <a:cubicBezTo>
                  <a:pt x="314" y="1011"/>
                  <a:pt x="311" y="1014"/>
                  <a:pt x="308" y="1016"/>
                </a:cubicBezTo>
                <a:cubicBezTo>
                  <a:pt x="353" y="1006"/>
                  <a:pt x="397" y="992"/>
                  <a:pt x="442" y="981"/>
                </a:cubicBezTo>
                <a:cubicBezTo>
                  <a:pt x="514" y="963"/>
                  <a:pt x="560" y="959"/>
                  <a:pt x="627" y="980"/>
                </a:cubicBezTo>
                <a:cubicBezTo>
                  <a:pt x="615" y="1006"/>
                  <a:pt x="633" y="1016"/>
                  <a:pt x="589" y="1022"/>
                </a:cubicBezTo>
                <a:cubicBezTo>
                  <a:pt x="540" y="1029"/>
                  <a:pt x="503" y="995"/>
                  <a:pt x="465" y="9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6" name="Ink 162"/>
          <p:cNvSpPr>
            <a:spLocks noRot="1" noChangeAspect="1" noEditPoints="1" noChangeArrowheads="1" noChangeShapeType="1" noTextEdit="1"/>
          </p:cNvSpPr>
          <p:nvPr/>
        </p:nvSpPr>
        <p:spPr bwMode="auto">
          <a:xfrm>
            <a:off x="5283200" y="3719513"/>
            <a:ext cx="230188" cy="330200"/>
          </a:xfrm>
          <a:custGeom>
            <a:avLst/>
            <a:gdLst>
              <a:gd name="T0" fmla="*/ 2147483647 w 639"/>
              <a:gd name="T1" fmla="*/ 0 h 921"/>
              <a:gd name="T2" fmla="*/ 2147483647 w 639"/>
              <a:gd name="T3" fmla="*/ 2147483647 h 921"/>
              <a:gd name="T4" fmla="*/ 2147483647 w 639"/>
              <a:gd name="T5" fmla="*/ 2147483647 h 921"/>
              <a:gd name="T6" fmla="*/ 2147483647 w 639"/>
              <a:gd name="T7" fmla="*/ 2147483647 h 921"/>
              <a:gd name="T8" fmla="*/ 2147483647 w 639"/>
              <a:gd name="T9" fmla="*/ 2147483647 h 921"/>
              <a:gd name="T10" fmla="*/ 2147483647 w 639"/>
              <a:gd name="T11" fmla="*/ 2147483647 h 921"/>
              <a:gd name="T12" fmla="*/ 2147483647 w 639"/>
              <a:gd name="T13" fmla="*/ 2147483647 h 921"/>
              <a:gd name="T14" fmla="*/ 2147483647 w 639"/>
              <a:gd name="T15" fmla="*/ 2147483647 h 921"/>
              <a:gd name="T16" fmla="*/ 2147483647 w 639"/>
              <a:gd name="T17" fmla="*/ 2147483647 h 921"/>
              <a:gd name="T18" fmla="*/ 2147483647 w 639"/>
              <a:gd name="T19" fmla="*/ 2147483647 h 921"/>
              <a:gd name="T20" fmla="*/ 2147483647 w 639"/>
              <a:gd name="T21" fmla="*/ 2147483647 h 921"/>
              <a:gd name="T22" fmla="*/ 2147483647 w 639"/>
              <a:gd name="T23" fmla="*/ 2147483647 h 9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21"/>
              <a:gd name="T38" fmla="*/ 639 w 639"/>
              <a:gd name="T39" fmla="*/ 921 h 9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21" extrusionOk="0">
                <a:moveTo>
                  <a:pt x="151" y="0"/>
                </a:moveTo>
                <a:cubicBezTo>
                  <a:pt x="131" y="19"/>
                  <a:pt x="118" y="27"/>
                  <a:pt x="102" y="57"/>
                </a:cubicBezTo>
                <a:cubicBezTo>
                  <a:pt x="73" y="110"/>
                  <a:pt x="57" y="168"/>
                  <a:pt x="42" y="226"/>
                </a:cubicBezTo>
                <a:cubicBezTo>
                  <a:pt x="19" y="315"/>
                  <a:pt x="7" y="407"/>
                  <a:pt x="2" y="499"/>
                </a:cubicBezTo>
                <a:cubicBezTo>
                  <a:pt x="-4" y="604"/>
                  <a:pt x="1" y="716"/>
                  <a:pt x="53" y="810"/>
                </a:cubicBezTo>
                <a:cubicBezTo>
                  <a:pt x="86" y="869"/>
                  <a:pt x="137" y="903"/>
                  <a:pt x="202" y="915"/>
                </a:cubicBezTo>
                <a:cubicBezTo>
                  <a:pt x="320" y="938"/>
                  <a:pt x="442" y="877"/>
                  <a:pt x="527" y="798"/>
                </a:cubicBezTo>
                <a:cubicBezTo>
                  <a:pt x="588" y="742"/>
                  <a:pt x="650" y="655"/>
                  <a:pt x="637" y="568"/>
                </a:cubicBezTo>
                <a:cubicBezTo>
                  <a:pt x="625" y="482"/>
                  <a:pt x="526" y="424"/>
                  <a:pt x="453" y="482"/>
                </a:cubicBezTo>
                <a:cubicBezTo>
                  <a:pt x="395" y="528"/>
                  <a:pt x="384" y="617"/>
                  <a:pt x="384" y="686"/>
                </a:cubicBezTo>
                <a:cubicBezTo>
                  <a:pt x="384" y="732"/>
                  <a:pt x="389" y="797"/>
                  <a:pt x="415" y="837"/>
                </a:cubicBezTo>
                <a:cubicBezTo>
                  <a:pt x="420" y="840"/>
                  <a:pt x="426" y="844"/>
                  <a:pt x="431" y="8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7" name="Ink 163"/>
          <p:cNvSpPr>
            <a:spLocks noRot="1" noChangeAspect="1" noEditPoints="1" noChangeArrowheads="1" noChangeShapeType="1" noTextEdit="1"/>
          </p:cNvSpPr>
          <p:nvPr/>
        </p:nvSpPr>
        <p:spPr bwMode="auto">
          <a:xfrm>
            <a:off x="3690938" y="2825750"/>
            <a:ext cx="2776537" cy="522288"/>
          </a:xfrm>
          <a:custGeom>
            <a:avLst/>
            <a:gdLst>
              <a:gd name="T0" fmla="*/ 2147483647 w 7714"/>
              <a:gd name="T1" fmla="*/ 2147483647 h 1454"/>
              <a:gd name="T2" fmla="*/ 2147483647 w 7714"/>
              <a:gd name="T3" fmla="*/ 2147483647 h 1454"/>
              <a:gd name="T4" fmla="*/ 2147483647 w 7714"/>
              <a:gd name="T5" fmla="*/ 2147483647 h 1454"/>
              <a:gd name="T6" fmla="*/ 2147483647 w 7714"/>
              <a:gd name="T7" fmla="*/ 2147483647 h 1454"/>
              <a:gd name="T8" fmla="*/ 2147483647 w 7714"/>
              <a:gd name="T9" fmla="*/ 2147483647 h 1454"/>
              <a:gd name="T10" fmla="*/ 2147483647 w 7714"/>
              <a:gd name="T11" fmla="*/ 2147483647 h 1454"/>
              <a:gd name="T12" fmla="*/ 2147483647 w 7714"/>
              <a:gd name="T13" fmla="*/ 2147483647 h 1454"/>
              <a:gd name="T14" fmla="*/ 2147483647 w 7714"/>
              <a:gd name="T15" fmla="*/ 2147483647 h 1454"/>
              <a:gd name="T16" fmla="*/ 2147483647 w 7714"/>
              <a:gd name="T17" fmla="*/ 2147483647 h 1454"/>
              <a:gd name="T18" fmla="*/ 2147483647 w 7714"/>
              <a:gd name="T19" fmla="*/ 2147483647 h 1454"/>
              <a:gd name="T20" fmla="*/ 2147483647 w 7714"/>
              <a:gd name="T21" fmla="*/ 2147483647 h 1454"/>
              <a:gd name="T22" fmla="*/ 2147483647 w 7714"/>
              <a:gd name="T23" fmla="*/ 2147483647 h 1454"/>
              <a:gd name="T24" fmla="*/ 2147483647 w 7714"/>
              <a:gd name="T25" fmla="*/ 2147483647 h 1454"/>
              <a:gd name="T26" fmla="*/ 2147483647 w 7714"/>
              <a:gd name="T27" fmla="*/ 2147483647 h 1454"/>
              <a:gd name="T28" fmla="*/ 2147483647 w 7714"/>
              <a:gd name="T29" fmla="*/ 0 h 1454"/>
              <a:gd name="T30" fmla="*/ 2147483647 w 7714"/>
              <a:gd name="T31" fmla="*/ 2147483647 h 1454"/>
              <a:gd name="T32" fmla="*/ 2147483647 w 7714"/>
              <a:gd name="T33" fmla="*/ 2147483647 h 1454"/>
              <a:gd name="T34" fmla="*/ 2147483647 w 7714"/>
              <a:gd name="T35" fmla="*/ 2147483647 h 1454"/>
              <a:gd name="T36" fmla="*/ 2147483647 w 7714"/>
              <a:gd name="T37" fmla="*/ 2147483647 h 1454"/>
              <a:gd name="T38" fmla="*/ 2147483647 w 7714"/>
              <a:gd name="T39" fmla="*/ 2147483647 h 1454"/>
              <a:gd name="T40" fmla="*/ 2147483647 w 7714"/>
              <a:gd name="T41" fmla="*/ 2147483647 h 1454"/>
              <a:gd name="T42" fmla="*/ 2147483647 w 7714"/>
              <a:gd name="T43" fmla="*/ 2147483647 h 1454"/>
              <a:gd name="T44" fmla="*/ 2147483647 w 7714"/>
              <a:gd name="T45" fmla="*/ 2147483647 h 1454"/>
              <a:gd name="T46" fmla="*/ 2147483647 w 7714"/>
              <a:gd name="T47" fmla="*/ 2147483647 h 1454"/>
              <a:gd name="T48" fmla="*/ 2147483647 w 7714"/>
              <a:gd name="T49" fmla="*/ 2147483647 h 1454"/>
              <a:gd name="T50" fmla="*/ 2147483647 w 7714"/>
              <a:gd name="T51" fmla="*/ 2147483647 h 1454"/>
              <a:gd name="T52" fmla="*/ 2147483647 w 7714"/>
              <a:gd name="T53" fmla="*/ 2147483647 h 1454"/>
              <a:gd name="T54" fmla="*/ 2147483647 w 7714"/>
              <a:gd name="T55" fmla="*/ 2147483647 h 1454"/>
              <a:gd name="T56" fmla="*/ 2147483647 w 7714"/>
              <a:gd name="T57" fmla="*/ 2147483647 h 1454"/>
              <a:gd name="T58" fmla="*/ 2147483647 w 7714"/>
              <a:gd name="T59" fmla="*/ 2147483647 h 1454"/>
              <a:gd name="T60" fmla="*/ 2147483647 w 7714"/>
              <a:gd name="T61" fmla="*/ 2147483647 h 1454"/>
              <a:gd name="T62" fmla="*/ 2147483647 w 7714"/>
              <a:gd name="T63" fmla="*/ 2147483647 h 1454"/>
              <a:gd name="T64" fmla="*/ 2147483647 w 7714"/>
              <a:gd name="T65" fmla="*/ 2147483647 h 1454"/>
              <a:gd name="T66" fmla="*/ 2147483647 w 7714"/>
              <a:gd name="T67" fmla="*/ 2147483647 h 1454"/>
              <a:gd name="T68" fmla="*/ 2147483647 w 7714"/>
              <a:gd name="T69" fmla="*/ 2147483647 h 1454"/>
              <a:gd name="T70" fmla="*/ 2147483647 w 7714"/>
              <a:gd name="T71" fmla="*/ 2147483647 h 1454"/>
              <a:gd name="T72" fmla="*/ 2147483647 w 7714"/>
              <a:gd name="T73" fmla="*/ 2147483647 h 1454"/>
              <a:gd name="T74" fmla="*/ 2147483647 w 7714"/>
              <a:gd name="T75" fmla="*/ 2147483647 h 1454"/>
              <a:gd name="T76" fmla="*/ 2147483647 w 7714"/>
              <a:gd name="T77" fmla="*/ 2147483647 h 1454"/>
              <a:gd name="T78" fmla="*/ 2147483647 w 7714"/>
              <a:gd name="T79" fmla="*/ 2147483647 h 1454"/>
              <a:gd name="T80" fmla="*/ 2147483647 w 7714"/>
              <a:gd name="T81" fmla="*/ 2147483647 h 1454"/>
              <a:gd name="T82" fmla="*/ 2147483647 w 7714"/>
              <a:gd name="T83" fmla="*/ 2147483647 h 1454"/>
              <a:gd name="T84" fmla="*/ 2147483647 w 7714"/>
              <a:gd name="T85" fmla="*/ 2147483647 h 1454"/>
              <a:gd name="T86" fmla="*/ 2147483647 w 7714"/>
              <a:gd name="T87" fmla="*/ 2147483647 h 1454"/>
              <a:gd name="T88" fmla="*/ 2147483647 w 7714"/>
              <a:gd name="T89" fmla="*/ 2147483647 h 1454"/>
              <a:gd name="T90" fmla="*/ 2147483647 w 7714"/>
              <a:gd name="T91" fmla="*/ 2147483647 h 1454"/>
              <a:gd name="T92" fmla="*/ 2147483647 w 7714"/>
              <a:gd name="T93" fmla="*/ 2147483647 h 1454"/>
              <a:gd name="T94" fmla="*/ 2147483647 w 7714"/>
              <a:gd name="T95" fmla="*/ 2147483647 h 1454"/>
              <a:gd name="T96" fmla="*/ 2147483647 w 7714"/>
              <a:gd name="T97" fmla="*/ 2147483647 h 1454"/>
              <a:gd name="T98" fmla="*/ 2147483647 w 7714"/>
              <a:gd name="T99" fmla="*/ 2147483647 h 1454"/>
              <a:gd name="T100" fmla="*/ 2147483647 w 7714"/>
              <a:gd name="T101" fmla="*/ 2147483647 h 1454"/>
              <a:gd name="T102" fmla="*/ 2147483647 w 7714"/>
              <a:gd name="T103" fmla="*/ 2147483647 h 1454"/>
              <a:gd name="T104" fmla="*/ 2147483647 w 7714"/>
              <a:gd name="T105" fmla="*/ 2147483647 h 1454"/>
              <a:gd name="T106" fmla="*/ 2147483647 w 7714"/>
              <a:gd name="T107" fmla="*/ 2147483647 h 1454"/>
              <a:gd name="T108" fmla="*/ 2147483647 w 7714"/>
              <a:gd name="T109" fmla="*/ 2147483647 h 1454"/>
              <a:gd name="T110" fmla="*/ 2147483647 w 7714"/>
              <a:gd name="T111" fmla="*/ 2147483647 h 1454"/>
              <a:gd name="T112" fmla="*/ 2147483647 w 7714"/>
              <a:gd name="T113" fmla="*/ 2147483647 h 1454"/>
              <a:gd name="T114" fmla="*/ 2147483647 w 7714"/>
              <a:gd name="T115" fmla="*/ 2147483647 h 1454"/>
              <a:gd name="T116" fmla="*/ 2147483647 w 7714"/>
              <a:gd name="T117" fmla="*/ 2147483647 h 1454"/>
              <a:gd name="T118" fmla="*/ 2147483647 w 7714"/>
              <a:gd name="T119" fmla="*/ 2147483647 h 1454"/>
              <a:gd name="T120" fmla="*/ 2147483647 w 7714"/>
              <a:gd name="T121" fmla="*/ 2147483647 h 1454"/>
              <a:gd name="T122" fmla="*/ 2147483647 w 7714"/>
              <a:gd name="T123" fmla="*/ 2147483647 h 1454"/>
              <a:gd name="T124" fmla="*/ 2147483647 w 7714"/>
              <a:gd name="T125" fmla="*/ 2147483647 h 1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14"/>
              <a:gd name="T190" fmla="*/ 0 h 1454"/>
              <a:gd name="T191" fmla="*/ 7714 w 7714"/>
              <a:gd name="T192" fmla="*/ 1454 h 1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14" h="1454" extrusionOk="0">
                <a:moveTo>
                  <a:pt x="6742" y="655"/>
                </a:moveTo>
                <a:cubicBezTo>
                  <a:pt x="6749" y="635"/>
                  <a:pt x="6753" y="614"/>
                  <a:pt x="6760" y="594"/>
                </a:cubicBezTo>
                <a:cubicBezTo>
                  <a:pt x="6766" y="578"/>
                  <a:pt x="6771" y="564"/>
                  <a:pt x="6781" y="550"/>
                </a:cubicBezTo>
                <a:cubicBezTo>
                  <a:pt x="6798" y="527"/>
                  <a:pt x="6825" y="500"/>
                  <a:pt x="6849" y="484"/>
                </a:cubicBezTo>
                <a:cubicBezTo>
                  <a:pt x="6897" y="452"/>
                  <a:pt x="6952" y="427"/>
                  <a:pt x="7006" y="406"/>
                </a:cubicBezTo>
                <a:cubicBezTo>
                  <a:pt x="7116" y="364"/>
                  <a:pt x="7254" y="336"/>
                  <a:pt x="7370" y="376"/>
                </a:cubicBezTo>
                <a:cubicBezTo>
                  <a:pt x="7411" y="390"/>
                  <a:pt x="7449" y="420"/>
                  <a:pt x="7470" y="457"/>
                </a:cubicBezTo>
                <a:cubicBezTo>
                  <a:pt x="7509" y="525"/>
                  <a:pt x="7462" y="596"/>
                  <a:pt x="7405" y="634"/>
                </a:cubicBezTo>
                <a:cubicBezTo>
                  <a:pt x="7338" y="679"/>
                  <a:pt x="7256" y="695"/>
                  <a:pt x="7179" y="710"/>
                </a:cubicBezTo>
                <a:cubicBezTo>
                  <a:pt x="7207" y="716"/>
                  <a:pt x="7232" y="721"/>
                  <a:pt x="7259" y="732"/>
                </a:cubicBezTo>
                <a:cubicBezTo>
                  <a:pt x="7361" y="776"/>
                  <a:pt x="7471" y="896"/>
                  <a:pt x="7490" y="1007"/>
                </a:cubicBezTo>
                <a:cubicBezTo>
                  <a:pt x="7506" y="1096"/>
                  <a:pt x="7435" y="1169"/>
                  <a:pt x="7365" y="1212"/>
                </a:cubicBezTo>
                <a:cubicBezTo>
                  <a:pt x="7260" y="1276"/>
                  <a:pt x="7139" y="1287"/>
                  <a:pt x="7023" y="1250"/>
                </a:cubicBezTo>
                <a:cubicBezTo>
                  <a:pt x="6932" y="1221"/>
                  <a:pt x="6847" y="1157"/>
                  <a:pt x="6773" y="1098"/>
                </a:cubicBezTo>
                <a:cubicBezTo>
                  <a:pt x="6745" y="1076"/>
                  <a:pt x="6703" y="1047"/>
                  <a:pt x="6684" y="1016"/>
                </a:cubicBezTo>
                <a:cubicBezTo>
                  <a:pt x="6671" y="994"/>
                  <a:pt x="6678" y="976"/>
                  <a:pt x="6685" y="952"/>
                </a:cubicBezTo>
                <a:cubicBezTo>
                  <a:pt x="6689" y="945"/>
                  <a:pt x="6692" y="937"/>
                  <a:pt x="6696" y="930"/>
                </a:cubicBezTo>
              </a:path>
              <a:path w="7714" h="1454" extrusionOk="0">
                <a:moveTo>
                  <a:pt x="6979" y="7"/>
                </a:moveTo>
                <a:cubicBezTo>
                  <a:pt x="7008" y="41"/>
                  <a:pt x="7003" y="43"/>
                  <a:pt x="6963" y="111"/>
                </a:cubicBezTo>
                <a:cubicBezTo>
                  <a:pt x="6887" y="240"/>
                  <a:pt x="6791" y="353"/>
                  <a:pt x="6693" y="466"/>
                </a:cubicBezTo>
                <a:cubicBezTo>
                  <a:pt x="6623" y="546"/>
                  <a:pt x="6552" y="623"/>
                  <a:pt x="6480" y="701"/>
                </a:cubicBezTo>
                <a:cubicBezTo>
                  <a:pt x="6568" y="616"/>
                  <a:pt x="6660" y="535"/>
                  <a:pt x="6753" y="455"/>
                </a:cubicBezTo>
                <a:cubicBezTo>
                  <a:pt x="6854" y="368"/>
                  <a:pt x="6962" y="259"/>
                  <a:pt x="7085" y="202"/>
                </a:cubicBezTo>
                <a:cubicBezTo>
                  <a:pt x="7098" y="199"/>
                  <a:pt x="7110" y="197"/>
                  <a:pt x="7123" y="194"/>
                </a:cubicBezTo>
                <a:cubicBezTo>
                  <a:pt x="7102" y="274"/>
                  <a:pt x="7072" y="329"/>
                  <a:pt x="7013" y="406"/>
                </a:cubicBezTo>
                <a:cubicBezTo>
                  <a:pt x="6948" y="491"/>
                  <a:pt x="6879" y="575"/>
                  <a:pt x="6822" y="664"/>
                </a:cubicBezTo>
                <a:cubicBezTo>
                  <a:pt x="6888" y="638"/>
                  <a:pt x="6954" y="607"/>
                  <a:pt x="7022" y="586"/>
                </a:cubicBezTo>
                <a:cubicBezTo>
                  <a:pt x="7092" y="564"/>
                  <a:pt x="7117" y="565"/>
                  <a:pt x="7180" y="589"/>
                </a:cubicBezTo>
                <a:cubicBezTo>
                  <a:pt x="7195" y="694"/>
                  <a:pt x="7156" y="764"/>
                  <a:pt x="7103" y="858"/>
                </a:cubicBezTo>
                <a:cubicBezTo>
                  <a:pt x="7055" y="944"/>
                  <a:pt x="6998" y="1024"/>
                  <a:pt x="6949" y="1109"/>
                </a:cubicBezTo>
                <a:cubicBezTo>
                  <a:pt x="7008" y="1083"/>
                  <a:pt x="7071" y="1040"/>
                  <a:pt x="7131" y="999"/>
                </a:cubicBezTo>
                <a:cubicBezTo>
                  <a:pt x="7207" y="947"/>
                  <a:pt x="7312" y="852"/>
                  <a:pt x="7406" y="836"/>
                </a:cubicBezTo>
                <a:cubicBezTo>
                  <a:pt x="7413" y="839"/>
                  <a:pt x="7419" y="841"/>
                  <a:pt x="7426" y="844"/>
                </a:cubicBezTo>
                <a:cubicBezTo>
                  <a:pt x="7390" y="937"/>
                  <a:pt x="7328" y="1004"/>
                  <a:pt x="7262" y="1079"/>
                </a:cubicBezTo>
                <a:cubicBezTo>
                  <a:pt x="7211" y="1137"/>
                  <a:pt x="7159" y="1195"/>
                  <a:pt x="7113" y="1256"/>
                </a:cubicBezTo>
                <a:cubicBezTo>
                  <a:pt x="7194" y="1207"/>
                  <a:pt x="7274" y="1156"/>
                  <a:pt x="7356" y="1108"/>
                </a:cubicBezTo>
                <a:cubicBezTo>
                  <a:pt x="7452" y="1052"/>
                  <a:pt x="7555" y="981"/>
                  <a:pt x="7666" y="961"/>
                </a:cubicBezTo>
                <a:cubicBezTo>
                  <a:pt x="7677" y="961"/>
                  <a:pt x="7689" y="961"/>
                  <a:pt x="7700" y="961"/>
                </a:cubicBezTo>
                <a:cubicBezTo>
                  <a:pt x="7693" y="999"/>
                  <a:pt x="7700" y="1021"/>
                  <a:pt x="7653" y="1062"/>
                </a:cubicBezTo>
                <a:cubicBezTo>
                  <a:pt x="7601" y="1107"/>
                  <a:pt x="7545" y="1103"/>
                  <a:pt x="7482" y="1098"/>
                </a:cubicBezTo>
              </a:path>
              <a:path w="7714" h="1454" extrusionOk="0">
                <a:moveTo>
                  <a:pt x="5253" y="633"/>
                </a:moveTo>
                <a:cubicBezTo>
                  <a:pt x="5252" y="622"/>
                  <a:pt x="5239" y="593"/>
                  <a:pt x="5264" y="538"/>
                </a:cubicBezTo>
                <a:cubicBezTo>
                  <a:pt x="5306" y="445"/>
                  <a:pt x="5366" y="357"/>
                  <a:pt x="5423" y="272"/>
                </a:cubicBezTo>
                <a:cubicBezTo>
                  <a:pt x="5479" y="189"/>
                  <a:pt x="5540" y="96"/>
                  <a:pt x="5617" y="31"/>
                </a:cubicBezTo>
                <a:cubicBezTo>
                  <a:pt x="5654" y="7"/>
                  <a:pt x="5665" y="-2"/>
                  <a:pt x="5695" y="0"/>
                </a:cubicBezTo>
                <a:cubicBezTo>
                  <a:pt x="5750" y="85"/>
                  <a:pt x="5772" y="123"/>
                  <a:pt x="5761" y="242"/>
                </a:cubicBezTo>
                <a:cubicBezTo>
                  <a:pt x="5729" y="605"/>
                  <a:pt x="5550" y="941"/>
                  <a:pt x="5282" y="1185"/>
                </a:cubicBezTo>
                <a:cubicBezTo>
                  <a:pt x="5188" y="1271"/>
                  <a:pt x="5041" y="1382"/>
                  <a:pt x="4904" y="1340"/>
                </a:cubicBezTo>
                <a:cubicBezTo>
                  <a:pt x="4828" y="1317"/>
                  <a:pt x="4810" y="1231"/>
                  <a:pt x="4837" y="1164"/>
                </a:cubicBezTo>
                <a:cubicBezTo>
                  <a:pt x="4896" y="1019"/>
                  <a:pt x="5085" y="969"/>
                  <a:pt x="5222" y="948"/>
                </a:cubicBezTo>
                <a:cubicBezTo>
                  <a:pt x="5404" y="921"/>
                  <a:pt x="5591" y="939"/>
                  <a:pt x="5773" y="962"/>
                </a:cubicBezTo>
                <a:cubicBezTo>
                  <a:pt x="5929" y="982"/>
                  <a:pt x="6085" y="1009"/>
                  <a:pt x="6239" y="1040"/>
                </a:cubicBezTo>
                <a:cubicBezTo>
                  <a:pt x="6262" y="1045"/>
                  <a:pt x="6416" y="1099"/>
                  <a:pt x="6439" y="1081"/>
                </a:cubicBezTo>
                <a:cubicBezTo>
                  <a:pt x="6471" y="1056"/>
                  <a:pt x="6430" y="1063"/>
                  <a:pt x="6445" y="1027"/>
                </a:cubicBezTo>
              </a:path>
              <a:path w="7714" h="1454" extrusionOk="0">
                <a:moveTo>
                  <a:pt x="5480" y="125"/>
                </a:moveTo>
                <a:cubicBezTo>
                  <a:pt x="5386" y="142"/>
                  <a:pt x="5290" y="167"/>
                  <a:pt x="5202" y="207"/>
                </a:cubicBezTo>
                <a:cubicBezTo>
                  <a:pt x="5126" y="242"/>
                  <a:pt x="5063" y="290"/>
                  <a:pt x="5000" y="344"/>
                </a:cubicBezTo>
                <a:cubicBezTo>
                  <a:pt x="5006" y="343"/>
                  <a:pt x="5105" y="303"/>
                  <a:pt x="5136" y="288"/>
                </a:cubicBezTo>
                <a:cubicBezTo>
                  <a:pt x="5230" y="242"/>
                  <a:pt x="5335" y="174"/>
                  <a:pt x="5441" y="163"/>
                </a:cubicBezTo>
                <a:cubicBezTo>
                  <a:pt x="5558" y="151"/>
                  <a:pt x="5531" y="274"/>
                  <a:pt x="5508" y="344"/>
                </a:cubicBezTo>
                <a:cubicBezTo>
                  <a:pt x="5457" y="500"/>
                  <a:pt x="5359" y="643"/>
                  <a:pt x="5273" y="781"/>
                </a:cubicBezTo>
                <a:cubicBezTo>
                  <a:pt x="5218" y="869"/>
                  <a:pt x="5151" y="952"/>
                  <a:pt x="5118" y="1050"/>
                </a:cubicBezTo>
                <a:cubicBezTo>
                  <a:pt x="5196" y="1032"/>
                  <a:pt x="5255" y="1004"/>
                  <a:pt x="5330" y="955"/>
                </a:cubicBezTo>
                <a:cubicBezTo>
                  <a:pt x="5446" y="880"/>
                  <a:pt x="5556" y="796"/>
                  <a:pt x="5666" y="714"/>
                </a:cubicBezTo>
                <a:cubicBezTo>
                  <a:pt x="5697" y="691"/>
                  <a:pt x="5728" y="670"/>
                  <a:pt x="5760" y="648"/>
                </a:cubicBezTo>
                <a:cubicBezTo>
                  <a:pt x="5718" y="694"/>
                  <a:pt x="5675" y="740"/>
                  <a:pt x="5632" y="785"/>
                </a:cubicBezTo>
                <a:cubicBezTo>
                  <a:pt x="5579" y="840"/>
                  <a:pt x="5533" y="891"/>
                  <a:pt x="5499" y="957"/>
                </a:cubicBezTo>
                <a:cubicBezTo>
                  <a:pt x="5547" y="955"/>
                  <a:pt x="5580" y="940"/>
                  <a:pt x="5618" y="906"/>
                </a:cubicBezTo>
                <a:cubicBezTo>
                  <a:pt x="5653" y="875"/>
                  <a:pt x="5664" y="846"/>
                  <a:pt x="5681" y="804"/>
                </a:cubicBezTo>
              </a:path>
              <a:path w="7714" h="1454" extrusionOk="0">
                <a:moveTo>
                  <a:pt x="4237" y="634"/>
                </a:moveTo>
                <a:cubicBezTo>
                  <a:pt x="4236" y="599"/>
                  <a:pt x="4237" y="558"/>
                  <a:pt x="4226" y="524"/>
                </a:cubicBezTo>
                <a:cubicBezTo>
                  <a:pt x="4223" y="518"/>
                  <a:pt x="4220" y="511"/>
                  <a:pt x="4217" y="505"/>
                </a:cubicBezTo>
                <a:cubicBezTo>
                  <a:pt x="4213" y="511"/>
                  <a:pt x="4206" y="544"/>
                  <a:pt x="4204" y="578"/>
                </a:cubicBezTo>
                <a:cubicBezTo>
                  <a:pt x="4200" y="666"/>
                  <a:pt x="4198" y="754"/>
                  <a:pt x="4194" y="842"/>
                </a:cubicBezTo>
                <a:cubicBezTo>
                  <a:pt x="4189" y="934"/>
                  <a:pt x="4184" y="1026"/>
                  <a:pt x="4176" y="1117"/>
                </a:cubicBezTo>
                <a:cubicBezTo>
                  <a:pt x="4173" y="1154"/>
                  <a:pt x="4159" y="1202"/>
                  <a:pt x="4164" y="1240"/>
                </a:cubicBezTo>
                <a:cubicBezTo>
                  <a:pt x="4168" y="1273"/>
                  <a:pt x="4199" y="1244"/>
                  <a:pt x="4212" y="1235"/>
                </a:cubicBezTo>
              </a:path>
              <a:path w="7714" h="1454" extrusionOk="0">
                <a:moveTo>
                  <a:pt x="4174" y="389"/>
                </a:moveTo>
                <a:cubicBezTo>
                  <a:pt x="4188" y="369"/>
                  <a:pt x="4203" y="350"/>
                  <a:pt x="4217" y="330"/>
                </a:cubicBezTo>
                <a:cubicBezTo>
                  <a:pt x="4219" y="327"/>
                  <a:pt x="4222" y="323"/>
                  <a:pt x="4224" y="320"/>
                </a:cubicBezTo>
                <a:cubicBezTo>
                  <a:pt x="4208" y="372"/>
                  <a:pt x="4178" y="414"/>
                  <a:pt x="4150" y="462"/>
                </a:cubicBezTo>
                <a:cubicBezTo>
                  <a:pt x="4109" y="533"/>
                  <a:pt x="4064" y="605"/>
                  <a:pt x="4032" y="680"/>
                </a:cubicBezTo>
                <a:cubicBezTo>
                  <a:pt x="4020" y="716"/>
                  <a:pt x="4016" y="723"/>
                  <a:pt x="4016" y="747"/>
                </a:cubicBezTo>
                <a:cubicBezTo>
                  <a:pt x="4066" y="758"/>
                  <a:pt x="4080" y="755"/>
                  <a:pt x="4139" y="727"/>
                </a:cubicBezTo>
                <a:cubicBezTo>
                  <a:pt x="4217" y="690"/>
                  <a:pt x="4290" y="642"/>
                  <a:pt x="4366" y="602"/>
                </a:cubicBezTo>
                <a:cubicBezTo>
                  <a:pt x="4401" y="584"/>
                  <a:pt x="4416" y="585"/>
                  <a:pt x="4445" y="579"/>
                </a:cubicBezTo>
                <a:cubicBezTo>
                  <a:pt x="4404" y="654"/>
                  <a:pt x="4338" y="713"/>
                  <a:pt x="4279" y="774"/>
                </a:cubicBezTo>
                <a:cubicBezTo>
                  <a:pt x="4234" y="820"/>
                  <a:pt x="4189" y="866"/>
                  <a:pt x="4148" y="915"/>
                </a:cubicBezTo>
                <a:cubicBezTo>
                  <a:pt x="4173" y="910"/>
                  <a:pt x="4205" y="897"/>
                  <a:pt x="4235" y="889"/>
                </a:cubicBezTo>
                <a:cubicBezTo>
                  <a:pt x="4277" y="877"/>
                  <a:pt x="4292" y="898"/>
                  <a:pt x="4289" y="939"/>
                </a:cubicBezTo>
                <a:cubicBezTo>
                  <a:pt x="4283" y="1022"/>
                  <a:pt x="4228" y="1113"/>
                  <a:pt x="4192" y="1186"/>
                </a:cubicBezTo>
                <a:cubicBezTo>
                  <a:pt x="4167" y="1237"/>
                  <a:pt x="4181" y="1204"/>
                  <a:pt x="4175" y="1167"/>
                </a:cubicBezTo>
                <a:cubicBezTo>
                  <a:pt x="4173" y="1156"/>
                  <a:pt x="4170" y="1144"/>
                  <a:pt x="4168" y="1133"/>
                </a:cubicBezTo>
              </a:path>
              <a:path w="7714" h="1454" extrusionOk="0">
                <a:moveTo>
                  <a:pt x="3284" y="551"/>
                </a:moveTo>
                <a:cubicBezTo>
                  <a:pt x="3259" y="525"/>
                  <a:pt x="3244" y="495"/>
                  <a:pt x="3202" y="497"/>
                </a:cubicBezTo>
                <a:cubicBezTo>
                  <a:pt x="3152" y="500"/>
                  <a:pt x="3112" y="546"/>
                  <a:pt x="3086" y="584"/>
                </a:cubicBezTo>
                <a:cubicBezTo>
                  <a:pt x="3033" y="660"/>
                  <a:pt x="3008" y="746"/>
                  <a:pt x="2992" y="836"/>
                </a:cubicBezTo>
                <a:cubicBezTo>
                  <a:pt x="2975" y="931"/>
                  <a:pt x="2974" y="1029"/>
                  <a:pt x="3014" y="1119"/>
                </a:cubicBezTo>
                <a:cubicBezTo>
                  <a:pt x="3045" y="1188"/>
                  <a:pt x="3107" y="1241"/>
                  <a:pt x="3186" y="1240"/>
                </a:cubicBezTo>
                <a:cubicBezTo>
                  <a:pt x="3279" y="1239"/>
                  <a:pt x="3368" y="1177"/>
                  <a:pt x="3432" y="1114"/>
                </a:cubicBezTo>
                <a:cubicBezTo>
                  <a:pt x="3531" y="1017"/>
                  <a:pt x="3602" y="882"/>
                  <a:pt x="3604" y="742"/>
                </a:cubicBezTo>
                <a:cubicBezTo>
                  <a:pt x="3606" y="601"/>
                  <a:pt x="3512" y="477"/>
                  <a:pt x="3366" y="473"/>
                </a:cubicBezTo>
                <a:cubicBezTo>
                  <a:pt x="3283" y="471"/>
                  <a:pt x="3246" y="505"/>
                  <a:pt x="3208" y="570"/>
                </a:cubicBezTo>
              </a:path>
              <a:path w="7714" h="1454" extrusionOk="0">
                <a:moveTo>
                  <a:pt x="3723" y="505"/>
                </a:moveTo>
                <a:cubicBezTo>
                  <a:pt x="3641" y="513"/>
                  <a:pt x="3590" y="539"/>
                  <a:pt x="3520" y="586"/>
                </a:cubicBezTo>
                <a:cubicBezTo>
                  <a:pt x="3393" y="672"/>
                  <a:pt x="3286" y="785"/>
                  <a:pt x="3174" y="889"/>
                </a:cubicBezTo>
                <a:cubicBezTo>
                  <a:pt x="3076" y="980"/>
                  <a:pt x="2979" y="1092"/>
                  <a:pt x="2869" y="1169"/>
                </a:cubicBezTo>
                <a:cubicBezTo>
                  <a:pt x="2839" y="1183"/>
                  <a:pt x="2835" y="1193"/>
                  <a:pt x="2818" y="1182"/>
                </a:cubicBezTo>
                <a:cubicBezTo>
                  <a:pt x="2852" y="1086"/>
                  <a:pt x="2914" y="1009"/>
                  <a:pt x="2976" y="928"/>
                </a:cubicBezTo>
                <a:cubicBezTo>
                  <a:pt x="3055" y="825"/>
                  <a:pt x="3138" y="711"/>
                  <a:pt x="3243" y="633"/>
                </a:cubicBezTo>
                <a:cubicBezTo>
                  <a:pt x="3281" y="612"/>
                  <a:pt x="3289" y="602"/>
                  <a:pt x="3316" y="612"/>
                </a:cubicBezTo>
                <a:cubicBezTo>
                  <a:pt x="3318" y="705"/>
                  <a:pt x="3286" y="781"/>
                  <a:pt x="3245" y="866"/>
                </a:cubicBezTo>
                <a:cubicBezTo>
                  <a:pt x="3202" y="956"/>
                  <a:pt x="3152" y="1042"/>
                  <a:pt x="3098" y="1125"/>
                </a:cubicBezTo>
                <a:cubicBezTo>
                  <a:pt x="3142" y="1066"/>
                  <a:pt x="3188" y="1012"/>
                  <a:pt x="3240" y="959"/>
                </a:cubicBezTo>
                <a:cubicBezTo>
                  <a:pt x="3310" y="887"/>
                  <a:pt x="3377" y="816"/>
                  <a:pt x="3480" y="830"/>
                </a:cubicBezTo>
                <a:cubicBezTo>
                  <a:pt x="3520" y="888"/>
                  <a:pt x="3529" y="935"/>
                  <a:pt x="3534" y="1006"/>
                </a:cubicBezTo>
                <a:cubicBezTo>
                  <a:pt x="3537" y="1051"/>
                  <a:pt x="3546" y="1114"/>
                  <a:pt x="3533" y="1158"/>
                </a:cubicBezTo>
                <a:cubicBezTo>
                  <a:pt x="3529" y="1172"/>
                  <a:pt x="3519" y="1139"/>
                  <a:pt x="3508" y="1122"/>
                </a:cubicBezTo>
              </a:path>
              <a:path w="7714" h="1454" extrusionOk="0">
                <a:moveTo>
                  <a:pt x="2230" y="362"/>
                </a:moveTo>
                <a:cubicBezTo>
                  <a:pt x="2231" y="387"/>
                  <a:pt x="2231" y="414"/>
                  <a:pt x="2236" y="439"/>
                </a:cubicBezTo>
                <a:cubicBezTo>
                  <a:pt x="2249" y="513"/>
                  <a:pt x="2254" y="587"/>
                  <a:pt x="2256" y="662"/>
                </a:cubicBezTo>
                <a:cubicBezTo>
                  <a:pt x="2258" y="757"/>
                  <a:pt x="2251" y="851"/>
                  <a:pt x="2242" y="945"/>
                </a:cubicBezTo>
                <a:cubicBezTo>
                  <a:pt x="2235" y="1022"/>
                  <a:pt x="2225" y="1099"/>
                  <a:pt x="2216" y="1176"/>
                </a:cubicBezTo>
                <a:cubicBezTo>
                  <a:pt x="2215" y="1189"/>
                  <a:pt x="2215" y="1192"/>
                  <a:pt x="2215" y="1200"/>
                </a:cubicBezTo>
                <a:cubicBezTo>
                  <a:pt x="2223" y="1170"/>
                  <a:pt x="2235" y="1142"/>
                  <a:pt x="2251" y="1114"/>
                </a:cubicBezTo>
                <a:cubicBezTo>
                  <a:pt x="2258" y="1103"/>
                  <a:pt x="2264" y="1093"/>
                  <a:pt x="2271" y="1082"/>
                </a:cubicBezTo>
              </a:path>
              <a:path w="7714" h="1454" extrusionOk="0">
                <a:moveTo>
                  <a:pt x="2387" y="519"/>
                </a:moveTo>
                <a:cubicBezTo>
                  <a:pt x="2402" y="472"/>
                  <a:pt x="2426" y="418"/>
                  <a:pt x="2433" y="370"/>
                </a:cubicBezTo>
                <a:cubicBezTo>
                  <a:pt x="2432" y="364"/>
                  <a:pt x="2432" y="358"/>
                  <a:pt x="2431" y="352"/>
                </a:cubicBezTo>
                <a:cubicBezTo>
                  <a:pt x="2377" y="395"/>
                  <a:pt x="2330" y="444"/>
                  <a:pt x="2280" y="492"/>
                </a:cubicBezTo>
                <a:cubicBezTo>
                  <a:pt x="2210" y="559"/>
                  <a:pt x="2139" y="623"/>
                  <a:pt x="2077" y="697"/>
                </a:cubicBezTo>
                <a:cubicBezTo>
                  <a:pt x="2059" y="720"/>
                  <a:pt x="2051" y="723"/>
                  <a:pt x="2056" y="741"/>
                </a:cubicBezTo>
                <a:cubicBezTo>
                  <a:pt x="2136" y="719"/>
                  <a:pt x="2210" y="683"/>
                  <a:pt x="2286" y="649"/>
                </a:cubicBezTo>
                <a:cubicBezTo>
                  <a:pt x="2381" y="606"/>
                  <a:pt x="2491" y="539"/>
                  <a:pt x="2598" y="531"/>
                </a:cubicBezTo>
                <a:cubicBezTo>
                  <a:pt x="2608" y="533"/>
                  <a:pt x="2619" y="536"/>
                  <a:pt x="2629" y="538"/>
                </a:cubicBezTo>
                <a:cubicBezTo>
                  <a:pt x="2601" y="620"/>
                  <a:pt x="2517" y="671"/>
                  <a:pt x="2448" y="725"/>
                </a:cubicBezTo>
                <a:cubicBezTo>
                  <a:pt x="2342" y="809"/>
                  <a:pt x="2233" y="882"/>
                  <a:pt x="2118" y="952"/>
                </a:cubicBezTo>
                <a:cubicBezTo>
                  <a:pt x="2202" y="923"/>
                  <a:pt x="2285" y="888"/>
                  <a:pt x="2371" y="864"/>
                </a:cubicBezTo>
                <a:cubicBezTo>
                  <a:pt x="2442" y="844"/>
                  <a:pt x="2509" y="821"/>
                  <a:pt x="2563" y="871"/>
                </a:cubicBezTo>
                <a:cubicBezTo>
                  <a:pt x="2533" y="946"/>
                  <a:pt x="2483" y="998"/>
                  <a:pt x="2422" y="1053"/>
                </a:cubicBezTo>
                <a:cubicBezTo>
                  <a:pt x="2359" y="1110"/>
                  <a:pt x="2290" y="1163"/>
                  <a:pt x="2220" y="1211"/>
                </a:cubicBezTo>
                <a:cubicBezTo>
                  <a:pt x="2209" y="1218"/>
                  <a:pt x="2149" y="1270"/>
                  <a:pt x="2145" y="1228"/>
                </a:cubicBezTo>
                <a:cubicBezTo>
                  <a:pt x="2143" y="1202"/>
                  <a:pt x="2168" y="1146"/>
                  <a:pt x="2173" y="1119"/>
                </a:cubicBezTo>
              </a:path>
              <a:path w="7714" h="1454" extrusionOk="0">
                <a:moveTo>
                  <a:pt x="1235" y="537"/>
                </a:moveTo>
                <a:cubicBezTo>
                  <a:pt x="1256" y="492"/>
                  <a:pt x="1278" y="448"/>
                  <a:pt x="1300" y="404"/>
                </a:cubicBezTo>
                <a:cubicBezTo>
                  <a:pt x="1322" y="360"/>
                  <a:pt x="1347" y="325"/>
                  <a:pt x="1380" y="288"/>
                </a:cubicBezTo>
                <a:cubicBezTo>
                  <a:pt x="1416" y="247"/>
                  <a:pt x="1458" y="211"/>
                  <a:pt x="1508" y="188"/>
                </a:cubicBezTo>
                <a:cubicBezTo>
                  <a:pt x="1560" y="164"/>
                  <a:pt x="1602" y="176"/>
                  <a:pt x="1628" y="229"/>
                </a:cubicBezTo>
                <a:cubicBezTo>
                  <a:pt x="1688" y="351"/>
                  <a:pt x="1646" y="526"/>
                  <a:pt x="1611" y="648"/>
                </a:cubicBezTo>
                <a:cubicBezTo>
                  <a:pt x="1556" y="842"/>
                  <a:pt x="1455" y="1021"/>
                  <a:pt x="1326" y="1175"/>
                </a:cubicBezTo>
                <a:cubicBezTo>
                  <a:pt x="1268" y="1244"/>
                  <a:pt x="1090" y="1462"/>
                  <a:pt x="976" y="1437"/>
                </a:cubicBezTo>
                <a:cubicBezTo>
                  <a:pt x="952" y="1431"/>
                  <a:pt x="944" y="1430"/>
                  <a:pt x="937" y="1413"/>
                </a:cubicBezTo>
                <a:cubicBezTo>
                  <a:pt x="960" y="1366"/>
                  <a:pt x="967" y="1340"/>
                  <a:pt x="1025" y="1317"/>
                </a:cubicBezTo>
                <a:cubicBezTo>
                  <a:pt x="1096" y="1289"/>
                  <a:pt x="1182" y="1301"/>
                  <a:pt x="1253" y="1321"/>
                </a:cubicBezTo>
                <a:cubicBezTo>
                  <a:pt x="1321" y="1340"/>
                  <a:pt x="1390" y="1372"/>
                  <a:pt x="1452" y="1405"/>
                </a:cubicBezTo>
                <a:cubicBezTo>
                  <a:pt x="1480" y="1420"/>
                  <a:pt x="1507" y="1438"/>
                  <a:pt x="1534" y="1453"/>
                </a:cubicBezTo>
              </a:path>
              <a:path w="7714" h="1454" extrusionOk="0">
                <a:moveTo>
                  <a:pt x="1249" y="524"/>
                </a:moveTo>
                <a:cubicBezTo>
                  <a:pt x="1227" y="530"/>
                  <a:pt x="1214" y="532"/>
                  <a:pt x="1193" y="534"/>
                </a:cubicBezTo>
                <a:cubicBezTo>
                  <a:pt x="1197" y="495"/>
                  <a:pt x="1207" y="478"/>
                  <a:pt x="1247" y="440"/>
                </a:cubicBezTo>
                <a:cubicBezTo>
                  <a:pt x="1329" y="362"/>
                  <a:pt x="1421" y="291"/>
                  <a:pt x="1513" y="225"/>
                </a:cubicBezTo>
                <a:cubicBezTo>
                  <a:pt x="1592" y="168"/>
                  <a:pt x="1680" y="99"/>
                  <a:pt x="1771" y="61"/>
                </a:cubicBezTo>
                <a:cubicBezTo>
                  <a:pt x="1780" y="59"/>
                  <a:pt x="1789" y="57"/>
                  <a:pt x="1798" y="55"/>
                </a:cubicBezTo>
                <a:cubicBezTo>
                  <a:pt x="1775" y="104"/>
                  <a:pt x="1742" y="148"/>
                  <a:pt x="1704" y="195"/>
                </a:cubicBezTo>
                <a:cubicBezTo>
                  <a:pt x="1637" y="277"/>
                  <a:pt x="1561" y="357"/>
                  <a:pt x="1505" y="448"/>
                </a:cubicBezTo>
                <a:cubicBezTo>
                  <a:pt x="1475" y="496"/>
                  <a:pt x="1459" y="540"/>
                  <a:pt x="1477" y="594"/>
                </a:cubicBezTo>
                <a:cubicBezTo>
                  <a:pt x="1504" y="675"/>
                  <a:pt x="1517" y="700"/>
                  <a:pt x="1475" y="790"/>
                </a:cubicBezTo>
                <a:cubicBezTo>
                  <a:pt x="1397" y="958"/>
                  <a:pt x="1264" y="1092"/>
                  <a:pt x="1177" y="1254"/>
                </a:cubicBezTo>
                <a:cubicBezTo>
                  <a:pt x="1260" y="1229"/>
                  <a:pt x="1328" y="1175"/>
                  <a:pt x="1400" y="1124"/>
                </a:cubicBezTo>
                <a:cubicBezTo>
                  <a:pt x="1472" y="1074"/>
                  <a:pt x="1549" y="1004"/>
                  <a:pt x="1631" y="971"/>
                </a:cubicBezTo>
                <a:cubicBezTo>
                  <a:pt x="1636" y="971"/>
                  <a:pt x="1641" y="971"/>
                  <a:pt x="1646" y="971"/>
                </a:cubicBezTo>
                <a:cubicBezTo>
                  <a:pt x="1602" y="1027"/>
                  <a:pt x="1556" y="1076"/>
                  <a:pt x="1504" y="1126"/>
                </a:cubicBezTo>
                <a:cubicBezTo>
                  <a:pt x="1435" y="1194"/>
                  <a:pt x="1361" y="1263"/>
                  <a:pt x="1303" y="1341"/>
                </a:cubicBezTo>
                <a:cubicBezTo>
                  <a:pt x="1284" y="1371"/>
                  <a:pt x="1278" y="1377"/>
                  <a:pt x="1276" y="1399"/>
                </a:cubicBezTo>
                <a:cubicBezTo>
                  <a:pt x="1309" y="1402"/>
                  <a:pt x="1317" y="1408"/>
                  <a:pt x="1357" y="1389"/>
                </a:cubicBezTo>
                <a:cubicBezTo>
                  <a:pt x="1402" y="1367"/>
                  <a:pt x="1437" y="1321"/>
                  <a:pt x="1443" y="1271"/>
                </a:cubicBezTo>
                <a:cubicBezTo>
                  <a:pt x="1442" y="1259"/>
                  <a:pt x="1442" y="1248"/>
                  <a:pt x="1441" y="1236"/>
                </a:cubicBezTo>
              </a:path>
              <a:path w="7714" h="1454" extrusionOk="0">
                <a:moveTo>
                  <a:pt x="293" y="340"/>
                </a:moveTo>
                <a:cubicBezTo>
                  <a:pt x="273" y="320"/>
                  <a:pt x="249" y="300"/>
                  <a:pt x="231" y="278"/>
                </a:cubicBezTo>
                <a:cubicBezTo>
                  <a:pt x="217" y="260"/>
                  <a:pt x="205" y="238"/>
                  <a:pt x="222" y="217"/>
                </a:cubicBezTo>
                <a:cubicBezTo>
                  <a:pt x="257" y="174"/>
                  <a:pt x="329" y="158"/>
                  <a:pt x="381" y="154"/>
                </a:cubicBezTo>
                <a:cubicBezTo>
                  <a:pt x="452" y="148"/>
                  <a:pt x="521" y="170"/>
                  <a:pt x="538" y="246"/>
                </a:cubicBezTo>
                <a:cubicBezTo>
                  <a:pt x="558" y="337"/>
                  <a:pt x="495" y="434"/>
                  <a:pt x="447" y="505"/>
                </a:cubicBezTo>
                <a:cubicBezTo>
                  <a:pt x="403" y="570"/>
                  <a:pt x="299" y="653"/>
                  <a:pt x="301" y="739"/>
                </a:cubicBezTo>
                <a:cubicBezTo>
                  <a:pt x="302" y="786"/>
                  <a:pt x="352" y="828"/>
                  <a:pt x="383" y="856"/>
                </a:cubicBezTo>
                <a:cubicBezTo>
                  <a:pt x="460" y="928"/>
                  <a:pt x="577" y="984"/>
                  <a:pt x="618" y="1087"/>
                </a:cubicBezTo>
                <a:cubicBezTo>
                  <a:pt x="652" y="1174"/>
                  <a:pt x="580" y="1253"/>
                  <a:pt x="517" y="1303"/>
                </a:cubicBezTo>
                <a:cubicBezTo>
                  <a:pt x="411" y="1388"/>
                  <a:pt x="267" y="1428"/>
                  <a:pt x="141" y="1365"/>
                </a:cubicBezTo>
                <a:cubicBezTo>
                  <a:pt x="92" y="1341"/>
                  <a:pt x="16" y="1293"/>
                  <a:pt x="2" y="1237"/>
                </a:cubicBezTo>
                <a:cubicBezTo>
                  <a:pt x="-4" y="1214"/>
                  <a:pt x="8" y="1208"/>
                  <a:pt x="14" y="1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8" name="Ink 164"/>
          <p:cNvSpPr>
            <a:spLocks noRot="1" noChangeAspect="1" noEditPoints="1" noChangeArrowheads="1" noChangeShapeType="1" noTextEdit="1"/>
          </p:cNvSpPr>
          <p:nvPr/>
        </p:nvSpPr>
        <p:spPr bwMode="auto">
          <a:xfrm>
            <a:off x="3124200" y="2992438"/>
            <a:ext cx="176213" cy="804862"/>
          </a:xfrm>
          <a:custGeom>
            <a:avLst/>
            <a:gdLst>
              <a:gd name="T0" fmla="*/ 2147483647 w 489"/>
              <a:gd name="T1" fmla="*/ 2147483647 h 2236"/>
              <a:gd name="T2" fmla="*/ 2147483647 w 489"/>
              <a:gd name="T3" fmla="*/ 2147483647 h 2236"/>
              <a:gd name="T4" fmla="*/ 2147483647 w 489"/>
              <a:gd name="T5" fmla="*/ 2147483647 h 2236"/>
              <a:gd name="T6" fmla="*/ 2147483647 w 489"/>
              <a:gd name="T7" fmla="*/ 2147483647 h 2236"/>
              <a:gd name="T8" fmla="*/ 2147483647 w 489"/>
              <a:gd name="T9" fmla="*/ 2147483647 h 2236"/>
              <a:gd name="T10" fmla="*/ 2147483647 w 489"/>
              <a:gd name="T11" fmla="*/ 2147483647 h 2236"/>
              <a:gd name="T12" fmla="*/ 2147483647 w 489"/>
              <a:gd name="T13" fmla="*/ 2147483647 h 2236"/>
              <a:gd name="T14" fmla="*/ 2147483647 w 489"/>
              <a:gd name="T15" fmla="*/ 2147483647 h 2236"/>
              <a:gd name="T16" fmla="*/ 2147483647 w 489"/>
              <a:gd name="T17" fmla="*/ 2147483647 h 2236"/>
              <a:gd name="T18" fmla="*/ 2147483647 w 489"/>
              <a:gd name="T19" fmla="*/ 2147483647 h 2236"/>
              <a:gd name="T20" fmla="*/ 2147483647 w 489"/>
              <a:gd name="T21" fmla="*/ 2147483647 h 2236"/>
              <a:gd name="T22" fmla="*/ 2147483647 w 489"/>
              <a:gd name="T23" fmla="*/ 2147483647 h 2236"/>
              <a:gd name="T24" fmla="*/ 2147483647 w 489"/>
              <a:gd name="T25" fmla="*/ 2147483647 h 2236"/>
              <a:gd name="T26" fmla="*/ 2147483647 w 489"/>
              <a:gd name="T27" fmla="*/ 2147483647 h 2236"/>
              <a:gd name="T28" fmla="*/ 2147483647 w 489"/>
              <a:gd name="T29" fmla="*/ 2147483647 h 2236"/>
              <a:gd name="T30" fmla="*/ 2147483647 w 489"/>
              <a:gd name="T31" fmla="*/ 2147483647 h 2236"/>
              <a:gd name="T32" fmla="*/ 2147483647 w 489"/>
              <a:gd name="T33" fmla="*/ 2147483647 h 2236"/>
              <a:gd name="T34" fmla="*/ 2147483647 w 489"/>
              <a:gd name="T35" fmla="*/ 2147483647 h 2236"/>
              <a:gd name="T36" fmla="*/ 2147483647 w 489"/>
              <a:gd name="T37" fmla="*/ 2147483647 h 2236"/>
              <a:gd name="T38" fmla="*/ 2147483647 w 489"/>
              <a:gd name="T39" fmla="*/ 2147483647 h 2236"/>
              <a:gd name="T40" fmla="*/ 2147483647 w 489"/>
              <a:gd name="T41" fmla="*/ 2147483647 h 2236"/>
              <a:gd name="T42" fmla="*/ 2147483647 w 489"/>
              <a:gd name="T43" fmla="*/ 2147483647 h 2236"/>
              <a:gd name="T44" fmla="*/ 2147483647 w 489"/>
              <a:gd name="T45" fmla="*/ 2147483647 h 2236"/>
              <a:gd name="T46" fmla="*/ 2147483647 w 489"/>
              <a:gd name="T47" fmla="*/ 2147483647 h 2236"/>
              <a:gd name="T48" fmla="*/ 2147483647 w 489"/>
              <a:gd name="T49" fmla="*/ 2147483647 h 2236"/>
              <a:gd name="T50" fmla="*/ 2147483647 w 489"/>
              <a:gd name="T51" fmla="*/ 2147483647 h 2236"/>
              <a:gd name="T52" fmla="*/ 2147483647 w 489"/>
              <a:gd name="T53" fmla="*/ 2147483647 h 2236"/>
              <a:gd name="T54" fmla="*/ 2147483647 w 489"/>
              <a:gd name="T55" fmla="*/ 2147483647 h 2236"/>
              <a:gd name="T56" fmla="*/ 2147483647 w 489"/>
              <a:gd name="T57" fmla="*/ 2147483647 h 2236"/>
              <a:gd name="T58" fmla="*/ 2147483647 w 489"/>
              <a:gd name="T59" fmla="*/ 2147483647 h 2236"/>
              <a:gd name="T60" fmla="*/ 2147483647 w 489"/>
              <a:gd name="T61" fmla="*/ 2147483647 h 2236"/>
              <a:gd name="T62" fmla="*/ 2147483647 w 489"/>
              <a:gd name="T63" fmla="*/ 2147483647 h 22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9"/>
              <a:gd name="T97" fmla="*/ 0 h 2236"/>
              <a:gd name="T98" fmla="*/ 489 w 489"/>
              <a:gd name="T99" fmla="*/ 2236 h 22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9" h="2236" extrusionOk="0">
                <a:moveTo>
                  <a:pt x="51" y="28"/>
                </a:moveTo>
                <a:cubicBezTo>
                  <a:pt x="43" y="17"/>
                  <a:pt x="40" y="14"/>
                  <a:pt x="39" y="4"/>
                </a:cubicBezTo>
                <a:cubicBezTo>
                  <a:pt x="57" y="3"/>
                  <a:pt x="75" y="2"/>
                  <a:pt x="93" y="1"/>
                </a:cubicBezTo>
                <a:cubicBezTo>
                  <a:pt x="159" y="-1"/>
                  <a:pt x="223" y="21"/>
                  <a:pt x="289" y="22"/>
                </a:cubicBezTo>
                <a:cubicBezTo>
                  <a:pt x="307" y="22"/>
                  <a:pt x="347" y="12"/>
                  <a:pt x="361" y="26"/>
                </a:cubicBezTo>
                <a:cubicBezTo>
                  <a:pt x="380" y="44"/>
                  <a:pt x="386" y="73"/>
                  <a:pt x="391" y="97"/>
                </a:cubicBezTo>
                <a:cubicBezTo>
                  <a:pt x="403" y="155"/>
                  <a:pt x="397" y="216"/>
                  <a:pt x="391" y="274"/>
                </a:cubicBezTo>
                <a:cubicBezTo>
                  <a:pt x="381" y="370"/>
                  <a:pt x="370" y="462"/>
                  <a:pt x="374" y="558"/>
                </a:cubicBezTo>
                <a:cubicBezTo>
                  <a:pt x="376" y="615"/>
                  <a:pt x="377" y="672"/>
                  <a:pt x="377" y="729"/>
                </a:cubicBezTo>
                <a:cubicBezTo>
                  <a:pt x="377" y="767"/>
                  <a:pt x="378" y="805"/>
                  <a:pt x="379" y="843"/>
                </a:cubicBezTo>
                <a:cubicBezTo>
                  <a:pt x="379" y="873"/>
                  <a:pt x="384" y="915"/>
                  <a:pt x="373" y="944"/>
                </a:cubicBezTo>
                <a:cubicBezTo>
                  <a:pt x="365" y="964"/>
                  <a:pt x="358" y="963"/>
                  <a:pt x="338" y="970"/>
                </a:cubicBezTo>
                <a:cubicBezTo>
                  <a:pt x="325" y="975"/>
                  <a:pt x="310" y="979"/>
                  <a:pt x="296" y="983"/>
                </a:cubicBezTo>
                <a:cubicBezTo>
                  <a:pt x="277" y="988"/>
                  <a:pt x="258" y="994"/>
                  <a:pt x="239" y="998"/>
                </a:cubicBezTo>
                <a:cubicBezTo>
                  <a:pt x="179" y="1012"/>
                  <a:pt x="117" y="1005"/>
                  <a:pt x="56" y="1016"/>
                </a:cubicBezTo>
                <a:cubicBezTo>
                  <a:pt x="45" y="1018"/>
                  <a:pt x="21" y="1028"/>
                  <a:pt x="10" y="1025"/>
                </a:cubicBezTo>
                <a:cubicBezTo>
                  <a:pt x="-1" y="1028"/>
                  <a:pt x="-4" y="1028"/>
                  <a:pt x="2" y="1015"/>
                </a:cubicBezTo>
              </a:path>
              <a:path w="489" h="2236" extrusionOk="0">
                <a:moveTo>
                  <a:pt x="178" y="1206"/>
                </a:moveTo>
                <a:cubicBezTo>
                  <a:pt x="164" y="1203"/>
                  <a:pt x="148" y="1201"/>
                  <a:pt x="134" y="1197"/>
                </a:cubicBezTo>
                <a:cubicBezTo>
                  <a:pt x="130" y="1195"/>
                  <a:pt x="127" y="1194"/>
                  <a:pt x="123" y="1192"/>
                </a:cubicBezTo>
                <a:cubicBezTo>
                  <a:pt x="141" y="1199"/>
                  <a:pt x="156" y="1207"/>
                  <a:pt x="175" y="1211"/>
                </a:cubicBezTo>
                <a:cubicBezTo>
                  <a:pt x="202" y="1217"/>
                  <a:pt x="231" y="1220"/>
                  <a:pt x="258" y="1225"/>
                </a:cubicBezTo>
                <a:cubicBezTo>
                  <a:pt x="307" y="1234"/>
                  <a:pt x="356" y="1240"/>
                  <a:pt x="404" y="1251"/>
                </a:cubicBezTo>
                <a:cubicBezTo>
                  <a:pt x="423" y="1255"/>
                  <a:pt x="468" y="1259"/>
                  <a:pt x="480" y="1276"/>
                </a:cubicBezTo>
                <a:cubicBezTo>
                  <a:pt x="506" y="1315"/>
                  <a:pt x="484" y="1403"/>
                  <a:pt x="482" y="1445"/>
                </a:cubicBezTo>
                <a:cubicBezTo>
                  <a:pt x="474" y="1592"/>
                  <a:pt x="475" y="1739"/>
                  <a:pt x="469" y="1886"/>
                </a:cubicBezTo>
                <a:cubicBezTo>
                  <a:pt x="466" y="1961"/>
                  <a:pt x="469" y="2038"/>
                  <a:pt x="434" y="2107"/>
                </a:cubicBezTo>
                <a:cubicBezTo>
                  <a:pt x="426" y="2124"/>
                  <a:pt x="423" y="2135"/>
                  <a:pt x="418" y="2150"/>
                </a:cubicBezTo>
                <a:cubicBezTo>
                  <a:pt x="412" y="2169"/>
                  <a:pt x="412" y="2176"/>
                  <a:pt x="391" y="2187"/>
                </a:cubicBezTo>
                <a:cubicBezTo>
                  <a:pt x="353" y="2206"/>
                  <a:pt x="284" y="2200"/>
                  <a:pt x="242" y="2205"/>
                </a:cubicBezTo>
                <a:cubicBezTo>
                  <a:pt x="213" y="2208"/>
                  <a:pt x="185" y="2214"/>
                  <a:pt x="157" y="2219"/>
                </a:cubicBezTo>
                <a:cubicBezTo>
                  <a:pt x="133" y="2224"/>
                  <a:pt x="109" y="2230"/>
                  <a:pt x="86" y="22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9" name="Ink 165"/>
          <p:cNvSpPr>
            <a:spLocks noRot="1" noChangeAspect="1" noEditPoints="1" noChangeArrowheads="1" noChangeShapeType="1" noTextEdit="1"/>
          </p:cNvSpPr>
          <p:nvPr/>
        </p:nvSpPr>
        <p:spPr bwMode="auto">
          <a:xfrm>
            <a:off x="1176338" y="1379538"/>
            <a:ext cx="1900237" cy="1417637"/>
          </a:xfrm>
          <a:custGeom>
            <a:avLst/>
            <a:gdLst>
              <a:gd name="T0" fmla="*/ 2147483647 w 5276"/>
              <a:gd name="T1" fmla="*/ 2147483647 h 3937"/>
              <a:gd name="T2" fmla="*/ 2147483647 w 5276"/>
              <a:gd name="T3" fmla="*/ 2147483647 h 3937"/>
              <a:gd name="T4" fmla="*/ 2147483647 w 5276"/>
              <a:gd name="T5" fmla="*/ 2147483647 h 3937"/>
              <a:gd name="T6" fmla="*/ 2147483647 w 5276"/>
              <a:gd name="T7" fmla="*/ 2147483647 h 3937"/>
              <a:gd name="T8" fmla="*/ 2147483647 w 5276"/>
              <a:gd name="T9" fmla="*/ 2147483647 h 3937"/>
              <a:gd name="T10" fmla="*/ 2147483647 w 5276"/>
              <a:gd name="T11" fmla="*/ 2147483647 h 3937"/>
              <a:gd name="T12" fmla="*/ 2147483647 w 5276"/>
              <a:gd name="T13" fmla="*/ 2147483647 h 3937"/>
              <a:gd name="T14" fmla="*/ 2147483647 w 5276"/>
              <a:gd name="T15" fmla="*/ 2147483647 h 3937"/>
              <a:gd name="T16" fmla="*/ 2147483647 w 5276"/>
              <a:gd name="T17" fmla="*/ 2147483647 h 3937"/>
              <a:gd name="T18" fmla="*/ 2147483647 w 5276"/>
              <a:gd name="T19" fmla="*/ 2147483647 h 3937"/>
              <a:gd name="T20" fmla="*/ 2147483647 w 5276"/>
              <a:gd name="T21" fmla="*/ 2147483647 h 3937"/>
              <a:gd name="T22" fmla="*/ 2147483647 w 5276"/>
              <a:gd name="T23" fmla="*/ 2147483647 h 3937"/>
              <a:gd name="T24" fmla="*/ 2147483647 w 5276"/>
              <a:gd name="T25" fmla="*/ 2147483647 h 3937"/>
              <a:gd name="T26" fmla="*/ 2147483647 w 5276"/>
              <a:gd name="T27" fmla="*/ 2147483647 h 3937"/>
              <a:gd name="T28" fmla="*/ 2147483647 w 5276"/>
              <a:gd name="T29" fmla="*/ 2147483647 h 3937"/>
              <a:gd name="T30" fmla="*/ 2147483647 w 5276"/>
              <a:gd name="T31" fmla="*/ 2147483647 h 3937"/>
              <a:gd name="T32" fmla="*/ 2147483647 w 5276"/>
              <a:gd name="T33" fmla="*/ 2147483647 h 3937"/>
              <a:gd name="T34" fmla="*/ 2147483647 w 5276"/>
              <a:gd name="T35" fmla="*/ 2147483647 h 3937"/>
              <a:gd name="T36" fmla="*/ 2147483647 w 5276"/>
              <a:gd name="T37" fmla="*/ 2147483647 h 3937"/>
              <a:gd name="T38" fmla="*/ 2147483647 w 5276"/>
              <a:gd name="T39" fmla="*/ 2147483647 h 39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76"/>
              <a:gd name="T61" fmla="*/ 0 h 3937"/>
              <a:gd name="T62" fmla="*/ 5276 w 5276"/>
              <a:gd name="T63" fmla="*/ 3937 h 39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76" h="3937" extrusionOk="0">
                <a:moveTo>
                  <a:pt x="4584" y="5"/>
                </a:moveTo>
                <a:cubicBezTo>
                  <a:pt x="4620" y="4"/>
                  <a:pt x="4650" y="2"/>
                  <a:pt x="4687" y="10"/>
                </a:cubicBezTo>
                <a:cubicBezTo>
                  <a:pt x="4933" y="64"/>
                  <a:pt x="5106" y="299"/>
                  <a:pt x="5204" y="516"/>
                </a:cubicBezTo>
                <a:cubicBezTo>
                  <a:pt x="5271" y="665"/>
                  <a:pt x="5293" y="830"/>
                  <a:pt x="5261" y="991"/>
                </a:cubicBezTo>
                <a:cubicBezTo>
                  <a:pt x="5205" y="1274"/>
                  <a:pt x="4998" y="1499"/>
                  <a:pt x="4812" y="1707"/>
                </a:cubicBezTo>
                <a:cubicBezTo>
                  <a:pt x="4727" y="1802"/>
                  <a:pt x="4643" y="1899"/>
                  <a:pt x="4565" y="2001"/>
                </a:cubicBezTo>
                <a:cubicBezTo>
                  <a:pt x="4532" y="2045"/>
                  <a:pt x="4502" y="2091"/>
                  <a:pt x="4471" y="2136"/>
                </a:cubicBezTo>
                <a:cubicBezTo>
                  <a:pt x="4462" y="2149"/>
                  <a:pt x="4453" y="2161"/>
                  <a:pt x="4444" y="2174"/>
                </a:cubicBezTo>
                <a:cubicBezTo>
                  <a:pt x="4453" y="2151"/>
                  <a:pt x="4464" y="2129"/>
                  <a:pt x="4472" y="2106"/>
                </a:cubicBezTo>
                <a:cubicBezTo>
                  <a:pt x="4479" y="2086"/>
                  <a:pt x="4483" y="2066"/>
                  <a:pt x="4489" y="2047"/>
                </a:cubicBezTo>
                <a:cubicBezTo>
                  <a:pt x="4455" y="2132"/>
                  <a:pt x="4419" y="2205"/>
                  <a:pt x="4363" y="2278"/>
                </a:cubicBezTo>
                <a:cubicBezTo>
                  <a:pt x="4439" y="2210"/>
                  <a:pt x="4529" y="2156"/>
                  <a:pt x="4616" y="2113"/>
                </a:cubicBezTo>
              </a:path>
              <a:path w="5276" h="3937" extrusionOk="0">
                <a:moveTo>
                  <a:pt x="32" y="3444"/>
                </a:moveTo>
                <a:cubicBezTo>
                  <a:pt x="33" y="3545"/>
                  <a:pt x="-46" y="3810"/>
                  <a:pt x="19" y="3885"/>
                </a:cubicBezTo>
                <a:cubicBezTo>
                  <a:pt x="80" y="3956"/>
                  <a:pt x="239" y="3936"/>
                  <a:pt x="319" y="3934"/>
                </a:cubicBezTo>
                <a:cubicBezTo>
                  <a:pt x="599" y="3928"/>
                  <a:pt x="875" y="3904"/>
                  <a:pt x="1156" y="3907"/>
                </a:cubicBezTo>
                <a:cubicBezTo>
                  <a:pt x="1695" y="3912"/>
                  <a:pt x="2229" y="3813"/>
                  <a:pt x="2768" y="3806"/>
                </a:cubicBezTo>
                <a:cubicBezTo>
                  <a:pt x="3342" y="3798"/>
                  <a:pt x="3909" y="3798"/>
                  <a:pt x="4481" y="3747"/>
                </a:cubicBezTo>
                <a:cubicBezTo>
                  <a:pt x="4547" y="3741"/>
                  <a:pt x="4611" y="3730"/>
                  <a:pt x="4674" y="3717"/>
                </a:cubicBezTo>
                <a:cubicBezTo>
                  <a:pt x="4679" y="3714"/>
                  <a:pt x="4683" y="3711"/>
                  <a:pt x="4688" y="37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0" name="Ink 166"/>
          <p:cNvSpPr>
            <a:spLocks noRot="1" noChangeAspect="1" noEditPoints="1" noChangeArrowheads="1" noChangeShapeType="1" noTextEdit="1"/>
          </p:cNvSpPr>
          <p:nvPr/>
        </p:nvSpPr>
        <p:spPr bwMode="auto">
          <a:xfrm>
            <a:off x="1450975" y="6396038"/>
            <a:ext cx="1736725" cy="114300"/>
          </a:xfrm>
          <a:custGeom>
            <a:avLst/>
            <a:gdLst>
              <a:gd name="T0" fmla="*/ 0 w 4822"/>
              <a:gd name="T1" fmla="*/ 2147483647 h 315"/>
              <a:gd name="T2" fmla="*/ 2147483647 w 4822"/>
              <a:gd name="T3" fmla="*/ 2147483647 h 315"/>
              <a:gd name="T4" fmla="*/ 2147483647 w 4822"/>
              <a:gd name="T5" fmla="*/ 2147483647 h 315"/>
              <a:gd name="T6" fmla="*/ 2147483647 w 4822"/>
              <a:gd name="T7" fmla="*/ 2147483647 h 315"/>
              <a:gd name="T8" fmla="*/ 2147483647 w 4822"/>
              <a:gd name="T9" fmla="*/ 2147483647 h 315"/>
              <a:gd name="T10" fmla="*/ 2147483647 w 4822"/>
              <a:gd name="T11" fmla="*/ 2147483647 h 315"/>
              <a:gd name="T12" fmla="*/ 2147483647 w 4822"/>
              <a:gd name="T13" fmla="*/ 2147483647 h 315"/>
              <a:gd name="T14" fmla="*/ 2147483647 w 4822"/>
              <a:gd name="T15" fmla="*/ 2147483647 h 315"/>
              <a:gd name="T16" fmla="*/ 2147483647 w 4822"/>
              <a:gd name="T17" fmla="*/ 2147483647 h 315"/>
              <a:gd name="T18" fmla="*/ 2147483647 w 4822"/>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22"/>
              <a:gd name="T31" fmla="*/ 0 h 315"/>
              <a:gd name="T32" fmla="*/ 4822 w 4822"/>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22" h="315" extrusionOk="0">
                <a:moveTo>
                  <a:pt x="0" y="288"/>
                </a:moveTo>
                <a:cubicBezTo>
                  <a:pt x="48" y="236"/>
                  <a:pt x="90" y="178"/>
                  <a:pt x="149" y="137"/>
                </a:cubicBezTo>
                <a:cubicBezTo>
                  <a:pt x="176" y="118"/>
                  <a:pt x="207" y="104"/>
                  <a:pt x="236" y="89"/>
                </a:cubicBezTo>
                <a:cubicBezTo>
                  <a:pt x="341" y="34"/>
                  <a:pt x="452" y="14"/>
                  <a:pt x="569" y="5"/>
                </a:cubicBezTo>
                <a:cubicBezTo>
                  <a:pt x="799" y="-13"/>
                  <a:pt x="893" y="56"/>
                  <a:pt x="1079" y="179"/>
                </a:cubicBezTo>
                <a:cubicBezTo>
                  <a:pt x="1240" y="285"/>
                  <a:pt x="1432" y="278"/>
                  <a:pt x="1618" y="265"/>
                </a:cubicBezTo>
                <a:cubicBezTo>
                  <a:pt x="1873" y="248"/>
                  <a:pt x="2118" y="192"/>
                  <a:pt x="2366" y="132"/>
                </a:cubicBezTo>
                <a:cubicBezTo>
                  <a:pt x="2647" y="64"/>
                  <a:pt x="3010" y="-54"/>
                  <a:pt x="3300" y="27"/>
                </a:cubicBezTo>
                <a:cubicBezTo>
                  <a:pt x="3460" y="71"/>
                  <a:pt x="3593" y="176"/>
                  <a:pt x="3758" y="213"/>
                </a:cubicBezTo>
                <a:cubicBezTo>
                  <a:pt x="4109" y="292"/>
                  <a:pt x="4467" y="222"/>
                  <a:pt x="4821" y="3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1" name="Ink 167"/>
          <p:cNvSpPr>
            <a:spLocks noRot="1" noChangeAspect="1" noEditPoints="1" noChangeArrowheads="1" noChangeShapeType="1" noTextEdit="1"/>
          </p:cNvSpPr>
          <p:nvPr/>
        </p:nvSpPr>
        <p:spPr bwMode="auto">
          <a:xfrm>
            <a:off x="511175" y="2212975"/>
            <a:ext cx="788988" cy="3279775"/>
          </a:xfrm>
          <a:custGeom>
            <a:avLst/>
            <a:gdLst>
              <a:gd name="T0" fmla="*/ 2147483647 w 2192"/>
              <a:gd name="T1" fmla="*/ 2147483647 h 9109"/>
              <a:gd name="T2" fmla="*/ 2147483647 w 2192"/>
              <a:gd name="T3" fmla="*/ 2147483647 h 9109"/>
              <a:gd name="T4" fmla="*/ 2147483647 w 2192"/>
              <a:gd name="T5" fmla="*/ 2147483647 h 9109"/>
              <a:gd name="T6" fmla="*/ 2147483647 w 2192"/>
              <a:gd name="T7" fmla="*/ 2147483647 h 9109"/>
              <a:gd name="T8" fmla="*/ 2147483647 w 2192"/>
              <a:gd name="T9" fmla="*/ 2147483647 h 9109"/>
              <a:gd name="T10" fmla="*/ 2147483647 w 2192"/>
              <a:gd name="T11" fmla="*/ 2147483647 h 9109"/>
              <a:gd name="T12" fmla="*/ 2147483647 w 2192"/>
              <a:gd name="T13" fmla="*/ 2147483647 h 9109"/>
              <a:gd name="T14" fmla="*/ 2147483647 w 2192"/>
              <a:gd name="T15" fmla="*/ 2147483647 h 9109"/>
              <a:gd name="T16" fmla="*/ 2147483647 w 2192"/>
              <a:gd name="T17" fmla="*/ 2147483647 h 9109"/>
              <a:gd name="T18" fmla="*/ 2147483647 w 2192"/>
              <a:gd name="T19" fmla="*/ 2147483647 h 9109"/>
              <a:gd name="T20" fmla="*/ 2147483647 w 2192"/>
              <a:gd name="T21" fmla="*/ 2147483647 h 9109"/>
              <a:gd name="T22" fmla="*/ 2147483647 w 2192"/>
              <a:gd name="T23" fmla="*/ 2147483647 h 9109"/>
              <a:gd name="T24" fmla="*/ 2147483647 w 2192"/>
              <a:gd name="T25" fmla="*/ 2147483647 h 9109"/>
              <a:gd name="T26" fmla="*/ 2147483647 w 2192"/>
              <a:gd name="T27" fmla="*/ 2147483647 h 9109"/>
              <a:gd name="T28" fmla="*/ 2147483647 w 2192"/>
              <a:gd name="T29" fmla="*/ 2147483647 h 9109"/>
              <a:gd name="T30" fmla="*/ 2147483647 w 2192"/>
              <a:gd name="T31" fmla="*/ 2147483647 h 9109"/>
              <a:gd name="T32" fmla="*/ 2147483647 w 2192"/>
              <a:gd name="T33" fmla="*/ 2147483647 h 9109"/>
              <a:gd name="T34" fmla="*/ 2147483647 w 2192"/>
              <a:gd name="T35" fmla="*/ 2147483647 h 9109"/>
              <a:gd name="T36" fmla="*/ 2147483647 w 2192"/>
              <a:gd name="T37" fmla="*/ 2147483647 h 9109"/>
              <a:gd name="T38" fmla="*/ 2147483647 w 2192"/>
              <a:gd name="T39" fmla="*/ 2147483647 h 9109"/>
              <a:gd name="T40" fmla="*/ 2147483647 w 2192"/>
              <a:gd name="T41" fmla="*/ 2147483647 h 9109"/>
              <a:gd name="T42" fmla="*/ 2147483647 w 2192"/>
              <a:gd name="T43" fmla="*/ 2147483647 h 9109"/>
              <a:gd name="T44" fmla="*/ 2147483647 w 2192"/>
              <a:gd name="T45" fmla="*/ 2147483647 h 9109"/>
              <a:gd name="T46" fmla="*/ 2147483647 w 2192"/>
              <a:gd name="T47" fmla="*/ 2147483647 h 9109"/>
              <a:gd name="T48" fmla="*/ 2147483647 w 2192"/>
              <a:gd name="T49" fmla="*/ 2147483647 h 9109"/>
              <a:gd name="T50" fmla="*/ 2147483647 w 2192"/>
              <a:gd name="T51" fmla="*/ 2147483647 h 9109"/>
              <a:gd name="T52" fmla="*/ 2147483647 w 2192"/>
              <a:gd name="T53" fmla="*/ 2147483647 h 9109"/>
              <a:gd name="T54" fmla="*/ 2147483647 w 2192"/>
              <a:gd name="T55" fmla="*/ 2147483647 h 9109"/>
              <a:gd name="T56" fmla="*/ 2147483647 w 2192"/>
              <a:gd name="T57" fmla="*/ 2147483647 h 9109"/>
              <a:gd name="T58" fmla="*/ 2147483647 w 2192"/>
              <a:gd name="T59" fmla="*/ 2147483647 h 9109"/>
              <a:gd name="T60" fmla="*/ 2147483647 w 2192"/>
              <a:gd name="T61" fmla="*/ 2147483647 h 9109"/>
              <a:gd name="T62" fmla="*/ 2147483647 w 2192"/>
              <a:gd name="T63" fmla="*/ 2147483647 h 9109"/>
              <a:gd name="T64" fmla="*/ 2147483647 w 2192"/>
              <a:gd name="T65" fmla="*/ 2147483647 h 9109"/>
              <a:gd name="T66" fmla="*/ 2147483647 w 2192"/>
              <a:gd name="T67" fmla="*/ 2147483647 h 9109"/>
              <a:gd name="T68" fmla="*/ 2147483647 w 2192"/>
              <a:gd name="T69" fmla="*/ 2147483647 h 9109"/>
              <a:gd name="T70" fmla="*/ 2147483647 w 2192"/>
              <a:gd name="T71" fmla="*/ 2147483647 h 9109"/>
              <a:gd name="T72" fmla="*/ 2147483647 w 2192"/>
              <a:gd name="T73" fmla="*/ 2147483647 h 9109"/>
              <a:gd name="T74" fmla="*/ 2147483647 w 2192"/>
              <a:gd name="T75" fmla="*/ 2147483647 h 9109"/>
              <a:gd name="T76" fmla="*/ 2147483647 w 2192"/>
              <a:gd name="T77" fmla="*/ 2147483647 h 9109"/>
              <a:gd name="T78" fmla="*/ 2147483647 w 2192"/>
              <a:gd name="T79" fmla="*/ 2147483647 h 9109"/>
              <a:gd name="T80" fmla="*/ 2147483647 w 2192"/>
              <a:gd name="T81" fmla="*/ 2147483647 h 9109"/>
              <a:gd name="T82" fmla="*/ 2147483647 w 2192"/>
              <a:gd name="T83" fmla="*/ 2147483647 h 9109"/>
              <a:gd name="T84" fmla="*/ 2147483647 w 2192"/>
              <a:gd name="T85" fmla="*/ 2147483647 h 9109"/>
              <a:gd name="T86" fmla="*/ 2147483647 w 2192"/>
              <a:gd name="T87" fmla="*/ 2147483647 h 9109"/>
              <a:gd name="T88" fmla="*/ 2147483647 w 2192"/>
              <a:gd name="T89" fmla="*/ 2147483647 h 9109"/>
              <a:gd name="T90" fmla="*/ 2147483647 w 2192"/>
              <a:gd name="T91" fmla="*/ 2147483647 h 9109"/>
              <a:gd name="T92" fmla="*/ 2147483647 w 2192"/>
              <a:gd name="T93" fmla="*/ 2147483647 h 9109"/>
              <a:gd name="T94" fmla="*/ 2147483647 w 2192"/>
              <a:gd name="T95" fmla="*/ 2147483647 h 9109"/>
              <a:gd name="T96" fmla="*/ 2147483647 w 2192"/>
              <a:gd name="T97" fmla="*/ 2147483647 h 9109"/>
              <a:gd name="T98" fmla="*/ 2147483647 w 2192"/>
              <a:gd name="T99" fmla="*/ 2147483647 h 9109"/>
              <a:gd name="T100" fmla="*/ 2147483647 w 2192"/>
              <a:gd name="T101" fmla="*/ 2147483647 h 91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92"/>
              <a:gd name="T154" fmla="*/ 0 h 9109"/>
              <a:gd name="T155" fmla="*/ 2192 w 2192"/>
              <a:gd name="T156" fmla="*/ 9109 h 91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92" h="9109" extrusionOk="0">
                <a:moveTo>
                  <a:pt x="1714" y="149"/>
                </a:moveTo>
                <a:cubicBezTo>
                  <a:pt x="1738" y="151"/>
                  <a:pt x="1760" y="152"/>
                  <a:pt x="1784" y="152"/>
                </a:cubicBezTo>
                <a:cubicBezTo>
                  <a:pt x="1808" y="152"/>
                  <a:pt x="1832" y="151"/>
                  <a:pt x="1856" y="149"/>
                </a:cubicBezTo>
                <a:cubicBezTo>
                  <a:pt x="1881" y="146"/>
                  <a:pt x="1905" y="145"/>
                  <a:pt x="1930" y="144"/>
                </a:cubicBezTo>
                <a:cubicBezTo>
                  <a:pt x="1947" y="144"/>
                  <a:pt x="1964" y="142"/>
                  <a:pt x="1981" y="144"/>
                </a:cubicBezTo>
                <a:cubicBezTo>
                  <a:pt x="1997" y="146"/>
                  <a:pt x="2011" y="154"/>
                  <a:pt x="2027" y="156"/>
                </a:cubicBezTo>
                <a:cubicBezTo>
                  <a:pt x="2039" y="157"/>
                  <a:pt x="2068" y="162"/>
                  <a:pt x="2066" y="141"/>
                </a:cubicBezTo>
                <a:cubicBezTo>
                  <a:pt x="2064" y="110"/>
                  <a:pt x="2025" y="85"/>
                  <a:pt x="2006" y="65"/>
                </a:cubicBezTo>
                <a:cubicBezTo>
                  <a:pt x="1990" y="49"/>
                  <a:pt x="1973" y="32"/>
                  <a:pt x="1961" y="13"/>
                </a:cubicBezTo>
                <a:cubicBezTo>
                  <a:pt x="1959" y="10"/>
                  <a:pt x="1958" y="6"/>
                  <a:pt x="1956" y="3"/>
                </a:cubicBezTo>
                <a:cubicBezTo>
                  <a:pt x="1975" y="2"/>
                  <a:pt x="1990" y="5"/>
                  <a:pt x="2009" y="11"/>
                </a:cubicBezTo>
                <a:cubicBezTo>
                  <a:pt x="2050" y="24"/>
                  <a:pt x="2086" y="50"/>
                  <a:pt x="2122" y="73"/>
                </a:cubicBezTo>
                <a:cubicBezTo>
                  <a:pt x="2138" y="83"/>
                  <a:pt x="2154" y="93"/>
                  <a:pt x="2169" y="105"/>
                </a:cubicBezTo>
                <a:cubicBezTo>
                  <a:pt x="2189" y="121"/>
                  <a:pt x="2197" y="134"/>
                  <a:pt x="2185" y="159"/>
                </a:cubicBezTo>
                <a:cubicBezTo>
                  <a:pt x="2178" y="174"/>
                  <a:pt x="2168" y="186"/>
                  <a:pt x="2157" y="198"/>
                </a:cubicBezTo>
                <a:cubicBezTo>
                  <a:pt x="2135" y="223"/>
                  <a:pt x="2110" y="246"/>
                  <a:pt x="2086" y="269"/>
                </a:cubicBezTo>
                <a:cubicBezTo>
                  <a:pt x="2069" y="285"/>
                  <a:pt x="2056" y="303"/>
                  <a:pt x="2042" y="322"/>
                </a:cubicBezTo>
              </a:path>
              <a:path w="2192" h="9109" extrusionOk="0">
                <a:moveTo>
                  <a:pt x="1563" y="5178"/>
                </a:moveTo>
                <a:cubicBezTo>
                  <a:pt x="1533" y="5161"/>
                  <a:pt x="1528" y="5163"/>
                  <a:pt x="1500" y="5143"/>
                </a:cubicBezTo>
                <a:cubicBezTo>
                  <a:pt x="1180" y="4907"/>
                  <a:pt x="865" y="4641"/>
                  <a:pt x="601" y="4344"/>
                </a:cubicBezTo>
                <a:cubicBezTo>
                  <a:pt x="423" y="4144"/>
                  <a:pt x="282" y="3921"/>
                  <a:pt x="176" y="3675"/>
                </a:cubicBezTo>
                <a:cubicBezTo>
                  <a:pt x="50" y="3384"/>
                  <a:pt x="-69" y="3022"/>
                  <a:pt x="48" y="2710"/>
                </a:cubicBezTo>
                <a:cubicBezTo>
                  <a:pt x="145" y="2452"/>
                  <a:pt x="362" y="2182"/>
                  <a:pt x="591" y="2030"/>
                </a:cubicBezTo>
                <a:cubicBezTo>
                  <a:pt x="760" y="1918"/>
                  <a:pt x="937" y="1885"/>
                  <a:pt x="1116" y="1986"/>
                </a:cubicBezTo>
                <a:cubicBezTo>
                  <a:pt x="1230" y="2050"/>
                  <a:pt x="1316" y="2164"/>
                  <a:pt x="1407" y="2256"/>
                </a:cubicBezTo>
                <a:cubicBezTo>
                  <a:pt x="1410" y="2259"/>
                  <a:pt x="1413" y="2262"/>
                  <a:pt x="1416" y="2265"/>
                </a:cubicBezTo>
                <a:cubicBezTo>
                  <a:pt x="1328" y="2205"/>
                  <a:pt x="1274" y="2181"/>
                  <a:pt x="1174" y="2168"/>
                </a:cubicBezTo>
                <a:cubicBezTo>
                  <a:pt x="1196" y="2191"/>
                  <a:pt x="1218" y="2218"/>
                  <a:pt x="1243" y="2242"/>
                </a:cubicBezTo>
                <a:cubicBezTo>
                  <a:pt x="1318" y="2314"/>
                  <a:pt x="1396" y="2384"/>
                  <a:pt x="1474" y="2452"/>
                </a:cubicBezTo>
                <a:cubicBezTo>
                  <a:pt x="1468" y="2425"/>
                  <a:pt x="1463" y="2393"/>
                  <a:pt x="1456" y="2364"/>
                </a:cubicBezTo>
                <a:cubicBezTo>
                  <a:pt x="1427" y="2249"/>
                  <a:pt x="1403" y="2141"/>
                  <a:pt x="1429" y="2023"/>
                </a:cubicBezTo>
                <a:cubicBezTo>
                  <a:pt x="1434" y="1999"/>
                  <a:pt x="1446" y="1976"/>
                  <a:pt x="1453" y="1952"/>
                </a:cubicBezTo>
              </a:path>
              <a:path w="2192" h="9109" extrusionOk="0">
                <a:moveTo>
                  <a:pt x="1906" y="9074"/>
                </a:moveTo>
                <a:cubicBezTo>
                  <a:pt x="1896" y="9062"/>
                  <a:pt x="1891" y="9056"/>
                  <a:pt x="1878" y="9049"/>
                </a:cubicBezTo>
                <a:cubicBezTo>
                  <a:pt x="1887" y="9056"/>
                  <a:pt x="1890" y="9058"/>
                  <a:pt x="1898" y="9055"/>
                </a:cubicBezTo>
              </a:path>
              <a:path w="2192" h="9109" extrusionOk="0">
                <a:moveTo>
                  <a:pt x="1982" y="9099"/>
                </a:moveTo>
                <a:cubicBezTo>
                  <a:pt x="1965" y="9099"/>
                  <a:pt x="1947" y="9109"/>
                  <a:pt x="1931" y="9108"/>
                </a:cubicBezTo>
                <a:cubicBezTo>
                  <a:pt x="1905" y="9106"/>
                  <a:pt x="1882" y="9104"/>
                  <a:pt x="1857" y="9095"/>
                </a:cubicBezTo>
                <a:cubicBezTo>
                  <a:pt x="1706" y="9043"/>
                  <a:pt x="1541" y="8956"/>
                  <a:pt x="1403" y="8877"/>
                </a:cubicBezTo>
                <a:cubicBezTo>
                  <a:pt x="1086" y="8696"/>
                  <a:pt x="832" y="8420"/>
                  <a:pt x="662" y="8098"/>
                </a:cubicBezTo>
                <a:cubicBezTo>
                  <a:pt x="594" y="7970"/>
                  <a:pt x="546" y="7832"/>
                  <a:pt x="513" y="7691"/>
                </a:cubicBezTo>
                <a:cubicBezTo>
                  <a:pt x="432" y="7343"/>
                  <a:pt x="428" y="6906"/>
                  <a:pt x="588" y="6579"/>
                </a:cubicBezTo>
                <a:cubicBezTo>
                  <a:pt x="741" y="6265"/>
                  <a:pt x="1081" y="6116"/>
                  <a:pt x="1406" y="6051"/>
                </a:cubicBezTo>
                <a:cubicBezTo>
                  <a:pt x="1445" y="6043"/>
                  <a:pt x="1684" y="6040"/>
                  <a:pt x="1696" y="6001"/>
                </a:cubicBezTo>
                <a:cubicBezTo>
                  <a:pt x="1718" y="5931"/>
                  <a:pt x="1626" y="5906"/>
                  <a:pt x="1578" y="5891"/>
                </a:cubicBezTo>
                <a:cubicBezTo>
                  <a:pt x="1547" y="5881"/>
                  <a:pt x="1518" y="5883"/>
                  <a:pt x="1488" y="5877"/>
                </a:cubicBezTo>
                <a:cubicBezTo>
                  <a:pt x="1505" y="5881"/>
                  <a:pt x="1528" y="5898"/>
                  <a:pt x="1555" y="5901"/>
                </a:cubicBezTo>
                <a:cubicBezTo>
                  <a:pt x="1603" y="5907"/>
                  <a:pt x="1786" y="5867"/>
                  <a:pt x="1818" y="5903"/>
                </a:cubicBezTo>
                <a:cubicBezTo>
                  <a:pt x="1847" y="5936"/>
                  <a:pt x="1817" y="5973"/>
                  <a:pt x="1799" y="6006"/>
                </a:cubicBezTo>
                <a:cubicBezTo>
                  <a:pt x="1766" y="6064"/>
                  <a:pt x="1700" y="6116"/>
                  <a:pt x="1648" y="6152"/>
                </a:cubicBezTo>
                <a:cubicBezTo>
                  <a:pt x="1637" y="6163"/>
                  <a:pt x="1634" y="6167"/>
                  <a:pt x="1622" y="61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2" name="Ink 168"/>
          <p:cNvSpPr>
            <a:spLocks noRot="1" noChangeAspect="1" noEditPoints="1" noChangeArrowheads="1" noChangeShapeType="1" noTextEdit="1"/>
          </p:cNvSpPr>
          <p:nvPr/>
        </p:nvSpPr>
        <p:spPr bwMode="auto">
          <a:xfrm>
            <a:off x="7824788" y="1943100"/>
            <a:ext cx="1208087" cy="3514725"/>
          </a:xfrm>
          <a:custGeom>
            <a:avLst/>
            <a:gdLst>
              <a:gd name="T0" fmla="*/ 2147483647 w 3355"/>
              <a:gd name="T1" fmla="*/ 2147483647 h 9762"/>
              <a:gd name="T2" fmla="*/ 2147483647 w 3355"/>
              <a:gd name="T3" fmla="*/ 2147483647 h 9762"/>
              <a:gd name="T4" fmla="*/ 2147483647 w 3355"/>
              <a:gd name="T5" fmla="*/ 2147483647 h 9762"/>
              <a:gd name="T6" fmla="*/ 2147483647 w 3355"/>
              <a:gd name="T7" fmla="*/ 2147483647 h 9762"/>
              <a:gd name="T8" fmla="*/ 2147483647 w 3355"/>
              <a:gd name="T9" fmla="*/ 2147483647 h 9762"/>
              <a:gd name="T10" fmla="*/ 2147483647 w 3355"/>
              <a:gd name="T11" fmla="*/ 2147483647 h 9762"/>
              <a:gd name="T12" fmla="*/ 2147483647 w 3355"/>
              <a:gd name="T13" fmla="*/ 2147483647 h 9762"/>
              <a:gd name="T14" fmla="*/ 2147483647 w 3355"/>
              <a:gd name="T15" fmla="*/ 2147483647 h 9762"/>
              <a:gd name="T16" fmla="*/ 2147483647 w 3355"/>
              <a:gd name="T17" fmla="*/ 2147483647 h 9762"/>
              <a:gd name="T18" fmla="*/ 2147483647 w 3355"/>
              <a:gd name="T19" fmla="*/ 2147483647 h 9762"/>
              <a:gd name="T20" fmla="*/ 2147483647 w 3355"/>
              <a:gd name="T21" fmla="*/ 2147483647 h 9762"/>
              <a:gd name="T22" fmla="*/ 2147483647 w 3355"/>
              <a:gd name="T23" fmla="*/ 2147483647 h 9762"/>
              <a:gd name="T24" fmla="*/ 2147483647 w 3355"/>
              <a:gd name="T25" fmla="*/ 2147483647 h 9762"/>
              <a:gd name="T26" fmla="*/ 2147483647 w 3355"/>
              <a:gd name="T27" fmla="*/ 2147483647 h 9762"/>
              <a:gd name="T28" fmla="*/ 2147483647 w 3355"/>
              <a:gd name="T29" fmla="*/ 2147483647 h 9762"/>
              <a:gd name="T30" fmla="*/ 2147483647 w 3355"/>
              <a:gd name="T31" fmla="*/ 2147483647 h 9762"/>
              <a:gd name="T32" fmla="*/ 2147483647 w 3355"/>
              <a:gd name="T33" fmla="*/ 2147483647 h 9762"/>
              <a:gd name="T34" fmla="*/ 2147483647 w 3355"/>
              <a:gd name="T35" fmla="*/ 2147483647 h 9762"/>
              <a:gd name="T36" fmla="*/ 2147483647 w 3355"/>
              <a:gd name="T37" fmla="*/ 2147483647 h 9762"/>
              <a:gd name="T38" fmla="*/ 2147483647 w 3355"/>
              <a:gd name="T39" fmla="*/ 2147483647 h 9762"/>
              <a:gd name="T40" fmla="*/ 2147483647 w 3355"/>
              <a:gd name="T41" fmla="*/ 2147483647 h 9762"/>
              <a:gd name="T42" fmla="*/ 2147483647 w 3355"/>
              <a:gd name="T43" fmla="*/ 2147483647 h 9762"/>
              <a:gd name="T44" fmla="*/ 2147483647 w 3355"/>
              <a:gd name="T45" fmla="*/ 2147483647 h 9762"/>
              <a:gd name="T46" fmla="*/ 2147483647 w 3355"/>
              <a:gd name="T47" fmla="*/ 2147483647 h 9762"/>
              <a:gd name="T48" fmla="*/ 2147483647 w 3355"/>
              <a:gd name="T49" fmla="*/ 2147483647 h 9762"/>
              <a:gd name="T50" fmla="*/ 2147483647 w 3355"/>
              <a:gd name="T51" fmla="*/ 2147483647 h 9762"/>
              <a:gd name="T52" fmla="*/ 2147483647 w 3355"/>
              <a:gd name="T53" fmla="*/ 2147483647 h 9762"/>
              <a:gd name="T54" fmla="*/ 2147483647 w 3355"/>
              <a:gd name="T55" fmla="*/ 2147483647 h 9762"/>
              <a:gd name="T56" fmla="*/ 2147483647 w 3355"/>
              <a:gd name="T57" fmla="*/ 2147483647 h 9762"/>
              <a:gd name="T58" fmla="*/ 2147483647 w 3355"/>
              <a:gd name="T59" fmla="*/ 2147483647 h 9762"/>
              <a:gd name="T60" fmla="*/ 2147483647 w 3355"/>
              <a:gd name="T61" fmla="*/ 2147483647 h 9762"/>
              <a:gd name="T62" fmla="*/ 2147483647 w 3355"/>
              <a:gd name="T63" fmla="*/ 2147483647 h 9762"/>
              <a:gd name="T64" fmla="*/ 2147483647 w 3355"/>
              <a:gd name="T65" fmla="*/ 2147483647 h 9762"/>
              <a:gd name="T66" fmla="*/ 2147483647 w 3355"/>
              <a:gd name="T67" fmla="*/ 2147483647 h 9762"/>
              <a:gd name="T68" fmla="*/ 2147483647 w 3355"/>
              <a:gd name="T69" fmla="*/ 2147483647 h 9762"/>
              <a:gd name="T70" fmla="*/ 2147483647 w 3355"/>
              <a:gd name="T71" fmla="*/ 2147483647 h 9762"/>
              <a:gd name="T72" fmla="*/ 2147483647 w 3355"/>
              <a:gd name="T73" fmla="*/ 2147483647 h 9762"/>
              <a:gd name="T74" fmla="*/ 2147483647 w 3355"/>
              <a:gd name="T75" fmla="*/ 2147483647 h 9762"/>
              <a:gd name="T76" fmla="*/ 2147483647 w 3355"/>
              <a:gd name="T77" fmla="*/ 2147483647 h 9762"/>
              <a:gd name="T78" fmla="*/ 2147483647 w 3355"/>
              <a:gd name="T79" fmla="*/ 2147483647 h 9762"/>
              <a:gd name="T80" fmla="*/ 2147483647 w 3355"/>
              <a:gd name="T81" fmla="*/ 2147483647 h 9762"/>
              <a:gd name="T82" fmla="*/ 2147483647 w 3355"/>
              <a:gd name="T83" fmla="*/ 2147483647 h 9762"/>
              <a:gd name="T84" fmla="*/ 2147483647 w 3355"/>
              <a:gd name="T85" fmla="*/ 2147483647 h 9762"/>
              <a:gd name="T86" fmla="*/ 2147483647 w 3355"/>
              <a:gd name="T87" fmla="*/ 2147483647 h 9762"/>
              <a:gd name="T88" fmla="*/ 2147483647 w 3355"/>
              <a:gd name="T89" fmla="*/ 2147483647 h 9762"/>
              <a:gd name="T90" fmla="*/ 2147483647 w 3355"/>
              <a:gd name="T91" fmla="*/ 2147483647 h 9762"/>
              <a:gd name="T92" fmla="*/ 2147483647 w 3355"/>
              <a:gd name="T93" fmla="*/ 2147483647 h 9762"/>
              <a:gd name="T94" fmla="*/ 2147483647 w 3355"/>
              <a:gd name="T95" fmla="*/ 2147483647 h 9762"/>
              <a:gd name="T96" fmla="*/ 2147483647 w 3355"/>
              <a:gd name="T97" fmla="*/ 2147483647 h 9762"/>
              <a:gd name="T98" fmla="*/ 2147483647 w 3355"/>
              <a:gd name="T99" fmla="*/ 2147483647 h 9762"/>
              <a:gd name="T100" fmla="*/ 2147483647 w 3355"/>
              <a:gd name="T101" fmla="*/ 2147483647 h 9762"/>
              <a:gd name="T102" fmla="*/ 2147483647 w 3355"/>
              <a:gd name="T103" fmla="*/ 2147483647 h 9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55"/>
              <a:gd name="T157" fmla="*/ 0 h 9762"/>
              <a:gd name="T158" fmla="*/ 3355 w 3355"/>
              <a:gd name="T159" fmla="*/ 9762 h 9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55" h="9762" extrusionOk="0">
                <a:moveTo>
                  <a:pt x="394" y="457"/>
                </a:moveTo>
                <a:cubicBezTo>
                  <a:pt x="384" y="453"/>
                  <a:pt x="380" y="451"/>
                  <a:pt x="373" y="448"/>
                </a:cubicBezTo>
                <a:cubicBezTo>
                  <a:pt x="392" y="442"/>
                  <a:pt x="409" y="435"/>
                  <a:pt x="428" y="428"/>
                </a:cubicBezTo>
                <a:cubicBezTo>
                  <a:pt x="488" y="405"/>
                  <a:pt x="548" y="386"/>
                  <a:pt x="611" y="376"/>
                </a:cubicBezTo>
                <a:cubicBezTo>
                  <a:pt x="695" y="362"/>
                  <a:pt x="785" y="366"/>
                  <a:pt x="866" y="394"/>
                </a:cubicBezTo>
                <a:cubicBezTo>
                  <a:pt x="905" y="407"/>
                  <a:pt x="945" y="427"/>
                  <a:pt x="971" y="459"/>
                </a:cubicBezTo>
                <a:cubicBezTo>
                  <a:pt x="1001" y="496"/>
                  <a:pt x="1007" y="537"/>
                  <a:pt x="985" y="579"/>
                </a:cubicBezTo>
                <a:cubicBezTo>
                  <a:pt x="965" y="619"/>
                  <a:pt x="921" y="649"/>
                  <a:pt x="884" y="671"/>
                </a:cubicBezTo>
                <a:cubicBezTo>
                  <a:pt x="840" y="697"/>
                  <a:pt x="793" y="718"/>
                  <a:pt x="747" y="740"/>
                </a:cubicBezTo>
                <a:cubicBezTo>
                  <a:pt x="719" y="754"/>
                  <a:pt x="690" y="766"/>
                  <a:pt x="661" y="779"/>
                </a:cubicBezTo>
                <a:cubicBezTo>
                  <a:pt x="681" y="782"/>
                  <a:pt x="701" y="784"/>
                  <a:pt x="721" y="787"/>
                </a:cubicBezTo>
                <a:cubicBezTo>
                  <a:pt x="779" y="795"/>
                  <a:pt x="831" y="808"/>
                  <a:pt x="879" y="842"/>
                </a:cubicBezTo>
                <a:cubicBezTo>
                  <a:pt x="920" y="871"/>
                  <a:pt x="957" y="919"/>
                  <a:pt x="932" y="969"/>
                </a:cubicBezTo>
                <a:cubicBezTo>
                  <a:pt x="916" y="1002"/>
                  <a:pt x="889" y="1016"/>
                  <a:pt x="857" y="1031"/>
                </a:cubicBezTo>
                <a:cubicBezTo>
                  <a:pt x="812" y="1052"/>
                  <a:pt x="763" y="1061"/>
                  <a:pt x="714" y="1068"/>
                </a:cubicBezTo>
                <a:cubicBezTo>
                  <a:pt x="646" y="1077"/>
                  <a:pt x="575" y="1078"/>
                  <a:pt x="507" y="1076"/>
                </a:cubicBezTo>
                <a:cubicBezTo>
                  <a:pt x="421" y="1074"/>
                  <a:pt x="329" y="1068"/>
                  <a:pt x="249" y="1034"/>
                </a:cubicBezTo>
                <a:cubicBezTo>
                  <a:pt x="191" y="1010"/>
                  <a:pt x="121" y="961"/>
                  <a:pt x="122" y="904"/>
                </a:cubicBezTo>
              </a:path>
              <a:path w="3355" h="9762" extrusionOk="0">
                <a:moveTo>
                  <a:pt x="387" y="1411"/>
                </a:moveTo>
                <a:cubicBezTo>
                  <a:pt x="362" y="1419"/>
                  <a:pt x="358" y="1425"/>
                  <a:pt x="386" y="1400"/>
                </a:cubicBezTo>
                <a:cubicBezTo>
                  <a:pt x="409" y="1380"/>
                  <a:pt x="435" y="1364"/>
                  <a:pt x="463" y="1350"/>
                </a:cubicBezTo>
                <a:cubicBezTo>
                  <a:pt x="534" y="1313"/>
                  <a:pt x="616" y="1287"/>
                  <a:pt x="696" y="1285"/>
                </a:cubicBezTo>
                <a:cubicBezTo>
                  <a:pt x="785" y="1282"/>
                  <a:pt x="886" y="1319"/>
                  <a:pt x="913" y="1413"/>
                </a:cubicBezTo>
                <a:cubicBezTo>
                  <a:pt x="930" y="1470"/>
                  <a:pt x="906" y="1526"/>
                  <a:pt x="875" y="1573"/>
                </a:cubicBezTo>
                <a:cubicBezTo>
                  <a:pt x="837" y="1630"/>
                  <a:pt x="779" y="1673"/>
                  <a:pt x="722" y="1710"/>
                </a:cubicBezTo>
                <a:cubicBezTo>
                  <a:pt x="681" y="1736"/>
                  <a:pt x="638" y="1756"/>
                  <a:pt x="594" y="1775"/>
                </a:cubicBezTo>
                <a:cubicBezTo>
                  <a:pt x="614" y="1765"/>
                  <a:pt x="605" y="1769"/>
                  <a:pt x="626" y="1765"/>
                </a:cubicBezTo>
                <a:cubicBezTo>
                  <a:pt x="706" y="1750"/>
                  <a:pt x="804" y="1772"/>
                  <a:pt x="865" y="1827"/>
                </a:cubicBezTo>
                <a:cubicBezTo>
                  <a:pt x="904" y="1862"/>
                  <a:pt x="918" y="1914"/>
                  <a:pt x="881" y="1955"/>
                </a:cubicBezTo>
                <a:cubicBezTo>
                  <a:pt x="808" y="2035"/>
                  <a:pt x="643" y="2050"/>
                  <a:pt x="544" y="2051"/>
                </a:cubicBezTo>
                <a:cubicBezTo>
                  <a:pt x="447" y="2052"/>
                  <a:pt x="264" y="2022"/>
                  <a:pt x="219" y="1915"/>
                </a:cubicBezTo>
                <a:cubicBezTo>
                  <a:pt x="213" y="1901"/>
                  <a:pt x="218" y="1888"/>
                  <a:pt x="216" y="1874"/>
                </a:cubicBezTo>
              </a:path>
              <a:path w="3355" h="9762" extrusionOk="0">
                <a:moveTo>
                  <a:pt x="2802" y="0"/>
                </a:moveTo>
                <a:cubicBezTo>
                  <a:pt x="2786" y="60"/>
                  <a:pt x="2760" y="123"/>
                  <a:pt x="2746" y="187"/>
                </a:cubicBezTo>
                <a:cubicBezTo>
                  <a:pt x="2677" y="500"/>
                  <a:pt x="2677" y="805"/>
                  <a:pt x="2673" y="1123"/>
                </a:cubicBezTo>
                <a:cubicBezTo>
                  <a:pt x="2666" y="1647"/>
                  <a:pt x="2658" y="2170"/>
                  <a:pt x="2645" y="2694"/>
                </a:cubicBezTo>
                <a:cubicBezTo>
                  <a:pt x="2635" y="3092"/>
                  <a:pt x="2669" y="3464"/>
                  <a:pt x="2725" y="3858"/>
                </a:cubicBezTo>
                <a:cubicBezTo>
                  <a:pt x="2787" y="4291"/>
                  <a:pt x="2818" y="4711"/>
                  <a:pt x="2820" y="5148"/>
                </a:cubicBezTo>
                <a:cubicBezTo>
                  <a:pt x="2823" y="5687"/>
                  <a:pt x="2762" y="6224"/>
                  <a:pt x="2747" y="6763"/>
                </a:cubicBezTo>
                <a:cubicBezTo>
                  <a:pt x="2732" y="7319"/>
                  <a:pt x="2714" y="7918"/>
                  <a:pt x="2838" y="8462"/>
                </a:cubicBezTo>
                <a:cubicBezTo>
                  <a:pt x="2936" y="8893"/>
                  <a:pt x="3078" y="9291"/>
                  <a:pt x="3121" y="9733"/>
                </a:cubicBezTo>
                <a:cubicBezTo>
                  <a:pt x="3074" y="9630"/>
                  <a:pt x="3027" y="9525"/>
                  <a:pt x="2979" y="9421"/>
                </a:cubicBezTo>
                <a:cubicBezTo>
                  <a:pt x="2863" y="9169"/>
                  <a:pt x="2721" y="8929"/>
                  <a:pt x="2594" y="8683"/>
                </a:cubicBezTo>
                <a:cubicBezTo>
                  <a:pt x="2780" y="9042"/>
                  <a:pt x="2876" y="9437"/>
                  <a:pt x="3115" y="9761"/>
                </a:cubicBezTo>
                <a:cubicBezTo>
                  <a:pt x="3161" y="9632"/>
                  <a:pt x="3200" y="9518"/>
                  <a:pt x="3229" y="9377"/>
                </a:cubicBezTo>
                <a:cubicBezTo>
                  <a:pt x="3296" y="9051"/>
                  <a:pt x="3350" y="8746"/>
                  <a:pt x="3353" y="8414"/>
                </a:cubicBezTo>
              </a:path>
              <a:path w="3355" h="9762" extrusionOk="0">
                <a:moveTo>
                  <a:pt x="377" y="2484"/>
                </a:moveTo>
                <a:cubicBezTo>
                  <a:pt x="370" y="2458"/>
                  <a:pt x="355" y="2454"/>
                  <a:pt x="376" y="2429"/>
                </a:cubicBezTo>
                <a:cubicBezTo>
                  <a:pt x="406" y="2394"/>
                  <a:pt x="451" y="2380"/>
                  <a:pt x="494" y="2364"/>
                </a:cubicBezTo>
                <a:cubicBezTo>
                  <a:pt x="570" y="2336"/>
                  <a:pt x="649" y="2322"/>
                  <a:pt x="730" y="2317"/>
                </a:cubicBezTo>
                <a:cubicBezTo>
                  <a:pt x="821" y="2311"/>
                  <a:pt x="924" y="2319"/>
                  <a:pt x="1003" y="2369"/>
                </a:cubicBezTo>
                <a:cubicBezTo>
                  <a:pt x="1074" y="2414"/>
                  <a:pt x="1106" y="2496"/>
                  <a:pt x="1096" y="2578"/>
                </a:cubicBezTo>
                <a:cubicBezTo>
                  <a:pt x="1073" y="2758"/>
                  <a:pt x="906" y="2894"/>
                  <a:pt x="755" y="2971"/>
                </a:cubicBezTo>
                <a:cubicBezTo>
                  <a:pt x="616" y="3042"/>
                  <a:pt x="443" y="3073"/>
                  <a:pt x="296" y="3011"/>
                </a:cubicBezTo>
                <a:cubicBezTo>
                  <a:pt x="248" y="2991"/>
                  <a:pt x="174" y="2941"/>
                  <a:pt x="193" y="2877"/>
                </a:cubicBezTo>
                <a:cubicBezTo>
                  <a:pt x="211" y="2817"/>
                  <a:pt x="312" y="2820"/>
                  <a:pt x="357" y="2823"/>
                </a:cubicBezTo>
                <a:cubicBezTo>
                  <a:pt x="505" y="2833"/>
                  <a:pt x="648" y="2899"/>
                  <a:pt x="785" y="2951"/>
                </a:cubicBezTo>
                <a:cubicBezTo>
                  <a:pt x="843" y="2973"/>
                  <a:pt x="897" y="2996"/>
                  <a:pt x="957" y="3009"/>
                </a:cubicBezTo>
                <a:cubicBezTo>
                  <a:pt x="980" y="3014"/>
                  <a:pt x="1003" y="3015"/>
                  <a:pt x="1026" y="3018"/>
                </a:cubicBezTo>
              </a:path>
              <a:path w="3355" h="9762" extrusionOk="0">
                <a:moveTo>
                  <a:pt x="308" y="3550"/>
                </a:moveTo>
                <a:cubicBezTo>
                  <a:pt x="307" y="3538"/>
                  <a:pt x="306" y="3533"/>
                  <a:pt x="305" y="3524"/>
                </a:cubicBezTo>
                <a:cubicBezTo>
                  <a:pt x="303" y="3554"/>
                  <a:pt x="302" y="3564"/>
                  <a:pt x="301" y="3594"/>
                </a:cubicBezTo>
                <a:cubicBezTo>
                  <a:pt x="298" y="3663"/>
                  <a:pt x="300" y="3734"/>
                  <a:pt x="301" y="3803"/>
                </a:cubicBezTo>
                <a:cubicBezTo>
                  <a:pt x="303" y="3880"/>
                  <a:pt x="308" y="3958"/>
                  <a:pt x="311" y="4035"/>
                </a:cubicBezTo>
                <a:cubicBezTo>
                  <a:pt x="313" y="4085"/>
                  <a:pt x="313" y="4135"/>
                  <a:pt x="313" y="4185"/>
                </a:cubicBezTo>
                <a:cubicBezTo>
                  <a:pt x="313" y="4203"/>
                  <a:pt x="313" y="4206"/>
                  <a:pt x="313" y="4216"/>
                </a:cubicBezTo>
                <a:cubicBezTo>
                  <a:pt x="324" y="4180"/>
                  <a:pt x="334" y="4143"/>
                  <a:pt x="344" y="4106"/>
                </a:cubicBezTo>
                <a:cubicBezTo>
                  <a:pt x="349" y="4088"/>
                  <a:pt x="353" y="4069"/>
                  <a:pt x="358" y="4051"/>
                </a:cubicBezTo>
              </a:path>
              <a:path w="3355" h="9762" extrusionOk="0">
                <a:moveTo>
                  <a:pt x="708" y="3425"/>
                </a:moveTo>
                <a:cubicBezTo>
                  <a:pt x="695" y="3454"/>
                  <a:pt x="674" y="3478"/>
                  <a:pt x="661" y="3506"/>
                </a:cubicBezTo>
                <a:cubicBezTo>
                  <a:pt x="642" y="3546"/>
                  <a:pt x="617" y="3594"/>
                  <a:pt x="611" y="3638"/>
                </a:cubicBezTo>
                <a:cubicBezTo>
                  <a:pt x="605" y="3679"/>
                  <a:pt x="613" y="3723"/>
                  <a:pt x="644" y="3752"/>
                </a:cubicBezTo>
                <a:cubicBezTo>
                  <a:pt x="678" y="3783"/>
                  <a:pt x="732" y="3793"/>
                  <a:pt x="776" y="3790"/>
                </a:cubicBezTo>
                <a:cubicBezTo>
                  <a:pt x="825" y="3787"/>
                  <a:pt x="889" y="3771"/>
                  <a:pt x="930" y="3743"/>
                </a:cubicBezTo>
                <a:cubicBezTo>
                  <a:pt x="973" y="3713"/>
                  <a:pt x="1005" y="3663"/>
                  <a:pt x="1033" y="3620"/>
                </a:cubicBezTo>
              </a:path>
              <a:path w="3355" h="9762" extrusionOk="0">
                <a:moveTo>
                  <a:pt x="1094" y="3320"/>
                </a:moveTo>
                <a:cubicBezTo>
                  <a:pt x="1078" y="3391"/>
                  <a:pt x="1070" y="3462"/>
                  <a:pt x="1063" y="3535"/>
                </a:cubicBezTo>
                <a:cubicBezTo>
                  <a:pt x="1051" y="3654"/>
                  <a:pt x="1034" y="3772"/>
                  <a:pt x="1018" y="3891"/>
                </a:cubicBezTo>
                <a:cubicBezTo>
                  <a:pt x="1005" y="3984"/>
                  <a:pt x="989" y="4076"/>
                  <a:pt x="974" y="4168"/>
                </a:cubicBezTo>
                <a:cubicBezTo>
                  <a:pt x="969" y="4201"/>
                  <a:pt x="967" y="4208"/>
                  <a:pt x="969" y="4229"/>
                </a:cubicBezTo>
                <a:cubicBezTo>
                  <a:pt x="1007" y="4185"/>
                  <a:pt x="1028" y="4124"/>
                  <a:pt x="1053" y="4071"/>
                </a:cubicBezTo>
              </a:path>
              <a:path w="3355" h="9762" extrusionOk="0">
                <a:moveTo>
                  <a:pt x="1818" y="2664"/>
                </a:moveTo>
                <a:cubicBezTo>
                  <a:pt x="1801" y="2686"/>
                  <a:pt x="1787" y="2714"/>
                  <a:pt x="1781" y="2742"/>
                </a:cubicBezTo>
                <a:cubicBezTo>
                  <a:pt x="1776" y="2766"/>
                  <a:pt x="1769" y="2784"/>
                  <a:pt x="1765" y="2809"/>
                </a:cubicBezTo>
                <a:cubicBezTo>
                  <a:pt x="1766" y="2789"/>
                  <a:pt x="1768" y="2768"/>
                  <a:pt x="1770" y="2748"/>
                </a:cubicBezTo>
                <a:cubicBezTo>
                  <a:pt x="1774" y="2716"/>
                  <a:pt x="1776" y="2686"/>
                  <a:pt x="1792" y="2658"/>
                </a:cubicBezTo>
                <a:cubicBezTo>
                  <a:pt x="1805" y="2636"/>
                  <a:pt x="1825" y="2615"/>
                  <a:pt x="1849" y="2606"/>
                </a:cubicBezTo>
                <a:cubicBezTo>
                  <a:pt x="1870" y="2598"/>
                  <a:pt x="1893" y="2598"/>
                  <a:pt x="1913" y="2592"/>
                </a:cubicBezTo>
                <a:cubicBezTo>
                  <a:pt x="1934" y="2586"/>
                  <a:pt x="1954" y="2581"/>
                  <a:pt x="1974" y="2572"/>
                </a:cubicBezTo>
                <a:cubicBezTo>
                  <a:pt x="1979" y="2569"/>
                  <a:pt x="1985" y="2567"/>
                  <a:pt x="1990" y="2564"/>
                </a:cubicBezTo>
              </a:path>
              <a:path w="3355" h="9762" extrusionOk="0">
                <a:moveTo>
                  <a:pt x="2223" y="2413"/>
                </a:moveTo>
                <a:cubicBezTo>
                  <a:pt x="2236" y="2443"/>
                  <a:pt x="2228" y="2460"/>
                  <a:pt x="2224" y="2493"/>
                </a:cubicBezTo>
                <a:cubicBezTo>
                  <a:pt x="2218" y="2536"/>
                  <a:pt x="2211" y="2578"/>
                  <a:pt x="2206" y="2621"/>
                </a:cubicBezTo>
                <a:cubicBezTo>
                  <a:pt x="2202" y="2653"/>
                  <a:pt x="2199" y="2685"/>
                  <a:pt x="2193" y="2716"/>
                </a:cubicBezTo>
                <a:cubicBezTo>
                  <a:pt x="2190" y="2734"/>
                  <a:pt x="2194" y="2750"/>
                  <a:pt x="2193" y="2768"/>
                </a:cubicBezTo>
                <a:cubicBezTo>
                  <a:pt x="2192" y="2773"/>
                  <a:pt x="2192" y="2778"/>
                  <a:pt x="2191" y="2783"/>
                </a:cubicBezTo>
              </a:path>
              <a:path w="3355" h="9762" extrusionOk="0">
                <a:moveTo>
                  <a:pt x="1846" y="3845"/>
                </a:moveTo>
                <a:cubicBezTo>
                  <a:pt x="1837" y="3838"/>
                  <a:pt x="1834" y="3836"/>
                  <a:pt x="1835" y="3828"/>
                </a:cubicBezTo>
                <a:cubicBezTo>
                  <a:pt x="1833" y="3857"/>
                  <a:pt x="1838" y="3881"/>
                  <a:pt x="1840" y="3909"/>
                </a:cubicBezTo>
                <a:cubicBezTo>
                  <a:pt x="1843" y="3939"/>
                  <a:pt x="1846" y="3966"/>
                  <a:pt x="1856" y="3994"/>
                </a:cubicBezTo>
                <a:cubicBezTo>
                  <a:pt x="1857" y="3998"/>
                  <a:pt x="1859" y="4002"/>
                  <a:pt x="1860" y="4006"/>
                </a:cubicBezTo>
                <a:cubicBezTo>
                  <a:pt x="1858" y="3970"/>
                  <a:pt x="1859" y="3933"/>
                  <a:pt x="1863" y="3897"/>
                </a:cubicBezTo>
                <a:cubicBezTo>
                  <a:pt x="1867" y="3857"/>
                  <a:pt x="1875" y="3813"/>
                  <a:pt x="1894" y="3777"/>
                </a:cubicBezTo>
                <a:cubicBezTo>
                  <a:pt x="1906" y="3753"/>
                  <a:pt x="1931" y="3723"/>
                  <a:pt x="1957" y="3712"/>
                </a:cubicBezTo>
                <a:cubicBezTo>
                  <a:pt x="1983" y="3700"/>
                  <a:pt x="2013" y="3695"/>
                  <a:pt x="2039" y="3682"/>
                </a:cubicBezTo>
                <a:cubicBezTo>
                  <a:pt x="2056" y="3670"/>
                  <a:pt x="2062" y="3666"/>
                  <a:pt x="2074" y="3658"/>
                </a:cubicBezTo>
              </a:path>
              <a:path w="3355" h="9762" extrusionOk="0">
                <a:moveTo>
                  <a:pt x="2196" y="3527"/>
                </a:moveTo>
                <a:cubicBezTo>
                  <a:pt x="2189" y="3556"/>
                  <a:pt x="2184" y="3585"/>
                  <a:pt x="2176" y="3613"/>
                </a:cubicBezTo>
                <a:cubicBezTo>
                  <a:pt x="2162" y="3662"/>
                  <a:pt x="2155" y="3711"/>
                  <a:pt x="2147" y="3761"/>
                </a:cubicBezTo>
                <a:cubicBezTo>
                  <a:pt x="2139" y="3811"/>
                  <a:pt x="2133" y="3861"/>
                  <a:pt x="2129" y="3912"/>
                </a:cubicBezTo>
                <a:cubicBezTo>
                  <a:pt x="2127" y="3943"/>
                  <a:pt x="2122" y="3979"/>
                  <a:pt x="2129" y="4010"/>
                </a:cubicBezTo>
                <a:cubicBezTo>
                  <a:pt x="2134" y="4033"/>
                  <a:pt x="2133" y="4035"/>
                  <a:pt x="2151" y="4035"/>
                </a:cubicBezTo>
              </a:path>
              <a:path w="3355" h="9762" extrusionOk="0">
                <a:moveTo>
                  <a:pt x="2318" y="3629"/>
                </a:moveTo>
                <a:cubicBezTo>
                  <a:pt x="2322" y="3655"/>
                  <a:pt x="2325" y="3683"/>
                  <a:pt x="2333" y="3708"/>
                </a:cubicBezTo>
                <a:cubicBezTo>
                  <a:pt x="2341" y="3735"/>
                  <a:pt x="2355" y="3761"/>
                  <a:pt x="2386" y="3764"/>
                </a:cubicBezTo>
                <a:cubicBezTo>
                  <a:pt x="2448" y="3770"/>
                  <a:pt x="2513" y="3695"/>
                  <a:pt x="2546" y="3653"/>
                </a:cubicBezTo>
                <a:cubicBezTo>
                  <a:pt x="2556" y="3638"/>
                  <a:pt x="2565" y="3622"/>
                  <a:pt x="2575" y="3607"/>
                </a:cubicBezTo>
                <a:cubicBezTo>
                  <a:pt x="2561" y="3680"/>
                  <a:pt x="2548" y="3752"/>
                  <a:pt x="2534" y="3825"/>
                </a:cubicBezTo>
                <a:cubicBezTo>
                  <a:pt x="2526" y="3869"/>
                  <a:pt x="2514" y="3917"/>
                  <a:pt x="2514" y="3962"/>
                </a:cubicBezTo>
                <a:cubicBezTo>
                  <a:pt x="2516" y="3987"/>
                  <a:pt x="2516" y="4003"/>
                  <a:pt x="2521" y="3979"/>
                </a:cubicBezTo>
              </a:path>
              <a:path w="3355" h="9762" extrusionOk="0">
                <a:moveTo>
                  <a:pt x="663" y="4773"/>
                </a:moveTo>
                <a:cubicBezTo>
                  <a:pt x="662" y="4746"/>
                  <a:pt x="658" y="4711"/>
                  <a:pt x="662" y="4685"/>
                </a:cubicBezTo>
                <a:cubicBezTo>
                  <a:pt x="666" y="4657"/>
                  <a:pt x="671" y="4626"/>
                  <a:pt x="678" y="4598"/>
                </a:cubicBezTo>
                <a:cubicBezTo>
                  <a:pt x="681" y="4585"/>
                  <a:pt x="685" y="4572"/>
                  <a:pt x="690" y="4559"/>
                </a:cubicBezTo>
                <a:cubicBezTo>
                  <a:pt x="683" y="4597"/>
                  <a:pt x="678" y="4636"/>
                  <a:pt x="673" y="4675"/>
                </a:cubicBezTo>
                <a:cubicBezTo>
                  <a:pt x="663" y="4746"/>
                  <a:pt x="653" y="4817"/>
                  <a:pt x="642" y="4888"/>
                </a:cubicBezTo>
                <a:cubicBezTo>
                  <a:pt x="632" y="4953"/>
                  <a:pt x="620" y="5018"/>
                  <a:pt x="606" y="5082"/>
                </a:cubicBezTo>
                <a:cubicBezTo>
                  <a:pt x="599" y="5115"/>
                  <a:pt x="579" y="5158"/>
                  <a:pt x="578" y="5191"/>
                </a:cubicBezTo>
                <a:cubicBezTo>
                  <a:pt x="577" y="5225"/>
                  <a:pt x="582" y="5210"/>
                  <a:pt x="598" y="5211"/>
                </a:cubicBezTo>
              </a:path>
              <a:path w="3355" h="9762" extrusionOk="0">
                <a:moveTo>
                  <a:pt x="303" y="5444"/>
                </a:moveTo>
                <a:cubicBezTo>
                  <a:pt x="303" y="5428"/>
                  <a:pt x="304" y="5420"/>
                  <a:pt x="303" y="5404"/>
                </a:cubicBezTo>
                <a:cubicBezTo>
                  <a:pt x="299" y="5446"/>
                  <a:pt x="291" y="5486"/>
                  <a:pt x="282" y="5528"/>
                </a:cubicBezTo>
                <a:cubicBezTo>
                  <a:pt x="263" y="5614"/>
                  <a:pt x="247" y="5700"/>
                  <a:pt x="236" y="5787"/>
                </a:cubicBezTo>
                <a:cubicBezTo>
                  <a:pt x="222" y="5897"/>
                  <a:pt x="215" y="6008"/>
                  <a:pt x="223" y="6119"/>
                </a:cubicBezTo>
                <a:cubicBezTo>
                  <a:pt x="226" y="6165"/>
                  <a:pt x="230" y="6216"/>
                  <a:pt x="244" y="6261"/>
                </a:cubicBezTo>
                <a:cubicBezTo>
                  <a:pt x="247" y="6273"/>
                  <a:pt x="247" y="6277"/>
                  <a:pt x="253" y="6283"/>
                </a:cubicBezTo>
                <a:cubicBezTo>
                  <a:pt x="259" y="6260"/>
                  <a:pt x="265" y="6235"/>
                  <a:pt x="268" y="6210"/>
                </a:cubicBezTo>
                <a:cubicBezTo>
                  <a:pt x="269" y="6198"/>
                  <a:pt x="271" y="6186"/>
                  <a:pt x="272" y="6174"/>
                </a:cubicBezTo>
              </a:path>
              <a:path w="3355" h="9762" extrusionOk="0">
                <a:moveTo>
                  <a:pt x="542" y="5560"/>
                </a:moveTo>
                <a:cubicBezTo>
                  <a:pt x="541" y="5578"/>
                  <a:pt x="538" y="5602"/>
                  <a:pt x="527" y="5628"/>
                </a:cubicBezTo>
                <a:cubicBezTo>
                  <a:pt x="506" y="5678"/>
                  <a:pt x="489" y="5725"/>
                  <a:pt x="478" y="5779"/>
                </a:cubicBezTo>
                <a:cubicBezTo>
                  <a:pt x="467" y="5829"/>
                  <a:pt x="467" y="5880"/>
                  <a:pt x="497" y="5924"/>
                </a:cubicBezTo>
                <a:cubicBezTo>
                  <a:pt x="528" y="5969"/>
                  <a:pt x="581" y="5978"/>
                  <a:pt x="632" y="5977"/>
                </a:cubicBezTo>
                <a:cubicBezTo>
                  <a:pt x="706" y="5976"/>
                  <a:pt x="769" y="5943"/>
                  <a:pt x="831" y="5908"/>
                </a:cubicBezTo>
                <a:cubicBezTo>
                  <a:pt x="903" y="5868"/>
                  <a:pt x="953" y="5822"/>
                  <a:pt x="1009" y="5762"/>
                </a:cubicBezTo>
              </a:path>
              <a:path w="3355" h="9762" extrusionOk="0">
                <a:moveTo>
                  <a:pt x="1035" y="5457"/>
                </a:moveTo>
                <a:cubicBezTo>
                  <a:pt x="993" y="5481"/>
                  <a:pt x="985" y="5503"/>
                  <a:pt x="964" y="5546"/>
                </a:cubicBezTo>
                <a:cubicBezTo>
                  <a:pt x="928" y="5619"/>
                  <a:pt x="912" y="5696"/>
                  <a:pt x="898" y="5776"/>
                </a:cubicBezTo>
                <a:cubicBezTo>
                  <a:pt x="883" y="5865"/>
                  <a:pt x="880" y="5953"/>
                  <a:pt x="880" y="6043"/>
                </a:cubicBezTo>
                <a:cubicBezTo>
                  <a:pt x="880" y="6101"/>
                  <a:pt x="880" y="6166"/>
                  <a:pt x="891" y="6223"/>
                </a:cubicBezTo>
                <a:cubicBezTo>
                  <a:pt x="899" y="6261"/>
                  <a:pt x="899" y="6291"/>
                  <a:pt x="929" y="6255"/>
                </a:cubicBezTo>
              </a:path>
              <a:path w="3355" h="9762" extrusionOk="0">
                <a:moveTo>
                  <a:pt x="1881" y="4890"/>
                </a:moveTo>
                <a:cubicBezTo>
                  <a:pt x="1894" y="4899"/>
                  <a:pt x="1891" y="4910"/>
                  <a:pt x="1899" y="4926"/>
                </a:cubicBezTo>
                <a:cubicBezTo>
                  <a:pt x="1908" y="4940"/>
                  <a:pt x="1911" y="4946"/>
                  <a:pt x="1914" y="4958"/>
                </a:cubicBezTo>
                <a:cubicBezTo>
                  <a:pt x="1921" y="4933"/>
                  <a:pt x="1910" y="4910"/>
                  <a:pt x="1901" y="4886"/>
                </a:cubicBezTo>
                <a:cubicBezTo>
                  <a:pt x="1884" y="4838"/>
                  <a:pt x="1868" y="4790"/>
                  <a:pt x="1855" y="4741"/>
                </a:cubicBezTo>
                <a:cubicBezTo>
                  <a:pt x="1847" y="4712"/>
                  <a:pt x="1835" y="4667"/>
                  <a:pt x="1856" y="4640"/>
                </a:cubicBezTo>
                <a:cubicBezTo>
                  <a:pt x="1873" y="4619"/>
                  <a:pt x="1908" y="4614"/>
                  <a:pt x="1933" y="4613"/>
                </a:cubicBezTo>
                <a:cubicBezTo>
                  <a:pt x="1967" y="4611"/>
                  <a:pt x="2001" y="4615"/>
                  <a:pt x="2035" y="4615"/>
                </a:cubicBezTo>
              </a:path>
              <a:path w="3355" h="9762" extrusionOk="0">
                <a:moveTo>
                  <a:pt x="2452" y="4400"/>
                </a:moveTo>
                <a:cubicBezTo>
                  <a:pt x="2428" y="4370"/>
                  <a:pt x="2411" y="4413"/>
                  <a:pt x="2398" y="4440"/>
                </a:cubicBezTo>
                <a:cubicBezTo>
                  <a:pt x="2369" y="4498"/>
                  <a:pt x="2353" y="4561"/>
                  <a:pt x="2341" y="4624"/>
                </a:cubicBezTo>
                <a:cubicBezTo>
                  <a:pt x="2330" y="4680"/>
                  <a:pt x="2315" y="4746"/>
                  <a:pt x="2317" y="4803"/>
                </a:cubicBezTo>
                <a:cubicBezTo>
                  <a:pt x="2318" y="4835"/>
                  <a:pt x="2329" y="4870"/>
                  <a:pt x="2337" y="4901"/>
                </a:cubicBezTo>
                <a:cubicBezTo>
                  <a:pt x="2338" y="4904"/>
                  <a:pt x="2339" y="4908"/>
                  <a:pt x="2340" y="4911"/>
                </a:cubicBezTo>
              </a:path>
              <a:path w="3355" h="9762" extrusionOk="0">
                <a:moveTo>
                  <a:pt x="1998" y="5809"/>
                </a:moveTo>
                <a:cubicBezTo>
                  <a:pt x="2003" y="5833"/>
                  <a:pt x="2011" y="5856"/>
                  <a:pt x="2019" y="5880"/>
                </a:cubicBezTo>
                <a:cubicBezTo>
                  <a:pt x="2025" y="5899"/>
                  <a:pt x="2030" y="5919"/>
                  <a:pt x="2036" y="5938"/>
                </a:cubicBezTo>
                <a:cubicBezTo>
                  <a:pt x="2032" y="5921"/>
                  <a:pt x="2026" y="5905"/>
                  <a:pt x="2021" y="5888"/>
                </a:cubicBezTo>
                <a:cubicBezTo>
                  <a:pt x="2013" y="5862"/>
                  <a:pt x="2004" y="5836"/>
                  <a:pt x="1999" y="5810"/>
                </a:cubicBezTo>
                <a:cubicBezTo>
                  <a:pt x="1993" y="5783"/>
                  <a:pt x="1995" y="5763"/>
                  <a:pt x="2005" y="5738"/>
                </a:cubicBezTo>
                <a:cubicBezTo>
                  <a:pt x="2014" y="5716"/>
                  <a:pt x="2041" y="5686"/>
                  <a:pt x="2059" y="5669"/>
                </a:cubicBezTo>
                <a:cubicBezTo>
                  <a:pt x="2077" y="5657"/>
                  <a:pt x="2083" y="5653"/>
                  <a:pt x="2092" y="5642"/>
                </a:cubicBezTo>
              </a:path>
              <a:path w="3355" h="9762" extrusionOk="0">
                <a:moveTo>
                  <a:pt x="2338" y="5579"/>
                </a:moveTo>
                <a:cubicBezTo>
                  <a:pt x="2316" y="5569"/>
                  <a:pt x="2319" y="5587"/>
                  <a:pt x="2315" y="5612"/>
                </a:cubicBezTo>
                <a:cubicBezTo>
                  <a:pt x="2310" y="5649"/>
                  <a:pt x="2308" y="5686"/>
                  <a:pt x="2307" y="5723"/>
                </a:cubicBezTo>
                <a:cubicBezTo>
                  <a:pt x="2306" y="5765"/>
                  <a:pt x="2306" y="5808"/>
                  <a:pt x="2304" y="5850"/>
                </a:cubicBezTo>
                <a:cubicBezTo>
                  <a:pt x="2303" y="5873"/>
                  <a:pt x="2301" y="5897"/>
                  <a:pt x="2299" y="5920"/>
                </a:cubicBezTo>
                <a:cubicBezTo>
                  <a:pt x="2309" y="5900"/>
                  <a:pt x="2313" y="5888"/>
                  <a:pt x="2317" y="5865"/>
                </a:cubicBezTo>
              </a:path>
              <a:path w="3355" h="9762" extrusionOk="0">
                <a:moveTo>
                  <a:pt x="2453" y="5496"/>
                </a:moveTo>
                <a:cubicBezTo>
                  <a:pt x="2452" y="5522"/>
                  <a:pt x="2452" y="5549"/>
                  <a:pt x="2450" y="5575"/>
                </a:cubicBezTo>
                <a:cubicBezTo>
                  <a:pt x="2449" y="5588"/>
                  <a:pt x="2439" y="5642"/>
                  <a:pt x="2458" y="5650"/>
                </a:cubicBezTo>
                <a:cubicBezTo>
                  <a:pt x="2543" y="5686"/>
                  <a:pt x="2609" y="5614"/>
                  <a:pt x="2663" y="5555"/>
                </a:cubicBezTo>
                <a:cubicBezTo>
                  <a:pt x="2697" y="5512"/>
                  <a:pt x="2708" y="5500"/>
                  <a:pt x="2719" y="5465"/>
                </a:cubicBezTo>
                <a:cubicBezTo>
                  <a:pt x="2688" y="5538"/>
                  <a:pt x="2670" y="5610"/>
                  <a:pt x="2648" y="5686"/>
                </a:cubicBezTo>
                <a:cubicBezTo>
                  <a:pt x="2626" y="5761"/>
                  <a:pt x="2599" y="5829"/>
                  <a:pt x="2589" y="5906"/>
                </a:cubicBezTo>
              </a:path>
              <a:path w="3355" h="9762" extrusionOk="0">
                <a:moveTo>
                  <a:pt x="1285" y="6401"/>
                </a:moveTo>
                <a:cubicBezTo>
                  <a:pt x="1264" y="6359"/>
                  <a:pt x="1275" y="6340"/>
                  <a:pt x="1221" y="6318"/>
                </a:cubicBezTo>
                <a:cubicBezTo>
                  <a:pt x="1162" y="6294"/>
                  <a:pt x="1083" y="6296"/>
                  <a:pt x="1020" y="6293"/>
                </a:cubicBezTo>
                <a:cubicBezTo>
                  <a:pt x="784" y="6280"/>
                  <a:pt x="545" y="6293"/>
                  <a:pt x="312" y="6259"/>
                </a:cubicBezTo>
                <a:cubicBezTo>
                  <a:pt x="383" y="6232"/>
                  <a:pt x="458" y="6215"/>
                  <a:pt x="536" y="6200"/>
                </a:cubicBezTo>
                <a:cubicBezTo>
                  <a:pt x="882" y="6135"/>
                  <a:pt x="1230" y="6082"/>
                  <a:pt x="1578" y="6026"/>
                </a:cubicBezTo>
                <a:cubicBezTo>
                  <a:pt x="1407" y="6047"/>
                  <a:pt x="1235" y="6071"/>
                  <a:pt x="1064" y="6094"/>
                </a:cubicBezTo>
                <a:cubicBezTo>
                  <a:pt x="833" y="6125"/>
                  <a:pt x="599" y="6154"/>
                  <a:pt x="366" y="6166"/>
                </a:cubicBezTo>
                <a:cubicBezTo>
                  <a:pt x="271" y="6171"/>
                  <a:pt x="237" y="6157"/>
                  <a:pt x="161" y="6140"/>
                </a:cubicBezTo>
                <a:cubicBezTo>
                  <a:pt x="288" y="6074"/>
                  <a:pt x="412" y="6023"/>
                  <a:pt x="554" y="5981"/>
                </a:cubicBezTo>
                <a:cubicBezTo>
                  <a:pt x="811" y="5905"/>
                  <a:pt x="1223" y="5891"/>
                  <a:pt x="1446" y="5739"/>
                </a:cubicBezTo>
                <a:cubicBezTo>
                  <a:pt x="1470" y="5723"/>
                  <a:pt x="1481" y="5718"/>
                  <a:pt x="1449" y="5712"/>
                </a:cubicBezTo>
                <a:cubicBezTo>
                  <a:pt x="1099" y="5727"/>
                  <a:pt x="751" y="5786"/>
                  <a:pt x="408" y="5856"/>
                </a:cubicBezTo>
                <a:cubicBezTo>
                  <a:pt x="323" y="5873"/>
                  <a:pt x="118" y="5911"/>
                  <a:pt x="204" y="5912"/>
                </a:cubicBezTo>
                <a:cubicBezTo>
                  <a:pt x="503" y="5916"/>
                  <a:pt x="827" y="5827"/>
                  <a:pt x="1124" y="5787"/>
                </a:cubicBezTo>
                <a:cubicBezTo>
                  <a:pt x="1187" y="5779"/>
                  <a:pt x="1198" y="5778"/>
                  <a:pt x="1234" y="5772"/>
                </a:cubicBezTo>
                <a:cubicBezTo>
                  <a:pt x="828" y="5835"/>
                  <a:pt x="410" y="5927"/>
                  <a:pt x="0" y="5938"/>
                </a:cubicBezTo>
                <a:cubicBezTo>
                  <a:pt x="107" y="5896"/>
                  <a:pt x="227" y="5864"/>
                  <a:pt x="344" y="5836"/>
                </a:cubicBezTo>
                <a:cubicBezTo>
                  <a:pt x="627" y="5769"/>
                  <a:pt x="1003" y="5745"/>
                  <a:pt x="1257" y="5594"/>
                </a:cubicBezTo>
                <a:cubicBezTo>
                  <a:pt x="1266" y="5584"/>
                  <a:pt x="1274" y="5574"/>
                  <a:pt x="1283" y="5564"/>
                </a:cubicBezTo>
                <a:cubicBezTo>
                  <a:pt x="1181" y="5525"/>
                  <a:pt x="1086" y="5504"/>
                  <a:pt x="970" y="5490"/>
                </a:cubicBezTo>
                <a:cubicBezTo>
                  <a:pt x="941" y="5487"/>
                  <a:pt x="621" y="5475"/>
                  <a:pt x="617" y="5429"/>
                </a:cubicBezTo>
                <a:cubicBezTo>
                  <a:pt x="611" y="5357"/>
                  <a:pt x="785" y="5321"/>
                  <a:pt x="836" y="5302"/>
                </a:cubicBezTo>
                <a:cubicBezTo>
                  <a:pt x="988" y="5246"/>
                  <a:pt x="1144" y="5206"/>
                  <a:pt x="1283" y="5122"/>
                </a:cubicBezTo>
                <a:cubicBezTo>
                  <a:pt x="1223" y="5076"/>
                  <a:pt x="1171" y="5062"/>
                  <a:pt x="1073" y="5048"/>
                </a:cubicBezTo>
                <a:cubicBezTo>
                  <a:pt x="1041" y="5043"/>
                  <a:pt x="704" y="5029"/>
                  <a:pt x="705" y="4980"/>
                </a:cubicBezTo>
                <a:cubicBezTo>
                  <a:pt x="707" y="4919"/>
                  <a:pt x="918" y="4881"/>
                  <a:pt x="954" y="4871"/>
                </a:cubicBezTo>
                <a:cubicBezTo>
                  <a:pt x="1073" y="4837"/>
                  <a:pt x="1142" y="4820"/>
                  <a:pt x="1264" y="4799"/>
                </a:cubicBezTo>
                <a:cubicBezTo>
                  <a:pt x="1115" y="4832"/>
                  <a:pt x="967" y="4866"/>
                  <a:pt x="819" y="4902"/>
                </a:cubicBezTo>
                <a:cubicBezTo>
                  <a:pt x="800" y="4907"/>
                  <a:pt x="415" y="5022"/>
                  <a:pt x="423" y="5031"/>
                </a:cubicBezTo>
                <a:cubicBezTo>
                  <a:pt x="461" y="5072"/>
                  <a:pt x="652" y="5033"/>
                  <a:pt x="697" y="5030"/>
                </a:cubicBezTo>
                <a:cubicBezTo>
                  <a:pt x="802" y="5024"/>
                  <a:pt x="903" y="5012"/>
                  <a:pt x="1007" y="4998"/>
                </a:cubicBezTo>
                <a:cubicBezTo>
                  <a:pt x="897" y="4992"/>
                  <a:pt x="787" y="4992"/>
                  <a:pt x="676" y="4994"/>
                </a:cubicBezTo>
                <a:cubicBezTo>
                  <a:pt x="509" y="4997"/>
                  <a:pt x="344" y="5002"/>
                  <a:pt x="178" y="4995"/>
                </a:cubicBezTo>
                <a:cubicBezTo>
                  <a:pt x="219" y="4965"/>
                  <a:pt x="299" y="4937"/>
                  <a:pt x="370" y="4918"/>
                </a:cubicBezTo>
                <a:cubicBezTo>
                  <a:pt x="498" y="4883"/>
                  <a:pt x="757" y="4866"/>
                  <a:pt x="859" y="4775"/>
                </a:cubicBezTo>
                <a:cubicBezTo>
                  <a:pt x="924" y="4717"/>
                  <a:pt x="733" y="4736"/>
                  <a:pt x="715" y="4736"/>
                </a:cubicBezTo>
                <a:cubicBezTo>
                  <a:pt x="510" y="4738"/>
                  <a:pt x="306" y="4759"/>
                  <a:pt x="101" y="4771"/>
                </a:cubicBezTo>
                <a:cubicBezTo>
                  <a:pt x="160" y="4756"/>
                  <a:pt x="188" y="4749"/>
                  <a:pt x="248" y="4740"/>
                </a:cubicBezTo>
                <a:cubicBezTo>
                  <a:pt x="396" y="4718"/>
                  <a:pt x="545" y="4697"/>
                  <a:pt x="694" y="4684"/>
                </a:cubicBezTo>
                <a:cubicBezTo>
                  <a:pt x="597" y="4713"/>
                  <a:pt x="499" y="4736"/>
                  <a:pt x="401" y="4760"/>
                </a:cubicBezTo>
                <a:cubicBezTo>
                  <a:pt x="374" y="4767"/>
                  <a:pt x="175" y="4798"/>
                  <a:pt x="164" y="4834"/>
                </a:cubicBezTo>
                <a:cubicBezTo>
                  <a:pt x="154" y="4867"/>
                  <a:pt x="241" y="4860"/>
                  <a:pt x="260" y="4863"/>
                </a:cubicBezTo>
                <a:cubicBezTo>
                  <a:pt x="318" y="4873"/>
                  <a:pt x="405" y="4880"/>
                  <a:pt x="462" y="4866"/>
                </a:cubicBezTo>
                <a:cubicBezTo>
                  <a:pt x="514" y="4853"/>
                  <a:pt x="496" y="4836"/>
                  <a:pt x="527" y="4808"/>
                </a:cubicBezTo>
              </a:path>
              <a:path w="3355" h="9762" extrusionOk="0">
                <a:moveTo>
                  <a:pt x="1074" y="3927"/>
                </a:moveTo>
                <a:cubicBezTo>
                  <a:pt x="1038" y="3959"/>
                  <a:pt x="997" y="4004"/>
                  <a:pt x="955" y="4026"/>
                </a:cubicBezTo>
                <a:cubicBezTo>
                  <a:pt x="905" y="4052"/>
                  <a:pt x="838" y="4055"/>
                  <a:pt x="784" y="4061"/>
                </a:cubicBezTo>
                <a:cubicBezTo>
                  <a:pt x="687" y="4072"/>
                  <a:pt x="589" y="4080"/>
                  <a:pt x="492" y="4085"/>
                </a:cubicBezTo>
                <a:cubicBezTo>
                  <a:pt x="453" y="4088"/>
                  <a:pt x="446" y="4090"/>
                  <a:pt x="423" y="4087"/>
                </a:cubicBezTo>
                <a:cubicBezTo>
                  <a:pt x="587" y="4058"/>
                  <a:pt x="752" y="4037"/>
                  <a:pt x="918" y="4017"/>
                </a:cubicBezTo>
                <a:cubicBezTo>
                  <a:pt x="1239" y="3979"/>
                  <a:pt x="1563" y="3933"/>
                  <a:pt x="1885" y="3930"/>
                </a:cubicBezTo>
                <a:cubicBezTo>
                  <a:pt x="1748" y="3966"/>
                  <a:pt x="1610" y="3997"/>
                  <a:pt x="1471" y="4027"/>
                </a:cubicBezTo>
                <a:cubicBezTo>
                  <a:pt x="1194" y="4087"/>
                  <a:pt x="912" y="4168"/>
                  <a:pt x="629" y="4193"/>
                </a:cubicBezTo>
                <a:cubicBezTo>
                  <a:pt x="712" y="4129"/>
                  <a:pt x="812" y="4078"/>
                  <a:pt x="915" y="4029"/>
                </a:cubicBezTo>
                <a:cubicBezTo>
                  <a:pt x="1102" y="3939"/>
                  <a:pt x="1265" y="3853"/>
                  <a:pt x="1415" y="3721"/>
                </a:cubicBezTo>
                <a:cubicBezTo>
                  <a:pt x="1259" y="3688"/>
                  <a:pt x="1120" y="3686"/>
                  <a:pt x="945" y="3703"/>
                </a:cubicBezTo>
                <a:cubicBezTo>
                  <a:pt x="648" y="3732"/>
                  <a:pt x="343" y="3799"/>
                  <a:pt x="54" y="3785"/>
                </a:cubicBezTo>
                <a:cubicBezTo>
                  <a:pt x="215" y="3695"/>
                  <a:pt x="374" y="3623"/>
                  <a:pt x="551" y="3558"/>
                </a:cubicBezTo>
                <a:cubicBezTo>
                  <a:pt x="852" y="3448"/>
                  <a:pt x="1160" y="3359"/>
                  <a:pt x="1456" y="3239"/>
                </a:cubicBezTo>
                <a:cubicBezTo>
                  <a:pt x="1355" y="3240"/>
                  <a:pt x="1256" y="3250"/>
                  <a:pt x="1154" y="3261"/>
                </a:cubicBezTo>
                <a:cubicBezTo>
                  <a:pt x="1048" y="3272"/>
                  <a:pt x="950" y="3277"/>
                  <a:pt x="849" y="3269"/>
                </a:cubicBezTo>
                <a:cubicBezTo>
                  <a:pt x="935" y="3212"/>
                  <a:pt x="1023" y="3164"/>
                  <a:pt x="1120" y="3119"/>
                </a:cubicBezTo>
                <a:cubicBezTo>
                  <a:pt x="1221" y="3072"/>
                  <a:pt x="1298" y="3025"/>
                  <a:pt x="1379" y="2958"/>
                </a:cubicBezTo>
                <a:cubicBezTo>
                  <a:pt x="1288" y="2931"/>
                  <a:pt x="1205" y="2921"/>
                  <a:pt x="1102" y="2916"/>
                </a:cubicBezTo>
                <a:cubicBezTo>
                  <a:pt x="1052" y="2914"/>
                  <a:pt x="834" y="2932"/>
                  <a:pt x="806" y="2867"/>
                </a:cubicBezTo>
                <a:cubicBezTo>
                  <a:pt x="781" y="2808"/>
                  <a:pt x="946" y="2739"/>
                  <a:pt x="977" y="2722"/>
                </a:cubicBezTo>
                <a:cubicBezTo>
                  <a:pt x="1050" y="2681"/>
                  <a:pt x="1097" y="2648"/>
                  <a:pt x="1142" y="2594"/>
                </a:cubicBezTo>
                <a:cubicBezTo>
                  <a:pt x="1038" y="2577"/>
                  <a:pt x="941" y="2569"/>
                  <a:pt x="834" y="2568"/>
                </a:cubicBezTo>
                <a:cubicBezTo>
                  <a:pt x="720" y="2566"/>
                  <a:pt x="606" y="2580"/>
                  <a:pt x="492" y="2571"/>
                </a:cubicBezTo>
                <a:cubicBezTo>
                  <a:pt x="488" y="2568"/>
                  <a:pt x="483" y="2566"/>
                  <a:pt x="479" y="2563"/>
                </a:cubicBezTo>
                <a:cubicBezTo>
                  <a:pt x="564" y="2541"/>
                  <a:pt x="649" y="2524"/>
                  <a:pt x="736" y="2509"/>
                </a:cubicBezTo>
                <a:cubicBezTo>
                  <a:pt x="850" y="2489"/>
                  <a:pt x="964" y="2473"/>
                  <a:pt x="1079" y="2459"/>
                </a:cubicBezTo>
                <a:cubicBezTo>
                  <a:pt x="1086" y="2458"/>
                  <a:pt x="1094" y="2458"/>
                  <a:pt x="1101" y="2457"/>
                </a:cubicBezTo>
                <a:cubicBezTo>
                  <a:pt x="1014" y="2474"/>
                  <a:pt x="221" y="2655"/>
                  <a:pt x="209" y="2612"/>
                </a:cubicBezTo>
                <a:cubicBezTo>
                  <a:pt x="196" y="2565"/>
                  <a:pt x="278" y="2500"/>
                  <a:pt x="302" y="24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3" name="Ink 169"/>
          <p:cNvSpPr>
            <a:spLocks noRot="1" noChangeAspect="1" noEditPoints="1" noChangeArrowheads="1" noChangeShapeType="1" noTextEdit="1"/>
          </p:cNvSpPr>
          <p:nvPr/>
        </p:nvSpPr>
        <p:spPr bwMode="auto">
          <a:xfrm>
            <a:off x="8396288" y="1889125"/>
            <a:ext cx="155575" cy="222250"/>
          </a:xfrm>
          <a:custGeom>
            <a:avLst/>
            <a:gdLst>
              <a:gd name="T0" fmla="*/ 2147483647 w 431"/>
              <a:gd name="T1" fmla="*/ 2147483647 h 615"/>
              <a:gd name="T2" fmla="*/ 2147483647 w 431"/>
              <a:gd name="T3" fmla="*/ 2147483647 h 615"/>
              <a:gd name="T4" fmla="*/ 2147483647 w 431"/>
              <a:gd name="T5" fmla="*/ 2147483647 h 615"/>
              <a:gd name="T6" fmla="*/ 2147483647 w 431"/>
              <a:gd name="T7" fmla="*/ 2147483647 h 615"/>
              <a:gd name="T8" fmla="*/ 2147483647 w 431"/>
              <a:gd name="T9" fmla="*/ 2147483647 h 615"/>
              <a:gd name="T10" fmla="*/ 2147483647 w 431"/>
              <a:gd name="T11" fmla="*/ 2147483647 h 615"/>
              <a:gd name="T12" fmla="*/ 2147483647 w 431"/>
              <a:gd name="T13" fmla="*/ 2147483647 h 615"/>
              <a:gd name="T14" fmla="*/ 2147483647 w 431"/>
              <a:gd name="T15" fmla="*/ 2147483647 h 615"/>
              <a:gd name="T16" fmla="*/ 2147483647 w 431"/>
              <a:gd name="T17" fmla="*/ 2147483647 h 615"/>
              <a:gd name="T18" fmla="*/ 2147483647 w 431"/>
              <a:gd name="T19" fmla="*/ 2147483647 h 615"/>
              <a:gd name="T20" fmla="*/ 2147483647 w 431"/>
              <a:gd name="T21" fmla="*/ 0 h 615"/>
              <a:gd name="T22" fmla="*/ 2147483647 w 431"/>
              <a:gd name="T23" fmla="*/ 2147483647 h 615"/>
              <a:gd name="T24" fmla="*/ 2147483647 w 431"/>
              <a:gd name="T25" fmla="*/ 2147483647 h 615"/>
              <a:gd name="T26" fmla="*/ 2147483647 w 431"/>
              <a:gd name="T27" fmla="*/ 2147483647 h 615"/>
              <a:gd name="T28" fmla="*/ 2147483647 w 431"/>
              <a:gd name="T29" fmla="*/ 2147483647 h 615"/>
              <a:gd name="T30" fmla="*/ 2147483647 w 431"/>
              <a:gd name="T31" fmla="*/ 2147483647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615"/>
              <a:gd name="T50" fmla="*/ 431 w 431"/>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615" extrusionOk="0">
                <a:moveTo>
                  <a:pt x="2" y="404"/>
                </a:moveTo>
                <a:cubicBezTo>
                  <a:pt x="2" y="431"/>
                  <a:pt x="8" y="462"/>
                  <a:pt x="16" y="489"/>
                </a:cubicBezTo>
                <a:cubicBezTo>
                  <a:pt x="25" y="519"/>
                  <a:pt x="33" y="550"/>
                  <a:pt x="45" y="579"/>
                </a:cubicBezTo>
                <a:cubicBezTo>
                  <a:pt x="53" y="596"/>
                  <a:pt x="55" y="601"/>
                  <a:pt x="64" y="610"/>
                </a:cubicBezTo>
                <a:cubicBezTo>
                  <a:pt x="60" y="588"/>
                  <a:pt x="51" y="570"/>
                  <a:pt x="42" y="549"/>
                </a:cubicBezTo>
                <a:cubicBezTo>
                  <a:pt x="30" y="520"/>
                  <a:pt x="14" y="490"/>
                  <a:pt x="10" y="458"/>
                </a:cubicBezTo>
                <a:cubicBezTo>
                  <a:pt x="7" y="433"/>
                  <a:pt x="14" y="416"/>
                  <a:pt x="39" y="409"/>
                </a:cubicBezTo>
                <a:cubicBezTo>
                  <a:pt x="62" y="403"/>
                  <a:pt x="93" y="410"/>
                  <a:pt x="116" y="413"/>
                </a:cubicBezTo>
                <a:cubicBezTo>
                  <a:pt x="151" y="417"/>
                  <a:pt x="175" y="418"/>
                  <a:pt x="208" y="405"/>
                </a:cubicBezTo>
                <a:cubicBezTo>
                  <a:pt x="216" y="401"/>
                  <a:pt x="224" y="398"/>
                  <a:pt x="232" y="394"/>
                </a:cubicBezTo>
              </a:path>
              <a:path w="431" h="615" extrusionOk="0">
                <a:moveTo>
                  <a:pt x="430" y="0"/>
                </a:moveTo>
                <a:cubicBezTo>
                  <a:pt x="414" y="40"/>
                  <a:pt x="406" y="78"/>
                  <a:pt x="397" y="121"/>
                </a:cubicBezTo>
                <a:cubicBezTo>
                  <a:pt x="381" y="195"/>
                  <a:pt x="371" y="271"/>
                  <a:pt x="359" y="346"/>
                </a:cubicBezTo>
                <a:cubicBezTo>
                  <a:pt x="349" y="405"/>
                  <a:pt x="336" y="465"/>
                  <a:pt x="329" y="525"/>
                </a:cubicBezTo>
                <a:cubicBezTo>
                  <a:pt x="326" y="549"/>
                  <a:pt x="318" y="584"/>
                  <a:pt x="338" y="603"/>
                </a:cubicBezTo>
                <a:cubicBezTo>
                  <a:pt x="351" y="610"/>
                  <a:pt x="353" y="612"/>
                  <a:pt x="362" y="6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4" name="Ink 170"/>
          <p:cNvSpPr>
            <a:spLocks noRot="1" noChangeAspect="1" noEditPoints="1" noChangeArrowheads="1" noChangeShapeType="1" noTextEdit="1"/>
          </p:cNvSpPr>
          <p:nvPr/>
        </p:nvSpPr>
        <p:spPr bwMode="auto">
          <a:xfrm>
            <a:off x="8432800" y="2374900"/>
            <a:ext cx="298450" cy="225425"/>
          </a:xfrm>
          <a:custGeom>
            <a:avLst/>
            <a:gdLst>
              <a:gd name="T0" fmla="*/ 2147483647 w 829"/>
              <a:gd name="T1" fmla="*/ 2147483647 h 627"/>
              <a:gd name="T2" fmla="*/ 2147483647 w 829"/>
              <a:gd name="T3" fmla="*/ 2147483647 h 627"/>
              <a:gd name="T4" fmla="*/ 2147483647 w 829"/>
              <a:gd name="T5" fmla="*/ 2147483647 h 627"/>
              <a:gd name="T6" fmla="*/ 2147483647 w 829"/>
              <a:gd name="T7" fmla="*/ 2147483647 h 627"/>
              <a:gd name="T8" fmla="*/ 2147483647 w 829"/>
              <a:gd name="T9" fmla="*/ 2147483647 h 627"/>
              <a:gd name="T10" fmla="*/ 2147483647 w 829"/>
              <a:gd name="T11" fmla="*/ 2147483647 h 627"/>
              <a:gd name="T12" fmla="*/ 2147483647 w 829"/>
              <a:gd name="T13" fmla="*/ 2147483647 h 627"/>
              <a:gd name="T14" fmla="*/ 2147483647 w 829"/>
              <a:gd name="T15" fmla="*/ 2147483647 h 627"/>
              <a:gd name="T16" fmla="*/ 2147483647 w 829"/>
              <a:gd name="T17" fmla="*/ 2147483647 h 627"/>
              <a:gd name="T18" fmla="*/ 2147483647 w 829"/>
              <a:gd name="T19" fmla="*/ 2147483647 h 627"/>
              <a:gd name="T20" fmla="*/ 2147483647 w 829"/>
              <a:gd name="T21" fmla="*/ 2147483647 h 627"/>
              <a:gd name="T22" fmla="*/ 2147483647 w 829"/>
              <a:gd name="T23" fmla="*/ 2147483647 h 627"/>
              <a:gd name="T24" fmla="*/ 2147483647 w 829"/>
              <a:gd name="T25" fmla="*/ 2147483647 h 627"/>
              <a:gd name="T26" fmla="*/ 2147483647 w 829"/>
              <a:gd name="T27" fmla="*/ 2147483647 h 627"/>
              <a:gd name="T28" fmla="*/ 2147483647 w 829"/>
              <a:gd name="T29" fmla="*/ 2147483647 h 627"/>
              <a:gd name="T30" fmla="*/ 2147483647 w 829"/>
              <a:gd name="T31" fmla="*/ 2147483647 h 627"/>
              <a:gd name="T32" fmla="*/ 2147483647 w 829"/>
              <a:gd name="T33" fmla="*/ 2147483647 h 627"/>
              <a:gd name="T34" fmla="*/ 2147483647 w 829"/>
              <a:gd name="T35" fmla="*/ 2147483647 h 627"/>
              <a:gd name="T36" fmla="*/ 2147483647 w 829"/>
              <a:gd name="T37" fmla="*/ 2147483647 h 627"/>
              <a:gd name="T38" fmla="*/ 2147483647 w 829"/>
              <a:gd name="T39" fmla="*/ 2147483647 h 627"/>
              <a:gd name="T40" fmla="*/ 2147483647 w 829"/>
              <a:gd name="T41" fmla="*/ 2147483647 h 627"/>
              <a:gd name="T42" fmla="*/ 2147483647 w 829"/>
              <a:gd name="T43" fmla="*/ 0 h 627"/>
              <a:gd name="T44" fmla="*/ 2147483647 w 829"/>
              <a:gd name="T45" fmla="*/ 2147483647 h 627"/>
              <a:gd name="T46" fmla="*/ 2147483647 w 829"/>
              <a:gd name="T47" fmla="*/ 2147483647 h 627"/>
              <a:gd name="T48" fmla="*/ 2147483647 w 829"/>
              <a:gd name="T49" fmla="*/ 2147483647 h 627"/>
              <a:gd name="T50" fmla="*/ 2147483647 w 829"/>
              <a:gd name="T51" fmla="*/ 2147483647 h 627"/>
              <a:gd name="T52" fmla="*/ 2147483647 w 829"/>
              <a:gd name="T53" fmla="*/ 2147483647 h 627"/>
              <a:gd name="T54" fmla="*/ 2147483647 w 829"/>
              <a:gd name="T55" fmla="*/ 2147483647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29"/>
              <a:gd name="T85" fmla="*/ 0 h 627"/>
              <a:gd name="T86" fmla="*/ 829 w 829"/>
              <a:gd name="T87" fmla="*/ 627 h 6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29" h="627" extrusionOk="0">
                <a:moveTo>
                  <a:pt x="31" y="529"/>
                </a:moveTo>
                <a:cubicBezTo>
                  <a:pt x="37" y="551"/>
                  <a:pt x="42" y="569"/>
                  <a:pt x="52" y="590"/>
                </a:cubicBezTo>
                <a:cubicBezTo>
                  <a:pt x="59" y="604"/>
                  <a:pt x="58" y="610"/>
                  <a:pt x="69" y="607"/>
                </a:cubicBezTo>
                <a:cubicBezTo>
                  <a:pt x="63" y="580"/>
                  <a:pt x="59" y="552"/>
                  <a:pt x="53" y="525"/>
                </a:cubicBezTo>
                <a:cubicBezTo>
                  <a:pt x="37" y="454"/>
                  <a:pt x="22" y="383"/>
                  <a:pt x="7" y="312"/>
                </a:cubicBezTo>
                <a:cubicBezTo>
                  <a:pt x="4" y="298"/>
                  <a:pt x="-10" y="259"/>
                  <a:pt x="5" y="246"/>
                </a:cubicBezTo>
                <a:cubicBezTo>
                  <a:pt x="30" y="225"/>
                  <a:pt x="71" y="223"/>
                  <a:pt x="101" y="219"/>
                </a:cubicBezTo>
                <a:cubicBezTo>
                  <a:pt x="145" y="214"/>
                  <a:pt x="187" y="204"/>
                  <a:pt x="230" y="194"/>
                </a:cubicBezTo>
              </a:path>
              <a:path w="829" h="627" extrusionOk="0">
                <a:moveTo>
                  <a:pt x="355" y="169"/>
                </a:moveTo>
                <a:cubicBezTo>
                  <a:pt x="357" y="148"/>
                  <a:pt x="362" y="147"/>
                  <a:pt x="347" y="138"/>
                </a:cubicBezTo>
                <a:cubicBezTo>
                  <a:pt x="332" y="162"/>
                  <a:pt x="329" y="184"/>
                  <a:pt x="328" y="213"/>
                </a:cubicBezTo>
                <a:cubicBezTo>
                  <a:pt x="326" y="268"/>
                  <a:pt x="324" y="325"/>
                  <a:pt x="326" y="380"/>
                </a:cubicBezTo>
                <a:cubicBezTo>
                  <a:pt x="328" y="434"/>
                  <a:pt x="333" y="488"/>
                  <a:pt x="336" y="542"/>
                </a:cubicBezTo>
                <a:cubicBezTo>
                  <a:pt x="337" y="565"/>
                  <a:pt x="335" y="595"/>
                  <a:pt x="343" y="617"/>
                </a:cubicBezTo>
                <a:cubicBezTo>
                  <a:pt x="352" y="643"/>
                  <a:pt x="353" y="586"/>
                  <a:pt x="353" y="583"/>
                </a:cubicBezTo>
              </a:path>
              <a:path w="829" h="627" extrusionOk="0">
                <a:moveTo>
                  <a:pt x="564" y="175"/>
                </a:moveTo>
                <a:cubicBezTo>
                  <a:pt x="578" y="195"/>
                  <a:pt x="570" y="205"/>
                  <a:pt x="563" y="229"/>
                </a:cubicBezTo>
                <a:cubicBezTo>
                  <a:pt x="556" y="254"/>
                  <a:pt x="551" y="283"/>
                  <a:pt x="557" y="309"/>
                </a:cubicBezTo>
                <a:cubicBezTo>
                  <a:pt x="562" y="333"/>
                  <a:pt x="579" y="345"/>
                  <a:pt x="603" y="347"/>
                </a:cubicBezTo>
                <a:cubicBezTo>
                  <a:pt x="634" y="349"/>
                  <a:pt x="652" y="330"/>
                  <a:pt x="674" y="312"/>
                </a:cubicBezTo>
                <a:cubicBezTo>
                  <a:pt x="706" y="286"/>
                  <a:pt x="721" y="256"/>
                  <a:pt x="742" y="221"/>
                </a:cubicBezTo>
              </a:path>
              <a:path w="829" h="627" extrusionOk="0">
                <a:moveTo>
                  <a:pt x="828" y="0"/>
                </a:moveTo>
                <a:cubicBezTo>
                  <a:pt x="806" y="26"/>
                  <a:pt x="800" y="58"/>
                  <a:pt x="787" y="90"/>
                </a:cubicBezTo>
                <a:cubicBezTo>
                  <a:pt x="765" y="146"/>
                  <a:pt x="748" y="201"/>
                  <a:pt x="733" y="259"/>
                </a:cubicBezTo>
                <a:cubicBezTo>
                  <a:pt x="721" y="307"/>
                  <a:pt x="709" y="358"/>
                  <a:pt x="710" y="409"/>
                </a:cubicBezTo>
                <a:cubicBezTo>
                  <a:pt x="711" y="447"/>
                  <a:pt x="723" y="481"/>
                  <a:pt x="735" y="517"/>
                </a:cubicBezTo>
                <a:cubicBezTo>
                  <a:pt x="741" y="537"/>
                  <a:pt x="750" y="557"/>
                  <a:pt x="751" y="577"/>
                </a:cubicBezTo>
                <a:cubicBezTo>
                  <a:pt x="751" y="582"/>
                  <a:pt x="751" y="586"/>
                  <a:pt x="751" y="5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5" name="Ink 171"/>
          <p:cNvSpPr>
            <a:spLocks noRot="1" noChangeAspect="1" noEditPoints="1" noChangeArrowheads="1" noChangeShapeType="1" noTextEdit="1"/>
          </p:cNvSpPr>
          <p:nvPr/>
        </p:nvSpPr>
        <p:spPr bwMode="auto">
          <a:xfrm>
            <a:off x="284163" y="6470650"/>
            <a:ext cx="293687" cy="39688"/>
          </a:xfrm>
          <a:custGeom>
            <a:avLst/>
            <a:gdLst>
              <a:gd name="T0" fmla="*/ 2147483647 w 812"/>
              <a:gd name="T1" fmla="*/ 2147483647 h 113"/>
              <a:gd name="T2" fmla="*/ 0 w 812"/>
              <a:gd name="T3" fmla="*/ 2147483647 h 113"/>
              <a:gd name="T4" fmla="*/ 2147483647 w 812"/>
              <a:gd name="T5" fmla="*/ 2147483647 h 113"/>
              <a:gd name="T6" fmla="*/ 2147483647 w 812"/>
              <a:gd name="T7" fmla="*/ 0 h 113"/>
              <a:gd name="T8" fmla="*/ 0 60000 65536"/>
              <a:gd name="T9" fmla="*/ 0 60000 65536"/>
              <a:gd name="T10" fmla="*/ 0 60000 65536"/>
              <a:gd name="T11" fmla="*/ 0 60000 65536"/>
              <a:gd name="T12" fmla="*/ 0 w 812"/>
              <a:gd name="T13" fmla="*/ 0 h 113"/>
              <a:gd name="T14" fmla="*/ 812 w 812"/>
              <a:gd name="T15" fmla="*/ 113 h 113"/>
            </a:gdLst>
            <a:ahLst/>
            <a:cxnLst>
              <a:cxn ang="T8">
                <a:pos x="T0" y="T1"/>
              </a:cxn>
              <a:cxn ang="T9">
                <a:pos x="T2" y="T3"/>
              </a:cxn>
              <a:cxn ang="T10">
                <a:pos x="T4" y="T5"/>
              </a:cxn>
              <a:cxn ang="T11">
                <a:pos x="T6" y="T7"/>
              </a:cxn>
            </a:cxnLst>
            <a:rect l="T12" t="T13" r="T14" b="T15"/>
            <a:pathLst>
              <a:path w="812" h="113" extrusionOk="0">
                <a:moveTo>
                  <a:pt x="1" y="112"/>
                </a:moveTo>
                <a:cubicBezTo>
                  <a:pt x="1" y="98"/>
                  <a:pt x="0" y="83"/>
                  <a:pt x="0" y="69"/>
                </a:cubicBezTo>
              </a:path>
              <a:path w="812" h="113" extrusionOk="0">
                <a:moveTo>
                  <a:pt x="696" y="65"/>
                </a:moveTo>
                <a:cubicBezTo>
                  <a:pt x="725" y="157"/>
                  <a:pt x="778" y="42"/>
                  <a:pt x="81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6" name="Ink 172"/>
          <p:cNvSpPr>
            <a:spLocks noRot="1" noChangeAspect="1" noEditPoints="1" noChangeArrowheads="1" noChangeShapeType="1" noTextEdit="1"/>
          </p:cNvSpPr>
          <p:nvPr/>
        </p:nvSpPr>
        <p:spPr bwMode="auto">
          <a:xfrm>
            <a:off x="914400" y="6281738"/>
            <a:ext cx="979488" cy="246062"/>
          </a:xfrm>
          <a:custGeom>
            <a:avLst/>
            <a:gdLst>
              <a:gd name="T0" fmla="*/ 2147483647 w 2722"/>
              <a:gd name="T1" fmla="*/ 2147483647 h 680"/>
              <a:gd name="T2" fmla="*/ 2147483647 w 2722"/>
              <a:gd name="T3" fmla="*/ 2147483647 h 680"/>
              <a:gd name="T4" fmla="*/ 2147483647 w 2722"/>
              <a:gd name="T5" fmla="*/ 0 h 680"/>
              <a:gd name="T6" fmla="*/ 2147483647 w 2722"/>
              <a:gd name="T7" fmla="*/ 2147483647 h 680"/>
              <a:gd name="T8" fmla="*/ 2147483647 w 2722"/>
              <a:gd name="T9" fmla="*/ 2147483647 h 680"/>
              <a:gd name="T10" fmla="*/ 2147483647 w 2722"/>
              <a:gd name="T11" fmla="*/ 2147483647 h 680"/>
              <a:gd name="T12" fmla="*/ 0 w 2722"/>
              <a:gd name="T13" fmla="*/ 2147483647 h 680"/>
              <a:gd name="T14" fmla="*/ 2147483647 w 2722"/>
              <a:gd name="T15" fmla="*/ 2147483647 h 680"/>
              <a:gd name="T16" fmla="*/ 2147483647 w 2722"/>
              <a:gd name="T17" fmla="*/ 2147483647 h 680"/>
              <a:gd name="T18" fmla="*/ 2147483647 w 2722"/>
              <a:gd name="T19" fmla="*/ 2147483647 h 680"/>
              <a:gd name="T20" fmla="*/ 2147483647 w 2722"/>
              <a:gd name="T21" fmla="*/ 2147483647 h 680"/>
              <a:gd name="T22" fmla="*/ 2147483647 w 2722"/>
              <a:gd name="T23" fmla="*/ 2147483647 h 680"/>
              <a:gd name="T24" fmla="*/ 2147483647 w 2722"/>
              <a:gd name="T25" fmla="*/ 2147483647 h 680"/>
              <a:gd name="T26" fmla="*/ 2147483647 w 2722"/>
              <a:gd name="T27" fmla="*/ 2147483647 h 680"/>
              <a:gd name="T28" fmla="*/ 2147483647 w 2722"/>
              <a:gd name="T29" fmla="*/ 2147483647 h 680"/>
              <a:gd name="T30" fmla="*/ 2147483647 w 2722"/>
              <a:gd name="T31" fmla="*/ 2147483647 h 680"/>
              <a:gd name="T32" fmla="*/ 2147483647 w 2722"/>
              <a:gd name="T33" fmla="*/ 2147483647 h 680"/>
              <a:gd name="T34" fmla="*/ 2147483647 w 2722"/>
              <a:gd name="T35" fmla="*/ 2147483647 h 680"/>
              <a:gd name="T36" fmla="*/ 2147483647 w 2722"/>
              <a:gd name="T37" fmla="*/ 2147483647 h 680"/>
              <a:gd name="T38" fmla="*/ 2147483647 w 2722"/>
              <a:gd name="T39" fmla="*/ 2147483647 h 680"/>
              <a:gd name="T40" fmla="*/ 2147483647 w 2722"/>
              <a:gd name="T41" fmla="*/ 2147483647 h 680"/>
              <a:gd name="T42" fmla="*/ 2147483647 w 2722"/>
              <a:gd name="T43" fmla="*/ 2147483647 h 680"/>
              <a:gd name="T44" fmla="*/ 2147483647 w 2722"/>
              <a:gd name="T45" fmla="*/ 2147483647 h 680"/>
              <a:gd name="T46" fmla="*/ 2147483647 w 2722"/>
              <a:gd name="T47" fmla="*/ 2147483647 h 680"/>
              <a:gd name="T48" fmla="*/ 2147483647 w 2722"/>
              <a:gd name="T49" fmla="*/ 2147483647 h 680"/>
              <a:gd name="T50" fmla="*/ 2147483647 w 2722"/>
              <a:gd name="T51" fmla="*/ 2147483647 h 680"/>
              <a:gd name="T52" fmla="*/ 2147483647 w 2722"/>
              <a:gd name="T53" fmla="*/ 2147483647 h 680"/>
              <a:gd name="T54" fmla="*/ 2147483647 w 2722"/>
              <a:gd name="T55" fmla="*/ 2147483647 h 680"/>
              <a:gd name="T56" fmla="*/ 2147483647 w 2722"/>
              <a:gd name="T57" fmla="*/ 2147483647 h 680"/>
              <a:gd name="T58" fmla="*/ 2147483647 w 2722"/>
              <a:gd name="T59" fmla="*/ 2147483647 h 680"/>
              <a:gd name="T60" fmla="*/ 2147483647 w 2722"/>
              <a:gd name="T61" fmla="*/ 2147483647 h 680"/>
              <a:gd name="T62" fmla="*/ 2147483647 w 2722"/>
              <a:gd name="T63" fmla="*/ 2147483647 h 680"/>
              <a:gd name="T64" fmla="*/ 2147483647 w 2722"/>
              <a:gd name="T65" fmla="*/ 2147483647 h 680"/>
              <a:gd name="T66" fmla="*/ 2147483647 w 2722"/>
              <a:gd name="T67" fmla="*/ 2147483647 h 680"/>
              <a:gd name="T68" fmla="*/ 2147483647 w 2722"/>
              <a:gd name="T69" fmla="*/ 2147483647 h 680"/>
              <a:gd name="T70" fmla="*/ 2147483647 w 2722"/>
              <a:gd name="T71" fmla="*/ 2147483647 h 680"/>
              <a:gd name="T72" fmla="*/ 2147483647 w 2722"/>
              <a:gd name="T73" fmla="*/ 2147483647 h 6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2"/>
              <a:gd name="T112" fmla="*/ 0 h 680"/>
              <a:gd name="T113" fmla="*/ 2722 w 2722"/>
              <a:gd name="T114" fmla="*/ 680 h 6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2" h="680" extrusionOk="0">
                <a:moveTo>
                  <a:pt x="290" y="76"/>
                </a:moveTo>
                <a:cubicBezTo>
                  <a:pt x="299" y="53"/>
                  <a:pt x="310" y="35"/>
                  <a:pt x="323" y="14"/>
                </a:cubicBezTo>
                <a:cubicBezTo>
                  <a:pt x="326" y="9"/>
                  <a:pt x="328" y="5"/>
                  <a:pt x="331" y="0"/>
                </a:cubicBezTo>
                <a:cubicBezTo>
                  <a:pt x="313" y="27"/>
                  <a:pt x="296" y="55"/>
                  <a:pt x="278" y="82"/>
                </a:cubicBezTo>
                <a:cubicBezTo>
                  <a:pt x="247" y="128"/>
                  <a:pt x="215" y="174"/>
                  <a:pt x="186" y="221"/>
                </a:cubicBezTo>
                <a:cubicBezTo>
                  <a:pt x="135" y="302"/>
                  <a:pt x="85" y="386"/>
                  <a:pt x="41" y="471"/>
                </a:cubicBezTo>
                <a:cubicBezTo>
                  <a:pt x="17" y="523"/>
                  <a:pt x="9" y="540"/>
                  <a:pt x="0" y="577"/>
                </a:cubicBezTo>
              </a:path>
              <a:path w="2722" h="680" extrusionOk="0">
                <a:moveTo>
                  <a:pt x="570" y="183"/>
                </a:moveTo>
                <a:cubicBezTo>
                  <a:pt x="570" y="170"/>
                  <a:pt x="571" y="164"/>
                  <a:pt x="579" y="156"/>
                </a:cubicBezTo>
                <a:cubicBezTo>
                  <a:pt x="568" y="186"/>
                  <a:pt x="556" y="216"/>
                  <a:pt x="544" y="245"/>
                </a:cubicBezTo>
                <a:cubicBezTo>
                  <a:pt x="513" y="320"/>
                  <a:pt x="480" y="395"/>
                  <a:pt x="445" y="469"/>
                </a:cubicBezTo>
                <a:cubicBezTo>
                  <a:pt x="420" y="522"/>
                  <a:pt x="394" y="572"/>
                  <a:pt x="369" y="625"/>
                </a:cubicBezTo>
              </a:path>
              <a:path w="2722" h="680" extrusionOk="0">
                <a:moveTo>
                  <a:pt x="955" y="145"/>
                </a:moveTo>
                <a:cubicBezTo>
                  <a:pt x="943" y="174"/>
                  <a:pt x="933" y="199"/>
                  <a:pt x="918" y="228"/>
                </a:cubicBezTo>
                <a:cubicBezTo>
                  <a:pt x="881" y="300"/>
                  <a:pt x="849" y="375"/>
                  <a:pt x="813" y="447"/>
                </a:cubicBezTo>
                <a:cubicBezTo>
                  <a:pt x="776" y="521"/>
                  <a:pt x="742" y="595"/>
                  <a:pt x="709" y="671"/>
                </a:cubicBezTo>
              </a:path>
              <a:path w="2722" h="680" extrusionOk="0">
                <a:moveTo>
                  <a:pt x="1416" y="180"/>
                </a:moveTo>
                <a:cubicBezTo>
                  <a:pt x="1402" y="198"/>
                  <a:pt x="1389" y="217"/>
                  <a:pt x="1375" y="235"/>
                </a:cubicBezTo>
                <a:cubicBezTo>
                  <a:pt x="1332" y="288"/>
                  <a:pt x="1294" y="347"/>
                  <a:pt x="1254" y="403"/>
                </a:cubicBezTo>
                <a:cubicBezTo>
                  <a:pt x="1214" y="459"/>
                  <a:pt x="1173" y="514"/>
                  <a:pt x="1131" y="569"/>
                </a:cubicBezTo>
              </a:path>
              <a:path w="2722" h="680" extrusionOk="0">
                <a:moveTo>
                  <a:pt x="1691" y="679"/>
                </a:moveTo>
                <a:cubicBezTo>
                  <a:pt x="1688" y="601"/>
                  <a:pt x="1705" y="564"/>
                  <a:pt x="1757" y="502"/>
                </a:cubicBezTo>
                <a:cubicBezTo>
                  <a:pt x="1805" y="444"/>
                  <a:pt x="1861" y="395"/>
                  <a:pt x="1915" y="344"/>
                </a:cubicBezTo>
                <a:cubicBezTo>
                  <a:pt x="1954" y="307"/>
                  <a:pt x="1994" y="270"/>
                  <a:pt x="2034" y="233"/>
                </a:cubicBezTo>
              </a:path>
              <a:path w="2722" h="680" extrusionOk="0">
                <a:moveTo>
                  <a:pt x="2704" y="112"/>
                </a:moveTo>
                <a:cubicBezTo>
                  <a:pt x="2729" y="89"/>
                  <a:pt x="2709" y="102"/>
                  <a:pt x="2691" y="117"/>
                </a:cubicBezTo>
                <a:cubicBezTo>
                  <a:pt x="2660" y="143"/>
                  <a:pt x="2631" y="171"/>
                  <a:pt x="2604" y="201"/>
                </a:cubicBezTo>
                <a:cubicBezTo>
                  <a:pt x="2548" y="262"/>
                  <a:pt x="2498" y="329"/>
                  <a:pt x="2446" y="394"/>
                </a:cubicBezTo>
                <a:cubicBezTo>
                  <a:pt x="2392" y="462"/>
                  <a:pt x="2336" y="517"/>
                  <a:pt x="2265" y="567"/>
                </a:cubicBezTo>
                <a:cubicBezTo>
                  <a:pt x="2230" y="523"/>
                  <a:pt x="2215" y="507"/>
                  <a:pt x="2210" y="453"/>
                </a:cubicBezTo>
                <a:cubicBezTo>
                  <a:pt x="2206" y="412"/>
                  <a:pt x="2206" y="373"/>
                  <a:pt x="2209" y="332"/>
                </a:cubicBezTo>
                <a:cubicBezTo>
                  <a:pt x="2209" y="328"/>
                  <a:pt x="2210" y="323"/>
                  <a:pt x="2210" y="319"/>
                </a:cubicBezTo>
                <a:cubicBezTo>
                  <a:pt x="2217" y="377"/>
                  <a:pt x="2219" y="423"/>
                  <a:pt x="2209" y="482"/>
                </a:cubicBezTo>
                <a:cubicBezTo>
                  <a:pt x="2206" y="496"/>
                  <a:pt x="2204" y="509"/>
                  <a:pt x="2201" y="523"/>
                </a:cubicBezTo>
                <a:cubicBezTo>
                  <a:pt x="2269" y="531"/>
                  <a:pt x="2328" y="532"/>
                  <a:pt x="2396" y="516"/>
                </a:cubicBezTo>
                <a:cubicBezTo>
                  <a:pt x="2491" y="494"/>
                  <a:pt x="2576" y="448"/>
                  <a:pt x="2667" y="414"/>
                </a:cubicBezTo>
                <a:cubicBezTo>
                  <a:pt x="2678" y="410"/>
                  <a:pt x="2682" y="408"/>
                  <a:pt x="2690" y="4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7" name="Ink 173"/>
          <p:cNvSpPr>
            <a:spLocks noRot="1" noChangeAspect="1" noEditPoints="1" noChangeArrowheads="1" noChangeShapeType="1" noTextEdit="1"/>
          </p:cNvSpPr>
          <p:nvPr/>
        </p:nvSpPr>
        <p:spPr bwMode="auto">
          <a:xfrm>
            <a:off x="2265363" y="6223000"/>
            <a:ext cx="571500" cy="273050"/>
          </a:xfrm>
          <a:custGeom>
            <a:avLst/>
            <a:gdLst>
              <a:gd name="T0" fmla="*/ 2147483647 w 1590"/>
              <a:gd name="T1" fmla="*/ 2147483647 h 758"/>
              <a:gd name="T2" fmla="*/ 0 w 1590"/>
              <a:gd name="T3" fmla="*/ 2147483647 h 758"/>
              <a:gd name="T4" fmla="*/ 2147483647 w 1590"/>
              <a:gd name="T5" fmla="*/ 2147483647 h 758"/>
              <a:gd name="T6" fmla="*/ 2147483647 w 1590"/>
              <a:gd name="T7" fmla="*/ 2147483647 h 758"/>
              <a:gd name="T8" fmla="*/ 2147483647 w 1590"/>
              <a:gd name="T9" fmla="*/ 2147483647 h 758"/>
              <a:gd name="T10" fmla="*/ 2147483647 w 1590"/>
              <a:gd name="T11" fmla="*/ 2147483647 h 758"/>
              <a:gd name="T12" fmla="*/ 2147483647 w 1590"/>
              <a:gd name="T13" fmla="*/ 2147483647 h 758"/>
              <a:gd name="T14" fmla="*/ 0 60000 65536"/>
              <a:gd name="T15" fmla="*/ 0 60000 65536"/>
              <a:gd name="T16" fmla="*/ 0 60000 65536"/>
              <a:gd name="T17" fmla="*/ 0 60000 65536"/>
              <a:gd name="T18" fmla="*/ 0 60000 65536"/>
              <a:gd name="T19" fmla="*/ 0 60000 65536"/>
              <a:gd name="T20" fmla="*/ 0 60000 65536"/>
              <a:gd name="T21" fmla="*/ 0 w 1590"/>
              <a:gd name="T22" fmla="*/ 0 h 758"/>
              <a:gd name="T23" fmla="*/ 1590 w 1590"/>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0" h="758" extrusionOk="0">
                <a:moveTo>
                  <a:pt x="41" y="697"/>
                </a:moveTo>
                <a:cubicBezTo>
                  <a:pt x="27" y="686"/>
                  <a:pt x="14" y="675"/>
                  <a:pt x="0" y="664"/>
                </a:cubicBezTo>
                <a:cubicBezTo>
                  <a:pt x="43" y="752"/>
                  <a:pt x="69" y="776"/>
                  <a:pt x="172" y="742"/>
                </a:cubicBezTo>
                <a:cubicBezTo>
                  <a:pt x="307" y="698"/>
                  <a:pt x="436" y="620"/>
                  <a:pt x="559" y="550"/>
                </a:cubicBezTo>
                <a:cubicBezTo>
                  <a:pt x="729" y="454"/>
                  <a:pt x="898" y="356"/>
                  <a:pt x="1070" y="263"/>
                </a:cubicBezTo>
                <a:cubicBezTo>
                  <a:pt x="1224" y="180"/>
                  <a:pt x="1379" y="98"/>
                  <a:pt x="1537" y="23"/>
                </a:cubicBezTo>
                <a:cubicBezTo>
                  <a:pt x="1557" y="13"/>
                  <a:pt x="1558" y="12"/>
                  <a:pt x="1579" y="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8" name="Ink 174"/>
          <p:cNvSpPr>
            <a:spLocks noRot="1" noChangeAspect="1" noEditPoints="1" noChangeArrowheads="1" noChangeShapeType="1" noTextEdit="1"/>
          </p:cNvSpPr>
          <p:nvPr/>
        </p:nvSpPr>
        <p:spPr bwMode="auto">
          <a:xfrm>
            <a:off x="3478213" y="6311900"/>
            <a:ext cx="379412" cy="179388"/>
          </a:xfrm>
          <a:custGeom>
            <a:avLst/>
            <a:gdLst>
              <a:gd name="T0" fmla="*/ 2147483647 w 1052"/>
              <a:gd name="T1" fmla="*/ 2147483647 h 500"/>
              <a:gd name="T2" fmla="*/ 0 w 1052"/>
              <a:gd name="T3" fmla="*/ 2147483647 h 500"/>
              <a:gd name="T4" fmla="*/ 2147483647 w 1052"/>
              <a:gd name="T5" fmla="*/ 2147483647 h 500"/>
              <a:gd name="T6" fmla="*/ 2147483647 w 1052"/>
              <a:gd name="T7" fmla="*/ 2147483647 h 500"/>
              <a:gd name="T8" fmla="*/ 2147483647 w 1052"/>
              <a:gd name="T9" fmla="*/ 2147483647 h 500"/>
              <a:gd name="T10" fmla="*/ 2147483647 w 1052"/>
              <a:gd name="T11" fmla="*/ 2147483647 h 500"/>
              <a:gd name="T12" fmla="*/ 2147483647 w 1052"/>
              <a:gd name="T13" fmla="*/ 0 h 500"/>
              <a:gd name="T14" fmla="*/ 0 60000 65536"/>
              <a:gd name="T15" fmla="*/ 0 60000 65536"/>
              <a:gd name="T16" fmla="*/ 0 60000 65536"/>
              <a:gd name="T17" fmla="*/ 0 60000 65536"/>
              <a:gd name="T18" fmla="*/ 0 60000 65536"/>
              <a:gd name="T19" fmla="*/ 0 60000 65536"/>
              <a:gd name="T20" fmla="*/ 0 60000 65536"/>
              <a:gd name="T21" fmla="*/ 0 w 1052"/>
              <a:gd name="T22" fmla="*/ 0 h 500"/>
              <a:gd name="T23" fmla="*/ 1052 w 105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2" h="500" extrusionOk="0">
                <a:moveTo>
                  <a:pt x="21" y="398"/>
                </a:moveTo>
                <a:cubicBezTo>
                  <a:pt x="10" y="373"/>
                  <a:pt x="9" y="368"/>
                  <a:pt x="0" y="355"/>
                </a:cubicBezTo>
                <a:cubicBezTo>
                  <a:pt x="25" y="421"/>
                  <a:pt x="37" y="518"/>
                  <a:pt x="130" y="496"/>
                </a:cubicBezTo>
                <a:cubicBezTo>
                  <a:pt x="263" y="464"/>
                  <a:pt x="395" y="355"/>
                  <a:pt x="512" y="289"/>
                </a:cubicBezTo>
                <a:cubicBezTo>
                  <a:pt x="620" y="228"/>
                  <a:pt x="728" y="163"/>
                  <a:pt x="840" y="108"/>
                </a:cubicBezTo>
                <a:cubicBezTo>
                  <a:pt x="898" y="79"/>
                  <a:pt x="983" y="58"/>
                  <a:pt x="1035" y="19"/>
                </a:cubicBezTo>
                <a:cubicBezTo>
                  <a:pt x="1040" y="13"/>
                  <a:pt x="1046" y="6"/>
                  <a:pt x="105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87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87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9"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8790"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1"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2"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3"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4"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8795"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8796"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8797"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8798" name="Group 14"/>
          <p:cNvGrpSpPr>
            <a:grpSpLocks/>
          </p:cNvGrpSpPr>
          <p:nvPr>
            <p:custDataLst>
              <p:tags r:id="rId13"/>
            </p:custDataLst>
          </p:nvPr>
        </p:nvGrpSpPr>
        <p:grpSpPr bwMode="auto">
          <a:xfrm>
            <a:off x="5243513" y="2638425"/>
            <a:ext cx="201612" cy="244475"/>
            <a:chOff x="2928" y="1051"/>
            <a:chExt cx="840" cy="957"/>
          </a:xfrm>
        </p:grpSpPr>
        <p:sp>
          <p:nvSpPr>
            <p:cNvPr id="118853"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54"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55"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6"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7"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8"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9"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0"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1"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62"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63"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64"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65"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9"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0"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1"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2"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3"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4"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5"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6"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8807"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8808"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9"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0"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1"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8812"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8813"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8814"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8815"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8816"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8817"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8818"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8819"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8820"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8821"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8822"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823"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8824"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8825"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8826"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8827"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8828"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3"/>
                </a:solidFill>
                <a:latin typeface="Arial" charset="0"/>
              </a:rPr>
              <a:t>The input is 0 </a:t>
            </a:r>
          </a:p>
        </p:txBody>
      </p:sp>
      <p:sp>
        <p:nvSpPr>
          <p:cNvPr id="118829"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8830"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8831"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8832"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8833"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8834"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5"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8836"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8837"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38"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8839"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0"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1"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8842"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8843"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8844"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5"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6"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7"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8"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9"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0"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1"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2"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i="1"/>
              <a:t>Recursive case…</a:t>
            </a:r>
          </a:p>
        </p:txBody>
      </p:sp>
      <p:sp>
        <p:nvSpPr>
          <p:cNvPr id="1198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98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3"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9814"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5"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6"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7"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8"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9819"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9820"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9821"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9822" name="Group 14"/>
          <p:cNvGrpSpPr>
            <a:grpSpLocks/>
          </p:cNvGrpSpPr>
          <p:nvPr>
            <p:custDataLst>
              <p:tags r:id="rId13"/>
            </p:custDataLst>
          </p:nvPr>
        </p:nvGrpSpPr>
        <p:grpSpPr bwMode="auto">
          <a:xfrm>
            <a:off x="5243513" y="2409825"/>
            <a:ext cx="201612" cy="244475"/>
            <a:chOff x="2928" y="1051"/>
            <a:chExt cx="840" cy="957"/>
          </a:xfrm>
        </p:grpSpPr>
        <p:sp>
          <p:nvSpPr>
            <p:cNvPr id="119869"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0"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1"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2"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3"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4"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5"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78"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79"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0"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1"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23"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4"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5"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6"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7"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8"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9"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0"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9831"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9832"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3"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4"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5"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9836"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9837"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9838"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9839"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9840"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9841"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9842"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9843"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9844"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9845"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9846"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47"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9848"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9849"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9850"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9851"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9852"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1985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985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985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985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9857"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9858"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9859"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19860"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986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2"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6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986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9865"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9866"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7"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8"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solidFill>
                  <a:srgbClr val="FF0513"/>
                </a:solidFill>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83"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0888"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0889" name="Group 75"/>
          <p:cNvGrpSpPr>
            <a:grpSpLocks/>
          </p:cNvGrpSpPr>
          <p:nvPr>
            <p:custDataLst>
              <p:tags r:id="rId42"/>
            </p:custDataLst>
          </p:nvPr>
        </p:nvGrpSpPr>
        <p:grpSpPr bwMode="auto">
          <a:xfrm>
            <a:off x="5243513" y="2409825"/>
            <a:ext cx="201612" cy="244475"/>
            <a:chOff x="2928" y="1051"/>
            <a:chExt cx="840" cy="957"/>
          </a:xfrm>
        </p:grpSpPr>
        <p:sp>
          <p:nvSpPr>
            <p:cNvPr id="120894" name="Freeform 76"/>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5"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6"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7"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3"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4"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5"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6"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0"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0891"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0892"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0893"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solidFill>
                  <a:srgbClr val="FF0513"/>
                </a:solidFill>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907"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1913"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1914" name="Group 76"/>
          <p:cNvGrpSpPr>
            <a:grpSpLocks/>
          </p:cNvGrpSpPr>
          <p:nvPr>
            <p:custDataLst>
              <p:tags r:id="rId42"/>
            </p:custDataLst>
          </p:nvPr>
        </p:nvGrpSpPr>
        <p:grpSpPr bwMode="auto">
          <a:xfrm>
            <a:off x="5243513" y="2409825"/>
            <a:ext cx="201612" cy="244475"/>
            <a:chOff x="2928" y="1051"/>
            <a:chExt cx="840" cy="957"/>
          </a:xfrm>
        </p:grpSpPr>
        <p:sp>
          <p:nvSpPr>
            <p:cNvPr id="121921" name="Freeform 77"/>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5"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1916"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1917"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1918"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9"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solidFill>
                  <a:srgbClr val="FF0513"/>
                </a:solidFill>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8"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2939" name="Group 77"/>
          <p:cNvGrpSpPr>
            <a:grpSpLocks/>
          </p:cNvGrpSpPr>
          <p:nvPr>
            <p:custDataLst>
              <p:tags r:id="rId42"/>
            </p:custDataLst>
          </p:nvPr>
        </p:nvGrpSpPr>
        <p:grpSpPr bwMode="auto">
          <a:xfrm>
            <a:off x="5243513" y="2409825"/>
            <a:ext cx="201612" cy="244475"/>
            <a:chOff x="2928" y="1051"/>
            <a:chExt cx="840" cy="957"/>
          </a:xfrm>
        </p:grpSpPr>
        <p:sp>
          <p:nvSpPr>
            <p:cNvPr id="122943"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4"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5"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6"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7"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2"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3"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4"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5"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0"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2941"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2942"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solidFill>
                  <a:srgbClr val="FF0513"/>
                </a:solidFill>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55"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2"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3963" name="Group 77"/>
          <p:cNvGrpSpPr>
            <a:grpSpLocks/>
          </p:cNvGrpSpPr>
          <p:nvPr>
            <p:custDataLst>
              <p:tags r:id="rId42"/>
            </p:custDataLst>
          </p:nvPr>
        </p:nvGrpSpPr>
        <p:grpSpPr bwMode="auto">
          <a:xfrm>
            <a:off x="5243513" y="2409825"/>
            <a:ext cx="201612" cy="244475"/>
            <a:chOff x="2928" y="1051"/>
            <a:chExt cx="840" cy="957"/>
          </a:xfrm>
        </p:grpSpPr>
        <p:sp>
          <p:nvSpPr>
            <p:cNvPr id="123969"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0"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1"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2"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3"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4"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78"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79"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0"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1"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4"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3965"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3966"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3967"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8"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solidFill>
                  <a:srgbClr val="FF0513"/>
                </a:solidFill>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7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4987"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4988" name="Group 78"/>
          <p:cNvGrpSpPr>
            <a:grpSpLocks/>
          </p:cNvGrpSpPr>
          <p:nvPr>
            <p:custDataLst>
              <p:tags r:id="rId42"/>
            </p:custDataLst>
          </p:nvPr>
        </p:nvGrpSpPr>
        <p:grpSpPr bwMode="auto">
          <a:xfrm>
            <a:off x="5243513" y="2409825"/>
            <a:ext cx="201612" cy="244475"/>
            <a:chOff x="2928" y="1051"/>
            <a:chExt cx="840" cy="957"/>
          </a:xfrm>
        </p:grpSpPr>
        <p:sp>
          <p:nvSpPr>
            <p:cNvPr id="124993" name="Freeform 79"/>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4994"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4995"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6"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7"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8"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9"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0"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1"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02"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03"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04"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05"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89"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4990"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4991"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4992"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581025" y="1011238"/>
            <a:ext cx="8096250" cy="138112"/>
            <a:chOff x="295" y="1311"/>
            <a:chExt cx="5177" cy="114"/>
          </a:xfrm>
        </p:grpSpPr>
        <p:sp>
          <p:nvSpPr>
            <p:cNvPr id="12596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Inside gates: Transistors</a:t>
            </a:r>
          </a:p>
        </p:txBody>
      </p:sp>
      <p:pic>
        <p:nvPicPr>
          <p:cNvPr id="125956"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5957"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125958"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smaller amplifiers for phone lines </a:t>
            </a:r>
          </a:p>
        </p:txBody>
      </p:sp>
      <p:sp>
        <p:nvSpPr>
          <p:cNvPr id="125959"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25960"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125961"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a:t>
            </a:r>
          </a:p>
        </p:txBody>
      </p:sp>
      <p:sp>
        <p:nvSpPr>
          <p:cNvPr id="125962"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a:t>
            </a:r>
          </a:p>
        </p:txBody>
      </p:sp>
      <p:sp>
        <p:nvSpPr>
          <p:cNvPr id="125963"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25964"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25965"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1268"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1269"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1270"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1271"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C00000"/>
                </a:solidFill>
                <a:latin typeface="Courier New" pitchFamily="-106" charset="0"/>
              </a:rPr>
              <a:t>fun</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a:t>
            </a:r>
            <a:r>
              <a:rPr lang="en-US" b="1">
                <a:solidFill>
                  <a:srgbClr val="09AC20"/>
                </a:solidFill>
                <a:latin typeface="Courier New" pitchFamily="-106" charset="0"/>
              </a:rPr>
              <a:t>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0000FF"/>
                </a:solidFill>
                <a:latin typeface="Courier New" pitchFamily="-106" charset="0"/>
              </a:rPr>
              <a:t>r1</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solidFill>
                  <a:srgbClr val="09AC20"/>
                </a:solidFill>
                <a:latin typeface="Courier New" pitchFamily="-106" charset="0"/>
              </a:rPr>
              <a:t>r13</a:t>
            </a:r>
          </a:p>
        </p:txBody>
      </p:sp>
      <p:sp>
        <p:nvSpPr>
          <p:cNvPr id="11272"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1273"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1274"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1275" name="Straight Arrow Connector 38"/>
          <p:cNvCxnSpPr>
            <a:cxnSpLocks noChangeShapeType="1"/>
          </p:cNvCxnSpPr>
          <p:nvPr/>
        </p:nvCxnSpPr>
        <p:spPr bwMode="auto">
          <a:xfrm flipV="1">
            <a:off x="4114800" y="1752600"/>
            <a:ext cx="19812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1276" name="Group 190"/>
          <p:cNvGrpSpPr>
            <a:grpSpLocks/>
          </p:cNvGrpSpPr>
          <p:nvPr>
            <p:custDataLst>
              <p:tags r:id="rId1"/>
            </p:custDataLst>
          </p:nvPr>
        </p:nvGrpSpPr>
        <p:grpSpPr bwMode="auto">
          <a:xfrm>
            <a:off x="269875" y="6096000"/>
            <a:ext cx="530225" cy="550863"/>
            <a:chOff x="2928" y="1051"/>
            <a:chExt cx="840" cy="957"/>
          </a:xfrm>
        </p:grpSpPr>
        <p:sp>
          <p:nvSpPr>
            <p:cNvPr id="11280"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281"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282"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3"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4"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5"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6"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7"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8"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289"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290"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291"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292"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277" name="Rectangle 41"/>
          <p:cNvSpPr>
            <a:spLocks noChangeArrowheads="1"/>
          </p:cNvSpPr>
          <p:nvPr/>
        </p:nvSpPr>
        <p:spPr bwMode="auto">
          <a:xfrm>
            <a:off x="862013" y="5991225"/>
            <a:ext cx="11191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200" dirty="0" smtClean="0">
                <a:solidFill>
                  <a:srgbClr val="008000"/>
                </a:solidFill>
                <a:latin typeface="Cambria" pitchFamily="18" charset="0"/>
              </a:rPr>
              <a:t>Return? </a:t>
            </a:r>
            <a:r>
              <a:rPr lang="en-US" sz="1200" dirty="0">
                <a:solidFill>
                  <a:srgbClr val="008000"/>
                </a:solidFill>
                <a:latin typeface="Cambria" pitchFamily="18" charset="0"/>
              </a:rPr>
              <a:t>where?</a:t>
            </a:r>
          </a:p>
        </p:txBody>
      </p:sp>
      <p:sp>
        <p:nvSpPr>
          <p:cNvPr id="11278" name="Text Box 196"/>
          <p:cNvSpPr txBox="1">
            <a:spLocks noChangeArrowheads="1"/>
          </p:cNvSpPr>
          <p:nvPr/>
        </p:nvSpPr>
        <p:spPr bwMode="auto">
          <a:xfrm>
            <a:off x="2438400" y="5799138"/>
            <a:ext cx="6324600" cy="8302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 When the function </a:t>
            </a:r>
            <a:r>
              <a:rPr lang="en-US" b="1">
                <a:solidFill>
                  <a:srgbClr val="C00000"/>
                </a:solidFill>
                <a:latin typeface="Courier New" pitchFamily="-106" charset="0"/>
                <a:cs typeface="Courier New" pitchFamily="-106" charset="0"/>
              </a:rPr>
              <a:t>fun</a:t>
            </a:r>
            <a:r>
              <a:rPr lang="en-US"/>
              <a:t> is called…                     </a:t>
            </a:r>
            <a:r>
              <a:rPr lang="en-US" b="1" i="1"/>
              <a:t>what will it need to remember so it can return?</a:t>
            </a:r>
            <a:endParaRPr lang="en-US"/>
          </a:p>
        </p:txBody>
      </p:sp>
      <p:sp>
        <p:nvSpPr>
          <p:cNvPr id="29"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697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698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698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698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698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698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698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8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699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699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0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700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700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700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700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700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700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700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700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700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701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701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701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701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701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701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solidFill>
                  <a:srgbClr val="FF0513"/>
                </a:solidFill>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701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701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701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701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702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702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702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3"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702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702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27"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702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30"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703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703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4"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7035"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7036"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37"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7038" name="Group 80"/>
          <p:cNvGrpSpPr>
            <a:grpSpLocks/>
          </p:cNvGrpSpPr>
          <p:nvPr>
            <p:custDataLst>
              <p:tags r:id="rId42"/>
            </p:custDataLst>
          </p:nvPr>
        </p:nvGrpSpPr>
        <p:grpSpPr bwMode="auto">
          <a:xfrm>
            <a:off x="5243513" y="2409825"/>
            <a:ext cx="201612" cy="244475"/>
            <a:chOff x="2928" y="1051"/>
            <a:chExt cx="840" cy="957"/>
          </a:xfrm>
        </p:grpSpPr>
        <p:sp>
          <p:nvSpPr>
            <p:cNvPr id="127045" name="Freeform 81"/>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46"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47"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8"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9"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0"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1"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2"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3"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54"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55"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56"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57"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9"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7040"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7041"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7042"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3"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4"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800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0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800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800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801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801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801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802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802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802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802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802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802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802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803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803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803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803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803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803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3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803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803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803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solidFill>
                  <a:srgbClr val="FF0513"/>
                </a:solidFill>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804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804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804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804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804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804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804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47"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804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804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51"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805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4"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805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805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59"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8060"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61"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62"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8063" name="Group 81"/>
          <p:cNvGrpSpPr>
            <a:grpSpLocks/>
          </p:cNvGrpSpPr>
          <p:nvPr>
            <p:custDataLst>
              <p:tags r:id="rId42"/>
            </p:custDataLst>
          </p:nvPr>
        </p:nvGrpSpPr>
        <p:grpSpPr bwMode="auto">
          <a:xfrm>
            <a:off x="5243513" y="2409825"/>
            <a:ext cx="201612" cy="244475"/>
            <a:chOff x="2928" y="1051"/>
            <a:chExt cx="840" cy="957"/>
          </a:xfrm>
        </p:grpSpPr>
        <p:sp>
          <p:nvSpPr>
            <p:cNvPr id="128111" name="Freeform 82"/>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112"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113"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4"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5"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6"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7"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8"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9"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120"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121"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122"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123"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64"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8065"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8066"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8067"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8"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9"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0"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1"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2"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3"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4"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5"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6"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7"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8"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9"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0"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1"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2"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3"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4"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5"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6"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7"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8"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9"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0"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1"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2"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3"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4"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5"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6"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7"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8"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9"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0"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1"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2"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3"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4"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5"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6"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7"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8"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9"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10"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93713" y="1200150"/>
            <a:ext cx="6049962" cy="184150"/>
            <a:chOff x="295" y="1311"/>
            <a:chExt cx="5177" cy="114"/>
          </a:xfrm>
        </p:grpSpPr>
        <p:sp>
          <p:nvSpPr>
            <p:cNvPr id="12904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29028"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the function call,</a:t>
            </a:r>
          </a:p>
        </p:txBody>
      </p:sp>
      <p:sp>
        <p:nvSpPr>
          <p:cNvPr id="129029"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06" charset="0"/>
              </a:rPr>
              <a:t>non-destructively!</a:t>
            </a:r>
            <a:endParaRPr lang="en-US" i="1">
              <a:solidFill>
                <a:srgbClr val="09AC20"/>
              </a:solidFill>
              <a:latin typeface="Times New Roman" pitchFamily="-106" charset="0"/>
            </a:endParaRPr>
          </a:p>
        </p:txBody>
      </p:sp>
      <p:sp>
        <p:nvSpPr>
          <p:cNvPr id="129030"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29031"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29032"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106" charset="0"/>
              </a:rPr>
              <a:t>r13</a:t>
            </a:r>
            <a:r>
              <a:rPr lang="en-US" b="1" i="1">
                <a:solidFill>
                  <a:srgbClr val="0F02E4"/>
                </a:solidFill>
              </a:rPr>
              <a:t>.</a:t>
            </a:r>
          </a:p>
        </p:txBody>
      </p:sp>
      <p:sp>
        <p:nvSpPr>
          <p:cNvPr id="129033"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29034"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(0) Use </a:t>
            </a:r>
            <a:r>
              <a:rPr lang="en-US" b="1">
                <a:latin typeface="Courier New" pitchFamily="-106" charset="0"/>
              </a:rPr>
              <a:t>r15</a:t>
            </a:r>
            <a:r>
              <a:rPr lang="en-US"/>
              <a:t> as the </a:t>
            </a:r>
            <a:r>
              <a:rPr lang="en-US" b="1" i="1"/>
              <a:t>stack pointer</a:t>
            </a:r>
            <a:r>
              <a:rPr lang="en-US"/>
              <a:t>.</a:t>
            </a:r>
          </a:p>
        </p:txBody>
      </p:sp>
      <p:sp>
        <p:nvSpPr>
          <p:cNvPr id="129035"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29036"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29037"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38"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29039"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store the return address </a:t>
            </a:r>
            <a:r>
              <a:rPr lang="en-US" sz="1000" b="1">
                <a:latin typeface="Courier New" pitchFamily="-106" charset="0"/>
              </a:rPr>
              <a:t>r14</a:t>
            </a:r>
            <a:r>
              <a:rPr lang="en-US" sz="1000"/>
              <a:t> and the inputs: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a:t>
            </a:r>
          </a:p>
        </p:txBody>
      </p:sp>
      <p:sp>
        <p:nvSpPr>
          <p:cNvPr id="129040"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1"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29042"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29043"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29044"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29045"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29046"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29047"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8"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106" charset="0"/>
              </a:rPr>
              <a:t>Randohmmm Numbers…</a:t>
            </a:r>
          </a:p>
        </p:txBody>
      </p:sp>
      <p:sp>
        <p:nvSpPr>
          <p:cNvPr id="130051"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how computers generate "random" numbers</a:t>
            </a:r>
          </a:p>
        </p:txBody>
      </p:sp>
      <p:sp>
        <p:nvSpPr>
          <p:cNvPr id="130052"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200" i="1">
                <a:solidFill>
                  <a:srgbClr val="067B0E"/>
                </a:solidFill>
              </a:rPr>
              <a:t>See you there!</a:t>
            </a:r>
          </a:p>
        </p:txBody>
      </p:sp>
      <p:sp>
        <p:nvSpPr>
          <p:cNvPr id="130053"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106" charset="0"/>
              </a:rPr>
              <a:t>This week's lab:</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131075"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131076"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77"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131078"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79"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131080"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131081"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131082"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131083"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84"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131085"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131086"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087"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131088"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131089"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131090"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91"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131092"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93"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131094"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131095"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131096"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131097"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98"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131099"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131100"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101"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131102"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131103"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1104"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131105"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131106"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131107"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131108"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131109"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131110"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131111"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131112"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13"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131114"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15"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131116"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131117"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131118"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131119"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131120"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131121"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131122"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23"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131124"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131125"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131126"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131127"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132099"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132100"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1"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2"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3"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132104"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132105"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132106"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7"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8"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9"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132110"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490538" y="803275"/>
            <a:ext cx="3965575" cy="168275"/>
            <a:chOff x="295" y="1311"/>
            <a:chExt cx="5177" cy="114"/>
          </a:xfrm>
        </p:grpSpPr>
        <p:sp>
          <p:nvSpPr>
            <p:cNvPr id="133176"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77"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13312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13312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13312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13312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13312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13312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3130" name="Text Box 12"/>
          <p:cNvSpPr txBox="1">
            <a:spLocks noChangeArrowheads="1"/>
          </p:cNvSpPr>
          <p:nvPr>
            <p:custDataLst>
              <p:tags r:id="rId9"/>
            </p:custDataLst>
          </p:nvPr>
        </p:nvSpPr>
        <p:spPr bwMode="auto">
          <a:xfrm>
            <a:off x="5099050" y="76200"/>
            <a:ext cx="3563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Hmmmwork #6</a:t>
            </a:r>
          </a:p>
        </p:txBody>
      </p:sp>
      <p:sp>
        <p:nvSpPr>
          <p:cNvPr id="133131"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133132"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133133"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133134"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133135"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133136" name="Text Box 18"/>
          <p:cNvSpPr txBox="1">
            <a:spLocks noChangeArrowheads="1"/>
          </p:cNvSpPr>
          <p:nvPr>
            <p:custDataLst>
              <p:tags r:id="rId15"/>
            </p:custDataLst>
          </p:nvPr>
        </p:nvSpPr>
        <p:spPr bwMode="auto">
          <a:xfrm>
            <a:off x="1527175" y="1039813"/>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8000"/>
                </a:solidFill>
                <a:latin typeface="Calibri" pitchFamily="-106" charset="0"/>
              </a:rPr>
              <a:t>How does Python </a:t>
            </a:r>
            <a:r>
              <a:rPr lang="en-US" sz="1200" b="1" i="1">
                <a:solidFill>
                  <a:srgbClr val="008000"/>
                </a:solidFill>
                <a:latin typeface="Calibri" pitchFamily="-106" charset="0"/>
              </a:rPr>
              <a:t>function</a:t>
            </a:r>
            <a:r>
              <a:rPr lang="en-US" sz="1200">
                <a:solidFill>
                  <a:srgbClr val="008000"/>
                </a:solidFill>
                <a:latin typeface="Calibri" pitchFamily="-106" charset="0"/>
              </a:rPr>
              <a:t>?</a:t>
            </a:r>
          </a:p>
        </p:txBody>
      </p:sp>
      <p:grpSp>
        <p:nvGrpSpPr>
          <p:cNvPr id="133137" name="Group 19"/>
          <p:cNvGrpSpPr>
            <a:grpSpLocks/>
          </p:cNvGrpSpPr>
          <p:nvPr>
            <p:custDataLst>
              <p:tags r:id="rId16"/>
            </p:custDataLst>
          </p:nvPr>
        </p:nvGrpSpPr>
        <p:grpSpPr bwMode="auto">
          <a:xfrm>
            <a:off x="3400425" y="1109663"/>
            <a:ext cx="406400" cy="520700"/>
            <a:chOff x="2928" y="1051"/>
            <a:chExt cx="840" cy="957"/>
          </a:xfrm>
        </p:grpSpPr>
        <p:sp>
          <p:nvSpPr>
            <p:cNvPr id="133163" name="Freeform 20"/>
            <p:cNvSpPr>
              <a:spLocks/>
            </p:cNvSpPr>
            <p:nvPr>
              <p:custDataLst>
                <p:tags r:id="rId2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164"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165"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6"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7"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8"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9"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0"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1"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172"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173"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174"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175"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38" name="Text Box 33"/>
          <p:cNvSpPr txBox="1">
            <a:spLocks noChangeArrowheads="1"/>
          </p:cNvSpPr>
          <p:nvPr>
            <p:custDataLst>
              <p:tags r:id="rId17"/>
            </p:custDataLst>
          </p:nvPr>
        </p:nvSpPr>
        <p:spPr bwMode="auto">
          <a:xfrm>
            <a:off x="4738688" y="628650"/>
            <a:ext cx="4246562"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800000"/>
                </a:solidFill>
                <a:latin typeface="Calibri" pitchFamily="-106" charset="0"/>
              </a:rPr>
              <a:t>Mon. 10/25</a:t>
            </a:r>
          </a:p>
        </p:txBody>
      </p:sp>
      <p:sp>
        <p:nvSpPr>
          <p:cNvPr id="133139"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133140"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1" name="Rectangle 6"/>
          <p:cNvSpPr>
            <a:spLocks noChangeArrowheads="1"/>
          </p:cNvSpPr>
          <p:nvPr/>
        </p:nvSpPr>
        <p:spPr bwMode="auto">
          <a:xfrm>
            <a:off x="7543800" y="31242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
        <p:nvSpPr>
          <p:cNvPr id="133142" name="Rectangle 38"/>
          <p:cNvSpPr>
            <a:spLocks noChangeArrowheads="1"/>
          </p:cNvSpPr>
          <p:nvPr/>
        </p:nvSpPr>
        <p:spPr bwMode="auto">
          <a:xfrm>
            <a:off x="6365875" y="1044575"/>
            <a:ext cx="24860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106" charset="0"/>
              </a:rPr>
              <a:t>Friday LAC hours, 2-4</a:t>
            </a:r>
            <a:endParaRPr lang="en-US" sz="2100"/>
          </a:p>
        </p:txBody>
      </p:sp>
      <p:sp>
        <p:nvSpPr>
          <p:cNvPr id="133143" name="Text Box 7"/>
          <p:cNvSpPr txBox="1">
            <a:spLocks noChangeArrowheads="1"/>
          </p:cNvSpPr>
          <p:nvPr/>
        </p:nvSpPr>
        <p:spPr bwMode="auto">
          <a:xfrm>
            <a:off x="5959475" y="2903538"/>
            <a:ext cx="3013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latin typeface="Calibri" pitchFamily="-106" charset="0"/>
              </a:rPr>
              <a:t>translates from human-usable language into assembly language and machine langauge</a:t>
            </a:r>
          </a:p>
        </p:txBody>
      </p:sp>
      <p:sp>
        <p:nvSpPr>
          <p:cNvPr id="133144" name="Text Box 8"/>
          <p:cNvSpPr txBox="1">
            <a:spLocks noChangeArrowheads="1"/>
          </p:cNvSpPr>
          <p:nvPr/>
        </p:nvSpPr>
        <p:spPr bwMode="auto">
          <a:xfrm>
            <a:off x="4267200" y="13033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0E0BEE"/>
                </a:solidFill>
                <a:latin typeface="Courier New" pitchFamily="-106" charset="0"/>
              </a:rPr>
              <a:t>x = 6</a:t>
            </a:r>
          </a:p>
          <a:p>
            <a:pPr algn="l">
              <a:lnSpc>
                <a:spcPct val="60000"/>
              </a:lnSpc>
              <a:spcBef>
                <a:spcPct val="50000"/>
              </a:spcBef>
            </a:pPr>
            <a:r>
              <a:rPr lang="en-US" b="1">
                <a:solidFill>
                  <a:srgbClr val="0E0BEE"/>
                </a:solidFill>
                <a:latin typeface="Courier New" pitchFamily="-106" charset="0"/>
              </a:rPr>
              <a:t>y = 7</a:t>
            </a:r>
          </a:p>
          <a:p>
            <a:pPr algn="l">
              <a:lnSpc>
                <a:spcPct val="60000"/>
              </a:lnSpc>
              <a:spcBef>
                <a:spcPct val="50000"/>
              </a:spcBef>
            </a:pPr>
            <a:r>
              <a:rPr lang="en-US" b="1">
                <a:solidFill>
                  <a:srgbClr val="0E0BEE"/>
                </a:solidFill>
                <a:latin typeface="Courier New" pitchFamily="-106" charset="0"/>
              </a:rPr>
              <a:t>z = x*y</a:t>
            </a:r>
          </a:p>
          <a:p>
            <a:pPr algn="l">
              <a:lnSpc>
                <a:spcPct val="60000"/>
              </a:lnSpc>
              <a:spcBef>
                <a:spcPct val="50000"/>
              </a:spcBef>
            </a:pPr>
            <a:r>
              <a:rPr lang="en-US" b="1">
                <a:solidFill>
                  <a:srgbClr val="0E0BEE"/>
                </a:solidFill>
                <a:latin typeface="Courier New" pitchFamily="-106" charset="0"/>
              </a:rPr>
              <a:t>print z</a:t>
            </a:r>
          </a:p>
        </p:txBody>
      </p:sp>
      <p:sp>
        <p:nvSpPr>
          <p:cNvPr id="133145" name="Text Box 9"/>
          <p:cNvSpPr txBox="1">
            <a:spLocks noChangeArrowheads="1"/>
          </p:cNvSpPr>
          <p:nvPr/>
        </p:nvSpPr>
        <p:spPr bwMode="auto">
          <a:xfrm>
            <a:off x="4343400" y="28876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3146" name="Rectangle 10"/>
          <p:cNvSpPr>
            <a:spLocks noChangeArrowheads="1"/>
          </p:cNvSpPr>
          <p:nvPr/>
        </p:nvSpPr>
        <p:spPr bwMode="auto">
          <a:xfrm>
            <a:off x="4170363" y="1141413"/>
            <a:ext cx="1635125" cy="2087562"/>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7" name="Rectangle 11"/>
          <p:cNvSpPr>
            <a:spLocks noChangeArrowheads="1"/>
          </p:cNvSpPr>
          <p:nvPr/>
        </p:nvSpPr>
        <p:spPr bwMode="auto">
          <a:xfrm>
            <a:off x="3527425" y="3830638"/>
            <a:ext cx="2000250" cy="1655762"/>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8" name="Text Box 12"/>
          <p:cNvSpPr txBox="1">
            <a:spLocks noChangeArrowheads="1"/>
          </p:cNvSpPr>
          <p:nvPr/>
        </p:nvSpPr>
        <p:spPr bwMode="auto">
          <a:xfrm>
            <a:off x="3729038" y="5143500"/>
            <a:ext cx="15954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assembly language</a:t>
            </a:r>
          </a:p>
        </p:txBody>
      </p:sp>
      <p:sp>
        <p:nvSpPr>
          <p:cNvPr id="133149" name="Rectangle 13"/>
          <p:cNvSpPr>
            <a:spLocks noChangeArrowheads="1"/>
          </p:cNvSpPr>
          <p:nvPr/>
        </p:nvSpPr>
        <p:spPr bwMode="auto">
          <a:xfrm>
            <a:off x="6248400" y="5334000"/>
            <a:ext cx="2590800" cy="1401763"/>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0" name="Text Box 14"/>
          <p:cNvSpPr txBox="1">
            <a:spLocks noChangeArrowheads="1"/>
          </p:cNvSpPr>
          <p:nvPr/>
        </p:nvSpPr>
        <p:spPr bwMode="auto">
          <a:xfrm>
            <a:off x="6556375" y="6424613"/>
            <a:ext cx="20177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i="1"/>
              <a:t>executable</a:t>
            </a:r>
            <a:r>
              <a:rPr lang="en-US" sz="1200"/>
              <a:t> machine language</a:t>
            </a:r>
          </a:p>
        </p:txBody>
      </p:sp>
      <p:sp>
        <p:nvSpPr>
          <p:cNvPr id="133151" name="Text Box 17"/>
          <p:cNvSpPr txBox="1">
            <a:spLocks noChangeArrowheads="1"/>
          </p:cNvSpPr>
          <p:nvPr/>
        </p:nvSpPr>
        <p:spPr bwMode="auto">
          <a:xfrm>
            <a:off x="3594100" y="3940175"/>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B90DD0"/>
                </a:solidFill>
                <a:latin typeface="Courier New" pitchFamily="-106" charset="0"/>
              </a:rPr>
              <a:t>loadn r1 6</a:t>
            </a:r>
          </a:p>
          <a:p>
            <a:pPr algn="l">
              <a:lnSpc>
                <a:spcPct val="60000"/>
              </a:lnSpc>
              <a:spcBef>
                <a:spcPct val="50000"/>
              </a:spcBef>
            </a:pPr>
            <a:r>
              <a:rPr lang="en-US" sz="1800" b="1">
                <a:solidFill>
                  <a:srgbClr val="B90DD0"/>
                </a:solidFill>
                <a:latin typeface="Courier New" pitchFamily="-106" charset="0"/>
              </a:rPr>
              <a:t>loadn r2 7</a:t>
            </a:r>
          </a:p>
          <a:p>
            <a:pPr algn="l">
              <a:lnSpc>
                <a:spcPct val="60000"/>
              </a:lnSpc>
              <a:spcBef>
                <a:spcPct val="50000"/>
              </a:spcBef>
            </a:pPr>
            <a:r>
              <a:rPr lang="en-US" sz="1800" b="1">
                <a:solidFill>
                  <a:srgbClr val="B90DD0"/>
                </a:solidFill>
                <a:latin typeface="Courier New" pitchFamily="-106" charset="0"/>
              </a:rPr>
              <a:t>mul r3 r1 r2</a:t>
            </a:r>
          </a:p>
          <a:p>
            <a:pPr algn="l">
              <a:lnSpc>
                <a:spcPct val="60000"/>
              </a:lnSpc>
              <a:spcBef>
                <a:spcPct val="50000"/>
              </a:spcBef>
            </a:pPr>
            <a:r>
              <a:rPr lang="en-US" sz="1800" b="1">
                <a:solidFill>
                  <a:srgbClr val="B90DD0"/>
                </a:solidFill>
                <a:latin typeface="Courier New" pitchFamily="-106" charset="0"/>
              </a:rPr>
              <a:t>write r3</a:t>
            </a:r>
          </a:p>
        </p:txBody>
      </p:sp>
      <p:sp>
        <p:nvSpPr>
          <p:cNvPr id="133152" name="Rectangle 18"/>
          <p:cNvSpPr>
            <a:spLocks noChangeArrowheads="1"/>
          </p:cNvSpPr>
          <p:nvPr>
            <p:custDataLst>
              <p:tags r:id="rId19"/>
            </p:custDataLst>
          </p:nvPr>
        </p:nvSpPr>
        <p:spPr bwMode="auto">
          <a:xfrm>
            <a:off x="6462713" y="5445125"/>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0000 0001 0000 0001</a:t>
            </a:r>
            <a:endParaRPr lang="en-US" sz="1400">
              <a:solidFill>
                <a:srgbClr val="D10316"/>
              </a:solidFill>
              <a:latin typeface="Arial" charset="0"/>
            </a:endParaRPr>
          </a:p>
        </p:txBody>
      </p:sp>
      <p:sp>
        <p:nvSpPr>
          <p:cNvPr id="133153" name="Rectangle 19"/>
          <p:cNvSpPr>
            <a:spLocks noChangeArrowheads="1"/>
          </p:cNvSpPr>
          <p:nvPr>
            <p:custDataLst>
              <p:tags r:id="rId20"/>
            </p:custDataLst>
          </p:nvPr>
        </p:nvSpPr>
        <p:spPr bwMode="auto">
          <a:xfrm>
            <a:off x="6462713" y="5624513"/>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1000 0010 0001 0001</a:t>
            </a:r>
          </a:p>
        </p:txBody>
      </p:sp>
      <p:sp>
        <p:nvSpPr>
          <p:cNvPr id="133154" name="Rectangle 20"/>
          <p:cNvSpPr>
            <a:spLocks noChangeArrowheads="1"/>
          </p:cNvSpPr>
          <p:nvPr>
            <p:custDataLst>
              <p:tags r:id="rId21"/>
            </p:custDataLst>
          </p:nvPr>
        </p:nvSpPr>
        <p:spPr bwMode="auto">
          <a:xfrm>
            <a:off x="6462713" y="580390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0110 0010 0010 0001</a:t>
            </a:r>
          </a:p>
        </p:txBody>
      </p:sp>
      <p:sp>
        <p:nvSpPr>
          <p:cNvPr id="133155" name="Rectangle 21"/>
          <p:cNvSpPr>
            <a:spLocks noChangeArrowheads="1"/>
          </p:cNvSpPr>
          <p:nvPr>
            <p:custDataLst>
              <p:tags r:id="rId22"/>
            </p:custDataLst>
          </p:nvPr>
        </p:nvSpPr>
        <p:spPr bwMode="auto">
          <a:xfrm>
            <a:off x="6462713" y="5983288"/>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0000 0010 0000 0010</a:t>
            </a:r>
          </a:p>
        </p:txBody>
      </p:sp>
      <p:sp>
        <p:nvSpPr>
          <p:cNvPr id="133156" name="Rectangle 22"/>
          <p:cNvSpPr>
            <a:spLocks noChangeArrowheads="1"/>
          </p:cNvSpPr>
          <p:nvPr>
            <p:custDataLst>
              <p:tags r:id="rId23"/>
            </p:custDataLst>
          </p:nvPr>
        </p:nvSpPr>
        <p:spPr bwMode="auto">
          <a:xfrm>
            <a:off x="6462713" y="616267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0000 0000 0000 0000</a:t>
            </a:r>
          </a:p>
        </p:txBody>
      </p:sp>
      <p:sp>
        <p:nvSpPr>
          <p:cNvPr id="133157" name="AutoShape 23"/>
          <p:cNvSpPr>
            <a:spLocks noChangeArrowheads="1"/>
          </p:cNvSpPr>
          <p:nvPr/>
        </p:nvSpPr>
        <p:spPr bwMode="auto">
          <a:xfrm rot="6717231">
            <a:off x="4400550" y="3333750"/>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33158" name="Picture 31" descr="Core2-Extreme-Quadx500"/>
          <p:cNvPicPr>
            <a:picLocks noChangeAspect="1" noChangeArrowheads="1"/>
          </p:cNvPicPr>
          <p:nvPr/>
        </p:nvPicPr>
        <p:blipFill>
          <a:blip r:embed="rId42">
            <a:extLst>
              <a:ext uri="{28A0092B-C50C-407E-A947-70E740481C1C}">
                <a14:useLocalDpi xmlns:a14="http://schemas.microsoft.com/office/drawing/2010/main" val="0"/>
              </a:ext>
            </a:extLst>
          </a:blip>
          <a:srcRect l="8249" r="11421"/>
          <a:stretch>
            <a:fillRect/>
          </a:stretch>
        </p:blipFill>
        <p:spPr bwMode="auto">
          <a:xfrm>
            <a:off x="7974013" y="4227513"/>
            <a:ext cx="10048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9" name="Text Box 37"/>
          <p:cNvSpPr txBox="1">
            <a:spLocks noChangeArrowheads="1"/>
          </p:cNvSpPr>
          <p:nvPr/>
        </p:nvSpPr>
        <p:spPr bwMode="auto">
          <a:xfrm>
            <a:off x="6553200" y="2286000"/>
            <a:ext cx="198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Calibri" pitchFamily="-106" charset="0"/>
              </a:rPr>
              <a:t>Compiler</a:t>
            </a:r>
            <a:endParaRPr lang="en-US" sz="3200">
              <a:latin typeface="Calibri" pitchFamily="-106" charset="0"/>
            </a:endParaRPr>
          </a:p>
        </p:txBody>
      </p:sp>
      <p:sp>
        <p:nvSpPr>
          <p:cNvPr id="133160" name="AutoShape 33"/>
          <p:cNvSpPr>
            <a:spLocks noChangeArrowheads="1"/>
          </p:cNvSpPr>
          <p:nvPr/>
        </p:nvSpPr>
        <p:spPr bwMode="auto">
          <a:xfrm rot="2270177">
            <a:off x="5700713" y="504031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1" name="AutoShape 33"/>
          <p:cNvSpPr>
            <a:spLocks noChangeArrowheads="1"/>
          </p:cNvSpPr>
          <p:nvPr/>
        </p:nvSpPr>
        <p:spPr bwMode="auto">
          <a:xfrm rot="-1390723">
            <a:off x="7524750" y="490696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2" name="Text Box 18"/>
          <p:cNvSpPr txBox="1">
            <a:spLocks noChangeArrowheads="1"/>
          </p:cNvSpPr>
          <p:nvPr>
            <p:custDataLst>
              <p:tags r:id="rId24"/>
            </p:custDataLst>
          </p:nvPr>
        </p:nvSpPr>
        <p:spPr bwMode="auto">
          <a:xfrm>
            <a:off x="3578225" y="6305550"/>
            <a:ext cx="205740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700" b="1">
                <a:solidFill>
                  <a:srgbClr val="008000"/>
                </a:solidFill>
                <a:latin typeface="Calibri" pitchFamily="-106" charset="0"/>
              </a:rPr>
              <a:t>No magic left?</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414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13414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13415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415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13415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13415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415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68313" y="1066800"/>
            <a:ext cx="8218487" cy="180975"/>
            <a:chOff x="295" y="1311"/>
            <a:chExt cx="5177" cy="114"/>
          </a:xfrm>
        </p:grpSpPr>
        <p:sp>
          <p:nvSpPr>
            <p:cNvPr id="13519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517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Homework #6</a:t>
            </a:r>
          </a:p>
        </p:txBody>
      </p:sp>
      <p:sp>
        <p:nvSpPr>
          <p:cNvPr id="135173"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hw6pr1.py</a:t>
            </a:r>
          </a:p>
        </p:txBody>
      </p:sp>
      <p:sp>
        <p:nvSpPr>
          <p:cNvPr id="135174"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hw6pr2.py</a:t>
            </a:r>
          </a:p>
        </p:txBody>
      </p:sp>
      <p:sp>
        <p:nvSpPr>
          <p:cNvPr id="135175"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hw6pr3.py</a:t>
            </a:r>
          </a:p>
        </p:txBody>
      </p:sp>
      <p:sp>
        <p:nvSpPr>
          <p:cNvPr id="135176"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hw6pr4.py</a:t>
            </a:r>
          </a:p>
        </p:txBody>
      </p:sp>
      <p:sp>
        <p:nvSpPr>
          <p:cNvPr id="135177"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Ex Cr.</a:t>
            </a:r>
          </a:p>
        </p:txBody>
      </p:sp>
      <p:sp>
        <p:nvSpPr>
          <p:cNvPr id="135178"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Countdown</a:t>
            </a:r>
            <a:endParaRPr lang="en-US" sz="3600" b="1"/>
          </a:p>
        </p:txBody>
      </p:sp>
      <p:sp>
        <p:nvSpPr>
          <p:cNvPr id="135179"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Lab!</a:t>
            </a:r>
          </a:p>
        </p:txBody>
      </p:sp>
      <p:sp>
        <p:nvSpPr>
          <p:cNvPr id="135180"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Hmmm power!</a:t>
            </a:r>
            <a:endParaRPr lang="en-US" sz="3600" b="1"/>
          </a:p>
        </p:txBody>
      </p:sp>
      <p:sp>
        <p:nvSpPr>
          <p:cNvPr id="135181"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Fibonacci</a:t>
            </a:r>
            <a:endParaRPr lang="en-US" sz="3600" b="1"/>
          </a:p>
        </p:txBody>
      </p:sp>
      <p:sp>
        <p:nvSpPr>
          <p:cNvPr id="135182"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Arial" charset="0"/>
              </a:rPr>
              <a:t>1, 1, 2, 3, 5, 8, …</a:t>
            </a:r>
            <a:endParaRPr lang="en-US" sz="1800"/>
          </a:p>
        </p:txBody>
      </p:sp>
      <p:sp>
        <p:nvSpPr>
          <p:cNvPr id="135183"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Arial" charset="0"/>
              </a:rPr>
              <a:t>Functional power</a:t>
            </a:r>
            <a:endParaRPr lang="en-US" sz="3600" b="1">
              <a:solidFill>
                <a:srgbClr val="159627"/>
              </a:solidFill>
            </a:endParaRPr>
          </a:p>
        </p:txBody>
      </p:sp>
      <p:sp>
        <p:nvSpPr>
          <p:cNvPr id="135184"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Functional Fibonacci</a:t>
            </a:r>
            <a:endParaRPr lang="en-US" sz="3600" b="1"/>
          </a:p>
        </p:txBody>
      </p:sp>
      <p:sp>
        <p:nvSpPr>
          <p:cNvPr id="135185"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start from the factorial example from last class</a:t>
            </a:r>
          </a:p>
        </p:txBody>
      </p:sp>
      <p:sp>
        <p:nvSpPr>
          <p:cNvPr id="135186"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 just a bit "more"</a:t>
            </a:r>
          </a:p>
        </p:txBody>
      </p:sp>
      <p:sp>
        <p:nvSpPr>
          <p:cNvPr id="135187"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159627"/>
                </a:solidFill>
              </a:rPr>
              <a:t>start from the </a:t>
            </a:r>
            <a:r>
              <a:rPr lang="en-US" sz="1800" b="1" i="1">
                <a:solidFill>
                  <a:srgbClr val="159627"/>
                </a:solidFill>
              </a:rPr>
              <a:t>functional </a:t>
            </a:r>
            <a:r>
              <a:rPr lang="en-US" sz="1800">
                <a:solidFill>
                  <a:srgbClr val="159627"/>
                </a:solidFill>
              </a:rPr>
              <a:t>factorial example we'll look at today</a:t>
            </a:r>
          </a:p>
        </p:txBody>
      </p:sp>
      <p:sp>
        <p:nvSpPr>
          <p:cNvPr id="135188"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a:t>
            </a:r>
          </a:p>
        </p:txBody>
      </p:sp>
      <p:sp>
        <p:nvSpPr>
          <p:cNvPr id="135189"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5190"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problems</a:t>
            </a:r>
          </a:p>
        </p:txBody>
      </p:sp>
      <p:sp>
        <p:nvSpPr>
          <p:cNvPr id="135191"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extra</a:t>
            </a:r>
          </a:p>
        </p:txBody>
      </p:sp>
      <p:sp>
        <p:nvSpPr>
          <p:cNvPr id="135192"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RandoHmmm #s</a:t>
            </a:r>
            <a:endParaRPr lang="en-US" sz="3600" b="1"/>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3619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36197"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6198"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9"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36200"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36201"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36202"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36203"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4"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5"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06"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36207"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36208"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36209" name="Group 17"/>
          <p:cNvGrpSpPr>
            <a:grpSpLocks/>
          </p:cNvGrpSpPr>
          <p:nvPr>
            <p:custDataLst>
              <p:tags r:id="rId16"/>
            </p:custDataLst>
          </p:nvPr>
        </p:nvGrpSpPr>
        <p:grpSpPr bwMode="auto">
          <a:xfrm>
            <a:off x="280988" y="319088"/>
            <a:ext cx="744537" cy="927100"/>
            <a:chOff x="2928" y="1051"/>
            <a:chExt cx="840" cy="957"/>
          </a:xfrm>
        </p:grpSpPr>
        <p:sp>
          <p:nvSpPr>
            <p:cNvPr id="13621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621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1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622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10"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36211"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36212"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36213"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2292"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2293"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2294"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2295"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C00000"/>
                </a:solidFill>
                <a:latin typeface="Courier New" pitchFamily="-106" charset="0"/>
              </a:rPr>
              <a:t>fun</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a:t>
            </a:r>
            <a:r>
              <a:rPr lang="en-US" b="1">
                <a:solidFill>
                  <a:srgbClr val="09AC20"/>
                </a:solidFill>
                <a:latin typeface="Courier New" pitchFamily="-106" charset="0"/>
              </a:rPr>
              <a:t>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0000FF"/>
                </a:solidFill>
                <a:latin typeface="Courier New" pitchFamily="-106" charset="0"/>
              </a:rPr>
              <a:t>r1</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solidFill>
                  <a:srgbClr val="09AC20"/>
                </a:solidFill>
                <a:latin typeface="Courier New" pitchFamily="-106" charset="0"/>
              </a:rPr>
              <a:t>r13</a:t>
            </a:r>
          </a:p>
        </p:txBody>
      </p:sp>
      <p:sp>
        <p:nvSpPr>
          <p:cNvPr id="12296"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2297"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2298"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2299" name="Straight Arrow Connector 38"/>
          <p:cNvCxnSpPr>
            <a:cxnSpLocks noChangeShapeType="1"/>
          </p:cNvCxnSpPr>
          <p:nvPr/>
        </p:nvCxnSpPr>
        <p:spPr bwMode="auto">
          <a:xfrm flipV="1">
            <a:off x="3962400" y="1752600"/>
            <a:ext cx="21336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2300" name="Group 190"/>
          <p:cNvGrpSpPr>
            <a:grpSpLocks/>
          </p:cNvGrpSpPr>
          <p:nvPr>
            <p:custDataLst>
              <p:tags r:id="rId1"/>
            </p:custDataLst>
          </p:nvPr>
        </p:nvGrpSpPr>
        <p:grpSpPr bwMode="auto">
          <a:xfrm>
            <a:off x="269875" y="6096000"/>
            <a:ext cx="530225" cy="550863"/>
            <a:chOff x="2928" y="1051"/>
            <a:chExt cx="840" cy="957"/>
          </a:xfrm>
        </p:grpSpPr>
        <p:sp>
          <p:nvSpPr>
            <p:cNvPr id="12307"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08"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09"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0"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1"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2"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3"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4"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5"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16"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17"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18"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19"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01" name="Rectangle 41"/>
          <p:cNvSpPr>
            <a:spLocks noChangeArrowheads="1"/>
          </p:cNvSpPr>
          <p:nvPr/>
        </p:nvSpPr>
        <p:spPr bwMode="auto">
          <a:xfrm>
            <a:off x="862013" y="5991225"/>
            <a:ext cx="16525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008000"/>
                </a:solidFill>
                <a:latin typeface="Calibri" pitchFamily="-106" charset="0"/>
              </a:rPr>
              <a:t>Return </a:t>
            </a:r>
            <a:r>
              <a:rPr lang="en-US" sz="1500" b="1" i="1">
                <a:solidFill>
                  <a:srgbClr val="008000"/>
                </a:solidFill>
                <a:latin typeface="Calibri" pitchFamily="-106" charset="0"/>
              </a:rPr>
              <a:t>there</a:t>
            </a:r>
            <a:r>
              <a:rPr lang="en-US" sz="1500">
                <a:solidFill>
                  <a:srgbClr val="008000"/>
                </a:solidFill>
                <a:latin typeface="Calibri" pitchFamily="-106" charset="0"/>
              </a:rPr>
              <a:t> </a:t>
            </a:r>
            <a:r>
              <a:rPr lang="en-US" sz="1500" i="1">
                <a:solidFill>
                  <a:srgbClr val="008000"/>
                </a:solidFill>
                <a:latin typeface="Calibri" pitchFamily="-106" charset="0"/>
              </a:rPr>
              <a:t>!</a:t>
            </a:r>
            <a:endParaRPr lang="en-US" sz="1500" i="1">
              <a:solidFill>
                <a:srgbClr val="008000"/>
              </a:solidFill>
            </a:endParaRPr>
          </a:p>
        </p:txBody>
      </p:sp>
      <p:sp>
        <p:nvSpPr>
          <p:cNvPr id="12302"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2303"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2304"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12305"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6" name="Freeform 44"/>
          <p:cNvSpPr>
            <a:spLocks/>
          </p:cNvSpPr>
          <p:nvPr/>
        </p:nvSpPr>
        <p:spPr bwMode="auto">
          <a:xfrm>
            <a:off x="534988" y="27828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319088" y="1285875"/>
            <a:ext cx="500062" cy="180975"/>
            <a:chOff x="295" y="1311"/>
            <a:chExt cx="5177" cy="114"/>
          </a:xfrm>
        </p:grpSpPr>
        <p:sp>
          <p:nvSpPr>
            <p:cNvPr id="137328" name="Rectangle 3"/>
            <p:cNvSpPr>
              <a:spLocks noChangeArrowheads="1"/>
            </p:cNvSpPr>
            <p:nvPr>
              <p:custDataLst>
                <p:tags r:id="rId10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9" name="Rectangle 4"/>
            <p:cNvSpPr>
              <a:spLocks noChangeArrowheads="1"/>
            </p:cNvSpPr>
            <p:nvPr>
              <p:custDataLst>
                <p:tags r:id="rId10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reg. FROM memory</a:t>
            </a:r>
          </a:p>
        </p:txBody>
      </p:sp>
      <p:sp>
        <p:nvSpPr>
          <p:cNvPr id="137220"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1"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2"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7223"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4"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5"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6"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7"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8"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9"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0"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1"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2"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3"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4"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7235"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7236" name="Rectangle 28"/>
          <p:cNvSpPr>
            <a:spLocks noChangeArrowheads="1"/>
          </p:cNvSpPr>
          <p:nvPr>
            <p:custDataLst>
              <p:tags r:id="rId19"/>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37237"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7238"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7239"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7240"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7241"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7242"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7243"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7244"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5"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7246"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7247"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8"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9" name="Rectangle 49"/>
          <p:cNvSpPr>
            <a:spLocks noChangeArrowheads="1"/>
          </p:cNvSpPr>
          <p:nvPr>
            <p:custDataLst>
              <p:tags r:id="rId32"/>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latin typeface="Courier New" pitchFamily="-106" charset="0"/>
              </a:rPr>
              <a:t>3</a:t>
            </a:r>
            <a:endParaRPr lang="en-US" sz="1800">
              <a:latin typeface="Arial" charset="0"/>
            </a:endParaRPr>
          </a:p>
        </p:txBody>
      </p:sp>
      <p:sp>
        <p:nvSpPr>
          <p:cNvPr id="137250" name="Rectangle 51"/>
          <p:cNvSpPr>
            <a:spLocks noChangeArrowheads="1"/>
          </p:cNvSpPr>
          <p:nvPr>
            <p:custDataLst>
              <p:tags r:id="rId3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7251"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2"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3"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4"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5"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6"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7" name="Rectangle 180"/>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58" name="Text Box 181"/>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7259" name="Text Box 182"/>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7260" name="Group 183"/>
          <p:cNvGrpSpPr>
            <a:grpSpLocks/>
          </p:cNvGrpSpPr>
          <p:nvPr>
            <p:custDataLst>
              <p:tags r:id="rId43"/>
            </p:custDataLst>
          </p:nvPr>
        </p:nvGrpSpPr>
        <p:grpSpPr bwMode="auto">
          <a:xfrm>
            <a:off x="3048000" y="1285875"/>
            <a:ext cx="2698750" cy="180975"/>
            <a:chOff x="295" y="1311"/>
            <a:chExt cx="5177" cy="114"/>
          </a:xfrm>
        </p:grpSpPr>
        <p:sp>
          <p:nvSpPr>
            <p:cNvPr id="137326" name="Rectangle 184"/>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7" name="Rectangle 185"/>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1" name="Group 186"/>
          <p:cNvGrpSpPr>
            <a:grpSpLocks/>
          </p:cNvGrpSpPr>
          <p:nvPr>
            <p:custDataLst>
              <p:tags r:id="rId44"/>
            </p:custDataLst>
          </p:nvPr>
        </p:nvGrpSpPr>
        <p:grpSpPr bwMode="auto">
          <a:xfrm>
            <a:off x="8166100" y="1285875"/>
            <a:ext cx="563563" cy="180975"/>
            <a:chOff x="295" y="1311"/>
            <a:chExt cx="5177" cy="114"/>
          </a:xfrm>
        </p:grpSpPr>
        <p:sp>
          <p:nvSpPr>
            <p:cNvPr id="137324" name="Rectangle 187"/>
            <p:cNvSpPr>
              <a:spLocks noChangeArrowheads="1"/>
            </p:cNvSpPr>
            <p:nvPr>
              <p:custDataLst>
                <p:tags r:id="rId10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5" name="Rectangle 188"/>
            <p:cNvSpPr>
              <a:spLocks noChangeArrowheads="1"/>
            </p:cNvSpPr>
            <p:nvPr>
              <p:custDataLst>
                <p:tags r:id="rId10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2" name="Group 190"/>
          <p:cNvGrpSpPr>
            <a:grpSpLocks/>
          </p:cNvGrpSpPr>
          <p:nvPr>
            <p:custDataLst>
              <p:tags r:id="rId45"/>
            </p:custDataLst>
          </p:nvPr>
        </p:nvGrpSpPr>
        <p:grpSpPr bwMode="auto">
          <a:xfrm>
            <a:off x="7831138" y="5589588"/>
            <a:ext cx="225425" cy="300037"/>
            <a:chOff x="2928" y="1051"/>
            <a:chExt cx="840" cy="957"/>
          </a:xfrm>
        </p:grpSpPr>
        <p:sp>
          <p:nvSpPr>
            <p:cNvPr id="137311"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312"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13"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4"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5"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6"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7"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8"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9"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20"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21"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22"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23"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3" name="Group 204"/>
          <p:cNvGrpSpPr>
            <a:grpSpLocks/>
          </p:cNvGrpSpPr>
          <p:nvPr>
            <p:custDataLst>
              <p:tags r:id="rId46"/>
            </p:custDataLst>
          </p:nvPr>
        </p:nvGrpSpPr>
        <p:grpSpPr bwMode="auto">
          <a:xfrm>
            <a:off x="7224713" y="5589588"/>
            <a:ext cx="225425" cy="300037"/>
            <a:chOff x="2928" y="1051"/>
            <a:chExt cx="840" cy="957"/>
          </a:xfrm>
        </p:grpSpPr>
        <p:sp>
          <p:nvSpPr>
            <p:cNvPr id="137298"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99"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00"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1"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2"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3"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4"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5"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6"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07"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08"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09"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10"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4" name="Group 218"/>
          <p:cNvGrpSpPr>
            <a:grpSpLocks/>
          </p:cNvGrpSpPr>
          <p:nvPr>
            <p:custDataLst>
              <p:tags r:id="rId47"/>
            </p:custDataLst>
          </p:nvPr>
        </p:nvGrpSpPr>
        <p:grpSpPr bwMode="auto">
          <a:xfrm>
            <a:off x="6943725" y="5589588"/>
            <a:ext cx="225425" cy="300037"/>
            <a:chOff x="2928" y="1051"/>
            <a:chExt cx="840" cy="957"/>
          </a:xfrm>
        </p:grpSpPr>
        <p:sp>
          <p:nvSpPr>
            <p:cNvPr id="137285"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86"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87"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8"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9"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0"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1"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2"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3"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94"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95"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96"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97"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5" name="Group 232"/>
          <p:cNvGrpSpPr>
            <a:grpSpLocks/>
          </p:cNvGrpSpPr>
          <p:nvPr>
            <p:custDataLst>
              <p:tags r:id="rId48"/>
            </p:custDataLst>
          </p:nvPr>
        </p:nvGrpSpPr>
        <p:grpSpPr bwMode="auto">
          <a:xfrm>
            <a:off x="7513638" y="5603875"/>
            <a:ext cx="234950" cy="273050"/>
            <a:chOff x="1824" y="4512"/>
            <a:chExt cx="528" cy="241"/>
          </a:xfrm>
        </p:grpSpPr>
        <p:sp>
          <p:nvSpPr>
            <p:cNvPr id="137273"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7274"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7275"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6"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7"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8"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9"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0"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1"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2"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3"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7284"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214718"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137267"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 </a:t>
            </a:r>
            <a:endParaRPr lang="en-US" sz="1800">
              <a:solidFill>
                <a:srgbClr val="0A04EB"/>
              </a:solidFill>
              <a:latin typeface="Arial" charset="0"/>
            </a:endParaRPr>
          </a:p>
        </p:txBody>
      </p:sp>
      <p:sp>
        <p:nvSpPr>
          <p:cNvPr id="137268"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7269"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137270" name="Line 248"/>
          <p:cNvSpPr>
            <a:spLocks noChangeShapeType="1"/>
          </p:cNvSpPr>
          <p:nvPr/>
        </p:nvSpPr>
        <p:spPr bwMode="auto">
          <a:xfrm>
            <a:off x="5149850" y="28035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1" name="Line 248"/>
          <p:cNvSpPr>
            <a:spLocks noChangeShapeType="1"/>
          </p:cNvSpPr>
          <p:nvPr/>
        </p:nvSpPr>
        <p:spPr bwMode="auto">
          <a:xfrm flipH="1" flipV="1">
            <a:off x="2867025" y="2076450"/>
            <a:ext cx="481013" cy="357188"/>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2" name="Rectangle 270"/>
          <p:cNvSpPr>
            <a:spLocks noChangeArrowheads="1"/>
          </p:cNvSpPr>
          <p:nvPr>
            <p:custDataLst>
              <p:tags r:id="rId51"/>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319088" y="1285875"/>
            <a:ext cx="500062" cy="180975"/>
            <a:chOff x="295" y="1311"/>
            <a:chExt cx="5177" cy="114"/>
          </a:xfrm>
        </p:grpSpPr>
        <p:sp>
          <p:nvSpPr>
            <p:cNvPr id="138353" name="Rectangle 3"/>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4" name="Rectangle 4"/>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stores a reg. TO memory</a:t>
            </a:r>
          </a:p>
        </p:txBody>
      </p:sp>
      <p:sp>
        <p:nvSpPr>
          <p:cNvPr id="13824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824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9" name="Text Box 25"/>
          <p:cNvSpPr txBox="1">
            <a:spLocks noChangeArrowheads="1"/>
          </p:cNvSpPr>
          <p:nvPr>
            <p:custDataLst>
              <p:tags r:id="rId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8250" name="Text Box 26"/>
          <p:cNvSpPr txBox="1">
            <a:spLocks noChangeArrowheads="1"/>
          </p:cNvSpPr>
          <p:nvPr>
            <p:custDataLst>
              <p:tags r:id="rId9"/>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8251" name="Text Box 29"/>
          <p:cNvSpPr txBox="1">
            <a:spLocks noChangeArrowheads="1"/>
          </p:cNvSpPr>
          <p:nvPr>
            <p:custDataLst>
              <p:tags r:id="rId1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8252" name="Rectangle 36"/>
          <p:cNvSpPr>
            <a:spLocks noChangeArrowheads="1"/>
          </p:cNvSpPr>
          <p:nvPr>
            <p:custDataLst>
              <p:tags r:id="rId11"/>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3" name="Text Box 37"/>
          <p:cNvSpPr txBox="1">
            <a:spLocks noChangeArrowheads="1"/>
          </p:cNvSpPr>
          <p:nvPr>
            <p:custDataLst>
              <p:tags r:id="rId12"/>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54" name="Text Box 41"/>
          <p:cNvSpPr txBox="1">
            <a:spLocks noChangeArrowheads="1"/>
          </p:cNvSpPr>
          <p:nvPr>
            <p:custDataLst>
              <p:tags r:id="rId13"/>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8255" name="Rectangle 43"/>
          <p:cNvSpPr>
            <a:spLocks noChangeArrowheads="1"/>
          </p:cNvSpPr>
          <p:nvPr>
            <p:custDataLst>
              <p:tags r:id="rId1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6" name="Rectangle 44"/>
          <p:cNvSpPr>
            <a:spLocks noChangeArrowheads="1"/>
          </p:cNvSpPr>
          <p:nvPr>
            <p:custDataLst>
              <p:tags r:id="rId1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7" name="Text Box 56"/>
          <p:cNvSpPr txBox="1">
            <a:spLocks noChangeArrowheads="1"/>
          </p:cNvSpPr>
          <p:nvPr>
            <p:custDataLst>
              <p:tags r:id="rId16"/>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8" name="Text Box 57"/>
          <p:cNvSpPr txBox="1">
            <a:spLocks noChangeArrowheads="1"/>
          </p:cNvSpPr>
          <p:nvPr>
            <p:custDataLst>
              <p:tags r:id="rId17"/>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9" name="Rectangle 180"/>
          <p:cNvSpPr>
            <a:spLocks noChangeArrowheads="1"/>
          </p:cNvSpPr>
          <p:nvPr>
            <p:custDataLst>
              <p:tags r:id="rId18"/>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Text Box 181"/>
          <p:cNvSpPr txBox="1">
            <a:spLocks noChangeArrowheads="1"/>
          </p:cNvSpPr>
          <p:nvPr>
            <p:custDataLst>
              <p:tags r:id="rId19"/>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8261" name="Text Box 182"/>
          <p:cNvSpPr txBox="1">
            <a:spLocks noChangeArrowheads="1"/>
          </p:cNvSpPr>
          <p:nvPr>
            <p:custDataLst>
              <p:tags r:id="rId20"/>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8262" name="Group 183"/>
          <p:cNvGrpSpPr>
            <a:grpSpLocks/>
          </p:cNvGrpSpPr>
          <p:nvPr>
            <p:custDataLst>
              <p:tags r:id="rId21"/>
            </p:custDataLst>
          </p:nvPr>
        </p:nvGrpSpPr>
        <p:grpSpPr bwMode="auto">
          <a:xfrm>
            <a:off x="3048000" y="1285875"/>
            <a:ext cx="2698750" cy="180975"/>
            <a:chOff x="295" y="1311"/>
            <a:chExt cx="5177" cy="114"/>
          </a:xfrm>
        </p:grpSpPr>
        <p:sp>
          <p:nvSpPr>
            <p:cNvPr id="138351" name="Rectangle 184"/>
            <p:cNvSpPr>
              <a:spLocks noChangeArrowheads="1"/>
            </p:cNvSpPr>
            <p:nvPr>
              <p:custDataLst>
                <p:tags r:id="rId10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2" name="Rectangle 185"/>
            <p:cNvSpPr>
              <a:spLocks noChangeArrowheads="1"/>
            </p:cNvSpPr>
            <p:nvPr>
              <p:custDataLst>
                <p:tags r:id="rId10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3" name="Group 186"/>
          <p:cNvGrpSpPr>
            <a:grpSpLocks/>
          </p:cNvGrpSpPr>
          <p:nvPr>
            <p:custDataLst>
              <p:tags r:id="rId22"/>
            </p:custDataLst>
          </p:nvPr>
        </p:nvGrpSpPr>
        <p:grpSpPr bwMode="auto">
          <a:xfrm>
            <a:off x="8166100" y="1285875"/>
            <a:ext cx="563563" cy="180975"/>
            <a:chOff x="295" y="1311"/>
            <a:chExt cx="5177" cy="114"/>
          </a:xfrm>
        </p:grpSpPr>
        <p:sp>
          <p:nvSpPr>
            <p:cNvPr id="138349" name="Rectangle 18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0" name="Rectangle 18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4" name="Group 190"/>
          <p:cNvGrpSpPr>
            <a:grpSpLocks/>
          </p:cNvGrpSpPr>
          <p:nvPr>
            <p:custDataLst>
              <p:tags r:id="rId23"/>
            </p:custDataLst>
          </p:nvPr>
        </p:nvGrpSpPr>
        <p:grpSpPr bwMode="auto">
          <a:xfrm>
            <a:off x="7831138" y="5589588"/>
            <a:ext cx="225425" cy="300037"/>
            <a:chOff x="2928" y="1051"/>
            <a:chExt cx="840" cy="957"/>
          </a:xfrm>
        </p:grpSpPr>
        <p:sp>
          <p:nvSpPr>
            <p:cNvPr id="138336" name="Freeform 191"/>
            <p:cNvSpPr>
              <a:spLocks/>
            </p:cNvSpPr>
            <p:nvPr>
              <p:custDataLst>
                <p:tags r:id="rId9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37" name="Oval 192"/>
            <p:cNvSpPr>
              <a:spLocks noChangeArrowheads="1"/>
            </p:cNvSpPr>
            <p:nvPr>
              <p:custDataLst>
                <p:tags r:id="rId9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38" name="Oval 193"/>
            <p:cNvSpPr>
              <a:spLocks noChangeArrowheads="1"/>
            </p:cNvSpPr>
            <p:nvPr>
              <p:custDataLst>
                <p:tags r:id="rId9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9" name="Oval 194"/>
            <p:cNvSpPr>
              <a:spLocks noChangeArrowheads="1"/>
            </p:cNvSpPr>
            <p:nvPr>
              <p:custDataLst>
                <p:tags r:id="rId9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0" name="Oval 195"/>
            <p:cNvSpPr>
              <a:spLocks noChangeArrowheads="1"/>
            </p:cNvSpPr>
            <p:nvPr>
              <p:custDataLst>
                <p:tags r:id="rId9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1" name="Oval 196"/>
            <p:cNvSpPr>
              <a:spLocks noChangeArrowheads="1"/>
            </p:cNvSpPr>
            <p:nvPr>
              <p:custDataLst>
                <p:tags r:id="rId9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2" name="Oval 197"/>
            <p:cNvSpPr>
              <a:spLocks noChangeArrowheads="1"/>
            </p:cNvSpPr>
            <p:nvPr>
              <p:custDataLst>
                <p:tags r:id="rId9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3" name="Oval 198"/>
            <p:cNvSpPr>
              <a:spLocks noChangeArrowheads="1"/>
            </p:cNvSpPr>
            <p:nvPr>
              <p:custDataLst>
                <p:tags r:id="rId9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4" name="AutoShape 199"/>
            <p:cNvSpPr>
              <a:spLocks noChangeArrowheads="1"/>
            </p:cNvSpPr>
            <p:nvPr>
              <p:custDataLst>
                <p:tags r:id="rId9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45" name="Freeform 200"/>
            <p:cNvSpPr>
              <a:spLocks/>
            </p:cNvSpPr>
            <p:nvPr>
              <p:custDataLst>
                <p:tags r:id="rId10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46" name="Freeform 201"/>
            <p:cNvSpPr>
              <a:spLocks/>
            </p:cNvSpPr>
            <p:nvPr>
              <p:custDataLst>
                <p:tags r:id="rId10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47" name="Freeform 202"/>
            <p:cNvSpPr>
              <a:spLocks/>
            </p:cNvSpPr>
            <p:nvPr>
              <p:custDataLst>
                <p:tags r:id="rId10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48" name="Freeform 203"/>
            <p:cNvSpPr>
              <a:spLocks/>
            </p:cNvSpPr>
            <p:nvPr>
              <p:custDataLst>
                <p:tags r:id="rId10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5" name="Group 204"/>
          <p:cNvGrpSpPr>
            <a:grpSpLocks/>
          </p:cNvGrpSpPr>
          <p:nvPr>
            <p:custDataLst>
              <p:tags r:id="rId24"/>
            </p:custDataLst>
          </p:nvPr>
        </p:nvGrpSpPr>
        <p:grpSpPr bwMode="auto">
          <a:xfrm>
            <a:off x="7224713" y="5589588"/>
            <a:ext cx="225425" cy="300037"/>
            <a:chOff x="2928" y="1051"/>
            <a:chExt cx="840" cy="957"/>
          </a:xfrm>
        </p:grpSpPr>
        <p:sp>
          <p:nvSpPr>
            <p:cNvPr id="138323" name="Freeform 205"/>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24" name="Oval 206"/>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25" name="Oval 207"/>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6" name="Oval 208"/>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7" name="Oval 209"/>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8" name="Oval 210"/>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9" name="Oval 211"/>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0" name="Oval 212"/>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1" name="AutoShape 213"/>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32" name="Freeform 214"/>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33" name="Freeform 215"/>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34" name="Freeform 216"/>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35" name="Freeform 217"/>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6" name="Group 218"/>
          <p:cNvGrpSpPr>
            <a:grpSpLocks/>
          </p:cNvGrpSpPr>
          <p:nvPr>
            <p:custDataLst>
              <p:tags r:id="rId25"/>
            </p:custDataLst>
          </p:nvPr>
        </p:nvGrpSpPr>
        <p:grpSpPr bwMode="auto">
          <a:xfrm>
            <a:off x="6943725" y="5589588"/>
            <a:ext cx="225425" cy="300037"/>
            <a:chOff x="2928" y="1051"/>
            <a:chExt cx="840" cy="957"/>
          </a:xfrm>
        </p:grpSpPr>
        <p:sp>
          <p:nvSpPr>
            <p:cNvPr id="138310" name="Freeform 219"/>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11" name="Oval 220"/>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12" name="Oval 221"/>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3" name="Oval 222"/>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4" name="Oval 223"/>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5" name="Oval 224"/>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6" name="Oval 225"/>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7" name="Oval 226"/>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8" name="AutoShape 227"/>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19" name="Freeform 228"/>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20" name="Freeform 229"/>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21" name="Freeform 230"/>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22" name="Freeform 231"/>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7" name="Group 232"/>
          <p:cNvGrpSpPr>
            <a:grpSpLocks/>
          </p:cNvGrpSpPr>
          <p:nvPr>
            <p:custDataLst>
              <p:tags r:id="rId26"/>
            </p:custDataLst>
          </p:nvPr>
        </p:nvGrpSpPr>
        <p:grpSpPr bwMode="auto">
          <a:xfrm>
            <a:off x="7513638" y="5603875"/>
            <a:ext cx="234950" cy="273050"/>
            <a:chOff x="1824" y="4512"/>
            <a:chExt cx="528" cy="241"/>
          </a:xfrm>
        </p:grpSpPr>
        <p:sp>
          <p:nvSpPr>
            <p:cNvPr id="138298" name="Freeform 233"/>
            <p:cNvSpPr>
              <a:spLocks/>
            </p:cNvSpPr>
            <p:nvPr>
              <p:custDataLst>
                <p:tags r:id="rId5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8299" name="Oval 234"/>
            <p:cNvSpPr>
              <a:spLocks noChangeArrowheads="1"/>
            </p:cNvSpPr>
            <p:nvPr>
              <p:custDataLst>
                <p:tags r:id="rId5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8300" name="Oval 235"/>
            <p:cNvSpPr>
              <a:spLocks noChangeArrowheads="1"/>
            </p:cNvSpPr>
            <p:nvPr>
              <p:custDataLst>
                <p:tags r:id="rId5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1" name="Oval 236"/>
            <p:cNvSpPr>
              <a:spLocks noChangeArrowheads="1"/>
            </p:cNvSpPr>
            <p:nvPr>
              <p:custDataLst>
                <p:tags r:id="rId5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2" name="Oval 237"/>
            <p:cNvSpPr>
              <a:spLocks noChangeArrowheads="1"/>
            </p:cNvSpPr>
            <p:nvPr>
              <p:custDataLst>
                <p:tags r:id="rId5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3" name="Oval 238"/>
            <p:cNvSpPr>
              <a:spLocks noChangeArrowheads="1"/>
            </p:cNvSpPr>
            <p:nvPr>
              <p:custDataLst>
                <p:tags r:id="rId5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4" name="Oval 239"/>
            <p:cNvSpPr>
              <a:spLocks noChangeArrowheads="1"/>
            </p:cNvSpPr>
            <p:nvPr>
              <p:custDataLst>
                <p:tags r:id="rId5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5" name="Oval 240"/>
            <p:cNvSpPr>
              <a:spLocks noChangeArrowheads="1"/>
            </p:cNvSpPr>
            <p:nvPr>
              <p:custDataLst>
                <p:tags r:id="rId6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6" name="Freeform 241"/>
            <p:cNvSpPr>
              <a:spLocks/>
            </p:cNvSpPr>
            <p:nvPr>
              <p:custDataLst>
                <p:tags r:id="rId6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7" name="Freeform 242"/>
            <p:cNvSpPr>
              <a:spLocks/>
            </p:cNvSpPr>
            <p:nvPr>
              <p:custDataLst>
                <p:tags r:id="rId6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8" name="AutoShape 243"/>
            <p:cNvSpPr>
              <a:spLocks noChangeArrowheads="1"/>
            </p:cNvSpPr>
            <p:nvPr>
              <p:custDataLst>
                <p:tags r:id="rId6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8309" name="AutoShape 244"/>
            <p:cNvSpPr>
              <a:spLocks noChangeArrowheads="1"/>
            </p:cNvSpPr>
            <p:nvPr>
              <p:custDataLst>
                <p:tags r:id="rId6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38268"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138269" name="Rectangle 16"/>
          <p:cNvSpPr>
            <a:spLocks noChangeArrowheads="1"/>
          </p:cNvSpPr>
          <p:nvPr>
            <p:custDataLst>
              <p:tags r:id="rId27"/>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0" name="Rectangle 17"/>
          <p:cNvSpPr>
            <a:spLocks noChangeArrowheads="1"/>
          </p:cNvSpPr>
          <p:nvPr>
            <p:custDataLst>
              <p:tags r:id="rId28"/>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1" name="Rectangle 18"/>
          <p:cNvSpPr>
            <a:spLocks noChangeArrowheads="1"/>
          </p:cNvSpPr>
          <p:nvPr>
            <p:custDataLst>
              <p:tags r:id="rId29"/>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2" name="Rectangle 19"/>
          <p:cNvSpPr>
            <a:spLocks noChangeArrowheads="1"/>
          </p:cNvSpPr>
          <p:nvPr>
            <p:custDataLst>
              <p:tags r:id="rId30"/>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3" name="Rectangle 20"/>
          <p:cNvSpPr>
            <a:spLocks noChangeArrowheads="1"/>
          </p:cNvSpPr>
          <p:nvPr>
            <p:custDataLst>
              <p:tags r:id="rId31"/>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4" name="Rectangle 21"/>
          <p:cNvSpPr>
            <a:spLocks noChangeArrowheads="1"/>
          </p:cNvSpPr>
          <p:nvPr>
            <p:custDataLst>
              <p:tags r:id="rId32"/>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5" name="Rectangle 22"/>
          <p:cNvSpPr>
            <a:spLocks noChangeArrowheads="1"/>
          </p:cNvSpPr>
          <p:nvPr>
            <p:custDataLst>
              <p:tags r:id="rId33"/>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6" name="Rectangle 23"/>
          <p:cNvSpPr>
            <a:spLocks noChangeArrowheads="1"/>
          </p:cNvSpPr>
          <p:nvPr>
            <p:custDataLst>
              <p:tags r:id="rId34"/>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7" name="Rectangle 24"/>
          <p:cNvSpPr>
            <a:spLocks noChangeArrowheads="1"/>
          </p:cNvSpPr>
          <p:nvPr>
            <p:custDataLst>
              <p:tags r:id="rId35"/>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8" name="Rectangle 28"/>
          <p:cNvSpPr>
            <a:spLocks noChangeArrowheads="1"/>
          </p:cNvSpPr>
          <p:nvPr>
            <p:custDataLst>
              <p:tags r:id="rId3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138279" name="Text Box 30"/>
          <p:cNvSpPr txBox="1">
            <a:spLocks noChangeArrowheads="1"/>
          </p:cNvSpPr>
          <p:nvPr>
            <p:custDataLst>
              <p:tags r:id="rId3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8280" name="Text Box 31"/>
          <p:cNvSpPr txBox="1">
            <a:spLocks noChangeArrowheads="1"/>
          </p:cNvSpPr>
          <p:nvPr>
            <p:custDataLst>
              <p:tags r:id="rId3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8281" name="Text Box 32"/>
          <p:cNvSpPr txBox="1">
            <a:spLocks noChangeArrowheads="1"/>
          </p:cNvSpPr>
          <p:nvPr>
            <p:custDataLst>
              <p:tags r:id="rId3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8282" name="Text Box 33"/>
          <p:cNvSpPr txBox="1">
            <a:spLocks noChangeArrowheads="1"/>
          </p:cNvSpPr>
          <p:nvPr>
            <p:custDataLst>
              <p:tags r:id="rId4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8283" name="Text Box 34"/>
          <p:cNvSpPr txBox="1">
            <a:spLocks noChangeArrowheads="1"/>
          </p:cNvSpPr>
          <p:nvPr>
            <p:custDataLst>
              <p:tags r:id="rId4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8284" name="Text Box 35"/>
          <p:cNvSpPr txBox="1">
            <a:spLocks noChangeArrowheads="1"/>
          </p:cNvSpPr>
          <p:nvPr>
            <p:custDataLst>
              <p:tags r:id="rId4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8285" name="Text Box 37"/>
          <p:cNvSpPr txBox="1">
            <a:spLocks noChangeArrowheads="1"/>
          </p:cNvSpPr>
          <p:nvPr>
            <p:custDataLst>
              <p:tags r:id="rId43"/>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86" name="Rectangle 49"/>
          <p:cNvSpPr>
            <a:spLocks noChangeArrowheads="1"/>
          </p:cNvSpPr>
          <p:nvPr>
            <p:custDataLst>
              <p:tags r:id="rId44"/>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138287" name="Rectangle 52"/>
          <p:cNvSpPr>
            <a:spLocks noChangeArrowheads="1"/>
          </p:cNvSpPr>
          <p:nvPr>
            <p:custDataLst>
              <p:tags r:id="rId45"/>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8" name="Rectangle 53"/>
          <p:cNvSpPr>
            <a:spLocks noChangeArrowheads="1"/>
          </p:cNvSpPr>
          <p:nvPr>
            <p:custDataLst>
              <p:tags r:id="rId46"/>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9" name="Rectangle 54"/>
          <p:cNvSpPr>
            <a:spLocks noChangeArrowheads="1"/>
          </p:cNvSpPr>
          <p:nvPr>
            <p:custDataLst>
              <p:tags r:id="rId47"/>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0" name="Rectangle 55"/>
          <p:cNvSpPr>
            <a:spLocks noChangeArrowheads="1"/>
          </p:cNvSpPr>
          <p:nvPr>
            <p:custDataLst>
              <p:tags r:id="rId48"/>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1"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138292"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8293" name="Line 248"/>
          <p:cNvSpPr>
            <a:spLocks noChangeShapeType="1"/>
          </p:cNvSpPr>
          <p:nvPr/>
        </p:nvSpPr>
        <p:spPr bwMode="auto">
          <a:xfrm>
            <a:off x="5149850" y="2803525"/>
            <a:ext cx="317500" cy="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4" name="Line 248"/>
          <p:cNvSpPr>
            <a:spLocks noChangeShapeType="1"/>
          </p:cNvSpPr>
          <p:nvPr/>
        </p:nvSpPr>
        <p:spPr bwMode="auto">
          <a:xfrm flipH="1" flipV="1">
            <a:off x="2867025" y="2076450"/>
            <a:ext cx="471488" cy="2032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5" name="Rectangle 51"/>
          <p:cNvSpPr>
            <a:spLocks noChangeArrowheads="1"/>
          </p:cNvSpPr>
          <p:nvPr>
            <p:custDataLst>
              <p:tags r:id="rId51"/>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8296" name="Rectangle 270"/>
          <p:cNvSpPr>
            <a:spLocks noChangeArrowheads="1"/>
          </p:cNvSpPr>
          <p:nvPr>
            <p:custDataLst>
              <p:tags r:id="rId52"/>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210"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custDataLst>
              <p:tags r:id="rId1"/>
            </p:custDataLst>
          </p:nvPr>
        </p:nvGrpSpPr>
        <p:grpSpPr bwMode="auto">
          <a:xfrm>
            <a:off x="468313" y="1066800"/>
            <a:ext cx="8218487" cy="180975"/>
            <a:chOff x="295" y="1311"/>
            <a:chExt cx="5177" cy="114"/>
          </a:xfrm>
        </p:grpSpPr>
        <p:sp>
          <p:nvSpPr>
            <p:cNvPr id="1392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926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the "compiler"</a:t>
            </a:r>
          </a:p>
        </p:txBody>
      </p:sp>
      <p:sp>
        <p:nvSpPr>
          <p:cNvPr id="139269"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9270"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1"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Don Gillies, </a:t>
            </a:r>
            <a:r>
              <a:rPr lang="en-US" i="1"/>
              <a:t>compiler</a:t>
            </a:r>
            <a:endParaRPr lang="en-US"/>
          </a:p>
        </p:txBody>
      </p:sp>
      <p:pic>
        <p:nvPicPr>
          <p:cNvPr id="139272"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4538" y="2438400"/>
            <a:ext cx="4437062"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3" name="Text Box 12"/>
          <p:cNvSpPr txBox="1">
            <a:spLocks noChangeArrowheads="1"/>
          </p:cNvSpPr>
          <p:nvPr/>
        </p:nvSpPr>
        <p:spPr bwMode="auto">
          <a:xfrm>
            <a:off x="1196975"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5"/>
          <p:cNvSpPr>
            <a:spLocks noChangeArrowheads="1"/>
          </p:cNvSpPr>
          <p:nvPr>
            <p:custDataLst>
              <p:tags r:id="rId1"/>
            </p:custDataLst>
          </p:nvPr>
        </p:nvSpPr>
        <p:spPr bwMode="auto">
          <a:xfrm>
            <a:off x="1689100" y="258763"/>
            <a:ext cx="585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Grace Hopper</a:t>
            </a:r>
            <a:endParaRPr lang="en-US" sz="4200">
              <a:solidFill>
                <a:schemeClr val="tx2"/>
              </a:solidFill>
              <a:latin typeface="Calibri" pitchFamily="-106" charset="0"/>
            </a:endParaRPr>
          </a:p>
        </p:txBody>
      </p:sp>
      <p:pic>
        <p:nvPicPr>
          <p:cNvPr id="140291" name="Picture 2" descr="grace-hopper.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447800"/>
            <a:ext cx="42957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Rectangle 3"/>
          <p:cNvSpPr>
            <a:spLocks noChangeArrowheads="1"/>
          </p:cNvSpPr>
          <p:nvPr/>
        </p:nvSpPr>
        <p:spPr bwMode="auto">
          <a:xfrm>
            <a:off x="4657725" y="1587500"/>
            <a:ext cx="4486275"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latin typeface="Calibri" pitchFamily="-106" charset="0"/>
              </a:rPr>
              <a:t>Grace Murray Hopper ’28 taught math and physics at Vassar for 12 years before joining the Navy reserves in 1943. During the war she learned to program Mark I, the world’s first large-scale computer, which was used to perform the complex calculations needed to aim the Navy’s most sophisticated guns, mines, rockets, and, eventually, the atomic bomb.</a:t>
            </a:r>
            <a:r>
              <a:rPr lang="en-US" sz="1500">
                <a:solidFill>
                  <a:srgbClr val="0B04FF"/>
                </a:solidFill>
                <a:latin typeface="Calibri" pitchFamily="-106" charset="0"/>
              </a:rPr>
              <a:t> In 1945, she coined the term “debugging” after finding a moth stuck in the computer’s machinery.</a:t>
            </a:r>
            <a:r>
              <a:rPr lang="en-US" sz="1500">
                <a:latin typeface="Calibri" pitchFamily="-106" charset="0"/>
              </a:rPr>
              <a:t> Over the course of her career, </a:t>
            </a:r>
            <a:r>
              <a:rPr lang="en-US" sz="1500">
                <a:solidFill>
                  <a:srgbClr val="008000"/>
                </a:solidFill>
                <a:latin typeface="Calibri" pitchFamily="-106" charset="0"/>
              </a:rPr>
              <a:t>Hopper invented the compiler </a:t>
            </a:r>
            <a:r>
              <a:rPr lang="en-US" sz="1500">
                <a:latin typeface="Calibri" pitchFamily="-106" charset="0"/>
              </a:rPr>
              <a:t>to automate common computer instructions, became the first to start writing computer programs in English, and helped to </a:t>
            </a:r>
            <a:r>
              <a:rPr lang="en-US" sz="1500">
                <a:solidFill>
                  <a:srgbClr val="008000"/>
                </a:solidFill>
                <a:latin typeface="Calibri" pitchFamily="-106" charset="0"/>
              </a:rPr>
              <a:t>develop the first “user-friendly” computer language, COBOL</a:t>
            </a:r>
          </a:p>
        </p:txBody>
      </p:sp>
      <p:sp>
        <p:nvSpPr>
          <p:cNvPr id="140293" name="Rectangle 4"/>
          <p:cNvSpPr>
            <a:spLocks noChangeArrowheads="1"/>
          </p:cNvSpPr>
          <p:nvPr/>
        </p:nvSpPr>
        <p:spPr bwMode="auto">
          <a:xfrm>
            <a:off x="958850" y="4792663"/>
            <a:ext cx="2970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Hopper at the UNIVAC</a:t>
            </a:r>
            <a:endParaRPr lang="en-US"/>
          </a:p>
        </p:txBody>
      </p:sp>
      <p:sp>
        <p:nvSpPr>
          <p:cNvPr id="140294" name="Rectangle 9"/>
          <p:cNvSpPr>
            <a:spLocks noChangeArrowheads="1"/>
          </p:cNvSpPr>
          <p:nvPr>
            <p:custDataLst>
              <p:tags r:id="rId2"/>
            </p:custDataLst>
          </p:nvPr>
        </p:nvSpPr>
        <p:spPr bwMode="auto">
          <a:xfrm>
            <a:off x="166688" y="5540375"/>
            <a:ext cx="71469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140295"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467600" y="5181600"/>
            <a:ext cx="136525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r="4124" b="19160"/>
          <a:stretch>
            <a:fillRect/>
          </a:stretch>
        </p:blipFill>
        <p:spPr bwMode="auto">
          <a:xfrm>
            <a:off x="76200" y="76200"/>
            <a:ext cx="89154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5"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The </a:t>
            </a:r>
            <a:r>
              <a:rPr lang="en-US" sz="4000" i="1"/>
              <a:t>first</a:t>
            </a:r>
            <a:r>
              <a:rPr lang="en-US" sz="4000"/>
              <a:t> bug?</a:t>
            </a:r>
          </a:p>
        </p:txBody>
      </p:sp>
      <p:sp>
        <p:nvSpPr>
          <p:cNvPr id="141316" name="Text Box 8"/>
          <p:cNvSpPr txBox="1">
            <a:spLocks noChangeArrowheads="1"/>
          </p:cNvSpPr>
          <p:nvPr>
            <p:custDataLst>
              <p:tags r:id="rId3"/>
            </p:custDataLst>
          </p:nvPr>
        </p:nvSpPr>
        <p:spPr bwMode="auto">
          <a:xfrm>
            <a:off x="7543800" y="6137275"/>
            <a:ext cx="1393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Mark II</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398463" y="1143000"/>
            <a:ext cx="8289925" cy="180975"/>
            <a:chOff x="295" y="1311"/>
            <a:chExt cx="5177" cy="114"/>
          </a:xfrm>
        </p:grpSpPr>
        <p:sp>
          <p:nvSpPr>
            <p:cNvPr id="14234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4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185"/>
          <p:cNvSpPr txBox="1">
            <a:spLocks noChangeArrowheads="1"/>
          </p:cNvSpPr>
          <p:nvPr/>
        </p:nvSpPr>
        <p:spPr bwMode="auto">
          <a:xfrm>
            <a:off x="1828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2340" name="Freeform 8"/>
          <p:cNvSpPr>
            <a:spLocks noChangeArrowheads="1"/>
          </p:cNvSpPr>
          <p:nvPr/>
        </p:nvSpPr>
        <p:spPr bwMode="auto">
          <a:xfrm>
            <a:off x="4819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2341"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Functions in assembly !?</a:t>
            </a:r>
            <a:endParaRPr lang="en-US" sz="4200">
              <a:solidFill>
                <a:schemeClr val="tx2"/>
              </a:solidFill>
              <a:latin typeface="Calibri" pitchFamily="-106" charset="0"/>
            </a:endParaRPr>
          </a:p>
        </p:txBody>
      </p:sp>
      <p:sp>
        <p:nvSpPr>
          <p:cNvPr id="142342" name="Text Box 196"/>
          <p:cNvSpPr txBox="1">
            <a:spLocks noChangeArrowheads="1"/>
          </p:cNvSpPr>
          <p:nvPr/>
        </p:nvSpPr>
        <p:spPr bwMode="auto">
          <a:xfrm>
            <a:off x="1358900" y="5824538"/>
            <a:ext cx="5638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FF"/>
                </a:solidFill>
              </a:rPr>
              <a:t>When this function is called… </a:t>
            </a:r>
            <a:r>
              <a:rPr lang="en-US" b="1" i="1">
                <a:solidFill>
                  <a:srgbClr val="0000FF"/>
                </a:solidFill>
              </a:rPr>
              <a:t>what will the processeor need to remember ?!!</a:t>
            </a:r>
            <a:endParaRPr lang="en-US">
              <a:solidFill>
                <a:srgbClr val="0000FF"/>
              </a:solidFill>
            </a:endParaRP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398463" y="1143000"/>
            <a:ext cx="8289925" cy="180975"/>
            <a:chOff x="295" y="1311"/>
            <a:chExt cx="5177" cy="114"/>
          </a:xfrm>
        </p:grpSpPr>
        <p:sp>
          <p:nvSpPr>
            <p:cNvPr id="143386"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7"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jumpi</a:t>
            </a:r>
            <a:endParaRPr lang="en-US" sz="4200">
              <a:solidFill>
                <a:schemeClr val="tx2"/>
              </a:solidFill>
              <a:latin typeface="Times New Roman" pitchFamily="-106" charset="0"/>
            </a:endParaRPr>
          </a:p>
        </p:txBody>
      </p:sp>
      <p:sp>
        <p:nvSpPr>
          <p:cNvPr id="143364" name="Text Box 185"/>
          <p:cNvSpPr txBox="1">
            <a:spLocks noChangeArrowheads="1"/>
          </p:cNvSpPr>
          <p:nvPr/>
        </p:nvSpPr>
        <p:spPr bwMode="auto">
          <a:xfrm>
            <a:off x="1066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3365" name="Freeform 8"/>
          <p:cNvSpPr>
            <a:spLocks noChangeArrowheads="1"/>
          </p:cNvSpPr>
          <p:nvPr/>
        </p:nvSpPr>
        <p:spPr bwMode="auto">
          <a:xfrm>
            <a:off x="4057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6" name="Freeform 9"/>
          <p:cNvSpPr>
            <a:spLocks noChangeArrowheads="1"/>
          </p:cNvSpPr>
          <p:nvPr/>
        </p:nvSpPr>
        <p:spPr bwMode="auto">
          <a:xfrm>
            <a:off x="209550" y="2527300"/>
            <a:ext cx="3065463" cy="3033713"/>
          </a:xfrm>
          <a:custGeom>
            <a:avLst/>
            <a:gdLst>
              <a:gd name="T0" fmla="*/ 3016776 w 3064869"/>
              <a:gd name="T1" fmla="*/ 2631244 h 3033470"/>
              <a:gd name="T2" fmla="*/ 2978225 w 3064869"/>
              <a:gd name="T3" fmla="*/ 2650502 h 3033470"/>
              <a:gd name="T4" fmla="*/ 2930036 w 3064869"/>
              <a:gd name="T5" fmla="*/ 2708274 h 3033470"/>
              <a:gd name="T6" fmla="*/ 2852926 w 3064869"/>
              <a:gd name="T7" fmla="*/ 2756420 h 3033470"/>
              <a:gd name="T8" fmla="*/ 2804737 w 3064869"/>
              <a:gd name="T9" fmla="*/ 2794938 h 3033470"/>
              <a:gd name="T10" fmla="*/ 2746905 w 3064869"/>
              <a:gd name="T11" fmla="*/ 2814186 h 3033470"/>
              <a:gd name="T12" fmla="*/ 2679439 w 3064869"/>
              <a:gd name="T13" fmla="*/ 2852708 h 3033470"/>
              <a:gd name="T14" fmla="*/ 2602331 w 3064869"/>
              <a:gd name="T15" fmla="*/ 2881594 h 3033470"/>
              <a:gd name="T16" fmla="*/ 2534867 w 3064869"/>
              <a:gd name="T17" fmla="*/ 2920112 h 3033470"/>
              <a:gd name="T18" fmla="*/ 2477037 w 3064869"/>
              <a:gd name="T19" fmla="*/ 2939362 h 3033470"/>
              <a:gd name="T20" fmla="*/ 2419205 w 3064869"/>
              <a:gd name="T21" fmla="*/ 2968258 h 3033470"/>
              <a:gd name="T22" fmla="*/ 2303545 w 3064869"/>
              <a:gd name="T23" fmla="*/ 2997142 h 3033470"/>
              <a:gd name="T24" fmla="*/ 2264993 w 3064869"/>
              <a:gd name="T25" fmla="*/ 3016400 h 3033470"/>
              <a:gd name="T26" fmla="*/ 2120419 w 3064869"/>
              <a:gd name="T27" fmla="*/ 3035652 h 3033470"/>
              <a:gd name="T28" fmla="*/ 1667420 w 3064869"/>
              <a:gd name="T29" fmla="*/ 3026026 h 3033470"/>
              <a:gd name="T30" fmla="*/ 1542124 w 3064869"/>
              <a:gd name="T31" fmla="*/ 3006768 h 3033470"/>
              <a:gd name="T32" fmla="*/ 1484297 w 3064869"/>
              <a:gd name="T33" fmla="*/ 2987506 h 3033470"/>
              <a:gd name="T34" fmla="*/ 1436103 w 3064869"/>
              <a:gd name="T35" fmla="*/ 2968258 h 3033470"/>
              <a:gd name="T36" fmla="*/ 1368634 w 3064869"/>
              <a:gd name="T37" fmla="*/ 2948996 h 3033470"/>
              <a:gd name="T38" fmla="*/ 1310805 w 3064869"/>
              <a:gd name="T39" fmla="*/ 2920112 h 3033470"/>
              <a:gd name="T40" fmla="*/ 1243338 w 3064869"/>
              <a:gd name="T41" fmla="*/ 2891228 h 3033470"/>
              <a:gd name="T42" fmla="*/ 1108402 w 3064869"/>
              <a:gd name="T43" fmla="*/ 2814186 h 3033470"/>
              <a:gd name="T44" fmla="*/ 954190 w 3064869"/>
              <a:gd name="T45" fmla="*/ 2727531 h 3033470"/>
              <a:gd name="T46" fmla="*/ 684320 w 3064869"/>
              <a:gd name="T47" fmla="*/ 2563838 h 3033470"/>
              <a:gd name="T48" fmla="*/ 395172 w 3064869"/>
              <a:gd name="T49" fmla="*/ 2323124 h 3033470"/>
              <a:gd name="T50" fmla="*/ 279508 w 3064869"/>
              <a:gd name="T51" fmla="*/ 2188317 h 3033470"/>
              <a:gd name="T52" fmla="*/ 163853 w 3064869"/>
              <a:gd name="T53" fmla="*/ 1976484 h 3033470"/>
              <a:gd name="T54" fmla="*/ 125295 w 3064869"/>
              <a:gd name="T55" fmla="*/ 1899455 h 3033470"/>
              <a:gd name="T56" fmla="*/ 106025 w 3064869"/>
              <a:gd name="T57" fmla="*/ 1822426 h 3033470"/>
              <a:gd name="T58" fmla="*/ 77107 w 3064869"/>
              <a:gd name="T59" fmla="*/ 1755022 h 3033470"/>
              <a:gd name="T60" fmla="*/ 57828 w 3064869"/>
              <a:gd name="T61" fmla="*/ 1677990 h 3033470"/>
              <a:gd name="T62" fmla="*/ 38549 w 3064869"/>
              <a:gd name="T63" fmla="*/ 1610591 h 3033470"/>
              <a:gd name="T64" fmla="*/ 28918 w 3064869"/>
              <a:gd name="T65" fmla="*/ 1533562 h 3033470"/>
              <a:gd name="T66" fmla="*/ 19279 w 3064869"/>
              <a:gd name="T67" fmla="*/ 1466155 h 3033470"/>
              <a:gd name="T68" fmla="*/ 0 w 3064869"/>
              <a:gd name="T69" fmla="*/ 1129151 h 3033470"/>
              <a:gd name="T70" fmla="*/ 9639 w 3064869"/>
              <a:gd name="T71" fmla="*/ 869175 h 3033470"/>
              <a:gd name="T72" fmla="*/ 28918 w 3064869"/>
              <a:gd name="T73" fmla="*/ 801768 h 3033470"/>
              <a:gd name="T74" fmla="*/ 48188 w 3064869"/>
              <a:gd name="T75" fmla="*/ 686224 h 3033470"/>
              <a:gd name="T76" fmla="*/ 86746 w 3064869"/>
              <a:gd name="T77" fmla="*/ 570681 h 3033470"/>
              <a:gd name="T78" fmla="*/ 96386 w 3064869"/>
              <a:gd name="T79" fmla="*/ 512904 h 3033470"/>
              <a:gd name="T80" fmla="*/ 134934 w 3064869"/>
              <a:gd name="T81" fmla="*/ 416613 h 3033470"/>
              <a:gd name="T82" fmla="*/ 192762 w 3064869"/>
              <a:gd name="T83" fmla="*/ 301070 h 3033470"/>
              <a:gd name="T84" fmla="*/ 260230 w 3064869"/>
              <a:gd name="T85" fmla="*/ 185526 h 3033470"/>
              <a:gd name="T86" fmla="*/ 356615 w 3064869"/>
              <a:gd name="T87" fmla="*/ 79604 h 3033470"/>
              <a:gd name="T88" fmla="*/ 414443 w 3064869"/>
              <a:gd name="T89" fmla="*/ 41090 h 3033470"/>
              <a:gd name="T90" fmla="*/ 462640 w 3064869"/>
              <a:gd name="T91" fmla="*/ 31468 h 3033470"/>
              <a:gd name="T92" fmla="*/ 501189 w 3064869"/>
              <a:gd name="T93" fmla="*/ 21837 h 3033470"/>
              <a:gd name="T94" fmla="*/ 742149 w 3064869"/>
              <a:gd name="T95" fmla="*/ 12206 h 3033470"/>
              <a:gd name="T96" fmla="*/ 867444 w 3064869"/>
              <a:gd name="T97" fmla="*/ 2575 h 3033470"/>
              <a:gd name="T98" fmla="*/ 1378273 w 3064869"/>
              <a:gd name="T99" fmla="*/ 2575 h 30334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4869"/>
              <a:gd name="T151" fmla="*/ 0 h 3033470"/>
              <a:gd name="T152" fmla="*/ 3064869 w 3064869"/>
              <a:gd name="T153" fmla="*/ 3033470 h 30334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4869" h="3033470">
                <a:moveTo>
                  <a:pt x="3011519" y="2629350"/>
                </a:moveTo>
                <a:cubicBezTo>
                  <a:pt x="2998690" y="2635765"/>
                  <a:pt x="2984051" y="2639412"/>
                  <a:pt x="2973033" y="2648594"/>
                </a:cubicBezTo>
                <a:cubicBezTo>
                  <a:pt x="2858793" y="2743799"/>
                  <a:pt x="3064869" y="2604544"/>
                  <a:pt x="2924925" y="2706326"/>
                </a:cubicBezTo>
                <a:cubicBezTo>
                  <a:pt x="2900456" y="2724122"/>
                  <a:pt x="2871580" y="2735534"/>
                  <a:pt x="2847954" y="2754435"/>
                </a:cubicBezTo>
                <a:cubicBezTo>
                  <a:pt x="2831918" y="2767264"/>
                  <a:pt x="2817875" y="2783089"/>
                  <a:pt x="2799846" y="2792923"/>
                </a:cubicBezTo>
                <a:cubicBezTo>
                  <a:pt x="2782039" y="2802636"/>
                  <a:pt x="2760535" y="2803666"/>
                  <a:pt x="2742118" y="2812166"/>
                </a:cubicBezTo>
                <a:cubicBezTo>
                  <a:pt x="2718641" y="2823002"/>
                  <a:pt x="2698198" y="2839719"/>
                  <a:pt x="2674767" y="2850654"/>
                </a:cubicBezTo>
                <a:cubicBezTo>
                  <a:pt x="2649936" y="2862242"/>
                  <a:pt x="2622627" y="2867932"/>
                  <a:pt x="2597796" y="2879520"/>
                </a:cubicBezTo>
                <a:cubicBezTo>
                  <a:pt x="2574365" y="2890455"/>
                  <a:pt x="2553922" y="2907171"/>
                  <a:pt x="2530445" y="2918007"/>
                </a:cubicBezTo>
                <a:cubicBezTo>
                  <a:pt x="2512028" y="2926507"/>
                  <a:pt x="2491440" y="2929449"/>
                  <a:pt x="2472717" y="2937251"/>
                </a:cubicBezTo>
                <a:cubicBezTo>
                  <a:pt x="2452858" y="2945526"/>
                  <a:pt x="2434847" y="2957842"/>
                  <a:pt x="2414988" y="2966117"/>
                </a:cubicBezTo>
                <a:cubicBezTo>
                  <a:pt x="2364167" y="2987293"/>
                  <a:pt x="2352823" y="2986099"/>
                  <a:pt x="2299530" y="2994982"/>
                </a:cubicBezTo>
                <a:cubicBezTo>
                  <a:pt x="2286701" y="3001397"/>
                  <a:pt x="2274651" y="3009690"/>
                  <a:pt x="2261044" y="3014226"/>
                </a:cubicBezTo>
                <a:cubicBezTo>
                  <a:pt x="2226881" y="3025614"/>
                  <a:pt x="2139433" y="3031199"/>
                  <a:pt x="2116722" y="3033470"/>
                </a:cubicBezTo>
                <a:lnTo>
                  <a:pt x="1664513" y="3023848"/>
                </a:lnTo>
                <a:cubicBezTo>
                  <a:pt x="1648596" y="3023258"/>
                  <a:pt x="1558674" y="3007811"/>
                  <a:pt x="1539434" y="3004604"/>
                </a:cubicBezTo>
                <a:cubicBezTo>
                  <a:pt x="1520191" y="2998189"/>
                  <a:pt x="1500768" y="2992292"/>
                  <a:pt x="1481706" y="2985360"/>
                </a:cubicBezTo>
                <a:cubicBezTo>
                  <a:pt x="1465475" y="2979458"/>
                  <a:pt x="1449983" y="2971579"/>
                  <a:pt x="1433598" y="2966117"/>
                </a:cubicBezTo>
                <a:cubicBezTo>
                  <a:pt x="1411448" y="2958733"/>
                  <a:pt x="1388040" y="2955255"/>
                  <a:pt x="1366248" y="2946873"/>
                </a:cubicBezTo>
                <a:cubicBezTo>
                  <a:pt x="1346168" y="2939149"/>
                  <a:pt x="1328053" y="2927023"/>
                  <a:pt x="1308519" y="2918007"/>
                </a:cubicBezTo>
                <a:cubicBezTo>
                  <a:pt x="1286342" y="2907771"/>
                  <a:pt x="1262805" y="2900475"/>
                  <a:pt x="1241169" y="2889141"/>
                </a:cubicBezTo>
                <a:cubicBezTo>
                  <a:pt x="1195359" y="2865144"/>
                  <a:pt x="1152722" y="2835294"/>
                  <a:pt x="1106468" y="2812166"/>
                </a:cubicBezTo>
                <a:cubicBezTo>
                  <a:pt x="968815" y="2743337"/>
                  <a:pt x="1089283" y="2806614"/>
                  <a:pt x="952525" y="2725569"/>
                </a:cubicBezTo>
                <a:cubicBezTo>
                  <a:pt x="840225" y="2659018"/>
                  <a:pt x="778772" y="2630867"/>
                  <a:pt x="683124" y="2561997"/>
                </a:cubicBezTo>
                <a:cubicBezTo>
                  <a:pt x="582009" y="2489191"/>
                  <a:pt x="478626" y="2414457"/>
                  <a:pt x="394480" y="2321450"/>
                </a:cubicBezTo>
                <a:cubicBezTo>
                  <a:pt x="354804" y="2277596"/>
                  <a:pt x="309447" y="2237456"/>
                  <a:pt x="279022" y="2186744"/>
                </a:cubicBezTo>
                <a:cubicBezTo>
                  <a:pt x="133033" y="1943416"/>
                  <a:pt x="234917" y="2127965"/>
                  <a:pt x="163565" y="1975062"/>
                </a:cubicBezTo>
                <a:cubicBezTo>
                  <a:pt x="151434" y="1949066"/>
                  <a:pt x="135151" y="1924947"/>
                  <a:pt x="125079" y="1898087"/>
                </a:cubicBezTo>
                <a:cubicBezTo>
                  <a:pt x="115793" y="1873323"/>
                  <a:pt x="114199" y="1846203"/>
                  <a:pt x="105836" y="1821112"/>
                </a:cubicBezTo>
                <a:cubicBezTo>
                  <a:pt x="98112" y="1797940"/>
                  <a:pt x="84696" y="1776931"/>
                  <a:pt x="76972" y="1753759"/>
                </a:cubicBezTo>
                <a:cubicBezTo>
                  <a:pt x="68609" y="1728668"/>
                  <a:pt x="64543" y="1702339"/>
                  <a:pt x="57729" y="1676784"/>
                </a:cubicBezTo>
                <a:cubicBezTo>
                  <a:pt x="51713" y="1654223"/>
                  <a:pt x="44900" y="1631881"/>
                  <a:pt x="38486" y="1609430"/>
                </a:cubicBezTo>
                <a:cubicBezTo>
                  <a:pt x="35279" y="1583772"/>
                  <a:pt x="32281" y="1558086"/>
                  <a:pt x="28864" y="1532455"/>
                </a:cubicBezTo>
                <a:cubicBezTo>
                  <a:pt x="25867" y="1509975"/>
                  <a:pt x="21393" y="1487679"/>
                  <a:pt x="19243" y="1465102"/>
                </a:cubicBezTo>
                <a:cubicBezTo>
                  <a:pt x="9624" y="1364098"/>
                  <a:pt x="4561" y="1224133"/>
                  <a:pt x="0" y="1128336"/>
                </a:cubicBezTo>
                <a:cubicBezTo>
                  <a:pt x="3207" y="1041739"/>
                  <a:pt x="2005" y="954866"/>
                  <a:pt x="9621" y="868545"/>
                </a:cubicBezTo>
                <a:cubicBezTo>
                  <a:pt x="11673" y="845286"/>
                  <a:pt x="24054" y="824041"/>
                  <a:pt x="28864" y="801192"/>
                </a:cubicBezTo>
                <a:cubicBezTo>
                  <a:pt x="36902" y="763010"/>
                  <a:pt x="38644" y="723583"/>
                  <a:pt x="48107" y="685729"/>
                </a:cubicBezTo>
                <a:cubicBezTo>
                  <a:pt x="57946" y="646371"/>
                  <a:pt x="75735" y="609356"/>
                  <a:pt x="86593" y="570267"/>
                </a:cubicBezTo>
                <a:cubicBezTo>
                  <a:pt x="91814" y="551469"/>
                  <a:pt x="90396" y="531156"/>
                  <a:pt x="96215" y="512535"/>
                </a:cubicBezTo>
                <a:cubicBezTo>
                  <a:pt x="106518" y="479564"/>
                  <a:pt x="119252" y="447213"/>
                  <a:pt x="134700" y="416316"/>
                </a:cubicBezTo>
                <a:cubicBezTo>
                  <a:pt x="153943" y="377829"/>
                  <a:pt x="178822" y="341676"/>
                  <a:pt x="192429" y="300854"/>
                </a:cubicBezTo>
                <a:cubicBezTo>
                  <a:pt x="211169" y="244633"/>
                  <a:pt x="202761" y="261420"/>
                  <a:pt x="259780" y="185391"/>
                </a:cubicBezTo>
                <a:cubicBezTo>
                  <a:pt x="287820" y="148002"/>
                  <a:pt x="316652" y="105779"/>
                  <a:pt x="355994" y="79550"/>
                </a:cubicBezTo>
                <a:cubicBezTo>
                  <a:pt x="375237" y="66721"/>
                  <a:pt x="391045" y="45599"/>
                  <a:pt x="413723" y="41063"/>
                </a:cubicBezTo>
                <a:cubicBezTo>
                  <a:pt x="429759" y="37856"/>
                  <a:pt x="445866" y="34989"/>
                  <a:pt x="461830" y="31441"/>
                </a:cubicBezTo>
                <a:cubicBezTo>
                  <a:pt x="474739" y="28572"/>
                  <a:pt x="487124" y="22729"/>
                  <a:pt x="500316" y="21819"/>
                </a:cubicBezTo>
                <a:cubicBezTo>
                  <a:pt x="580369" y="16298"/>
                  <a:pt x="660721" y="16415"/>
                  <a:pt x="740853" y="12197"/>
                </a:cubicBezTo>
                <a:cubicBezTo>
                  <a:pt x="782611" y="9999"/>
                  <a:pt x="824121" y="3209"/>
                  <a:pt x="865932" y="2575"/>
                </a:cubicBezTo>
                <a:cubicBezTo>
                  <a:pt x="1035892" y="0"/>
                  <a:pt x="1205891" y="2575"/>
                  <a:pt x="1375870" y="2575"/>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7" name="Text Box 196"/>
          <p:cNvSpPr txBox="1">
            <a:spLocks noChangeArrowheads="1"/>
          </p:cNvSpPr>
          <p:nvPr/>
        </p:nvSpPr>
        <p:spPr bwMode="auto">
          <a:xfrm>
            <a:off x="5524500" y="3733800"/>
            <a:ext cx="3619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return line of code into r14</a:t>
            </a:r>
            <a:endParaRPr lang="en-US" sz="2100">
              <a:solidFill>
                <a:srgbClr val="000000"/>
              </a:solidFill>
              <a:latin typeface="Calibri" pitchFamily="-106" charset="0"/>
            </a:endParaRPr>
          </a:p>
        </p:txBody>
      </p:sp>
      <p:sp>
        <p:nvSpPr>
          <p:cNvPr id="143368" name="Rectangle 11"/>
          <p:cNvSpPr>
            <a:spLocks noChangeArrowheads="1"/>
          </p:cNvSpPr>
          <p:nvPr/>
        </p:nvSpPr>
        <p:spPr bwMode="auto">
          <a:xfrm>
            <a:off x="5595938" y="2957513"/>
            <a:ext cx="34163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call </a:t>
            </a:r>
            <a:r>
              <a:rPr lang="en-US" sz="4200" b="1">
                <a:solidFill>
                  <a:srgbClr val="0B04FF"/>
                </a:solidFill>
                <a:latin typeface="Courier New" pitchFamily="-106" charset="0"/>
                <a:cs typeface="Courier New" pitchFamily="-106" charset="0"/>
              </a:rPr>
              <a:t>r14 </a:t>
            </a:r>
            <a:r>
              <a:rPr lang="en-US" sz="4200" b="1">
                <a:solidFill>
                  <a:srgbClr val="000000"/>
                </a:solidFill>
                <a:latin typeface="Courier New" pitchFamily="-106" charset="0"/>
                <a:cs typeface="Courier New" pitchFamily="-106" charset="0"/>
              </a:rPr>
              <a:t>4 </a:t>
            </a:r>
            <a:endParaRPr lang="en-US" sz="4200"/>
          </a:p>
        </p:txBody>
      </p:sp>
      <p:sp>
        <p:nvSpPr>
          <p:cNvPr id="143369" name="Rectangle 12"/>
          <p:cNvSpPr>
            <a:spLocks noChangeArrowheads="1"/>
          </p:cNvSpPr>
          <p:nvPr/>
        </p:nvSpPr>
        <p:spPr bwMode="auto">
          <a:xfrm>
            <a:off x="444500" y="5697538"/>
            <a:ext cx="309403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jumpi </a:t>
            </a:r>
            <a:r>
              <a:rPr lang="en-US" sz="4200" b="1">
                <a:solidFill>
                  <a:srgbClr val="0B04FF"/>
                </a:solidFill>
                <a:latin typeface="Courier New" pitchFamily="-106" charset="0"/>
                <a:cs typeface="Courier New" pitchFamily="-106" charset="0"/>
              </a:rPr>
              <a:t>r14</a:t>
            </a:r>
            <a:endParaRPr lang="en-US" sz="4200">
              <a:solidFill>
                <a:srgbClr val="0B04FF"/>
              </a:solidFill>
            </a:endParaRPr>
          </a:p>
        </p:txBody>
      </p:sp>
      <p:sp>
        <p:nvSpPr>
          <p:cNvPr id="143370" name="Text Box 196"/>
          <p:cNvSpPr txBox="1">
            <a:spLocks noChangeArrowheads="1"/>
          </p:cNvSpPr>
          <p:nvPr/>
        </p:nvSpPr>
        <p:spPr bwMode="auto">
          <a:xfrm>
            <a:off x="3813175" y="5694363"/>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grpSp>
        <p:nvGrpSpPr>
          <p:cNvPr id="143371" name="Group 190"/>
          <p:cNvGrpSpPr>
            <a:grpSpLocks/>
          </p:cNvGrpSpPr>
          <p:nvPr>
            <p:custDataLst>
              <p:tags r:id="rId3"/>
            </p:custDataLst>
          </p:nvPr>
        </p:nvGrpSpPr>
        <p:grpSpPr bwMode="auto">
          <a:xfrm>
            <a:off x="8435975" y="379413"/>
            <a:ext cx="530225" cy="550862"/>
            <a:chOff x="2928" y="1051"/>
            <a:chExt cx="840" cy="957"/>
          </a:xfrm>
        </p:grpSpPr>
        <p:sp>
          <p:nvSpPr>
            <p:cNvPr id="143373" name="Freeform 191"/>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4" name="Oval 192"/>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5" name="Oval 193"/>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94"/>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95"/>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96"/>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97"/>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Oval 198"/>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1" name="AutoShape 199"/>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2" name="Freeform 200"/>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3" name="Freeform 201"/>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4" name="Freeform 202"/>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5" name="Freeform 203"/>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72" name="Rectangle 41"/>
          <p:cNvSpPr>
            <a:spLocks noChangeArrowheads="1"/>
          </p:cNvSpPr>
          <p:nvPr/>
        </p:nvSpPr>
        <p:spPr bwMode="auto">
          <a:xfrm>
            <a:off x="7315200" y="76200"/>
            <a:ext cx="129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a:solidFill>
                  <a:srgbClr val="008000"/>
                </a:solidFill>
                <a:latin typeface="Calibri" pitchFamily="-106" charset="0"/>
              </a:rPr>
              <a:t>Don't </a:t>
            </a:r>
            <a:r>
              <a:rPr lang="en-US" sz="1500" b="1">
                <a:solidFill>
                  <a:srgbClr val="008000"/>
                </a:solidFill>
                <a:latin typeface="Courier New" pitchFamily="-106" charset="0"/>
                <a:cs typeface="Courier New" pitchFamily="-106" charset="0"/>
              </a:rPr>
              <a:t>call</a:t>
            </a:r>
            <a:r>
              <a:rPr lang="en-US" sz="1500">
                <a:solidFill>
                  <a:srgbClr val="008000"/>
                </a:solidFill>
                <a:latin typeface="Calibri" pitchFamily="-106" charset="0"/>
              </a:rPr>
              <a:t> me </a:t>
            </a:r>
            <a:r>
              <a:rPr lang="en-US" sz="1500" b="1">
                <a:solidFill>
                  <a:srgbClr val="008000"/>
                </a:solidFill>
                <a:latin typeface="Courier New" pitchFamily="-106" charset="0"/>
                <a:cs typeface="Courier New" pitchFamily="-106" charset="0"/>
              </a:rPr>
              <a:t>jumpi</a:t>
            </a:r>
            <a:r>
              <a:rPr lang="en-US" sz="1500">
                <a:solidFill>
                  <a:srgbClr val="008000"/>
                </a:solidFill>
                <a:latin typeface="Calibri" pitchFamily="-106" charset="0"/>
              </a:rPr>
              <a:t>!</a:t>
            </a:r>
            <a:endParaRPr lang="en-US" sz="1500">
              <a:solidFill>
                <a:srgbClr val="008000"/>
              </a:solidFill>
            </a:endParaRP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398463" y="990600"/>
            <a:ext cx="8289925" cy="180975"/>
            <a:chOff x="295" y="1311"/>
            <a:chExt cx="5177" cy="114"/>
          </a:xfrm>
        </p:grpSpPr>
        <p:sp>
          <p:nvSpPr>
            <p:cNvPr id="144460"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61"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a:t>
            </a:r>
            <a:r>
              <a:rPr lang="en-US" sz="4200" i="1">
                <a:solidFill>
                  <a:schemeClr val="tx2"/>
                </a:solidFill>
                <a:latin typeface="Times New Roman" pitchFamily="-106" charset="0"/>
              </a:rPr>
              <a:t>functionalized</a:t>
            </a:r>
            <a:endParaRPr lang="en-US" sz="3600" i="1">
              <a:solidFill>
                <a:schemeClr val="tx2"/>
              </a:solidFill>
              <a:latin typeface="Times New Roman" pitchFamily="-106" charset="0"/>
            </a:endParaRPr>
          </a:p>
        </p:txBody>
      </p:sp>
      <p:sp>
        <p:nvSpPr>
          <p:cNvPr id="14438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8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0"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1"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2"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3"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4"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5"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6"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7"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8"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9"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144400"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144401"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144402"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44403"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44404"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2</a:t>
            </a:r>
          </a:p>
        </p:txBody>
      </p:sp>
      <p:sp>
        <p:nvSpPr>
          <p:cNvPr id="144405"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3</a:t>
            </a:r>
          </a:p>
        </p:txBody>
      </p:sp>
      <p:sp>
        <p:nvSpPr>
          <p:cNvPr id="144406" name="Rectangle 32"/>
          <p:cNvSpPr>
            <a:spLocks noChangeArrowheads="1"/>
          </p:cNvSpPr>
          <p:nvPr>
            <p:custDataLst>
              <p:tags r:id="rId21"/>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07" name="Rectangle 37"/>
          <p:cNvSpPr>
            <a:spLocks noChangeArrowheads="1"/>
          </p:cNvSpPr>
          <p:nvPr>
            <p:custDataLst>
              <p:tags r:id="rId22"/>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call </a:t>
            </a:r>
            <a:r>
              <a:rPr lang="en-US" sz="1800" b="1">
                <a:solidFill>
                  <a:srgbClr val="000000"/>
                </a:solidFill>
                <a:latin typeface="Courier New" pitchFamily="-106" charset="0"/>
              </a:rPr>
              <a:t>r14 4</a:t>
            </a:r>
            <a:endParaRPr lang="en-US" sz="1800">
              <a:solidFill>
                <a:srgbClr val="000000"/>
              </a:solidFill>
              <a:latin typeface="Arial" charset="0"/>
            </a:endParaRPr>
          </a:p>
        </p:txBody>
      </p:sp>
      <p:sp>
        <p:nvSpPr>
          <p:cNvPr id="144408" name="Text Box 38"/>
          <p:cNvSpPr txBox="1">
            <a:spLocks noChangeArrowheads="1"/>
          </p:cNvSpPr>
          <p:nvPr>
            <p:custDataLst>
              <p:tags r:id="rId23"/>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44409" name="Text Box 39"/>
          <p:cNvSpPr txBox="1">
            <a:spLocks noChangeArrowheads="1"/>
          </p:cNvSpPr>
          <p:nvPr>
            <p:custDataLst>
              <p:tags r:id="rId24"/>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r13</a:t>
            </a:r>
          </a:p>
        </p:txBody>
      </p:sp>
      <p:sp>
        <p:nvSpPr>
          <p:cNvPr id="144410" name="Rectangle 40"/>
          <p:cNvSpPr>
            <a:spLocks noChangeArrowheads="1"/>
          </p:cNvSpPr>
          <p:nvPr>
            <p:custDataLst>
              <p:tags r:id="rId25"/>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r13</a:t>
            </a:r>
            <a:endParaRPr lang="en-US" sz="1800">
              <a:solidFill>
                <a:srgbClr val="000000"/>
              </a:solidFill>
              <a:latin typeface="Arial" charset="0"/>
            </a:endParaRPr>
          </a:p>
        </p:txBody>
      </p:sp>
      <p:sp>
        <p:nvSpPr>
          <p:cNvPr id="144411" name="Rectangle 41"/>
          <p:cNvSpPr>
            <a:spLocks noChangeArrowheads="1"/>
          </p:cNvSpPr>
          <p:nvPr>
            <p:custDataLst>
              <p:tags r:id="rId26"/>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4412" name="Rectangle 42"/>
          <p:cNvSpPr>
            <a:spLocks noChangeArrowheads="1"/>
          </p:cNvSpPr>
          <p:nvPr>
            <p:custDataLst>
              <p:tags r:id="rId27"/>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loadn r13 1</a:t>
            </a:r>
            <a:endParaRPr lang="en-US" sz="1800">
              <a:solidFill>
                <a:srgbClr val="000000"/>
              </a:solidFill>
              <a:latin typeface="Arial" charset="0"/>
            </a:endParaRPr>
          </a:p>
        </p:txBody>
      </p:sp>
      <p:sp>
        <p:nvSpPr>
          <p:cNvPr id="144413" name="Rectangle 43"/>
          <p:cNvSpPr>
            <a:spLocks noChangeArrowheads="1"/>
          </p:cNvSpPr>
          <p:nvPr>
            <p:custDataLst>
              <p:tags r:id="rId28"/>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4" name="Rectangle 44"/>
          <p:cNvSpPr>
            <a:spLocks noChangeArrowheads="1"/>
          </p:cNvSpPr>
          <p:nvPr>
            <p:custDataLst>
              <p:tags r:id="rId29"/>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5" name="Rectangle 45"/>
          <p:cNvSpPr>
            <a:spLocks noChangeArrowheads="1"/>
          </p:cNvSpPr>
          <p:nvPr>
            <p:custDataLst>
              <p:tags r:id="rId30"/>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6" name="Rectangle 46"/>
          <p:cNvSpPr>
            <a:spLocks noChangeArrowheads="1"/>
          </p:cNvSpPr>
          <p:nvPr>
            <p:custDataLst>
              <p:tags r:id="rId31"/>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7" name="Rectangle 169"/>
          <p:cNvSpPr>
            <a:spLocks noChangeArrowheads="1"/>
          </p:cNvSpPr>
          <p:nvPr>
            <p:custDataLst>
              <p:tags r:id="rId32"/>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jeqz r1 9</a:t>
            </a:r>
            <a:endParaRPr lang="en-US" sz="1800">
              <a:solidFill>
                <a:srgbClr val="000000"/>
              </a:solidFill>
              <a:latin typeface="Arial" charset="0"/>
            </a:endParaRPr>
          </a:p>
        </p:txBody>
      </p:sp>
      <p:sp>
        <p:nvSpPr>
          <p:cNvPr id="144418" name="Rectangle 170"/>
          <p:cNvSpPr>
            <a:spLocks noChangeArrowheads="1"/>
          </p:cNvSpPr>
          <p:nvPr>
            <p:custDataLst>
              <p:tags r:id="rId33"/>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r13 r13 r1</a:t>
            </a:r>
            <a:endParaRPr lang="en-US" sz="1800">
              <a:solidFill>
                <a:srgbClr val="000000"/>
              </a:solidFill>
              <a:latin typeface="Arial" charset="0"/>
            </a:endParaRPr>
          </a:p>
        </p:txBody>
      </p:sp>
      <p:sp>
        <p:nvSpPr>
          <p:cNvPr id="144419" name="Rectangle 171"/>
          <p:cNvSpPr>
            <a:spLocks noChangeArrowheads="1"/>
          </p:cNvSpPr>
          <p:nvPr>
            <p:custDataLst>
              <p:tags r:id="rId34"/>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addn r1 -1</a:t>
            </a:r>
            <a:endParaRPr lang="en-US" sz="1800">
              <a:solidFill>
                <a:srgbClr val="000000"/>
              </a:solidFill>
              <a:latin typeface="Arial" charset="0"/>
            </a:endParaRPr>
          </a:p>
        </p:txBody>
      </p:sp>
      <p:sp>
        <p:nvSpPr>
          <p:cNvPr id="144420" name="Rectangle 172"/>
          <p:cNvSpPr>
            <a:spLocks noChangeArrowheads="1"/>
          </p:cNvSpPr>
          <p:nvPr>
            <p:custDataLst>
              <p:tags r:id="rId35"/>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jump 5</a:t>
            </a:r>
            <a:endParaRPr lang="en-US" sz="1800">
              <a:solidFill>
                <a:srgbClr val="000000"/>
              </a:solidFill>
              <a:latin typeface="Arial" charset="0"/>
            </a:endParaRPr>
          </a:p>
        </p:txBody>
      </p:sp>
      <p:sp>
        <p:nvSpPr>
          <p:cNvPr id="144421" name="Rectangle 173"/>
          <p:cNvSpPr>
            <a:spLocks noChangeArrowheads="1"/>
          </p:cNvSpPr>
          <p:nvPr>
            <p:custDataLst>
              <p:tags r:id="rId36"/>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jumpi </a:t>
            </a:r>
            <a:r>
              <a:rPr lang="en-US" sz="1800" b="1">
                <a:solidFill>
                  <a:srgbClr val="000000"/>
                </a:solidFill>
                <a:latin typeface="Courier New" pitchFamily="-106" charset="0"/>
              </a:rPr>
              <a:t>r14</a:t>
            </a:r>
            <a:endParaRPr lang="en-US" sz="1800">
              <a:solidFill>
                <a:srgbClr val="000000"/>
              </a:solidFill>
              <a:latin typeface="Arial" charset="0"/>
            </a:endParaRPr>
          </a:p>
        </p:txBody>
      </p:sp>
      <p:sp>
        <p:nvSpPr>
          <p:cNvPr id="144422"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4442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4442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25"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loop</a:t>
            </a:r>
          </a:p>
        </p:txBody>
      </p:sp>
      <p:sp>
        <p:nvSpPr>
          <p:cNvPr id="144426" name="Line 178"/>
          <p:cNvSpPr>
            <a:spLocks noChangeShapeType="1"/>
          </p:cNvSpPr>
          <p:nvPr/>
        </p:nvSpPr>
        <p:spPr bwMode="auto">
          <a:xfrm>
            <a:off x="7627938" y="4724400"/>
            <a:ext cx="0" cy="104775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4427"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08000"/>
                </a:solidFill>
              </a:rPr>
              <a:t>return</a:t>
            </a:r>
          </a:p>
        </p:txBody>
      </p:sp>
      <p:sp>
        <p:nvSpPr>
          <p:cNvPr id="144428" name="Text Box 183"/>
          <p:cNvSpPr txBox="1">
            <a:spLocks noChangeArrowheads="1"/>
          </p:cNvSpPr>
          <p:nvPr/>
        </p:nvSpPr>
        <p:spPr bwMode="auto">
          <a:xfrm>
            <a:off x="328613" y="6483350"/>
            <a:ext cx="25796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Arial" charset="0"/>
              </a:rPr>
              <a:t>what if we wanted x + fac(x) ?</a:t>
            </a:r>
          </a:p>
        </p:txBody>
      </p:sp>
      <p:sp>
        <p:nvSpPr>
          <p:cNvPr id="144429"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44430"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1"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4432" name="Rectangle 188"/>
          <p:cNvSpPr>
            <a:spLocks noChangeArrowheads="1"/>
          </p:cNvSpPr>
          <p:nvPr>
            <p:custDataLst>
              <p:tags r:id="rId37"/>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33" name="Text Box 189"/>
          <p:cNvSpPr txBox="1">
            <a:spLocks noChangeArrowheads="1"/>
          </p:cNvSpPr>
          <p:nvPr>
            <p:custDataLst>
              <p:tags r:id="rId38"/>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r14</a:t>
            </a:r>
          </a:p>
        </p:txBody>
      </p:sp>
      <p:sp>
        <p:nvSpPr>
          <p:cNvPr id="144434"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44435"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08000"/>
                </a:solidFill>
              </a:rPr>
              <a:t>the function!</a:t>
            </a:r>
          </a:p>
        </p:txBody>
      </p:sp>
      <p:sp>
        <p:nvSpPr>
          <p:cNvPr id="144436"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800000"/>
                </a:solidFill>
              </a:rPr>
              <a:t>output</a:t>
            </a:r>
          </a:p>
        </p:txBody>
      </p:sp>
      <p:sp>
        <p:nvSpPr>
          <p:cNvPr id="144437" name="AutoShape 198"/>
          <p:cNvSpPr>
            <a:spLocks/>
          </p:cNvSpPr>
          <p:nvPr/>
        </p:nvSpPr>
        <p:spPr bwMode="auto">
          <a:xfrm>
            <a:off x="7643813" y="3284538"/>
            <a:ext cx="93662" cy="777875"/>
          </a:xfrm>
          <a:prstGeom prst="rightBrace">
            <a:avLst>
              <a:gd name="adj1" fmla="val 69209"/>
              <a:gd name="adj2" fmla="val 50000"/>
            </a:avLst>
          </a:prstGeom>
          <a:noFill/>
          <a:ln w="19050">
            <a:solidFill>
              <a:srgbClr val="8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8" name="Text Box 30"/>
          <p:cNvSpPr txBox="1">
            <a:spLocks noChangeArrowheads="1"/>
          </p:cNvSpPr>
          <p:nvPr>
            <p:custDataLst>
              <p:tags r:id="rId39"/>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4</a:t>
            </a:r>
          </a:p>
        </p:txBody>
      </p:sp>
      <p:sp>
        <p:nvSpPr>
          <p:cNvPr id="144439" name="Text Box 31"/>
          <p:cNvSpPr txBox="1">
            <a:spLocks noChangeArrowheads="1"/>
          </p:cNvSpPr>
          <p:nvPr>
            <p:custDataLst>
              <p:tags r:id="rId40"/>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5</a:t>
            </a:r>
          </a:p>
        </p:txBody>
      </p:sp>
      <p:sp>
        <p:nvSpPr>
          <p:cNvPr id="144440" name="Text Box 33"/>
          <p:cNvSpPr txBox="1">
            <a:spLocks noChangeArrowheads="1"/>
          </p:cNvSpPr>
          <p:nvPr>
            <p:custDataLst>
              <p:tags r:id="rId41"/>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6</a:t>
            </a:r>
          </a:p>
        </p:txBody>
      </p:sp>
      <p:sp>
        <p:nvSpPr>
          <p:cNvPr id="144441" name="Text Box 34"/>
          <p:cNvSpPr txBox="1">
            <a:spLocks noChangeArrowheads="1"/>
          </p:cNvSpPr>
          <p:nvPr>
            <p:custDataLst>
              <p:tags r:id="rId42"/>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7</a:t>
            </a:r>
          </a:p>
        </p:txBody>
      </p:sp>
      <p:sp>
        <p:nvSpPr>
          <p:cNvPr id="144442" name="Text Box 35"/>
          <p:cNvSpPr txBox="1">
            <a:spLocks noChangeArrowheads="1"/>
          </p:cNvSpPr>
          <p:nvPr>
            <p:custDataLst>
              <p:tags r:id="rId43"/>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8</a:t>
            </a:r>
          </a:p>
        </p:txBody>
      </p:sp>
      <p:sp>
        <p:nvSpPr>
          <p:cNvPr id="144443" name="Text Box 36"/>
          <p:cNvSpPr txBox="1">
            <a:spLocks noChangeArrowheads="1"/>
          </p:cNvSpPr>
          <p:nvPr>
            <p:custDataLst>
              <p:tags r:id="rId44"/>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9</a:t>
            </a:r>
          </a:p>
        </p:txBody>
      </p:sp>
      <p:grpSp>
        <p:nvGrpSpPr>
          <p:cNvPr id="144444" name="Group 190"/>
          <p:cNvGrpSpPr>
            <a:grpSpLocks/>
          </p:cNvGrpSpPr>
          <p:nvPr>
            <p:custDataLst>
              <p:tags r:id="rId45"/>
            </p:custDataLst>
          </p:nvPr>
        </p:nvGrpSpPr>
        <p:grpSpPr bwMode="auto">
          <a:xfrm>
            <a:off x="8447088" y="309563"/>
            <a:ext cx="528637" cy="550862"/>
            <a:chOff x="2928" y="1051"/>
            <a:chExt cx="840" cy="957"/>
          </a:xfrm>
        </p:grpSpPr>
        <p:sp>
          <p:nvSpPr>
            <p:cNvPr id="144447" name="Freeform 191"/>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48" name="Oval 192"/>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49" name="Oval 193"/>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0" name="Oval 194"/>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1" name="Oval 195"/>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2" name="Oval 196"/>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3" name="Oval 197"/>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4" name="Oval 198"/>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5" name="AutoShape 199"/>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56" name="Freeform 200"/>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57" name="Freeform 201"/>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58" name="Freeform 202"/>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59" name="Freeform 203"/>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445" name="Rectangle 82"/>
          <p:cNvSpPr>
            <a:spLocks noChangeArrowheads="1"/>
          </p:cNvSpPr>
          <p:nvPr/>
        </p:nvSpPr>
        <p:spPr bwMode="auto">
          <a:xfrm>
            <a:off x="7696200" y="762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That is </a:t>
            </a:r>
            <a:r>
              <a:rPr lang="en-US" sz="1200" b="1" i="1">
                <a:solidFill>
                  <a:srgbClr val="008000"/>
                </a:solidFill>
                <a:latin typeface="Calibri" pitchFamily="-106" charset="0"/>
              </a:rPr>
              <a:t>not </a:t>
            </a:r>
            <a:r>
              <a:rPr lang="en-US" sz="1200">
                <a:solidFill>
                  <a:srgbClr val="008000"/>
                </a:solidFill>
                <a:latin typeface="Calibri" pitchFamily="-106" charset="0"/>
              </a:rPr>
              <a:t>a word!</a:t>
            </a:r>
            <a:endParaRPr lang="en-US" sz="1200">
              <a:solidFill>
                <a:srgbClr val="008000"/>
              </a:solidFill>
            </a:endParaRPr>
          </a:p>
        </p:txBody>
      </p:sp>
      <p:sp>
        <p:nvSpPr>
          <p:cNvPr id="144446" name="Text Box 211"/>
          <p:cNvSpPr txBox="1">
            <a:spLocks noChangeArrowheads="1"/>
          </p:cNvSpPr>
          <p:nvPr/>
        </p:nvSpPr>
        <p:spPr bwMode="auto">
          <a:xfrm>
            <a:off x="161925" y="6075363"/>
            <a:ext cx="289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It works, but...</a:t>
            </a: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6"/>
          <p:cNvSpPr>
            <a:spLocks noChangeArrowheads="1"/>
          </p:cNvSpPr>
          <p:nvPr>
            <p:custDataLst>
              <p:tags r:id="rId1"/>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11" name="Rectangle 7"/>
          <p:cNvSpPr>
            <a:spLocks noChangeArrowheads="1"/>
          </p:cNvSpPr>
          <p:nvPr>
            <p:custDataLst>
              <p:tags r:id="rId2"/>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13"/>
          <p:cNvSpPr>
            <a:spLocks noChangeArrowheads="1"/>
          </p:cNvSpPr>
          <p:nvPr>
            <p:custDataLst>
              <p:tags r:id="rId3"/>
            </p:custDataLst>
          </p:nvPr>
        </p:nvSpPr>
        <p:spPr bwMode="auto">
          <a:xfrm>
            <a:off x="5245100" y="2520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3" name="Rectangle 14"/>
          <p:cNvSpPr>
            <a:spLocks noChangeArrowheads="1"/>
          </p:cNvSpPr>
          <p:nvPr>
            <p:custDataLst>
              <p:tags r:id="rId4"/>
            </p:custDataLst>
          </p:nvPr>
        </p:nvSpPr>
        <p:spPr bwMode="auto">
          <a:xfrm>
            <a:off x="5245100" y="2901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4" name="Rectangle 15"/>
          <p:cNvSpPr>
            <a:spLocks noChangeArrowheads="1"/>
          </p:cNvSpPr>
          <p:nvPr>
            <p:custDataLst>
              <p:tags r:id="rId5"/>
            </p:custDataLst>
          </p:nvPr>
        </p:nvSpPr>
        <p:spPr bwMode="auto">
          <a:xfrm>
            <a:off x="5245100" y="3282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5" name="Rectangle 16"/>
          <p:cNvSpPr>
            <a:spLocks noChangeArrowheads="1"/>
          </p:cNvSpPr>
          <p:nvPr>
            <p:custDataLst>
              <p:tags r:id="rId6"/>
            </p:custDataLst>
          </p:nvPr>
        </p:nvSpPr>
        <p:spPr bwMode="auto">
          <a:xfrm>
            <a:off x="5245100" y="3663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6" name="Rectangle 17"/>
          <p:cNvSpPr>
            <a:spLocks noChangeArrowheads="1"/>
          </p:cNvSpPr>
          <p:nvPr>
            <p:custDataLst>
              <p:tags r:id="rId7"/>
            </p:custDataLst>
          </p:nvPr>
        </p:nvSpPr>
        <p:spPr bwMode="auto">
          <a:xfrm>
            <a:off x="5245100" y="4044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7" name="Rectangle 18"/>
          <p:cNvSpPr>
            <a:spLocks noChangeArrowheads="1"/>
          </p:cNvSpPr>
          <p:nvPr>
            <p:custDataLst>
              <p:tags r:id="rId8"/>
            </p:custDataLst>
          </p:nvPr>
        </p:nvSpPr>
        <p:spPr bwMode="auto">
          <a:xfrm>
            <a:off x="5245100" y="4425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8" name="Rectangle 19"/>
          <p:cNvSpPr>
            <a:spLocks noChangeArrowheads="1"/>
          </p:cNvSpPr>
          <p:nvPr>
            <p:custDataLst>
              <p:tags r:id="rId9"/>
            </p:custDataLst>
          </p:nvPr>
        </p:nvSpPr>
        <p:spPr bwMode="auto">
          <a:xfrm>
            <a:off x="5245100" y="4806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9" name="Rectangle 20"/>
          <p:cNvSpPr>
            <a:spLocks noChangeArrowheads="1"/>
          </p:cNvSpPr>
          <p:nvPr>
            <p:custDataLst>
              <p:tags r:id="rId10"/>
            </p:custDataLst>
          </p:nvPr>
        </p:nvSpPr>
        <p:spPr bwMode="auto">
          <a:xfrm>
            <a:off x="5245100" y="5187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50" name="Rectangle 21"/>
          <p:cNvSpPr>
            <a:spLocks noChangeArrowheads="1"/>
          </p:cNvSpPr>
          <p:nvPr>
            <p:custDataLst>
              <p:tags r:id="rId11"/>
            </p:custDataLst>
          </p:nvPr>
        </p:nvSpPr>
        <p:spPr bwMode="auto">
          <a:xfrm>
            <a:off x="5245100" y="5568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1" name="Rectangle 25"/>
          <p:cNvSpPr>
            <a:spLocks noChangeArrowheads="1"/>
          </p:cNvSpPr>
          <p:nvPr>
            <p:custDataLst>
              <p:tags r:id="rId12"/>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65552" name="Text Box 26"/>
          <p:cNvSpPr txBox="1">
            <a:spLocks noChangeArrowheads="1"/>
          </p:cNvSpPr>
          <p:nvPr>
            <p:custDataLst>
              <p:tags r:id="rId13"/>
            </p:custDataLst>
          </p:nvPr>
        </p:nvSpPr>
        <p:spPr bwMode="auto">
          <a:xfrm>
            <a:off x="4570413" y="25384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0</a:t>
            </a:r>
          </a:p>
        </p:txBody>
      </p:sp>
      <p:sp>
        <p:nvSpPr>
          <p:cNvPr id="65553" name="Text Box 27"/>
          <p:cNvSpPr txBox="1">
            <a:spLocks noChangeArrowheads="1"/>
          </p:cNvSpPr>
          <p:nvPr>
            <p:custDataLst>
              <p:tags r:id="rId14"/>
            </p:custDataLst>
          </p:nvPr>
        </p:nvSpPr>
        <p:spPr bwMode="auto">
          <a:xfrm>
            <a:off x="4540250" y="29067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1</a:t>
            </a:r>
          </a:p>
        </p:txBody>
      </p:sp>
      <p:sp>
        <p:nvSpPr>
          <p:cNvPr id="65554" name="Text Box 28"/>
          <p:cNvSpPr txBox="1">
            <a:spLocks noChangeArrowheads="1"/>
          </p:cNvSpPr>
          <p:nvPr>
            <p:custDataLst>
              <p:tags r:id="rId15"/>
            </p:custDataLst>
          </p:nvPr>
        </p:nvSpPr>
        <p:spPr bwMode="auto">
          <a:xfrm>
            <a:off x="4567238" y="3297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2</a:t>
            </a:r>
          </a:p>
        </p:txBody>
      </p:sp>
      <p:sp>
        <p:nvSpPr>
          <p:cNvPr id="65555" name="Text Box 29"/>
          <p:cNvSpPr txBox="1">
            <a:spLocks noChangeArrowheads="1"/>
          </p:cNvSpPr>
          <p:nvPr>
            <p:custDataLst>
              <p:tags r:id="rId16"/>
            </p:custDataLst>
          </p:nvPr>
        </p:nvSpPr>
        <p:spPr bwMode="auto">
          <a:xfrm>
            <a:off x="4567238" y="3678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3</a:t>
            </a:r>
          </a:p>
        </p:txBody>
      </p:sp>
      <p:sp>
        <p:nvSpPr>
          <p:cNvPr id="65556" name="Rectangle 32"/>
          <p:cNvSpPr>
            <a:spLocks noChangeArrowheads="1"/>
          </p:cNvSpPr>
          <p:nvPr>
            <p:custDataLst>
              <p:tags r:id="rId17"/>
            </p:custDataLst>
          </p:nvPr>
        </p:nvSpPr>
        <p:spPr bwMode="auto">
          <a:xfrm>
            <a:off x="5245100" y="594360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7" name="Rectangle 37"/>
          <p:cNvSpPr>
            <a:spLocks noChangeArrowheads="1"/>
          </p:cNvSpPr>
          <p:nvPr>
            <p:custDataLst>
              <p:tags r:id="rId1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call r14 4</a:t>
            </a:r>
            <a:endParaRPr lang="en-US" sz="1800">
              <a:solidFill>
                <a:srgbClr val="A6A6A6"/>
              </a:solidFill>
              <a:latin typeface="Arial" charset="0"/>
            </a:endParaRPr>
          </a:p>
        </p:txBody>
      </p:sp>
      <p:sp>
        <p:nvSpPr>
          <p:cNvPr id="145428" name="Text Box 38"/>
          <p:cNvSpPr txBox="1">
            <a:spLocks noChangeArrowheads="1"/>
          </p:cNvSpPr>
          <p:nvPr>
            <p:custDataLst>
              <p:tags r:id="rId1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65559" name="Text Box 39"/>
          <p:cNvSpPr txBox="1">
            <a:spLocks noChangeArrowheads="1"/>
          </p:cNvSpPr>
          <p:nvPr>
            <p:custDataLst>
              <p:tags r:id="rId20"/>
            </p:custDataLst>
          </p:nvPr>
        </p:nvSpPr>
        <p:spPr bwMode="auto">
          <a:xfrm>
            <a:off x="484188" y="38989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r13</a:t>
            </a:r>
          </a:p>
        </p:txBody>
      </p:sp>
      <p:sp>
        <p:nvSpPr>
          <p:cNvPr id="145430" name="Rectangle 40"/>
          <p:cNvSpPr>
            <a:spLocks noChangeArrowheads="1"/>
          </p:cNvSpPr>
          <p:nvPr>
            <p:custDataLst>
              <p:tags r:id="rId2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write r13</a:t>
            </a:r>
            <a:endParaRPr lang="en-US" sz="1800">
              <a:solidFill>
                <a:srgbClr val="A6A6A6"/>
              </a:solidFill>
              <a:latin typeface="Arial" charset="0"/>
            </a:endParaRPr>
          </a:p>
        </p:txBody>
      </p:sp>
      <p:sp>
        <p:nvSpPr>
          <p:cNvPr id="145431" name="Rectangle 41"/>
          <p:cNvSpPr>
            <a:spLocks noChangeArrowheads="1"/>
          </p:cNvSpPr>
          <p:nvPr>
            <p:custDataLst>
              <p:tags r:id="rId2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halt</a:t>
            </a:r>
            <a:endParaRPr lang="en-US" sz="1800">
              <a:solidFill>
                <a:srgbClr val="A6A6A6"/>
              </a:solidFill>
              <a:latin typeface="Arial" charset="0"/>
            </a:endParaRPr>
          </a:p>
        </p:txBody>
      </p:sp>
      <p:sp>
        <p:nvSpPr>
          <p:cNvPr id="145432" name="Rectangle 42"/>
          <p:cNvSpPr>
            <a:spLocks noChangeArrowheads="1"/>
          </p:cNvSpPr>
          <p:nvPr>
            <p:custDataLst>
              <p:tags r:id="rId2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loadn r13 1</a:t>
            </a:r>
            <a:endParaRPr lang="en-US" sz="1800">
              <a:solidFill>
                <a:srgbClr val="A6A6A6"/>
              </a:solidFill>
              <a:latin typeface="Arial" charset="0"/>
            </a:endParaRPr>
          </a:p>
        </p:txBody>
      </p:sp>
      <p:sp>
        <p:nvSpPr>
          <p:cNvPr id="145433" name="Rectangle 43"/>
          <p:cNvSpPr>
            <a:spLocks noChangeArrowheads="1"/>
          </p:cNvSpPr>
          <p:nvPr>
            <p:custDataLst>
              <p:tags r:id="rId2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4" name="Rectangle 44"/>
          <p:cNvSpPr>
            <a:spLocks noChangeArrowheads="1"/>
          </p:cNvSpPr>
          <p:nvPr>
            <p:custDataLst>
              <p:tags r:id="rId2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5" name="Rectangle 45"/>
          <p:cNvSpPr>
            <a:spLocks noChangeArrowheads="1"/>
          </p:cNvSpPr>
          <p:nvPr>
            <p:custDataLst>
              <p:tags r:id="rId2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6" name="Rectangle 46"/>
          <p:cNvSpPr>
            <a:spLocks noChangeArrowheads="1"/>
          </p:cNvSpPr>
          <p:nvPr>
            <p:custDataLst>
              <p:tags r:id="rId2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7" name="Rectangle 169"/>
          <p:cNvSpPr>
            <a:spLocks noChangeArrowheads="1"/>
          </p:cNvSpPr>
          <p:nvPr>
            <p:custDataLst>
              <p:tags r:id="rId2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jeqz r1 9</a:t>
            </a:r>
            <a:endParaRPr lang="en-US" sz="1800">
              <a:solidFill>
                <a:srgbClr val="A6A6A6"/>
              </a:solidFill>
              <a:latin typeface="Arial" charset="0"/>
            </a:endParaRPr>
          </a:p>
        </p:txBody>
      </p:sp>
      <p:sp>
        <p:nvSpPr>
          <p:cNvPr id="145438" name="Rectangle 170"/>
          <p:cNvSpPr>
            <a:spLocks noChangeArrowheads="1"/>
          </p:cNvSpPr>
          <p:nvPr>
            <p:custDataLst>
              <p:tags r:id="rId2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mul r13 r13 r1</a:t>
            </a:r>
            <a:endParaRPr lang="en-US" sz="1800">
              <a:solidFill>
                <a:srgbClr val="A6A6A6"/>
              </a:solidFill>
              <a:latin typeface="Arial" charset="0"/>
            </a:endParaRPr>
          </a:p>
        </p:txBody>
      </p:sp>
      <p:sp>
        <p:nvSpPr>
          <p:cNvPr id="145439" name="Rectangle 171"/>
          <p:cNvSpPr>
            <a:spLocks noChangeArrowheads="1"/>
          </p:cNvSpPr>
          <p:nvPr>
            <p:custDataLst>
              <p:tags r:id="rId3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145440" name="Rectangle 172"/>
          <p:cNvSpPr>
            <a:spLocks noChangeArrowheads="1"/>
          </p:cNvSpPr>
          <p:nvPr>
            <p:custDataLst>
              <p:tags r:id="rId3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 5</a:t>
            </a:r>
            <a:endParaRPr lang="en-US" sz="1800">
              <a:solidFill>
                <a:srgbClr val="A6A6A6"/>
              </a:solidFill>
              <a:latin typeface="Arial" charset="0"/>
            </a:endParaRPr>
          </a:p>
        </p:txBody>
      </p:sp>
      <p:sp>
        <p:nvSpPr>
          <p:cNvPr id="145441" name="Rectangle 173"/>
          <p:cNvSpPr>
            <a:spLocks noChangeArrowheads="1"/>
          </p:cNvSpPr>
          <p:nvPr>
            <p:custDataLst>
              <p:tags r:id="rId3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jumpi r14</a:t>
            </a:r>
            <a:endParaRPr lang="en-US" sz="1800">
              <a:solidFill>
                <a:srgbClr val="A6A6A6"/>
              </a:solidFill>
              <a:latin typeface="Arial" charset="0"/>
            </a:endParaRPr>
          </a:p>
        </p:txBody>
      </p:sp>
      <p:sp>
        <p:nvSpPr>
          <p:cNvPr id="65572" name="Text Box 174"/>
          <p:cNvSpPr txBox="1">
            <a:spLocks noChangeArrowheads="1"/>
          </p:cNvSpPr>
          <p:nvPr/>
        </p:nvSpPr>
        <p:spPr bwMode="auto">
          <a:xfrm>
            <a:off x="1687513" y="2819400"/>
            <a:ext cx="1789112" cy="244475"/>
          </a:xfrm>
          <a:prstGeom prst="rect">
            <a:avLst/>
          </a:prstGeom>
          <a:noFill/>
          <a:ln w="19050">
            <a:noFill/>
            <a:miter lim="800000"/>
            <a:headEnd/>
            <a:tailEnd/>
          </a:ln>
        </p:spPr>
        <p:txBody>
          <a:bodyPr>
            <a:spAutoFit/>
          </a:bodyPr>
          <a:lstStyle/>
          <a:p>
            <a:pPr algn="r">
              <a:spcBef>
                <a:spcPct val="50000"/>
              </a:spcBef>
              <a:defRPr/>
            </a:pPr>
            <a:r>
              <a:rPr lang="en-US" sz="1000" b="1">
                <a:solidFill>
                  <a:schemeClr val="bg1">
                    <a:lumMod val="65000"/>
                  </a:schemeClr>
                </a:solidFill>
                <a:latin typeface="Arial" pitchFamily="-106" charset="0"/>
                <a:cs typeface="ＭＳ Ｐゴシック" pitchFamily="-106" charset="-128"/>
              </a:rPr>
              <a:t>Input value: x</a:t>
            </a:r>
          </a:p>
        </p:txBody>
      </p:sp>
      <p:sp>
        <p:nvSpPr>
          <p:cNvPr id="14544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A6A6A6"/>
                </a:solidFill>
                <a:latin typeface="Arial" charset="0"/>
              </a:rPr>
              <a:t>Final result - return value - </a:t>
            </a:r>
            <a:r>
              <a:rPr lang="en-US" sz="1000" b="1" i="1">
                <a:solidFill>
                  <a:srgbClr val="A6A6A6"/>
                </a:solidFill>
                <a:latin typeface="Arial" charset="0"/>
              </a:rPr>
              <a:t>in progress</a:t>
            </a:r>
            <a:endParaRPr lang="en-US" sz="1000" b="1">
              <a:solidFill>
                <a:srgbClr val="A6A6A6"/>
              </a:solidFill>
              <a:latin typeface="Arial" charset="0"/>
            </a:endParaRPr>
          </a:p>
        </p:txBody>
      </p:sp>
      <p:sp>
        <p:nvSpPr>
          <p:cNvPr id="6557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5" name="Text Box 177"/>
          <p:cNvSpPr txBox="1">
            <a:spLocks noChangeArrowheads="1"/>
          </p:cNvSpPr>
          <p:nvPr/>
        </p:nvSpPr>
        <p:spPr bwMode="auto">
          <a:xfrm>
            <a:off x="8080375" y="4949825"/>
            <a:ext cx="904875" cy="457200"/>
          </a:xfrm>
          <a:prstGeom prst="rect">
            <a:avLst/>
          </a:prstGeom>
          <a:noFill/>
          <a:ln w="19050">
            <a:noFill/>
            <a:miter lim="800000"/>
            <a:headEnd/>
            <a:tailEnd/>
          </a:ln>
        </p:spPr>
        <p:txBody>
          <a:bodyPr>
            <a:spAutoFit/>
          </a:bodyPr>
          <a:lstStyle/>
          <a:p>
            <a:pPr>
              <a:spcBef>
                <a:spcPct val="50000"/>
              </a:spcBef>
              <a:defRPr/>
            </a:pPr>
            <a:r>
              <a:rPr lang="en-US">
                <a:solidFill>
                  <a:schemeClr val="bg1">
                    <a:lumMod val="65000"/>
                  </a:schemeClr>
                </a:solidFill>
                <a:cs typeface="ＭＳ Ｐゴシック" pitchFamily="-106" charset="-128"/>
              </a:rPr>
              <a:t>loop</a:t>
            </a:r>
          </a:p>
        </p:txBody>
      </p:sp>
      <p:sp>
        <p:nvSpPr>
          <p:cNvPr id="65576" name="Line 178"/>
          <p:cNvSpPr>
            <a:spLocks noChangeShapeType="1"/>
          </p:cNvSpPr>
          <p:nvPr/>
        </p:nvSpPr>
        <p:spPr bwMode="auto">
          <a:xfrm>
            <a:off x="7627938" y="4724400"/>
            <a:ext cx="0" cy="1047750"/>
          </a:xfrm>
          <a:prstGeom prst="line">
            <a:avLst/>
          </a:pr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7" name="Text Box 180"/>
          <p:cNvSpPr txBox="1">
            <a:spLocks noChangeArrowheads="1"/>
          </p:cNvSpPr>
          <p:nvPr/>
        </p:nvSpPr>
        <p:spPr bwMode="auto">
          <a:xfrm>
            <a:off x="7548563" y="5905500"/>
            <a:ext cx="11080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return</a:t>
            </a:r>
          </a:p>
        </p:txBody>
      </p:sp>
      <p:sp>
        <p:nvSpPr>
          <p:cNvPr id="65578" name="Text Box 185"/>
          <p:cNvSpPr txBox="1">
            <a:spLocks noChangeArrowheads="1"/>
          </p:cNvSpPr>
          <p:nvPr/>
        </p:nvSpPr>
        <p:spPr bwMode="auto">
          <a:xfrm>
            <a:off x="7762875" y="2457450"/>
            <a:ext cx="904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input</a:t>
            </a:r>
          </a:p>
        </p:txBody>
      </p:sp>
      <p:sp>
        <p:nvSpPr>
          <p:cNvPr id="65579" name="AutoShape 186"/>
          <p:cNvSpPr>
            <a:spLocks/>
          </p:cNvSpPr>
          <p:nvPr/>
        </p:nvSpPr>
        <p:spPr bwMode="auto">
          <a:xfrm>
            <a:off x="7661275" y="2468563"/>
            <a:ext cx="74613" cy="474662"/>
          </a:xfrm>
          <a:prstGeom prst="rightBrace">
            <a:avLst>
              <a:gd name="adj1" fmla="val 3882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0" name="Text Box 187"/>
          <p:cNvSpPr txBox="1">
            <a:spLocks noChangeArrowheads="1"/>
          </p:cNvSpPr>
          <p:nvPr/>
        </p:nvSpPr>
        <p:spPr bwMode="auto">
          <a:xfrm>
            <a:off x="7543800" y="292735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function call</a:t>
            </a:r>
          </a:p>
        </p:txBody>
      </p:sp>
      <p:sp>
        <p:nvSpPr>
          <p:cNvPr id="145451" name="Rectangle 188"/>
          <p:cNvSpPr>
            <a:spLocks noChangeArrowheads="1"/>
          </p:cNvSpPr>
          <p:nvPr>
            <p:custDataLst>
              <p:tags r:id="rId3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2" name="Text Box 189"/>
          <p:cNvSpPr txBox="1">
            <a:spLocks noChangeArrowheads="1"/>
          </p:cNvSpPr>
          <p:nvPr>
            <p:custDataLst>
              <p:tags r:id="rId34"/>
            </p:custDataLst>
          </p:nvPr>
        </p:nvSpPr>
        <p:spPr bwMode="auto">
          <a:xfrm>
            <a:off x="487363" y="47371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r14</a:t>
            </a:r>
          </a:p>
        </p:txBody>
      </p:sp>
      <p:sp>
        <p:nvSpPr>
          <p:cNvPr id="145453"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65584" name="Text Box 194"/>
          <p:cNvSpPr txBox="1">
            <a:spLocks noChangeArrowheads="1"/>
          </p:cNvSpPr>
          <p:nvPr/>
        </p:nvSpPr>
        <p:spPr bwMode="auto">
          <a:xfrm>
            <a:off x="7543800" y="407670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the function!</a:t>
            </a:r>
          </a:p>
        </p:txBody>
      </p:sp>
      <p:sp>
        <p:nvSpPr>
          <p:cNvPr id="65585" name="Text Box 197"/>
          <p:cNvSpPr txBox="1">
            <a:spLocks noChangeArrowheads="1"/>
          </p:cNvSpPr>
          <p:nvPr/>
        </p:nvSpPr>
        <p:spPr bwMode="auto">
          <a:xfrm>
            <a:off x="7731125" y="3444875"/>
            <a:ext cx="1031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output</a:t>
            </a:r>
          </a:p>
        </p:txBody>
      </p:sp>
      <p:sp>
        <p:nvSpPr>
          <p:cNvPr id="65586" name="AutoShape 198"/>
          <p:cNvSpPr>
            <a:spLocks/>
          </p:cNvSpPr>
          <p:nvPr/>
        </p:nvSpPr>
        <p:spPr bwMode="auto">
          <a:xfrm>
            <a:off x="7643813" y="3424238"/>
            <a:ext cx="93662" cy="498475"/>
          </a:xfrm>
          <a:prstGeom prst="rightBrace">
            <a:avLst>
              <a:gd name="adj1" fmla="val 6920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7" name="Text Box 30"/>
          <p:cNvSpPr txBox="1">
            <a:spLocks noChangeArrowheads="1"/>
          </p:cNvSpPr>
          <p:nvPr>
            <p:custDataLst>
              <p:tags r:id="rId35"/>
            </p:custDataLst>
          </p:nvPr>
        </p:nvSpPr>
        <p:spPr bwMode="auto">
          <a:xfrm>
            <a:off x="4567238" y="405130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4</a:t>
            </a:r>
          </a:p>
        </p:txBody>
      </p:sp>
      <p:sp>
        <p:nvSpPr>
          <p:cNvPr id="65588" name="Text Box 31"/>
          <p:cNvSpPr txBox="1">
            <a:spLocks noChangeArrowheads="1"/>
          </p:cNvSpPr>
          <p:nvPr>
            <p:custDataLst>
              <p:tags r:id="rId36"/>
            </p:custDataLst>
          </p:nvPr>
        </p:nvSpPr>
        <p:spPr bwMode="auto">
          <a:xfrm>
            <a:off x="4567238" y="4440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5</a:t>
            </a:r>
          </a:p>
        </p:txBody>
      </p:sp>
      <p:sp>
        <p:nvSpPr>
          <p:cNvPr id="65589" name="Text Box 33"/>
          <p:cNvSpPr txBox="1">
            <a:spLocks noChangeArrowheads="1"/>
          </p:cNvSpPr>
          <p:nvPr>
            <p:custDataLst>
              <p:tags r:id="rId37"/>
            </p:custDataLst>
          </p:nvPr>
        </p:nvSpPr>
        <p:spPr bwMode="auto">
          <a:xfrm>
            <a:off x="4567238" y="4821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6</a:t>
            </a:r>
          </a:p>
        </p:txBody>
      </p:sp>
      <p:sp>
        <p:nvSpPr>
          <p:cNvPr id="65590" name="Text Box 34"/>
          <p:cNvSpPr txBox="1">
            <a:spLocks noChangeArrowheads="1"/>
          </p:cNvSpPr>
          <p:nvPr>
            <p:custDataLst>
              <p:tags r:id="rId38"/>
            </p:custDataLst>
          </p:nvPr>
        </p:nvSpPr>
        <p:spPr bwMode="auto">
          <a:xfrm>
            <a:off x="4567238" y="5202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7</a:t>
            </a:r>
          </a:p>
        </p:txBody>
      </p:sp>
      <p:sp>
        <p:nvSpPr>
          <p:cNvPr id="65591" name="Text Box 35"/>
          <p:cNvSpPr txBox="1">
            <a:spLocks noChangeArrowheads="1"/>
          </p:cNvSpPr>
          <p:nvPr>
            <p:custDataLst>
              <p:tags r:id="rId39"/>
            </p:custDataLst>
          </p:nvPr>
        </p:nvSpPr>
        <p:spPr bwMode="auto">
          <a:xfrm>
            <a:off x="4562475" y="5591175"/>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8</a:t>
            </a:r>
          </a:p>
        </p:txBody>
      </p:sp>
      <p:sp>
        <p:nvSpPr>
          <p:cNvPr id="65592" name="Text Box 36"/>
          <p:cNvSpPr txBox="1">
            <a:spLocks noChangeArrowheads="1"/>
          </p:cNvSpPr>
          <p:nvPr>
            <p:custDataLst>
              <p:tags r:id="rId40"/>
            </p:custDataLst>
          </p:nvPr>
        </p:nvSpPr>
        <p:spPr bwMode="auto">
          <a:xfrm>
            <a:off x="4559300" y="594995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9</a:t>
            </a:r>
          </a:p>
        </p:txBody>
      </p:sp>
      <p:sp>
        <p:nvSpPr>
          <p:cNvPr id="145463" name="Rectangle 82"/>
          <p:cNvSpPr>
            <a:spLocks noChangeArrowheads="1"/>
          </p:cNvSpPr>
          <p:nvPr/>
        </p:nvSpPr>
        <p:spPr bwMode="auto">
          <a:xfrm>
            <a:off x="377825" y="2684463"/>
            <a:ext cx="1219200" cy="4619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the clobbering!</a:t>
            </a:r>
            <a:endParaRPr lang="en-US" sz="1200">
              <a:solidFill>
                <a:srgbClr val="008000"/>
              </a:solidFill>
            </a:endParaRPr>
          </a:p>
        </p:txBody>
      </p:sp>
      <p:sp>
        <p:nvSpPr>
          <p:cNvPr id="145464" name="Text Box 211"/>
          <p:cNvSpPr txBox="1">
            <a:spLocks noChangeArrowheads="1"/>
          </p:cNvSpPr>
          <p:nvPr/>
        </p:nvSpPr>
        <p:spPr bwMode="auto">
          <a:xfrm>
            <a:off x="1406525" y="4513263"/>
            <a:ext cx="2895600" cy="12017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solidFill>
                  <a:srgbClr val="008000"/>
                </a:solidFill>
                <a:latin typeface="Calibri" pitchFamily="-106" charset="0"/>
              </a:rPr>
              <a:t>This f'n is </a:t>
            </a:r>
            <a:r>
              <a:rPr lang="en-US" sz="3600" b="1" i="1">
                <a:solidFill>
                  <a:srgbClr val="008000"/>
                </a:solidFill>
                <a:latin typeface="Calibri" pitchFamily="-106" charset="0"/>
              </a:rPr>
              <a:t>destructive</a:t>
            </a:r>
            <a:r>
              <a:rPr lang="en-US" sz="3600">
                <a:solidFill>
                  <a:srgbClr val="008000"/>
                </a:solidFill>
                <a:latin typeface="Calibri" pitchFamily="-106" charset="0"/>
              </a:rPr>
              <a:t>!</a:t>
            </a:r>
          </a:p>
        </p:txBody>
      </p:sp>
      <p:sp>
        <p:nvSpPr>
          <p:cNvPr id="145465" name="Text Box 17"/>
          <p:cNvSpPr txBox="1">
            <a:spLocks noChangeArrowheads="1"/>
          </p:cNvSpPr>
          <p:nvPr>
            <p:custDataLst>
              <p:tags r:id="rId4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 but potentially LOTS of function calls.</a:t>
            </a:r>
          </a:p>
        </p:txBody>
      </p:sp>
      <p:sp>
        <p:nvSpPr>
          <p:cNvPr id="145466" name="Text Box 18"/>
          <p:cNvSpPr txBox="1">
            <a:spLocks noChangeArrowheads="1"/>
          </p:cNvSpPr>
          <p:nvPr>
            <p:custDataLst>
              <p:tags r:id="rId4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There is only ONE set of registers...</a:t>
            </a:r>
          </a:p>
        </p:txBody>
      </p:sp>
      <p:sp>
        <p:nvSpPr>
          <p:cNvPr id="145467" name="Left Brace 87"/>
          <p:cNvSpPr>
            <a:spLocks/>
          </p:cNvSpPr>
          <p:nvPr/>
        </p:nvSpPr>
        <p:spPr bwMode="auto">
          <a:xfrm>
            <a:off x="4214813" y="4243388"/>
            <a:ext cx="268287" cy="2001837"/>
          </a:xfrm>
          <a:prstGeom prst="leftBrace">
            <a:avLst>
              <a:gd name="adj1" fmla="val 44251"/>
              <a:gd name="adj2" fmla="val 50000"/>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5468" name="Rectangle 88"/>
          <p:cNvSpPr>
            <a:spLocks noChangeArrowheads="1"/>
          </p:cNvSpPr>
          <p:nvPr/>
        </p:nvSpPr>
        <p:spPr bwMode="auto">
          <a:xfrm>
            <a:off x="588963" y="3581400"/>
            <a:ext cx="3403600"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00"/>
                </a:solidFill>
                <a:latin typeface="Courier New" pitchFamily="-106" charset="0"/>
              </a:rPr>
              <a:t>r1</a:t>
            </a:r>
            <a:r>
              <a:rPr lang="en-US" sz="3200" b="1">
                <a:solidFill>
                  <a:srgbClr val="000000"/>
                </a:solidFill>
                <a:latin typeface="Calibri" pitchFamily="-106" charset="0"/>
              </a:rPr>
              <a:t> gets clobbered!</a:t>
            </a:r>
            <a:endParaRPr lang="en-US" sz="3200"/>
          </a:p>
        </p:txBody>
      </p:sp>
      <p:grpSp>
        <p:nvGrpSpPr>
          <p:cNvPr id="145469" name="Group 190"/>
          <p:cNvGrpSpPr>
            <a:grpSpLocks/>
          </p:cNvGrpSpPr>
          <p:nvPr>
            <p:custDataLst>
              <p:tags r:id="rId43"/>
            </p:custDataLst>
          </p:nvPr>
        </p:nvGrpSpPr>
        <p:grpSpPr bwMode="auto">
          <a:xfrm>
            <a:off x="177800" y="2960688"/>
            <a:ext cx="350838" cy="352425"/>
            <a:chOff x="2928" y="1051"/>
            <a:chExt cx="840" cy="957"/>
          </a:xfrm>
        </p:grpSpPr>
        <p:sp>
          <p:nvSpPr>
            <p:cNvPr id="145471" name="Freeform 191"/>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72" name="Oval 192"/>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73" name="Oval 193"/>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4" name="Oval 194"/>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5" name="Oval 195"/>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6" name="Oval 196"/>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7" name="Oval 197"/>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8" name="Oval 198"/>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9" name="AutoShape 199"/>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80" name="Freeform 200"/>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81" name="Freeform 201"/>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82" name="Freeform 202"/>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83" name="Freeform 203"/>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70" name="Text Box 62"/>
          <p:cNvSpPr txBox="1">
            <a:spLocks noChangeArrowheads="1"/>
          </p:cNvSpPr>
          <p:nvPr/>
        </p:nvSpPr>
        <p:spPr bwMode="auto">
          <a:xfrm>
            <a:off x="1697038" y="1192213"/>
            <a:ext cx="5410200" cy="954087"/>
          </a:xfrm>
          <a:prstGeom prst="rect">
            <a:avLst/>
          </a:prstGeom>
          <a:solidFill>
            <a:srgbClr val="D2D2D2"/>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00"/>
                </a:solidFill>
                <a:latin typeface="Calibri" pitchFamily="-106" charset="0"/>
              </a:rPr>
              <a:t>we want it to SEEM like each function has </a:t>
            </a:r>
            <a:r>
              <a:rPr lang="en-US" sz="2800" i="1">
                <a:solidFill>
                  <a:srgbClr val="FF0000"/>
                </a:solidFill>
                <a:latin typeface="Calibri" pitchFamily="-106" charset="0"/>
              </a:rPr>
              <a:t>its own</a:t>
            </a:r>
            <a:r>
              <a:rPr lang="en-US" sz="2800" i="1">
                <a:solidFill>
                  <a:srgbClr val="000000"/>
                </a:solidFill>
                <a:latin typeface="Calibri" pitchFamily="-106" charset="0"/>
              </a:rPr>
              <a:t> registers!</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9"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46435"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6"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7" name="Rectangle 15"/>
          <p:cNvSpPr>
            <a:spLocks noChangeArrowheads="1"/>
          </p:cNvSpPr>
          <p:nvPr/>
        </p:nvSpPr>
        <p:spPr bwMode="auto">
          <a:xfrm>
            <a:off x="5983288" y="1809750"/>
            <a:ext cx="28908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STORE important data beforehand</a:t>
            </a:r>
          </a:p>
        </p:txBody>
      </p:sp>
      <p:sp>
        <p:nvSpPr>
          <p:cNvPr id="146438" name="Rectangle 16"/>
          <p:cNvSpPr>
            <a:spLocks noChangeArrowheads="1"/>
          </p:cNvSpPr>
          <p:nvPr/>
        </p:nvSpPr>
        <p:spPr bwMode="auto">
          <a:xfrm>
            <a:off x="7070725" y="25527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gets stored...</a:t>
            </a:r>
            <a:endParaRPr lang="en-US" sz="1500"/>
          </a:p>
        </p:txBody>
      </p:sp>
      <p:sp>
        <p:nvSpPr>
          <p:cNvPr id="146439" name="Rectangle 17"/>
          <p:cNvSpPr>
            <a:spLocks noChangeArrowheads="1"/>
          </p:cNvSpPr>
          <p:nvPr/>
        </p:nvSpPr>
        <p:spPr bwMode="auto">
          <a:xfrm>
            <a:off x="5387975" y="1914525"/>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46440" name="Rectangle 18"/>
          <p:cNvSpPr>
            <a:spLocks noChangeArrowheads="1"/>
          </p:cNvSpPr>
          <p:nvPr/>
        </p:nvSpPr>
        <p:spPr bwMode="auto">
          <a:xfrm>
            <a:off x="5378450" y="3217863"/>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46441" name="Rectangle 19"/>
          <p:cNvSpPr>
            <a:spLocks noChangeArrowheads="1"/>
          </p:cNvSpPr>
          <p:nvPr/>
        </p:nvSpPr>
        <p:spPr bwMode="auto">
          <a:xfrm>
            <a:off x="5983288" y="3135313"/>
            <a:ext cx="254793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solidFill>
                  <a:srgbClr val="0000FF"/>
                </a:solidFill>
                <a:latin typeface="Calibri" pitchFamily="-106" charset="0"/>
              </a:rPr>
              <a:t>CALL our f'n and let it destroy stuff!</a:t>
            </a:r>
            <a:endParaRPr lang="en-US">
              <a:solidFill>
                <a:srgbClr val="0000FF"/>
              </a:solidFill>
            </a:endParaRPr>
          </a:p>
        </p:txBody>
      </p:sp>
      <p:sp>
        <p:nvSpPr>
          <p:cNvPr id="146442" name="Rectangle 20"/>
          <p:cNvSpPr>
            <a:spLocks noChangeArrowheads="1"/>
          </p:cNvSpPr>
          <p:nvPr/>
        </p:nvSpPr>
        <p:spPr bwMode="auto">
          <a:xfrm>
            <a:off x="5376863" y="4433888"/>
            <a:ext cx="6413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(3) </a:t>
            </a:r>
            <a:endParaRPr lang="en-US" sz="3200"/>
          </a:p>
        </p:txBody>
      </p:sp>
      <p:sp>
        <p:nvSpPr>
          <p:cNvPr id="146443" name="Rectangle 21"/>
          <p:cNvSpPr>
            <a:spLocks noChangeArrowheads="1"/>
          </p:cNvSpPr>
          <p:nvPr/>
        </p:nvSpPr>
        <p:spPr bwMode="auto">
          <a:xfrm>
            <a:off x="5983288" y="4529138"/>
            <a:ext cx="29289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JUMPi back to return</a:t>
            </a:r>
            <a:endParaRPr lang="en-US"/>
          </a:p>
        </p:txBody>
      </p:sp>
      <p:sp>
        <p:nvSpPr>
          <p:cNvPr id="146444" name="Rectangle 22"/>
          <p:cNvSpPr>
            <a:spLocks noChangeArrowheads="1"/>
          </p:cNvSpPr>
          <p:nvPr/>
        </p:nvSpPr>
        <p:spPr bwMode="auto">
          <a:xfrm>
            <a:off x="5373688" y="5619750"/>
            <a:ext cx="6413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46445" name="Rectangle 23"/>
          <p:cNvSpPr>
            <a:spLocks noChangeArrowheads="1"/>
          </p:cNvSpPr>
          <p:nvPr/>
        </p:nvSpPr>
        <p:spPr bwMode="auto">
          <a:xfrm>
            <a:off x="5983288" y="5554663"/>
            <a:ext cx="29289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LOAD important data back afterwards</a:t>
            </a:r>
            <a:endParaRPr lang="en-US"/>
          </a:p>
        </p:txBody>
      </p:sp>
      <p:sp>
        <p:nvSpPr>
          <p:cNvPr id="146446" name="Rectangle 24"/>
          <p:cNvSpPr>
            <a:spLocks noChangeArrowheads="1"/>
          </p:cNvSpPr>
          <p:nvPr/>
        </p:nvSpPr>
        <p:spPr bwMode="auto">
          <a:xfrm>
            <a:off x="7070725" y="630555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is back as before!</a:t>
            </a:r>
            <a:endParaRPr lang="en-US" sz="1500"/>
          </a:p>
        </p:txBody>
      </p:sp>
      <p:sp>
        <p:nvSpPr>
          <p:cNvPr id="146447" name="Rectangle 13"/>
          <p:cNvSpPr>
            <a:spLocks noChangeArrowheads="1"/>
          </p:cNvSpPr>
          <p:nvPr/>
        </p:nvSpPr>
        <p:spPr bwMode="auto">
          <a:xfrm>
            <a:off x="533400" y="48768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latin typeface="Calibri" pitchFamily="-106" charset="0"/>
              </a:rPr>
              <a:t>Solution!</a:t>
            </a:r>
            <a:endParaRPr lang="en-US" sz="4200">
              <a:latin typeface="Calibri" pitchFamily="-106" charset="0"/>
            </a:endParaRPr>
          </a:p>
        </p:txBody>
      </p:sp>
      <p:sp>
        <p:nvSpPr>
          <p:cNvPr id="146448" name="Text Box 196"/>
          <p:cNvSpPr txBox="1">
            <a:spLocks noChangeArrowheads="1"/>
          </p:cNvSpPr>
          <p:nvPr/>
        </p:nvSpPr>
        <p:spPr bwMode="auto">
          <a:xfrm>
            <a:off x="328613" y="5726113"/>
            <a:ext cx="32194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Implementing function calls in assembly</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libri" pitchFamily="-106" charset="0"/>
              </a:rPr>
              <a:t>call and </a:t>
            </a:r>
            <a:r>
              <a:rPr lang="en-US" sz="4200"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745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746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7461"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7462"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7463"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7464"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7465"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7466"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7467"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7468"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69"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70"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71"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a:t>
            </a:r>
            <a:r>
              <a:rPr lang="en-US">
                <a:solidFill>
                  <a:srgbClr val="1C9898"/>
                </a:solidFill>
                <a:latin typeface="Calibri" pitchFamily="-106" charset="0"/>
              </a:rPr>
              <a:t>stores</a:t>
            </a:r>
            <a:r>
              <a:rPr lang="en-US">
                <a:latin typeface="Calibri" pitchFamily="-106" charset="0"/>
              </a:rPr>
              <a:t>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147472"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7473"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4"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5"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6"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7477"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7478"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7479"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7480"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81"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47482"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rgbClr val="1C9898"/>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848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848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8485"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6"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7"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8"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849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14849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49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849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49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49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14850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14850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7"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8"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9"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10"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148511"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148512"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3"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4"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5"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6"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7"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8"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148519"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148520"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2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22"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Aha!</a:t>
            </a:r>
          </a:p>
        </p:txBody>
      </p:sp>
      <p:sp>
        <p:nvSpPr>
          <p:cNvPr id="1485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8524"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5"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6"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85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85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8530"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8531"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495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49509"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49510"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11"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49512"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49513"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49514"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49515"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6"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7"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9518"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49519"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49520"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49521" name="Group 17"/>
          <p:cNvGrpSpPr>
            <a:grpSpLocks/>
          </p:cNvGrpSpPr>
          <p:nvPr>
            <p:custDataLst>
              <p:tags r:id="rId16"/>
            </p:custDataLst>
          </p:nvPr>
        </p:nvGrpSpPr>
        <p:grpSpPr bwMode="auto">
          <a:xfrm>
            <a:off x="280988" y="319088"/>
            <a:ext cx="744537" cy="927100"/>
            <a:chOff x="2928" y="1051"/>
            <a:chExt cx="840" cy="957"/>
          </a:xfrm>
        </p:grpSpPr>
        <p:sp>
          <p:nvSpPr>
            <p:cNvPr id="149528"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2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3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3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3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3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4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2"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49523"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49524"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49525"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custDataLst>
              <p:tags r:id="rId1"/>
            </p:custDataLst>
          </p:nvPr>
        </p:nvGrpSpPr>
        <p:grpSpPr bwMode="auto">
          <a:xfrm>
            <a:off x="4691063" y="1347788"/>
            <a:ext cx="3570287" cy="180975"/>
            <a:chOff x="295" y="1311"/>
            <a:chExt cx="5177" cy="114"/>
          </a:xfrm>
        </p:grpSpPr>
        <p:sp>
          <p:nvSpPr>
            <p:cNvPr id="150552"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0532"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Assembly Language</a:t>
            </a:r>
          </a:p>
        </p:txBody>
      </p:sp>
      <p:sp>
        <p:nvSpPr>
          <p:cNvPr id="150533"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halt</a:t>
            </a:r>
            <a:endParaRPr lang="en-US" sz="3600" b="1">
              <a:solidFill>
                <a:srgbClr val="0A04EB"/>
              </a:solidFill>
              <a:latin typeface="Courier New" pitchFamily="-106" charset="0"/>
            </a:endParaRPr>
          </a:p>
        </p:txBody>
      </p:sp>
      <p:sp>
        <p:nvSpPr>
          <p:cNvPr id="150534" name="Rectangle 8"/>
          <p:cNvSpPr>
            <a:spLocks noChangeArrowheads="1"/>
          </p:cNvSpPr>
          <p:nvPr>
            <p:custDataLst>
              <p:tags r:id="rId5"/>
            </p:custDataLst>
          </p:nvPr>
        </p:nvSpPr>
        <p:spPr bwMode="auto">
          <a:xfrm>
            <a:off x="457200" y="4748213"/>
            <a:ext cx="2400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write </a:t>
            </a:r>
            <a:r>
              <a:rPr lang="en-US" sz="3600" b="1">
                <a:latin typeface="Courier New" pitchFamily="-106" charset="0"/>
              </a:rPr>
              <a:t>r0</a:t>
            </a:r>
          </a:p>
        </p:txBody>
      </p:sp>
      <p:sp>
        <p:nvSpPr>
          <p:cNvPr id="150535"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add</a:t>
            </a:r>
            <a:r>
              <a:rPr lang="en-US" sz="3600" b="1">
                <a:solidFill>
                  <a:srgbClr val="0A04EB"/>
                </a:solidFill>
                <a:latin typeface="Courier New" pitchFamily="-106" charset="0"/>
              </a:rPr>
              <a:t> </a:t>
            </a:r>
            <a:r>
              <a:rPr lang="en-US" sz="3600" b="1">
                <a:solidFill>
                  <a:srgbClr val="FF071B"/>
                </a:solidFill>
                <a:latin typeface="Courier New" pitchFamily="-106" charset="0"/>
              </a:rPr>
              <a:t>r2</a:t>
            </a:r>
            <a:r>
              <a:rPr lang="en-US" sz="3600" b="1">
                <a:solidFill>
                  <a:srgbClr val="0A04EB"/>
                </a:solidFill>
                <a:latin typeface="Courier New" pitchFamily="-106" charset="0"/>
              </a:rPr>
              <a:t> </a:t>
            </a:r>
            <a:r>
              <a:rPr lang="en-US" sz="3600" b="1">
                <a:latin typeface="Courier New" pitchFamily="-106" charset="0"/>
              </a:rPr>
              <a:t>r1</a:t>
            </a:r>
            <a:r>
              <a:rPr lang="en-US" sz="3600" b="1">
                <a:solidFill>
                  <a:srgbClr val="0A04EB"/>
                </a:solidFill>
                <a:latin typeface="Courier New" pitchFamily="-106" charset="0"/>
              </a:rPr>
              <a:t> r0</a:t>
            </a:r>
          </a:p>
        </p:txBody>
      </p:sp>
      <p:sp>
        <p:nvSpPr>
          <p:cNvPr id="150536"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loadn</a:t>
            </a:r>
            <a:r>
              <a:rPr lang="en-US" sz="3600" b="1">
                <a:solidFill>
                  <a:srgbClr val="0A04EB"/>
                </a:solidFill>
                <a:latin typeface="Courier New" pitchFamily="-106" charset="0"/>
              </a:rPr>
              <a:t> </a:t>
            </a:r>
            <a:r>
              <a:rPr lang="en-US" sz="3600" b="1">
                <a:solidFill>
                  <a:srgbClr val="FF071B"/>
                </a:solidFill>
                <a:latin typeface="Courier New" pitchFamily="-106" charset="0"/>
              </a:rPr>
              <a:t>r0</a:t>
            </a:r>
            <a:r>
              <a:rPr lang="en-US" sz="3600" b="1">
                <a:solidFill>
                  <a:srgbClr val="0A04EB"/>
                </a:solidFill>
                <a:latin typeface="Courier New" pitchFamily="-106" charset="0"/>
              </a:rPr>
              <a:t> </a:t>
            </a:r>
            <a:r>
              <a:rPr lang="en-US" sz="3600" b="1">
                <a:solidFill>
                  <a:srgbClr val="067B0E"/>
                </a:solidFill>
                <a:latin typeface="Courier New" pitchFamily="-106" charset="0"/>
              </a:rPr>
              <a:t>42</a:t>
            </a:r>
            <a:endParaRPr lang="en-US" sz="3600" b="1">
              <a:solidFill>
                <a:srgbClr val="0A04EB"/>
              </a:solidFill>
              <a:latin typeface="Courier New" pitchFamily="-106" charset="0"/>
            </a:endParaRPr>
          </a:p>
        </p:txBody>
      </p:sp>
      <p:sp>
        <p:nvSpPr>
          <p:cNvPr id="150537"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register-level programming</a:t>
            </a:r>
          </a:p>
        </p:txBody>
      </p:sp>
      <p:sp>
        <p:nvSpPr>
          <p:cNvPr id="150538"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sub</a:t>
            </a:r>
            <a:r>
              <a:rPr lang="en-US" sz="3600" b="1">
                <a:solidFill>
                  <a:srgbClr val="0A04EB"/>
                </a:solidFill>
                <a:latin typeface="Courier New" pitchFamily="-106" charset="0"/>
              </a:rPr>
              <a:t> </a:t>
            </a:r>
            <a:r>
              <a:rPr lang="en-US" sz="3600" b="1">
                <a:solidFill>
                  <a:srgbClr val="FF071B"/>
                </a:solidFill>
                <a:latin typeface="Courier New" pitchFamily="-106" charset="0"/>
              </a:rPr>
              <a:t>r5</a:t>
            </a:r>
            <a:r>
              <a:rPr lang="en-US" sz="3600" b="1">
                <a:solidFill>
                  <a:srgbClr val="0A04EB"/>
                </a:solidFill>
                <a:latin typeface="Courier New" pitchFamily="-106" charset="0"/>
              </a:rPr>
              <a:t> </a:t>
            </a:r>
            <a:r>
              <a:rPr lang="en-US" sz="3600" b="1">
                <a:latin typeface="Courier New" pitchFamily="-106" charset="0"/>
              </a:rPr>
              <a:t>r4</a:t>
            </a:r>
            <a:r>
              <a:rPr lang="en-US" sz="3600" b="1">
                <a:solidFill>
                  <a:srgbClr val="0A04EB"/>
                </a:solidFill>
                <a:latin typeface="Courier New" pitchFamily="-106" charset="0"/>
              </a:rPr>
              <a:t> r3</a:t>
            </a:r>
          </a:p>
        </p:txBody>
      </p:sp>
      <p:sp>
        <p:nvSpPr>
          <p:cNvPr id="150539"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mul</a:t>
            </a:r>
            <a:r>
              <a:rPr lang="en-US" sz="3600" b="1">
                <a:solidFill>
                  <a:srgbClr val="0A04EB"/>
                </a:solidFill>
                <a:latin typeface="Courier New" pitchFamily="-106" charset="0"/>
              </a:rPr>
              <a:t> </a:t>
            </a:r>
            <a:r>
              <a:rPr lang="en-US" sz="3600" b="1">
                <a:solidFill>
                  <a:srgbClr val="FF071B"/>
                </a:solidFill>
                <a:latin typeface="Courier New" pitchFamily="-106" charset="0"/>
              </a:rPr>
              <a:t>r11</a:t>
            </a:r>
            <a:r>
              <a:rPr lang="en-US" sz="3600" b="1">
                <a:solidFill>
                  <a:srgbClr val="0A04EB"/>
                </a:solidFill>
                <a:latin typeface="Courier New" pitchFamily="-106" charset="0"/>
              </a:rPr>
              <a:t> </a:t>
            </a:r>
            <a:r>
              <a:rPr lang="en-US" sz="3600" b="1">
                <a:latin typeface="Courier New" pitchFamily="-106" charset="0"/>
              </a:rPr>
              <a:t>r9</a:t>
            </a:r>
            <a:r>
              <a:rPr lang="en-US" sz="3600" b="1">
                <a:solidFill>
                  <a:srgbClr val="0A04EB"/>
                </a:solidFill>
                <a:latin typeface="Courier New" pitchFamily="-106" charset="0"/>
              </a:rPr>
              <a:t> r8</a:t>
            </a:r>
          </a:p>
        </p:txBody>
      </p:sp>
      <p:sp>
        <p:nvSpPr>
          <p:cNvPr id="150540"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Machine Language</a:t>
            </a:r>
          </a:p>
        </p:txBody>
      </p:sp>
      <p:sp>
        <p:nvSpPr>
          <p:cNvPr id="150541"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0011</a:t>
            </a:r>
            <a:r>
              <a:rPr lang="en-US" sz="2800" b="1">
                <a:solidFill>
                  <a:srgbClr val="FF071B"/>
                </a:solidFill>
                <a:latin typeface="Courier New" pitchFamily="-106" charset="0"/>
              </a:rPr>
              <a:t>0000</a:t>
            </a:r>
            <a:r>
              <a:rPr lang="en-US" sz="2800" b="1">
                <a:solidFill>
                  <a:srgbClr val="067B0E"/>
                </a:solidFill>
                <a:latin typeface="Courier New" pitchFamily="-106" charset="0"/>
              </a:rPr>
              <a:t>00101010</a:t>
            </a:r>
            <a:endParaRPr lang="en-US" sz="2800" b="1">
              <a:solidFill>
                <a:srgbClr val="B003D1"/>
              </a:solidFill>
              <a:latin typeface="Courier New" pitchFamily="-106" charset="0"/>
            </a:endParaRPr>
          </a:p>
        </p:txBody>
      </p:sp>
      <p:sp>
        <p:nvSpPr>
          <p:cNvPr id="150542"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0111</a:t>
            </a:r>
            <a:r>
              <a:rPr lang="en-US" sz="2800" b="1">
                <a:solidFill>
                  <a:srgbClr val="FF071B"/>
                </a:solidFill>
                <a:latin typeface="Courier New" pitchFamily="-106" charset="0"/>
              </a:rPr>
              <a:t>0010</a:t>
            </a:r>
            <a:r>
              <a:rPr lang="en-US" sz="2800" b="1">
                <a:latin typeface="Courier New" pitchFamily="-106" charset="0"/>
              </a:rPr>
              <a:t>0001</a:t>
            </a:r>
            <a:r>
              <a:rPr lang="en-US" sz="2800" b="1">
                <a:solidFill>
                  <a:srgbClr val="0A04EB"/>
                </a:solidFill>
                <a:latin typeface="Courier New" pitchFamily="-106" charset="0"/>
              </a:rPr>
              <a:t>0000</a:t>
            </a:r>
            <a:endParaRPr lang="en-US" sz="2800" b="1">
              <a:solidFill>
                <a:srgbClr val="B003D1"/>
              </a:solidFill>
              <a:latin typeface="Courier New" pitchFamily="-106" charset="0"/>
            </a:endParaRPr>
          </a:p>
        </p:txBody>
      </p:sp>
      <p:sp>
        <p:nvSpPr>
          <p:cNvPr id="150543"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1000</a:t>
            </a:r>
            <a:r>
              <a:rPr lang="en-US" sz="2800" b="1">
                <a:solidFill>
                  <a:srgbClr val="FF071B"/>
                </a:solidFill>
                <a:latin typeface="Courier New" pitchFamily="-106" charset="0"/>
              </a:rPr>
              <a:t>0101</a:t>
            </a:r>
            <a:r>
              <a:rPr lang="en-US" sz="2800" b="1">
                <a:latin typeface="Courier New" pitchFamily="-106" charset="0"/>
              </a:rPr>
              <a:t>0100</a:t>
            </a:r>
            <a:r>
              <a:rPr lang="en-US" sz="2800" b="1">
                <a:solidFill>
                  <a:srgbClr val="0A04EB"/>
                </a:solidFill>
                <a:latin typeface="Courier New" pitchFamily="-106" charset="0"/>
              </a:rPr>
              <a:t>0011</a:t>
            </a:r>
          </a:p>
        </p:txBody>
      </p:sp>
      <p:sp>
        <p:nvSpPr>
          <p:cNvPr id="150544"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1001</a:t>
            </a:r>
            <a:r>
              <a:rPr lang="en-US" sz="2800" b="1">
                <a:solidFill>
                  <a:srgbClr val="FF071B"/>
                </a:solidFill>
                <a:latin typeface="Courier New" pitchFamily="-106" charset="0"/>
              </a:rPr>
              <a:t>1011</a:t>
            </a:r>
            <a:r>
              <a:rPr lang="en-US" sz="2800" b="1">
                <a:latin typeface="Courier New" pitchFamily="-106" charset="0"/>
              </a:rPr>
              <a:t>1001</a:t>
            </a:r>
            <a:r>
              <a:rPr lang="en-US" sz="2800" b="1">
                <a:solidFill>
                  <a:srgbClr val="0A04EB"/>
                </a:solidFill>
                <a:latin typeface="Courier New" pitchFamily="-106" charset="0"/>
              </a:rPr>
              <a:t>1000</a:t>
            </a:r>
          </a:p>
        </p:txBody>
      </p:sp>
      <p:sp>
        <p:nvSpPr>
          <p:cNvPr id="150545"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a:t>
            </a:r>
            <a:r>
              <a:rPr lang="en-US" sz="2800" b="1">
                <a:solidFill>
                  <a:srgbClr val="000000"/>
                </a:solidFill>
                <a:latin typeface="Courier New" pitchFamily="-106" charset="0"/>
              </a:rPr>
              <a:t>0000</a:t>
            </a:r>
            <a:r>
              <a:rPr lang="en-US" sz="2800" b="1">
                <a:solidFill>
                  <a:srgbClr val="B003D1"/>
                </a:solidFill>
                <a:latin typeface="Courier New" pitchFamily="-106" charset="0"/>
              </a:rPr>
              <a:t>00000010</a:t>
            </a:r>
            <a:endParaRPr lang="en-US" sz="2800" b="1">
              <a:solidFill>
                <a:srgbClr val="0A04EB"/>
              </a:solidFill>
              <a:latin typeface="Courier New" pitchFamily="-106" charset="0"/>
            </a:endParaRPr>
          </a:p>
        </p:txBody>
      </p:sp>
      <p:sp>
        <p:nvSpPr>
          <p:cNvPr id="150546"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0000000000000000</a:t>
            </a:r>
            <a:endParaRPr lang="en-US" sz="2800" b="1">
              <a:solidFill>
                <a:srgbClr val="0A04EB"/>
              </a:solidFill>
              <a:latin typeface="Courier New" pitchFamily="-106" charset="0"/>
            </a:endParaRPr>
          </a:p>
        </p:txBody>
      </p:sp>
      <p:sp>
        <p:nvSpPr>
          <p:cNvPr id="150547"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bit-level programming</a:t>
            </a:r>
          </a:p>
        </p:txBody>
      </p:sp>
      <p:grpSp>
        <p:nvGrpSpPr>
          <p:cNvPr id="150548" name="Group 22"/>
          <p:cNvGrpSpPr>
            <a:grpSpLocks/>
          </p:cNvGrpSpPr>
          <p:nvPr>
            <p:custDataLst>
              <p:tags r:id="rId19"/>
            </p:custDataLst>
          </p:nvPr>
        </p:nvGrpSpPr>
        <p:grpSpPr bwMode="auto">
          <a:xfrm>
            <a:off x="525463" y="1347788"/>
            <a:ext cx="3408362" cy="180975"/>
            <a:chOff x="295" y="1311"/>
            <a:chExt cx="5177" cy="114"/>
          </a:xfrm>
        </p:grpSpPr>
        <p:sp>
          <p:nvSpPr>
            <p:cNvPr id="150550"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1"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cxnSp>
        <p:nvCxnSpPr>
          <p:cNvPr id="150549" name="Straight Arrow Connector 25"/>
          <p:cNvCxnSpPr>
            <a:cxnSpLocks noChangeShapeType="1"/>
          </p:cNvCxnSpPr>
          <p:nvPr/>
        </p:nvCxnSpPr>
        <p:spPr bwMode="auto">
          <a:xfrm rot="10800000">
            <a:off x="8382000" y="5181600"/>
            <a:ext cx="6096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155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15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1557"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1558"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51559"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51560"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51561"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51562"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51563"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51564"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5"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6"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67"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151568"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cs typeface="ＭＳ Ｐゴシック" pitchFamily="-106" charset="-128"/>
              </a:rPr>
              <a:t>another </a:t>
            </a:r>
            <a:r>
              <a:rPr lang="en-US" sz="1800" b="1" i="1">
                <a:solidFill>
                  <a:schemeClr val="bg1">
                    <a:lumMod val="50000"/>
                  </a:schemeClr>
                </a:solidFill>
                <a:cs typeface="ＭＳ Ｐゴシック" pitchFamily="-106" charset="-128"/>
              </a:rPr>
              <a:t>Stack Frame </a:t>
            </a:r>
            <a:r>
              <a:rPr lang="en-US" sz="1800">
                <a:solidFill>
                  <a:schemeClr val="bg1">
                    <a:lumMod val="50000"/>
                  </a:schemeClr>
                </a:solidFill>
                <a:cs typeface="ＭＳ Ｐゴシック" pitchFamily="-106" charset="-128"/>
              </a:rPr>
              <a:t>is gone</a:t>
            </a:r>
          </a:p>
        </p:txBody>
      </p:sp>
      <p:sp>
        <p:nvSpPr>
          <p:cNvPr id="151570"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1571"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2"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3"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4"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1575"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1576"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1577"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1578"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9"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25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25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258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2"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152583"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2584"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The Stack is Empty.</a:t>
            </a:r>
          </a:p>
        </p:txBody>
      </p:sp>
      <p:sp>
        <p:nvSpPr>
          <p:cNvPr id="152585" name="Rectangle 20"/>
          <p:cNvSpPr>
            <a:spLocks noChangeArrowheads="1"/>
          </p:cNvSpPr>
          <p:nvPr/>
        </p:nvSpPr>
        <p:spPr bwMode="auto">
          <a:xfrm>
            <a:off x="4098925" y="3063875"/>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FF0515"/>
                </a:solidFill>
                <a:latin typeface="Courier New" pitchFamily="-106" charset="0"/>
              </a:rPr>
              <a:t>6</a:t>
            </a:r>
          </a:p>
        </p:txBody>
      </p:sp>
      <p:sp>
        <p:nvSpPr>
          <p:cNvPr id="152586" name="Line 21"/>
          <p:cNvSpPr>
            <a:spLocks noChangeShapeType="1"/>
          </p:cNvSpPr>
          <p:nvPr/>
        </p:nvSpPr>
        <p:spPr bwMode="auto">
          <a:xfrm>
            <a:off x="1981200" y="2682875"/>
            <a:ext cx="2065338" cy="646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258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2588"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89"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0"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259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259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2594"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2595"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ChangeArrowheads="1"/>
          </p:cNvSpPr>
          <p:nvPr>
            <p:custDataLst>
              <p:tags r:id="rId1"/>
            </p:custDataLst>
          </p:nvPr>
        </p:nvSpPr>
        <p:spPr bwMode="auto">
          <a:xfrm>
            <a:off x="6858000" y="5334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3" name="Rectangle 13"/>
          <p:cNvSpPr>
            <a:spLocks noChangeArrowheads="1"/>
          </p:cNvSpPr>
          <p:nvPr/>
        </p:nvSpPr>
        <p:spPr bwMode="auto">
          <a:xfrm>
            <a:off x="1143000" y="5257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on a few registers</a:t>
            </a:r>
          </a:p>
        </p:txBody>
      </p:sp>
      <p:sp>
        <p:nvSpPr>
          <p:cNvPr id="153604" name="Rectangle 7"/>
          <p:cNvSpPr>
            <a:spLocks noChangeArrowheads="1"/>
          </p:cNvSpPr>
          <p:nvPr>
            <p:custDataLst>
              <p:tags r:id="rId2"/>
            </p:custDataLst>
          </p:nvPr>
        </p:nvSpPr>
        <p:spPr bwMode="auto">
          <a:xfrm>
            <a:off x="6858000" y="16002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5" name="Rectangle 7"/>
          <p:cNvSpPr>
            <a:spLocks noChangeArrowheads="1"/>
          </p:cNvSpPr>
          <p:nvPr>
            <p:custDataLst>
              <p:tags r:id="rId3"/>
            </p:custDataLst>
          </p:nvPr>
        </p:nvSpPr>
        <p:spPr bwMode="auto">
          <a:xfrm>
            <a:off x="6858000" y="26670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6" name="Rectangle 7"/>
          <p:cNvSpPr>
            <a:spLocks noChangeArrowheads="1"/>
          </p:cNvSpPr>
          <p:nvPr>
            <p:custDataLst>
              <p:tags r:id="rId4"/>
            </p:custDataLst>
          </p:nvPr>
        </p:nvSpPr>
        <p:spPr bwMode="auto">
          <a:xfrm>
            <a:off x="6858000" y="37338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7" name="Rectangle 21"/>
          <p:cNvSpPr>
            <a:spLocks noChangeArrowheads="1"/>
          </p:cNvSpPr>
          <p:nvPr/>
        </p:nvSpPr>
        <p:spPr bwMode="auto">
          <a:xfrm>
            <a:off x="6229350" y="687388"/>
            <a:ext cx="554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 </a:t>
            </a:r>
            <a:endParaRPr lang="en-US"/>
          </a:p>
        </p:txBody>
      </p:sp>
      <p:sp>
        <p:nvSpPr>
          <p:cNvPr id="153608" name="Rectangle 22"/>
          <p:cNvSpPr>
            <a:spLocks noChangeArrowheads="1"/>
          </p:cNvSpPr>
          <p:nvPr/>
        </p:nvSpPr>
        <p:spPr bwMode="auto">
          <a:xfrm>
            <a:off x="6043613" y="17526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r13</a:t>
            </a:r>
            <a:endParaRPr lang="en-US"/>
          </a:p>
        </p:txBody>
      </p:sp>
      <p:sp>
        <p:nvSpPr>
          <p:cNvPr id="153609" name="Rectangle 23"/>
          <p:cNvSpPr>
            <a:spLocks noChangeArrowheads="1"/>
          </p:cNvSpPr>
          <p:nvPr/>
        </p:nvSpPr>
        <p:spPr bwMode="auto">
          <a:xfrm>
            <a:off x="6043613" y="28146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r14</a:t>
            </a:r>
            <a:endParaRPr lang="en-US"/>
          </a:p>
        </p:txBody>
      </p:sp>
      <p:sp>
        <p:nvSpPr>
          <p:cNvPr id="153610" name="Rectangle 24"/>
          <p:cNvSpPr>
            <a:spLocks noChangeArrowheads="1"/>
          </p:cNvSpPr>
          <p:nvPr/>
        </p:nvSpPr>
        <p:spPr bwMode="auto">
          <a:xfrm>
            <a:off x="6043613" y="38814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16"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53612"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3"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4" name="Rectangle 18"/>
          <p:cNvSpPr>
            <a:spLocks noChangeArrowheads="1"/>
          </p:cNvSpPr>
          <p:nvPr/>
        </p:nvSpPr>
        <p:spPr bwMode="auto">
          <a:xfrm>
            <a:off x="7181850" y="608013"/>
            <a:ext cx="147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input(s)</a:t>
            </a:r>
            <a:endParaRPr lang="en-US" sz="3200"/>
          </a:p>
        </p:txBody>
      </p:sp>
      <p:sp>
        <p:nvSpPr>
          <p:cNvPr id="153615" name="Rectangle 19"/>
          <p:cNvSpPr>
            <a:spLocks noChangeArrowheads="1"/>
          </p:cNvSpPr>
          <p:nvPr/>
        </p:nvSpPr>
        <p:spPr bwMode="auto">
          <a:xfrm>
            <a:off x="7042150" y="1643063"/>
            <a:ext cx="1752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value</a:t>
            </a:r>
            <a:endParaRPr lang="en-US" sz="3200"/>
          </a:p>
        </p:txBody>
      </p:sp>
      <p:sp>
        <p:nvSpPr>
          <p:cNvPr id="153616" name="Rectangle 20"/>
          <p:cNvSpPr>
            <a:spLocks noChangeArrowheads="1"/>
          </p:cNvSpPr>
          <p:nvPr/>
        </p:nvSpPr>
        <p:spPr bwMode="auto">
          <a:xfrm>
            <a:off x="6843713" y="2759075"/>
            <a:ext cx="214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address</a:t>
            </a:r>
            <a:endParaRPr lang="en-US" sz="3200"/>
          </a:p>
        </p:txBody>
      </p:sp>
      <p:sp>
        <p:nvSpPr>
          <p:cNvPr id="153617" name="Rectangle 21"/>
          <p:cNvSpPr>
            <a:spLocks noChangeArrowheads="1"/>
          </p:cNvSpPr>
          <p:nvPr/>
        </p:nvSpPr>
        <p:spPr bwMode="auto">
          <a:xfrm>
            <a:off x="6916738" y="3825875"/>
            <a:ext cx="20034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a:latin typeface="Calibri" pitchFamily="-106" charset="0"/>
              </a:rPr>
              <a:t>stack pointer</a:t>
            </a:r>
            <a:endParaRPr lang="en-US" sz="2700"/>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4627"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54628" name="Text Box 4"/>
          <p:cNvSpPr txBox="1">
            <a:spLocks noChangeArrowheads="1"/>
          </p:cNvSpPr>
          <p:nvPr>
            <p:custDataLst>
              <p:tags r:id="rId1"/>
            </p:custDataLst>
          </p:nvPr>
        </p:nvSpPr>
        <p:spPr bwMode="auto">
          <a:xfrm>
            <a:off x="1050925" y="328613"/>
            <a:ext cx="1828800"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Python</a:t>
            </a:r>
          </a:p>
        </p:txBody>
      </p:sp>
      <p:sp>
        <p:nvSpPr>
          <p:cNvPr id="154629" name="Text Box 62"/>
          <p:cNvSpPr txBox="1">
            <a:spLocks noChangeArrowheads="1"/>
          </p:cNvSpPr>
          <p:nvPr>
            <p:custDataLst>
              <p:tags r:id="rId2"/>
            </p:custDataLst>
          </p:nvPr>
        </p:nvSpPr>
        <p:spPr bwMode="auto">
          <a:xfrm>
            <a:off x="5853113" y="300038"/>
            <a:ext cx="2090737"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Hmmm</a:t>
            </a:r>
          </a:p>
        </p:txBody>
      </p:sp>
      <p:sp>
        <p:nvSpPr>
          <p:cNvPr id="154630"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1"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2"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3"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4" name="Text Box 69"/>
          <p:cNvSpPr txBox="1">
            <a:spLocks noChangeArrowheads="1"/>
          </p:cNvSpPr>
          <p:nvPr/>
        </p:nvSpPr>
        <p:spPr bwMode="auto">
          <a:xfrm rot="-941420">
            <a:off x="2819400" y="3298825"/>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Base Case</a:t>
            </a:r>
          </a:p>
        </p:txBody>
      </p:sp>
      <p:sp>
        <p:nvSpPr>
          <p:cNvPr id="154635" name="Text Box 70"/>
          <p:cNvSpPr txBox="1">
            <a:spLocks noChangeArrowheads="1"/>
          </p:cNvSpPr>
          <p:nvPr/>
        </p:nvSpPr>
        <p:spPr bwMode="auto">
          <a:xfrm rot="5892">
            <a:off x="3706813" y="4597400"/>
            <a:ext cx="1890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Function call</a:t>
            </a:r>
          </a:p>
        </p:txBody>
      </p:sp>
      <p:sp>
        <p:nvSpPr>
          <p:cNvPr id="154636"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7"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8"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input</a:t>
            </a:r>
          </a:p>
        </p:txBody>
      </p:sp>
      <p:sp>
        <p:nvSpPr>
          <p:cNvPr id="154639"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function call</a:t>
            </a:r>
          </a:p>
        </p:txBody>
      </p:sp>
      <p:sp>
        <p:nvSpPr>
          <p:cNvPr id="154640"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1"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2"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3"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4644"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4645"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4646"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4647"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8"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54649" name="Text Box 73"/>
          <p:cNvSpPr txBox="1">
            <a:spLocks noChangeArrowheads="1"/>
          </p:cNvSpPr>
          <p:nvPr/>
        </p:nvSpPr>
        <p:spPr bwMode="auto">
          <a:xfrm rot="5892">
            <a:off x="5021263" y="60610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output</a:t>
            </a: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81025" y="1011238"/>
            <a:ext cx="8096250" cy="138112"/>
            <a:chOff x="295" y="1311"/>
            <a:chExt cx="5177" cy="114"/>
          </a:xfrm>
        </p:grpSpPr>
        <p:sp>
          <p:nvSpPr>
            <p:cNvPr id="155663"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64"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420813" y="1524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first microprocessors </a:t>
            </a:r>
          </a:p>
        </p:txBody>
      </p:sp>
      <p:sp>
        <p:nvSpPr>
          <p:cNvPr id="155652"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1968: Intel</a:t>
            </a:r>
          </a:p>
        </p:txBody>
      </p:sp>
      <p:sp>
        <p:nvSpPr>
          <p:cNvPr id="155653"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55654"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1971: the first microprocessor</a:t>
            </a:r>
          </a:p>
        </p:txBody>
      </p:sp>
      <p:sp>
        <p:nvSpPr>
          <p:cNvPr id="155655"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55656"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Comic Sans MS" pitchFamily="-106" charset="0"/>
              </a:rPr>
              <a:t>the Intel 4004</a:t>
            </a:r>
          </a:p>
        </p:txBody>
      </p:sp>
      <p:pic>
        <p:nvPicPr>
          <p:cNvPr id="155657"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457200"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8"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55659"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rest is history…</a:t>
            </a:r>
          </a:p>
        </p:txBody>
      </p:sp>
      <p:sp>
        <p:nvSpPr>
          <p:cNvPr id="155660"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55661"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5662"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5"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2010</a:t>
            </a:r>
          </a:p>
          <a:p>
            <a:pPr algn="l">
              <a:lnSpc>
                <a:spcPct val="70000"/>
              </a:lnSpc>
              <a:spcBef>
                <a:spcPct val="50000"/>
              </a:spcBef>
            </a:pPr>
            <a:r>
              <a:rPr lang="en-US" sz="1400" b="1">
                <a:solidFill>
                  <a:srgbClr val="670768"/>
                </a:solidFill>
                <a:latin typeface="Arial" charset="0"/>
              </a:rPr>
              <a:t>Intel Core i7 980-X</a:t>
            </a:r>
          </a:p>
          <a:p>
            <a:pPr algn="l">
              <a:lnSpc>
                <a:spcPct val="70000"/>
              </a:lnSpc>
              <a:spcBef>
                <a:spcPct val="50000"/>
              </a:spcBef>
            </a:pPr>
            <a:r>
              <a:rPr lang="en-US" sz="1400" b="1">
                <a:solidFill>
                  <a:srgbClr val="670768"/>
                </a:solidFill>
                <a:latin typeface="Arial" charset="0"/>
              </a:rPr>
              <a:t>3.3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1.17 billion transistors</a:t>
            </a:r>
          </a:p>
          <a:p>
            <a:pPr algn="l">
              <a:lnSpc>
                <a:spcPct val="70000"/>
              </a:lnSpc>
              <a:spcBef>
                <a:spcPct val="50000"/>
              </a:spcBef>
            </a:pPr>
            <a:r>
              <a:rPr lang="en-US" sz="1400" b="1">
                <a:solidFill>
                  <a:srgbClr val="670768"/>
                </a:solidFill>
                <a:latin typeface="Arial" charset="0"/>
              </a:rPr>
              <a:t>32 nm wires</a:t>
            </a:r>
          </a:p>
          <a:p>
            <a:pPr algn="l">
              <a:lnSpc>
                <a:spcPct val="70000"/>
              </a:lnSpc>
              <a:spcBef>
                <a:spcPct val="50000"/>
              </a:spcBef>
            </a:pPr>
            <a:r>
              <a:rPr lang="en-US" sz="1400" b="1">
                <a:solidFill>
                  <a:srgbClr val="FF0515"/>
                </a:solidFill>
                <a:latin typeface="Arial" charset="0"/>
              </a:rPr>
              <a:t>computer-assisted design</a:t>
            </a:r>
          </a:p>
        </p:txBody>
      </p:sp>
      <p:grpSp>
        <p:nvGrpSpPr>
          <p:cNvPr id="156676" name="Group 4"/>
          <p:cNvGrpSpPr>
            <a:grpSpLocks/>
          </p:cNvGrpSpPr>
          <p:nvPr>
            <p:custDataLst>
              <p:tags r:id="rId4"/>
            </p:custDataLst>
          </p:nvPr>
        </p:nvGrpSpPr>
        <p:grpSpPr bwMode="auto">
          <a:xfrm>
            <a:off x="2419350" y="4048125"/>
            <a:ext cx="122238" cy="182563"/>
            <a:chOff x="2928" y="1051"/>
            <a:chExt cx="840" cy="957"/>
          </a:xfrm>
        </p:grpSpPr>
        <p:sp>
          <p:nvSpPr>
            <p:cNvPr id="156753"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54"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55"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6"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7"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8"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9"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0"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1"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62"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63"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64"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65"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7" name="Group 18"/>
          <p:cNvGrpSpPr>
            <a:grpSpLocks/>
          </p:cNvGrpSpPr>
          <p:nvPr>
            <p:custDataLst>
              <p:tags r:id="rId5"/>
            </p:custDataLst>
          </p:nvPr>
        </p:nvGrpSpPr>
        <p:grpSpPr bwMode="auto">
          <a:xfrm>
            <a:off x="4362450" y="263525"/>
            <a:ext cx="122238" cy="182563"/>
            <a:chOff x="2928" y="1051"/>
            <a:chExt cx="840" cy="957"/>
          </a:xfrm>
        </p:grpSpPr>
        <p:sp>
          <p:nvSpPr>
            <p:cNvPr id="156740"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41"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42"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3"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4"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5"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6"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7"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8"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49"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50"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51"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52"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8" name="Group 32"/>
          <p:cNvGrpSpPr>
            <a:grpSpLocks/>
          </p:cNvGrpSpPr>
          <p:nvPr>
            <p:custDataLst>
              <p:tags r:id="rId6"/>
            </p:custDataLst>
          </p:nvPr>
        </p:nvGrpSpPr>
        <p:grpSpPr bwMode="auto">
          <a:xfrm>
            <a:off x="5578475" y="3870325"/>
            <a:ext cx="122238" cy="182563"/>
            <a:chOff x="2928" y="1051"/>
            <a:chExt cx="840" cy="957"/>
          </a:xfrm>
        </p:grpSpPr>
        <p:sp>
          <p:nvSpPr>
            <p:cNvPr id="156727"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8"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29"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0"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6"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7"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8"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39"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9" name="Group 46"/>
          <p:cNvGrpSpPr>
            <a:grpSpLocks/>
          </p:cNvGrpSpPr>
          <p:nvPr>
            <p:custDataLst>
              <p:tags r:id="rId7"/>
            </p:custDataLst>
          </p:nvPr>
        </p:nvGrpSpPr>
        <p:grpSpPr bwMode="auto">
          <a:xfrm>
            <a:off x="350838" y="6373813"/>
            <a:ext cx="122237" cy="182562"/>
            <a:chOff x="2928" y="1051"/>
            <a:chExt cx="840" cy="957"/>
          </a:xfrm>
        </p:grpSpPr>
        <p:sp>
          <p:nvSpPr>
            <p:cNvPr id="156714"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15"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16"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7"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8"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9"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0"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1"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2"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23"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24"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25"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26"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0" name="Group 60"/>
          <p:cNvGrpSpPr>
            <a:grpSpLocks/>
          </p:cNvGrpSpPr>
          <p:nvPr>
            <p:custDataLst>
              <p:tags r:id="rId8"/>
            </p:custDataLst>
          </p:nvPr>
        </p:nvGrpSpPr>
        <p:grpSpPr bwMode="auto">
          <a:xfrm>
            <a:off x="2278063" y="1547813"/>
            <a:ext cx="122237" cy="182562"/>
            <a:chOff x="2928" y="1051"/>
            <a:chExt cx="840" cy="957"/>
          </a:xfrm>
        </p:grpSpPr>
        <p:sp>
          <p:nvSpPr>
            <p:cNvPr id="156701"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02"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03"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4"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5"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6"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7"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8"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9"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10"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11"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12"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13"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1" name="Group 74"/>
          <p:cNvGrpSpPr>
            <a:grpSpLocks/>
          </p:cNvGrpSpPr>
          <p:nvPr>
            <p:custDataLst>
              <p:tags r:id="rId9"/>
            </p:custDataLst>
          </p:nvPr>
        </p:nvGrpSpPr>
        <p:grpSpPr bwMode="auto">
          <a:xfrm>
            <a:off x="6156325" y="6300788"/>
            <a:ext cx="303213" cy="395287"/>
            <a:chOff x="2928" y="1051"/>
            <a:chExt cx="840" cy="957"/>
          </a:xfrm>
        </p:grpSpPr>
        <p:sp>
          <p:nvSpPr>
            <p:cNvPr id="156688"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9"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90"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3"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4"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5"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6"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7"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8"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9"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00"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15668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56804"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668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56805"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56685"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86" name="Rectangle 91"/>
          <p:cNvSpPr>
            <a:spLocks noChangeArrowheads="1"/>
          </p:cNvSpPr>
          <p:nvPr/>
        </p:nvSpPr>
        <p:spPr bwMode="auto">
          <a:xfrm>
            <a:off x="6389688" y="4870450"/>
            <a:ext cx="155098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6 of these cores</a:t>
            </a:r>
          </a:p>
        </p:txBody>
      </p:sp>
      <p:sp>
        <p:nvSpPr>
          <p:cNvPr id="156687" name="Rectangle 92"/>
          <p:cNvSpPr>
            <a:spLocks noChangeArrowheads="1"/>
          </p:cNvSpPr>
          <p:nvPr/>
        </p:nvSpPr>
        <p:spPr bwMode="auto">
          <a:xfrm>
            <a:off x="6389688" y="5156200"/>
            <a:ext cx="18399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AES instruction set</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72" name="Rectangle 188"/>
          <p:cNvSpPr>
            <a:spLocks noChangeArrowheads="1"/>
          </p:cNvSpPr>
          <p:nvPr>
            <p:custDataLst>
              <p:tags r:id="rId28"/>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8" name="Text Box 30"/>
          <p:cNvSpPr txBox="1">
            <a:spLocks noChangeArrowheads="1"/>
          </p:cNvSpPr>
          <p:nvPr>
            <p:custDataLst>
              <p:tags r:id="rId30"/>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4"/>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60" name="Text Box 22"/>
          <p:cNvSpPr txBox="1">
            <a:spLocks noChangeArrowheads="1"/>
          </p:cNvSpPr>
          <p:nvPr>
            <p:custDataLst>
              <p:tags r:id="rId35"/>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61" name="Text Box 23"/>
          <p:cNvSpPr txBox="1">
            <a:spLocks noChangeArrowheads="1"/>
          </p:cNvSpPr>
          <p:nvPr>
            <p:custDataLst>
              <p:tags r:id="rId36"/>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468313" y="1066800"/>
            <a:ext cx="6615112" cy="180975"/>
            <a:chOff x="295" y="1311"/>
            <a:chExt cx="5177" cy="114"/>
          </a:xfrm>
        </p:grpSpPr>
        <p:sp>
          <p:nvSpPr>
            <p:cNvPr id="15770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1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770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7701"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2"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F02E4"/>
                </a:solidFill>
              </a:rPr>
              <a:t>George Hotz's iPhone</a:t>
            </a:r>
          </a:p>
        </p:txBody>
      </p:sp>
      <p:pic>
        <p:nvPicPr>
          <p:cNvPr id="157703"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4"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5"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FF0515"/>
                </a:solidFill>
              </a:rPr>
              <a:t>In red:</a:t>
            </a:r>
            <a:r>
              <a:rPr lang="en-US"/>
              <a:t> one memory-access bit</a:t>
            </a:r>
          </a:p>
        </p:txBody>
      </p:sp>
      <p:sp>
        <p:nvSpPr>
          <p:cNvPr id="157706"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After</a:t>
            </a:r>
            <a:endParaRPr lang="en-US">
              <a:solidFill>
                <a:srgbClr val="0F02E4"/>
              </a:solidFill>
            </a:endParaRPr>
          </a:p>
        </p:txBody>
      </p:sp>
      <p:sp>
        <p:nvSpPr>
          <p:cNvPr id="157707"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Before</a:t>
            </a:r>
            <a:endParaRPr lang="en-US">
              <a:solidFill>
                <a:srgbClr val="0F02E4"/>
              </a:solidFill>
            </a:endParaRPr>
          </a:p>
        </p:txBody>
      </p:sp>
      <p:sp>
        <p:nvSpPr>
          <p:cNvPr id="157708"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106" charset="0"/>
              </a:rPr>
              <a:t>1</a:t>
            </a:r>
            <a:r>
              <a:rPr lang="en-US"/>
              <a:t>)</a:t>
            </a: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468313" y="1066800"/>
            <a:ext cx="6615112" cy="180975"/>
            <a:chOff x="295" y="1311"/>
            <a:chExt cx="5177" cy="114"/>
          </a:xfrm>
        </p:grpSpPr>
        <p:sp>
          <p:nvSpPr>
            <p:cNvPr id="15873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4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872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872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rPr>
              <a:t>George Hotz's iPhone</a:t>
            </a:r>
          </a:p>
        </p:txBody>
      </p:sp>
      <p:sp>
        <p:nvSpPr>
          <p:cNvPr id="158727"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58728"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There's not much you can do to change what is in those areas of </a:t>
            </a:r>
            <a:r>
              <a:rPr lang="en-US" sz="1600" b="1" i="1">
                <a:latin typeface="Arial" charset="0"/>
              </a:rPr>
              <a:t>read-only </a:t>
            </a:r>
            <a:r>
              <a:rPr lang="en-US" sz="1600">
                <a:latin typeface="Arial" charset="0"/>
              </a:rPr>
              <a:t>memory. Instead, the idea was to change one of the address lines to be high while it checked these four locations.</a:t>
            </a:r>
          </a:p>
        </p:txBody>
      </p:sp>
      <p:sp>
        <p:nvSpPr>
          <p:cNvPr id="158729"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58730"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4 32-bit memory locations it checks are</a:t>
            </a:r>
          </a:p>
        </p:txBody>
      </p:sp>
      <p:sp>
        <p:nvSpPr>
          <p:cNvPr id="158731"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10100000000000000000000000110000</a:t>
            </a:r>
          </a:p>
          <a:p>
            <a:pPr algn="l"/>
            <a:r>
              <a:rPr lang="en-US" sz="1200" b="1">
                <a:solidFill>
                  <a:srgbClr val="0F02E4"/>
                </a:solidFill>
                <a:latin typeface="Arial" charset="0"/>
              </a:rPr>
              <a:t>10100000000000001010010110100000</a:t>
            </a:r>
          </a:p>
          <a:p>
            <a:pPr algn="l"/>
            <a:r>
              <a:rPr lang="en-US" sz="1200" b="1">
                <a:solidFill>
                  <a:srgbClr val="0F02E4"/>
                </a:solidFill>
                <a:latin typeface="Arial" charset="0"/>
              </a:rPr>
              <a:t>10100000000000010101110001011000</a:t>
            </a:r>
          </a:p>
          <a:p>
            <a:pPr algn="l"/>
            <a:r>
              <a:rPr lang="en-US" sz="1200" b="1">
                <a:solidFill>
                  <a:srgbClr val="0F02E4"/>
                </a:solidFill>
                <a:latin typeface="Arial" charset="0"/>
              </a:rPr>
              <a:t>10100000000000010111001101110000</a:t>
            </a:r>
          </a:p>
        </p:txBody>
      </p:sp>
      <p:sp>
        <p:nvSpPr>
          <p:cNvPr id="158732"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charset="0"/>
              </a:rPr>
              <a:t>0xA0000030</a:t>
            </a:r>
          </a:p>
          <a:p>
            <a:pPr>
              <a:lnSpc>
                <a:spcPct val="120000"/>
              </a:lnSpc>
            </a:pPr>
            <a:r>
              <a:rPr lang="en-US" sz="1000">
                <a:latin typeface="Arial" charset="0"/>
              </a:rPr>
              <a:t>0xA000A5A0</a:t>
            </a:r>
          </a:p>
          <a:p>
            <a:pPr>
              <a:lnSpc>
                <a:spcPct val="120000"/>
              </a:lnSpc>
            </a:pPr>
            <a:r>
              <a:rPr lang="en-US" sz="1000">
                <a:latin typeface="Arial" charset="0"/>
              </a:rPr>
              <a:t>0xA0015C58</a:t>
            </a:r>
          </a:p>
          <a:p>
            <a:pPr>
              <a:lnSpc>
                <a:spcPct val="120000"/>
              </a:lnSpc>
            </a:pPr>
            <a:r>
              <a:rPr lang="en-US" sz="1000">
                <a:latin typeface="Arial" charset="0"/>
              </a:rPr>
              <a:t>0xA0017370</a:t>
            </a:r>
          </a:p>
        </p:txBody>
      </p:sp>
      <p:sp>
        <p:nvSpPr>
          <p:cNvPr id="158733"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charset="0"/>
              </a:rPr>
              <a:t>hex</a:t>
            </a:r>
            <a:endParaRPr lang="en-US" sz="1000">
              <a:latin typeface="Arial" charset="0"/>
            </a:endParaRPr>
          </a:p>
        </p:txBody>
      </p:sp>
      <p:sp>
        <p:nvSpPr>
          <p:cNvPr id="158734"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158735"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charset="0"/>
              </a:rPr>
              <a:t>1</a:t>
            </a:r>
            <a:endParaRPr lang="en-US" sz="1200" b="1">
              <a:latin typeface="Arial" charset="0"/>
            </a:endParaRPr>
          </a:p>
        </p:txBody>
      </p:sp>
      <p:sp>
        <p:nvSpPr>
          <p:cNvPr id="158736"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000000000000110000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001010010110100000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010101110001011000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010111001101110000</a:t>
            </a:r>
          </a:p>
        </p:txBody>
      </p:sp>
      <p:sp>
        <p:nvSpPr>
          <p:cNvPr id="158737"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8"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memory locations it </a:t>
            </a:r>
            <a:r>
              <a:rPr lang="en-US" sz="1600" b="1" i="1">
                <a:latin typeface="Arial" charset="0"/>
              </a:rPr>
              <a:t>actually </a:t>
            </a:r>
            <a:r>
              <a:rPr lang="en-US" sz="1600">
                <a:latin typeface="Arial" charset="0"/>
              </a:rPr>
              <a:t>checks are thus</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14349" name="Text Box 23"/>
          <p:cNvSpPr txBox="1">
            <a:spLocks noChangeArrowheads="1"/>
          </p:cNvSpPr>
          <p:nvPr>
            <p:custDataLst>
              <p:tags r:id="rId12"/>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2" name="Rectangle 188"/>
          <p:cNvSpPr>
            <a:spLocks noChangeArrowheads="1"/>
          </p:cNvSpPr>
          <p:nvPr>
            <p:custDataLst>
              <p:tags r:id="rId30"/>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1" name="Rectangle 67"/>
          <p:cNvSpPr>
            <a:spLocks noChangeArrowheads="1"/>
          </p:cNvSpPr>
          <p:nvPr/>
        </p:nvSpPr>
        <p:spPr bwMode="auto">
          <a:xfrm>
            <a:off x="3013075" y="362055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2" name="Rectangle 67"/>
          <p:cNvSpPr>
            <a:spLocks noChangeArrowheads="1"/>
          </p:cNvSpPr>
          <p:nvPr/>
        </p:nvSpPr>
        <p:spPr bwMode="auto">
          <a:xfrm>
            <a:off x="3001786" y="447322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2</a:t>
            </a:r>
            <a:endParaRPr lang="en-US" dirty="0"/>
          </a:p>
        </p:txBody>
      </p:sp>
      <p:sp>
        <p:nvSpPr>
          <p:cNvPr id="54" name="Rectangle 67"/>
          <p:cNvSpPr>
            <a:spLocks noChangeArrowheads="1"/>
          </p:cNvSpPr>
          <p:nvPr/>
        </p:nvSpPr>
        <p:spPr bwMode="auto">
          <a:xfrm>
            <a:off x="2373313" y="3618971"/>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55"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56"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7" name="Freeform 1"/>
          <p:cNvSpPr>
            <a:spLocks/>
          </p:cNvSpPr>
          <p:nvPr/>
        </p:nvSpPr>
        <p:spPr bwMode="auto">
          <a:xfrm>
            <a:off x="3042180" y="3731419"/>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grpSp>
        <p:nvGrpSpPr>
          <p:cNvPr id="59" name="Group 190"/>
          <p:cNvGrpSpPr>
            <a:grpSpLocks/>
          </p:cNvGrpSpPr>
          <p:nvPr>
            <p:custDataLst>
              <p:tags r:id="rId37"/>
            </p:custDataLst>
          </p:nvPr>
        </p:nvGrpSpPr>
        <p:grpSpPr bwMode="auto">
          <a:xfrm>
            <a:off x="6389688" y="6313488"/>
            <a:ext cx="457200" cy="474662"/>
            <a:chOff x="2928" y="1051"/>
            <a:chExt cx="840" cy="957"/>
          </a:xfrm>
        </p:grpSpPr>
        <p:sp>
          <p:nvSpPr>
            <p:cNvPr id="60"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Tree>
    <p:extLst>
      <p:ext uri="{BB962C8B-B14F-4D97-AF65-F5344CB8AC3E}">
        <p14:creationId xmlns:p14="http://schemas.microsoft.com/office/powerpoint/2010/main" val="268673073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 name="Rectangle 15"/>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a:t>
            </a:r>
            <a:r>
              <a:rPr lang="en-US" sz="4200" dirty="0" smtClean="0">
                <a:latin typeface="Cambria" pitchFamily="18" charset="0"/>
              </a:rPr>
              <a:t>test?</a:t>
            </a:r>
            <a:endParaRPr lang="en-US" sz="4200" dirty="0">
              <a:latin typeface="Cambria" pitchFamily="18" charset="0"/>
            </a:endParaRPr>
          </a:p>
        </p:txBody>
      </p:sp>
      <p:sp>
        <p:nvSpPr>
          <p:cNvPr id="1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20"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21" name="Text Box 78"/>
          <p:cNvSpPr txBox="1">
            <a:spLocks noChangeArrowheads="1"/>
          </p:cNvSpPr>
          <p:nvPr/>
        </p:nvSpPr>
        <p:spPr bwMode="auto">
          <a:xfrm>
            <a:off x="2362200" y="2889956"/>
            <a:ext cx="62844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2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2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Tree>
    <p:extLst>
      <p:ext uri="{BB962C8B-B14F-4D97-AF65-F5344CB8AC3E}">
        <p14:creationId xmlns:p14="http://schemas.microsoft.com/office/powerpoint/2010/main" val="393059145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211"/>
          <p:cNvSpPr txBox="1">
            <a:spLocks noChangeArrowheads="1"/>
          </p:cNvSpPr>
          <p:nvPr/>
        </p:nvSpPr>
        <p:spPr bwMode="auto">
          <a:xfrm>
            <a:off x="455172" y="3944938"/>
            <a:ext cx="3849334" cy="107721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Calibri" pitchFamily="-106" charset="0"/>
              </a:rPr>
              <a:t>Functions </a:t>
            </a:r>
            <a:r>
              <a:rPr lang="en-US" sz="3200" b="1" dirty="0" smtClean="0">
                <a:latin typeface="Calibri" pitchFamily="-106" charset="0"/>
              </a:rPr>
              <a:t>will </a:t>
            </a:r>
            <a:r>
              <a:rPr lang="en-US" sz="3200" b="1" i="1" dirty="0" smtClean="0">
                <a:latin typeface="Calibri" pitchFamily="-106" charset="0"/>
              </a:rPr>
              <a:t>overwrite </a:t>
            </a:r>
            <a:r>
              <a:rPr lang="en-US" sz="3200" b="1" dirty="0" smtClean="0">
                <a:latin typeface="Calibri" pitchFamily="-106" charset="0"/>
              </a:rPr>
              <a:t>registers</a:t>
            </a:r>
            <a:endParaRPr lang="en-US" sz="3200" b="1" dirty="0">
              <a:latin typeface="Calibri" pitchFamily="-106" charset="0"/>
            </a:endParaRP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cxnSp>
        <p:nvCxnSpPr>
          <p:cNvPr id="16431" name="Straight Arrow Connector 115"/>
          <p:cNvCxnSpPr>
            <a:cxnSpLocks noChangeShapeType="1"/>
          </p:cNvCxnSpPr>
          <p:nvPr/>
        </p:nvCxnSpPr>
        <p:spPr bwMode="auto">
          <a:xfrm flipH="1" flipV="1">
            <a:off x="3733800" y="3013870"/>
            <a:ext cx="1141413" cy="1516855"/>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16433" name="Text Box 62"/>
          <p:cNvSpPr txBox="1">
            <a:spLocks noChangeArrowheads="1"/>
          </p:cNvSpPr>
          <p:nvPr/>
        </p:nvSpPr>
        <p:spPr bwMode="auto">
          <a:xfrm>
            <a:off x="491067" y="5585936"/>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65" name="Rectangle 6"/>
          <p:cNvSpPr>
            <a:spLocks noChangeArrowheads="1"/>
          </p:cNvSpPr>
          <p:nvPr>
            <p:custDataLst>
              <p:tags r:id="rId3"/>
            </p:custDataLst>
          </p:nvPr>
        </p:nvSpPr>
        <p:spPr bwMode="auto">
          <a:xfrm>
            <a:off x="989719" y="2735263"/>
            <a:ext cx="2664706" cy="527226"/>
          </a:xfrm>
          <a:prstGeom prst="rect">
            <a:avLst/>
          </a:prstGeom>
          <a:solidFill>
            <a:srgbClr val="CCECFF"/>
          </a:solidFill>
          <a:ln w="9525">
            <a:noFill/>
            <a:miter lim="800000"/>
            <a:headEnd/>
            <a:tailEnd/>
          </a:ln>
          <a:extLst/>
        </p:spPr>
        <p:txBody>
          <a:bodyPr wrap="none" anchor="ctr"/>
          <a:lstStyle/>
          <a:p>
            <a:endParaRPr lang="en-US"/>
          </a:p>
        </p:txBody>
      </p:sp>
      <p:sp>
        <p:nvSpPr>
          <p:cNvPr id="67" name="Rectangle 13"/>
          <p:cNvSpPr>
            <a:spLocks noChangeArrowheads="1"/>
          </p:cNvSpPr>
          <p:nvPr>
            <p:custDataLst>
              <p:tags r:id="rId4"/>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8" name="Rectangle 14"/>
          <p:cNvSpPr>
            <a:spLocks noChangeArrowheads="1"/>
          </p:cNvSpPr>
          <p:nvPr>
            <p:custDataLst>
              <p:tags r:id="rId5"/>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 name="Rectangle 15"/>
          <p:cNvSpPr>
            <a:spLocks noChangeArrowheads="1"/>
          </p:cNvSpPr>
          <p:nvPr>
            <p:custDataLst>
              <p:tags r:id="rId6"/>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0" name="Rectangle 16"/>
          <p:cNvSpPr>
            <a:spLocks noChangeArrowheads="1"/>
          </p:cNvSpPr>
          <p:nvPr>
            <p:custDataLst>
              <p:tags r:id="rId7"/>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1" name="Rectangle 17"/>
          <p:cNvSpPr>
            <a:spLocks noChangeArrowheads="1"/>
          </p:cNvSpPr>
          <p:nvPr>
            <p:custDataLst>
              <p:tags r:id="rId8"/>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87"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88"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89"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97"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00"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01"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03"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04"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05"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06"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7"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9"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10"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11"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12"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15"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20"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21"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22"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 name="Text Box 30"/>
          <p:cNvSpPr txBox="1">
            <a:spLocks noChangeArrowheads="1"/>
          </p:cNvSpPr>
          <p:nvPr>
            <p:custDataLst>
              <p:tags r:id="rId27"/>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24" name="Text Box 31"/>
          <p:cNvSpPr txBox="1">
            <a:spLocks noChangeArrowheads="1"/>
          </p:cNvSpPr>
          <p:nvPr>
            <p:custDataLst>
              <p:tags r:id="rId28"/>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25" name="Text Box 33"/>
          <p:cNvSpPr txBox="1">
            <a:spLocks noChangeArrowheads="1"/>
          </p:cNvSpPr>
          <p:nvPr>
            <p:custDataLst>
              <p:tags r:id="rId29"/>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26" name="Text Box 34"/>
          <p:cNvSpPr txBox="1">
            <a:spLocks noChangeArrowheads="1"/>
          </p:cNvSpPr>
          <p:nvPr>
            <p:custDataLst>
              <p:tags r:id="rId30"/>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27"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28"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29"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30"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134"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135"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137"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2" name="Rectangle 18"/>
          <p:cNvSpPr>
            <a:spLocks noChangeArrowheads="1"/>
          </p:cNvSpPr>
          <p:nvPr>
            <p:custDataLst>
              <p:tags r:id="rId31"/>
            </p:custDataLst>
          </p:nvPr>
        </p:nvSpPr>
        <p:spPr bwMode="auto">
          <a:xfrm>
            <a:off x="5245100" y="4340225"/>
            <a:ext cx="2303463" cy="3810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1" name="Rectangle 88"/>
          <p:cNvSpPr>
            <a:spLocks noChangeArrowheads="1"/>
          </p:cNvSpPr>
          <p:nvPr/>
        </p:nvSpPr>
        <p:spPr bwMode="auto">
          <a:xfrm rot="20924213">
            <a:off x="662146" y="3340290"/>
            <a:ext cx="2775183" cy="369332"/>
          </a:xfrm>
          <a:prstGeom prst="rect">
            <a:avLst/>
          </a:prstGeom>
          <a:solidFill>
            <a:srgbClr val="FFCCCC"/>
          </a:solidFill>
          <a:ln>
            <a:noFill/>
          </a:ln>
          <a:extLst/>
        </p:spPr>
        <p:txBody>
          <a:bodyPr wrap="none">
            <a:spAutoFit/>
          </a:bodyPr>
          <a:lstStyle/>
          <a:p>
            <a:r>
              <a:rPr lang="en-US" sz="1800" i="1" dirty="0" smtClean="0">
                <a:solidFill>
                  <a:srgbClr val="FF0000"/>
                </a:solidFill>
                <a:latin typeface="Calibri" pitchFamily="-106" charset="0"/>
              </a:rPr>
              <a:t>clobbering the </a:t>
            </a:r>
            <a:r>
              <a:rPr lang="en-US" sz="1800" i="1" dirty="0">
                <a:solidFill>
                  <a:srgbClr val="FF0000"/>
                </a:solidFill>
                <a:latin typeface="Calibri" pitchFamily="-106" charset="0"/>
              </a:rPr>
              <a:t>original data</a:t>
            </a:r>
          </a:p>
        </p:txBody>
      </p:sp>
      <p:sp>
        <p:nvSpPr>
          <p:cNvPr id="138" name="Text Box 22"/>
          <p:cNvSpPr txBox="1">
            <a:spLocks noChangeArrowheads="1"/>
          </p:cNvSpPr>
          <p:nvPr>
            <p:custDataLst>
              <p:tags r:id="rId32"/>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139" name="Text Box 23"/>
          <p:cNvSpPr txBox="1">
            <a:spLocks noChangeArrowheads="1"/>
          </p:cNvSpPr>
          <p:nvPr>
            <p:custDataLst>
              <p:tags r:id="rId33"/>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4" name="Text Box 185"/>
          <p:cNvSpPr txBox="1">
            <a:spLocks noChangeArrowheads="1"/>
          </p:cNvSpPr>
          <p:nvPr/>
        </p:nvSpPr>
        <p:spPr bwMode="auto">
          <a:xfrm>
            <a:off x="990600" y="5334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print</a:t>
            </a:r>
            <a:r>
              <a:rPr lang="en-US" b="1" dirty="0">
                <a:latin typeface="Courier New" pitchFamily="-106" charset="0"/>
              </a:rPr>
              <a: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a:t>
            </a:r>
            <a:r>
              <a:rPr lang="en-US" b="1" dirty="0">
                <a:solidFill>
                  <a:srgbClr val="FF0000"/>
                </a:solidFill>
                <a:latin typeface="Courier New" pitchFamily="-106" charset="0"/>
              </a:rPr>
              <a:t>r1-1</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7410"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7411"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destroy </a:t>
            </a:r>
            <a:r>
              <a:rPr lang="en-US" dirty="0" smtClean="0">
                <a:latin typeface="Cambria" pitchFamily="18" charset="0"/>
              </a:rPr>
              <a:t>stuff!</a:t>
            </a:r>
            <a:endParaRPr lang="en-US" dirty="0">
              <a:latin typeface="Cambria" pitchFamily="18" charset="0"/>
            </a:endParaRPr>
          </a:p>
        </p:txBody>
      </p:sp>
      <p:sp>
        <p:nvSpPr>
          <p:cNvPr id="17412"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destroy stuff !</a:t>
            </a:r>
          </a:p>
        </p:txBody>
      </p:sp>
      <p:cxnSp>
        <p:nvCxnSpPr>
          <p:cNvPr id="17413"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7415"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6"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7" name="Rectangle 9"/>
          <p:cNvSpPr>
            <a:spLocks noChangeArrowheads="1"/>
          </p:cNvSpPr>
          <p:nvPr/>
        </p:nvSpPr>
        <p:spPr bwMode="auto">
          <a:xfrm>
            <a:off x="4675188" y="3600450"/>
            <a:ext cx="4052887" cy="646113"/>
          </a:xfrm>
          <a:prstGeom prst="rect">
            <a:avLst/>
          </a:prstGeom>
          <a:noFill/>
          <a:ln w="9525">
            <a:noFill/>
            <a:miter lim="800000"/>
            <a:headEnd/>
            <a:tailEnd/>
          </a:ln>
        </p:spPr>
        <p:txBody>
          <a:bodyPr>
            <a:spAutoFit/>
          </a:bodyPr>
          <a:lstStyle/>
          <a:p>
            <a:r>
              <a:rPr lang="en-US" sz="1800" dirty="0">
                <a:latin typeface="Calibri" pitchFamily="-106" charset="0"/>
              </a:rPr>
              <a:t>There's no stopping  the destruction... </a:t>
            </a:r>
            <a:r>
              <a:rPr lang="en-US" sz="1800" i="1" dirty="0">
                <a:latin typeface="Calibri" pitchFamily="-106" charset="0"/>
              </a:rPr>
              <a:t>let's just keep it all in one place</a:t>
            </a:r>
            <a:r>
              <a:rPr lang="en-US" sz="1800" dirty="0">
                <a:latin typeface="Calibri" pitchFamily="-106" charset="0"/>
              </a:rPr>
              <a:t>!</a:t>
            </a:r>
            <a:endParaRPr lang="en-US" sz="1800" dirty="0"/>
          </a:p>
        </p:txBody>
      </p:sp>
      <p:sp>
        <p:nvSpPr>
          <p:cNvPr id="17418"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5" name="Rectangle 4"/>
          <p:cNvSpPr/>
          <p:nvPr/>
        </p:nvSpPr>
        <p:spPr>
          <a:xfrm>
            <a:off x="1823758" y="6248400"/>
            <a:ext cx="7102522" cy="461665"/>
          </a:xfrm>
          <a:prstGeom prst="rect">
            <a:avLst/>
          </a:prstGeom>
        </p:spPr>
        <p:txBody>
          <a:bodyPr wrap="none">
            <a:spAutoFit/>
          </a:bodyPr>
          <a:lstStyle/>
          <a:p>
            <a:pPr algn="r"/>
            <a:r>
              <a:rPr lang="en-US" i="1" dirty="0" smtClean="0">
                <a:solidFill>
                  <a:schemeClr val="bg1">
                    <a:lumMod val="65000"/>
                  </a:schemeClr>
                </a:solidFill>
                <a:latin typeface="Cambria" pitchFamily="18" charset="0"/>
              </a:rPr>
              <a:t>The college's administration likes this approach, too…!</a:t>
            </a:r>
            <a:endParaRPr lang="en-US" i="1" dirty="0">
              <a:solidFill>
                <a:schemeClr val="bg1">
                  <a:lumMod val="65000"/>
                </a:schemeClr>
              </a:solidFill>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8" descr="DSCN2152.JPG"/>
          <p:cNvPicPr>
            <a:picLocks noChangeAspect="1"/>
          </p:cNvPicPr>
          <p:nvPr/>
        </p:nvPicPr>
        <p:blipFill>
          <a:blip r:embed="rId3">
            <a:extLst>
              <a:ext uri="{28A0092B-C50C-407E-A947-70E740481C1C}">
                <a14:useLocalDpi xmlns:a14="http://schemas.microsoft.com/office/drawing/2010/main" val="0"/>
              </a:ext>
            </a:extLst>
          </a:blip>
          <a:srcRect t="18333" b="41667"/>
          <a:stretch>
            <a:fillRect/>
          </a:stretch>
        </p:blipFill>
        <p:spPr bwMode="auto">
          <a:xfrm>
            <a:off x="203200" y="4113213"/>
            <a:ext cx="8636000" cy="25908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8436"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8437"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38"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43" name="Rectangle 9"/>
          <p:cNvSpPr>
            <a:spLocks noChangeArrowheads="1"/>
          </p:cNvSpPr>
          <p:nvPr/>
        </p:nvSpPr>
        <p:spPr bwMode="auto">
          <a:xfrm>
            <a:off x="4675188" y="3600450"/>
            <a:ext cx="4052887" cy="646113"/>
          </a:xfrm>
          <a:prstGeom prst="rect">
            <a:avLst/>
          </a:prstGeom>
          <a:solidFill>
            <a:schemeClr val="bg1"/>
          </a:solidFill>
          <a:ln w="9525">
            <a:solidFill>
              <a:srgbClr val="C00000"/>
            </a:solidFill>
            <a:miter lim="800000"/>
            <a:headEnd/>
            <a:tailEnd/>
          </a:ln>
        </p:spPr>
        <p:txBody>
          <a:bodyPr>
            <a:spAutoFit/>
          </a:bodyPr>
          <a:lstStyle/>
          <a:p>
            <a:r>
              <a:rPr lang="en-US" sz="1800">
                <a:latin typeface="Calibri" pitchFamily="-106" charset="0"/>
              </a:rPr>
              <a:t>There's no stopping  the destruction... </a:t>
            </a:r>
            <a:r>
              <a:rPr lang="en-US" sz="1800" i="1">
                <a:latin typeface="Calibri" pitchFamily="-106" charset="0"/>
              </a:rPr>
              <a:t>let's just keep it all in one place</a:t>
            </a:r>
            <a:r>
              <a:rPr lang="en-US" sz="1800">
                <a:latin typeface="Calibri" pitchFamily="-106" charset="0"/>
              </a:rPr>
              <a:t>!</a:t>
            </a:r>
            <a:endParaRPr lang="en-US" sz="1800"/>
          </a:p>
        </p:txBody>
      </p:sp>
      <p:sp>
        <p:nvSpPr>
          <p:cNvPr id="12"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3"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destroy </a:t>
            </a:r>
            <a:r>
              <a:rPr lang="en-US" dirty="0" smtClean="0">
                <a:latin typeface="Cambria" pitchFamily="18" charset="0"/>
              </a:rPr>
              <a:t>stuff!</a:t>
            </a:r>
            <a:endParaRPr lang="en-US" dirty="0">
              <a:latin typeface="Cambria" pitchFamily="18" charset="0"/>
            </a:endParaRPr>
          </a:p>
        </p:txBody>
      </p:sp>
      <p:sp>
        <p:nvSpPr>
          <p:cNvPr id="14"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destroy stuff !</a:t>
            </a:r>
          </a:p>
        </p:txBody>
      </p:sp>
      <p:cxnSp>
        <p:nvCxnSpPr>
          <p:cNvPr id="15"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6"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9459"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0"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1" name="Rectangle 15"/>
          <p:cNvSpPr>
            <a:spLocks noChangeArrowheads="1"/>
          </p:cNvSpPr>
          <p:nvPr/>
        </p:nvSpPr>
        <p:spPr bwMode="auto">
          <a:xfrm>
            <a:off x="5762625" y="1657350"/>
            <a:ext cx="28908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STORE</a:t>
            </a:r>
            <a:r>
              <a:rPr lang="en-US">
                <a:latin typeface="Calibri" pitchFamily="-106" charset="0"/>
              </a:rPr>
              <a:t> important data beforehand</a:t>
            </a:r>
          </a:p>
        </p:txBody>
      </p:sp>
      <p:sp>
        <p:nvSpPr>
          <p:cNvPr id="19462" name="Rectangle 16"/>
          <p:cNvSpPr>
            <a:spLocks noChangeArrowheads="1"/>
          </p:cNvSpPr>
          <p:nvPr/>
        </p:nvSpPr>
        <p:spPr bwMode="auto">
          <a:xfrm>
            <a:off x="6850063" y="24003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gets stored...</a:t>
            </a:r>
            <a:endParaRPr lang="en-US" sz="1500"/>
          </a:p>
        </p:txBody>
      </p:sp>
      <p:sp>
        <p:nvSpPr>
          <p:cNvPr id="19463" name="Rectangle 17"/>
          <p:cNvSpPr>
            <a:spLocks noChangeArrowheads="1"/>
          </p:cNvSpPr>
          <p:nvPr/>
        </p:nvSpPr>
        <p:spPr bwMode="auto">
          <a:xfrm>
            <a:off x="5119688" y="1762125"/>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9464" name="Rectangle 18"/>
          <p:cNvSpPr>
            <a:spLocks noChangeArrowheads="1"/>
          </p:cNvSpPr>
          <p:nvPr/>
        </p:nvSpPr>
        <p:spPr bwMode="auto">
          <a:xfrm>
            <a:off x="5110163" y="31369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(2) </a:t>
            </a:r>
            <a:endParaRPr lang="en-US" sz="3200">
              <a:solidFill>
                <a:srgbClr val="C00000"/>
              </a:solidFill>
            </a:endParaRPr>
          </a:p>
        </p:txBody>
      </p:sp>
      <p:sp>
        <p:nvSpPr>
          <p:cNvPr id="19465" name="Rectangle 19"/>
          <p:cNvSpPr>
            <a:spLocks noChangeArrowheads="1"/>
          </p:cNvSpPr>
          <p:nvPr/>
        </p:nvSpPr>
        <p:spPr bwMode="auto">
          <a:xfrm>
            <a:off x="5762625" y="3054350"/>
            <a:ext cx="25479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call</a:t>
            </a:r>
            <a:r>
              <a:rPr lang="en-US">
                <a:solidFill>
                  <a:srgbClr val="C00000"/>
                </a:solidFill>
                <a:latin typeface="Calibri" pitchFamily="-106" charset="0"/>
              </a:rPr>
              <a:t> our f'n and let it destroy stuff!</a:t>
            </a:r>
            <a:endParaRPr lang="en-US">
              <a:solidFill>
                <a:srgbClr val="C00000"/>
              </a:solidFill>
            </a:endParaRPr>
          </a:p>
        </p:txBody>
      </p:sp>
      <p:sp>
        <p:nvSpPr>
          <p:cNvPr id="19466" name="Rectangle 20"/>
          <p:cNvSpPr>
            <a:spLocks noChangeArrowheads="1"/>
          </p:cNvSpPr>
          <p:nvPr/>
        </p:nvSpPr>
        <p:spPr bwMode="auto">
          <a:xfrm>
            <a:off x="5108575" y="41148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(3) </a:t>
            </a:r>
            <a:endParaRPr lang="en-US" sz="3200">
              <a:solidFill>
                <a:srgbClr val="C00000"/>
              </a:solidFill>
            </a:endParaRPr>
          </a:p>
        </p:txBody>
      </p:sp>
      <p:sp>
        <p:nvSpPr>
          <p:cNvPr id="19467" name="Rectangle 21"/>
          <p:cNvSpPr>
            <a:spLocks noChangeArrowheads="1"/>
          </p:cNvSpPr>
          <p:nvPr/>
        </p:nvSpPr>
        <p:spPr bwMode="auto">
          <a:xfrm>
            <a:off x="5762625" y="4210050"/>
            <a:ext cx="29289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jumpr</a:t>
            </a:r>
            <a:r>
              <a:rPr lang="en-US">
                <a:solidFill>
                  <a:srgbClr val="C00000"/>
                </a:solidFill>
                <a:latin typeface="Calibri" pitchFamily="-106" charset="0"/>
              </a:rPr>
              <a:t> back to return</a:t>
            </a:r>
            <a:endParaRPr lang="en-US">
              <a:solidFill>
                <a:srgbClr val="C00000"/>
              </a:solidFill>
            </a:endParaRPr>
          </a:p>
        </p:txBody>
      </p:sp>
      <p:sp>
        <p:nvSpPr>
          <p:cNvPr id="19468" name="Rectangle 22"/>
          <p:cNvSpPr>
            <a:spLocks noChangeArrowheads="1"/>
          </p:cNvSpPr>
          <p:nvPr/>
        </p:nvSpPr>
        <p:spPr bwMode="auto">
          <a:xfrm>
            <a:off x="5105400" y="50800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9469" name="Rectangle 23"/>
          <p:cNvSpPr>
            <a:spLocks noChangeArrowheads="1"/>
          </p:cNvSpPr>
          <p:nvPr/>
        </p:nvSpPr>
        <p:spPr bwMode="auto">
          <a:xfrm>
            <a:off x="5762625" y="5014913"/>
            <a:ext cx="2928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LOAD</a:t>
            </a:r>
            <a:r>
              <a:rPr lang="en-US">
                <a:latin typeface="Calibri" pitchFamily="-106" charset="0"/>
              </a:rPr>
              <a:t> important data back afterwards</a:t>
            </a:r>
            <a:endParaRPr lang="en-US"/>
          </a:p>
        </p:txBody>
      </p:sp>
      <p:sp>
        <p:nvSpPr>
          <p:cNvPr id="19470" name="Rectangle 24"/>
          <p:cNvSpPr>
            <a:spLocks noChangeArrowheads="1"/>
          </p:cNvSpPr>
          <p:nvPr/>
        </p:nvSpPr>
        <p:spPr bwMode="auto">
          <a:xfrm>
            <a:off x="6850063" y="576580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is back as before!</a:t>
            </a:r>
            <a:endParaRPr lang="en-US" sz="1500"/>
          </a:p>
        </p:txBody>
      </p:sp>
      <p:sp>
        <p:nvSpPr>
          <p:cNvPr id="19471" name="Rectangle 13"/>
          <p:cNvSpPr>
            <a:spLocks noChangeArrowheads="1"/>
          </p:cNvSpPr>
          <p:nvPr/>
        </p:nvSpPr>
        <p:spPr bwMode="auto">
          <a:xfrm>
            <a:off x="5646738" y="3810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24" name="Text Box 196"/>
          <p:cNvSpPr txBox="1">
            <a:spLocks noChangeArrowheads="1"/>
          </p:cNvSpPr>
          <p:nvPr/>
        </p:nvSpPr>
        <p:spPr bwMode="auto">
          <a:xfrm>
            <a:off x="914400" y="4495800"/>
            <a:ext cx="3219450" cy="1570038"/>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cs typeface="Calibri" pitchFamily="34" charset="0"/>
              </a:rPr>
              <a:t>Implementing function calls in assembly</a:t>
            </a:r>
          </a:p>
        </p:txBody>
      </p:sp>
      <p:sp>
        <p:nvSpPr>
          <p:cNvPr id="19473" name="Rectangle 16"/>
          <p:cNvSpPr>
            <a:spLocks noChangeArrowheads="1"/>
          </p:cNvSpPr>
          <p:nvPr/>
        </p:nvSpPr>
        <p:spPr bwMode="auto">
          <a:xfrm>
            <a:off x="6846888" y="259715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gets stored...</a:t>
            </a:r>
            <a:endParaRPr lang="en-US" sz="1500"/>
          </a:p>
        </p:txBody>
      </p:sp>
      <p:sp>
        <p:nvSpPr>
          <p:cNvPr id="19474" name="Rectangle 17"/>
          <p:cNvSpPr>
            <a:spLocks noChangeArrowheads="1"/>
          </p:cNvSpPr>
          <p:nvPr/>
        </p:nvSpPr>
        <p:spPr bwMode="auto">
          <a:xfrm>
            <a:off x="6856413" y="5962650"/>
            <a:ext cx="213518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is back as before!</a:t>
            </a:r>
            <a:endParaRPr lang="en-US" sz="1500"/>
          </a:p>
        </p:txBody>
      </p:sp>
      <p:sp>
        <p:nvSpPr>
          <p:cNvPr id="19475" name="Rectangle 18"/>
          <p:cNvSpPr>
            <a:spLocks noChangeArrowheads="1"/>
          </p:cNvSpPr>
          <p:nvPr/>
        </p:nvSpPr>
        <p:spPr bwMode="auto">
          <a:xfrm>
            <a:off x="6858000" y="6181725"/>
            <a:ext cx="2286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b="1" dirty="0">
                <a:latin typeface="Courier New" pitchFamily="-106" charset="0"/>
              </a:rPr>
              <a:t>r13</a:t>
            </a:r>
            <a:r>
              <a:rPr lang="en-US" sz="1500" dirty="0">
                <a:latin typeface="Calibri" pitchFamily="-106" charset="0"/>
              </a:rPr>
              <a:t> </a:t>
            </a:r>
            <a:r>
              <a:rPr lang="en-US" sz="1500" dirty="0" smtClean="0">
                <a:latin typeface="Calibri" pitchFamily="-106" charset="0"/>
              </a:rPr>
              <a:t>now holds </a:t>
            </a:r>
            <a:r>
              <a:rPr lang="en-US" sz="1500" dirty="0">
                <a:latin typeface="Calibri" pitchFamily="-106" charset="0"/>
              </a:rPr>
              <a:t>the result…</a:t>
            </a:r>
            <a:endParaRPr lang="en-US" sz="1500"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79" descr="hmmmReferenc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2993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3"/>
          <p:cNvSpPr>
            <a:spLocks noChangeArrowheads="1"/>
          </p:cNvSpPr>
          <p:nvPr/>
        </p:nvSpPr>
        <p:spPr bwMode="auto">
          <a:xfrm>
            <a:off x="5638800" y="2133600"/>
            <a:ext cx="3175000" cy="1062038"/>
          </a:xfrm>
          <a:prstGeom prst="rect">
            <a:avLst/>
          </a:prstGeom>
          <a:solidFill>
            <a:schemeClr val="bg1"/>
          </a:solidFill>
          <a:ln w="12700">
            <a:solidFill>
              <a:schemeClr val="tx1"/>
            </a:solidFill>
            <a:miter lim="800000"/>
            <a:headEnd/>
            <a:tailEnd/>
          </a:ln>
        </p:spPr>
        <p:txBody>
          <a:bodyPr>
            <a:spAutoFit/>
          </a:bodyPr>
          <a:lstStyle/>
          <a:p>
            <a:r>
              <a:rPr lang="en-US" sz="4200" dirty="0">
                <a:latin typeface="Cambria" pitchFamily="18" charset="0"/>
              </a:rPr>
              <a:t>Hmmm </a:t>
            </a:r>
          </a:p>
          <a:p>
            <a:r>
              <a:rPr lang="en-US" sz="2100" dirty="0">
                <a:latin typeface="Cambria" pitchFamily="18" charset="0"/>
              </a:rPr>
              <a:t>the complete reference</a:t>
            </a:r>
          </a:p>
        </p:txBody>
      </p:sp>
      <p:sp>
        <p:nvSpPr>
          <p:cNvPr id="20484" name="Text Box 15"/>
          <p:cNvSpPr txBox="1">
            <a:spLocks noChangeArrowheads="1"/>
          </p:cNvSpPr>
          <p:nvPr/>
        </p:nvSpPr>
        <p:spPr bwMode="auto">
          <a:xfrm>
            <a:off x="2971800" y="4953000"/>
            <a:ext cx="5791200" cy="690563"/>
          </a:xfrm>
          <a:prstGeom prst="rect">
            <a:avLst/>
          </a:prstGeom>
          <a:solidFill>
            <a:schemeClr val="bg1"/>
          </a:solidFill>
          <a:ln w="12700">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a:latin typeface="Courier New" pitchFamily="-106" charset="0"/>
              </a:rPr>
              <a:t>storer r1 r15</a:t>
            </a:r>
          </a:p>
        </p:txBody>
      </p:sp>
      <p:sp>
        <p:nvSpPr>
          <p:cNvPr id="20485" name="Text Box 15"/>
          <p:cNvSpPr txBox="1">
            <a:spLocks noChangeArrowheads="1"/>
          </p:cNvSpPr>
          <p:nvPr/>
        </p:nvSpPr>
        <p:spPr bwMode="auto">
          <a:xfrm>
            <a:off x="609600" y="4038600"/>
            <a:ext cx="5791200" cy="690563"/>
          </a:xfrm>
          <a:prstGeom prst="rect">
            <a:avLst/>
          </a:prstGeom>
          <a:solidFill>
            <a:schemeClr val="bg1"/>
          </a:solidFill>
          <a:ln w="12700">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a:latin typeface="Courier New" pitchFamily="-106" charset="0"/>
              </a:rPr>
              <a:t>loadr</a:t>
            </a:r>
            <a:r>
              <a:rPr lang="en-US" sz="4200" b="1" dirty="0">
                <a:latin typeface="Courier New" pitchFamily="-106" charset="0"/>
              </a:rPr>
              <a:t> r1 r15</a:t>
            </a:r>
          </a:p>
        </p:txBody>
      </p:sp>
      <p:cxnSp>
        <p:nvCxnSpPr>
          <p:cNvPr id="20486" name="Straight Arrow Connector 6"/>
          <p:cNvCxnSpPr>
            <a:cxnSpLocks noChangeShapeType="1"/>
          </p:cNvCxnSpPr>
          <p:nvPr/>
        </p:nvCxnSpPr>
        <p:spPr bwMode="auto">
          <a:xfrm flipH="1">
            <a:off x="485775" y="4724400"/>
            <a:ext cx="1571625" cy="1744663"/>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20487" name="Straight Arrow Connector 7"/>
          <p:cNvCxnSpPr>
            <a:cxnSpLocks noChangeShapeType="1"/>
            <a:stCxn id="20484" idx="1"/>
          </p:cNvCxnSpPr>
          <p:nvPr/>
        </p:nvCxnSpPr>
        <p:spPr bwMode="auto">
          <a:xfrm flipH="1">
            <a:off x="587375" y="5299075"/>
            <a:ext cx="2384425" cy="1362075"/>
          </a:xfrm>
          <a:prstGeom prst="straightConnector1">
            <a:avLst/>
          </a:prstGeom>
          <a:noFill/>
          <a:ln w="28575" algn="ctr">
            <a:solidFill>
              <a:srgbClr val="159627"/>
            </a:solidFill>
            <a:round/>
            <a:headEnd/>
            <a:tailEnd type="arrow" w="med" len="med"/>
          </a:ln>
          <a:extLst>
            <a:ext uri="{909E8E84-426E-40DD-AFC4-6F175D3DCCD1}">
              <a14:hiddenFill xmlns:a14="http://schemas.microsoft.com/office/drawing/2010/main">
                <a:noFill/>
              </a14:hiddenFill>
            </a:ext>
          </a:extLst>
        </p:spPr>
      </p:cxnSp>
      <p:grpSp>
        <p:nvGrpSpPr>
          <p:cNvPr id="20488" name="Group 7"/>
          <p:cNvGrpSpPr>
            <a:grpSpLocks/>
          </p:cNvGrpSpPr>
          <p:nvPr/>
        </p:nvGrpSpPr>
        <p:grpSpPr bwMode="auto">
          <a:xfrm>
            <a:off x="4038600" y="5486400"/>
            <a:ext cx="3902075" cy="1371600"/>
            <a:chOff x="979488" y="4419600"/>
            <a:chExt cx="3902075" cy="1371600"/>
          </a:xfrm>
        </p:grpSpPr>
        <p:sp>
          <p:nvSpPr>
            <p:cNvPr id="20491"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0492"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0489" name="Left Arrow 33"/>
          <p:cNvSpPr>
            <a:spLocks noChangeArrowheads="1"/>
          </p:cNvSpPr>
          <p:nvPr/>
        </p:nvSpPr>
        <p:spPr bwMode="auto">
          <a:xfrm>
            <a:off x="709613" y="28956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20490" name="TextBox 119"/>
          <p:cNvSpPr txBox="1">
            <a:spLocks noChangeArrowheads="1"/>
          </p:cNvSpPr>
          <p:nvPr/>
        </p:nvSpPr>
        <p:spPr bwMode="auto">
          <a:xfrm>
            <a:off x="628650" y="32813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1231900" y="5486400"/>
            <a:ext cx="2828925"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008000"/>
                </a:solidFill>
                <a:latin typeface="Calibri" pitchFamily="34" charset="0"/>
              </a:rPr>
              <a:t>stores r1 into r15's </a:t>
            </a:r>
            <a:r>
              <a:rPr lang="en-US" sz="2000" b="1" dirty="0">
                <a:solidFill>
                  <a:srgbClr val="008000"/>
                </a:solidFill>
                <a:latin typeface="Calibri" pitchFamily="34" charset="0"/>
              </a:rPr>
              <a:t>MEMORY LOCATION </a:t>
            </a:r>
          </a:p>
          <a:p>
            <a:pPr>
              <a:spcBef>
                <a:spcPct val="5000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4"/>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44" name="Text Box 35"/>
          <p:cNvSpPr txBox="1">
            <a:spLocks noChangeArrowheads="1"/>
          </p:cNvSpPr>
          <p:nvPr>
            <p:custDataLst>
              <p:tags r:id="rId25"/>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6"/>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7"/>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8"/>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9"/>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0"/>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1"/>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2"/>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3"/>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4"/>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5"/>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6"/>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7"/>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Tree>
    <p:extLst>
      <p:ext uri="{BB962C8B-B14F-4D97-AF65-F5344CB8AC3E}">
        <p14:creationId xmlns:p14="http://schemas.microsoft.com/office/powerpoint/2010/main" val="271531906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35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55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3558" name="Text Box 66"/>
          <p:cNvSpPr txBox="1">
            <a:spLocks noChangeArrowheads="1"/>
          </p:cNvSpPr>
          <p:nvPr/>
        </p:nvSpPr>
        <p:spPr bwMode="auto">
          <a:xfrm>
            <a:off x="4546600" y="1563688"/>
            <a:ext cx="3175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ambria" pitchFamily="18" charset="0"/>
              </a:rPr>
              <a:t>Function call !</a:t>
            </a:r>
          </a:p>
        </p:txBody>
      </p:sp>
      <p:sp>
        <p:nvSpPr>
          <p:cNvPr id="23559" name="Left Bracket 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0" name="Left Bracket 1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1" name="Left Bracket 1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356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356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3565" name="Rectangle 1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3566" name="Left Bracket 1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3568" name="Line 14"/>
          <p:cNvSpPr>
            <a:spLocks noChangeShapeType="1"/>
          </p:cNvSpPr>
          <p:nvPr/>
        </p:nvSpPr>
        <p:spPr bwMode="auto">
          <a:xfrm flipV="1">
            <a:off x="2362200" y="1884363"/>
            <a:ext cx="2459038" cy="3730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69" name="Text Box 66"/>
          <p:cNvSpPr txBox="1">
            <a:spLocks noChangeArrowheads="1"/>
          </p:cNvSpPr>
          <p:nvPr/>
        </p:nvSpPr>
        <p:spPr bwMode="auto">
          <a:xfrm>
            <a:off x="5257800" y="2209800"/>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store</a:t>
            </a:r>
            <a:r>
              <a:rPr lang="en-US" sz="2100" dirty="0">
                <a:latin typeface="Cambria" pitchFamily="18" charset="0"/>
              </a:rPr>
              <a:t> everything to memory</a:t>
            </a:r>
          </a:p>
        </p:txBody>
      </p:sp>
      <p:sp>
        <p:nvSpPr>
          <p:cNvPr id="23570" name="Text Box 66"/>
          <p:cNvSpPr txBox="1">
            <a:spLocks noChangeArrowheads="1"/>
          </p:cNvSpPr>
          <p:nvPr/>
        </p:nvSpPr>
        <p:spPr bwMode="auto">
          <a:xfrm>
            <a:off x="5257800" y="27384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make the function call</a:t>
            </a:r>
          </a:p>
        </p:txBody>
      </p:sp>
      <p:sp>
        <p:nvSpPr>
          <p:cNvPr id="23571" name="Text Box 66"/>
          <p:cNvSpPr txBox="1">
            <a:spLocks noChangeArrowheads="1"/>
          </p:cNvSpPr>
          <p:nvPr/>
        </p:nvSpPr>
        <p:spPr bwMode="auto">
          <a:xfrm>
            <a:off x="5257800" y="3271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destroy data as you like</a:t>
            </a:r>
          </a:p>
        </p:txBody>
      </p:sp>
      <p:sp>
        <p:nvSpPr>
          <p:cNvPr id="23572" name="Text Box 66"/>
          <p:cNvSpPr txBox="1">
            <a:spLocks noChangeArrowheads="1"/>
          </p:cNvSpPr>
          <p:nvPr/>
        </p:nvSpPr>
        <p:spPr bwMode="auto">
          <a:xfrm>
            <a:off x="5257800" y="38052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err="1">
                <a:latin typeface="Courier New" pitchFamily="49" charset="0"/>
                <a:cs typeface="Courier New" pitchFamily="49" charset="0"/>
              </a:rPr>
              <a:t>jumpr</a:t>
            </a:r>
            <a:r>
              <a:rPr lang="en-US" sz="2100" dirty="0">
                <a:latin typeface="Cambria" pitchFamily="18" charset="0"/>
              </a:rPr>
              <a:t> to return</a:t>
            </a:r>
          </a:p>
        </p:txBody>
      </p:sp>
      <p:sp>
        <p:nvSpPr>
          <p:cNvPr id="23573" name="Text Box 66"/>
          <p:cNvSpPr txBox="1">
            <a:spLocks noChangeArrowheads="1"/>
          </p:cNvSpPr>
          <p:nvPr/>
        </p:nvSpPr>
        <p:spPr bwMode="auto">
          <a:xfrm>
            <a:off x="5257800" y="4414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load</a:t>
            </a:r>
            <a:r>
              <a:rPr lang="en-US" sz="2100" dirty="0">
                <a:latin typeface="Cambria" pitchFamily="18" charset="0"/>
              </a:rPr>
              <a:t> it all </a:t>
            </a:r>
            <a:r>
              <a:rPr lang="en-US" sz="2100" i="1" dirty="0">
                <a:latin typeface="Cambria" pitchFamily="18" charset="0"/>
              </a:rPr>
              <a:t>back</a:t>
            </a:r>
            <a:r>
              <a:rPr lang="en-US" sz="2100" dirty="0">
                <a:latin typeface="Cambria" pitchFamily="18" charset="0"/>
              </a:rPr>
              <a:t> from memory</a:t>
            </a:r>
          </a:p>
        </p:txBody>
      </p:sp>
      <p:sp>
        <p:nvSpPr>
          <p:cNvPr id="23"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extLst>
      <p:ext uri="{BB962C8B-B14F-4D97-AF65-F5344CB8AC3E}">
        <p14:creationId xmlns:p14="http://schemas.microsoft.com/office/powerpoint/2010/main" val="213837192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4579"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4580"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4581"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4582"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4583"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4584"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4585" name="Line 13"/>
          <p:cNvSpPr>
            <a:spLocks noChangeShapeType="1"/>
          </p:cNvSpPr>
          <p:nvPr/>
        </p:nvSpPr>
        <p:spPr bwMode="auto">
          <a:xfrm flipH="1" flipV="1">
            <a:off x="2286000" y="2514600"/>
            <a:ext cx="3906838" cy="7620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6"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7"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stores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245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dirty="0">
                <a:latin typeface="Courier New" pitchFamily="-106" charset="0"/>
              </a:rPr>
              <a:t>x = </a:t>
            </a:r>
            <a:r>
              <a:rPr lang="en-US" sz="1800" b="1" dirty="0">
                <a:solidFill>
                  <a:srgbClr val="660066"/>
                </a:solidFill>
                <a:latin typeface="Courier New" pitchFamily="-106" charset="0"/>
              </a:rPr>
              <a:t>input</a:t>
            </a:r>
            <a:r>
              <a:rPr lang="en-US" sz="1800" b="1" dirty="0">
                <a:latin typeface="Courier New" pitchFamily="-106" charset="0"/>
              </a:rPr>
              <a:t>()</a:t>
            </a:r>
          </a:p>
          <a:p>
            <a:pPr algn="l">
              <a:lnSpc>
                <a:spcPct val="60000"/>
              </a:lnSpc>
              <a:spcBef>
                <a:spcPct val="50000"/>
              </a:spcBef>
            </a:pPr>
            <a:r>
              <a:rPr lang="en-US" sz="1800" b="1" dirty="0">
                <a:latin typeface="Courier New" pitchFamily="-106" charset="0"/>
              </a:rPr>
              <a:t>y = </a:t>
            </a:r>
            <a:r>
              <a:rPr lang="en-US" sz="1800" b="1" dirty="0" err="1">
                <a:solidFill>
                  <a:srgbClr val="FF0000"/>
                </a:solidFill>
                <a:latin typeface="Courier New" pitchFamily="-106" charset="0"/>
              </a:rPr>
              <a:t>fac</a:t>
            </a:r>
            <a:r>
              <a:rPr lang="en-US" sz="1800" b="1" dirty="0">
                <a:latin typeface="Courier New" pitchFamily="-106" charset="0"/>
              </a:rPr>
              <a:t>(x)</a:t>
            </a:r>
          </a:p>
          <a:p>
            <a:pPr algn="l">
              <a:lnSpc>
                <a:spcPct val="60000"/>
              </a:lnSpc>
              <a:spcBef>
                <a:spcPct val="50000"/>
              </a:spcBef>
            </a:pPr>
            <a:r>
              <a:rPr lang="en-US" sz="1800" b="1" dirty="0">
                <a:solidFill>
                  <a:srgbClr val="660066"/>
                </a:solidFill>
                <a:latin typeface="Courier New" pitchFamily="-106" charset="0"/>
              </a:rPr>
              <a:t>print </a:t>
            </a:r>
            <a:r>
              <a:rPr lang="en-US" sz="1800" b="1" dirty="0">
                <a:latin typeface="Courier New" pitchFamily="-106" charset="0"/>
              </a:rPr>
              <a:t>y</a:t>
            </a: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err="1">
                <a:solidFill>
                  <a:srgbClr val="FF6600"/>
                </a:solidFill>
                <a:latin typeface="Courier New" pitchFamily="-106" charset="0"/>
              </a:rPr>
              <a:t>def</a:t>
            </a:r>
            <a:r>
              <a:rPr lang="en-US" sz="1800" b="1" dirty="0">
                <a:solidFill>
                  <a:srgbClr val="FF6600"/>
                </a:solidFill>
                <a:latin typeface="Courier New" pitchFamily="-106" charset="0"/>
              </a:rPr>
              <a:t> </a:t>
            </a:r>
            <a:r>
              <a:rPr lang="en-US" sz="1800" b="1" dirty="0" err="1">
                <a:solidFill>
                  <a:srgbClr val="FF0000"/>
                </a:solidFill>
                <a:latin typeface="Courier New" pitchFamily="-106" charset="0"/>
              </a:rPr>
              <a:t>fac</a:t>
            </a:r>
            <a:r>
              <a:rPr lang="en-US" sz="1800" b="1" dirty="0">
                <a:latin typeface="Courier New" pitchFamily="-106" charset="0"/>
              </a:rPr>
              <a:t>(x):</a:t>
            </a:r>
          </a:p>
          <a:p>
            <a:pPr algn="l">
              <a:lnSpc>
                <a:spcPct val="60000"/>
              </a:lnSpc>
              <a:spcBef>
                <a:spcPct val="50000"/>
              </a:spcBef>
            </a:pPr>
            <a:r>
              <a:rPr lang="en-US" sz="1800" b="1" dirty="0">
                <a:latin typeface="Courier New" pitchFamily="-106" charset="0"/>
              </a:rPr>
              <a:t>  </a:t>
            </a:r>
            <a:endParaRPr lang="en-US" sz="1800" b="1" dirty="0">
              <a:solidFill>
                <a:schemeClr val="hlink"/>
              </a:solidFill>
              <a:latin typeface="Courier New" pitchFamily="-106" charset="0"/>
            </a:endParaRP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a:latin typeface="Courier New" pitchFamily="-106" charset="0"/>
              </a:rPr>
              <a:t>  </a:t>
            </a:r>
            <a:r>
              <a:rPr lang="en-US" sz="1800" b="1" dirty="0">
                <a:solidFill>
                  <a:srgbClr val="FF6600"/>
                </a:solidFill>
                <a:latin typeface="Courier New" pitchFamily="-106" charset="0"/>
              </a:rPr>
              <a:t>if </a:t>
            </a:r>
            <a:r>
              <a:rPr lang="en-US" sz="1800" b="1" dirty="0">
                <a:latin typeface="Courier New" pitchFamily="-106" charset="0"/>
              </a:rPr>
              <a:t>x==0: </a:t>
            </a:r>
            <a:r>
              <a:rPr lang="en-US" sz="1800" b="1" dirty="0">
                <a:solidFill>
                  <a:srgbClr val="660066"/>
                </a:solidFill>
                <a:latin typeface="Courier New" pitchFamily="-106" charset="0"/>
              </a:rPr>
              <a:t>return </a:t>
            </a:r>
            <a:r>
              <a:rPr lang="en-US" sz="1800" b="1" dirty="0">
                <a:latin typeface="Courier New" pitchFamily="-106" charset="0"/>
              </a:rPr>
              <a:t>1</a:t>
            </a: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a:latin typeface="Courier New" pitchFamily="-106" charset="0"/>
              </a:rPr>
              <a:t>  </a:t>
            </a:r>
            <a:r>
              <a:rPr lang="en-US" sz="1800" b="1" dirty="0">
                <a:solidFill>
                  <a:srgbClr val="FF6600"/>
                </a:solidFill>
                <a:latin typeface="Courier New" pitchFamily="-106" charset="0"/>
              </a:rPr>
              <a:t>else</a:t>
            </a:r>
            <a:r>
              <a:rPr lang="en-US" sz="1800" b="1" dirty="0">
                <a:latin typeface="Courier New" pitchFamily="-106" charset="0"/>
              </a:rPr>
              <a:t>:</a:t>
            </a:r>
          </a:p>
          <a:p>
            <a:pPr algn="l">
              <a:lnSpc>
                <a:spcPct val="60000"/>
              </a:lnSpc>
              <a:spcBef>
                <a:spcPct val="50000"/>
              </a:spcBef>
            </a:pPr>
            <a:r>
              <a:rPr lang="en-US" sz="1800" b="1" dirty="0">
                <a:latin typeface="Courier New" pitchFamily="-106" charset="0"/>
              </a:rPr>
              <a:t>    RES = </a:t>
            </a:r>
            <a:r>
              <a:rPr lang="en-US" sz="1800" b="1" dirty="0" err="1">
                <a:solidFill>
                  <a:srgbClr val="FF0000"/>
                </a:solidFill>
                <a:latin typeface="Courier New" pitchFamily="-106" charset="0"/>
              </a:rPr>
              <a:t>fac</a:t>
            </a:r>
            <a:r>
              <a:rPr lang="en-US" sz="1800" b="1" dirty="0">
                <a:latin typeface="Courier New" pitchFamily="-106" charset="0"/>
              </a:rPr>
              <a:t>(x-1)</a:t>
            </a:r>
          </a:p>
          <a:p>
            <a:pPr algn="l">
              <a:lnSpc>
                <a:spcPct val="60000"/>
              </a:lnSpc>
              <a:spcBef>
                <a:spcPct val="50000"/>
              </a:spcBef>
            </a:pPr>
            <a:r>
              <a:rPr lang="en-US" sz="1800" b="1" dirty="0">
                <a:latin typeface="Courier New" pitchFamily="-106" charset="0"/>
              </a:rPr>
              <a:t>    </a:t>
            </a:r>
            <a:r>
              <a:rPr lang="en-US" sz="1800" b="1" dirty="0">
                <a:solidFill>
                  <a:srgbClr val="660066"/>
                </a:solidFill>
                <a:latin typeface="Courier New" pitchFamily="-106" charset="0"/>
              </a:rPr>
              <a:t>return </a:t>
            </a:r>
            <a:r>
              <a:rPr lang="en-US" sz="1800" b="1" dirty="0">
                <a:latin typeface="Courier New" pitchFamily="-106" charset="0"/>
              </a:rPr>
              <a:t>x*RES</a:t>
            </a:r>
          </a:p>
        </p:txBody>
      </p:sp>
      <p:sp>
        <p:nvSpPr>
          <p:cNvPr id="24589"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0"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1"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45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45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4595"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4596"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4598"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24601" name="Group 2"/>
          <p:cNvGrpSpPr>
            <a:grpSpLocks/>
          </p:cNvGrpSpPr>
          <p:nvPr/>
        </p:nvGrpSpPr>
        <p:grpSpPr bwMode="auto">
          <a:xfrm>
            <a:off x="7467600" y="1765300"/>
            <a:ext cx="479425" cy="304800"/>
            <a:chOff x="7651397" y="1820157"/>
            <a:chExt cx="478632" cy="304800"/>
          </a:xfrm>
        </p:grpSpPr>
        <p:sp>
          <p:nvSpPr>
            <p:cNvPr id="24610" name="Rounded Rectangle 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1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4602" name="Group 32"/>
          <p:cNvGrpSpPr>
            <a:grpSpLocks/>
          </p:cNvGrpSpPr>
          <p:nvPr/>
        </p:nvGrpSpPr>
        <p:grpSpPr bwMode="auto">
          <a:xfrm>
            <a:off x="7467600" y="2101850"/>
            <a:ext cx="896938" cy="307975"/>
            <a:chOff x="7651397" y="1820157"/>
            <a:chExt cx="478632" cy="329825"/>
          </a:xfrm>
        </p:grpSpPr>
        <p:sp>
          <p:nvSpPr>
            <p:cNvPr id="24608" name="Rounded Rectangle 3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09"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4603" name="Group 35"/>
          <p:cNvGrpSpPr>
            <a:grpSpLocks/>
          </p:cNvGrpSpPr>
          <p:nvPr/>
        </p:nvGrpSpPr>
        <p:grpSpPr bwMode="auto">
          <a:xfrm>
            <a:off x="7467600" y="2419350"/>
            <a:ext cx="896938" cy="306388"/>
            <a:chOff x="7651397" y="1820157"/>
            <a:chExt cx="478632" cy="329825"/>
          </a:xfrm>
        </p:grpSpPr>
        <p:sp>
          <p:nvSpPr>
            <p:cNvPr id="24606" name="Rounded Rectangle 3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07"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6" name="Rectangle 2"/>
          <p:cNvSpPr>
            <a:spLocks noChangeArrowheads="1"/>
          </p:cNvSpPr>
          <p:nvPr>
            <p:custDataLst>
              <p:tags r:id="rId1"/>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
        <p:nvSpPr>
          <p:cNvPr id="37" name="Text Box 3"/>
          <p:cNvSpPr txBox="1">
            <a:spLocks noChangeArrowheads="1"/>
          </p:cNvSpPr>
          <p:nvPr>
            <p:custDataLst>
              <p:tags r:id="rId2"/>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8" name="Text Box 4"/>
          <p:cNvSpPr txBox="1">
            <a:spLocks noChangeArrowheads="1"/>
          </p:cNvSpPr>
          <p:nvPr>
            <p:custDataLst>
              <p:tags r:id="rId3"/>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5677" y="4876800"/>
            <a:ext cx="3029088" cy="1708464"/>
          </a:xfrm>
          <a:prstGeom prst="rect">
            <a:avLst/>
          </a:prstGeom>
        </p:spPr>
      </p:pic>
      <p:sp>
        <p:nvSpPr>
          <p:cNvPr id="3" name="Rounded Rectangle 2"/>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a:t>
            </a:r>
            <a:r>
              <a:rPr lang="en-US" sz="4200" dirty="0" smtClean="0">
                <a:latin typeface="Cambria" pitchFamily="18" charset="0"/>
              </a:rPr>
              <a:t>test?</a:t>
            </a:r>
            <a:endParaRPr lang="en-US" sz="4200" dirty="0">
              <a:latin typeface="Cambria" pitchFamily="18" charset="0"/>
            </a:endParaRPr>
          </a:p>
        </p:txBody>
      </p:sp>
      <p:sp>
        <p:nvSpPr>
          <p:cNvPr id="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9"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10" name="Text Box 78"/>
          <p:cNvSpPr txBox="1">
            <a:spLocks noChangeArrowheads="1"/>
          </p:cNvSpPr>
          <p:nvPr/>
        </p:nvSpPr>
        <p:spPr bwMode="auto">
          <a:xfrm>
            <a:off x="1828800" y="2889956"/>
            <a:ext cx="68178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1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1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
        <p:nvSpPr>
          <p:cNvPr id="14" name="Text Box 78"/>
          <p:cNvSpPr txBox="1">
            <a:spLocks noChangeArrowheads="1"/>
          </p:cNvSpPr>
          <p:nvPr/>
        </p:nvSpPr>
        <p:spPr bwMode="auto">
          <a:xfrm>
            <a:off x="1056922" y="5867400"/>
            <a:ext cx="4505678" cy="400110"/>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000" i="1" dirty="0" smtClean="0">
                <a:latin typeface="Cambria" pitchFamily="18" charset="0"/>
              </a:rPr>
              <a:t>or, quote from Albert's Epic Rap Battle:</a:t>
            </a:r>
            <a:endParaRPr lang="en-US" sz="2000" i="1" dirty="0">
              <a:latin typeface="Cambria" pitchFamily="18" charset="0"/>
            </a:endParaRPr>
          </a:p>
        </p:txBody>
      </p:sp>
    </p:spTree>
    <p:extLst>
      <p:ext uri="{BB962C8B-B14F-4D97-AF65-F5344CB8AC3E}">
        <p14:creationId xmlns:p14="http://schemas.microsoft.com/office/powerpoint/2010/main" val="162532083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04"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05"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06"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5607"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5608"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09"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5610"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5611"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2"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13"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14"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15"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5616"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5617" name="Line 52"/>
          <p:cNvSpPr>
            <a:spLocks noChangeShapeType="1"/>
          </p:cNvSpPr>
          <p:nvPr/>
        </p:nvSpPr>
        <p:spPr bwMode="auto">
          <a:xfrm flipH="1">
            <a:off x="3429000" y="3876675"/>
            <a:ext cx="2754313" cy="1304925"/>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20"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Arial" charset="0"/>
              </a:rPr>
              <a:t>growing downward</a:t>
            </a:r>
          </a:p>
        </p:txBody>
      </p:sp>
      <p:sp>
        <p:nvSpPr>
          <p:cNvPr id="25621" name="Text Box 17"/>
          <p:cNvSpPr txBox="1">
            <a:spLocks noChangeArrowheads="1"/>
          </p:cNvSpPr>
          <p:nvPr/>
        </p:nvSpPr>
        <p:spPr bwMode="auto">
          <a:xfrm>
            <a:off x="4876800" y="4906963"/>
            <a:ext cx="35893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Each stack frame </a:t>
            </a:r>
            <a:r>
              <a:rPr lang="en-US" b="1">
                <a:latin typeface="Calibri" pitchFamily="-106" charset="0"/>
              </a:rPr>
              <a:t>stores</a:t>
            </a:r>
            <a:r>
              <a:rPr lang="en-US">
                <a:latin typeface="Calibri" pitchFamily="-106" charset="0"/>
              </a:rPr>
              <a:t> a potentially different</a:t>
            </a:r>
            <a:r>
              <a:rPr lang="en-US" b="1" i="1">
                <a:latin typeface="Calibri" pitchFamily="-106" charset="0"/>
              </a:rPr>
              <a:t> </a:t>
            </a:r>
            <a:r>
              <a:rPr lang="en-US">
                <a:latin typeface="Calibri" pitchFamily="-106" charset="0"/>
              </a:rPr>
              <a:t>input and return address!</a:t>
            </a:r>
            <a:endParaRPr lang="en-US">
              <a:solidFill>
                <a:srgbClr val="1C9898"/>
              </a:solidFill>
              <a:latin typeface="Calibri" pitchFamily="-106" charset="0"/>
            </a:endParaRPr>
          </a:p>
        </p:txBody>
      </p:sp>
      <p:sp>
        <p:nvSpPr>
          <p:cNvPr id="25622" name="Up Arrow 30"/>
          <p:cNvSpPr>
            <a:spLocks noChangeArrowheads="1"/>
          </p:cNvSpPr>
          <p:nvPr/>
        </p:nvSpPr>
        <p:spPr bwMode="auto">
          <a:xfrm>
            <a:off x="6491288" y="42100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5624" name="Left Bracket 3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5" name="Left Bracket 3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6" name="Left Bracket 3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56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56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5630" name="Rectangle 3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5631" name="Left Bracket 3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5635" name="Group 38"/>
          <p:cNvGrpSpPr>
            <a:grpSpLocks/>
          </p:cNvGrpSpPr>
          <p:nvPr/>
        </p:nvGrpSpPr>
        <p:grpSpPr bwMode="auto">
          <a:xfrm>
            <a:off x="7467600" y="1765300"/>
            <a:ext cx="479425" cy="304800"/>
            <a:chOff x="7651397" y="1820157"/>
            <a:chExt cx="478632" cy="304800"/>
          </a:xfrm>
        </p:grpSpPr>
        <p:sp>
          <p:nvSpPr>
            <p:cNvPr id="25654" name="Rounded Rectangle 3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5636" name="Group 41"/>
          <p:cNvGrpSpPr>
            <a:grpSpLocks/>
          </p:cNvGrpSpPr>
          <p:nvPr/>
        </p:nvGrpSpPr>
        <p:grpSpPr bwMode="auto">
          <a:xfrm>
            <a:off x="7467600" y="2101850"/>
            <a:ext cx="906463" cy="307975"/>
            <a:chOff x="7651397" y="1820157"/>
            <a:chExt cx="478632" cy="329825"/>
          </a:xfrm>
        </p:grpSpPr>
        <p:sp>
          <p:nvSpPr>
            <p:cNvPr id="25652" name="Rounded Rectangle 4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5637" name="Group 44"/>
          <p:cNvGrpSpPr>
            <a:grpSpLocks/>
          </p:cNvGrpSpPr>
          <p:nvPr/>
        </p:nvGrpSpPr>
        <p:grpSpPr bwMode="auto">
          <a:xfrm>
            <a:off x="7467600" y="2419350"/>
            <a:ext cx="838200" cy="306388"/>
            <a:chOff x="7651397" y="1820157"/>
            <a:chExt cx="478632" cy="329825"/>
          </a:xfrm>
        </p:grpSpPr>
        <p:sp>
          <p:nvSpPr>
            <p:cNvPr id="25650" name="Rounded Rectangle 4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5638" name="Group 47"/>
          <p:cNvGrpSpPr>
            <a:grpSpLocks/>
          </p:cNvGrpSpPr>
          <p:nvPr/>
        </p:nvGrpSpPr>
        <p:grpSpPr bwMode="auto">
          <a:xfrm>
            <a:off x="7467600" y="3068638"/>
            <a:ext cx="479425" cy="304800"/>
            <a:chOff x="7651397" y="1820157"/>
            <a:chExt cx="478632" cy="304800"/>
          </a:xfrm>
        </p:grpSpPr>
        <p:sp>
          <p:nvSpPr>
            <p:cNvPr id="25648" name="Rounded Rectangle 4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5639" name="Group 50"/>
          <p:cNvGrpSpPr>
            <a:grpSpLocks/>
          </p:cNvGrpSpPr>
          <p:nvPr/>
        </p:nvGrpSpPr>
        <p:grpSpPr bwMode="auto">
          <a:xfrm>
            <a:off x="7467600" y="3406775"/>
            <a:ext cx="906463" cy="307975"/>
            <a:chOff x="7651397" y="1820157"/>
            <a:chExt cx="478632" cy="329825"/>
          </a:xfrm>
        </p:grpSpPr>
        <p:sp>
          <p:nvSpPr>
            <p:cNvPr id="25646" name="Rounded Rectangle 5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5640" name="Group 53"/>
          <p:cNvGrpSpPr>
            <a:grpSpLocks/>
          </p:cNvGrpSpPr>
          <p:nvPr/>
        </p:nvGrpSpPr>
        <p:grpSpPr bwMode="auto">
          <a:xfrm>
            <a:off x="7467600" y="3722688"/>
            <a:ext cx="838200" cy="307975"/>
            <a:chOff x="7651397" y="1820157"/>
            <a:chExt cx="478632" cy="329825"/>
          </a:xfrm>
        </p:grpSpPr>
        <p:sp>
          <p:nvSpPr>
            <p:cNvPr id="25644" name="Rounded Rectangle 5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5641"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5642"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THE STACK</a:t>
            </a:r>
          </a:p>
        </p:txBody>
      </p:sp>
      <p:sp>
        <p:nvSpPr>
          <p:cNvPr id="5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9"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663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663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3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663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3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3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664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4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4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4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664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47"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8"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9"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0"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1"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2"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6653"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Arial" charset="0"/>
              </a:rPr>
              <a:t>growing downward</a:t>
            </a:r>
          </a:p>
        </p:txBody>
      </p:sp>
      <p:sp>
        <p:nvSpPr>
          <p:cNvPr id="26654" name="Up Arrow 38"/>
          <p:cNvSpPr>
            <a:spLocks noChangeArrowheads="1"/>
          </p:cNvSpPr>
          <p:nvPr/>
        </p:nvSpPr>
        <p:spPr bwMode="auto">
          <a:xfrm>
            <a:off x="6491288" y="548640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5" name="Rectangle 39"/>
          <p:cNvSpPr>
            <a:spLocks noChangeArrowheads="1"/>
          </p:cNvSpPr>
          <p:nvPr/>
        </p:nvSpPr>
        <p:spPr bwMode="auto">
          <a:xfrm>
            <a:off x="4519613" y="6211888"/>
            <a:ext cx="4308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One stack frame per function call </a:t>
            </a:r>
            <a:endParaRPr lang="en-US"/>
          </a:p>
        </p:txBody>
      </p:sp>
      <p:sp>
        <p:nvSpPr>
          <p:cNvPr id="2665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6657" name="Left Bracket 4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8" name="Left Bracket 4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9" name="Left Bracket 4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6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666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666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6663" name="Rectangle 4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6664" name="Left Bracket 4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6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6668" name="Group 59"/>
          <p:cNvGrpSpPr>
            <a:grpSpLocks/>
          </p:cNvGrpSpPr>
          <p:nvPr/>
        </p:nvGrpSpPr>
        <p:grpSpPr bwMode="auto">
          <a:xfrm>
            <a:off x="7467600" y="1765300"/>
            <a:ext cx="479425" cy="304800"/>
            <a:chOff x="7651397" y="1820157"/>
            <a:chExt cx="478632" cy="304800"/>
          </a:xfrm>
        </p:grpSpPr>
        <p:sp>
          <p:nvSpPr>
            <p:cNvPr id="26696" name="Rounded Rectangle 6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69" name="Group 62"/>
          <p:cNvGrpSpPr>
            <a:grpSpLocks/>
          </p:cNvGrpSpPr>
          <p:nvPr/>
        </p:nvGrpSpPr>
        <p:grpSpPr bwMode="auto">
          <a:xfrm>
            <a:off x="7467600" y="2101850"/>
            <a:ext cx="906463" cy="307975"/>
            <a:chOff x="7651397" y="1820157"/>
            <a:chExt cx="478632" cy="329825"/>
          </a:xfrm>
        </p:grpSpPr>
        <p:sp>
          <p:nvSpPr>
            <p:cNvPr id="26694" name="Rounded Rectangle 6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0" name="Group 65"/>
          <p:cNvGrpSpPr>
            <a:grpSpLocks/>
          </p:cNvGrpSpPr>
          <p:nvPr/>
        </p:nvGrpSpPr>
        <p:grpSpPr bwMode="auto">
          <a:xfrm>
            <a:off x="7467600" y="2419350"/>
            <a:ext cx="838200" cy="306388"/>
            <a:chOff x="7651397" y="1820157"/>
            <a:chExt cx="478632" cy="329825"/>
          </a:xfrm>
        </p:grpSpPr>
        <p:sp>
          <p:nvSpPr>
            <p:cNvPr id="26692" name="Rounded Rectangle 6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6671" name="Group 68"/>
          <p:cNvGrpSpPr>
            <a:grpSpLocks/>
          </p:cNvGrpSpPr>
          <p:nvPr/>
        </p:nvGrpSpPr>
        <p:grpSpPr bwMode="auto">
          <a:xfrm>
            <a:off x="7467600" y="3068638"/>
            <a:ext cx="479425" cy="304800"/>
            <a:chOff x="7651397" y="1820157"/>
            <a:chExt cx="478632" cy="304800"/>
          </a:xfrm>
        </p:grpSpPr>
        <p:sp>
          <p:nvSpPr>
            <p:cNvPr id="26690" name="Rounded Rectangle 6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72" name="Group 71"/>
          <p:cNvGrpSpPr>
            <a:grpSpLocks/>
          </p:cNvGrpSpPr>
          <p:nvPr/>
        </p:nvGrpSpPr>
        <p:grpSpPr bwMode="auto">
          <a:xfrm>
            <a:off x="7467600" y="3406775"/>
            <a:ext cx="906463" cy="307975"/>
            <a:chOff x="7651397" y="1820157"/>
            <a:chExt cx="478632" cy="329825"/>
          </a:xfrm>
        </p:grpSpPr>
        <p:sp>
          <p:nvSpPr>
            <p:cNvPr id="26688" name="Rounded Rectangle 7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3" name="Group 74"/>
          <p:cNvGrpSpPr>
            <a:grpSpLocks/>
          </p:cNvGrpSpPr>
          <p:nvPr/>
        </p:nvGrpSpPr>
        <p:grpSpPr bwMode="auto">
          <a:xfrm>
            <a:off x="7467600" y="3722688"/>
            <a:ext cx="838200" cy="307975"/>
            <a:chOff x="7651397" y="1820157"/>
            <a:chExt cx="478632" cy="329825"/>
          </a:xfrm>
        </p:grpSpPr>
        <p:sp>
          <p:nvSpPr>
            <p:cNvPr id="26686" name="Rounded Rectangle 7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6674" name="Group 77"/>
          <p:cNvGrpSpPr>
            <a:grpSpLocks/>
          </p:cNvGrpSpPr>
          <p:nvPr/>
        </p:nvGrpSpPr>
        <p:grpSpPr bwMode="auto">
          <a:xfrm>
            <a:off x="7467600" y="4330700"/>
            <a:ext cx="479425" cy="304800"/>
            <a:chOff x="7651397" y="1820157"/>
            <a:chExt cx="478632" cy="304800"/>
          </a:xfrm>
        </p:grpSpPr>
        <p:sp>
          <p:nvSpPr>
            <p:cNvPr id="26684" name="Rounded Rectangle 7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75" name="Group 80"/>
          <p:cNvGrpSpPr>
            <a:grpSpLocks/>
          </p:cNvGrpSpPr>
          <p:nvPr/>
        </p:nvGrpSpPr>
        <p:grpSpPr bwMode="auto">
          <a:xfrm>
            <a:off x="7467600" y="4667250"/>
            <a:ext cx="906463" cy="307975"/>
            <a:chOff x="7651397" y="1820157"/>
            <a:chExt cx="478632" cy="329825"/>
          </a:xfrm>
        </p:grpSpPr>
        <p:sp>
          <p:nvSpPr>
            <p:cNvPr id="26682" name="Rounded Rectangle 8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6" name="Group 83"/>
          <p:cNvGrpSpPr>
            <a:grpSpLocks/>
          </p:cNvGrpSpPr>
          <p:nvPr/>
        </p:nvGrpSpPr>
        <p:grpSpPr bwMode="auto">
          <a:xfrm>
            <a:off x="7467600" y="4983163"/>
            <a:ext cx="838200" cy="307975"/>
            <a:chOff x="7651397" y="1820157"/>
            <a:chExt cx="478632" cy="329825"/>
          </a:xfrm>
        </p:grpSpPr>
        <p:sp>
          <p:nvSpPr>
            <p:cNvPr id="26680" name="Rounded Rectangle 8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6677"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78"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THE STACK</a:t>
            </a:r>
          </a:p>
        </p:txBody>
      </p:sp>
      <p:sp>
        <p:nvSpPr>
          <p:cNvPr id="7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7"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5"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6"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57"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58"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7659"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7660"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1"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7662"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63"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64"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65"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66"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7"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7668"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69"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0"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1"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2"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7673"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74"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5"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6"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7"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27678"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7679"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0"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1"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2"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3"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4"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5"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7686"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27687"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7689"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0"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1"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76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76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7695"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7696"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7698" name="Group 52"/>
          <p:cNvGrpSpPr>
            <a:grpSpLocks/>
          </p:cNvGrpSpPr>
          <p:nvPr/>
        </p:nvGrpSpPr>
        <p:grpSpPr bwMode="auto">
          <a:xfrm>
            <a:off x="7467600" y="1765300"/>
            <a:ext cx="479425" cy="304800"/>
            <a:chOff x="7651397" y="1820157"/>
            <a:chExt cx="478632" cy="304800"/>
          </a:xfrm>
        </p:grpSpPr>
        <p:sp>
          <p:nvSpPr>
            <p:cNvPr id="27734"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699" name="Group 55"/>
          <p:cNvGrpSpPr>
            <a:grpSpLocks/>
          </p:cNvGrpSpPr>
          <p:nvPr/>
        </p:nvGrpSpPr>
        <p:grpSpPr bwMode="auto">
          <a:xfrm>
            <a:off x="7467600" y="2101850"/>
            <a:ext cx="906463" cy="307975"/>
            <a:chOff x="7651397" y="1820157"/>
            <a:chExt cx="478632" cy="329825"/>
          </a:xfrm>
        </p:grpSpPr>
        <p:sp>
          <p:nvSpPr>
            <p:cNvPr id="27732"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0" name="Group 58"/>
          <p:cNvGrpSpPr>
            <a:grpSpLocks/>
          </p:cNvGrpSpPr>
          <p:nvPr/>
        </p:nvGrpSpPr>
        <p:grpSpPr bwMode="auto">
          <a:xfrm>
            <a:off x="7467600" y="2419350"/>
            <a:ext cx="838200" cy="306388"/>
            <a:chOff x="7651397" y="1820157"/>
            <a:chExt cx="478632" cy="329825"/>
          </a:xfrm>
        </p:grpSpPr>
        <p:sp>
          <p:nvSpPr>
            <p:cNvPr id="27730"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1" name="Group 61"/>
          <p:cNvGrpSpPr>
            <a:grpSpLocks/>
          </p:cNvGrpSpPr>
          <p:nvPr/>
        </p:nvGrpSpPr>
        <p:grpSpPr bwMode="auto">
          <a:xfrm>
            <a:off x="7467600" y="3068638"/>
            <a:ext cx="479425" cy="304800"/>
            <a:chOff x="7651397" y="1820157"/>
            <a:chExt cx="478632" cy="304800"/>
          </a:xfrm>
        </p:grpSpPr>
        <p:sp>
          <p:nvSpPr>
            <p:cNvPr id="27728"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2" name="Group 64"/>
          <p:cNvGrpSpPr>
            <a:grpSpLocks/>
          </p:cNvGrpSpPr>
          <p:nvPr/>
        </p:nvGrpSpPr>
        <p:grpSpPr bwMode="auto">
          <a:xfrm>
            <a:off x="7467600" y="3406775"/>
            <a:ext cx="906463" cy="307975"/>
            <a:chOff x="7651397" y="1820157"/>
            <a:chExt cx="478632" cy="329825"/>
          </a:xfrm>
        </p:grpSpPr>
        <p:sp>
          <p:nvSpPr>
            <p:cNvPr id="27726"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3" name="Group 67"/>
          <p:cNvGrpSpPr>
            <a:grpSpLocks/>
          </p:cNvGrpSpPr>
          <p:nvPr/>
        </p:nvGrpSpPr>
        <p:grpSpPr bwMode="auto">
          <a:xfrm>
            <a:off x="7467600" y="3722688"/>
            <a:ext cx="838200" cy="307975"/>
            <a:chOff x="7651397" y="1820157"/>
            <a:chExt cx="478632" cy="329825"/>
          </a:xfrm>
        </p:grpSpPr>
        <p:sp>
          <p:nvSpPr>
            <p:cNvPr id="27724"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4" name="Group 70"/>
          <p:cNvGrpSpPr>
            <a:grpSpLocks/>
          </p:cNvGrpSpPr>
          <p:nvPr/>
        </p:nvGrpSpPr>
        <p:grpSpPr bwMode="auto">
          <a:xfrm>
            <a:off x="7467600" y="4330700"/>
            <a:ext cx="479425" cy="304800"/>
            <a:chOff x="7651397" y="1820157"/>
            <a:chExt cx="478632" cy="304800"/>
          </a:xfrm>
        </p:grpSpPr>
        <p:sp>
          <p:nvSpPr>
            <p:cNvPr id="27722"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5" name="Group 73"/>
          <p:cNvGrpSpPr>
            <a:grpSpLocks/>
          </p:cNvGrpSpPr>
          <p:nvPr/>
        </p:nvGrpSpPr>
        <p:grpSpPr bwMode="auto">
          <a:xfrm>
            <a:off x="7467600" y="4667250"/>
            <a:ext cx="906463" cy="307975"/>
            <a:chOff x="7651397" y="1820157"/>
            <a:chExt cx="478632" cy="329825"/>
          </a:xfrm>
        </p:grpSpPr>
        <p:sp>
          <p:nvSpPr>
            <p:cNvPr id="27720" name="Rounded Rectangle 7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6" name="Group 76"/>
          <p:cNvGrpSpPr>
            <a:grpSpLocks/>
          </p:cNvGrpSpPr>
          <p:nvPr/>
        </p:nvGrpSpPr>
        <p:grpSpPr bwMode="auto">
          <a:xfrm>
            <a:off x="7467600" y="4983163"/>
            <a:ext cx="838200" cy="307975"/>
            <a:chOff x="7651397" y="1820157"/>
            <a:chExt cx="478632" cy="329825"/>
          </a:xfrm>
        </p:grpSpPr>
        <p:sp>
          <p:nvSpPr>
            <p:cNvPr id="27718" name="Rounded Rectangle 7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7" name="Group 79"/>
          <p:cNvGrpSpPr>
            <a:grpSpLocks/>
          </p:cNvGrpSpPr>
          <p:nvPr/>
        </p:nvGrpSpPr>
        <p:grpSpPr bwMode="auto">
          <a:xfrm>
            <a:off x="7467600" y="5626100"/>
            <a:ext cx="479425" cy="304800"/>
            <a:chOff x="7651397" y="1820157"/>
            <a:chExt cx="478632" cy="304800"/>
          </a:xfrm>
        </p:grpSpPr>
        <p:sp>
          <p:nvSpPr>
            <p:cNvPr id="27716" name="Rounded Rectangle 8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8" name="Group 82"/>
          <p:cNvGrpSpPr>
            <a:grpSpLocks/>
          </p:cNvGrpSpPr>
          <p:nvPr/>
        </p:nvGrpSpPr>
        <p:grpSpPr bwMode="auto">
          <a:xfrm>
            <a:off x="7467600" y="5962650"/>
            <a:ext cx="906463" cy="307975"/>
            <a:chOff x="7651397" y="1820157"/>
            <a:chExt cx="478632" cy="329825"/>
          </a:xfrm>
        </p:grpSpPr>
        <p:sp>
          <p:nvSpPr>
            <p:cNvPr id="27714" name="Rounded Rectangle 8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9" name="Group 85"/>
          <p:cNvGrpSpPr>
            <a:grpSpLocks/>
          </p:cNvGrpSpPr>
          <p:nvPr/>
        </p:nvGrpSpPr>
        <p:grpSpPr bwMode="auto">
          <a:xfrm>
            <a:off x="7467600" y="6278563"/>
            <a:ext cx="838200" cy="307975"/>
            <a:chOff x="7651397" y="1820157"/>
            <a:chExt cx="478632" cy="329825"/>
          </a:xfrm>
        </p:grpSpPr>
        <p:sp>
          <p:nvSpPr>
            <p:cNvPr id="27712" name="Rounded Rectangle 8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7710" name="Text Box 62"/>
          <p:cNvSpPr txBox="1">
            <a:spLocks noChangeArrowheads="1"/>
          </p:cNvSpPr>
          <p:nvPr/>
        </p:nvSpPr>
        <p:spPr bwMode="auto">
          <a:xfrm>
            <a:off x="8001000"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Aha!</a:t>
            </a:r>
          </a:p>
        </p:txBody>
      </p:sp>
      <p:sp>
        <p:nvSpPr>
          <p:cNvPr id="89"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90"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91"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9"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0"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1"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8682"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8683"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84"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8685"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86"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87"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8"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9"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0"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8691"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92"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93"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94"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5"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8696"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97"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98"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99"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0"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1"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2"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8703"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8704"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4004" name="Text Box 46"/>
          <p:cNvSpPr txBox="1">
            <a:spLocks noChangeArrowheads="1"/>
          </p:cNvSpPr>
          <p:nvPr/>
        </p:nvSpPr>
        <p:spPr bwMode="auto">
          <a:xfrm>
            <a:off x="5686779" y="5694363"/>
            <a:ext cx="2050819" cy="646331"/>
          </a:xfrm>
          <a:prstGeom prst="rect">
            <a:avLst/>
          </a:prstGeom>
          <a:noFill/>
          <a:ln w="19050">
            <a:noFill/>
            <a:miter lim="800000"/>
            <a:headEnd/>
            <a:tailEnd/>
          </a:ln>
        </p:spPr>
        <p:txBody>
          <a:bodyPr wrap="square">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this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now gone!</a:t>
            </a:r>
          </a:p>
        </p:txBody>
      </p:sp>
      <p:sp>
        <p:nvSpPr>
          <p:cNvPr id="2870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8707" name="Left Bracket 38"/>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08" name="Left Bracket 39"/>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09" name="Left Bracket 40"/>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1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871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871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8713" name="Rectangle 44"/>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8714" name="Left Bracket 45"/>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1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8717" name="Group 46"/>
          <p:cNvGrpSpPr>
            <a:grpSpLocks/>
          </p:cNvGrpSpPr>
          <p:nvPr/>
        </p:nvGrpSpPr>
        <p:grpSpPr bwMode="auto">
          <a:xfrm>
            <a:off x="7467600" y="1765300"/>
            <a:ext cx="479425" cy="304800"/>
            <a:chOff x="7651397" y="1820157"/>
            <a:chExt cx="478632" cy="304800"/>
          </a:xfrm>
        </p:grpSpPr>
        <p:sp>
          <p:nvSpPr>
            <p:cNvPr id="28742"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4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18" name="Group 49"/>
          <p:cNvGrpSpPr>
            <a:grpSpLocks/>
          </p:cNvGrpSpPr>
          <p:nvPr/>
        </p:nvGrpSpPr>
        <p:grpSpPr bwMode="auto">
          <a:xfrm>
            <a:off x="7467600" y="2101850"/>
            <a:ext cx="906463" cy="307975"/>
            <a:chOff x="7651397" y="1820157"/>
            <a:chExt cx="478632" cy="329825"/>
          </a:xfrm>
        </p:grpSpPr>
        <p:sp>
          <p:nvSpPr>
            <p:cNvPr id="28740"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4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19" name="Group 52"/>
          <p:cNvGrpSpPr>
            <a:grpSpLocks/>
          </p:cNvGrpSpPr>
          <p:nvPr/>
        </p:nvGrpSpPr>
        <p:grpSpPr bwMode="auto">
          <a:xfrm>
            <a:off x="7467600" y="2419350"/>
            <a:ext cx="838200" cy="306388"/>
            <a:chOff x="7651397" y="1820157"/>
            <a:chExt cx="478632" cy="329825"/>
          </a:xfrm>
        </p:grpSpPr>
        <p:sp>
          <p:nvSpPr>
            <p:cNvPr id="28738"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8720" name="Group 55"/>
          <p:cNvGrpSpPr>
            <a:grpSpLocks/>
          </p:cNvGrpSpPr>
          <p:nvPr/>
        </p:nvGrpSpPr>
        <p:grpSpPr bwMode="auto">
          <a:xfrm>
            <a:off x="7467600" y="3068638"/>
            <a:ext cx="479425" cy="304800"/>
            <a:chOff x="7651397" y="1820157"/>
            <a:chExt cx="478632" cy="304800"/>
          </a:xfrm>
        </p:grpSpPr>
        <p:sp>
          <p:nvSpPr>
            <p:cNvPr id="28736"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21" name="Group 58"/>
          <p:cNvGrpSpPr>
            <a:grpSpLocks/>
          </p:cNvGrpSpPr>
          <p:nvPr/>
        </p:nvGrpSpPr>
        <p:grpSpPr bwMode="auto">
          <a:xfrm>
            <a:off x="7467600" y="3406775"/>
            <a:ext cx="906463" cy="307975"/>
            <a:chOff x="7651397" y="1820157"/>
            <a:chExt cx="478632" cy="329825"/>
          </a:xfrm>
        </p:grpSpPr>
        <p:sp>
          <p:nvSpPr>
            <p:cNvPr id="28734"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22" name="Group 61"/>
          <p:cNvGrpSpPr>
            <a:grpSpLocks/>
          </p:cNvGrpSpPr>
          <p:nvPr/>
        </p:nvGrpSpPr>
        <p:grpSpPr bwMode="auto">
          <a:xfrm>
            <a:off x="7467600" y="3722688"/>
            <a:ext cx="838200" cy="307975"/>
            <a:chOff x="7651397" y="1820157"/>
            <a:chExt cx="478632" cy="329825"/>
          </a:xfrm>
        </p:grpSpPr>
        <p:sp>
          <p:nvSpPr>
            <p:cNvPr id="28732"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8723" name="Group 64"/>
          <p:cNvGrpSpPr>
            <a:grpSpLocks/>
          </p:cNvGrpSpPr>
          <p:nvPr/>
        </p:nvGrpSpPr>
        <p:grpSpPr bwMode="auto">
          <a:xfrm>
            <a:off x="7467600" y="4330700"/>
            <a:ext cx="479425" cy="304800"/>
            <a:chOff x="7651397" y="1820157"/>
            <a:chExt cx="478632" cy="304800"/>
          </a:xfrm>
        </p:grpSpPr>
        <p:sp>
          <p:nvSpPr>
            <p:cNvPr id="28730"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24" name="Group 67"/>
          <p:cNvGrpSpPr>
            <a:grpSpLocks/>
          </p:cNvGrpSpPr>
          <p:nvPr/>
        </p:nvGrpSpPr>
        <p:grpSpPr bwMode="auto">
          <a:xfrm>
            <a:off x="7467600" y="4667250"/>
            <a:ext cx="906463" cy="307975"/>
            <a:chOff x="7651397" y="1820157"/>
            <a:chExt cx="478632" cy="329825"/>
          </a:xfrm>
        </p:grpSpPr>
        <p:sp>
          <p:nvSpPr>
            <p:cNvPr id="28728"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2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25" name="Group 70"/>
          <p:cNvGrpSpPr>
            <a:grpSpLocks/>
          </p:cNvGrpSpPr>
          <p:nvPr/>
        </p:nvGrpSpPr>
        <p:grpSpPr bwMode="auto">
          <a:xfrm>
            <a:off x="7467600" y="4983163"/>
            <a:ext cx="838200" cy="307975"/>
            <a:chOff x="7651397" y="1820157"/>
            <a:chExt cx="478632" cy="329825"/>
          </a:xfrm>
        </p:grpSpPr>
        <p:sp>
          <p:nvSpPr>
            <p:cNvPr id="28726"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73"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4"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5"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2"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3"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04"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05"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9706"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9707"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08"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9709"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9710"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11"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2"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3"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4"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9715"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9716"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7"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8"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9"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9720"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9721"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2"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3"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4"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5"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6"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972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9728" name="Left Bracket 3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29" name="Left Bracket 3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0" name="Left Bracket 3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973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973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9734" name="Rectangle 4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9735" name="Left Bracket 4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9738" name="Group 43"/>
          <p:cNvGrpSpPr>
            <a:grpSpLocks/>
          </p:cNvGrpSpPr>
          <p:nvPr/>
        </p:nvGrpSpPr>
        <p:grpSpPr bwMode="auto">
          <a:xfrm>
            <a:off x="7467600" y="1765300"/>
            <a:ext cx="479425" cy="304800"/>
            <a:chOff x="7651397" y="1820157"/>
            <a:chExt cx="478632" cy="304800"/>
          </a:xfrm>
        </p:grpSpPr>
        <p:sp>
          <p:nvSpPr>
            <p:cNvPr id="29763"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39" name="Group 46"/>
          <p:cNvGrpSpPr>
            <a:grpSpLocks/>
          </p:cNvGrpSpPr>
          <p:nvPr/>
        </p:nvGrpSpPr>
        <p:grpSpPr bwMode="auto">
          <a:xfrm>
            <a:off x="7467600" y="2101850"/>
            <a:ext cx="906463" cy="307975"/>
            <a:chOff x="7651397" y="1820157"/>
            <a:chExt cx="478632" cy="329825"/>
          </a:xfrm>
        </p:grpSpPr>
        <p:sp>
          <p:nvSpPr>
            <p:cNvPr id="29761"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0" name="Group 49"/>
          <p:cNvGrpSpPr>
            <a:grpSpLocks/>
          </p:cNvGrpSpPr>
          <p:nvPr/>
        </p:nvGrpSpPr>
        <p:grpSpPr bwMode="auto">
          <a:xfrm>
            <a:off x="7467600" y="2419350"/>
            <a:ext cx="838200" cy="306388"/>
            <a:chOff x="7651397" y="1820157"/>
            <a:chExt cx="478632" cy="329825"/>
          </a:xfrm>
        </p:grpSpPr>
        <p:sp>
          <p:nvSpPr>
            <p:cNvPr id="29759"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9741" name="Group 52"/>
          <p:cNvGrpSpPr>
            <a:grpSpLocks/>
          </p:cNvGrpSpPr>
          <p:nvPr/>
        </p:nvGrpSpPr>
        <p:grpSpPr bwMode="auto">
          <a:xfrm>
            <a:off x="7467600" y="3068638"/>
            <a:ext cx="479425" cy="304800"/>
            <a:chOff x="7651397" y="1820157"/>
            <a:chExt cx="478632" cy="304800"/>
          </a:xfrm>
        </p:grpSpPr>
        <p:sp>
          <p:nvSpPr>
            <p:cNvPr id="29757"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42" name="Group 55"/>
          <p:cNvGrpSpPr>
            <a:grpSpLocks/>
          </p:cNvGrpSpPr>
          <p:nvPr/>
        </p:nvGrpSpPr>
        <p:grpSpPr bwMode="auto">
          <a:xfrm>
            <a:off x="7467600" y="3406775"/>
            <a:ext cx="906463" cy="307975"/>
            <a:chOff x="7651397" y="1820157"/>
            <a:chExt cx="478632" cy="329825"/>
          </a:xfrm>
        </p:grpSpPr>
        <p:sp>
          <p:nvSpPr>
            <p:cNvPr id="29755"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3" name="Group 58"/>
          <p:cNvGrpSpPr>
            <a:grpSpLocks/>
          </p:cNvGrpSpPr>
          <p:nvPr/>
        </p:nvGrpSpPr>
        <p:grpSpPr bwMode="auto">
          <a:xfrm>
            <a:off x="7467600" y="3722688"/>
            <a:ext cx="838200" cy="307975"/>
            <a:chOff x="7651397" y="1820157"/>
            <a:chExt cx="478632" cy="329825"/>
          </a:xfrm>
        </p:grpSpPr>
        <p:sp>
          <p:nvSpPr>
            <p:cNvPr id="29753"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9744" name="Group 61"/>
          <p:cNvGrpSpPr>
            <a:grpSpLocks/>
          </p:cNvGrpSpPr>
          <p:nvPr/>
        </p:nvGrpSpPr>
        <p:grpSpPr bwMode="auto">
          <a:xfrm>
            <a:off x="7467600" y="4330700"/>
            <a:ext cx="479425" cy="304800"/>
            <a:chOff x="7651397" y="1820157"/>
            <a:chExt cx="478632" cy="304800"/>
          </a:xfrm>
        </p:grpSpPr>
        <p:sp>
          <p:nvSpPr>
            <p:cNvPr id="29751"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2"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45" name="Group 64"/>
          <p:cNvGrpSpPr>
            <a:grpSpLocks/>
          </p:cNvGrpSpPr>
          <p:nvPr/>
        </p:nvGrpSpPr>
        <p:grpSpPr bwMode="auto">
          <a:xfrm>
            <a:off x="7467600" y="4667250"/>
            <a:ext cx="906463" cy="307975"/>
            <a:chOff x="7651397" y="1820157"/>
            <a:chExt cx="478632" cy="329825"/>
          </a:xfrm>
        </p:grpSpPr>
        <p:sp>
          <p:nvSpPr>
            <p:cNvPr id="29749"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6" name="Group 67"/>
          <p:cNvGrpSpPr>
            <a:grpSpLocks/>
          </p:cNvGrpSpPr>
          <p:nvPr/>
        </p:nvGrpSpPr>
        <p:grpSpPr bwMode="auto">
          <a:xfrm>
            <a:off x="7467600" y="4983163"/>
            <a:ext cx="838200" cy="307975"/>
            <a:chOff x="7651397" y="1820157"/>
            <a:chExt cx="478632" cy="329825"/>
          </a:xfrm>
        </p:grpSpPr>
        <p:sp>
          <p:nvSpPr>
            <p:cNvPr id="29747"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48"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70"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1"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2"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072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0726"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27"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28"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0729"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30730"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1"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0732"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0733"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34"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35"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36"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7"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30738"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0739"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0"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1"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2"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30743"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 name="Text Box 46"/>
          <p:cNvSpPr txBox="1">
            <a:spLocks noChangeArrowheads="1"/>
          </p:cNvSpPr>
          <p:nvPr/>
        </p:nvSpPr>
        <p:spPr bwMode="auto">
          <a:xfrm>
            <a:off x="5772150" y="4406900"/>
            <a:ext cx="1847850" cy="646113"/>
          </a:xfrm>
          <a:prstGeom prst="rect">
            <a:avLst/>
          </a:prstGeom>
          <a:noFill/>
          <a:ln w="19050">
            <a:noFill/>
            <a:miter lim="800000"/>
            <a:headEnd/>
            <a:tailEnd/>
          </a:ln>
        </p:spPr>
        <p:txBody>
          <a:bodyPr>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another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gone</a:t>
            </a:r>
          </a:p>
        </p:txBody>
      </p:sp>
      <p:sp>
        <p:nvSpPr>
          <p:cNvPr id="3074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0746" name="Left Bracket 2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7" name="Left Bracket 3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8" name="Left Bracket 3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075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075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0752" name="Rectangle 3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0753" name="Left Bracket 3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5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0756" name="Group 37"/>
          <p:cNvGrpSpPr>
            <a:grpSpLocks/>
          </p:cNvGrpSpPr>
          <p:nvPr/>
        </p:nvGrpSpPr>
        <p:grpSpPr bwMode="auto">
          <a:xfrm>
            <a:off x="7467600" y="1765300"/>
            <a:ext cx="479425" cy="304800"/>
            <a:chOff x="7651397" y="1820157"/>
            <a:chExt cx="478632" cy="304800"/>
          </a:xfrm>
        </p:grpSpPr>
        <p:sp>
          <p:nvSpPr>
            <p:cNvPr id="30772"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7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0757" name="Group 40"/>
          <p:cNvGrpSpPr>
            <a:grpSpLocks/>
          </p:cNvGrpSpPr>
          <p:nvPr/>
        </p:nvGrpSpPr>
        <p:grpSpPr bwMode="auto">
          <a:xfrm>
            <a:off x="7467600" y="2101850"/>
            <a:ext cx="906463" cy="307975"/>
            <a:chOff x="7651397" y="1820157"/>
            <a:chExt cx="478632" cy="329825"/>
          </a:xfrm>
        </p:grpSpPr>
        <p:sp>
          <p:nvSpPr>
            <p:cNvPr id="30770"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7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0758" name="Group 43"/>
          <p:cNvGrpSpPr>
            <a:grpSpLocks/>
          </p:cNvGrpSpPr>
          <p:nvPr/>
        </p:nvGrpSpPr>
        <p:grpSpPr bwMode="auto">
          <a:xfrm>
            <a:off x="7467600" y="2419350"/>
            <a:ext cx="838200" cy="306388"/>
            <a:chOff x="7651397" y="1820157"/>
            <a:chExt cx="478632" cy="329825"/>
          </a:xfrm>
        </p:grpSpPr>
        <p:sp>
          <p:nvSpPr>
            <p:cNvPr id="30768"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30759" name="Group 46"/>
          <p:cNvGrpSpPr>
            <a:grpSpLocks/>
          </p:cNvGrpSpPr>
          <p:nvPr/>
        </p:nvGrpSpPr>
        <p:grpSpPr bwMode="auto">
          <a:xfrm>
            <a:off x="7467600" y="3068638"/>
            <a:ext cx="479425" cy="304800"/>
            <a:chOff x="7651397" y="1820157"/>
            <a:chExt cx="478632" cy="304800"/>
          </a:xfrm>
        </p:grpSpPr>
        <p:sp>
          <p:nvSpPr>
            <p:cNvPr id="30766"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0760" name="Group 49"/>
          <p:cNvGrpSpPr>
            <a:grpSpLocks/>
          </p:cNvGrpSpPr>
          <p:nvPr/>
        </p:nvGrpSpPr>
        <p:grpSpPr bwMode="auto">
          <a:xfrm>
            <a:off x="7467600" y="3406775"/>
            <a:ext cx="906463" cy="307975"/>
            <a:chOff x="7651397" y="1820157"/>
            <a:chExt cx="478632" cy="329825"/>
          </a:xfrm>
        </p:grpSpPr>
        <p:sp>
          <p:nvSpPr>
            <p:cNvPr id="30764"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0761" name="Group 52"/>
          <p:cNvGrpSpPr>
            <a:grpSpLocks/>
          </p:cNvGrpSpPr>
          <p:nvPr/>
        </p:nvGrpSpPr>
        <p:grpSpPr bwMode="auto">
          <a:xfrm>
            <a:off x="7467600" y="3722688"/>
            <a:ext cx="838200" cy="307975"/>
            <a:chOff x="7651397" y="1820157"/>
            <a:chExt cx="478632" cy="329825"/>
          </a:xfrm>
        </p:grpSpPr>
        <p:sp>
          <p:nvSpPr>
            <p:cNvPr id="30762"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7"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174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1750"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1"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52"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1753"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31754"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55"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1756"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1757"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58"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9"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60"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61"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31762"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31763"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4"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5"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1767" name="Left Bracket 25"/>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68" name="Left Bracket 26"/>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69" name="Left Bracket 27"/>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7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177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177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1773" name="Rectangle 31"/>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1774" name="Left Bracket 32"/>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7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1777" name="Group 34"/>
          <p:cNvGrpSpPr>
            <a:grpSpLocks/>
          </p:cNvGrpSpPr>
          <p:nvPr/>
        </p:nvGrpSpPr>
        <p:grpSpPr bwMode="auto">
          <a:xfrm>
            <a:off x="7467600" y="1765300"/>
            <a:ext cx="479425" cy="304800"/>
            <a:chOff x="7651397" y="1820157"/>
            <a:chExt cx="478632" cy="304800"/>
          </a:xfrm>
        </p:grpSpPr>
        <p:sp>
          <p:nvSpPr>
            <p:cNvPr id="31793"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1778" name="Group 37"/>
          <p:cNvGrpSpPr>
            <a:grpSpLocks/>
          </p:cNvGrpSpPr>
          <p:nvPr/>
        </p:nvGrpSpPr>
        <p:grpSpPr bwMode="auto">
          <a:xfrm>
            <a:off x="7467600" y="2101850"/>
            <a:ext cx="906463" cy="307975"/>
            <a:chOff x="7651397" y="1820157"/>
            <a:chExt cx="478632" cy="329825"/>
          </a:xfrm>
        </p:grpSpPr>
        <p:sp>
          <p:nvSpPr>
            <p:cNvPr id="31791"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1779" name="Group 40"/>
          <p:cNvGrpSpPr>
            <a:grpSpLocks/>
          </p:cNvGrpSpPr>
          <p:nvPr/>
        </p:nvGrpSpPr>
        <p:grpSpPr bwMode="auto">
          <a:xfrm>
            <a:off x="7467600" y="2419350"/>
            <a:ext cx="838200" cy="306388"/>
            <a:chOff x="7651397" y="1820157"/>
            <a:chExt cx="478632" cy="329825"/>
          </a:xfrm>
        </p:grpSpPr>
        <p:sp>
          <p:nvSpPr>
            <p:cNvPr id="31789"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31780" name="Group 43"/>
          <p:cNvGrpSpPr>
            <a:grpSpLocks/>
          </p:cNvGrpSpPr>
          <p:nvPr/>
        </p:nvGrpSpPr>
        <p:grpSpPr bwMode="auto">
          <a:xfrm>
            <a:off x="7467600" y="3068638"/>
            <a:ext cx="479425" cy="304800"/>
            <a:chOff x="7651397" y="1820157"/>
            <a:chExt cx="478632" cy="304800"/>
          </a:xfrm>
        </p:grpSpPr>
        <p:sp>
          <p:nvSpPr>
            <p:cNvPr id="31787"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1781" name="Group 46"/>
          <p:cNvGrpSpPr>
            <a:grpSpLocks/>
          </p:cNvGrpSpPr>
          <p:nvPr/>
        </p:nvGrpSpPr>
        <p:grpSpPr bwMode="auto">
          <a:xfrm>
            <a:off x="7467600" y="3406775"/>
            <a:ext cx="906463" cy="307975"/>
            <a:chOff x="7651397" y="1820157"/>
            <a:chExt cx="478632" cy="329825"/>
          </a:xfrm>
        </p:grpSpPr>
        <p:sp>
          <p:nvSpPr>
            <p:cNvPr id="31785"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1782" name="Group 49"/>
          <p:cNvGrpSpPr>
            <a:grpSpLocks/>
          </p:cNvGrpSpPr>
          <p:nvPr/>
        </p:nvGrpSpPr>
        <p:grpSpPr bwMode="auto">
          <a:xfrm>
            <a:off x="7467600" y="3722688"/>
            <a:ext cx="838200" cy="307975"/>
            <a:chOff x="7651397" y="1820157"/>
            <a:chExt cx="478632" cy="329825"/>
          </a:xfrm>
        </p:grpSpPr>
        <p:sp>
          <p:nvSpPr>
            <p:cNvPr id="31783"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52"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3"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4"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2773"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2774"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2775"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2776"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2777"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2778"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2779"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8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81"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32782"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another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gone</a:t>
            </a:r>
          </a:p>
        </p:txBody>
      </p:sp>
      <p:sp>
        <p:nvSpPr>
          <p:cNvPr id="32784"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2785"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6"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7"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8"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2789"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2790"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2791"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2792"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93"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2795" name="Group 28"/>
          <p:cNvGrpSpPr>
            <a:grpSpLocks/>
          </p:cNvGrpSpPr>
          <p:nvPr/>
        </p:nvGrpSpPr>
        <p:grpSpPr bwMode="auto">
          <a:xfrm>
            <a:off x="7467600" y="1765300"/>
            <a:ext cx="479425" cy="304800"/>
            <a:chOff x="7651397" y="1820157"/>
            <a:chExt cx="478632" cy="304800"/>
          </a:xfrm>
        </p:grpSpPr>
        <p:sp>
          <p:nvSpPr>
            <p:cNvPr id="32802"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80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2796" name="Group 31"/>
          <p:cNvGrpSpPr>
            <a:grpSpLocks/>
          </p:cNvGrpSpPr>
          <p:nvPr/>
        </p:nvGrpSpPr>
        <p:grpSpPr bwMode="auto">
          <a:xfrm>
            <a:off x="7467600" y="2101850"/>
            <a:ext cx="906463" cy="307975"/>
            <a:chOff x="7651397" y="1820157"/>
            <a:chExt cx="478632" cy="329825"/>
          </a:xfrm>
        </p:grpSpPr>
        <p:sp>
          <p:nvSpPr>
            <p:cNvPr id="32800"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80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2797" name="Group 34"/>
          <p:cNvGrpSpPr>
            <a:grpSpLocks/>
          </p:cNvGrpSpPr>
          <p:nvPr/>
        </p:nvGrpSpPr>
        <p:grpSpPr bwMode="auto">
          <a:xfrm>
            <a:off x="7467600" y="2419350"/>
            <a:ext cx="838200" cy="306388"/>
            <a:chOff x="7651397" y="1820157"/>
            <a:chExt cx="478632" cy="329825"/>
          </a:xfrm>
        </p:grpSpPr>
        <p:sp>
          <p:nvSpPr>
            <p:cNvPr id="32798"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79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39"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379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379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379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380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380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3802"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6</a:t>
            </a:r>
            <a:endParaRPr lang="en-US" sz="1800" b="1">
              <a:latin typeface="Courier New" pitchFamily="-106" charset="0"/>
            </a:endParaRPr>
          </a:p>
        </p:txBody>
      </p:sp>
      <p:sp>
        <p:nvSpPr>
          <p:cNvPr id="3380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0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0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3806" name="Left Bracket 16"/>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7" name="Left Bracket 17"/>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8" name="Left Bracket 18"/>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381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381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3812" name="Rectangle 22"/>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3813" name="Left Bracket 23"/>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1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3816" name="Group 25"/>
          <p:cNvGrpSpPr>
            <a:grpSpLocks/>
          </p:cNvGrpSpPr>
          <p:nvPr/>
        </p:nvGrpSpPr>
        <p:grpSpPr bwMode="auto">
          <a:xfrm>
            <a:off x="7467600" y="1765300"/>
            <a:ext cx="479425" cy="304800"/>
            <a:chOff x="7651397" y="1820157"/>
            <a:chExt cx="478632" cy="304800"/>
          </a:xfrm>
        </p:grpSpPr>
        <p:sp>
          <p:nvSpPr>
            <p:cNvPr id="33823" name="Rounded Rectangle 2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3817" name="Group 28"/>
          <p:cNvGrpSpPr>
            <a:grpSpLocks/>
          </p:cNvGrpSpPr>
          <p:nvPr/>
        </p:nvGrpSpPr>
        <p:grpSpPr bwMode="auto">
          <a:xfrm>
            <a:off x="7467600" y="2101850"/>
            <a:ext cx="906463" cy="307975"/>
            <a:chOff x="7651397" y="1820157"/>
            <a:chExt cx="478632" cy="329825"/>
          </a:xfrm>
        </p:grpSpPr>
        <p:sp>
          <p:nvSpPr>
            <p:cNvPr id="33821"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3818" name="Group 31"/>
          <p:cNvGrpSpPr>
            <a:grpSpLocks/>
          </p:cNvGrpSpPr>
          <p:nvPr/>
        </p:nvGrpSpPr>
        <p:grpSpPr bwMode="auto">
          <a:xfrm>
            <a:off x="7467600" y="2419350"/>
            <a:ext cx="838200" cy="306388"/>
            <a:chOff x="7651397" y="1820157"/>
            <a:chExt cx="478632" cy="329825"/>
          </a:xfrm>
        </p:grpSpPr>
        <p:sp>
          <p:nvSpPr>
            <p:cNvPr id="33819"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4"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5"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36"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34821"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4822"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Stack is Empty.</a:t>
            </a:r>
          </a:p>
        </p:txBody>
      </p:sp>
      <p:sp>
        <p:nvSpPr>
          <p:cNvPr id="34823" name="Rectangle 20"/>
          <p:cNvSpPr>
            <a:spLocks noChangeArrowheads="1"/>
          </p:cNvSpPr>
          <p:nvPr/>
        </p:nvSpPr>
        <p:spPr bwMode="auto">
          <a:xfrm>
            <a:off x="3352800" y="2514600"/>
            <a:ext cx="508000" cy="738188"/>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C00000"/>
                </a:solidFill>
                <a:latin typeface="Courier New" pitchFamily="-106" charset="0"/>
              </a:rPr>
              <a:t>6</a:t>
            </a:r>
          </a:p>
        </p:txBody>
      </p:sp>
      <p:sp>
        <p:nvSpPr>
          <p:cNvPr id="34824" name="Line 21"/>
          <p:cNvSpPr>
            <a:spLocks noChangeShapeType="1"/>
          </p:cNvSpPr>
          <p:nvPr/>
        </p:nvSpPr>
        <p:spPr bwMode="auto">
          <a:xfrm>
            <a:off x="1981200" y="2682875"/>
            <a:ext cx="1219200" cy="212725"/>
          </a:xfrm>
          <a:prstGeom prst="line">
            <a:avLst/>
          </a:prstGeom>
          <a:noFill/>
          <a:ln w="19050">
            <a:solidFill>
              <a:srgbClr val="C0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34826"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7"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8"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483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483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4832"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4833"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3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1"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2"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7800" y="2209800"/>
            <a:ext cx="6451600" cy="4352620"/>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spTree>
    <p:extLst>
      <p:ext uri="{BB962C8B-B14F-4D97-AF65-F5344CB8AC3E}">
        <p14:creationId xmlns:p14="http://schemas.microsoft.com/office/powerpoint/2010/main" val="359775921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ChangeArrowheads="1"/>
          </p:cNvSpPr>
          <p:nvPr>
            <p:custDataLst>
              <p:tags r:id="rId1"/>
            </p:custDataLst>
          </p:nvPr>
        </p:nvSpPr>
        <p:spPr bwMode="auto">
          <a:xfrm>
            <a:off x="1347788" y="1828800"/>
            <a:ext cx="7318375" cy="773113"/>
          </a:xfrm>
          <a:prstGeom prst="rect">
            <a:avLst/>
          </a:prstGeom>
          <a:solidFill>
            <a:srgbClr val="CCECFF"/>
          </a:solidFill>
          <a:ln w="9525">
            <a:noFill/>
            <a:miter lim="800000"/>
            <a:headEnd/>
            <a:tailEnd/>
          </a:ln>
          <a:extLst/>
        </p:spPr>
        <p:txBody>
          <a:bodyPr wrap="none" anchor="ctr"/>
          <a:lstStyle/>
          <a:p>
            <a:endParaRPr lang="en-US"/>
          </a:p>
        </p:txBody>
      </p:sp>
      <p:sp>
        <p:nvSpPr>
          <p:cNvPr id="35843" name="Rectangle 13"/>
          <p:cNvSpPr>
            <a:spLocks noChangeArrowheads="1"/>
          </p:cNvSpPr>
          <p:nvPr/>
        </p:nvSpPr>
        <p:spPr bwMode="auto">
          <a:xfrm>
            <a:off x="1143000" y="304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a few registers:</a:t>
            </a:r>
          </a:p>
        </p:txBody>
      </p:sp>
      <p:sp>
        <p:nvSpPr>
          <p:cNvPr id="35844" name="Rectangle 7"/>
          <p:cNvSpPr>
            <a:spLocks noChangeArrowheads="1"/>
          </p:cNvSpPr>
          <p:nvPr>
            <p:custDataLst>
              <p:tags r:id="rId2"/>
            </p:custDataLst>
          </p:nvPr>
        </p:nvSpPr>
        <p:spPr bwMode="auto">
          <a:xfrm>
            <a:off x="1347788" y="2895600"/>
            <a:ext cx="7318375" cy="773113"/>
          </a:xfrm>
          <a:prstGeom prst="rect">
            <a:avLst/>
          </a:prstGeom>
          <a:solidFill>
            <a:srgbClr val="CCFFCC"/>
          </a:solidFill>
          <a:ln w="9525">
            <a:noFill/>
            <a:miter lim="800000"/>
            <a:headEnd/>
            <a:tailEnd/>
          </a:ln>
          <a:extLst/>
        </p:spPr>
        <p:txBody>
          <a:bodyPr wrap="none" anchor="ctr"/>
          <a:lstStyle/>
          <a:p>
            <a:endParaRPr lang="en-US"/>
          </a:p>
        </p:txBody>
      </p:sp>
      <p:sp>
        <p:nvSpPr>
          <p:cNvPr id="35845" name="Rectangle 7"/>
          <p:cNvSpPr>
            <a:spLocks noChangeArrowheads="1"/>
          </p:cNvSpPr>
          <p:nvPr>
            <p:custDataLst>
              <p:tags r:id="rId3"/>
            </p:custDataLst>
          </p:nvPr>
        </p:nvSpPr>
        <p:spPr bwMode="auto">
          <a:xfrm>
            <a:off x="1347788" y="3962400"/>
            <a:ext cx="7391400" cy="773113"/>
          </a:xfrm>
          <a:prstGeom prst="rect">
            <a:avLst/>
          </a:prstGeom>
          <a:solidFill>
            <a:srgbClr val="FFCCFF"/>
          </a:solidFill>
          <a:ln w="9525">
            <a:noFill/>
            <a:miter lim="800000"/>
            <a:headEnd/>
            <a:tailEnd/>
          </a:ln>
          <a:extLst/>
        </p:spPr>
        <p:txBody>
          <a:bodyPr wrap="none" anchor="ctr"/>
          <a:lstStyle/>
          <a:p>
            <a:endParaRPr lang="en-US"/>
          </a:p>
        </p:txBody>
      </p:sp>
      <p:sp>
        <p:nvSpPr>
          <p:cNvPr id="35846" name="Rectangle 7"/>
          <p:cNvSpPr>
            <a:spLocks noChangeArrowheads="1"/>
          </p:cNvSpPr>
          <p:nvPr>
            <p:custDataLst>
              <p:tags r:id="rId4"/>
            </p:custDataLst>
          </p:nvPr>
        </p:nvSpPr>
        <p:spPr bwMode="auto">
          <a:xfrm>
            <a:off x="1347788" y="5029200"/>
            <a:ext cx="7318375" cy="773113"/>
          </a:xfrm>
          <a:prstGeom prst="rect">
            <a:avLst/>
          </a:prstGeom>
          <a:solidFill>
            <a:schemeClr val="bg1">
              <a:lumMod val="85000"/>
            </a:schemeClr>
          </a:solidFill>
          <a:ln w="9525">
            <a:noFill/>
            <a:miter lim="800000"/>
            <a:headEnd/>
            <a:tailEnd/>
          </a:ln>
          <a:extLst/>
        </p:spPr>
        <p:txBody>
          <a:bodyPr wrap="none" anchor="ctr"/>
          <a:lstStyle/>
          <a:p>
            <a:endParaRPr lang="en-US"/>
          </a:p>
        </p:txBody>
      </p:sp>
      <p:sp>
        <p:nvSpPr>
          <p:cNvPr id="35847" name="Rectangle 21"/>
          <p:cNvSpPr>
            <a:spLocks noChangeArrowheads="1"/>
          </p:cNvSpPr>
          <p:nvPr/>
        </p:nvSpPr>
        <p:spPr bwMode="auto">
          <a:xfrm>
            <a:off x="627063" y="1982788"/>
            <a:ext cx="738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FF"/>
                </a:solidFill>
                <a:latin typeface="Courier New" pitchFamily="-106" charset="0"/>
              </a:rPr>
              <a:t>r1 </a:t>
            </a:r>
            <a:endParaRPr lang="en-US">
              <a:solidFill>
                <a:srgbClr val="0000FF"/>
              </a:solidFill>
            </a:endParaRPr>
          </a:p>
        </p:txBody>
      </p:sp>
      <p:sp>
        <p:nvSpPr>
          <p:cNvPr id="35848" name="Rectangle 22"/>
          <p:cNvSpPr>
            <a:spLocks noChangeArrowheads="1"/>
          </p:cNvSpPr>
          <p:nvPr/>
        </p:nvSpPr>
        <p:spPr bwMode="auto">
          <a:xfrm>
            <a:off x="533400" y="30480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B050"/>
                </a:solidFill>
                <a:latin typeface="Courier New" pitchFamily="-106" charset="0"/>
              </a:rPr>
              <a:t>r13</a:t>
            </a:r>
            <a:endParaRPr lang="en-US">
              <a:solidFill>
                <a:srgbClr val="00B050"/>
              </a:solidFill>
            </a:endParaRPr>
          </a:p>
        </p:txBody>
      </p:sp>
      <p:sp>
        <p:nvSpPr>
          <p:cNvPr id="35849" name="Rectangle 23"/>
          <p:cNvSpPr>
            <a:spLocks noChangeArrowheads="1"/>
          </p:cNvSpPr>
          <p:nvPr/>
        </p:nvSpPr>
        <p:spPr bwMode="auto">
          <a:xfrm>
            <a:off x="533400" y="41100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106" charset="0"/>
              </a:rPr>
              <a:t>r14</a:t>
            </a:r>
            <a:endParaRPr lang="en-US">
              <a:solidFill>
                <a:srgbClr val="C00000"/>
              </a:solidFill>
            </a:endParaRPr>
          </a:p>
        </p:txBody>
      </p:sp>
      <p:sp>
        <p:nvSpPr>
          <p:cNvPr id="35850" name="Rectangle 24"/>
          <p:cNvSpPr>
            <a:spLocks noChangeArrowheads="1"/>
          </p:cNvSpPr>
          <p:nvPr/>
        </p:nvSpPr>
        <p:spPr bwMode="auto">
          <a:xfrm>
            <a:off x="533400" y="51768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35851" name="Rectangle 18"/>
          <p:cNvSpPr>
            <a:spLocks noChangeArrowheads="1"/>
          </p:cNvSpPr>
          <p:nvPr/>
        </p:nvSpPr>
        <p:spPr bwMode="auto">
          <a:xfrm>
            <a:off x="1485900" y="1903413"/>
            <a:ext cx="456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rgbClr val="0000FF"/>
                </a:solidFill>
                <a:latin typeface="Calibri" pitchFamily="-106" charset="0"/>
              </a:rPr>
              <a:t>input(s) </a:t>
            </a:r>
            <a:r>
              <a:rPr lang="en-US" sz="3200">
                <a:latin typeface="Calibri" pitchFamily="-106" charset="0"/>
              </a:rPr>
              <a:t>will be in r1, r2, ...</a:t>
            </a:r>
            <a:endParaRPr lang="en-US" sz="3200"/>
          </a:p>
        </p:txBody>
      </p:sp>
      <p:sp>
        <p:nvSpPr>
          <p:cNvPr id="35852" name="Rectangle 19"/>
          <p:cNvSpPr>
            <a:spLocks noChangeArrowheads="1"/>
          </p:cNvSpPr>
          <p:nvPr/>
        </p:nvSpPr>
        <p:spPr bwMode="auto">
          <a:xfrm>
            <a:off x="1485900" y="2938463"/>
            <a:ext cx="694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dirty="0">
                <a:latin typeface="Calibri" pitchFamily="-106" charset="0"/>
              </a:rPr>
              <a:t>the </a:t>
            </a:r>
            <a:r>
              <a:rPr lang="en-US" sz="3200" dirty="0">
                <a:solidFill>
                  <a:srgbClr val="00B050"/>
                </a:solidFill>
                <a:latin typeface="Calibri" pitchFamily="-106" charset="0"/>
              </a:rPr>
              <a:t>return </a:t>
            </a:r>
            <a:r>
              <a:rPr lang="en-US" sz="3200" i="1" dirty="0">
                <a:solidFill>
                  <a:srgbClr val="00B050"/>
                </a:solidFill>
                <a:latin typeface="Calibri" pitchFamily="-106" charset="0"/>
              </a:rPr>
              <a:t>value </a:t>
            </a:r>
            <a:r>
              <a:rPr lang="en-US" sz="3200" dirty="0">
                <a:latin typeface="Calibri" pitchFamily="-106" charset="0"/>
              </a:rPr>
              <a:t>(result) will be in r13</a:t>
            </a:r>
            <a:endParaRPr lang="en-US" sz="3200" dirty="0"/>
          </a:p>
        </p:txBody>
      </p:sp>
      <p:sp>
        <p:nvSpPr>
          <p:cNvPr id="35853" name="Rectangle 20"/>
          <p:cNvSpPr>
            <a:spLocks noChangeArrowheads="1"/>
          </p:cNvSpPr>
          <p:nvPr/>
        </p:nvSpPr>
        <p:spPr bwMode="auto">
          <a:xfrm>
            <a:off x="1485900" y="4054475"/>
            <a:ext cx="727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a:t>
            </a:r>
            <a:r>
              <a:rPr lang="en-US" sz="3200">
                <a:solidFill>
                  <a:srgbClr val="C00000"/>
                </a:solidFill>
                <a:latin typeface="Calibri" pitchFamily="-106" charset="0"/>
              </a:rPr>
              <a:t>return </a:t>
            </a:r>
            <a:r>
              <a:rPr lang="en-US" sz="3200" i="1">
                <a:solidFill>
                  <a:srgbClr val="C00000"/>
                </a:solidFill>
                <a:latin typeface="Calibri" pitchFamily="-106" charset="0"/>
              </a:rPr>
              <a:t>address </a:t>
            </a:r>
            <a:r>
              <a:rPr lang="en-US" sz="3200">
                <a:latin typeface="Calibri" pitchFamily="-106" charset="0"/>
              </a:rPr>
              <a:t>will be in r14</a:t>
            </a:r>
            <a:endParaRPr lang="en-US" sz="3200"/>
          </a:p>
        </p:txBody>
      </p:sp>
      <p:sp>
        <p:nvSpPr>
          <p:cNvPr id="35854" name="Rectangle 21"/>
          <p:cNvSpPr>
            <a:spLocks noChangeArrowheads="1"/>
          </p:cNvSpPr>
          <p:nvPr/>
        </p:nvSpPr>
        <p:spPr bwMode="auto">
          <a:xfrm>
            <a:off x="1485900" y="5121275"/>
            <a:ext cx="68722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"stack pointer" will be in r15</a:t>
            </a:r>
            <a:endParaRPr lang="en-US" sz="3200"/>
          </a:p>
        </p:txBody>
      </p:sp>
      <p:sp>
        <p:nvSpPr>
          <p:cNvPr id="35855" name="Rectangle 18"/>
          <p:cNvSpPr>
            <a:spLocks noChangeArrowheads="1"/>
          </p:cNvSpPr>
          <p:nvPr/>
        </p:nvSpPr>
        <p:spPr bwMode="auto">
          <a:xfrm>
            <a:off x="2040329" y="1066800"/>
            <a:ext cx="5250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Simplify by having a </a:t>
            </a:r>
            <a:r>
              <a:rPr lang="en-US" sz="1800" b="1" dirty="0">
                <a:latin typeface="Calibri" pitchFamily="-106" charset="0"/>
              </a:rPr>
              <a:t>standard place</a:t>
            </a:r>
            <a:r>
              <a:rPr lang="en-US" sz="1800" dirty="0">
                <a:latin typeface="Calibri" pitchFamily="-106" charset="0"/>
              </a:rPr>
              <a:t> for </a:t>
            </a:r>
            <a:r>
              <a:rPr lang="en-US" sz="1800" b="1" dirty="0">
                <a:latin typeface="Calibri" pitchFamily="-106" charset="0"/>
              </a:rPr>
              <a:t>standard data</a:t>
            </a:r>
            <a:r>
              <a:rPr lang="en-US" sz="1800" dirty="0">
                <a:latin typeface="Calibri" pitchFamily="-106" charset="0"/>
              </a:rPr>
              <a:t>.</a:t>
            </a:r>
            <a:endParaRPr lang="en-US" sz="1800" dirty="0"/>
          </a:p>
        </p:txBody>
      </p:sp>
      <p:sp>
        <p:nvSpPr>
          <p:cNvPr id="35856" name="Rectangle 18"/>
          <p:cNvSpPr>
            <a:spLocks noChangeArrowheads="1"/>
          </p:cNvSpPr>
          <p:nvPr/>
        </p:nvSpPr>
        <p:spPr bwMode="auto">
          <a:xfrm>
            <a:off x="1600200" y="5722233"/>
            <a:ext cx="511175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This is the NEXT location in memory for storing data</a:t>
            </a:r>
            <a:endParaRPr lang="en-US" sz="1800" dirty="0"/>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Cambria"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320669" y="742245"/>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Memory</a:t>
            </a:r>
          </a:p>
        </p:txBody>
      </p:sp>
      <p:sp>
        <p:nvSpPr>
          <p:cNvPr id="37927" name="Rectangle 109"/>
          <p:cNvSpPr>
            <a:spLocks noChangeArrowheads="1"/>
          </p:cNvSpPr>
          <p:nvPr>
            <p:custDataLst>
              <p:tags r:id="rId17"/>
            </p:custDataLst>
          </p:nvPr>
        </p:nvSpPr>
        <p:spPr bwMode="auto">
          <a:xfrm>
            <a:off x="4727575" y="856456"/>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970845"/>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4876800" y="5992460"/>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dirty="0">
                <a:latin typeface="Calibri" pitchFamily="-106" charset="0"/>
              </a:rPr>
              <a:t>It's easy to get lost! </a:t>
            </a:r>
          </a:p>
          <a:p>
            <a:r>
              <a:rPr lang="en-US" sz="1200" dirty="0">
                <a:latin typeface="Calibri" pitchFamily="-106" charset="0"/>
              </a:rPr>
              <a:t>Follow the 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3" name="Text Box 110"/>
          <p:cNvSpPr txBox="1">
            <a:spLocks noChangeArrowheads="1"/>
          </p:cNvSpPr>
          <p:nvPr>
            <p:custDataLst>
              <p:tags r:id="rId9"/>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0"/>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1"/>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2"/>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3"/>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4"/>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6" name="Rectangle 105"/>
          <p:cNvSpPr>
            <a:spLocks noChangeArrowheads="1"/>
          </p:cNvSpPr>
          <p:nvPr>
            <p:custDataLst>
              <p:tags r:id="rId15"/>
            </p:custDataLst>
          </p:nvPr>
        </p:nvSpPr>
        <p:spPr bwMode="auto">
          <a:xfrm>
            <a:off x="7320669" y="742245"/>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Memory</a:t>
            </a:r>
          </a:p>
        </p:txBody>
      </p:sp>
      <p:sp>
        <p:nvSpPr>
          <p:cNvPr id="57" name="Rectangle 109"/>
          <p:cNvSpPr>
            <a:spLocks noChangeArrowheads="1"/>
          </p:cNvSpPr>
          <p:nvPr>
            <p:custDataLst>
              <p:tags r:id="rId16"/>
            </p:custDataLst>
          </p:nvPr>
        </p:nvSpPr>
        <p:spPr bwMode="auto">
          <a:xfrm>
            <a:off x="4727575" y="856456"/>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Registers</a:t>
            </a:r>
          </a:p>
        </p:txBody>
      </p:sp>
      <p:sp>
        <p:nvSpPr>
          <p:cNvPr id="58" name="Rectangle 122"/>
          <p:cNvSpPr>
            <a:spLocks noChangeArrowheads="1"/>
          </p:cNvSpPr>
          <p:nvPr>
            <p:custDataLst>
              <p:tags r:id="rId17"/>
            </p:custDataLst>
          </p:nvPr>
        </p:nvSpPr>
        <p:spPr bwMode="auto">
          <a:xfrm>
            <a:off x="7190494" y="970845"/>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9" name="Text Box 76"/>
          <p:cNvSpPr txBox="1">
            <a:spLocks noChangeArrowheads="1"/>
          </p:cNvSpPr>
          <p:nvPr>
            <p:custDataLst>
              <p:tags r:id="rId18"/>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19"/>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20"/>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21"/>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22"/>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23"/>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24"/>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25"/>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Start with this 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p:spTree>
    <p:extLst>
      <p:ext uri="{BB962C8B-B14F-4D97-AF65-F5344CB8AC3E}">
        <p14:creationId xmlns:p14="http://schemas.microsoft.com/office/powerpoint/2010/main" val="113332557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4953000"/>
            <a:ext cx="8610600" cy="1143000"/>
          </a:xfrm>
          <a:prstGeom prst="roundRect">
            <a:avLst>
              <a:gd name="adj" fmla="val 16667"/>
            </a:avLst>
          </a:prstGeom>
          <a:solidFill>
            <a:srgbClr val="CCFFCC"/>
          </a:solidFill>
          <a:ln w="19050" algn="ctr">
            <a:noFill/>
            <a:round/>
            <a:headEnd/>
            <a:tailEnd/>
          </a:ln>
          <a:extLst/>
        </p:spPr>
        <p:txBody>
          <a:bodyPr>
            <a:spAutoFit/>
          </a:bodyPr>
          <a:lstStyle/>
          <a:p>
            <a:endParaRPr lang="en-US"/>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196" name="Rectangle 6"/>
          <p:cNvSpPr>
            <a:spLocks noChangeArrowheads="1"/>
          </p:cNvSpPr>
          <p:nvPr>
            <p:custDataLst>
              <p:tags r:id="rId2"/>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err="1">
                <a:solidFill>
                  <a:schemeClr val="tx2"/>
                </a:solidFill>
                <a:latin typeface="Cambria" pitchFamily="18" charset="0"/>
              </a:rPr>
              <a:t>Hmmmwork</a:t>
            </a:r>
            <a:r>
              <a:rPr lang="en-US" sz="4200" dirty="0">
                <a:solidFill>
                  <a:schemeClr val="tx2"/>
                </a:solidFill>
                <a:latin typeface="Cambria" pitchFamily="18" charset="0"/>
              </a:rPr>
              <a:t> #6</a:t>
            </a:r>
          </a:p>
        </p:txBody>
      </p:sp>
      <p:sp>
        <p:nvSpPr>
          <p:cNvPr id="35845" name="Text Box 7"/>
          <p:cNvSpPr txBox="1">
            <a:spLocks noChangeArrowheads="1"/>
          </p:cNvSpPr>
          <p:nvPr/>
        </p:nvSpPr>
        <p:spPr bwMode="auto">
          <a:xfrm>
            <a:off x="457200" y="185420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hw6pr1.py</a:t>
            </a:r>
          </a:p>
        </p:txBody>
      </p:sp>
      <p:sp>
        <p:nvSpPr>
          <p:cNvPr id="35846" name="Text Box 8"/>
          <p:cNvSpPr txBox="1">
            <a:spLocks noChangeArrowheads="1"/>
          </p:cNvSpPr>
          <p:nvPr/>
        </p:nvSpPr>
        <p:spPr bwMode="auto">
          <a:xfrm>
            <a:off x="457200" y="287655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hw6pr2.py</a:t>
            </a:r>
          </a:p>
        </p:txBody>
      </p:sp>
      <p:sp>
        <p:nvSpPr>
          <p:cNvPr id="35847" name="Text Box 9"/>
          <p:cNvSpPr txBox="1">
            <a:spLocks noChangeArrowheads="1"/>
          </p:cNvSpPr>
          <p:nvPr/>
        </p:nvSpPr>
        <p:spPr bwMode="auto">
          <a:xfrm>
            <a:off x="457200" y="389890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hw6pr3.py</a:t>
            </a:r>
          </a:p>
        </p:txBody>
      </p:sp>
      <p:sp>
        <p:nvSpPr>
          <p:cNvPr id="8200" name="Text Box 10"/>
          <p:cNvSpPr txBox="1">
            <a:spLocks noChangeArrowheads="1"/>
          </p:cNvSpPr>
          <p:nvPr/>
        </p:nvSpPr>
        <p:spPr bwMode="auto">
          <a:xfrm>
            <a:off x="454025" y="52578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C00000"/>
                </a:solidFill>
                <a:latin typeface="Courier New" pitchFamily="-106" charset="0"/>
              </a:rPr>
              <a:t>hw6pr4.py</a:t>
            </a:r>
          </a:p>
        </p:txBody>
      </p:sp>
      <p:sp>
        <p:nvSpPr>
          <p:cNvPr id="35850" name="Text Box 12"/>
          <p:cNvSpPr txBox="1">
            <a:spLocks noChangeArrowheads="1"/>
          </p:cNvSpPr>
          <p:nvPr/>
        </p:nvSpPr>
        <p:spPr bwMode="auto">
          <a:xfrm>
            <a:off x="2482850" y="16764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Countdown</a:t>
            </a:r>
            <a:endParaRPr lang="en-US" sz="3600" b="1">
              <a:solidFill>
                <a:schemeClr val="bg1">
                  <a:lumMod val="50000"/>
                </a:schemeClr>
              </a:solidFill>
              <a:latin typeface="Cambria" pitchFamily="18" charset="0"/>
            </a:endParaRPr>
          </a:p>
        </p:txBody>
      </p:sp>
      <p:sp>
        <p:nvSpPr>
          <p:cNvPr id="35851" name="Text Box 13"/>
          <p:cNvSpPr txBox="1">
            <a:spLocks noChangeArrowheads="1"/>
          </p:cNvSpPr>
          <p:nvPr/>
        </p:nvSpPr>
        <p:spPr bwMode="auto">
          <a:xfrm>
            <a:off x="6034088" y="1871663"/>
            <a:ext cx="177165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Lab!</a:t>
            </a:r>
          </a:p>
        </p:txBody>
      </p:sp>
      <p:sp>
        <p:nvSpPr>
          <p:cNvPr id="35852" name="Text Box 14"/>
          <p:cNvSpPr txBox="1">
            <a:spLocks noChangeArrowheads="1"/>
          </p:cNvSpPr>
          <p:nvPr/>
        </p:nvSpPr>
        <p:spPr bwMode="auto">
          <a:xfrm>
            <a:off x="2482850" y="28956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Hmmm power!</a:t>
            </a:r>
            <a:endParaRPr lang="en-US" sz="3600" b="1">
              <a:solidFill>
                <a:schemeClr val="bg1">
                  <a:lumMod val="50000"/>
                </a:schemeClr>
              </a:solidFill>
              <a:latin typeface="Cambria" pitchFamily="18" charset="0"/>
            </a:endParaRPr>
          </a:p>
        </p:txBody>
      </p:sp>
      <p:sp>
        <p:nvSpPr>
          <p:cNvPr id="35853" name="Text Box 15"/>
          <p:cNvSpPr txBox="1">
            <a:spLocks noChangeArrowheads="1"/>
          </p:cNvSpPr>
          <p:nvPr/>
        </p:nvSpPr>
        <p:spPr bwMode="auto">
          <a:xfrm>
            <a:off x="2482850" y="38100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Fibonacci</a:t>
            </a:r>
            <a:endParaRPr lang="en-US" sz="3600" b="1">
              <a:solidFill>
                <a:schemeClr val="bg1">
                  <a:lumMod val="50000"/>
                </a:schemeClr>
              </a:solidFill>
              <a:latin typeface="Cambria" pitchFamily="18" charset="0"/>
            </a:endParaRPr>
          </a:p>
        </p:txBody>
      </p:sp>
      <p:sp>
        <p:nvSpPr>
          <p:cNvPr id="35854" name="Text Box 16"/>
          <p:cNvSpPr txBox="1">
            <a:spLocks noChangeArrowheads="1"/>
          </p:cNvSpPr>
          <p:nvPr/>
        </p:nvSpPr>
        <p:spPr bwMode="auto">
          <a:xfrm>
            <a:off x="2263775" y="4183063"/>
            <a:ext cx="28956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1, 1, 2, 3, 5, 8, …</a:t>
            </a:r>
          </a:p>
        </p:txBody>
      </p:sp>
      <p:sp>
        <p:nvSpPr>
          <p:cNvPr id="8206" name="Text Box 17"/>
          <p:cNvSpPr txBox="1">
            <a:spLocks noChangeArrowheads="1"/>
          </p:cNvSpPr>
          <p:nvPr/>
        </p:nvSpPr>
        <p:spPr bwMode="auto">
          <a:xfrm>
            <a:off x="2286000" y="52974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Cambria" pitchFamily="18" charset="0"/>
              </a:rPr>
              <a:t>functional power</a:t>
            </a:r>
            <a:endParaRPr lang="en-US" sz="3600" b="1">
              <a:solidFill>
                <a:srgbClr val="159627"/>
              </a:solidFill>
              <a:latin typeface="Cambria" pitchFamily="18" charset="0"/>
            </a:endParaRPr>
          </a:p>
        </p:txBody>
      </p:sp>
      <p:sp>
        <p:nvSpPr>
          <p:cNvPr id="35857" name="Text Box 19"/>
          <p:cNvSpPr txBox="1">
            <a:spLocks noChangeArrowheads="1"/>
          </p:cNvSpPr>
          <p:nvPr/>
        </p:nvSpPr>
        <p:spPr bwMode="auto">
          <a:xfrm>
            <a:off x="5337175" y="2909888"/>
            <a:ext cx="3429000" cy="641350"/>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start from the factorial example from last class</a:t>
            </a:r>
          </a:p>
        </p:txBody>
      </p:sp>
      <p:sp>
        <p:nvSpPr>
          <p:cNvPr id="35858" name="Text Box 20"/>
          <p:cNvSpPr txBox="1">
            <a:spLocks noChangeArrowheads="1"/>
          </p:cNvSpPr>
          <p:nvPr/>
        </p:nvSpPr>
        <p:spPr bwMode="auto">
          <a:xfrm>
            <a:off x="5337175" y="4129088"/>
            <a:ext cx="34290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ditto, just a bit "more"</a:t>
            </a:r>
          </a:p>
        </p:txBody>
      </p:sp>
      <p:sp>
        <p:nvSpPr>
          <p:cNvPr id="8209" name="Text Box 21"/>
          <p:cNvSpPr txBox="1">
            <a:spLocks noChangeArrowheads="1"/>
          </p:cNvSpPr>
          <p:nvPr/>
        </p:nvSpPr>
        <p:spPr bwMode="auto">
          <a:xfrm>
            <a:off x="5159375" y="5213350"/>
            <a:ext cx="3603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a:solidFill>
                  <a:srgbClr val="159627"/>
                </a:solidFill>
                <a:latin typeface="Cambria" pitchFamily="18" charset="0"/>
              </a:rPr>
              <a:t>start from the </a:t>
            </a:r>
            <a:r>
              <a:rPr lang="en-US" sz="1800" b="1" i="1" dirty="0">
                <a:solidFill>
                  <a:srgbClr val="159627"/>
                </a:solidFill>
                <a:latin typeface="Cambria" pitchFamily="18" charset="0"/>
              </a:rPr>
              <a:t>functional </a:t>
            </a:r>
            <a:r>
              <a:rPr lang="en-US" sz="1800" dirty="0">
                <a:solidFill>
                  <a:srgbClr val="159627"/>
                </a:solidFill>
                <a:latin typeface="Cambria" pitchFamily="18" charset="0"/>
              </a:rPr>
              <a:t>factorial example </a:t>
            </a:r>
            <a:r>
              <a:rPr lang="en-US" sz="1800" dirty="0" smtClean="0">
                <a:solidFill>
                  <a:srgbClr val="159627"/>
                </a:solidFill>
                <a:latin typeface="Cambria" pitchFamily="18" charset="0"/>
              </a:rPr>
              <a:t>we used today</a:t>
            </a:r>
            <a:endParaRPr lang="en-US" sz="1800" dirty="0">
              <a:solidFill>
                <a:srgbClr val="159627"/>
              </a:solidFill>
              <a:latin typeface="Cambria" pitchFamily="18" charset="0"/>
            </a:endParaRPr>
          </a:p>
        </p:txBody>
      </p:sp>
      <p:sp>
        <p:nvSpPr>
          <p:cNvPr id="35864" name="Text Box 26"/>
          <p:cNvSpPr txBox="1">
            <a:spLocks noChangeArrowheads="1"/>
          </p:cNvSpPr>
          <p:nvPr/>
        </p:nvSpPr>
        <p:spPr bwMode="auto">
          <a:xfrm>
            <a:off x="2365375" y="2081213"/>
            <a:ext cx="2765425"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RandoHmmm #s</a:t>
            </a:r>
            <a:endParaRPr lang="en-US" sz="3600" b="1">
              <a:solidFill>
                <a:schemeClr val="bg1">
                  <a:lumMod val="50000"/>
                </a:schemeClr>
              </a:solidFill>
              <a:latin typeface="Cambria" pitchFamily="18" charset="0"/>
            </a:endParaRPr>
          </a:p>
        </p:txBody>
      </p:sp>
    </p:spTree>
    <p:extLst>
      <p:ext uri="{BB962C8B-B14F-4D97-AF65-F5344CB8AC3E}">
        <p14:creationId xmlns:p14="http://schemas.microsoft.com/office/powerpoint/2010/main" val="5603785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Arrow 1"/>
          <p:cNvSpPr/>
          <p:nvPr/>
        </p:nvSpPr>
        <p:spPr bwMode="auto">
          <a:xfrm>
            <a:off x="4419600" y="5181600"/>
            <a:ext cx="4343400" cy="914400"/>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099" name="Text Box 5"/>
          <p:cNvSpPr txBox="1">
            <a:spLocks noChangeArrowheads="1"/>
          </p:cNvSpPr>
          <p:nvPr>
            <p:custDataLst>
              <p:tags r:id="rId1"/>
            </p:custDataLst>
          </p:nvPr>
        </p:nvSpPr>
        <p:spPr bwMode="auto">
          <a:xfrm>
            <a:off x="1219200" y="228600"/>
            <a:ext cx="658177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dirty="0" smtClean="0">
                <a:latin typeface="Cambria" panose="02040503050406030204" pitchFamily="18" charset="0"/>
              </a:rPr>
              <a:t>Silicon Valley,   Chapter 1</a:t>
            </a:r>
            <a:endParaRPr lang="en-US" sz="4400" dirty="0">
              <a:latin typeface="Cambria" panose="02040503050406030204" pitchFamily="18" charset="0"/>
            </a:endParaRPr>
          </a:p>
        </p:txBody>
      </p:sp>
      <p:pic>
        <p:nvPicPr>
          <p:cNvPr id="132100" name="Picture 6"/>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1947</a:t>
            </a:r>
            <a:r>
              <a:rPr lang="en-US" dirty="0"/>
              <a:t>: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1948</a:t>
            </a:r>
            <a:r>
              <a:rPr lang="en-US" dirty="0"/>
              <a:t>: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1956</a:t>
            </a:r>
            <a:r>
              <a:rPr lang="en-US" dirty="0"/>
              <a:t>: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1957</a:t>
            </a:r>
            <a:r>
              <a:rPr lang="en-US" dirty="0"/>
              <a:t>: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dirty="0">
                <a:solidFill>
                  <a:srgbClr val="0E0CFB"/>
                </a:solidFill>
                <a:latin typeface="Calibri" panose="020F0502020204030204" pitchFamily="34" charset="0"/>
              </a:rPr>
              <a:t>point contact transistor</a:t>
            </a:r>
          </a:p>
        </p:txBody>
      </p:sp>
    </p:spTree>
    <p:extLst>
      <p:ext uri="{BB962C8B-B14F-4D97-AF65-F5344CB8AC3E}">
        <p14:creationId xmlns:p14="http://schemas.microsoft.com/office/powerpoint/2010/main" val="340177754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565148" y="152400"/>
            <a:ext cx="7969251"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Chap. 2:   The </a:t>
            </a:r>
            <a:r>
              <a:rPr lang="en-US" sz="4400" dirty="0" smtClean="0">
                <a:latin typeface="Cambria" pitchFamily="18" charset="0"/>
              </a:rPr>
              <a:t>microprocessor </a:t>
            </a:r>
            <a:endParaRPr lang="en-US" sz="4400" dirty="0">
              <a:latin typeface="Cambria" pitchFamily="18" charset="0"/>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1968: Intel</a:t>
            </a:r>
          </a:p>
        </p:txBody>
      </p:sp>
      <p:sp>
        <p:nvSpPr>
          <p:cNvPr id="40965" name="Text Box 7"/>
          <p:cNvSpPr txBox="1">
            <a:spLocks noChangeArrowheads="1"/>
          </p:cNvSpPr>
          <p:nvPr/>
        </p:nvSpPr>
        <p:spPr bwMode="auto">
          <a:xfrm>
            <a:off x="565149" y="1676400"/>
            <a:ext cx="442277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Bob </a:t>
            </a:r>
            <a:r>
              <a:rPr lang="en-US" sz="1800" dirty="0" err="1">
                <a:latin typeface="Cambria" pitchFamily="18" charset="0"/>
              </a:rPr>
              <a:t>Noyce</a:t>
            </a:r>
            <a:r>
              <a:rPr lang="en-US" sz="1800" dirty="0">
                <a:latin typeface="Cambria" pitchFamily="18" charset="0"/>
              </a:rPr>
              <a:t> and Gordon Moore go off on their own again, leaving Fairchild to found Intel (</a:t>
            </a:r>
            <a:r>
              <a:rPr lang="en-US" sz="1800" i="1" dirty="0">
                <a:latin typeface="Cambria" pitchFamily="18" charset="0"/>
              </a:rPr>
              <a:t>Moore-</a:t>
            </a:r>
            <a:r>
              <a:rPr lang="en-US" sz="1800" i="1" dirty="0" err="1">
                <a:latin typeface="Cambria" pitchFamily="18" charset="0"/>
              </a:rPr>
              <a:t>Noyce</a:t>
            </a:r>
            <a:r>
              <a:rPr lang="en-US" sz="1800" i="1" dirty="0">
                <a:latin typeface="Cambria" pitchFamily="18" charset="0"/>
              </a:rPr>
              <a:t> didn't sound as good.)</a:t>
            </a:r>
            <a:endParaRPr lang="en-US" sz="1800" dirty="0">
              <a:latin typeface="Cambria" pitchFamily="18" charset="0"/>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1971: </a:t>
            </a:r>
            <a:r>
              <a:rPr lang="en-US" dirty="0" smtClean="0">
                <a:latin typeface="Cambria" pitchFamily="18" charset="0"/>
              </a:rPr>
              <a:t>first </a:t>
            </a:r>
            <a:r>
              <a:rPr lang="en-US" dirty="0">
                <a:latin typeface="Cambria" pitchFamily="18" charset="0"/>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a:latin typeface="Cambria" pitchFamily="18" charset="0"/>
              </a:rPr>
              <a:t>the Intel 4004 is created by the team of Federico </a:t>
            </a:r>
            <a:r>
              <a:rPr lang="en-US" sz="1800" dirty="0" err="1">
                <a:latin typeface="Cambria" pitchFamily="18" charset="0"/>
              </a:rPr>
              <a:t>Faggin</a:t>
            </a:r>
            <a:r>
              <a:rPr lang="en-US" sz="1800" dirty="0">
                <a:latin typeface="Cambria" pitchFamily="18" charset="0"/>
              </a:rPr>
              <a:t>, Ted Hoff and Stan Mazur. </a:t>
            </a:r>
          </a:p>
        </p:txBody>
      </p:sp>
      <p:sp>
        <p:nvSpPr>
          <p:cNvPr id="40968" name="Text Box 10"/>
          <p:cNvSpPr txBox="1">
            <a:spLocks noChangeArrowheads="1"/>
          </p:cNvSpPr>
          <p:nvPr/>
        </p:nvSpPr>
        <p:spPr bwMode="auto">
          <a:xfrm>
            <a:off x="5334000" y="63246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Calibri" pitchFamily="34" charset="0"/>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mbria" pitchFamily="18" charset="0"/>
              </a:rPr>
              <a:t>The 8008, 8080, 8086, 80386, 80486, Pentium, P6, and now Intel Core </a:t>
            </a:r>
            <a:r>
              <a:rPr lang="en-US" sz="1800" dirty="0" smtClean="0">
                <a:latin typeface="Cambria" pitchFamily="18" charset="0"/>
              </a:rPr>
              <a:t>Duo and i7 processors </a:t>
            </a:r>
            <a:r>
              <a:rPr lang="en-US" sz="1800" dirty="0">
                <a:latin typeface="Cambria" pitchFamily="18" charset="0"/>
              </a:rPr>
              <a:t>are </a:t>
            </a:r>
            <a:r>
              <a:rPr lang="en-US" sz="1800" b="1" i="1" dirty="0" smtClean="0">
                <a:latin typeface="Cambria" pitchFamily="18" charset="0"/>
              </a:rPr>
              <a:t>direct </a:t>
            </a:r>
            <a:r>
              <a:rPr lang="en-US" sz="1800" b="1" i="1" dirty="0">
                <a:latin typeface="Cambria" pitchFamily="18" charset="0"/>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The rest is history…</a:t>
            </a:r>
          </a:p>
        </p:txBody>
      </p:sp>
      <p:sp>
        <p:nvSpPr>
          <p:cNvPr id="40972" name="Text Box 14"/>
          <p:cNvSpPr txBox="1">
            <a:spLocks noChangeArrowheads="1"/>
          </p:cNvSpPr>
          <p:nvPr/>
        </p:nvSpPr>
        <p:spPr bwMode="auto">
          <a:xfrm>
            <a:off x="5334000" y="5410200"/>
            <a:ext cx="33623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The base case for complex designs' </a:t>
            </a:r>
            <a:r>
              <a:rPr lang="en-US" sz="1800" b="1" i="1" dirty="0">
                <a:latin typeface="Cambria" pitchFamily="18" charset="0"/>
              </a:rPr>
              <a:t>recursive dependence</a:t>
            </a:r>
            <a:r>
              <a:rPr lang="en-US" sz="1800" dirty="0">
                <a:latin typeface="Cambria" pitchFamily="18" charset="0"/>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i="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ext Box 3"/>
          <p:cNvSpPr txBox="1">
            <a:spLocks noChangeArrowheads="1"/>
          </p:cNvSpPr>
          <p:nvPr>
            <p:custDataLst>
              <p:tags r:id="rId2"/>
            </p:custDataLst>
          </p:nvPr>
        </p:nvSpPr>
        <p:spPr bwMode="auto">
          <a:xfrm>
            <a:off x="7086600" y="3697288"/>
            <a:ext cx="1558925" cy="1797050"/>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a:latin typeface="Arial" charset="0"/>
              </a:rPr>
              <a:t>Intel 4004</a:t>
            </a:r>
          </a:p>
          <a:p>
            <a:pPr algn="l">
              <a:lnSpc>
                <a:spcPct val="70000"/>
              </a:lnSpc>
              <a:spcBef>
                <a:spcPct val="50000"/>
              </a:spcBef>
            </a:pPr>
            <a:r>
              <a:rPr lang="en-US" sz="1400" b="1" dirty="0">
                <a:latin typeface="Arial" charset="0"/>
              </a:rPr>
              <a:t>1971</a:t>
            </a:r>
          </a:p>
          <a:p>
            <a:pPr algn="l">
              <a:lnSpc>
                <a:spcPct val="70000"/>
              </a:lnSpc>
              <a:spcBef>
                <a:spcPct val="50000"/>
              </a:spcBef>
            </a:pPr>
            <a:r>
              <a:rPr lang="en-US" sz="1400" b="1" dirty="0">
                <a:latin typeface="Arial" charset="0"/>
              </a:rPr>
              <a:t>108 KHz clock</a:t>
            </a:r>
          </a:p>
          <a:p>
            <a:pPr algn="l">
              <a:lnSpc>
                <a:spcPct val="70000"/>
              </a:lnSpc>
              <a:spcBef>
                <a:spcPct val="50000"/>
              </a:spcBef>
            </a:pPr>
            <a:r>
              <a:rPr lang="en-US" sz="1400" b="1" dirty="0">
                <a:latin typeface="Arial" charset="0"/>
              </a:rPr>
              <a:t>4-bit processor</a:t>
            </a:r>
          </a:p>
          <a:p>
            <a:pPr algn="l">
              <a:lnSpc>
                <a:spcPct val="70000"/>
              </a:lnSpc>
              <a:spcBef>
                <a:spcPct val="50000"/>
              </a:spcBef>
            </a:pPr>
            <a:r>
              <a:rPr lang="en-US" sz="1400" b="1" dirty="0">
                <a:latin typeface="Arial" charset="0"/>
              </a:rPr>
              <a:t>2300 transistors</a:t>
            </a:r>
          </a:p>
          <a:p>
            <a:pPr algn="l">
              <a:lnSpc>
                <a:spcPct val="70000"/>
              </a:lnSpc>
              <a:spcBef>
                <a:spcPct val="50000"/>
              </a:spcBef>
            </a:pPr>
            <a:r>
              <a:rPr lang="en-US" sz="1400" b="1" dirty="0">
                <a:latin typeface="Arial" charset="0"/>
              </a:rPr>
              <a:t>10,000 nm wires</a:t>
            </a:r>
          </a:p>
          <a:p>
            <a:pPr algn="l">
              <a:lnSpc>
                <a:spcPct val="70000"/>
              </a:lnSpc>
              <a:spcBef>
                <a:spcPct val="50000"/>
              </a:spcBef>
            </a:pPr>
            <a:r>
              <a:rPr lang="en-US" sz="1400" b="1" i="1" dirty="0">
                <a:solidFill>
                  <a:srgbClr val="D6A300"/>
                </a:solidFill>
                <a:latin typeface="Arial" charset="0"/>
              </a:rPr>
              <a:t>hand-designed!</a:t>
            </a: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8019000" y="241200"/>
              <a:ext cx="580680" cy="491400"/>
            </p14:xfrm>
          </p:contentPart>
        </mc:Choice>
        <mc:Fallback xmlns="">
          <p:pic>
            <p:nvPicPr>
              <p:cNvPr id="2" name="Ink 1"/>
              <p:cNvPicPr/>
              <p:nvPr/>
            </p:nvPicPr>
            <p:blipFill>
              <a:blip r:embed="rId7"/>
              <a:stretch>
                <a:fillRect/>
              </a:stretch>
            </p:blipFill>
            <p:spPr>
              <a:xfrm>
                <a:off x="8009640" y="231840"/>
                <a:ext cx="599400" cy="510120"/>
              </a:xfrm>
              <a:prstGeom prst="rect">
                <a:avLst/>
              </a:prstGeom>
            </p:spPr>
          </p:pic>
        </mc:Fallback>
      </mc:AlternateContent>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smtClean="0">
                <a:solidFill>
                  <a:srgbClr val="670768"/>
                </a:solidFill>
                <a:latin typeface="Arial" charset="0"/>
              </a:rPr>
              <a:t>2014</a:t>
            </a:r>
            <a:endParaRPr lang="en-US" sz="1400" b="1" dirty="0">
              <a:solidFill>
                <a:srgbClr val="670768"/>
              </a:solidFill>
              <a:latin typeface="Arial" charset="0"/>
            </a:endParaRPr>
          </a:p>
          <a:p>
            <a:pPr algn="l">
              <a:lnSpc>
                <a:spcPct val="70000"/>
              </a:lnSpc>
              <a:spcBef>
                <a:spcPct val="50000"/>
              </a:spcBef>
            </a:pPr>
            <a:r>
              <a:rPr lang="en-US" sz="1400" b="1" dirty="0">
                <a:solidFill>
                  <a:srgbClr val="670768"/>
                </a:solidFill>
                <a:latin typeface="Arial" charset="0"/>
              </a:rPr>
              <a:t>Intel Core i7 </a:t>
            </a:r>
            <a:r>
              <a:rPr lang="en-US" sz="1400" b="1" dirty="0" smtClean="0">
                <a:solidFill>
                  <a:srgbClr val="670768"/>
                </a:solidFill>
                <a:latin typeface="Arial" charset="0"/>
              </a:rPr>
              <a:t>4790k</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4.0</a:t>
            </a:r>
            <a:r>
              <a:rPr lang="en-US" sz="1400" b="1" dirty="0" smtClean="0">
                <a:solidFill>
                  <a:srgbClr val="670768"/>
                </a:solidFill>
                <a:latin typeface="Arial" charset="0"/>
              </a:rPr>
              <a:t> </a:t>
            </a:r>
            <a:r>
              <a:rPr lang="en-US" sz="1400" b="1" dirty="0">
                <a:solidFill>
                  <a:srgbClr val="670768"/>
                </a:solidFill>
                <a:latin typeface="Arial" charset="0"/>
              </a:rPr>
              <a:t>GHz clock</a:t>
            </a:r>
          </a:p>
          <a:p>
            <a:pPr algn="l">
              <a:lnSpc>
                <a:spcPct val="70000"/>
              </a:lnSpc>
              <a:spcBef>
                <a:spcPct val="50000"/>
              </a:spcBef>
            </a:pPr>
            <a:r>
              <a:rPr lang="en-US" sz="1400" b="1" dirty="0">
                <a:solidFill>
                  <a:srgbClr val="670768"/>
                </a:solidFill>
                <a:latin typeface="Arial" charset="0"/>
              </a:rPr>
              <a:t>64-bit </a:t>
            </a:r>
            <a:r>
              <a:rPr lang="en-US" sz="1400" b="1" dirty="0" smtClean="0">
                <a:solidFill>
                  <a:srgbClr val="670768"/>
                </a:solidFill>
                <a:latin typeface="Arial" charset="0"/>
              </a:rPr>
              <a:t>bus width (x4 cores)</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1.6 </a:t>
            </a:r>
            <a:r>
              <a:rPr lang="en-US" sz="1400" b="1" dirty="0">
                <a:solidFill>
                  <a:srgbClr val="670768"/>
                </a:solidFill>
                <a:latin typeface="Arial" charset="0"/>
              </a:rPr>
              <a:t>billion transistors</a:t>
            </a:r>
          </a:p>
          <a:p>
            <a:pPr algn="l">
              <a:lnSpc>
                <a:spcPct val="70000"/>
              </a:lnSpc>
              <a:spcBef>
                <a:spcPct val="50000"/>
              </a:spcBef>
            </a:pPr>
            <a:r>
              <a:rPr lang="en-US" sz="1400" b="1" dirty="0" smtClean="0">
                <a:solidFill>
                  <a:srgbClr val="670768"/>
                </a:solidFill>
                <a:latin typeface="Arial" charset="0"/>
              </a:rPr>
              <a:t>22 </a:t>
            </a:r>
            <a:r>
              <a:rPr lang="en-US" sz="1400" b="1" dirty="0">
                <a:solidFill>
                  <a:srgbClr val="670768"/>
                </a:solidFill>
                <a:latin typeface="Arial" charset="0"/>
              </a:rPr>
              <a:t>nm wires</a:t>
            </a:r>
          </a:p>
          <a:p>
            <a:pPr algn="l">
              <a:lnSpc>
                <a:spcPct val="70000"/>
              </a:lnSpc>
              <a:spcBef>
                <a:spcPct val="50000"/>
              </a:spcBef>
            </a:pPr>
            <a:r>
              <a:rPr lang="en-US" sz="1400" b="1" i="1" dirty="0">
                <a:solidFill>
                  <a:srgbClr val="FF0515"/>
                </a:solidFill>
                <a:latin typeface="Arial" charset="0"/>
              </a:rPr>
              <a:t>computer-assisted design</a:t>
            </a:r>
          </a:p>
        </p:txBody>
      </p:sp>
      <p:grpSp>
        <p:nvGrpSpPr>
          <p:cNvPr id="43012" name="Group 4"/>
          <p:cNvGrpSpPr>
            <a:grpSpLocks/>
          </p:cNvGrpSpPr>
          <p:nvPr>
            <p:custDataLst>
              <p:tags r:id="rId4"/>
            </p:custDataLst>
          </p:nvPr>
        </p:nvGrpSpPr>
        <p:grpSpPr bwMode="auto">
          <a:xfrm>
            <a:off x="2419350" y="4048125"/>
            <a:ext cx="122238" cy="182563"/>
            <a:chOff x="2928" y="1051"/>
            <a:chExt cx="840" cy="957"/>
          </a:xfrm>
        </p:grpSpPr>
        <p:sp>
          <p:nvSpPr>
            <p:cNvPr id="43089"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90"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91"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2"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3"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4"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5"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6"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7"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98"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99"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100"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101"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3" name="Group 18"/>
          <p:cNvGrpSpPr>
            <a:grpSpLocks/>
          </p:cNvGrpSpPr>
          <p:nvPr>
            <p:custDataLst>
              <p:tags r:id="rId5"/>
            </p:custDataLst>
          </p:nvPr>
        </p:nvGrpSpPr>
        <p:grpSpPr bwMode="auto">
          <a:xfrm>
            <a:off x="4362450" y="263525"/>
            <a:ext cx="122238" cy="182563"/>
            <a:chOff x="2928" y="1051"/>
            <a:chExt cx="840" cy="957"/>
          </a:xfrm>
        </p:grpSpPr>
        <p:sp>
          <p:nvSpPr>
            <p:cNvPr id="43076"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77"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78"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9"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0"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1"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2"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3"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4"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85"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86"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87"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88"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4" name="Group 32"/>
          <p:cNvGrpSpPr>
            <a:grpSpLocks/>
          </p:cNvGrpSpPr>
          <p:nvPr>
            <p:custDataLst>
              <p:tags r:id="rId6"/>
            </p:custDataLst>
          </p:nvPr>
        </p:nvGrpSpPr>
        <p:grpSpPr bwMode="auto">
          <a:xfrm>
            <a:off x="5578475" y="3870325"/>
            <a:ext cx="122238" cy="182563"/>
            <a:chOff x="2928" y="1051"/>
            <a:chExt cx="840" cy="957"/>
          </a:xfrm>
        </p:grpSpPr>
        <p:sp>
          <p:nvSpPr>
            <p:cNvPr id="43063"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64"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65"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6"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7"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8"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9"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0"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1"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72"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73"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74"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75"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5" name="Group 46"/>
          <p:cNvGrpSpPr>
            <a:grpSpLocks/>
          </p:cNvGrpSpPr>
          <p:nvPr>
            <p:custDataLst>
              <p:tags r:id="rId7"/>
            </p:custDataLst>
          </p:nvPr>
        </p:nvGrpSpPr>
        <p:grpSpPr bwMode="auto">
          <a:xfrm>
            <a:off x="350838" y="6373813"/>
            <a:ext cx="122237" cy="182562"/>
            <a:chOff x="2928" y="1051"/>
            <a:chExt cx="840" cy="957"/>
          </a:xfrm>
        </p:grpSpPr>
        <p:sp>
          <p:nvSpPr>
            <p:cNvPr id="43050"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51"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52"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3"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4"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5"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6"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7"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8"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59"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60"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61"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62"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6" name="Group 60"/>
          <p:cNvGrpSpPr>
            <a:grpSpLocks/>
          </p:cNvGrpSpPr>
          <p:nvPr>
            <p:custDataLst>
              <p:tags r:id="rId8"/>
            </p:custDataLst>
          </p:nvPr>
        </p:nvGrpSpPr>
        <p:grpSpPr bwMode="auto">
          <a:xfrm>
            <a:off x="2278063" y="1547813"/>
            <a:ext cx="122237" cy="182562"/>
            <a:chOff x="2928" y="1051"/>
            <a:chExt cx="840" cy="957"/>
          </a:xfrm>
        </p:grpSpPr>
        <p:sp>
          <p:nvSpPr>
            <p:cNvPr id="43037"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38"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39"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0"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1"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2"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3"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4"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5"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46"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47"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48"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49"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7" name="Group 74"/>
          <p:cNvGrpSpPr>
            <a:grpSpLocks/>
          </p:cNvGrpSpPr>
          <p:nvPr>
            <p:custDataLst>
              <p:tags r:id="rId9"/>
            </p:custDataLst>
          </p:nvPr>
        </p:nvGrpSpPr>
        <p:grpSpPr bwMode="auto">
          <a:xfrm>
            <a:off x="6156325" y="6300788"/>
            <a:ext cx="303213" cy="395287"/>
            <a:chOff x="2928" y="1051"/>
            <a:chExt cx="840" cy="957"/>
          </a:xfrm>
        </p:grpSpPr>
        <p:sp>
          <p:nvSpPr>
            <p:cNvPr id="43024"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10"/>
            </p:custDataLst>
          </p:nvPr>
        </p:nvSpPr>
        <p:spPr bwMode="auto">
          <a:xfrm>
            <a:off x="6263472" y="6176963"/>
            <a:ext cx="2027237" cy="39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dirty="0" smtClean="0">
                <a:solidFill>
                  <a:srgbClr val="009900"/>
                </a:solidFill>
                <a:latin typeface="Calibri" pitchFamily="34" charset="0"/>
              </a:rPr>
              <a:t>Clearly </a:t>
            </a:r>
            <a:r>
              <a:rPr lang="en-US" sz="1200" dirty="0" smtClean="0">
                <a:solidFill>
                  <a:srgbClr val="009900"/>
                </a:solidFill>
                <a:latin typeface="Calibri" pitchFamily="34" charset="0"/>
              </a:rPr>
              <a:t>the </a:t>
            </a:r>
            <a:r>
              <a:rPr lang="en-US" sz="1200" dirty="0">
                <a:solidFill>
                  <a:srgbClr val="009900"/>
                </a:solidFill>
                <a:latin typeface="Calibri" pitchFamily="34" charset="0"/>
              </a:rPr>
              <a:t>designers had excellent taste!</a:t>
            </a:r>
          </a:p>
        </p:txBody>
      </p:sp>
      <p:graphicFrame>
        <p:nvGraphicFramePr>
          <p:cNvPr id="4301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43148"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020" name="Object 90"/>
          <p:cNvGraphicFramePr>
            <a:graphicFrameLocks noChangeAspect="1"/>
          </p:cNvGraphicFramePr>
          <p:nvPr>
            <p:extLst>
              <p:ext uri="{D42A27DB-BD31-4B8C-83A1-F6EECF244321}">
                <p14:modId xmlns:p14="http://schemas.microsoft.com/office/powerpoint/2010/main" val="2143152211"/>
              </p:ext>
            </p:extLst>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43149"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302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3" name="Rectangle 92"/>
          <p:cNvSpPr>
            <a:spLocks noChangeArrowheads="1"/>
          </p:cNvSpPr>
          <p:nvPr/>
        </p:nvSpPr>
        <p:spPr bwMode="auto">
          <a:xfrm>
            <a:off x="6355610" y="4724400"/>
            <a:ext cx="25908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dirty="0">
                <a:solidFill>
                  <a:srgbClr val="670768"/>
                </a:solidFill>
                <a:latin typeface="Arial" charset="0"/>
              </a:rPr>
              <a:t>AES encryption instructions</a:t>
            </a:r>
          </a:p>
        </p:txBody>
      </p:sp>
      <p:sp>
        <p:nvSpPr>
          <p:cNvPr id="94" name="Rectangle 92"/>
          <p:cNvSpPr>
            <a:spLocks noChangeArrowheads="1"/>
          </p:cNvSpPr>
          <p:nvPr/>
        </p:nvSpPr>
        <p:spPr bwMode="auto">
          <a:xfrm>
            <a:off x="6358466" y="5029200"/>
            <a:ext cx="2556933" cy="243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70000"/>
              </a:lnSpc>
              <a:spcBef>
                <a:spcPct val="50000"/>
              </a:spcBef>
            </a:pPr>
            <a:r>
              <a:rPr lang="en-US" sz="1400" b="1" dirty="0" smtClean="0">
                <a:solidFill>
                  <a:srgbClr val="670768"/>
                </a:solidFill>
                <a:latin typeface="Arial" charset="0"/>
              </a:rPr>
              <a:t>256-bit video instructions</a:t>
            </a:r>
            <a:endParaRPr lang="en-US" sz="1400" b="1" dirty="0">
              <a:solidFill>
                <a:srgbClr val="670768"/>
              </a:solidFill>
              <a:latin typeface="Arial" charset="0"/>
            </a:endParaRPr>
          </a:p>
        </p:txBody>
      </p:sp>
      <p:pic>
        <p:nvPicPr>
          <p:cNvPr id="97" name="Picture 96"/>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8178972" y="6347391"/>
            <a:ext cx="660228" cy="358209"/>
          </a:xfrm>
          <a:prstGeom prst="rect">
            <a:avLst/>
          </a:prstGeom>
        </p:spPr>
      </p:pic>
      <p:pic>
        <p:nvPicPr>
          <p:cNvPr id="99" name="Picture 98"/>
          <p:cNvPicPr>
            <a:picLocks noChangeAspect="1"/>
          </p:cNvPicPr>
          <p:nvPr/>
        </p:nvPicPr>
        <p:blipFill>
          <a:blip r:embed="rId97" cstate="print">
            <a:extLst>
              <a:ext uri="{28A0092B-C50C-407E-A947-70E740481C1C}">
                <a14:useLocalDpi xmlns:a14="http://schemas.microsoft.com/office/drawing/2010/main" val="0"/>
              </a:ext>
            </a:extLst>
          </a:blip>
          <a:stretch>
            <a:fillRect/>
          </a:stretch>
        </p:blipFill>
        <p:spPr>
          <a:xfrm>
            <a:off x="1371600" y="6644238"/>
            <a:ext cx="197022" cy="106895"/>
          </a:xfrm>
          <a:prstGeom prst="rect">
            <a:avLst/>
          </a:prstGeom>
        </p:spPr>
      </p:pic>
      <p:pic>
        <p:nvPicPr>
          <p:cNvPr id="100" name="Picture 99"/>
          <p:cNvPicPr>
            <a:picLocks noChangeAspect="1"/>
          </p:cNvPicPr>
          <p:nvPr/>
        </p:nvPicPr>
        <p:blipFill>
          <a:blip r:embed="rId97" cstate="print">
            <a:extLst>
              <a:ext uri="{28A0092B-C50C-407E-A947-70E740481C1C}">
                <a14:useLocalDpi xmlns:a14="http://schemas.microsoft.com/office/drawing/2010/main" val="0"/>
              </a:ext>
            </a:extLst>
          </a:blip>
          <a:stretch>
            <a:fillRect/>
          </a:stretch>
        </p:blipFill>
        <p:spPr>
          <a:xfrm>
            <a:off x="5531556" y="215317"/>
            <a:ext cx="197022" cy="106895"/>
          </a:xfrm>
          <a:prstGeom prst="rect">
            <a:avLst/>
          </a:prstGeom>
        </p:spPr>
      </p:pic>
      <p:pic>
        <p:nvPicPr>
          <p:cNvPr id="101" name="Picture 100"/>
          <p:cNvPicPr>
            <a:picLocks noChangeAspect="1"/>
          </p:cNvPicPr>
          <p:nvPr/>
        </p:nvPicPr>
        <p:blipFill>
          <a:blip r:embed="rId97" cstate="print">
            <a:extLst>
              <a:ext uri="{28A0092B-C50C-407E-A947-70E740481C1C}">
                <a14:useLocalDpi xmlns:a14="http://schemas.microsoft.com/office/drawing/2010/main" val="0"/>
              </a:ext>
            </a:extLst>
          </a:blip>
          <a:stretch>
            <a:fillRect/>
          </a:stretch>
        </p:blipFill>
        <p:spPr>
          <a:xfrm>
            <a:off x="1969911" y="3734149"/>
            <a:ext cx="197022" cy="106895"/>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457200" y="2283577"/>
            <a:ext cx="4678750" cy="190376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60" name="Rectangle 39"/>
          <p:cNvSpPr>
            <a:spLocks noChangeArrowheads="1"/>
          </p:cNvSpPr>
          <p:nvPr/>
        </p:nvSpPr>
        <p:spPr bwMode="auto">
          <a:xfrm>
            <a:off x="5977467" y="1783644"/>
            <a:ext cx="717550" cy="246062"/>
          </a:xfrm>
          <a:prstGeom prst="rect">
            <a:avLst/>
          </a:prstGeom>
          <a:solidFill>
            <a:srgbClr val="CCECFF"/>
          </a:solidFill>
          <a:ln>
            <a:noFill/>
          </a:ln>
          <a:extLst/>
        </p:spPr>
        <p:txBody>
          <a:bodyPr wrap="none">
            <a:spAutoFit/>
          </a:bodyPr>
          <a:lstStyle/>
          <a:p>
            <a:r>
              <a:rPr lang="en-US" sz="1000" b="1">
                <a:solidFill>
                  <a:srgbClr val="000000"/>
                </a:solidFill>
                <a:latin typeface="Cambria" pitchFamily="18" charset="0"/>
                <a:ea typeface="ＭＳ Ｐゴシック" pitchFamily="34" charset="-128"/>
              </a:rPr>
              <a:t>LETTERS</a:t>
            </a:r>
          </a:p>
        </p:txBody>
      </p:sp>
      <p:sp>
        <p:nvSpPr>
          <p:cNvPr id="19461" name="Rectangle 40"/>
          <p:cNvSpPr>
            <a:spLocks noChangeArrowheads="1"/>
          </p:cNvSpPr>
          <p:nvPr/>
        </p:nvSpPr>
        <p:spPr bwMode="auto">
          <a:xfrm>
            <a:off x="6779154" y="1783644"/>
            <a:ext cx="863600" cy="246062"/>
          </a:xfrm>
          <a:prstGeom prst="rect">
            <a:avLst/>
          </a:prstGeom>
          <a:solidFill>
            <a:srgbClr val="CCECFF"/>
          </a:solidFill>
          <a:ln>
            <a:noFill/>
          </a:ln>
          <a:extLst/>
        </p:spPr>
        <p:txBody>
          <a:bodyPr wrap="none">
            <a:spAutoFit/>
          </a:bodyPr>
          <a:lstStyle/>
          <a:p>
            <a:r>
              <a:rPr lang="en-US" sz="1000" b="1" dirty="0">
                <a:solidFill>
                  <a:srgbClr val="000000"/>
                </a:solidFill>
                <a:latin typeface="Cambria" pitchFamily="18" charset="0"/>
                <a:ea typeface="ＭＳ Ｐゴシック" pitchFamily="34" charset="-128"/>
              </a:rPr>
              <a:t>ANAGRAMS</a:t>
            </a:r>
          </a:p>
        </p:txBody>
      </p:sp>
      <p:sp>
        <p:nvSpPr>
          <p:cNvPr id="19468" name="Rectangle 41"/>
          <p:cNvSpPr>
            <a:spLocks noChangeArrowheads="1"/>
          </p:cNvSpPr>
          <p:nvPr/>
        </p:nvSpPr>
        <p:spPr bwMode="auto">
          <a:xfrm>
            <a:off x="624033" y="2471035"/>
            <a:ext cx="1271509" cy="369332"/>
          </a:xfrm>
          <a:prstGeom prst="rect">
            <a:avLst/>
          </a:prstGeom>
          <a:solidFill>
            <a:srgbClr val="CCECFF"/>
          </a:solidFill>
          <a:ln>
            <a:noFill/>
          </a:ln>
        </p:spPr>
        <p:txBody>
          <a:bodyPr wrap="square">
            <a:spAutoFit/>
          </a:bodyPr>
          <a:lstStyle/>
          <a:p>
            <a:r>
              <a:rPr lang="en-US" sz="1800" dirty="0">
                <a:solidFill>
                  <a:srgbClr val="0B04FF"/>
                </a:solidFill>
                <a:latin typeface="Cambria" pitchFamily="18" charset="0"/>
                <a:ea typeface="ＭＳ Ｐゴシック" pitchFamily="34" charset="-128"/>
              </a:rPr>
              <a:t>my word</a:t>
            </a:r>
          </a:p>
        </p:txBody>
      </p:sp>
      <p:sp>
        <p:nvSpPr>
          <p:cNvPr id="6" name="Rectangle 5"/>
          <p:cNvSpPr/>
          <p:nvPr/>
        </p:nvSpPr>
        <p:spPr>
          <a:xfrm>
            <a:off x="2222500" y="3037598"/>
            <a:ext cx="1691810" cy="738664"/>
          </a:xfrm>
          <a:prstGeom prst="rect">
            <a:avLst/>
          </a:prstGeom>
          <a:solidFill>
            <a:srgbClr val="CCECFF"/>
          </a:solidFill>
        </p:spPr>
        <p:txBody>
          <a:bodyPr wrap="none">
            <a:spAutoFit/>
          </a:bodyPr>
          <a:lstStyle/>
          <a:p>
            <a:r>
              <a:rPr lang="en-US" sz="4200" dirty="0" smtClean="0">
                <a:solidFill>
                  <a:srgbClr val="000000"/>
                </a:solidFill>
                <a:latin typeface="Calibri" pitchFamily="34" charset="0"/>
                <a:ea typeface="ＭＳ Ｐゴシック" pitchFamily="34" charset="-128"/>
              </a:rPr>
              <a:t>bacon!</a:t>
            </a:r>
            <a:endParaRPr lang="en-US" sz="4200" dirty="0"/>
          </a:p>
        </p:txBody>
      </p:sp>
      <p:sp>
        <p:nvSpPr>
          <p:cNvPr id="15" name="Rectangle 14"/>
          <p:cNvSpPr/>
          <p:nvPr/>
        </p:nvSpPr>
        <p:spPr>
          <a:xfrm>
            <a:off x="4572000" y="2133600"/>
            <a:ext cx="4572000" cy="4401205"/>
          </a:xfrm>
          <a:prstGeom prst="rect">
            <a:avLst/>
          </a:prstGeom>
        </p:spPr>
        <p:txBody>
          <a:bodyPr>
            <a:spAutoFit/>
          </a:bodyPr>
          <a:lstStyle/>
          <a:p>
            <a:r>
              <a:rPr lang="en-US" sz="2000" dirty="0" smtClean="0">
                <a:latin typeface="Calibri" panose="020F0502020204030204" pitchFamily="34" charset="0"/>
              </a:rPr>
              <a:t>abbot  </a:t>
            </a:r>
            <a:r>
              <a:rPr lang="en-US" sz="2000" dirty="0">
                <a:latin typeface="Calibri" panose="020F0502020204030204" pitchFamily="34" charset="0"/>
              </a:rPr>
              <a:t>- abbot 1</a:t>
            </a:r>
          </a:p>
          <a:p>
            <a:r>
              <a:rPr lang="en-US" sz="2000" dirty="0" err="1">
                <a:latin typeface="Calibri" panose="020F0502020204030204" pitchFamily="34" charset="0"/>
              </a:rPr>
              <a:t>aboot</a:t>
            </a:r>
            <a:r>
              <a:rPr lang="en-US" sz="2000" dirty="0">
                <a:latin typeface="Calibri" panose="020F0502020204030204" pitchFamily="34" charset="0"/>
              </a:rPr>
              <a:t>  - taboo 1</a:t>
            </a:r>
          </a:p>
          <a:p>
            <a:r>
              <a:rPr lang="en-US" sz="2000" dirty="0" err="1">
                <a:latin typeface="Calibri" panose="020F0502020204030204" pitchFamily="34" charset="0"/>
              </a:rPr>
              <a:t>cloty</a:t>
            </a:r>
            <a:r>
              <a:rPr lang="en-US" sz="2000" dirty="0">
                <a:latin typeface="Calibri" panose="020F0502020204030204" pitchFamily="34" charset="0"/>
              </a:rPr>
              <a:t>  - </a:t>
            </a:r>
            <a:r>
              <a:rPr lang="en-US" sz="2000" dirty="0" err="1">
                <a:latin typeface="Calibri" panose="020F0502020204030204" pitchFamily="34" charset="0"/>
              </a:rPr>
              <a:t>octyl</a:t>
            </a:r>
            <a:r>
              <a:rPr lang="en-US" sz="2000" dirty="0">
                <a:latin typeface="Calibri" panose="020F0502020204030204" pitchFamily="34" charset="0"/>
              </a:rPr>
              <a:t> 1</a:t>
            </a:r>
          </a:p>
          <a:p>
            <a:r>
              <a:rPr lang="en-US" sz="2000" dirty="0" err="1">
                <a:latin typeface="Calibri" panose="020F0502020204030204" pitchFamily="34" charset="0"/>
              </a:rPr>
              <a:t>ggloy</a:t>
            </a:r>
            <a:r>
              <a:rPr lang="en-US" sz="2000" dirty="0">
                <a:latin typeface="Calibri" panose="020F0502020204030204" pitchFamily="34" charset="0"/>
              </a:rPr>
              <a:t>  - </a:t>
            </a:r>
            <a:r>
              <a:rPr lang="en-US" sz="2000" dirty="0" err="1">
                <a:latin typeface="Calibri" panose="020F0502020204030204" pitchFamily="34" charset="0"/>
              </a:rPr>
              <a:t>loggy</a:t>
            </a:r>
            <a:r>
              <a:rPr lang="en-US" sz="2000" dirty="0">
                <a:latin typeface="Calibri" panose="020F0502020204030204" pitchFamily="34" charset="0"/>
              </a:rPr>
              <a:t> 1</a:t>
            </a:r>
          </a:p>
          <a:p>
            <a:r>
              <a:rPr lang="en-US" sz="2000" dirty="0" err="1">
                <a:latin typeface="Calibri" panose="020F0502020204030204" pitchFamily="34" charset="0"/>
              </a:rPr>
              <a:t>glloy</a:t>
            </a:r>
            <a:r>
              <a:rPr lang="en-US" sz="2000" dirty="0">
                <a:latin typeface="Calibri" panose="020F0502020204030204" pitchFamily="34" charset="0"/>
              </a:rPr>
              <a:t>  - golly 1</a:t>
            </a:r>
          </a:p>
          <a:p>
            <a:r>
              <a:rPr lang="en-US" sz="2000" dirty="0" err="1">
                <a:latin typeface="Calibri" panose="020F0502020204030204" pitchFamily="34" charset="0"/>
              </a:rPr>
              <a:t>glooy</a:t>
            </a:r>
            <a:r>
              <a:rPr lang="en-US" sz="2000" dirty="0">
                <a:latin typeface="Calibri" panose="020F0502020204030204" pitchFamily="34" charset="0"/>
              </a:rPr>
              <a:t>  - ology 1</a:t>
            </a:r>
          </a:p>
          <a:p>
            <a:r>
              <a:rPr lang="en-US" sz="2000" dirty="0" err="1">
                <a:latin typeface="Calibri" panose="020F0502020204030204" pitchFamily="34" charset="0"/>
              </a:rPr>
              <a:t>gpsyy</a:t>
            </a:r>
            <a:r>
              <a:rPr lang="en-US" sz="2000" dirty="0">
                <a:latin typeface="Calibri" panose="020F0502020204030204" pitchFamily="34" charset="0"/>
              </a:rPr>
              <a:t>  - gypsy 1</a:t>
            </a:r>
          </a:p>
          <a:p>
            <a:r>
              <a:rPr lang="en-US" sz="2000" dirty="0" err="1">
                <a:latin typeface="Calibri" panose="020F0502020204030204" pitchFamily="34" charset="0"/>
              </a:rPr>
              <a:t>jkosu</a:t>
            </a:r>
            <a:r>
              <a:rPr lang="en-US" sz="2000" dirty="0">
                <a:latin typeface="Calibri" panose="020F0502020204030204" pitchFamily="34" charset="0"/>
              </a:rPr>
              <a:t>  - </a:t>
            </a:r>
            <a:r>
              <a:rPr lang="en-US" sz="2000" dirty="0" err="1">
                <a:latin typeface="Calibri" panose="020F0502020204030204" pitchFamily="34" charset="0"/>
              </a:rPr>
              <a:t>jouks</a:t>
            </a:r>
            <a:r>
              <a:rPr lang="en-US" sz="2000" dirty="0">
                <a:latin typeface="Calibri" panose="020F0502020204030204" pitchFamily="34" charset="0"/>
              </a:rPr>
              <a:t> 1</a:t>
            </a:r>
          </a:p>
          <a:p>
            <a:r>
              <a:rPr lang="en-US" sz="2000" dirty="0" err="1">
                <a:latin typeface="Calibri" panose="020F0502020204030204" pitchFamily="34" charset="0"/>
              </a:rPr>
              <a:t>jsstu</a:t>
            </a:r>
            <a:r>
              <a:rPr lang="en-US" sz="2000" dirty="0">
                <a:latin typeface="Calibri" panose="020F0502020204030204" pitchFamily="34" charset="0"/>
              </a:rPr>
              <a:t>  - </a:t>
            </a:r>
            <a:r>
              <a:rPr lang="en-US" sz="2000" dirty="0" err="1">
                <a:latin typeface="Calibri" panose="020F0502020204030204" pitchFamily="34" charset="0"/>
              </a:rPr>
              <a:t>justs</a:t>
            </a:r>
            <a:r>
              <a:rPr lang="en-US" sz="2000" dirty="0">
                <a:latin typeface="Calibri" panose="020F0502020204030204" pitchFamily="34" charset="0"/>
              </a:rPr>
              <a:t> 1</a:t>
            </a:r>
          </a:p>
          <a:p>
            <a:r>
              <a:rPr lang="en-US" sz="2000" dirty="0" err="1">
                <a:latin typeface="Calibri" panose="020F0502020204030204" pitchFamily="34" charset="0"/>
              </a:rPr>
              <a:t>lloty</a:t>
            </a:r>
            <a:r>
              <a:rPr lang="en-US" sz="2000" dirty="0">
                <a:latin typeface="Calibri" panose="020F0502020204030204" pitchFamily="34" charset="0"/>
              </a:rPr>
              <a:t>  - </a:t>
            </a:r>
            <a:r>
              <a:rPr lang="en-US" sz="2000" dirty="0" err="1">
                <a:latin typeface="Calibri" panose="020F0502020204030204" pitchFamily="34" charset="0"/>
              </a:rPr>
              <a:t>tolyl</a:t>
            </a:r>
            <a:r>
              <a:rPr lang="en-US" sz="2000" dirty="0">
                <a:latin typeface="Calibri" panose="020F0502020204030204" pitchFamily="34" charset="0"/>
              </a:rPr>
              <a:t> 1</a:t>
            </a:r>
          </a:p>
          <a:p>
            <a:r>
              <a:rPr lang="en-US" sz="2000" dirty="0" err="1">
                <a:latin typeface="Calibri" panose="020F0502020204030204" pitchFamily="34" charset="0"/>
              </a:rPr>
              <a:t>moosz</a:t>
            </a:r>
            <a:r>
              <a:rPr lang="en-US" sz="2000" dirty="0">
                <a:latin typeface="Calibri" panose="020F0502020204030204" pitchFamily="34" charset="0"/>
              </a:rPr>
              <a:t>  - </a:t>
            </a:r>
            <a:r>
              <a:rPr lang="en-US" sz="2000" dirty="0" err="1">
                <a:latin typeface="Calibri" panose="020F0502020204030204" pitchFamily="34" charset="0"/>
              </a:rPr>
              <a:t>mozos</a:t>
            </a:r>
            <a:r>
              <a:rPr lang="en-US" sz="2000" dirty="0">
                <a:latin typeface="Calibri" panose="020F0502020204030204" pitchFamily="34" charset="0"/>
              </a:rPr>
              <a:t> zooms 2</a:t>
            </a:r>
          </a:p>
          <a:p>
            <a:r>
              <a:rPr lang="en-US" sz="2000" dirty="0" err="1">
                <a:latin typeface="Calibri" panose="020F0502020204030204" pitchFamily="34" charset="0"/>
              </a:rPr>
              <a:t>mstyy</a:t>
            </a:r>
            <a:r>
              <a:rPr lang="en-US" sz="2000" dirty="0">
                <a:latin typeface="Calibri" panose="020F0502020204030204" pitchFamily="34" charset="0"/>
              </a:rPr>
              <a:t>  - stymy 1</a:t>
            </a:r>
          </a:p>
          <a:p>
            <a:r>
              <a:rPr lang="en-US" sz="2000" dirty="0" err="1">
                <a:latin typeface="Calibri" panose="020F0502020204030204" pitchFamily="34" charset="0"/>
              </a:rPr>
              <a:t>oosuz</a:t>
            </a:r>
            <a:r>
              <a:rPr lang="en-US" sz="2000" dirty="0">
                <a:latin typeface="Calibri" panose="020F0502020204030204" pitchFamily="34" charset="0"/>
              </a:rPr>
              <a:t>  - ouzos 1</a:t>
            </a:r>
          </a:p>
          <a:p>
            <a:r>
              <a:rPr lang="en-US" sz="2000" dirty="0" err="1">
                <a:latin typeface="Calibri" panose="020F0502020204030204" pitchFamily="34" charset="0"/>
              </a:rPr>
              <a:t>ppsty</a:t>
            </a:r>
            <a:r>
              <a:rPr lang="en-US" sz="2000" dirty="0">
                <a:latin typeface="Calibri" panose="020F0502020204030204" pitchFamily="34" charset="0"/>
              </a:rPr>
              <a:t>  - </a:t>
            </a:r>
            <a:r>
              <a:rPr lang="en-US" sz="2000" dirty="0" err="1">
                <a:latin typeface="Calibri" panose="020F0502020204030204" pitchFamily="34" charset="0"/>
              </a:rPr>
              <a:t>typps</a:t>
            </a:r>
            <a:r>
              <a:rPr lang="en-US" sz="2000" dirty="0">
                <a:latin typeface="Calibri" panose="020F0502020204030204" pitchFamily="34" charset="0"/>
              </a:rPr>
              <a:t> 1</a:t>
            </a:r>
          </a:p>
        </p:txBody>
      </p:sp>
      <p:sp>
        <p:nvSpPr>
          <p:cNvPr id="16" name="Rectangle 41"/>
          <p:cNvSpPr>
            <a:spLocks noChangeArrowheads="1"/>
          </p:cNvSpPr>
          <p:nvPr/>
        </p:nvSpPr>
        <p:spPr bwMode="auto">
          <a:xfrm>
            <a:off x="5848612" y="1087777"/>
            <a:ext cx="1861083" cy="369332"/>
          </a:xfrm>
          <a:prstGeom prst="rect">
            <a:avLst/>
          </a:prstGeom>
          <a:solidFill>
            <a:srgbClr val="CCECFF"/>
          </a:solidFill>
          <a:ln>
            <a:noFill/>
          </a:ln>
        </p:spPr>
        <p:txBody>
          <a:bodyPr wrap="square">
            <a:spAutoFit/>
          </a:bodyPr>
          <a:lstStyle/>
          <a:p>
            <a:r>
              <a:rPr lang="en-US" sz="1800" dirty="0" smtClean="0">
                <a:solidFill>
                  <a:srgbClr val="0B04FF"/>
                </a:solidFill>
                <a:latin typeface="Cambria" pitchFamily="18" charset="0"/>
                <a:ea typeface="ＭＳ Ｐゴシック" pitchFamily="34" charset="-128"/>
              </a:rPr>
              <a:t>Camille's word</a:t>
            </a:r>
            <a:endParaRPr lang="en-US" sz="1800" dirty="0">
              <a:solidFill>
                <a:srgbClr val="0B04FF"/>
              </a:solidFill>
              <a:latin typeface="Cambria" pitchFamily="18" charset="0"/>
              <a:ea typeface="ＭＳ Ｐゴシック" pitchFamily="34" charset="-128"/>
            </a:endParaRPr>
          </a:p>
        </p:txBody>
      </p:sp>
      <p:sp>
        <p:nvSpPr>
          <p:cNvPr id="17"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solidFill>
                  <a:srgbClr val="000000"/>
                </a:solidFill>
                <a:latin typeface="Cambria" pitchFamily="18" charset="0"/>
              </a:rPr>
              <a:t>Epic </a:t>
            </a: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Battle…</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107370300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Rectangle 1"/>
          <p:cNvSpPr/>
          <p:nvPr/>
        </p:nvSpPr>
        <p:spPr>
          <a:xfrm>
            <a:off x="500063" y="5969590"/>
            <a:ext cx="4245201" cy="461665"/>
          </a:xfrm>
          <a:prstGeom prst="rect">
            <a:avLst/>
          </a:prstGeom>
        </p:spPr>
        <p:txBody>
          <a:bodyPr wrap="none">
            <a:spAutoFit/>
          </a:bodyPr>
          <a:lstStyle/>
          <a:p>
            <a:pPr algn="l"/>
            <a:r>
              <a:rPr lang="en-US" dirty="0" smtClean="0">
                <a:solidFill>
                  <a:schemeClr val="tx2"/>
                </a:solidFill>
                <a:latin typeface="Cambria" pitchFamily="18" charset="0"/>
              </a:rPr>
              <a:t>Spring, 2007:  </a:t>
            </a:r>
            <a:r>
              <a:rPr lang="en-US" b="1" i="1" dirty="0" smtClean="0">
                <a:solidFill>
                  <a:schemeClr val="tx2"/>
                </a:solidFill>
                <a:latin typeface="Cambria" pitchFamily="18" charset="0"/>
              </a:rPr>
              <a:t>lots of waiting…</a:t>
            </a:r>
            <a:endParaRPr lang="en-US" dirty="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pic>
        <p:nvPicPr>
          <p:cNvPr id="4403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0063" y="1295400"/>
            <a:ext cx="8262937"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500063" y="5969590"/>
            <a:ext cx="4245201" cy="461665"/>
          </a:xfrm>
          <a:prstGeom prst="rect">
            <a:avLst/>
          </a:prstGeom>
        </p:spPr>
        <p:txBody>
          <a:bodyPr wrap="none">
            <a:spAutoFit/>
          </a:bodyPr>
          <a:lstStyle/>
          <a:p>
            <a:pPr algn="l"/>
            <a:r>
              <a:rPr lang="en-US" dirty="0" smtClean="0">
                <a:solidFill>
                  <a:schemeClr val="tx2"/>
                </a:solidFill>
                <a:latin typeface="Cambria" pitchFamily="18" charset="0"/>
              </a:rPr>
              <a:t>Spring, 2007:  </a:t>
            </a:r>
            <a:r>
              <a:rPr lang="en-US" b="1" i="1" dirty="0" smtClean="0">
                <a:solidFill>
                  <a:schemeClr val="tx2"/>
                </a:solidFill>
                <a:latin typeface="Cambria" pitchFamily="18" charset="0"/>
              </a:rPr>
              <a:t>lots of waiting…</a:t>
            </a:r>
            <a:endParaRPr lang="en-US" dirty="0"/>
          </a:p>
        </p:txBody>
      </p:sp>
    </p:spTree>
    <p:extLst>
      <p:ext uri="{BB962C8B-B14F-4D97-AF65-F5344CB8AC3E}">
        <p14:creationId xmlns:p14="http://schemas.microsoft.com/office/powerpoint/2010/main" val="268422428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George </a:t>
            </a:r>
            <a:r>
              <a:rPr lang="en-US" dirty="0" err="1">
                <a:latin typeface="Cambria" pitchFamily="18" charset="0"/>
              </a:rPr>
              <a:t>Hotz's</a:t>
            </a:r>
            <a:r>
              <a:rPr lang="en-US" dirty="0">
                <a:latin typeface="Cambria" pitchFamily="18" charset="0"/>
              </a:rPr>
              <a:t> iPhone </a:t>
            </a:r>
            <a:r>
              <a:rPr lang="en-US" dirty="0" smtClean="0">
                <a:latin typeface="Cambria" pitchFamily="18" charset="0"/>
              </a:rPr>
              <a:t>(wel</a:t>
            </a:r>
            <a:r>
              <a:rPr lang="en-US" dirty="0">
                <a:latin typeface="Cambria" pitchFamily="18" charset="0"/>
              </a:rPr>
              <a:t>l</a:t>
            </a:r>
            <a:r>
              <a:rPr lang="en-US" dirty="0" smtClean="0">
                <a:latin typeface="Cambria" pitchFamily="18" charset="0"/>
              </a:rPr>
              <a:t>, the </a:t>
            </a:r>
            <a:r>
              <a:rPr lang="en-US" b="1" i="1" dirty="0" smtClean="0">
                <a:latin typeface="Cambria" pitchFamily="18" charset="0"/>
              </a:rPr>
              <a:t>outside</a:t>
            </a:r>
            <a:r>
              <a:rPr lang="en-US" dirty="0">
                <a:latin typeface="Cambria" pitchFamily="18" charset="0"/>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After</a:t>
            </a:r>
            <a:endParaRPr lang="en-US" dirty="0">
              <a:solidFill>
                <a:srgbClr val="0F02E4"/>
              </a:solidFill>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0" name="Rectangle 37"/>
          <p:cNvSpPr>
            <a:spLocks noChangeArrowheads="1"/>
          </p:cNvSpPr>
          <p:nvPr/>
        </p:nvSpPr>
        <p:spPr bwMode="auto">
          <a:xfrm>
            <a:off x="6096000" y="5876397"/>
            <a:ext cx="277511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spcBef>
                <a:spcPct val="50000"/>
              </a:spcBef>
            </a:pPr>
            <a:r>
              <a:rPr lang="en-US" sz="2100" dirty="0" smtClean="0">
                <a:latin typeface="Cambria" pitchFamily="18" charset="0"/>
              </a:rPr>
              <a:t>now </a:t>
            </a:r>
            <a:r>
              <a:rPr lang="en-US" sz="2100" dirty="0">
                <a:latin typeface="Cambria" pitchFamily="18" charset="0"/>
              </a:rPr>
              <a:t>soldered </a:t>
            </a:r>
            <a:r>
              <a:rPr lang="en-US" sz="2100" dirty="0" smtClean="0">
                <a:latin typeface="Cambria" pitchFamily="18" charset="0"/>
              </a:rPr>
              <a:t>to </a:t>
            </a:r>
            <a:r>
              <a:rPr lang="en-US" sz="2100" b="1" dirty="0" smtClean="0">
                <a:solidFill>
                  <a:srgbClr val="FF0000"/>
                </a:solidFill>
                <a:latin typeface="Cambria" pitchFamily="18" charset="0"/>
              </a:rPr>
              <a:t>1</a:t>
            </a:r>
            <a:r>
              <a:rPr lang="en-US" sz="2100" dirty="0">
                <a:latin typeface="Cambria" pitchFamily="18" charset="0"/>
              </a:rPr>
              <a:t> </a:t>
            </a:r>
            <a:r>
              <a:rPr lang="en-US" sz="1200" dirty="0" smtClean="0">
                <a:latin typeface="Cambria" pitchFamily="18" charset="0"/>
              </a:rPr>
              <a:t>(+1.8 </a:t>
            </a:r>
            <a:r>
              <a:rPr lang="en-US" sz="1200" dirty="0" smtClean="0">
                <a:latin typeface="Cambria" pitchFamily="18" charset="0"/>
              </a:rPr>
              <a:t>volts, with an out-of-image switch)</a:t>
            </a:r>
            <a:endParaRPr lang="en-US" sz="1200" dirty="0">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endParaRPr lang="en-US"/>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endParaRPr lang="en-US"/>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When starting up</a:t>
            </a:r>
            <a:r>
              <a:rPr lang="en-US" sz="1600" b="1" i="1" dirty="0">
                <a:latin typeface="Calibri" pitchFamily="34" charset="0"/>
              </a:rPr>
              <a:t>, the phone checks 4 locations in memory </a:t>
            </a:r>
            <a:r>
              <a:rPr lang="en-US" sz="1600" dirty="0">
                <a:latin typeface="Calibri" pitchFamily="34" charset="0"/>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There's not much you can do to change what is in those areas of </a:t>
            </a:r>
            <a:r>
              <a:rPr lang="en-US" sz="1600" b="1" i="1" dirty="0">
                <a:latin typeface="Calibri" pitchFamily="34" charset="0"/>
              </a:rPr>
              <a:t>read-only </a:t>
            </a:r>
            <a:r>
              <a:rPr lang="en-US" sz="1600" dirty="0">
                <a:latin typeface="Calibri" pitchFamily="34" charset="0"/>
              </a:rPr>
              <a:t>memory. </a:t>
            </a:r>
            <a:r>
              <a:rPr lang="en-US" sz="1600" dirty="0" smtClean="0">
                <a:latin typeface="Calibri" pitchFamily="34" charset="0"/>
              </a:rPr>
              <a:t>The idea </a:t>
            </a:r>
            <a:r>
              <a:rPr lang="en-US" sz="1600" dirty="0">
                <a:latin typeface="Calibri" pitchFamily="34" charset="0"/>
              </a:rPr>
              <a:t>was to change one of the address lines to be high while it checked these </a:t>
            </a:r>
            <a:r>
              <a:rPr lang="en-US" sz="1600" dirty="0" smtClean="0">
                <a:latin typeface="Calibri" pitchFamily="34" charset="0"/>
              </a:rPr>
              <a:t>locations</a:t>
            </a:r>
            <a:r>
              <a:rPr lang="en-US" sz="1600" dirty="0">
                <a:latin typeface="Calibri" pitchFamily="34" charset="0"/>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dirty="0">
                <a:latin typeface="Calibri" pitchFamily="34" charset="0"/>
              </a:rPr>
              <a:t>All of these locations are in a read/write (accessible) portion of the phone's memory -- so, they can be written to </a:t>
            </a:r>
            <a:r>
              <a:rPr lang="en-US" sz="1600" dirty="0" smtClean="0">
                <a:latin typeface="Calibri" pitchFamily="34" charset="0"/>
              </a:rPr>
              <a:t>the "reset" signal. </a:t>
            </a:r>
            <a:r>
              <a:rPr lang="en-US" sz="1600" dirty="0">
                <a:latin typeface="Calibri" pitchFamily="34" charset="0"/>
              </a:rPr>
              <a:t>This </a:t>
            </a:r>
            <a:r>
              <a:rPr lang="en-US" sz="1600" dirty="0" smtClean="0">
                <a:latin typeface="Calibri" pitchFamily="34" charset="0"/>
              </a:rPr>
              <a:t>signal reloads </a:t>
            </a:r>
            <a:r>
              <a:rPr lang="en-US" sz="1600" dirty="0">
                <a:latin typeface="Calibri" pitchFamily="34" charset="0"/>
              </a:rPr>
              <a:t>the phone's start-up software from read/write memory -- </a:t>
            </a:r>
            <a:r>
              <a:rPr lang="en-US" sz="1600" b="1" i="1" dirty="0">
                <a:latin typeface="Calibri" pitchFamily="34" charset="0"/>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an </a:t>
            </a:r>
            <a:r>
              <a:rPr lang="en-US" sz="1500" b="1" i="1" dirty="0">
                <a:solidFill>
                  <a:srgbClr val="0000FF"/>
                </a:solidFill>
                <a:latin typeface="Calibri" pitchFamily="34" charset="0"/>
              </a:rPr>
              <a:t>ordinary</a:t>
            </a:r>
            <a:r>
              <a:rPr lang="en-US" sz="1500" dirty="0">
                <a:latin typeface="Calibri" pitchFamily="34" charset="0"/>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dirty="0">
                <a:solidFill>
                  <a:srgbClr val="0F02E4"/>
                </a:solidFill>
                <a:latin typeface="Calibri" pitchFamily="34" charset="0"/>
              </a:rPr>
              <a:t>10100000000000000000000000110000</a:t>
            </a:r>
          </a:p>
          <a:p>
            <a:pPr algn="l"/>
            <a:r>
              <a:rPr lang="en-US" sz="1200" b="1" dirty="0">
                <a:solidFill>
                  <a:srgbClr val="0F02E4"/>
                </a:solidFill>
                <a:latin typeface="Calibri" pitchFamily="34" charset="0"/>
              </a:rPr>
              <a:t>10100000000000001010010110100000</a:t>
            </a:r>
          </a:p>
          <a:p>
            <a:pPr algn="l"/>
            <a:r>
              <a:rPr lang="en-US" sz="1200" b="1" dirty="0">
                <a:solidFill>
                  <a:srgbClr val="0F02E4"/>
                </a:solidFill>
                <a:latin typeface="Calibri" pitchFamily="34" charset="0"/>
              </a:rPr>
              <a:t>10100000000000010101110001011000</a:t>
            </a:r>
          </a:p>
          <a:p>
            <a:pPr algn="l"/>
            <a:r>
              <a:rPr lang="en-US" sz="1200" b="1" dirty="0">
                <a:solidFill>
                  <a:srgbClr val="0F02E4"/>
                </a:solidFill>
                <a:latin typeface="Calibri" pitchFamily="34" charset="0"/>
              </a:rPr>
              <a:t>10100000000000010111001101110000</a:t>
            </a:r>
          </a:p>
        </p:txBody>
      </p:sp>
      <p:sp>
        <p:nvSpPr>
          <p:cNvPr id="47117" name="Rectangle 16"/>
          <p:cNvSpPr>
            <a:spLocks noChangeArrowheads="1"/>
          </p:cNvSpPr>
          <p:nvPr/>
        </p:nvSpPr>
        <p:spPr bwMode="auto">
          <a:xfrm>
            <a:off x="5857875" y="23463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Calibri" pitchFamily="34" charset="0"/>
              </a:rPr>
              <a:t>1</a:t>
            </a:r>
            <a:endParaRPr lang="en-US" sz="1200" b="1">
              <a:latin typeface="Calibri" pitchFamily="34" charset="0"/>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000000000000110000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001010010110100000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010101110001011000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010111001101110000</a:t>
            </a:r>
          </a:p>
        </p:txBody>
      </p:sp>
      <p:sp>
        <p:nvSpPr>
          <p:cNvPr id="47120" name="Line 19"/>
          <p:cNvSpPr>
            <a:spLocks noChangeShapeType="1"/>
          </p:cNvSpPr>
          <p:nvPr/>
        </p:nvSpPr>
        <p:spPr bwMode="auto">
          <a:xfrm flipV="1">
            <a:off x="5956123" y="3313642"/>
            <a:ext cx="0" cy="265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a:latin typeface="Calibri" pitchFamily="34" charset="0"/>
              </a:rPr>
              <a:t>The memory locations the </a:t>
            </a:r>
            <a:r>
              <a:rPr lang="en-US" sz="1500" b="1" i="1">
                <a:solidFill>
                  <a:srgbClr val="0000FF"/>
                </a:solidFill>
                <a:latin typeface="Calibri" pitchFamily="34" charset="0"/>
              </a:rPr>
              <a:t>rewired</a:t>
            </a:r>
            <a:r>
              <a:rPr lang="en-US" sz="1500">
                <a:latin typeface="Calibri" pitchFamily="34" charset="0"/>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custDataLst>
              <p:tags r:id="rId1"/>
            </p:custDataLst>
          </p:nvPr>
        </p:nvGrpSpPr>
        <p:grpSpPr bwMode="auto">
          <a:xfrm>
            <a:off x="7448459" y="1219200"/>
            <a:ext cx="636588" cy="790575"/>
            <a:chOff x="2928" y="1051"/>
            <a:chExt cx="840" cy="957"/>
          </a:xfrm>
        </p:grpSpPr>
        <p:sp>
          <p:nvSpPr>
            <p:cNvPr id="49156"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9157"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9158"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59"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0"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1"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2"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3"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4"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165"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166"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9167"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168"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9155" name="Text Box 16"/>
          <p:cNvSpPr txBox="1">
            <a:spLocks noChangeArrowheads="1"/>
          </p:cNvSpPr>
          <p:nvPr/>
        </p:nvSpPr>
        <p:spPr bwMode="auto">
          <a:xfrm rot="20991231">
            <a:off x="784706" y="976957"/>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FF"/>
                </a:solidFill>
                <a:latin typeface="Cambria" pitchFamily="18" charset="0"/>
              </a:rPr>
              <a:t>Have a relaxing fall break!</a:t>
            </a: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10700174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4" name="TextBox 3"/>
          <p:cNvSpPr txBox="1"/>
          <p:nvPr/>
        </p:nvSpPr>
        <p:spPr>
          <a:xfrm rot="20885656">
            <a:off x="3434002" y="2993228"/>
            <a:ext cx="3962400" cy="461665"/>
          </a:xfrm>
          <a:prstGeom prst="rect">
            <a:avLst/>
          </a:prstGeom>
          <a:solidFill>
            <a:schemeClr val="bg1"/>
          </a:solidFill>
        </p:spPr>
        <p:txBody>
          <a:bodyPr wrap="square" rtlCol="0">
            <a:spAutoFit/>
          </a:bodyPr>
          <a:lstStyle/>
          <a:p>
            <a:r>
              <a:rPr lang="en-US" dirty="0" smtClean="0"/>
              <a:t>EPIC CS Battles (of Yore)!</a:t>
            </a:r>
            <a:endParaRPr lang="en-US" dirty="0"/>
          </a:p>
        </p:txBody>
      </p:sp>
    </p:spTree>
    <p:extLst>
      <p:ext uri="{BB962C8B-B14F-4D97-AF65-F5344CB8AC3E}">
        <p14:creationId xmlns:p14="http://schemas.microsoft.com/office/powerpoint/2010/main" val="102111054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490101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(2013)</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4687133" y="1080471"/>
            <a:ext cx="1406859"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beats: 5</a:t>
            </a:r>
            <a:endParaRPr lang="en-US" dirty="0" smtClean="0">
              <a:solidFill>
                <a:srgbClr val="0B04FF"/>
              </a:solidFill>
              <a:latin typeface="Calibri" pitchFamily="34" charset="0"/>
            </a:endParaRPr>
          </a:p>
        </p:txBody>
      </p:sp>
      <p:sp>
        <p:nvSpPr>
          <p:cNvPr id="31" name="Rectangle 34"/>
          <p:cNvSpPr>
            <a:spLocks noChangeArrowheads="1"/>
          </p:cNvSpPr>
          <p:nvPr/>
        </p:nvSpPr>
        <p:spPr bwMode="auto">
          <a:xfrm>
            <a:off x="6235019" y="838200"/>
            <a:ext cx="3754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solidFill>
                  <a:srgbClr val="000000"/>
                </a:solidFill>
                <a:latin typeface="Calibri" pitchFamily="34" charset="0"/>
                <a:ea typeface="ＭＳ Ｐゴシック" pitchFamily="34" charset="-128"/>
              </a:rPr>
              <a:t>Lani</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5" name="Rectangle 4"/>
          <p:cNvSpPr/>
          <p:nvPr/>
        </p:nvSpPr>
        <p:spPr bwMode="auto">
          <a:xfrm>
            <a:off x="2514600" y="5943600"/>
            <a:ext cx="2743200"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09975775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041647" y="6333066"/>
            <a:ext cx="1277144" cy="428979"/>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240 </a:t>
            </a:r>
            <a:endParaRPr lang="en-US" sz="1400" dirty="0">
              <a:solidFill>
                <a:srgbClr val="000000"/>
              </a:solidFill>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667  </a:t>
            </a:r>
            <a:r>
              <a:rPr lang="en-US" sz="1400" dirty="0">
                <a:solidFill>
                  <a:srgbClr val="000000"/>
                </a:solidFill>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1917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650 </a:t>
            </a:r>
            <a:endParaRPr lang="en-US" sz="1400" dirty="0">
              <a:solidFill>
                <a:srgbClr val="000000"/>
              </a:solidFill>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72</a:t>
            </a:r>
            <a:endParaRPr lang="en-US" sz="1400" dirty="0">
              <a:solidFill>
                <a:srgbClr val="000000"/>
              </a:solidFill>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310  </a:t>
            </a:r>
            <a:r>
              <a:rPr lang="en-US" sz="1400" dirty="0">
                <a:solidFill>
                  <a:srgbClr val="000000"/>
                </a:solidFill>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ea typeface="ＭＳ Ｐゴシック" pitchFamily="34" charset="-128"/>
            </a:endParaRP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solidFill>
                  <a:srgbClr val="000000"/>
                </a:solidFill>
                <a:latin typeface="Cambria" pitchFamily="18" charset="0"/>
              </a:rPr>
              <a:t>Jotto</a:t>
            </a:r>
            <a:r>
              <a:rPr lang="en-US" sz="4200" b="1" dirty="0">
                <a:solidFill>
                  <a:srgbClr val="000000"/>
                </a:solidFill>
                <a:latin typeface="Cambria" pitchFamily="18" charset="0"/>
              </a:rPr>
              <a:t>!</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3937376" y="1080471"/>
            <a:ext cx="290637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beast: 5 (it was beats)</a:t>
            </a:r>
          </a:p>
        </p:txBody>
      </p:sp>
      <p:sp>
        <p:nvSpPr>
          <p:cNvPr id="28" name="TextBox 42"/>
          <p:cNvSpPr txBox="1">
            <a:spLocks noChangeArrowheads="1"/>
          </p:cNvSpPr>
          <p:nvPr/>
        </p:nvSpPr>
        <p:spPr bwMode="auto">
          <a:xfrm>
            <a:off x="3041647" y="4176236"/>
            <a:ext cx="1277144"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a:p>
            <a:r>
              <a:rPr lang="en-US" dirty="0" smtClean="0">
                <a:solidFill>
                  <a:srgbClr val="C00000"/>
                </a:solidFill>
                <a:latin typeface="Calibri" pitchFamily="34" charset="0"/>
              </a:rPr>
              <a:t>syrup: 5!</a:t>
            </a:r>
          </a:p>
        </p:txBody>
      </p:sp>
      <p:sp>
        <p:nvSpPr>
          <p:cNvPr id="29" name="TextBox 43"/>
          <p:cNvSpPr txBox="1">
            <a:spLocks noChangeArrowheads="1"/>
          </p:cNvSpPr>
          <p:nvPr/>
        </p:nvSpPr>
        <p:spPr bwMode="auto">
          <a:xfrm>
            <a:off x="3846488" y="4176236"/>
            <a:ext cx="312752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a:p>
            <a:r>
              <a:rPr lang="en-US" dirty="0" smtClean="0">
                <a:solidFill>
                  <a:srgbClr val="067B0E"/>
                </a:solidFill>
                <a:latin typeface="Calibri" pitchFamily="34" charset="0"/>
              </a:rPr>
              <a:t>helix: 2</a:t>
            </a:r>
          </a:p>
          <a:p>
            <a:r>
              <a:rPr lang="en-US" dirty="0" smtClean="0">
                <a:solidFill>
                  <a:srgbClr val="067B0E"/>
                </a:solidFill>
                <a:latin typeface="Calibri" pitchFamily="34" charset="0"/>
              </a:rPr>
              <a:t>lemon: 5 (it was melon)</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Madi</a:t>
            </a:r>
            <a:r>
              <a:rPr lang="en-US" sz="900" dirty="0">
                <a:solidFill>
                  <a:srgbClr val="000000"/>
                </a:solidFill>
                <a:latin typeface="Calibri" pitchFamily="34" charset="0"/>
                <a:ea typeface="ＭＳ Ｐゴシック" pitchFamily="34" charset="-128"/>
              </a:rPr>
              <a:t> M.</a:t>
            </a:r>
            <a:endParaRPr lang="en-US" sz="900" dirty="0">
              <a:solidFill>
                <a:srgbClr val="000000"/>
              </a:solidFill>
              <a:ea typeface="ＭＳ Ｐゴシック" pitchFamily="34" charset="-128"/>
            </a:endParaRPr>
          </a:p>
        </p:txBody>
      </p:sp>
      <p:sp>
        <p:nvSpPr>
          <p:cNvPr id="31" name="Rectangle 34"/>
          <p:cNvSpPr>
            <a:spLocks noChangeArrowheads="1"/>
          </p:cNvSpPr>
          <p:nvPr/>
        </p:nvSpPr>
        <p:spPr bwMode="auto">
          <a:xfrm>
            <a:off x="6098764" y="838200"/>
            <a:ext cx="6479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smtClean="0">
                <a:solidFill>
                  <a:srgbClr val="000000"/>
                </a:solidFill>
                <a:latin typeface="Calibri" pitchFamily="34" charset="0"/>
                <a:ea typeface="ＭＳ Ｐゴシック" pitchFamily="34" charset="-128"/>
              </a:rPr>
              <a:t>Camille C</a:t>
            </a:r>
            <a:r>
              <a:rPr lang="en-US" sz="900" dirty="0">
                <a:solidFill>
                  <a:srgbClr val="000000"/>
                </a:solidFill>
                <a:latin typeface="Calibri" pitchFamily="34" charset="0"/>
                <a:ea typeface="ＭＳ Ｐゴシック" pitchFamily="34" charset="-128"/>
              </a:rPr>
              <a:t>.</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16</a:t>
            </a:r>
            <a:endParaRPr lang="en-US" sz="1400" dirty="0">
              <a:solidFill>
                <a:srgbClr val="000000"/>
              </a:solidFill>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132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10</a:t>
            </a:r>
            <a:endParaRPr lang="en-US" sz="1400" dirty="0">
              <a:solidFill>
                <a:srgbClr val="000000"/>
              </a:solidFill>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43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4" name="Rectangle 3"/>
          <p:cNvSpPr/>
          <p:nvPr/>
        </p:nvSpPr>
        <p:spPr>
          <a:xfrm>
            <a:off x="-533400" y="50517"/>
            <a:ext cx="4572000" cy="5262979"/>
          </a:xfrm>
          <a:prstGeom prst="rect">
            <a:avLst/>
          </a:prstGeom>
        </p:spPr>
        <p:txBody>
          <a:bodyPr>
            <a:spAutoFit/>
          </a:bodyPr>
          <a:lstStyle/>
          <a:p>
            <a:r>
              <a:rPr lang="en-US" dirty="0"/>
              <a:t>abbot  - abbot 1</a:t>
            </a:r>
          </a:p>
          <a:p>
            <a:r>
              <a:rPr lang="en-US" dirty="0" err="1"/>
              <a:t>aboot</a:t>
            </a:r>
            <a:r>
              <a:rPr lang="en-US" dirty="0"/>
              <a:t>  - taboo 1</a:t>
            </a:r>
          </a:p>
          <a:p>
            <a:r>
              <a:rPr lang="en-US" dirty="0" err="1"/>
              <a:t>cloty</a:t>
            </a:r>
            <a:r>
              <a:rPr lang="en-US" dirty="0"/>
              <a:t>  - </a:t>
            </a:r>
            <a:r>
              <a:rPr lang="en-US" dirty="0" err="1"/>
              <a:t>octyl</a:t>
            </a:r>
            <a:r>
              <a:rPr lang="en-US" dirty="0"/>
              <a:t> 1</a:t>
            </a:r>
          </a:p>
          <a:p>
            <a:r>
              <a:rPr lang="en-US" dirty="0" err="1"/>
              <a:t>ggloy</a:t>
            </a:r>
            <a:r>
              <a:rPr lang="en-US" dirty="0"/>
              <a:t>  - </a:t>
            </a:r>
            <a:r>
              <a:rPr lang="en-US" dirty="0" err="1"/>
              <a:t>loggy</a:t>
            </a:r>
            <a:r>
              <a:rPr lang="en-US" dirty="0"/>
              <a:t> 1</a:t>
            </a:r>
          </a:p>
          <a:p>
            <a:r>
              <a:rPr lang="en-US" dirty="0" err="1"/>
              <a:t>glloy</a:t>
            </a:r>
            <a:r>
              <a:rPr lang="en-US" dirty="0"/>
              <a:t>  - golly 1</a:t>
            </a:r>
          </a:p>
          <a:p>
            <a:r>
              <a:rPr lang="en-US" dirty="0" err="1"/>
              <a:t>glooy</a:t>
            </a:r>
            <a:r>
              <a:rPr lang="en-US" dirty="0"/>
              <a:t>  - ology 1</a:t>
            </a:r>
          </a:p>
          <a:p>
            <a:r>
              <a:rPr lang="en-US" dirty="0" err="1"/>
              <a:t>gpsyy</a:t>
            </a:r>
            <a:r>
              <a:rPr lang="en-US" dirty="0"/>
              <a:t>  - gypsy 1</a:t>
            </a:r>
          </a:p>
          <a:p>
            <a:r>
              <a:rPr lang="en-US" dirty="0" err="1"/>
              <a:t>jkosu</a:t>
            </a:r>
            <a:r>
              <a:rPr lang="en-US" dirty="0"/>
              <a:t>  - </a:t>
            </a:r>
            <a:r>
              <a:rPr lang="en-US" dirty="0" err="1"/>
              <a:t>jouks</a:t>
            </a:r>
            <a:r>
              <a:rPr lang="en-US" dirty="0"/>
              <a:t> 1</a:t>
            </a:r>
          </a:p>
          <a:p>
            <a:r>
              <a:rPr lang="en-US" dirty="0" err="1"/>
              <a:t>jsstu</a:t>
            </a:r>
            <a:r>
              <a:rPr lang="en-US" dirty="0"/>
              <a:t>  - </a:t>
            </a:r>
            <a:r>
              <a:rPr lang="en-US" dirty="0" err="1"/>
              <a:t>justs</a:t>
            </a:r>
            <a:r>
              <a:rPr lang="en-US" dirty="0"/>
              <a:t> 1</a:t>
            </a:r>
          </a:p>
          <a:p>
            <a:r>
              <a:rPr lang="en-US" dirty="0" err="1"/>
              <a:t>lloty</a:t>
            </a:r>
            <a:r>
              <a:rPr lang="en-US" dirty="0"/>
              <a:t>  - </a:t>
            </a:r>
            <a:r>
              <a:rPr lang="en-US" dirty="0" err="1"/>
              <a:t>tolyl</a:t>
            </a:r>
            <a:r>
              <a:rPr lang="en-US" dirty="0"/>
              <a:t> 1</a:t>
            </a:r>
          </a:p>
          <a:p>
            <a:r>
              <a:rPr lang="en-US" dirty="0" err="1"/>
              <a:t>moosz</a:t>
            </a:r>
            <a:r>
              <a:rPr lang="en-US" dirty="0"/>
              <a:t>  - </a:t>
            </a:r>
            <a:r>
              <a:rPr lang="en-US" dirty="0" err="1"/>
              <a:t>mozos</a:t>
            </a:r>
            <a:r>
              <a:rPr lang="en-US" dirty="0"/>
              <a:t> zooms 2</a:t>
            </a:r>
          </a:p>
          <a:p>
            <a:r>
              <a:rPr lang="en-US" dirty="0" err="1"/>
              <a:t>mstyy</a:t>
            </a:r>
            <a:r>
              <a:rPr lang="en-US" dirty="0"/>
              <a:t>  - stymy 1</a:t>
            </a:r>
          </a:p>
          <a:p>
            <a:r>
              <a:rPr lang="en-US" dirty="0" err="1"/>
              <a:t>oosuz</a:t>
            </a:r>
            <a:r>
              <a:rPr lang="en-US" dirty="0"/>
              <a:t>  - ouzos 1</a:t>
            </a:r>
          </a:p>
          <a:p>
            <a:r>
              <a:rPr lang="en-US" dirty="0" err="1"/>
              <a:t>ppsty</a:t>
            </a:r>
            <a:r>
              <a:rPr lang="en-US" dirty="0"/>
              <a:t>  - </a:t>
            </a:r>
            <a:r>
              <a:rPr lang="en-US" dirty="0" err="1"/>
              <a:t>typps</a:t>
            </a:r>
            <a:r>
              <a:rPr lang="en-US" dirty="0"/>
              <a:t> 1</a:t>
            </a:r>
          </a:p>
        </p:txBody>
      </p:sp>
    </p:spTree>
    <p:extLst>
      <p:ext uri="{BB962C8B-B14F-4D97-AF65-F5344CB8AC3E}">
        <p14:creationId xmlns:p14="http://schemas.microsoft.com/office/powerpoint/2010/main" val="331462753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276840" y="1009080"/>
              <a:ext cx="8555040" cy="893160"/>
            </p14:xfrm>
          </p:contentPart>
        </mc:Choice>
        <mc:Fallback xmlns="">
          <p:pic>
            <p:nvPicPr>
              <p:cNvPr id="2" name="Ink 1"/>
              <p:cNvPicPr/>
              <p:nvPr/>
            </p:nvPicPr>
            <p:blipFill>
              <a:blip r:embed="rId21"/>
              <a:stretch>
                <a:fillRect/>
              </a:stretch>
            </p:blipFill>
            <p:spPr>
              <a:xfrm>
                <a:off x="267480" y="999720"/>
                <a:ext cx="8573760" cy="9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250200" y="1196640"/>
              <a:ext cx="7072560" cy="723600"/>
            </p14:xfrm>
          </p:contentPart>
        </mc:Choice>
        <mc:Fallback xmlns="">
          <p:pic>
            <p:nvPicPr>
              <p:cNvPr id="3" name="Ink 2"/>
              <p:cNvPicPr/>
              <p:nvPr/>
            </p:nvPicPr>
            <p:blipFill>
              <a:blip r:embed="rId23"/>
              <a:stretch>
                <a:fillRect/>
              </a:stretch>
            </p:blipFill>
            <p:spPr>
              <a:xfrm>
                <a:off x="240840" y="1187280"/>
                <a:ext cx="7091280" cy="742320"/>
              </a:xfrm>
              <a:prstGeom prst="rect">
                <a:avLst/>
              </a:prstGeom>
            </p:spPr>
          </p:pic>
        </mc:Fallback>
      </mc:AlternateContent>
    </p:spTree>
    <p:extLst>
      <p:ext uri="{BB962C8B-B14F-4D97-AF65-F5344CB8AC3E}">
        <p14:creationId xmlns:p14="http://schemas.microsoft.com/office/powerpoint/2010/main" val="111580713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916738" y="1539875"/>
            <a:ext cx="1377950" cy="579438"/>
          </a:xfrm>
          <a:prstGeom prst="rect">
            <a:avLst/>
          </a:prstGeom>
          <a:solidFill>
            <a:schemeClr val="bg1"/>
          </a:solidFill>
          <a:ln w="9525">
            <a:solidFill>
              <a:srgbClr val="00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567510" y="1450100"/>
            <a:ext cx="792205" cy="369332"/>
          </a:xfrm>
          <a:prstGeom prst="rect">
            <a:avLst/>
          </a:prstGeom>
          <a:solidFill>
            <a:srgbClr val="CCECFF"/>
          </a:solidFill>
        </p:spPr>
        <p:txBody>
          <a:bodyPr wrap="none">
            <a:spAutoFit/>
          </a:bodyPr>
          <a:lstStyle/>
          <a:p>
            <a:r>
              <a:rPr lang="en-US" sz="1800" i="1" dirty="0" smtClean="0">
                <a:latin typeface="Cambria" pitchFamily="18" charset="0"/>
              </a:rPr>
              <a:t>today!</a:t>
            </a:r>
            <a:endParaRPr lang="en-US" sz="1800" i="1" dirty="0"/>
          </a:p>
        </p:txBody>
      </p:sp>
    </p:spTree>
    <p:extLst>
      <p:ext uri="{BB962C8B-B14F-4D97-AF65-F5344CB8AC3E}">
        <p14:creationId xmlns:p14="http://schemas.microsoft.com/office/powerpoint/2010/main" val="3704515380"/>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827" t="9473" r="11199" b="1483"/>
          <a:stretch/>
        </p:blipFill>
        <p:spPr bwMode="auto">
          <a:xfrm>
            <a:off x="2039761" y="2925147"/>
            <a:ext cx="2590800" cy="2485053"/>
          </a:xfrm>
          <a:prstGeom prst="rect">
            <a:avLst/>
          </a:prstGeom>
          <a:noFill/>
          <a:ln w="28575">
            <a:solidFill>
              <a:srgbClr val="159627"/>
            </a:solidFill>
            <a:miter lim="800000"/>
            <a:headEnd/>
            <a:tailEnd/>
          </a:ln>
          <a:extLst>
            <a:ext uri="{909E8E84-426E-40DD-AFC4-6F175D3DCCD1}">
              <a14:hiddenFill xmlns:a14="http://schemas.microsoft.com/office/drawing/2010/main">
                <a:solidFill>
                  <a:schemeClr val="accent1"/>
                </a:solidFill>
              </a14:hiddenFill>
            </a:ext>
          </a:extLst>
        </p:spPr>
      </p:pic>
      <p:sp>
        <p:nvSpPr>
          <p:cNvPr id="7170" name="Rectangle 5"/>
          <p:cNvSpPr>
            <a:spLocks noChangeArrowheads="1"/>
          </p:cNvSpPr>
          <p:nvPr>
            <p:custDataLst>
              <p:tags r:id="rId1"/>
            </p:custDataLst>
          </p:nvPr>
        </p:nvSpPr>
        <p:spPr bwMode="auto">
          <a:xfrm>
            <a:off x="1731433" y="95955"/>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Notes from last time…</a:t>
            </a:r>
          </a:p>
        </p:txBody>
      </p:sp>
      <p:sp>
        <p:nvSpPr>
          <p:cNvPr id="7171" name="TextBox 1"/>
          <p:cNvSpPr txBox="1">
            <a:spLocks noChangeArrowheads="1"/>
          </p:cNvSpPr>
          <p:nvPr/>
        </p:nvSpPr>
        <p:spPr bwMode="auto">
          <a:xfrm>
            <a:off x="885825"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NOT</a:t>
            </a:r>
            <a:r>
              <a:rPr lang="en-US" dirty="0">
                <a:latin typeface="Cambria" pitchFamily="18" charset="0"/>
              </a:rPr>
              <a:t> to worry about at all…</a:t>
            </a:r>
          </a:p>
        </p:txBody>
      </p:sp>
      <p:sp>
        <p:nvSpPr>
          <p:cNvPr id="7172" name="TextBox 8"/>
          <p:cNvSpPr txBox="1">
            <a:spLocks noChangeArrowheads="1"/>
          </p:cNvSpPr>
          <p:nvPr/>
        </p:nvSpPr>
        <p:spPr bwMode="auto">
          <a:xfrm>
            <a:off x="5486400"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TO</a:t>
            </a:r>
            <a:r>
              <a:rPr lang="en-US" dirty="0">
                <a:latin typeface="Cambria" pitchFamily="18" charset="0"/>
              </a:rPr>
              <a:t> keep in mind…</a:t>
            </a:r>
          </a:p>
        </p:txBody>
      </p:sp>
      <p:pic>
        <p:nvPicPr>
          <p:cNvPr id="71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l="11832"/>
          <a:stretch>
            <a:fillRect/>
          </a:stretch>
        </p:blipFill>
        <p:spPr bwMode="auto">
          <a:xfrm>
            <a:off x="178098" y="1017105"/>
            <a:ext cx="3149004" cy="2347757"/>
          </a:xfrm>
          <a:prstGeom prst="rect">
            <a:avLst/>
          </a:prstGeom>
          <a:noFill/>
          <a:ln w="28575">
            <a:solidFill>
              <a:srgbClr val="159627"/>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08222" y="1371600"/>
            <a:ext cx="3730978" cy="39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176" name="Straight Connector 2"/>
          <p:cNvCxnSpPr>
            <a:cxnSpLocks noChangeShapeType="1"/>
          </p:cNvCxnSpPr>
          <p:nvPr/>
        </p:nvCxnSpPr>
        <p:spPr bwMode="auto">
          <a:xfrm>
            <a:off x="4876800" y="1049865"/>
            <a:ext cx="0" cy="5410200"/>
          </a:xfrm>
          <a:prstGeom prst="line">
            <a:avLst/>
          </a:prstGeom>
          <a:noFill/>
          <a:ln w="9525" algn="ctr">
            <a:solidFill>
              <a:schemeClr val="bg1">
                <a:lumMod val="65000"/>
              </a:schemeClr>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5897015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chemeClr val="tx2"/>
                </a:solidFill>
                <a:latin typeface="Calibri" pitchFamily="-106" charset="0"/>
              </a:rPr>
              <a:t>call and </a:t>
            </a:r>
            <a:r>
              <a:rPr lang="en-US" sz="4200" b="1"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mc:AlternateContent xmlns:mc="http://schemas.openxmlformats.org/markup-compatibility/2006" xmlns:p14="http://schemas.microsoft.com/office/powerpoint/2010/main">
        <mc:Choice Requires="p14">
          <p:contentPart p14:bwMode="auto" r:id="rId18">
            <p14:nvContentPartPr>
              <p14:cNvPr id="3" name="Ink 2"/>
              <p14:cNvContentPartPr/>
              <p14:nvPr/>
            </p14:nvContentPartPr>
            <p14:xfrm>
              <a:off x="366120" y="1598400"/>
              <a:ext cx="7956720" cy="3840120"/>
            </p14:xfrm>
          </p:contentPart>
        </mc:Choice>
        <mc:Fallback xmlns="">
          <p:pic>
            <p:nvPicPr>
              <p:cNvPr id="3" name="Ink 2"/>
              <p:cNvPicPr/>
              <p:nvPr/>
            </p:nvPicPr>
            <p:blipFill>
              <a:blip r:embed="rId19"/>
              <a:stretch>
                <a:fillRect/>
              </a:stretch>
            </p:blipFill>
            <p:spPr>
              <a:xfrm>
                <a:off x="356760" y="1589040"/>
                <a:ext cx="7975440" cy="3858840"/>
              </a:xfrm>
              <a:prstGeom prst="rect">
                <a:avLst/>
              </a:prstGeom>
            </p:spPr>
          </p:pic>
        </mc:Fallback>
      </mc:AlternateContent>
    </p:spTree>
    <p:extLst>
      <p:ext uri="{BB962C8B-B14F-4D97-AF65-F5344CB8AC3E}">
        <p14:creationId xmlns:p14="http://schemas.microsoft.com/office/powerpoint/2010/main" val="148069457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39"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4349"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4368"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372"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4375"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4384"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9">
            <p14:nvContentPartPr>
              <p14:cNvPr id="2" name="Ink 1"/>
              <p14:cNvContentPartPr/>
              <p14:nvPr/>
            </p14:nvContentPartPr>
            <p14:xfrm>
              <a:off x="2241360" y="2625480"/>
              <a:ext cx="5920560" cy="3857760"/>
            </p14:xfrm>
          </p:contentPart>
        </mc:Choice>
        <mc:Fallback xmlns="">
          <p:pic>
            <p:nvPicPr>
              <p:cNvPr id="2" name="Ink 1"/>
              <p:cNvPicPr/>
              <p:nvPr/>
            </p:nvPicPr>
            <p:blipFill>
              <a:blip r:embed="rId40"/>
              <a:stretch>
                <a:fillRect/>
              </a:stretch>
            </p:blipFill>
            <p:spPr>
              <a:xfrm>
                <a:off x="2232000" y="2616120"/>
                <a:ext cx="5939280" cy="3876480"/>
              </a:xfrm>
              <a:prstGeom prst="rect">
                <a:avLst/>
              </a:prstGeom>
            </p:spPr>
          </p:pic>
        </mc:Fallback>
      </mc:AlternateContent>
    </p:spTree>
    <p:extLst>
      <p:ext uri="{BB962C8B-B14F-4D97-AF65-F5344CB8AC3E}">
        <p14:creationId xmlns:p14="http://schemas.microsoft.com/office/powerpoint/2010/main" val="70336032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3"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4"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5"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6"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7"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8"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9"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0"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1"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2"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5373"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5374"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75"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5376"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5377"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5378"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5379"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5380"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5381"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5382"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5383"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5384"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85"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6"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7"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8"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5389"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90"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5391"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5392"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5393"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5394"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95"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5396"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97"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5398"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5399"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5400"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5401"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02"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5403"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5404"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5405"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5406"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sp>
        <p:nvSpPr>
          <p:cNvPr id="15407"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grpSp>
        <p:nvGrpSpPr>
          <p:cNvPr id="15408" name="Group 190"/>
          <p:cNvGrpSpPr>
            <a:grpSpLocks/>
          </p:cNvGrpSpPr>
          <p:nvPr>
            <p:custDataLst>
              <p:tags r:id="rId37"/>
            </p:custDataLst>
          </p:nvPr>
        </p:nvGrpSpPr>
        <p:grpSpPr bwMode="auto">
          <a:xfrm>
            <a:off x="6389688" y="6313488"/>
            <a:ext cx="457200" cy="474662"/>
            <a:chOff x="2928" y="1051"/>
            <a:chExt cx="840" cy="957"/>
          </a:xfrm>
        </p:grpSpPr>
        <p:sp>
          <p:nvSpPr>
            <p:cNvPr id="15419"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20"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21"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2"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3"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4"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5"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6"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7"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28"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29"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30"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31"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09"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
        <p:nvSpPr>
          <p:cNvPr id="15410"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5411"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12" name="Rectangle 67"/>
          <p:cNvSpPr>
            <a:spLocks noChangeArrowheads="1"/>
          </p:cNvSpPr>
          <p:nvPr/>
        </p:nvSpPr>
        <p:spPr bwMode="auto">
          <a:xfrm>
            <a:off x="3011488" y="270668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3" name="Rectangle 67"/>
          <p:cNvSpPr>
            <a:spLocks noChangeArrowheads="1"/>
          </p:cNvSpPr>
          <p:nvPr/>
        </p:nvSpPr>
        <p:spPr bwMode="auto">
          <a:xfrm>
            <a:off x="3013075" y="35560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4" name="Rectangle 67"/>
          <p:cNvSpPr>
            <a:spLocks noChangeArrowheads="1"/>
          </p:cNvSpPr>
          <p:nvPr/>
        </p:nvSpPr>
        <p:spPr bwMode="auto">
          <a:xfrm>
            <a:off x="3013075" y="43942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2</a:t>
            </a:r>
            <a:endParaRPr lang="en-US"/>
          </a:p>
        </p:txBody>
      </p:sp>
      <p:sp>
        <p:nvSpPr>
          <p:cNvPr id="15415" name="Freeform 1"/>
          <p:cNvSpPr>
            <a:spLocks/>
          </p:cNvSpPr>
          <p:nvPr/>
        </p:nvSpPr>
        <p:spPr bwMode="auto">
          <a:xfrm>
            <a:off x="3059113" y="280035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6" name="Freeform 72"/>
          <p:cNvSpPr>
            <a:spLocks/>
          </p:cNvSpPr>
          <p:nvPr/>
        </p:nvSpPr>
        <p:spPr bwMode="auto">
          <a:xfrm>
            <a:off x="3041650" y="3646488"/>
            <a:ext cx="192088" cy="293687"/>
          </a:xfrm>
          <a:custGeom>
            <a:avLst/>
            <a:gdLst>
              <a:gd name="T0" fmla="*/ 0 w 192668"/>
              <a:gd name="T1" fmla="*/ 90419 h 293511"/>
              <a:gd name="T2" fmla="*/ 56105 w 192668"/>
              <a:gd name="T3" fmla="*/ 56513 h 293511"/>
              <a:gd name="T4" fmla="*/ 89768 w 192668"/>
              <a:gd name="T5" fmla="*/ 33907 h 293511"/>
              <a:gd name="T6" fmla="*/ 112210 w 192668"/>
              <a:gd name="T7" fmla="*/ 0 h 293511"/>
              <a:gd name="T8" fmla="*/ 123431 w 192668"/>
              <a:gd name="T9" fmla="*/ 33907 h 293511"/>
              <a:gd name="T10" fmla="*/ 78547 w 192668"/>
              <a:gd name="T11" fmla="*/ 135629 h 293511"/>
              <a:gd name="T12" fmla="*/ 67326 w 192668"/>
              <a:gd name="T13" fmla="*/ 169538 h 293511"/>
              <a:gd name="T14" fmla="*/ 112210 w 192668"/>
              <a:gd name="T15" fmla="*/ 180838 h 293511"/>
              <a:gd name="T16" fmla="*/ 179536 w 192668"/>
              <a:gd name="T17" fmla="*/ 158235 h 293511"/>
              <a:gd name="T18" fmla="*/ 190757 w 192668"/>
              <a:gd name="T19" fmla="*/ 192141 h 293511"/>
              <a:gd name="T20" fmla="*/ 157094 w 192668"/>
              <a:gd name="T21" fmla="*/ 226048 h 293511"/>
              <a:gd name="T22" fmla="*/ 134651 w 192668"/>
              <a:gd name="T23" fmla="*/ 259957 h 293511"/>
              <a:gd name="T24" fmla="*/ 123431 w 192668"/>
              <a:gd name="T25" fmla="*/ 293863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7" name="Rectangle 67"/>
          <p:cNvSpPr>
            <a:spLocks noChangeArrowheads="1"/>
          </p:cNvSpPr>
          <p:nvPr/>
        </p:nvSpPr>
        <p:spPr bwMode="auto">
          <a:xfrm>
            <a:off x="2373313" y="3554413"/>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15418" name="Rectangle 67"/>
          <p:cNvSpPr>
            <a:spLocks noChangeArrowheads="1"/>
          </p:cNvSpPr>
          <p:nvPr/>
        </p:nvSpPr>
        <p:spPr bwMode="auto">
          <a:xfrm>
            <a:off x="2625725" y="270986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6</a:t>
            </a:r>
            <a:endParaRPr lang="en-US"/>
          </a:p>
        </p:txBody>
      </p:sp>
    </p:spTree>
    <p:extLst>
      <p:ext uri="{BB962C8B-B14F-4D97-AF65-F5344CB8AC3E}">
        <p14:creationId xmlns:p14="http://schemas.microsoft.com/office/powerpoint/2010/main" val="382458042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1509" name="Text Box 26"/>
          <p:cNvSpPr txBox="1">
            <a:spLocks noChangeArrowheads="1"/>
          </p:cNvSpPr>
          <p:nvPr>
            <p:custDataLst>
              <p:tags r:id="rId3"/>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1510" name="Text Box 56"/>
          <p:cNvSpPr txBox="1">
            <a:spLocks noChangeArrowheads="1"/>
          </p:cNvSpPr>
          <p:nvPr>
            <p:custDataLst>
              <p:tags r:id="rId4"/>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1" name="Text Box 57"/>
          <p:cNvSpPr txBox="1">
            <a:spLocks noChangeArrowheads="1"/>
          </p:cNvSpPr>
          <p:nvPr>
            <p:custDataLst>
              <p:tags r:id="rId5"/>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4"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21515"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2"/>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3"/>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4"/>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1524" name="Text Box 31"/>
          <p:cNvSpPr txBox="1">
            <a:spLocks noChangeArrowheads="1"/>
          </p:cNvSpPr>
          <p:nvPr>
            <p:custDataLst>
              <p:tags r:id="rId15"/>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1525" name="Text Box 32"/>
          <p:cNvSpPr txBox="1">
            <a:spLocks noChangeArrowheads="1"/>
          </p:cNvSpPr>
          <p:nvPr>
            <p:custDataLst>
              <p:tags r:id="rId16"/>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1526" name="Text Box 33"/>
          <p:cNvSpPr txBox="1">
            <a:spLocks noChangeArrowheads="1"/>
          </p:cNvSpPr>
          <p:nvPr>
            <p:custDataLst>
              <p:tags r:id="rId17"/>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1527" name="Text Box 34"/>
          <p:cNvSpPr txBox="1">
            <a:spLocks noChangeArrowheads="1"/>
          </p:cNvSpPr>
          <p:nvPr>
            <p:custDataLst>
              <p:tags r:id="rId18"/>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1528" name="Text Box 35"/>
          <p:cNvSpPr txBox="1">
            <a:spLocks noChangeArrowheads="1"/>
          </p:cNvSpPr>
          <p:nvPr>
            <p:custDataLst>
              <p:tags r:id="rId19"/>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1529" name="Rectangle 49"/>
          <p:cNvSpPr>
            <a:spLocks noChangeArrowheads="1"/>
          </p:cNvSpPr>
          <p:nvPr>
            <p:custDataLst>
              <p:tags r:id="rId20"/>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1530" name="Rectangle 52"/>
          <p:cNvSpPr>
            <a:spLocks noChangeArrowheads="1"/>
          </p:cNvSpPr>
          <p:nvPr>
            <p:custDataLst>
              <p:tags r:id="rId21"/>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2"/>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3"/>
            </p:custDataLst>
          </p:nvPr>
        </p:nvSpPr>
        <p:spPr bwMode="auto">
          <a:xfrm>
            <a:off x="5857875" y="2595563"/>
            <a:ext cx="2185988"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159627"/>
                </a:solidFill>
                <a:latin typeface="Courier New" pitchFamily="-106" charset="0"/>
              </a:rPr>
              <a:t>storer </a:t>
            </a:r>
            <a:r>
              <a:rPr lang="en-US" sz="1800" b="1">
                <a:latin typeface="Courier New" pitchFamily="-106" charset="0"/>
              </a:rPr>
              <a:t>r1 r15 </a:t>
            </a:r>
            <a:endParaRPr lang="en-US" sz="1800">
              <a:latin typeface="Arial" charset="0"/>
            </a:endParaRPr>
          </a:p>
        </p:txBody>
      </p:sp>
      <p:sp>
        <p:nvSpPr>
          <p:cNvPr id="21533" name="Rectangle 270"/>
          <p:cNvSpPr>
            <a:spLocks noChangeArrowheads="1"/>
          </p:cNvSpPr>
          <p:nvPr>
            <p:custDataLst>
              <p:tags r:id="rId24"/>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4" name="Line 248"/>
          <p:cNvSpPr>
            <a:spLocks noChangeShapeType="1"/>
          </p:cNvSpPr>
          <p:nvPr/>
        </p:nvSpPr>
        <p:spPr bwMode="auto">
          <a:xfrm>
            <a:off x="4916488" y="3163888"/>
            <a:ext cx="533400" cy="304800"/>
          </a:xfrm>
          <a:prstGeom prst="line">
            <a:avLst/>
          </a:prstGeom>
          <a:noFill/>
          <a:ln w="3810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5"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6"/>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38" name="Text Box 9"/>
          <p:cNvSpPr txBox="1">
            <a:spLocks noChangeArrowheads="1"/>
          </p:cNvSpPr>
          <p:nvPr>
            <p:custDataLst>
              <p:tags r:id="rId27"/>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1539" name="Rectangle 11"/>
          <p:cNvSpPr>
            <a:spLocks noChangeArrowheads="1"/>
          </p:cNvSpPr>
          <p:nvPr>
            <p:custDataLst>
              <p:tags r:id="rId2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0" name="Rectangle 12"/>
          <p:cNvSpPr>
            <a:spLocks noChangeArrowheads="1"/>
          </p:cNvSpPr>
          <p:nvPr>
            <p:custDataLst>
              <p:tags r:id="rId29"/>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1" name="Text Box 29"/>
          <p:cNvSpPr txBox="1">
            <a:spLocks noChangeArrowheads="1"/>
          </p:cNvSpPr>
          <p:nvPr>
            <p:custDataLst>
              <p:tags r:id="rId30"/>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1542" name="Line 248"/>
          <p:cNvSpPr>
            <a:spLocks noChangeShapeType="1"/>
          </p:cNvSpPr>
          <p:nvPr/>
        </p:nvSpPr>
        <p:spPr bwMode="auto">
          <a:xfrm>
            <a:off x="2701925" y="2590800"/>
            <a:ext cx="317500" cy="0"/>
          </a:xfrm>
          <a:prstGeom prst="line">
            <a:avLst/>
          </a:prstGeom>
          <a:noFill/>
          <a:ln w="3810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3"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1544" name="Text Box 35"/>
          <p:cNvSpPr txBox="1">
            <a:spLocks noChangeArrowheads="1"/>
          </p:cNvSpPr>
          <p:nvPr>
            <p:custDataLst>
              <p:tags r:id="rId31"/>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21545" name="Rectangle 21"/>
          <p:cNvSpPr>
            <a:spLocks noChangeArrowheads="1"/>
          </p:cNvSpPr>
          <p:nvPr>
            <p:custDataLst>
              <p:tags r:id="rId32"/>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33"/>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1547" name="Rectangle 52"/>
          <p:cNvSpPr>
            <a:spLocks noChangeArrowheads="1"/>
          </p:cNvSpPr>
          <p:nvPr>
            <p:custDataLst>
              <p:tags r:id="rId34"/>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35"/>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6"/>
            </p:custDataLst>
          </p:nvPr>
        </p:nvGrpSpPr>
        <p:grpSpPr bwMode="auto">
          <a:xfrm>
            <a:off x="7831138" y="4511675"/>
            <a:ext cx="225425" cy="300038"/>
            <a:chOff x="2928" y="1051"/>
            <a:chExt cx="840" cy="957"/>
          </a:xfrm>
        </p:grpSpPr>
        <p:sp>
          <p:nvSpPr>
            <p:cNvPr id="21592" name="Freeform 191"/>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7"/>
            </p:custDataLst>
          </p:nvPr>
        </p:nvGrpSpPr>
        <p:grpSpPr bwMode="auto">
          <a:xfrm>
            <a:off x="7224713" y="4511675"/>
            <a:ext cx="225425" cy="300038"/>
            <a:chOff x="2928" y="1051"/>
            <a:chExt cx="840" cy="957"/>
          </a:xfrm>
        </p:grpSpPr>
        <p:sp>
          <p:nvSpPr>
            <p:cNvPr id="21579" name="Freeform 205"/>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8"/>
            </p:custDataLst>
          </p:nvPr>
        </p:nvGrpSpPr>
        <p:grpSpPr bwMode="auto">
          <a:xfrm>
            <a:off x="6943725" y="4511675"/>
            <a:ext cx="225425" cy="300038"/>
            <a:chOff x="2928" y="1051"/>
            <a:chExt cx="840" cy="957"/>
          </a:xfrm>
        </p:grpSpPr>
        <p:sp>
          <p:nvSpPr>
            <p:cNvPr id="21566" name="Freeform 219"/>
            <p:cNvSpPr>
              <a:spLocks/>
            </p:cNvSpPr>
            <p:nvPr>
              <p:custDataLst>
                <p:tags r:id="rId5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9"/>
            </p:custDataLst>
          </p:nvPr>
        </p:nvGrpSpPr>
        <p:grpSpPr bwMode="auto">
          <a:xfrm>
            <a:off x="7513638" y="4525963"/>
            <a:ext cx="234950" cy="273050"/>
            <a:chOff x="1824" y="4512"/>
            <a:chExt cx="528" cy="241"/>
          </a:xfrm>
        </p:grpSpPr>
        <p:sp>
          <p:nvSpPr>
            <p:cNvPr id="21554" name="Freeform 233"/>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93">
            <p14:nvContentPartPr>
              <p14:cNvPr id="2" name="Ink 1"/>
              <p14:cNvContentPartPr/>
              <p14:nvPr/>
            </p14:nvContentPartPr>
            <p14:xfrm>
              <a:off x="1580400" y="2170080"/>
              <a:ext cx="7188840" cy="3080880"/>
            </p14:xfrm>
          </p:contentPart>
        </mc:Choice>
        <mc:Fallback xmlns="">
          <p:pic>
            <p:nvPicPr>
              <p:cNvPr id="2" name="Ink 1"/>
              <p:cNvPicPr/>
              <p:nvPr/>
            </p:nvPicPr>
            <p:blipFill>
              <a:blip r:embed="rId103"/>
              <a:stretch>
                <a:fillRect/>
              </a:stretch>
            </p:blipFill>
            <p:spPr>
              <a:xfrm>
                <a:off x="1571040" y="2160720"/>
                <a:ext cx="7207560" cy="3099600"/>
              </a:xfrm>
              <a:prstGeom prst="rect">
                <a:avLst/>
              </a:prstGeom>
            </p:spPr>
          </p:pic>
        </mc:Fallback>
      </mc:AlternateContent>
    </p:spTree>
    <p:extLst>
      <p:ext uri="{BB962C8B-B14F-4D97-AF65-F5344CB8AC3E}">
        <p14:creationId xmlns:p14="http://schemas.microsoft.com/office/powerpoint/2010/main" val="370983998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253333470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FF0515"/>
                </a:solidFill>
                <a:latin typeface="Comic Sans MS" pitchFamily="-106" charset="0"/>
              </a:rPr>
              <a:t>loads data into r1 from </a:t>
            </a:r>
            <a:r>
              <a:rPr lang="en-US" sz="1400" dirty="0">
                <a:solidFill>
                  <a:srgbClr val="FF0000"/>
                </a:solidFill>
                <a:latin typeface="Comic Sans MS" pitchFamily="-106" charset="0"/>
              </a:rPr>
              <a:t>r15's </a:t>
            </a:r>
            <a:r>
              <a:rPr lang="en-US" sz="1400" dirty="0">
                <a:solidFill>
                  <a:srgbClr val="800000"/>
                </a:solidFill>
                <a:latin typeface="Comic Sans MS" pitchFamily="-106" charset="0"/>
              </a:rPr>
              <a:t>MEMORY LOCATION </a:t>
            </a:r>
          </a:p>
          <a:p>
            <a:pPr>
              <a:spcBef>
                <a:spcPct val="50000"/>
              </a:spcBef>
            </a:pPr>
            <a:r>
              <a:rPr lang="en-US" sz="1400" dirty="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1039456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305766127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2"/>
          <p:cNvSpPr>
            <a:spLocks noChangeArrowheads="1"/>
          </p:cNvSpPr>
          <p:nvPr/>
        </p:nvSpPr>
        <p:spPr bwMode="auto">
          <a:xfrm>
            <a:off x="304800" y="5114925"/>
            <a:ext cx="1527175"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that!</a:t>
            </a:r>
            <a:endParaRPr lang="en-US" sz="1200">
              <a:solidFill>
                <a:srgbClr val="008000"/>
              </a:solidFill>
            </a:endParaRPr>
          </a:p>
        </p:txBody>
      </p:sp>
      <p:sp>
        <p:nvSpPr>
          <p:cNvPr id="16387" name="Text Box 211"/>
          <p:cNvSpPr txBox="1">
            <a:spLocks noChangeArrowheads="1"/>
          </p:cNvSpPr>
          <p:nvPr/>
        </p:nvSpPr>
        <p:spPr bwMode="auto">
          <a:xfrm>
            <a:off x="639763" y="3276600"/>
            <a:ext cx="3276600" cy="10779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0000"/>
                </a:solidFill>
                <a:latin typeface="Calibri" pitchFamily="-106" charset="0"/>
              </a:rPr>
              <a:t>Functions can </a:t>
            </a:r>
            <a:r>
              <a:rPr lang="en-US" sz="3200" b="1" i="1">
                <a:solidFill>
                  <a:srgbClr val="FF0000"/>
                </a:solidFill>
                <a:latin typeface="Calibri" pitchFamily="-106" charset="0"/>
              </a:rPr>
              <a:t>clobber </a:t>
            </a:r>
            <a:r>
              <a:rPr lang="en-US" sz="3200" b="1">
                <a:solidFill>
                  <a:srgbClr val="FF0000"/>
                </a:solidFill>
                <a:latin typeface="Calibri" pitchFamily="-106" charset="0"/>
              </a:rPr>
              <a:t>registers!</a:t>
            </a: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There is only ONE set of registers...</a:t>
            </a:r>
          </a:p>
        </p:txBody>
      </p:sp>
      <p:grpSp>
        <p:nvGrpSpPr>
          <p:cNvPr id="16390" name="Group 190"/>
          <p:cNvGrpSpPr>
            <a:grpSpLocks/>
          </p:cNvGrpSpPr>
          <p:nvPr>
            <p:custDataLst>
              <p:tags r:id="rId3"/>
            </p:custDataLst>
          </p:nvPr>
        </p:nvGrpSpPr>
        <p:grpSpPr bwMode="auto">
          <a:xfrm>
            <a:off x="185738" y="5286375"/>
            <a:ext cx="350837" cy="352425"/>
            <a:chOff x="2928" y="1051"/>
            <a:chExt cx="840" cy="957"/>
          </a:xfrm>
        </p:grpSpPr>
        <p:sp>
          <p:nvSpPr>
            <p:cNvPr id="16436" name="Freeform 191"/>
            <p:cNvSpPr>
              <a:spLocks/>
            </p:cNvSpPr>
            <p:nvPr>
              <p:custDataLst>
                <p:tags r:id="rId3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37" name="Oval 192"/>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38" name="Oval 193"/>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39" name="Oval 194"/>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0" name="Oval 195"/>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1" name="Oval 196"/>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2" name="Oval 197"/>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3" name="Oval 198"/>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4" name="AutoShape 199"/>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45" name="Freeform 200"/>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46" name="Freeform 201"/>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47" name="Freeform 202"/>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48" name="Freeform 203"/>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1" name="Rectangle 88"/>
          <p:cNvSpPr>
            <a:spLocks noChangeArrowheads="1"/>
          </p:cNvSpPr>
          <p:nvPr/>
        </p:nvSpPr>
        <p:spPr bwMode="auto">
          <a:xfrm>
            <a:off x="477838" y="4343400"/>
            <a:ext cx="3600450"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overwriting their original data</a:t>
            </a:r>
            <a:endParaRPr lang="en-US" sz="2100">
              <a:latin typeface="Calibri" pitchFamily="-106" charset="0"/>
            </a:endParaRPr>
          </a:p>
        </p:txBody>
      </p:sp>
      <p:sp>
        <p:nvSpPr>
          <p:cNvPr id="16392" name="Rectangle 6"/>
          <p:cNvSpPr>
            <a:spLocks noChangeArrowheads="1"/>
          </p:cNvSpPr>
          <p:nvPr>
            <p:custDataLst>
              <p:tags r:id="rId4"/>
            </p:custDataLst>
          </p:nvPr>
        </p:nvSpPr>
        <p:spPr bwMode="auto">
          <a:xfrm>
            <a:off x="1219200" y="2159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3" name="Text Box 38"/>
          <p:cNvSpPr txBox="1">
            <a:spLocks noChangeArrowheads="1"/>
          </p:cNvSpPr>
          <p:nvPr>
            <p:custDataLst>
              <p:tags r:id="rId5"/>
            </p:custDataLst>
          </p:nvPr>
        </p:nvSpPr>
        <p:spPr bwMode="auto">
          <a:xfrm>
            <a:off x="525463" y="2206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6394" name="Text Box 174"/>
          <p:cNvSpPr txBox="1">
            <a:spLocks noChangeArrowheads="1"/>
          </p:cNvSpPr>
          <p:nvPr/>
        </p:nvSpPr>
        <p:spPr bwMode="auto">
          <a:xfrm>
            <a:off x="1755775" y="193833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6395" name="Rectangle 75"/>
          <p:cNvSpPr>
            <a:spLocks noChangeArrowheads="1"/>
          </p:cNvSpPr>
          <p:nvPr/>
        </p:nvSpPr>
        <p:spPr bwMode="auto">
          <a:xfrm>
            <a:off x="3079750" y="2128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77" name="Rectangle 13"/>
          <p:cNvSpPr>
            <a:spLocks noChangeArrowheads="1"/>
          </p:cNvSpPr>
          <p:nvPr>
            <p:custDataLst>
              <p:tags r:id="rId6"/>
            </p:custDataLst>
          </p:nvPr>
        </p:nvSpPr>
        <p:spPr bwMode="auto">
          <a:xfrm>
            <a:off x="5132388" y="1520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8" name="Rectangle 14"/>
          <p:cNvSpPr>
            <a:spLocks noChangeArrowheads="1"/>
          </p:cNvSpPr>
          <p:nvPr>
            <p:custDataLst>
              <p:tags r:id="rId7"/>
            </p:custDataLst>
          </p:nvPr>
        </p:nvSpPr>
        <p:spPr bwMode="auto">
          <a:xfrm>
            <a:off x="5132388" y="1901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9" name="Rectangle 15"/>
          <p:cNvSpPr>
            <a:spLocks noChangeArrowheads="1"/>
          </p:cNvSpPr>
          <p:nvPr>
            <p:custDataLst>
              <p:tags r:id="rId8"/>
            </p:custDataLst>
          </p:nvPr>
        </p:nvSpPr>
        <p:spPr bwMode="auto">
          <a:xfrm>
            <a:off x="5132388" y="2282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0" name="Rectangle 16"/>
          <p:cNvSpPr>
            <a:spLocks noChangeArrowheads="1"/>
          </p:cNvSpPr>
          <p:nvPr>
            <p:custDataLst>
              <p:tags r:id="rId9"/>
            </p:custDataLst>
          </p:nvPr>
        </p:nvSpPr>
        <p:spPr bwMode="auto">
          <a:xfrm>
            <a:off x="5132388" y="2663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1" name="Rectangle 17"/>
          <p:cNvSpPr>
            <a:spLocks noChangeArrowheads="1"/>
          </p:cNvSpPr>
          <p:nvPr>
            <p:custDataLst>
              <p:tags r:id="rId10"/>
            </p:custDataLst>
          </p:nvPr>
        </p:nvSpPr>
        <p:spPr bwMode="auto">
          <a:xfrm>
            <a:off x="5132388" y="3044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3" name="Rectangle 19"/>
          <p:cNvSpPr>
            <a:spLocks noChangeArrowheads="1"/>
          </p:cNvSpPr>
          <p:nvPr>
            <p:custDataLst>
              <p:tags r:id="rId11"/>
            </p:custDataLst>
          </p:nvPr>
        </p:nvSpPr>
        <p:spPr bwMode="auto">
          <a:xfrm>
            <a:off x="5132388" y="3806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4" name="Rectangle 20"/>
          <p:cNvSpPr>
            <a:spLocks noChangeArrowheads="1"/>
          </p:cNvSpPr>
          <p:nvPr>
            <p:custDataLst>
              <p:tags r:id="rId12"/>
            </p:custDataLst>
          </p:nvPr>
        </p:nvSpPr>
        <p:spPr bwMode="auto">
          <a:xfrm>
            <a:off x="5132388" y="4187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5" name="Rectangle 25"/>
          <p:cNvSpPr>
            <a:spLocks noChangeArrowheads="1"/>
          </p:cNvSpPr>
          <p:nvPr>
            <p:custDataLst>
              <p:tags r:id="rId13"/>
            </p:custDataLst>
          </p:nvPr>
        </p:nvSpPr>
        <p:spPr bwMode="auto">
          <a:xfrm>
            <a:off x="5173663" y="1549400"/>
            <a:ext cx="2239962"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read r1</a:t>
            </a:r>
            <a:endParaRPr lang="en-US" sz="1800" dirty="0">
              <a:solidFill>
                <a:schemeClr val="bg1">
                  <a:lumMod val="65000"/>
                </a:schemeClr>
              </a:solidFill>
              <a:latin typeface="Arial" charset="0"/>
            </a:endParaRPr>
          </a:p>
        </p:txBody>
      </p:sp>
      <p:sp>
        <p:nvSpPr>
          <p:cNvPr id="16404" name="Text Box 26"/>
          <p:cNvSpPr txBox="1">
            <a:spLocks noChangeArrowheads="1"/>
          </p:cNvSpPr>
          <p:nvPr>
            <p:custDataLst>
              <p:tags r:id="rId14"/>
            </p:custDataLst>
          </p:nvPr>
        </p:nvSpPr>
        <p:spPr bwMode="auto">
          <a:xfrm>
            <a:off x="4457700" y="15382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6405" name="Text Box 27"/>
          <p:cNvSpPr txBox="1">
            <a:spLocks noChangeArrowheads="1"/>
          </p:cNvSpPr>
          <p:nvPr>
            <p:custDataLst>
              <p:tags r:id="rId15"/>
            </p:custDataLst>
          </p:nvPr>
        </p:nvSpPr>
        <p:spPr bwMode="auto">
          <a:xfrm>
            <a:off x="4454525" y="1916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6406" name="Text Box 28"/>
          <p:cNvSpPr txBox="1">
            <a:spLocks noChangeArrowheads="1"/>
          </p:cNvSpPr>
          <p:nvPr>
            <p:custDataLst>
              <p:tags r:id="rId16"/>
            </p:custDataLst>
          </p:nvPr>
        </p:nvSpPr>
        <p:spPr bwMode="auto">
          <a:xfrm>
            <a:off x="4454525" y="2297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6407" name="Text Box 29"/>
          <p:cNvSpPr txBox="1">
            <a:spLocks noChangeArrowheads="1"/>
          </p:cNvSpPr>
          <p:nvPr>
            <p:custDataLst>
              <p:tags r:id="rId17"/>
            </p:custDataLst>
          </p:nvPr>
        </p:nvSpPr>
        <p:spPr bwMode="auto">
          <a:xfrm>
            <a:off x="4454525" y="2678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90" name="Rectangle 37"/>
          <p:cNvSpPr>
            <a:spLocks noChangeArrowheads="1"/>
          </p:cNvSpPr>
          <p:nvPr>
            <p:custDataLst>
              <p:tags r:id="rId18"/>
            </p:custDataLst>
          </p:nvPr>
        </p:nvSpPr>
        <p:spPr bwMode="auto">
          <a:xfrm>
            <a:off x="5173663" y="1939925"/>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call r14 4</a:t>
            </a:r>
            <a:endParaRPr lang="en-US" sz="1800" dirty="0">
              <a:solidFill>
                <a:schemeClr val="bg1">
                  <a:lumMod val="65000"/>
                </a:schemeClr>
              </a:solidFill>
              <a:latin typeface="Arial" charset="0"/>
            </a:endParaRPr>
          </a:p>
        </p:txBody>
      </p:sp>
      <p:sp>
        <p:nvSpPr>
          <p:cNvPr id="91" name="Rectangle 40"/>
          <p:cNvSpPr>
            <a:spLocks noChangeArrowheads="1"/>
          </p:cNvSpPr>
          <p:nvPr>
            <p:custDataLst>
              <p:tags r:id="rId19"/>
            </p:custDataLst>
          </p:nvPr>
        </p:nvSpPr>
        <p:spPr bwMode="auto">
          <a:xfrm>
            <a:off x="5173663" y="2305050"/>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write r13</a:t>
            </a:r>
            <a:endParaRPr lang="en-US" sz="1800" dirty="0">
              <a:solidFill>
                <a:schemeClr val="bg1">
                  <a:lumMod val="65000"/>
                </a:schemeClr>
              </a:solidFill>
              <a:latin typeface="Arial" charset="0"/>
            </a:endParaRPr>
          </a:p>
        </p:txBody>
      </p:sp>
      <p:sp>
        <p:nvSpPr>
          <p:cNvPr id="92" name="Rectangle 41"/>
          <p:cNvSpPr>
            <a:spLocks noChangeArrowheads="1"/>
          </p:cNvSpPr>
          <p:nvPr>
            <p:custDataLst>
              <p:tags r:id="rId20"/>
            </p:custDataLst>
          </p:nvPr>
        </p:nvSpPr>
        <p:spPr bwMode="auto">
          <a:xfrm>
            <a:off x="5173663" y="2693988"/>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halt</a:t>
            </a:r>
            <a:endParaRPr lang="en-US" sz="1800">
              <a:solidFill>
                <a:schemeClr val="bg1">
                  <a:lumMod val="65000"/>
                </a:schemeClr>
              </a:solidFill>
              <a:latin typeface="Arial" charset="0"/>
            </a:endParaRPr>
          </a:p>
        </p:txBody>
      </p:sp>
      <p:sp>
        <p:nvSpPr>
          <p:cNvPr id="93" name="Rectangle 42"/>
          <p:cNvSpPr>
            <a:spLocks noChangeArrowheads="1"/>
          </p:cNvSpPr>
          <p:nvPr>
            <p:custDataLst>
              <p:tags r:id="rId21"/>
            </p:custDataLst>
          </p:nvPr>
        </p:nvSpPr>
        <p:spPr bwMode="auto">
          <a:xfrm>
            <a:off x="5173663" y="3068638"/>
            <a:ext cx="2185987" cy="366712"/>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copy r13 r1</a:t>
            </a:r>
            <a:endParaRPr lang="en-US" sz="1800" dirty="0">
              <a:solidFill>
                <a:schemeClr val="bg1">
                  <a:lumMod val="65000"/>
                </a:schemeClr>
              </a:solidFill>
              <a:latin typeface="Arial" charset="0"/>
            </a:endParaRPr>
          </a:p>
        </p:txBody>
      </p:sp>
      <p:sp>
        <p:nvSpPr>
          <p:cNvPr id="94" name="Rectangle 43"/>
          <p:cNvSpPr>
            <a:spLocks noChangeArrowheads="1"/>
          </p:cNvSpPr>
          <p:nvPr>
            <p:custDataLst>
              <p:tags r:id="rId22"/>
            </p:custDataLst>
          </p:nvPr>
        </p:nvSpPr>
        <p:spPr bwMode="auto">
          <a:xfrm>
            <a:off x="5173663" y="3448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5" name="Rectangle 44"/>
          <p:cNvSpPr>
            <a:spLocks noChangeArrowheads="1"/>
          </p:cNvSpPr>
          <p:nvPr>
            <p:custDataLst>
              <p:tags r:id="rId23"/>
            </p:custDataLst>
          </p:nvPr>
        </p:nvSpPr>
        <p:spPr bwMode="auto">
          <a:xfrm>
            <a:off x="5173663" y="3829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6" name="Rectangle 45"/>
          <p:cNvSpPr>
            <a:spLocks noChangeArrowheads="1"/>
          </p:cNvSpPr>
          <p:nvPr>
            <p:custDataLst>
              <p:tags r:id="rId24"/>
            </p:custDataLst>
          </p:nvPr>
        </p:nvSpPr>
        <p:spPr bwMode="auto">
          <a:xfrm>
            <a:off x="5173663" y="4202113"/>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16415" name="Rectangle 169"/>
          <p:cNvSpPr>
            <a:spLocks noChangeArrowheads="1"/>
          </p:cNvSpPr>
          <p:nvPr>
            <p:custDataLst>
              <p:tags r:id="rId25"/>
            </p:custDataLst>
          </p:nvPr>
        </p:nvSpPr>
        <p:spPr bwMode="auto">
          <a:xfrm>
            <a:off x="5180013" y="34432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addn r1 -1</a:t>
            </a:r>
            <a:endParaRPr lang="en-US" sz="1800">
              <a:solidFill>
                <a:srgbClr val="FF0000"/>
              </a:solidFill>
              <a:latin typeface="Arial" charset="0"/>
            </a:endParaRPr>
          </a:p>
        </p:txBody>
      </p:sp>
      <p:sp>
        <p:nvSpPr>
          <p:cNvPr id="98" name="Rectangle 170"/>
          <p:cNvSpPr>
            <a:spLocks noChangeArrowheads="1"/>
          </p:cNvSpPr>
          <p:nvPr>
            <p:custDataLst>
              <p:tags r:id="rId26"/>
            </p:custDataLst>
          </p:nvPr>
        </p:nvSpPr>
        <p:spPr bwMode="auto">
          <a:xfrm>
            <a:off x="5180013" y="3824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mul</a:t>
            </a:r>
            <a:r>
              <a:rPr lang="en-US" sz="1800" b="1" dirty="0">
                <a:solidFill>
                  <a:schemeClr val="bg1">
                    <a:lumMod val="65000"/>
                  </a:schemeClr>
                </a:solidFill>
                <a:latin typeface="Courier New" pitchFamily="-106" charset="0"/>
              </a:rPr>
              <a:t> r13 </a:t>
            </a:r>
            <a:r>
              <a:rPr lang="en-US" sz="1800" b="1" dirty="0" err="1">
                <a:solidFill>
                  <a:schemeClr val="bg1">
                    <a:lumMod val="65000"/>
                  </a:schemeClr>
                </a:solidFill>
                <a:latin typeface="Courier New" pitchFamily="-106" charset="0"/>
              </a:rPr>
              <a:t>r13</a:t>
            </a:r>
            <a:r>
              <a:rPr lang="en-US" sz="1800" b="1" dirty="0">
                <a:solidFill>
                  <a:schemeClr val="bg1">
                    <a:lumMod val="65000"/>
                  </a:schemeClr>
                </a:solidFill>
                <a:latin typeface="Courier New" pitchFamily="-106" charset="0"/>
              </a:rPr>
              <a:t> r1</a:t>
            </a:r>
            <a:endParaRPr lang="en-US" sz="1800" dirty="0">
              <a:solidFill>
                <a:schemeClr val="bg1">
                  <a:lumMod val="65000"/>
                </a:schemeClr>
              </a:solidFill>
              <a:latin typeface="Arial" charset="0"/>
            </a:endParaRPr>
          </a:p>
        </p:txBody>
      </p:sp>
      <p:sp>
        <p:nvSpPr>
          <p:cNvPr id="99" name="Rectangle 171"/>
          <p:cNvSpPr>
            <a:spLocks noChangeArrowheads="1"/>
          </p:cNvSpPr>
          <p:nvPr>
            <p:custDataLst>
              <p:tags r:id="rId27"/>
            </p:custDataLst>
          </p:nvPr>
        </p:nvSpPr>
        <p:spPr bwMode="auto">
          <a:xfrm>
            <a:off x="5180013" y="4205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jumpr</a:t>
            </a:r>
            <a:r>
              <a:rPr lang="en-US" sz="1800" b="1" dirty="0">
                <a:solidFill>
                  <a:schemeClr val="bg1">
                    <a:lumMod val="65000"/>
                  </a:schemeClr>
                </a:solidFill>
                <a:latin typeface="Courier New" pitchFamily="-106" charset="0"/>
              </a:rPr>
              <a:t> r14</a:t>
            </a:r>
            <a:endParaRPr lang="en-US" sz="1800" dirty="0">
              <a:solidFill>
                <a:schemeClr val="bg1">
                  <a:lumMod val="65000"/>
                </a:schemeClr>
              </a:solidFill>
              <a:latin typeface="Arial" charset="0"/>
            </a:endParaRPr>
          </a:p>
        </p:txBody>
      </p:sp>
      <p:sp>
        <p:nvSpPr>
          <p:cNvPr id="16418" name="Text Box 185"/>
          <p:cNvSpPr txBox="1">
            <a:spLocks noChangeArrowheads="1"/>
          </p:cNvSpPr>
          <p:nvPr/>
        </p:nvSpPr>
        <p:spPr bwMode="auto">
          <a:xfrm>
            <a:off x="7650163" y="14573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6419" name="AutoShape 186"/>
          <p:cNvSpPr>
            <a:spLocks/>
          </p:cNvSpPr>
          <p:nvPr/>
        </p:nvSpPr>
        <p:spPr bwMode="auto">
          <a:xfrm>
            <a:off x="7548563" y="1531938"/>
            <a:ext cx="74612" cy="347662"/>
          </a:xfrm>
          <a:prstGeom prst="rightBrace">
            <a:avLst>
              <a:gd name="adj1" fmla="val 3883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0" name="Text Box 187"/>
          <p:cNvSpPr txBox="1">
            <a:spLocks noChangeArrowheads="1"/>
          </p:cNvSpPr>
          <p:nvPr/>
        </p:nvSpPr>
        <p:spPr bwMode="auto">
          <a:xfrm>
            <a:off x="7431088" y="1927225"/>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6421" name="Text Box 194"/>
          <p:cNvSpPr txBox="1">
            <a:spLocks noChangeArrowheads="1"/>
          </p:cNvSpPr>
          <p:nvPr/>
        </p:nvSpPr>
        <p:spPr bwMode="auto">
          <a:xfrm>
            <a:off x="7623175" y="3481388"/>
            <a:ext cx="12557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6422" name="Text Box 197"/>
          <p:cNvSpPr txBox="1">
            <a:spLocks noChangeArrowheads="1"/>
          </p:cNvSpPr>
          <p:nvPr/>
        </p:nvSpPr>
        <p:spPr bwMode="auto">
          <a:xfrm>
            <a:off x="7618413" y="24447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6423" name="AutoShape 198"/>
          <p:cNvSpPr>
            <a:spLocks/>
          </p:cNvSpPr>
          <p:nvPr/>
        </p:nvSpPr>
        <p:spPr bwMode="auto">
          <a:xfrm>
            <a:off x="7531100" y="2284413"/>
            <a:ext cx="93663"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4" name="Text Box 30"/>
          <p:cNvSpPr txBox="1">
            <a:spLocks noChangeArrowheads="1"/>
          </p:cNvSpPr>
          <p:nvPr>
            <p:custDataLst>
              <p:tags r:id="rId28"/>
            </p:custDataLst>
          </p:nvPr>
        </p:nvSpPr>
        <p:spPr bwMode="auto">
          <a:xfrm>
            <a:off x="4454525" y="305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6425" name="Text Box 31"/>
          <p:cNvSpPr txBox="1">
            <a:spLocks noChangeArrowheads="1"/>
          </p:cNvSpPr>
          <p:nvPr>
            <p:custDataLst>
              <p:tags r:id="rId29"/>
            </p:custDataLst>
          </p:nvPr>
        </p:nvSpPr>
        <p:spPr bwMode="auto">
          <a:xfrm>
            <a:off x="4454525" y="3440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6426" name="Text Box 33"/>
          <p:cNvSpPr txBox="1">
            <a:spLocks noChangeArrowheads="1"/>
          </p:cNvSpPr>
          <p:nvPr>
            <p:custDataLst>
              <p:tags r:id="rId30"/>
            </p:custDataLst>
          </p:nvPr>
        </p:nvSpPr>
        <p:spPr bwMode="auto">
          <a:xfrm>
            <a:off x="4454525" y="3821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6427" name="Text Box 34"/>
          <p:cNvSpPr txBox="1">
            <a:spLocks noChangeArrowheads="1"/>
          </p:cNvSpPr>
          <p:nvPr>
            <p:custDataLst>
              <p:tags r:id="rId31"/>
            </p:custDataLst>
          </p:nvPr>
        </p:nvSpPr>
        <p:spPr bwMode="auto">
          <a:xfrm>
            <a:off x="4454525" y="4202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6428" name="Text Box 187"/>
          <p:cNvSpPr txBox="1">
            <a:spLocks noChangeArrowheads="1"/>
          </p:cNvSpPr>
          <p:nvPr/>
        </p:nvSpPr>
        <p:spPr bwMode="auto">
          <a:xfrm>
            <a:off x="7431088" y="4216400"/>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6429" name="AutoShape 198"/>
          <p:cNvSpPr>
            <a:spLocks/>
          </p:cNvSpPr>
          <p:nvPr/>
        </p:nvSpPr>
        <p:spPr bwMode="auto">
          <a:xfrm>
            <a:off x="7531100" y="3135313"/>
            <a:ext cx="93663"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30" name="Rectangle 113"/>
          <p:cNvSpPr>
            <a:spLocks noChangeArrowheads="1"/>
          </p:cNvSpPr>
          <p:nvPr/>
        </p:nvSpPr>
        <p:spPr bwMode="auto">
          <a:xfrm>
            <a:off x="2747963" y="2133600"/>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FF0000"/>
                </a:solidFill>
                <a:latin typeface="Calibri" pitchFamily="-106" charset="0"/>
              </a:rPr>
              <a:t>6</a:t>
            </a:r>
            <a:endParaRPr lang="en-US">
              <a:solidFill>
                <a:srgbClr val="FF0000"/>
              </a:solidFill>
            </a:endParaRPr>
          </a:p>
        </p:txBody>
      </p:sp>
      <p:cxnSp>
        <p:nvCxnSpPr>
          <p:cNvPr id="16431" name="Straight Arrow Connector 115"/>
          <p:cNvCxnSpPr>
            <a:cxnSpLocks noChangeShapeType="1"/>
          </p:cNvCxnSpPr>
          <p:nvPr/>
        </p:nvCxnSpPr>
        <p:spPr bwMode="auto">
          <a:xfrm flipH="1" flipV="1">
            <a:off x="3621088" y="2514600"/>
            <a:ext cx="1066800" cy="1066800"/>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82" name="Rectangle 18"/>
          <p:cNvSpPr>
            <a:spLocks noChangeArrowheads="1"/>
          </p:cNvSpPr>
          <p:nvPr>
            <p:custDataLst>
              <p:tags r:id="rId32"/>
            </p:custDataLst>
          </p:nvPr>
        </p:nvSpPr>
        <p:spPr bwMode="auto">
          <a:xfrm>
            <a:off x="5132388" y="3425825"/>
            <a:ext cx="2303462" cy="381000"/>
          </a:xfrm>
          <a:prstGeom prst="rect">
            <a:avLst/>
          </a:prstGeom>
          <a:noFill/>
          <a:ln w="28575">
            <a:solidFill>
              <a:srgbClr val="FF0000"/>
            </a:solidFill>
            <a:miter lim="800000"/>
            <a:headEnd/>
            <a:tailEnd/>
          </a:ln>
        </p:spPr>
        <p:txBody>
          <a:bodyPr wrap="none" anchor="ctr"/>
          <a:lstStyle/>
          <a:p>
            <a:pPr>
              <a:defRPr/>
            </a:pPr>
            <a:endParaRPr lang="en-US">
              <a:solidFill>
                <a:schemeClr val="bg1">
                  <a:lumMod val="65000"/>
                </a:schemeClr>
              </a:solidFill>
            </a:endParaRPr>
          </a:p>
        </p:txBody>
      </p:sp>
      <p:sp>
        <p:nvSpPr>
          <p:cNvPr id="16433" name="Text Box 62"/>
          <p:cNvSpPr txBox="1">
            <a:spLocks noChangeArrowheads="1"/>
          </p:cNvSpPr>
          <p:nvPr/>
        </p:nvSpPr>
        <p:spPr bwMode="auto">
          <a:xfrm>
            <a:off x="1981200" y="5562600"/>
            <a:ext cx="5410200" cy="954088"/>
          </a:xfrm>
          <a:prstGeom prst="rect">
            <a:avLst/>
          </a:prstGeom>
          <a:solidFill>
            <a:srgbClr val="CCECFF"/>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FF"/>
                </a:solidFill>
                <a:latin typeface="Calibri" pitchFamily="-106" charset="0"/>
              </a:rPr>
              <a:t>We want it to SEEM like each function has its own registers!</a:t>
            </a:r>
          </a:p>
        </p:txBody>
      </p:sp>
      <p:sp>
        <p:nvSpPr>
          <p:cNvPr id="16434" name="Freeform 63"/>
          <p:cNvSpPr>
            <a:spLocks/>
          </p:cNvSpPr>
          <p:nvPr/>
        </p:nvSpPr>
        <p:spPr bwMode="auto">
          <a:xfrm>
            <a:off x="3128963" y="2206625"/>
            <a:ext cx="192087" cy="293688"/>
          </a:xfrm>
          <a:custGeom>
            <a:avLst/>
            <a:gdLst>
              <a:gd name="T0" fmla="*/ 0 w 192668"/>
              <a:gd name="T1" fmla="*/ 90419 h 293511"/>
              <a:gd name="T2" fmla="*/ 56104 w 192668"/>
              <a:gd name="T3" fmla="*/ 56513 h 293511"/>
              <a:gd name="T4" fmla="*/ 89767 w 192668"/>
              <a:gd name="T5" fmla="*/ 33907 h 293511"/>
              <a:gd name="T6" fmla="*/ 112210 w 192668"/>
              <a:gd name="T7" fmla="*/ 0 h 293511"/>
              <a:gd name="T8" fmla="*/ 123431 w 192668"/>
              <a:gd name="T9" fmla="*/ 33907 h 293511"/>
              <a:gd name="T10" fmla="*/ 78546 w 192668"/>
              <a:gd name="T11" fmla="*/ 135631 h 293511"/>
              <a:gd name="T12" fmla="*/ 67325 w 192668"/>
              <a:gd name="T13" fmla="*/ 169538 h 293511"/>
              <a:gd name="T14" fmla="*/ 112210 w 192668"/>
              <a:gd name="T15" fmla="*/ 180840 h 293511"/>
              <a:gd name="T16" fmla="*/ 179534 w 192668"/>
              <a:gd name="T17" fmla="*/ 158235 h 293511"/>
              <a:gd name="T18" fmla="*/ 190755 w 192668"/>
              <a:gd name="T19" fmla="*/ 192143 h 293511"/>
              <a:gd name="T20" fmla="*/ 157092 w 192668"/>
              <a:gd name="T21" fmla="*/ 226050 h 293511"/>
              <a:gd name="T22" fmla="*/ 134650 w 192668"/>
              <a:gd name="T23" fmla="*/ 259959 h 293511"/>
              <a:gd name="T24" fmla="*/ 123431 w 192668"/>
              <a:gd name="T25" fmla="*/ 293865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mc:AlternateContent xmlns:mc="http://schemas.openxmlformats.org/markup-compatibility/2006" xmlns:p14="http://schemas.microsoft.com/office/powerpoint/2010/main">
        <mc:Choice Requires="p14">
          <p:contentPart p14:bwMode="auto" r:id="rId48">
            <p14:nvContentPartPr>
              <p14:cNvPr id="2" name="Ink 1"/>
              <p14:cNvContentPartPr/>
              <p14:nvPr/>
            </p14:nvContentPartPr>
            <p14:xfrm>
              <a:off x="2616480" y="2000160"/>
              <a:ext cx="509400" cy="777240"/>
            </p14:xfrm>
          </p:contentPart>
        </mc:Choice>
        <mc:Fallback xmlns="">
          <p:pic>
            <p:nvPicPr>
              <p:cNvPr id="2" name="Ink 1"/>
              <p:cNvPicPr/>
              <p:nvPr/>
            </p:nvPicPr>
            <p:blipFill>
              <a:blip r:embed="rId49"/>
              <a:stretch>
                <a:fillRect/>
              </a:stretch>
            </p:blipFill>
            <p:spPr>
              <a:xfrm>
                <a:off x="2607120" y="1990800"/>
                <a:ext cx="528120" cy="795960"/>
              </a:xfrm>
              <a:prstGeom prst="rect">
                <a:avLst/>
              </a:prstGeom>
            </p:spPr>
          </p:pic>
        </mc:Fallback>
      </mc:AlternateContent>
    </p:spTree>
    <p:extLst>
      <p:ext uri="{BB962C8B-B14F-4D97-AF65-F5344CB8AC3E}">
        <p14:creationId xmlns:p14="http://schemas.microsoft.com/office/powerpoint/2010/main" val="3008816922"/>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018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0184"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0185"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0186"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0187"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0188"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0189"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0190"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0191"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0192"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0193" name="Rectangle 151"/>
          <p:cNvSpPr>
            <a:spLocks noChangeArrowheads="1"/>
          </p:cNvSpPr>
          <p:nvPr/>
        </p:nvSpPr>
        <p:spPr bwMode="auto">
          <a:xfrm>
            <a:off x="7239000" y="5754688"/>
            <a:ext cx="1752600" cy="64611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below to stay on track...</a:t>
            </a:r>
          </a:p>
        </p:txBody>
      </p:sp>
      <p:sp>
        <p:nvSpPr>
          <p:cNvPr id="5019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019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50199" name="Line 139"/>
          <p:cNvSpPr>
            <a:spLocks noChangeShapeType="1"/>
          </p:cNvSpPr>
          <p:nvPr/>
        </p:nvSpPr>
        <p:spPr bwMode="auto">
          <a:xfrm>
            <a:off x="1736725" y="404813"/>
            <a:ext cx="274638" cy="182562"/>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0" name="Text Box 75"/>
          <p:cNvSpPr txBox="1">
            <a:spLocks noChangeArrowheads="1"/>
          </p:cNvSpPr>
          <p:nvPr>
            <p:custDataLst>
              <p:tags r:id="rId2"/>
            </p:custDataLst>
          </p:nvPr>
        </p:nvSpPr>
        <p:spPr bwMode="auto">
          <a:xfrm>
            <a:off x="4368800" y="173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1" name="Text Box 76"/>
          <p:cNvSpPr txBox="1">
            <a:spLocks noChangeArrowheads="1"/>
          </p:cNvSpPr>
          <p:nvPr>
            <p:custDataLst>
              <p:tags r:id="rId3"/>
            </p:custDataLst>
          </p:nvPr>
        </p:nvSpPr>
        <p:spPr bwMode="auto">
          <a:xfrm>
            <a:off x="4368800" y="25908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2" name="Text Box 77"/>
          <p:cNvSpPr txBox="1">
            <a:spLocks noChangeArrowheads="1"/>
          </p:cNvSpPr>
          <p:nvPr>
            <p:custDataLst>
              <p:tags r:id="rId4"/>
            </p:custDataLst>
          </p:nvPr>
        </p:nvSpPr>
        <p:spPr bwMode="auto">
          <a:xfrm>
            <a:off x="4368800" y="34115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3" name="Text Box 78"/>
          <p:cNvSpPr txBox="1">
            <a:spLocks noChangeArrowheads="1"/>
          </p:cNvSpPr>
          <p:nvPr>
            <p:custDataLst>
              <p:tags r:id="rId5"/>
            </p:custDataLst>
          </p:nvPr>
        </p:nvSpPr>
        <p:spPr bwMode="auto">
          <a:xfrm>
            <a:off x="4368800" y="42735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4" name="Text Box 79"/>
          <p:cNvSpPr txBox="1">
            <a:spLocks noChangeArrowheads="1"/>
          </p:cNvSpPr>
          <p:nvPr>
            <p:custDataLst>
              <p:tags r:id="rId6"/>
            </p:custDataLst>
          </p:nvPr>
        </p:nvSpPr>
        <p:spPr bwMode="auto">
          <a:xfrm>
            <a:off x="3578225" y="17049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r0</a:t>
            </a:r>
          </a:p>
        </p:txBody>
      </p:sp>
      <p:sp>
        <p:nvSpPr>
          <p:cNvPr id="50205" name="Text Box 80"/>
          <p:cNvSpPr txBox="1">
            <a:spLocks noChangeArrowheads="1"/>
          </p:cNvSpPr>
          <p:nvPr>
            <p:custDataLst>
              <p:tags r:id="rId7"/>
            </p:custDataLst>
          </p:nvPr>
        </p:nvSpPr>
        <p:spPr bwMode="auto">
          <a:xfrm>
            <a:off x="3578225" y="25384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0206" name="Text Box 81"/>
          <p:cNvSpPr txBox="1">
            <a:spLocks noChangeArrowheads="1"/>
          </p:cNvSpPr>
          <p:nvPr>
            <p:custDataLst>
              <p:tags r:id="rId8"/>
            </p:custDataLst>
          </p:nvPr>
        </p:nvSpPr>
        <p:spPr bwMode="auto">
          <a:xfrm>
            <a:off x="3578225" y="337185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50207" name="Text Box 82"/>
          <p:cNvSpPr txBox="1">
            <a:spLocks noChangeArrowheads="1"/>
          </p:cNvSpPr>
          <p:nvPr>
            <p:custDataLst>
              <p:tags r:id="rId9"/>
            </p:custDataLst>
          </p:nvPr>
        </p:nvSpPr>
        <p:spPr bwMode="auto">
          <a:xfrm>
            <a:off x="3578225" y="425450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50208" name="Group 83"/>
          <p:cNvGrpSpPr>
            <a:grpSpLocks/>
          </p:cNvGrpSpPr>
          <p:nvPr>
            <p:custDataLst>
              <p:tags r:id="rId10"/>
            </p:custDataLst>
          </p:nvPr>
        </p:nvGrpSpPr>
        <p:grpSpPr bwMode="auto">
          <a:xfrm>
            <a:off x="5967413" y="1808163"/>
            <a:ext cx="201612" cy="244475"/>
            <a:chOff x="2928" y="1051"/>
            <a:chExt cx="840" cy="957"/>
          </a:xfrm>
        </p:grpSpPr>
        <p:sp>
          <p:nvSpPr>
            <p:cNvPr id="50263"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264"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0265"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6"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7"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8"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9"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0"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1"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0272"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273"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274"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275"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209" name="Text Box 97"/>
          <p:cNvSpPr txBox="1">
            <a:spLocks noChangeArrowheads="1"/>
          </p:cNvSpPr>
          <p:nvPr>
            <p:custDataLst>
              <p:tags r:id="rId11"/>
            </p:custDataLst>
          </p:nvPr>
        </p:nvSpPr>
        <p:spPr bwMode="auto">
          <a:xfrm>
            <a:off x="7531100"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0" name="Text Box 98"/>
          <p:cNvSpPr txBox="1">
            <a:spLocks noChangeArrowheads="1"/>
          </p:cNvSpPr>
          <p:nvPr>
            <p:custDataLst>
              <p:tags r:id="rId12"/>
            </p:custDataLst>
          </p:nvPr>
        </p:nvSpPr>
        <p:spPr bwMode="auto">
          <a:xfrm>
            <a:off x="7531100"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1" name="Text Box 99"/>
          <p:cNvSpPr txBox="1">
            <a:spLocks noChangeArrowheads="1"/>
          </p:cNvSpPr>
          <p:nvPr>
            <p:custDataLst>
              <p:tags r:id="rId13"/>
            </p:custDataLst>
          </p:nvPr>
        </p:nvSpPr>
        <p:spPr bwMode="auto">
          <a:xfrm>
            <a:off x="7531100"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2" name="Text Box 100"/>
          <p:cNvSpPr txBox="1">
            <a:spLocks noChangeArrowheads="1"/>
          </p:cNvSpPr>
          <p:nvPr>
            <p:custDataLst>
              <p:tags r:id="rId14"/>
            </p:custDataLst>
          </p:nvPr>
        </p:nvSpPr>
        <p:spPr bwMode="auto">
          <a:xfrm>
            <a:off x="7531100"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3" name="Text Box 101"/>
          <p:cNvSpPr txBox="1">
            <a:spLocks noChangeArrowheads="1"/>
          </p:cNvSpPr>
          <p:nvPr>
            <p:custDataLst>
              <p:tags r:id="rId15"/>
            </p:custDataLst>
          </p:nvPr>
        </p:nvSpPr>
        <p:spPr bwMode="auto">
          <a:xfrm>
            <a:off x="7531100"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4" name="Text Box 102"/>
          <p:cNvSpPr txBox="1">
            <a:spLocks noChangeArrowheads="1"/>
          </p:cNvSpPr>
          <p:nvPr>
            <p:custDataLst>
              <p:tags r:id="rId16"/>
            </p:custDataLst>
          </p:nvPr>
        </p:nvSpPr>
        <p:spPr bwMode="auto">
          <a:xfrm>
            <a:off x="7531100"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5" name="Text Box 104"/>
          <p:cNvSpPr txBox="1">
            <a:spLocks noChangeArrowheads="1"/>
          </p:cNvSpPr>
          <p:nvPr>
            <p:custDataLst>
              <p:tags r:id="rId17"/>
            </p:custDataLst>
          </p:nvPr>
        </p:nvSpPr>
        <p:spPr bwMode="auto">
          <a:xfrm>
            <a:off x="7007225"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50216" name="Rectangle 105"/>
          <p:cNvSpPr>
            <a:spLocks noChangeArrowheads="1"/>
          </p:cNvSpPr>
          <p:nvPr>
            <p:custDataLst>
              <p:tags r:id="rId18"/>
            </p:custDataLst>
          </p:nvPr>
        </p:nvSpPr>
        <p:spPr bwMode="auto">
          <a:xfrm>
            <a:off x="7494588"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50217" name="Rectangle 109"/>
          <p:cNvSpPr>
            <a:spLocks noChangeArrowheads="1"/>
          </p:cNvSpPr>
          <p:nvPr>
            <p:custDataLst>
              <p:tags r:id="rId19"/>
            </p:custDataLst>
          </p:nvPr>
        </p:nvSpPr>
        <p:spPr bwMode="auto">
          <a:xfrm>
            <a:off x="4638675"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50218" name="Text Box 110"/>
          <p:cNvSpPr txBox="1">
            <a:spLocks noChangeArrowheads="1"/>
          </p:cNvSpPr>
          <p:nvPr>
            <p:custDataLst>
              <p:tags r:id="rId20"/>
            </p:custDataLst>
          </p:nvPr>
        </p:nvSpPr>
        <p:spPr bwMode="auto">
          <a:xfrm>
            <a:off x="6926263"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50219" name="Text Box 111"/>
          <p:cNvSpPr txBox="1">
            <a:spLocks noChangeArrowheads="1"/>
          </p:cNvSpPr>
          <p:nvPr>
            <p:custDataLst>
              <p:tags r:id="rId21"/>
            </p:custDataLst>
          </p:nvPr>
        </p:nvSpPr>
        <p:spPr bwMode="auto">
          <a:xfrm>
            <a:off x="6926263"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50220" name="Text Box 112"/>
          <p:cNvSpPr txBox="1">
            <a:spLocks noChangeArrowheads="1"/>
          </p:cNvSpPr>
          <p:nvPr>
            <p:custDataLst>
              <p:tags r:id="rId22"/>
            </p:custDataLst>
          </p:nvPr>
        </p:nvSpPr>
        <p:spPr bwMode="auto">
          <a:xfrm>
            <a:off x="6850063"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50221" name="Text Box 113"/>
          <p:cNvSpPr txBox="1">
            <a:spLocks noChangeArrowheads="1"/>
          </p:cNvSpPr>
          <p:nvPr>
            <p:custDataLst>
              <p:tags r:id="rId23"/>
            </p:custDataLst>
          </p:nvPr>
        </p:nvSpPr>
        <p:spPr bwMode="auto">
          <a:xfrm>
            <a:off x="6850063"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50222" name="Text Box 114"/>
          <p:cNvSpPr txBox="1">
            <a:spLocks noChangeArrowheads="1"/>
          </p:cNvSpPr>
          <p:nvPr>
            <p:custDataLst>
              <p:tags r:id="rId24"/>
            </p:custDataLst>
          </p:nvPr>
        </p:nvSpPr>
        <p:spPr bwMode="auto">
          <a:xfrm>
            <a:off x="6926263"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50223" name="Text Box 120"/>
          <p:cNvSpPr txBox="1">
            <a:spLocks noChangeArrowheads="1"/>
          </p:cNvSpPr>
          <p:nvPr>
            <p:custDataLst>
              <p:tags r:id="rId25"/>
            </p:custDataLst>
          </p:nvPr>
        </p:nvSpPr>
        <p:spPr bwMode="auto">
          <a:xfrm>
            <a:off x="4375150" y="5160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24" name="Text Box 121"/>
          <p:cNvSpPr txBox="1">
            <a:spLocks noChangeArrowheads="1"/>
          </p:cNvSpPr>
          <p:nvPr>
            <p:custDataLst>
              <p:tags r:id="rId26"/>
            </p:custDataLst>
          </p:nvPr>
        </p:nvSpPr>
        <p:spPr bwMode="auto">
          <a:xfrm>
            <a:off x="3584575" y="51419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50225" name="Rectangle 122"/>
          <p:cNvSpPr>
            <a:spLocks noChangeArrowheads="1"/>
          </p:cNvSpPr>
          <p:nvPr>
            <p:custDataLst>
              <p:tags r:id="rId27"/>
            </p:custDataLst>
          </p:nvPr>
        </p:nvSpPr>
        <p:spPr bwMode="auto">
          <a:xfrm>
            <a:off x="7364413"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0226" name="Text Box 124"/>
          <p:cNvSpPr txBox="1">
            <a:spLocks noChangeArrowheads="1"/>
          </p:cNvSpPr>
          <p:nvPr/>
        </p:nvSpPr>
        <p:spPr bwMode="auto">
          <a:xfrm>
            <a:off x="4327525" y="176371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0227" name="Text Box 125"/>
          <p:cNvSpPr txBox="1">
            <a:spLocks noChangeArrowheads="1"/>
          </p:cNvSpPr>
          <p:nvPr/>
        </p:nvSpPr>
        <p:spPr bwMode="auto">
          <a:xfrm>
            <a:off x="4846638" y="2360613"/>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50228" name="Text Box 126"/>
          <p:cNvSpPr txBox="1">
            <a:spLocks noChangeArrowheads="1"/>
          </p:cNvSpPr>
          <p:nvPr/>
        </p:nvSpPr>
        <p:spPr bwMode="auto">
          <a:xfrm>
            <a:off x="4618038" y="3182938"/>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50229" name="Text Box 127"/>
          <p:cNvSpPr txBox="1">
            <a:spLocks noChangeArrowheads="1"/>
          </p:cNvSpPr>
          <p:nvPr/>
        </p:nvSpPr>
        <p:spPr bwMode="auto">
          <a:xfrm>
            <a:off x="4860925" y="4052888"/>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50230" name="Text Box 128"/>
          <p:cNvSpPr txBox="1">
            <a:spLocks noChangeArrowheads="1"/>
          </p:cNvSpPr>
          <p:nvPr/>
        </p:nvSpPr>
        <p:spPr bwMode="auto">
          <a:xfrm>
            <a:off x="4848225" y="4938713"/>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50231" name="Rectangle 129"/>
          <p:cNvSpPr>
            <a:spLocks noChangeArrowheads="1"/>
          </p:cNvSpPr>
          <p:nvPr>
            <p:custDataLst>
              <p:tags r:id="rId28"/>
            </p:custDataLst>
          </p:nvPr>
        </p:nvSpPr>
        <p:spPr bwMode="auto">
          <a:xfrm>
            <a:off x="4773613"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p:sp>
        <p:nvSpPr>
          <p:cNvPr id="50232" name="Text Box 132"/>
          <p:cNvSpPr txBox="1">
            <a:spLocks noChangeArrowheads="1"/>
          </p:cNvSpPr>
          <p:nvPr/>
        </p:nvSpPr>
        <p:spPr bwMode="auto">
          <a:xfrm>
            <a:off x="4878388" y="1531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0233" name="Rectangle 138"/>
          <p:cNvSpPr>
            <a:spLocks noChangeArrowheads="1"/>
          </p:cNvSpPr>
          <p:nvPr/>
        </p:nvSpPr>
        <p:spPr bwMode="auto">
          <a:xfrm>
            <a:off x="6262688" y="17430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mc:AlternateContent xmlns:mc="http://schemas.openxmlformats.org/markup-compatibility/2006" xmlns:p14="http://schemas.microsoft.com/office/powerpoint/2010/main">
        <mc:Choice Requires="p14">
          <p:contentPart p14:bwMode="auto" r:id="rId44">
            <p14:nvContentPartPr>
              <p14:cNvPr id="13314" name="Ink 81"/>
              <p14:cNvContentPartPr>
                <a14:cpLocks xmlns:a14="http://schemas.microsoft.com/office/drawing/2010/main" noRot="1" noChangeAspect="1" noEditPoints="1" noChangeArrowheads="1" noChangeShapeType="1"/>
              </p14:cNvContentPartPr>
              <p14:nvPr/>
            </p14:nvContentPartPr>
            <p14:xfrm>
              <a:off x="174625" y="103188"/>
              <a:ext cx="1700213" cy="6364287"/>
            </p14:xfrm>
          </p:contentPart>
        </mc:Choice>
        <mc:Fallback xmlns="">
          <p:pic>
            <p:nvPicPr>
              <p:cNvPr id="13314" name="Ink 81"/>
              <p:cNvPicPr>
                <a:picLocks noRot="1" noChangeAspect="1" noEditPoints="1" noChangeArrowheads="1" noChangeShapeType="1"/>
              </p:cNvPicPr>
              <p:nvPr/>
            </p:nvPicPr>
            <p:blipFill>
              <a:blip r:embed="rId45"/>
              <a:stretch>
                <a:fillRect/>
              </a:stretch>
            </p:blipFill>
            <p:spPr>
              <a:xfrm>
                <a:off x="162385" y="90948"/>
                <a:ext cx="1726852" cy="6389846"/>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315" name="Ink 82"/>
              <p14:cNvContentPartPr>
                <a14:cpLocks xmlns:a14="http://schemas.microsoft.com/office/drawing/2010/main" noRot="1" noChangeAspect="1" noEditPoints="1" noChangeArrowheads="1" noChangeShapeType="1"/>
              </p14:cNvContentPartPr>
              <p14:nvPr/>
            </p14:nvContentPartPr>
            <p14:xfrm>
              <a:off x="2139950" y="461963"/>
              <a:ext cx="115888" cy="195262"/>
            </p14:xfrm>
          </p:contentPart>
        </mc:Choice>
        <mc:Fallback xmlns="">
          <p:pic>
            <p:nvPicPr>
              <p:cNvPr id="13315" name="Ink 82"/>
              <p:cNvPicPr>
                <a:picLocks noRot="1" noChangeAspect="1" noEditPoints="1" noChangeArrowheads="1" noChangeShapeType="1"/>
              </p:cNvPicPr>
              <p:nvPr/>
            </p:nvPicPr>
            <p:blipFill>
              <a:blip r:embed="rId47"/>
              <a:stretch>
                <a:fillRect/>
              </a:stretch>
            </p:blipFill>
            <p:spPr>
              <a:xfrm>
                <a:off x="2125914" y="447913"/>
                <a:ext cx="134963" cy="223723"/>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316" name="Ink 83"/>
              <p14:cNvContentPartPr>
                <a14:cpLocks xmlns:a14="http://schemas.microsoft.com/office/drawing/2010/main" noRot="1" noChangeAspect="1" noEditPoints="1" noChangeArrowheads="1" noChangeShapeType="1"/>
              </p14:cNvContentPartPr>
              <p14:nvPr/>
            </p14:nvContentPartPr>
            <p14:xfrm>
              <a:off x="2720975" y="701675"/>
              <a:ext cx="7938" cy="39688"/>
            </p14:xfrm>
          </p:contentPart>
        </mc:Choice>
        <mc:Fallback xmlns="">
          <p:pic>
            <p:nvPicPr>
              <p:cNvPr id="13316" name="Ink 83"/>
              <p:cNvPicPr>
                <a:picLocks noRot="1" noChangeAspect="1" noEditPoints="1" noChangeArrowheads="1" noChangeShapeType="1"/>
              </p:cNvPicPr>
              <p:nvPr/>
            </p:nvPicPr>
            <p:blipFill>
              <a:blip r:embed="rId49"/>
              <a:stretch>
                <a:fillRect/>
              </a:stretch>
            </p:blipFill>
            <p:spPr>
              <a:xfrm>
                <a:off x="2709586" y="696985"/>
                <a:ext cx="25540" cy="4979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317" name="Ink 84"/>
              <p14:cNvContentPartPr>
                <a14:cpLocks xmlns:a14="http://schemas.microsoft.com/office/drawing/2010/main" noRot="1" noChangeAspect="1" noEditPoints="1" noChangeArrowheads="1" noChangeShapeType="1"/>
              </p14:cNvContentPartPr>
              <p14:nvPr/>
            </p14:nvContentPartPr>
            <p14:xfrm>
              <a:off x="3048000" y="307975"/>
              <a:ext cx="1863725" cy="620713"/>
            </p14:xfrm>
          </p:contentPart>
        </mc:Choice>
        <mc:Fallback xmlns="">
          <p:pic>
            <p:nvPicPr>
              <p:cNvPr id="13317" name="Ink 84"/>
              <p:cNvPicPr>
                <a:picLocks noRot="1" noChangeAspect="1" noEditPoints="1" noChangeArrowheads="1" noChangeShapeType="1"/>
              </p:cNvPicPr>
              <p:nvPr/>
            </p:nvPicPr>
            <p:blipFill>
              <a:blip r:embed="rId51"/>
              <a:stretch>
                <a:fillRect/>
              </a:stretch>
            </p:blipFill>
            <p:spPr>
              <a:xfrm>
                <a:off x="3033960" y="295013"/>
                <a:ext cx="1892165" cy="64699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3318" name="Ink 85"/>
              <p14:cNvContentPartPr>
                <a14:cpLocks xmlns:a14="http://schemas.microsoft.com/office/drawing/2010/main" noRot="1" noChangeAspect="1" noEditPoints="1" noChangeArrowheads="1" noChangeShapeType="1"/>
              </p14:cNvContentPartPr>
              <p14:nvPr/>
            </p14:nvContentPartPr>
            <p14:xfrm>
              <a:off x="817563" y="403225"/>
              <a:ext cx="2635250" cy="1501775"/>
            </p14:xfrm>
          </p:contentPart>
        </mc:Choice>
        <mc:Fallback xmlns="">
          <p:pic>
            <p:nvPicPr>
              <p:cNvPr id="13318" name="Ink 85"/>
              <p:cNvPicPr>
                <a:picLocks noRot="1" noChangeAspect="1" noEditPoints="1" noChangeArrowheads="1" noChangeShapeType="1"/>
              </p:cNvPicPr>
              <p:nvPr/>
            </p:nvPicPr>
            <p:blipFill>
              <a:blip r:embed="rId53"/>
              <a:stretch>
                <a:fillRect/>
              </a:stretch>
            </p:blipFill>
            <p:spPr>
              <a:xfrm>
                <a:off x="803523" y="396386"/>
                <a:ext cx="2656130" cy="151797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319" name="Ink 86"/>
              <p14:cNvContentPartPr>
                <a14:cpLocks xmlns:a14="http://schemas.microsoft.com/office/drawing/2010/main" noRot="1" noChangeAspect="1" noEditPoints="1" noChangeArrowheads="1" noChangeShapeType="1"/>
              </p14:cNvContentPartPr>
              <p14:nvPr/>
            </p14:nvContentPartPr>
            <p14:xfrm>
              <a:off x="2747963" y="814388"/>
              <a:ext cx="385762" cy="738187"/>
            </p14:xfrm>
          </p:contentPart>
        </mc:Choice>
        <mc:Fallback xmlns="">
          <p:pic>
            <p:nvPicPr>
              <p:cNvPr id="13319" name="Ink 86"/>
              <p:cNvPicPr>
                <a:picLocks noRot="1" noChangeAspect="1" noEditPoints="1" noChangeArrowheads="1" noChangeShapeType="1"/>
              </p:cNvPicPr>
              <p:nvPr/>
            </p:nvPicPr>
            <p:blipFill>
              <a:blip r:embed="rId55"/>
              <a:stretch>
                <a:fillRect/>
              </a:stretch>
            </p:blipFill>
            <p:spPr>
              <a:xfrm>
                <a:off x="2739686" y="801431"/>
                <a:ext cx="407713" cy="765541"/>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320" name="Ink 87"/>
              <p14:cNvContentPartPr>
                <a14:cpLocks xmlns:a14="http://schemas.microsoft.com/office/drawing/2010/main" noRot="1" noChangeAspect="1" noEditPoints="1" noChangeArrowheads="1" noChangeShapeType="1"/>
              </p14:cNvContentPartPr>
              <p14:nvPr/>
            </p14:nvContentPartPr>
            <p14:xfrm>
              <a:off x="2616200" y="2387600"/>
              <a:ext cx="919163" cy="1073150"/>
            </p14:xfrm>
          </p:contentPart>
        </mc:Choice>
        <mc:Fallback xmlns="">
          <p:pic>
            <p:nvPicPr>
              <p:cNvPr id="13320" name="Ink 87"/>
              <p:cNvPicPr>
                <a:picLocks noRot="1" noChangeAspect="1" noEditPoints="1" noChangeArrowheads="1" noChangeShapeType="1"/>
              </p:cNvPicPr>
              <p:nvPr/>
            </p:nvPicPr>
            <p:blipFill>
              <a:blip r:embed="rId57"/>
              <a:stretch>
                <a:fillRect/>
              </a:stretch>
            </p:blipFill>
            <p:spPr>
              <a:xfrm>
                <a:off x="2603964" y="2380760"/>
                <a:ext cx="946515" cy="109583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321" name="Ink 88"/>
              <p14:cNvContentPartPr>
                <a14:cpLocks xmlns:a14="http://schemas.microsoft.com/office/drawing/2010/main" noRot="1" noChangeAspect="1" noEditPoints="1" noChangeArrowheads="1" noChangeShapeType="1"/>
              </p14:cNvContentPartPr>
              <p14:nvPr/>
            </p14:nvContentPartPr>
            <p14:xfrm>
              <a:off x="2144713" y="4116388"/>
              <a:ext cx="1098550" cy="2209800"/>
            </p14:xfrm>
          </p:contentPart>
        </mc:Choice>
        <mc:Fallback xmlns="">
          <p:pic>
            <p:nvPicPr>
              <p:cNvPr id="13321" name="Ink 88"/>
              <p:cNvPicPr>
                <a:picLocks noRot="1" noChangeAspect="1" noEditPoints="1" noChangeArrowheads="1" noChangeShapeType="1"/>
              </p:cNvPicPr>
              <p:nvPr/>
            </p:nvPicPr>
            <p:blipFill>
              <a:blip r:embed="rId59"/>
              <a:stretch>
                <a:fillRect/>
              </a:stretch>
            </p:blipFill>
            <p:spPr>
              <a:xfrm>
                <a:off x="2139674" y="4101987"/>
                <a:ext cx="1116547" cy="2235721"/>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322" name="Ink 89"/>
              <p14:cNvContentPartPr>
                <a14:cpLocks xmlns:a14="http://schemas.microsoft.com/office/drawing/2010/main" noRot="1" noChangeAspect="1" noEditPoints="1" noChangeArrowheads="1" noChangeShapeType="1"/>
              </p14:cNvContentPartPr>
              <p14:nvPr/>
            </p14:nvContentPartPr>
            <p14:xfrm>
              <a:off x="4454525" y="2516188"/>
              <a:ext cx="2314575" cy="1381125"/>
            </p14:xfrm>
          </p:contentPart>
        </mc:Choice>
        <mc:Fallback xmlns="">
          <p:pic>
            <p:nvPicPr>
              <p:cNvPr id="13322" name="Ink 89"/>
              <p:cNvPicPr>
                <a:picLocks noRot="1" noChangeAspect="1" noEditPoints="1" noChangeArrowheads="1" noChangeShapeType="1"/>
              </p:cNvPicPr>
              <p:nvPr/>
            </p:nvPicPr>
            <p:blipFill>
              <a:blip r:embed="rId61"/>
              <a:stretch>
                <a:fillRect/>
              </a:stretch>
            </p:blipFill>
            <p:spPr>
              <a:xfrm>
                <a:off x="4441564" y="2505027"/>
                <a:ext cx="2334016" cy="1403808"/>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323" name="Ink 90"/>
              <p14:cNvContentPartPr>
                <a14:cpLocks xmlns:a14="http://schemas.microsoft.com/office/drawing/2010/main" noRot="1" noChangeAspect="1" noEditPoints="1" noChangeArrowheads="1" noChangeShapeType="1"/>
              </p14:cNvContentPartPr>
              <p14:nvPr/>
            </p14:nvContentPartPr>
            <p14:xfrm>
              <a:off x="3048000" y="5283200"/>
              <a:ext cx="292100" cy="176213"/>
            </p14:xfrm>
          </p:contentPart>
        </mc:Choice>
        <mc:Fallback xmlns="">
          <p:pic>
            <p:nvPicPr>
              <p:cNvPr id="13323" name="Ink 90"/>
              <p:cNvPicPr>
                <a:picLocks noRot="1" noChangeAspect="1" noEditPoints="1" noChangeArrowheads="1" noChangeShapeType="1"/>
              </p:cNvPicPr>
              <p:nvPr/>
            </p:nvPicPr>
            <p:blipFill>
              <a:blip r:embed="rId63"/>
              <a:stretch>
                <a:fillRect/>
              </a:stretch>
            </p:blipFill>
            <p:spPr>
              <a:xfrm>
                <a:off x="3034690" y="5274552"/>
                <a:ext cx="319439" cy="198915"/>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324" name="Ink 91"/>
              <p14:cNvContentPartPr>
                <a14:cpLocks xmlns:a14="http://schemas.microsoft.com/office/drawing/2010/main" noRot="1" noChangeAspect="1" noEditPoints="1" noChangeArrowheads="1" noChangeShapeType="1"/>
              </p14:cNvContentPartPr>
              <p14:nvPr/>
            </p14:nvContentPartPr>
            <p14:xfrm>
              <a:off x="5621338" y="1703388"/>
              <a:ext cx="3187700" cy="3097212"/>
            </p14:xfrm>
          </p:contentPart>
        </mc:Choice>
        <mc:Fallback xmlns="">
          <p:pic>
            <p:nvPicPr>
              <p:cNvPr id="13324" name="Ink 91"/>
              <p:cNvPicPr>
                <a:picLocks noRot="1" noChangeAspect="1" noEditPoints="1" noChangeArrowheads="1" noChangeShapeType="1"/>
              </p:cNvPicPr>
              <p:nvPr/>
            </p:nvPicPr>
            <p:blipFill>
              <a:blip r:embed="rId65"/>
              <a:stretch>
                <a:fillRect/>
              </a:stretch>
            </p:blipFill>
            <p:spPr>
              <a:xfrm>
                <a:off x="5611618" y="1692948"/>
                <a:ext cx="3203899" cy="312025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325" name="Ink 92"/>
              <p14:cNvContentPartPr>
                <a14:cpLocks xmlns:a14="http://schemas.microsoft.com/office/drawing/2010/main" noRot="1" noChangeAspect="1" noEditPoints="1" noChangeArrowheads="1" noChangeShapeType="1"/>
              </p14:cNvContentPartPr>
              <p14:nvPr/>
            </p14:nvContentPartPr>
            <p14:xfrm>
              <a:off x="5181600" y="5765800"/>
              <a:ext cx="531813" cy="309563"/>
            </p14:xfrm>
          </p:contentPart>
        </mc:Choice>
        <mc:Fallback xmlns="">
          <p:pic>
            <p:nvPicPr>
              <p:cNvPr id="13325" name="Ink 92"/>
              <p:cNvPicPr>
                <a:picLocks noRot="1" noChangeAspect="1" noEditPoints="1" noChangeArrowheads="1" noChangeShapeType="1"/>
              </p:cNvPicPr>
              <p:nvPr/>
            </p:nvPicPr>
            <p:blipFill>
              <a:blip r:embed="rId67"/>
              <a:stretch>
                <a:fillRect/>
              </a:stretch>
            </p:blipFill>
            <p:spPr>
              <a:xfrm>
                <a:off x="5168647" y="5752482"/>
                <a:ext cx="549804" cy="334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326" name="Ink 93"/>
              <p14:cNvContentPartPr>
                <a14:cpLocks xmlns:a14="http://schemas.microsoft.com/office/drawing/2010/main" noRot="1" noChangeAspect="1" noEditPoints="1" noChangeArrowheads="1" noChangeShapeType="1"/>
              </p14:cNvContentPartPr>
              <p14:nvPr/>
            </p14:nvContentPartPr>
            <p14:xfrm>
              <a:off x="4981575" y="5099050"/>
              <a:ext cx="1519238" cy="534988"/>
            </p14:xfrm>
          </p:contentPart>
        </mc:Choice>
        <mc:Fallback xmlns="">
          <p:pic>
            <p:nvPicPr>
              <p:cNvPr id="13326" name="Ink 93"/>
              <p:cNvPicPr>
                <a:picLocks noRot="1" noChangeAspect="1" noEditPoints="1" noChangeArrowheads="1" noChangeShapeType="1"/>
              </p:cNvPicPr>
              <p:nvPr/>
            </p:nvPicPr>
            <p:blipFill>
              <a:blip r:embed="rId69"/>
              <a:stretch>
                <a:fillRect/>
              </a:stretch>
            </p:blipFill>
            <p:spPr>
              <a:xfrm>
                <a:off x="4969335" y="5085378"/>
                <a:ext cx="1546599" cy="556215"/>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327" name="Ink 94"/>
              <p14:cNvContentPartPr>
                <a14:cpLocks xmlns:a14="http://schemas.microsoft.com/office/drawing/2010/main" noRot="1" noChangeAspect="1" noEditPoints="1" noChangeArrowheads="1" noChangeShapeType="1"/>
              </p14:cNvContentPartPr>
              <p14:nvPr/>
            </p14:nvContentPartPr>
            <p14:xfrm>
              <a:off x="5746750" y="5667375"/>
              <a:ext cx="585788" cy="303213"/>
            </p14:xfrm>
          </p:contentPart>
        </mc:Choice>
        <mc:Fallback xmlns="">
          <p:pic>
            <p:nvPicPr>
              <p:cNvPr id="13327" name="Ink 94"/>
              <p:cNvPicPr>
                <a:picLocks noRot="1" noChangeAspect="1" noEditPoints="1" noChangeArrowheads="1" noChangeShapeType="1"/>
              </p:cNvPicPr>
              <p:nvPr/>
            </p:nvPicPr>
            <p:blipFill>
              <a:blip r:embed="rId71"/>
              <a:stretch>
                <a:fillRect/>
              </a:stretch>
            </p:blipFill>
            <p:spPr>
              <a:xfrm>
                <a:off x="5733428" y="5655851"/>
                <a:ext cx="603790" cy="3266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3328" name="Ink 95"/>
              <p14:cNvContentPartPr>
                <a14:cpLocks xmlns:a14="http://schemas.microsoft.com/office/drawing/2010/main" noRot="1" noChangeAspect="1" noEditPoints="1" noChangeArrowheads="1" noChangeShapeType="1"/>
              </p14:cNvContentPartPr>
              <p14:nvPr/>
            </p14:nvContentPartPr>
            <p14:xfrm>
              <a:off x="446088" y="6092825"/>
              <a:ext cx="561975" cy="381000"/>
            </p14:xfrm>
          </p:contentPart>
        </mc:Choice>
        <mc:Fallback xmlns="">
          <p:pic>
            <p:nvPicPr>
              <p:cNvPr id="13328" name="Ink 95"/>
              <p:cNvPicPr>
                <a:picLocks noRot="1" noChangeAspect="1" noEditPoints="1" noChangeArrowheads="1" noChangeShapeType="1"/>
              </p:cNvPicPr>
              <p:nvPr/>
            </p:nvPicPr>
            <p:blipFill>
              <a:blip r:embed="rId73"/>
              <a:stretch>
                <a:fillRect/>
              </a:stretch>
            </p:blipFill>
            <p:spPr>
              <a:xfrm>
                <a:off x="436008" y="6086703"/>
                <a:ext cx="574575" cy="399006"/>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3329" name="Ink 96"/>
              <p14:cNvContentPartPr>
                <a14:cpLocks xmlns:a14="http://schemas.microsoft.com/office/drawing/2010/main" noRot="1" noChangeAspect="1" noEditPoints="1" noChangeArrowheads="1" noChangeShapeType="1"/>
              </p14:cNvContentPartPr>
              <p14:nvPr/>
            </p14:nvContentPartPr>
            <p14:xfrm>
              <a:off x="1146175" y="6175375"/>
              <a:ext cx="406400" cy="317500"/>
            </p14:xfrm>
          </p:contentPart>
        </mc:Choice>
        <mc:Fallback xmlns="">
          <p:pic>
            <p:nvPicPr>
              <p:cNvPr id="13329" name="Ink 96"/>
              <p:cNvPicPr>
                <a:picLocks noRot="1" noChangeAspect="1" noEditPoints="1" noChangeArrowheads="1" noChangeShapeType="1"/>
              </p:cNvPicPr>
              <p:nvPr/>
            </p:nvPicPr>
            <p:blipFill>
              <a:blip r:embed="rId75"/>
              <a:stretch>
                <a:fillRect/>
              </a:stretch>
            </p:blipFill>
            <p:spPr>
              <a:xfrm>
                <a:off x="1133576" y="6172495"/>
                <a:ext cx="423678" cy="332259"/>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3330" name="Ink 97"/>
              <p14:cNvContentPartPr>
                <a14:cpLocks xmlns:a14="http://schemas.microsoft.com/office/drawing/2010/main" noRot="1" noChangeAspect="1" noEditPoints="1" noChangeArrowheads="1" noChangeShapeType="1"/>
              </p14:cNvContentPartPr>
              <p14:nvPr/>
            </p14:nvContentPartPr>
            <p14:xfrm>
              <a:off x="1677988" y="6186488"/>
              <a:ext cx="322262" cy="284162"/>
            </p14:xfrm>
          </p:contentPart>
        </mc:Choice>
        <mc:Fallback xmlns="">
          <p:pic>
            <p:nvPicPr>
              <p:cNvPr id="13330" name="Ink 97"/>
              <p:cNvPicPr>
                <a:picLocks noRot="1" noChangeAspect="1" noEditPoints="1" noChangeArrowheads="1" noChangeShapeType="1"/>
              </p:cNvPicPr>
              <p:nvPr/>
            </p:nvPicPr>
            <p:blipFill>
              <a:blip r:embed="rId77"/>
              <a:stretch>
                <a:fillRect/>
              </a:stretch>
            </p:blipFill>
            <p:spPr>
              <a:xfrm>
                <a:off x="1665040" y="6177855"/>
                <a:ext cx="341324" cy="300348"/>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3331" name="Ink 98"/>
              <p14:cNvContentPartPr>
                <a14:cpLocks xmlns:a14="http://schemas.microsoft.com/office/drawing/2010/main" noRot="1" noChangeAspect="1" noEditPoints="1" noChangeArrowheads="1" noChangeShapeType="1"/>
              </p14:cNvContentPartPr>
              <p14:nvPr/>
            </p14:nvContentPartPr>
            <p14:xfrm>
              <a:off x="9009063" y="2051050"/>
              <a:ext cx="42862" cy="1654175"/>
            </p14:xfrm>
          </p:contentPart>
        </mc:Choice>
        <mc:Fallback xmlns="">
          <p:pic>
            <p:nvPicPr>
              <p:cNvPr id="13331" name="Ink 98"/>
              <p:cNvPicPr>
                <a:picLocks noRot="1" noChangeAspect="1" noEditPoints="1" noChangeArrowheads="1" noChangeShapeType="1"/>
              </p:cNvPicPr>
              <p:nvPr/>
            </p:nvPicPr>
            <p:blipFill>
              <a:blip r:embed="rId79"/>
              <a:stretch>
                <a:fillRect/>
              </a:stretch>
            </p:blipFill>
            <p:spPr>
              <a:xfrm>
                <a:off x="8997897" y="2038450"/>
                <a:ext cx="65554" cy="1677935"/>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3332" name="Ink 99"/>
              <p14:cNvContentPartPr>
                <a14:cpLocks xmlns:a14="http://schemas.microsoft.com/office/drawing/2010/main" noRot="1" noChangeAspect="1" noEditPoints="1" noChangeArrowheads="1" noChangeShapeType="1"/>
              </p14:cNvContentPartPr>
              <p14:nvPr/>
            </p14:nvContentPartPr>
            <p14:xfrm>
              <a:off x="28575" y="3697288"/>
              <a:ext cx="0" cy="23812"/>
            </p14:xfrm>
          </p:contentPart>
        </mc:Choice>
        <mc:Fallback xmlns="">
          <p:pic>
            <p:nvPicPr>
              <p:cNvPr id="13332" name="Ink 99"/>
              <p:cNvPicPr>
                <a:picLocks noRot="1" noChangeAspect="1" noEditPoints="1" noChangeArrowheads="1" noChangeShapeType="1"/>
              </p:cNvPicPr>
              <p:nvPr/>
            </p:nvPicPr>
            <p:blipFill>
              <a:blip r:embed="rId81"/>
              <a:stretch>
                <a:fillRect/>
              </a:stretch>
            </p:blipFill>
            <p:spPr>
              <a:xfrm>
                <a:off x="28800" y="0"/>
                <a:ext cx="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3333" name="Ink 100"/>
              <p14:cNvContentPartPr>
                <a14:cpLocks xmlns:a14="http://schemas.microsoft.com/office/drawing/2010/main" noRot="1" noChangeAspect="1" noEditPoints="1" noChangeArrowheads="1" noChangeShapeType="1"/>
              </p14:cNvContentPartPr>
              <p14:nvPr/>
            </p14:nvContentPartPr>
            <p14:xfrm>
              <a:off x="5799138" y="3368675"/>
              <a:ext cx="642937" cy="407988"/>
            </p14:xfrm>
          </p:contentPart>
        </mc:Choice>
        <mc:Fallback xmlns="">
          <p:pic>
            <p:nvPicPr>
              <p:cNvPr id="13333" name="Ink 100"/>
              <p:cNvPicPr>
                <a:picLocks noRot="1" noChangeAspect="1" noEditPoints="1" noChangeArrowheads="1" noChangeShapeType="1"/>
              </p:cNvPicPr>
              <p:nvPr/>
            </p:nvPicPr>
            <p:blipFill>
              <a:blip r:embed="rId83"/>
              <a:stretch>
                <a:fillRect/>
              </a:stretch>
            </p:blipFill>
            <p:spPr>
              <a:xfrm>
                <a:off x="5784019" y="3353564"/>
                <a:ext cx="673176" cy="43749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3334" name="Ink 101"/>
              <p14:cNvContentPartPr>
                <a14:cpLocks xmlns:a14="http://schemas.microsoft.com/office/drawing/2010/main" noRot="1" noChangeAspect="1" noEditPoints="1" noChangeArrowheads="1" noChangeShapeType="1"/>
              </p14:cNvContentPartPr>
              <p14:nvPr/>
            </p14:nvContentPartPr>
            <p14:xfrm>
              <a:off x="4975225" y="3417888"/>
              <a:ext cx="442913" cy="450850"/>
            </p14:xfrm>
          </p:contentPart>
        </mc:Choice>
        <mc:Fallback xmlns="">
          <p:pic>
            <p:nvPicPr>
              <p:cNvPr id="13334" name="Ink 101"/>
              <p:cNvPicPr>
                <a:picLocks noRot="1" noChangeAspect="1" noEditPoints="1" noChangeArrowheads="1" noChangeShapeType="1"/>
              </p:cNvPicPr>
              <p:nvPr/>
            </p:nvPicPr>
            <p:blipFill>
              <a:blip r:embed="rId85"/>
              <a:stretch>
                <a:fillRect/>
              </a:stretch>
            </p:blipFill>
            <p:spPr>
              <a:xfrm>
                <a:off x="4960101" y="3402764"/>
                <a:ext cx="463438" cy="481099"/>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3335" name="Ink 102"/>
              <p14:cNvContentPartPr>
                <a14:cpLocks xmlns:a14="http://schemas.microsoft.com/office/drawing/2010/main" noRot="1" noChangeAspect="1" noEditPoints="1" noChangeArrowheads="1" noChangeShapeType="1"/>
              </p14:cNvContentPartPr>
              <p14:nvPr/>
            </p14:nvContentPartPr>
            <p14:xfrm>
              <a:off x="8307388" y="1611313"/>
              <a:ext cx="158750" cy="268287"/>
            </p14:xfrm>
          </p:contentPart>
        </mc:Choice>
        <mc:Fallback xmlns="">
          <p:pic>
            <p:nvPicPr>
              <p:cNvPr id="13335" name="Ink 102"/>
              <p:cNvPicPr>
                <a:picLocks noRot="1" noChangeAspect="1" noEditPoints="1" noChangeArrowheads="1" noChangeShapeType="1"/>
              </p:cNvPicPr>
              <p:nvPr/>
            </p:nvPicPr>
            <p:blipFill>
              <a:blip r:embed="rId87"/>
              <a:stretch>
                <a:fillRect/>
              </a:stretch>
            </p:blipFill>
            <p:spPr>
              <a:xfrm>
                <a:off x="8298709" y="1598078"/>
                <a:ext cx="180809" cy="295116"/>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3336" name="Ink 103"/>
              <p14:cNvContentPartPr>
                <a14:cpLocks xmlns:a14="http://schemas.microsoft.com/office/drawing/2010/main" noRot="1" noChangeAspect="1" noEditPoints="1" noChangeArrowheads="1" noChangeShapeType="1"/>
              </p14:cNvContentPartPr>
              <p14:nvPr/>
            </p14:nvContentPartPr>
            <p14:xfrm>
              <a:off x="8648700" y="1593850"/>
              <a:ext cx="96838" cy="93663"/>
            </p14:xfrm>
          </p:contentPart>
        </mc:Choice>
        <mc:Fallback xmlns="">
          <p:pic>
            <p:nvPicPr>
              <p:cNvPr id="13336" name="Ink 103"/>
              <p:cNvPicPr>
                <a:picLocks noRot="1" noChangeAspect="1" noEditPoints="1" noChangeArrowheads="1" noChangeShapeType="1"/>
              </p:cNvPicPr>
              <p:nvPr/>
            </p:nvPicPr>
            <p:blipFill>
              <a:blip r:embed="rId89"/>
              <a:stretch>
                <a:fillRect/>
              </a:stretch>
            </p:blipFill>
            <p:spPr>
              <a:xfrm>
                <a:off x="8637180" y="1582682"/>
                <a:ext cx="120598" cy="117079"/>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3337" name="Ink 104"/>
              <p14:cNvContentPartPr>
                <a14:cpLocks xmlns:a14="http://schemas.microsoft.com/office/drawing/2010/main" noRot="1" noChangeAspect="1" noEditPoints="1" noChangeArrowheads="1" noChangeShapeType="1"/>
              </p14:cNvContentPartPr>
              <p14:nvPr/>
            </p14:nvContentPartPr>
            <p14:xfrm>
              <a:off x="8670925" y="1550988"/>
              <a:ext cx="84138" cy="177800"/>
            </p14:xfrm>
          </p:contentPart>
        </mc:Choice>
        <mc:Fallback xmlns="">
          <p:pic>
            <p:nvPicPr>
              <p:cNvPr id="13337" name="Ink 104"/>
              <p:cNvPicPr>
                <a:picLocks noRot="1" noChangeAspect="1" noEditPoints="1" noChangeArrowheads="1" noChangeShapeType="1"/>
              </p:cNvPicPr>
              <p:nvPr/>
            </p:nvPicPr>
            <p:blipFill>
              <a:blip r:embed="rId91"/>
              <a:stretch>
                <a:fillRect/>
              </a:stretch>
            </p:blipFill>
            <p:spPr>
              <a:xfrm>
                <a:off x="8659059" y="1540910"/>
                <a:ext cx="106071" cy="199755"/>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3338" name="Ink 105"/>
              <p14:cNvContentPartPr>
                <a14:cpLocks xmlns:a14="http://schemas.microsoft.com/office/drawing/2010/main" noRot="1" noChangeAspect="1" noEditPoints="1" noChangeArrowheads="1" noChangeShapeType="1"/>
              </p14:cNvContentPartPr>
              <p14:nvPr/>
            </p14:nvContentPartPr>
            <p14:xfrm>
              <a:off x="8299450" y="1976438"/>
              <a:ext cx="182563" cy="279400"/>
            </p14:xfrm>
          </p:contentPart>
        </mc:Choice>
        <mc:Fallback xmlns="">
          <p:pic>
            <p:nvPicPr>
              <p:cNvPr id="13338" name="Ink 105"/>
              <p:cNvPicPr>
                <a:picLocks noRot="1" noChangeAspect="1" noEditPoints="1" noChangeArrowheads="1" noChangeShapeType="1"/>
              </p:cNvPicPr>
              <p:nvPr/>
            </p:nvPicPr>
            <p:blipFill>
              <a:blip r:embed="rId93"/>
              <a:stretch>
                <a:fillRect/>
              </a:stretch>
            </p:blipFill>
            <p:spPr>
              <a:xfrm>
                <a:off x="8285407" y="1963116"/>
                <a:ext cx="209929" cy="306044"/>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3339" name="Ink 106"/>
              <p14:cNvContentPartPr>
                <a14:cpLocks xmlns:a14="http://schemas.microsoft.com/office/drawing/2010/main" noRot="1" noChangeAspect="1" noEditPoints="1" noChangeArrowheads="1" noChangeShapeType="1"/>
              </p14:cNvContentPartPr>
              <p14:nvPr/>
            </p14:nvContentPartPr>
            <p14:xfrm>
              <a:off x="8672513" y="2016125"/>
              <a:ext cx="79375" cy="128588"/>
            </p14:xfrm>
          </p:contentPart>
        </mc:Choice>
        <mc:Fallback xmlns="">
          <p:pic>
            <p:nvPicPr>
              <p:cNvPr id="13339" name="Ink 106"/>
              <p:cNvPicPr>
                <a:picLocks noRot="1" noChangeAspect="1" noEditPoints="1" noChangeArrowheads="1" noChangeShapeType="1"/>
              </p:cNvPicPr>
              <p:nvPr/>
            </p:nvPicPr>
            <p:blipFill>
              <a:blip r:embed="rId95"/>
              <a:stretch>
                <a:fillRect/>
              </a:stretch>
            </p:blipFill>
            <p:spPr>
              <a:xfrm>
                <a:off x="8659583" y="2012174"/>
                <a:ext cx="96256" cy="144751"/>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340" name="Ink 107"/>
              <p14:cNvContentPartPr>
                <a14:cpLocks xmlns:a14="http://schemas.microsoft.com/office/drawing/2010/main" noRot="1" noChangeAspect="1" noEditPoints="1" noChangeArrowheads="1" noChangeShapeType="1"/>
              </p14:cNvContentPartPr>
              <p14:nvPr/>
            </p14:nvContentPartPr>
            <p14:xfrm>
              <a:off x="8810625" y="1982788"/>
              <a:ext cx="111125" cy="130175"/>
            </p14:xfrm>
          </p:contentPart>
        </mc:Choice>
        <mc:Fallback xmlns="">
          <p:pic>
            <p:nvPicPr>
              <p:cNvPr id="13340" name="Ink 107"/>
              <p:cNvPicPr>
                <a:picLocks noRot="1" noChangeAspect="1" noEditPoints="1" noChangeArrowheads="1" noChangeShapeType="1"/>
              </p:cNvPicPr>
              <p:nvPr/>
            </p:nvPicPr>
            <p:blipFill>
              <a:blip r:embed="rId97"/>
              <a:stretch>
                <a:fillRect/>
              </a:stretch>
            </p:blipFill>
            <p:spPr>
              <a:xfrm>
                <a:off x="8798038" y="1969842"/>
                <a:ext cx="136659" cy="156066"/>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3341" name="Ink 108"/>
              <p14:cNvContentPartPr>
                <a14:cpLocks xmlns:a14="http://schemas.microsoft.com/office/drawing/2010/main" noRot="1" noChangeAspect="1" noEditPoints="1" noChangeArrowheads="1" noChangeShapeType="1"/>
              </p14:cNvContentPartPr>
              <p14:nvPr/>
            </p14:nvContentPartPr>
            <p14:xfrm>
              <a:off x="8751888" y="2184400"/>
              <a:ext cx="257175" cy="65088"/>
            </p14:xfrm>
          </p:contentPart>
        </mc:Choice>
        <mc:Fallback xmlns="">
          <p:pic>
            <p:nvPicPr>
              <p:cNvPr id="13341" name="Ink 108"/>
              <p:cNvPicPr>
                <a:picLocks noRot="1" noChangeAspect="1" noEditPoints="1" noChangeArrowheads="1" noChangeShapeType="1"/>
              </p:cNvPicPr>
              <p:nvPr/>
            </p:nvPicPr>
            <p:blipFill>
              <a:blip r:embed="rId99"/>
              <a:stretch>
                <a:fillRect/>
              </a:stretch>
            </p:blipFill>
            <p:spPr>
              <a:xfrm>
                <a:off x="8743243" y="2180444"/>
                <a:ext cx="277346"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3342" name="Ink 109"/>
              <p14:cNvContentPartPr>
                <a14:cpLocks xmlns:a14="http://schemas.microsoft.com/office/drawing/2010/main" noRot="1" noChangeAspect="1" noEditPoints="1" noChangeArrowheads="1" noChangeShapeType="1"/>
              </p14:cNvContentPartPr>
              <p14:nvPr/>
            </p14:nvContentPartPr>
            <p14:xfrm>
              <a:off x="8691563" y="1717675"/>
              <a:ext cx="196850" cy="71438"/>
            </p14:xfrm>
          </p:contentPart>
        </mc:Choice>
        <mc:Fallback xmlns="">
          <p:pic>
            <p:nvPicPr>
              <p:cNvPr id="13342" name="Ink 109"/>
              <p:cNvPicPr>
                <a:picLocks noRot="1" noChangeAspect="1" noEditPoints="1" noChangeArrowheads="1" noChangeShapeType="1"/>
              </p:cNvPicPr>
              <p:nvPr/>
            </p:nvPicPr>
            <p:blipFill>
              <a:blip r:embed="rId101"/>
              <a:stretch>
                <a:fillRect/>
              </a:stretch>
            </p:blipFill>
            <p:spPr>
              <a:xfrm>
                <a:off x="8684006" y="1705408"/>
                <a:ext cx="216643" cy="89839"/>
              </a:xfrm>
              <a:prstGeom prst="rect">
                <a:avLst/>
              </a:prstGeom>
            </p:spPr>
          </p:pic>
        </mc:Fallback>
      </mc:AlternateContent>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custDataLst>
              <p:tags r:id="rId1"/>
            </p:custDataLst>
          </p:nvPr>
        </p:nvGrpSpPr>
        <p:grpSpPr bwMode="auto">
          <a:xfrm>
            <a:off x="319088" y="1285875"/>
            <a:ext cx="500062" cy="180975"/>
            <a:chOff x="295" y="1311"/>
            <a:chExt cx="5177" cy="114"/>
          </a:xfrm>
        </p:grpSpPr>
        <p:sp>
          <p:nvSpPr>
            <p:cNvPr id="51313" name="Rectangle 3"/>
            <p:cNvSpPr>
              <a:spLocks noChangeArrowheads="1"/>
            </p:cNvSpPr>
            <p:nvPr>
              <p:custDataLst>
                <p:tags r:id="rId9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4" name="Rectangle 4"/>
            <p:cNvSpPr>
              <a:spLocks noChangeArrowheads="1"/>
            </p:cNvSpPr>
            <p:nvPr>
              <p:custDataLst>
                <p:tags r:id="rId9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1203"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FROM memory</a:t>
            </a:r>
          </a:p>
        </p:txBody>
      </p:sp>
      <p:sp>
        <p:nvSpPr>
          <p:cNvPr id="51204" name="Text Box 9"/>
          <p:cNvSpPr txBox="1">
            <a:spLocks noChangeArrowheads="1"/>
          </p:cNvSpPr>
          <p:nvPr>
            <p:custDataLst>
              <p:tags r:id="rId3"/>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1205" name="Rectangle 11"/>
          <p:cNvSpPr>
            <a:spLocks noChangeArrowheads="1"/>
          </p:cNvSpPr>
          <p:nvPr>
            <p:custDataLst>
              <p:tags r:id="rId4"/>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6" name="Rectangle 12"/>
          <p:cNvSpPr>
            <a:spLocks noChangeArrowheads="1"/>
          </p:cNvSpPr>
          <p:nvPr>
            <p:custDataLst>
              <p:tags r:id="rId5"/>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7"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8"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9"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0"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1"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2"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3" name="Rectangle 22"/>
          <p:cNvSpPr>
            <a:spLocks noChangeArrowheads="1"/>
          </p:cNvSpPr>
          <p:nvPr>
            <p:custDataLst>
              <p:tags r:id="rId12"/>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4" name="Rectangle 23"/>
          <p:cNvSpPr>
            <a:spLocks noChangeArrowheads="1"/>
          </p:cNvSpPr>
          <p:nvPr>
            <p:custDataLst>
              <p:tags r:id="rId13"/>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5" name="Text Box 25"/>
          <p:cNvSpPr txBox="1">
            <a:spLocks noChangeArrowheads="1"/>
          </p:cNvSpPr>
          <p:nvPr>
            <p:custDataLst>
              <p:tags r:id="rId14"/>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1216" name="Text Box 26"/>
          <p:cNvSpPr txBox="1">
            <a:spLocks noChangeArrowheads="1"/>
          </p:cNvSpPr>
          <p:nvPr>
            <p:custDataLst>
              <p:tags r:id="rId15"/>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1217" name="Rectangle 28"/>
          <p:cNvSpPr>
            <a:spLocks noChangeArrowheads="1"/>
          </p:cNvSpPr>
          <p:nvPr>
            <p:custDataLst>
              <p:tags r:id="rId16"/>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nop</a:t>
            </a:r>
            <a:endParaRPr lang="en-US" sz="1800">
              <a:latin typeface="Arial" charset="0"/>
            </a:endParaRPr>
          </a:p>
        </p:txBody>
      </p:sp>
      <p:sp>
        <p:nvSpPr>
          <p:cNvPr id="51218" name="Text Box 29"/>
          <p:cNvSpPr txBox="1">
            <a:spLocks noChangeArrowheads="1"/>
          </p:cNvSpPr>
          <p:nvPr>
            <p:custDataLst>
              <p:tags r:id="rId17"/>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1219" name="Text Box 30"/>
          <p:cNvSpPr txBox="1">
            <a:spLocks noChangeArrowheads="1"/>
          </p:cNvSpPr>
          <p:nvPr>
            <p:custDataLst>
              <p:tags r:id="rId18"/>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1220" name="Text Box 31"/>
          <p:cNvSpPr txBox="1">
            <a:spLocks noChangeArrowheads="1"/>
          </p:cNvSpPr>
          <p:nvPr>
            <p:custDataLst>
              <p:tags r:id="rId19"/>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1221" name="Text Box 32"/>
          <p:cNvSpPr txBox="1">
            <a:spLocks noChangeArrowheads="1"/>
          </p:cNvSpPr>
          <p:nvPr>
            <p:custDataLst>
              <p:tags r:id="rId20"/>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1222" name="Text Box 33"/>
          <p:cNvSpPr txBox="1">
            <a:spLocks noChangeArrowheads="1"/>
          </p:cNvSpPr>
          <p:nvPr>
            <p:custDataLst>
              <p:tags r:id="rId21"/>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1223" name="Text Box 34"/>
          <p:cNvSpPr txBox="1">
            <a:spLocks noChangeArrowheads="1"/>
          </p:cNvSpPr>
          <p:nvPr>
            <p:custDataLst>
              <p:tags r:id="rId22"/>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1224" name="Text Box 35"/>
          <p:cNvSpPr txBox="1">
            <a:spLocks noChangeArrowheads="1"/>
          </p:cNvSpPr>
          <p:nvPr>
            <p:custDataLst>
              <p:tags r:id="rId23"/>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1225" name="Rectangle 49"/>
          <p:cNvSpPr>
            <a:spLocks noChangeArrowheads="1"/>
          </p:cNvSpPr>
          <p:nvPr>
            <p:custDataLst>
              <p:tags r:id="rId24"/>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0000FF"/>
                </a:solidFill>
                <a:latin typeface="Courier New" pitchFamily="-106" charset="0"/>
              </a:rPr>
              <a:t>n</a:t>
            </a:r>
            <a:r>
              <a:rPr lang="en-US" sz="1800" b="1">
                <a:latin typeface="Courier New" pitchFamily="-106" charset="0"/>
              </a:rPr>
              <a:t> r15 3</a:t>
            </a:r>
            <a:endParaRPr lang="en-US" sz="1800">
              <a:latin typeface="Arial" charset="0"/>
            </a:endParaRPr>
          </a:p>
        </p:txBody>
      </p:sp>
      <p:sp>
        <p:nvSpPr>
          <p:cNvPr id="51226"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51227" name="Rectangle 52"/>
          <p:cNvSpPr>
            <a:spLocks noChangeArrowheads="1"/>
          </p:cNvSpPr>
          <p:nvPr>
            <p:custDataLst>
              <p:tags r:id="rId26"/>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8" name="Rectangle 53"/>
          <p:cNvSpPr>
            <a:spLocks noChangeArrowheads="1"/>
          </p:cNvSpPr>
          <p:nvPr>
            <p:custDataLst>
              <p:tags r:id="rId27"/>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9" name="Rectangle 54"/>
          <p:cNvSpPr>
            <a:spLocks noChangeArrowheads="1"/>
          </p:cNvSpPr>
          <p:nvPr>
            <p:custDataLst>
              <p:tags r:id="rId28"/>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30" name="Text Box 56"/>
          <p:cNvSpPr txBox="1">
            <a:spLocks noChangeArrowheads="1"/>
          </p:cNvSpPr>
          <p:nvPr>
            <p:custDataLst>
              <p:tags r:id="rId29"/>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1231" name="Text Box 57"/>
          <p:cNvSpPr txBox="1">
            <a:spLocks noChangeArrowheads="1"/>
          </p:cNvSpPr>
          <p:nvPr>
            <p:custDataLst>
              <p:tags r:id="rId30"/>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1232" name="Group 183"/>
          <p:cNvGrpSpPr>
            <a:grpSpLocks/>
          </p:cNvGrpSpPr>
          <p:nvPr>
            <p:custDataLst>
              <p:tags r:id="rId31"/>
            </p:custDataLst>
          </p:nvPr>
        </p:nvGrpSpPr>
        <p:grpSpPr bwMode="auto">
          <a:xfrm>
            <a:off x="3048000" y="1285875"/>
            <a:ext cx="2698750" cy="180975"/>
            <a:chOff x="295" y="1311"/>
            <a:chExt cx="5177" cy="114"/>
          </a:xfrm>
        </p:grpSpPr>
        <p:sp>
          <p:nvSpPr>
            <p:cNvPr id="51311" name="Rectangle 184"/>
            <p:cNvSpPr>
              <a:spLocks noChangeArrowheads="1"/>
            </p:cNvSpPr>
            <p:nvPr>
              <p:custDataLst>
                <p:tags r:id="rId9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2" name="Rectangle 185"/>
            <p:cNvSpPr>
              <a:spLocks noChangeArrowheads="1"/>
            </p:cNvSpPr>
            <p:nvPr>
              <p:custDataLst>
                <p:tags r:id="rId9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3" name="Group 186"/>
          <p:cNvGrpSpPr>
            <a:grpSpLocks/>
          </p:cNvGrpSpPr>
          <p:nvPr>
            <p:custDataLst>
              <p:tags r:id="rId32"/>
            </p:custDataLst>
          </p:nvPr>
        </p:nvGrpSpPr>
        <p:grpSpPr bwMode="auto">
          <a:xfrm>
            <a:off x="8166100" y="1285875"/>
            <a:ext cx="563563" cy="180975"/>
            <a:chOff x="295" y="1311"/>
            <a:chExt cx="5177" cy="114"/>
          </a:xfrm>
        </p:grpSpPr>
        <p:sp>
          <p:nvSpPr>
            <p:cNvPr id="51309" name="Rectangle 187"/>
            <p:cNvSpPr>
              <a:spLocks noChangeArrowheads="1"/>
            </p:cNvSpPr>
            <p:nvPr>
              <p:custDataLst>
                <p:tags r:id="rId9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0" name="Rectangle 188"/>
            <p:cNvSpPr>
              <a:spLocks noChangeArrowheads="1"/>
            </p:cNvSpPr>
            <p:nvPr>
              <p:custDataLst>
                <p:tags r:id="rId9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4" name="Group 190"/>
          <p:cNvGrpSpPr>
            <a:grpSpLocks/>
          </p:cNvGrpSpPr>
          <p:nvPr>
            <p:custDataLst>
              <p:tags r:id="rId33"/>
            </p:custDataLst>
          </p:nvPr>
        </p:nvGrpSpPr>
        <p:grpSpPr bwMode="auto">
          <a:xfrm>
            <a:off x="7831138" y="4156075"/>
            <a:ext cx="225425" cy="300038"/>
            <a:chOff x="2928" y="1051"/>
            <a:chExt cx="840" cy="957"/>
          </a:xfrm>
        </p:grpSpPr>
        <p:sp>
          <p:nvSpPr>
            <p:cNvPr id="51296" name="Freeform 191"/>
            <p:cNvSpPr>
              <a:spLocks/>
            </p:cNvSpPr>
            <p:nvPr>
              <p:custDataLst>
                <p:tags r:id="rId8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97" name="Oval 192"/>
            <p:cNvSpPr>
              <a:spLocks noChangeArrowheads="1"/>
            </p:cNvSpPr>
            <p:nvPr>
              <p:custDataLst>
                <p:tags r:id="rId8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8" name="Oval 193"/>
            <p:cNvSpPr>
              <a:spLocks noChangeArrowheads="1"/>
            </p:cNvSpPr>
            <p:nvPr>
              <p:custDataLst>
                <p:tags r:id="rId8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9" name="Oval 194"/>
            <p:cNvSpPr>
              <a:spLocks noChangeArrowheads="1"/>
            </p:cNvSpPr>
            <p:nvPr>
              <p:custDataLst>
                <p:tags r:id="rId8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0" name="Oval 195"/>
            <p:cNvSpPr>
              <a:spLocks noChangeArrowheads="1"/>
            </p:cNvSpPr>
            <p:nvPr>
              <p:custDataLst>
                <p:tags r:id="rId8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1" name="Oval 196"/>
            <p:cNvSpPr>
              <a:spLocks noChangeArrowheads="1"/>
            </p:cNvSpPr>
            <p:nvPr>
              <p:custDataLst>
                <p:tags r:id="rId8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2" name="Oval 197"/>
            <p:cNvSpPr>
              <a:spLocks noChangeArrowheads="1"/>
            </p:cNvSpPr>
            <p:nvPr>
              <p:custDataLst>
                <p:tags r:id="rId8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3" name="Oval 198"/>
            <p:cNvSpPr>
              <a:spLocks noChangeArrowheads="1"/>
            </p:cNvSpPr>
            <p:nvPr>
              <p:custDataLst>
                <p:tags r:id="rId8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4" name="AutoShape 199"/>
            <p:cNvSpPr>
              <a:spLocks noChangeArrowheads="1"/>
            </p:cNvSpPr>
            <p:nvPr>
              <p:custDataLst>
                <p:tags r:id="rId8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05" name="Freeform 200"/>
            <p:cNvSpPr>
              <a:spLocks/>
            </p:cNvSpPr>
            <p:nvPr>
              <p:custDataLst>
                <p:tags r:id="rId8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06" name="Freeform 201"/>
            <p:cNvSpPr>
              <a:spLocks/>
            </p:cNvSpPr>
            <p:nvPr>
              <p:custDataLst>
                <p:tags r:id="rId9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07" name="Freeform 202"/>
            <p:cNvSpPr>
              <a:spLocks/>
            </p:cNvSpPr>
            <p:nvPr>
              <p:custDataLst>
                <p:tags r:id="rId9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08" name="Freeform 203"/>
            <p:cNvSpPr>
              <a:spLocks/>
            </p:cNvSpPr>
            <p:nvPr>
              <p:custDataLst>
                <p:tags r:id="rId9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5" name="Group 204"/>
          <p:cNvGrpSpPr>
            <a:grpSpLocks/>
          </p:cNvGrpSpPr>
          <p:nvPr>
            <p:custDataLst>
              <p:tags r:id="rId34"/>
            </p:custDataLst>
          </p:nvPr>
        </p:nvGrpSpPr>
        <p:grpSpPr bwMode="auto">
          <a:xfrm>
            <a:off x="7224713" y="4156075"/>
            <a:ext cx="225425" cy="300038"/>
            <a:chOff x="2928" y="1051"/>
            <a:chExt cx="840" cy="957"/>
          </a:xfrm>
        </p:grpSpPr>
        <p:sp>
          <p:nvSpPr>
            <p:cNvPr id="51283" name="Freeform 205"/>
            <p:cNvSpPr>
              <a:spLocks/>
            </p:cNvSpPr>
            <p:nvPr>
              <p:custDataLst>
                <p:tags r:id="rId6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4" name="Oval 206"/>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85" name="Oval 207"/>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6" name="Oval 208"/>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7" name="Oval 209"/>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8" name="Oval 210"/>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9" name="Oval 211"/>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0" name="Oval 212"/>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1" name="AutoShape 213"/>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92" name="Freeform 214"/>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93" name="Freeform 215"/>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94" name="Freeform 216"/>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95" name="Freeform 217"/>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6" name="Group 218"/>
          <p:cNvGrpSpPr>
            <a:grpSpLocks/>
          </p:cNvGrpSpPr>
          <p:nvPr>
            <p:custDataLst>
              <p:tags r:id="rId35"/>
            </p:custDataLst>
          </p:nvPr>
        </p:nvGrpSpPr>
        <p:grpSpPr bwMode="auto">
          <a:xfrm>
            <a:off x="6943725" y="4156075"/>
            <a:ext cx="225425" cy="300038"/>
            <a:chOff x="2928" y="1051"/>
            <a:chExt cx="840" cy="957"/>
          </a:xfrm>
        </p:grpSpPr>
        <p:sp>
          <p:nvSpPr>
            <p:cNvPr id="51270" name="Freeform 219"/>
            <p:cNvSpPr>
              <a:spLocks/>
            </p:cNvSpPr>
            <p:nvPr>
              <p:custDataLst>
                <p:tags r:id="rId5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71" name="Oval 220"/>
            <p:cNvSpPr>
              <a:spLocks noChangeArrowheads="1"/>
            </p:cNvSpPr>
            <p:nvPr>
              <p:custDataLst>
                <p:tags r:id="rId5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72" name="Oval 221"/>
            <p:cNvSpPr>
              <a:spLocks noChangeArrowheads="1"/>
            </p:cNvSpPr>
            <p:nvPr>
              <p:custDataLst>
                <p:tags r:id="rId5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3" name="Oval 222"/>
            <p:cNvSpPr>
              <a:spLocks noChangeArrowheads="1"/>
            </p:cNvSpPr>
            <p:nvPr>
              <p:custDataLst>
                <p:tags r:id="rId5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4" name="Oval 223"/>
            <p:cNvSpPr>
              <a:spLocks noChangeArrowheads="1"/>
            </p:cNvSpPr>
            <p:nvPr>
              <p:custDataLst>
                <p:tags r:id="rId5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5" name="Oval 224"/>
            <p:cNvSpPr>
              <a:spLocks noChangeArrowheads="1"/>
            </p:cNvSpPr>
            <p:nvPr>
              <p:custDataLst>
                <p:tags r:id="rId5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6" name="Oval 225"/>
            <p:cNvSpPr>
              <a:spLocks noChangeArrowheads="1"/>
            </p:cNvSpPr>
            <p:nvPr>
              <p:custDataLst>
                <p:tags r:id="rId6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7" name="Oval 226"/>
            <p:cNvSpPr>
              <a:spLocks noChangeArrowheads="1"/>
            </p:cNvSpPr>
            <p:nvPr>
              <p:custDataLst>
                <p:tags r:id="rId6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8" name="AutoShape 227"/>
            <p:cNvSpPr>
              <a:spLocks noChangeArrowheads="1"/>
            </p:cNvSpPr>
            <p:nvPr>
              <p:custDataLst>
                <p:tags r:id="rId6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79" name="Freeform 228"/>
            <p:cNvSpPr>
              <a:spLocks/>
            </p:cNvSpPr>
            <p:nvPr>
              <p:custDataLst>
                <p:tags r:id="rId6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80" name="Freeform 229"/>
            <p:cNvSpPr>
              <a:spLocks/>
            </p:cNvSpPr>
            <p:nvPr>
              <p:custDataLst>
                <p:tags r:id="rId6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81" name="Freeform 230"/>
            <p:cNvSpPr>
              <a:spLocks/>
            </p:cNvSpPr>
            <p:nvPr>
              <p:custDataLst>
                <p:tags r:id="rId6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82" name="Freeform 231"/>
            <p:cNvSpPr>
              <a:spLocks/>
            </p:cNvSpPr>
            <p:nvPr>
              <p:custDataLst>
                <p:tags r:id="rId6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7" name="Group 232"/>
          <p:cNvGrpSpPr>
            <a:grpSpLocks/>
          </p:cNvGrpSpPr>
          <p:nvPr>
            <p:custDataLst>
              <p:tags r:id="rId36"/>
            </p:custDataLst>
          </p:nvPr>
        </p:nvGrpSpPr>
        <p:grpSpPr bwMode="auto">
          <a:xfrm>
            <a:off x="7513638" y="4170363"/>
            <a:ext cx="234950" cy="273050"/>
            <a:chOff x="1824" y="4512"/>
            <a:chExt cx="528" cy="241"/>
          </a:xfrm>
        </p:grpSpPr>
        <p:sp>
          <p:nvSpPr>
            <p:cNvPr id="51258" name="Freeform 233"/>
            <p:cNvSpPr>
              <a:spLocks/>
            </p:cNvSpPr>
            <p:nvPr>
              <p:custDataLst>
                <p:tags r:id="rId4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51259" name="Oval 234"/>
            <p:cNvSpPr>
              <a:spLocks noChangeArrowheads="1"/>
            </p:cNvSpPr>
            <p:nvPr>
              <p:custDataLst>
                <p:tags r:id="rId4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51260" name="Oval 235"/>
            <p:cNvSpPr>
              <a:spLocks noChangeArrowheads="1"/>
            </p:cNvSpPr>
            <p:nvPr>
              <p:custDataLst>
                <p:tags r:id="rId4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1" name="Oval 236"/>
            <p:cNvSpPr>
              <a:spLocks noChangeArrowheads="1"/>
            </p:cNvSpPr>
            <p:nvPr>
              <p:custDataLst>
                <p:tags r:id="rId4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2" name="Oval 237"/>
            <p:cNvSpPr>
              <a:spLocks noChangeArrowheads="1"/>
            </p:cNvSpPr>
            <p:nvPr>
              <p:custDataLst>
                <p:tags r:id="rId4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3" name="Oval 238"/>
            <p:cNvSpPr>
              <a:spLocks noChangeArrowheads="1"/>
            </p:cNvSpPr>
            <p:nvPr>
              <p:custDataLst>
                <p:tags r:id="rId4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4" name="Oval 239"/>
            <p:cNvSpPr>
              <a:spLocks noChangeArrowheads="1"/>
            </p:cNvSpPr>
            <p:nvPr>
              <p:custDataLst>
                <p:tags r:id="rId4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5" name="Oval 240"/>
            <p:cNvSpPr>
              <a:spLocks noChangeArrowheads="1"/>
            </p:cNvSpPr>
            <p:nvPr>
              <p:custDataLst>
                <p:tags r:id="rId4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6" name="Freeform 241"/>
            <p:cNvSpPr>
              <a:spLocks/>
            </p:cNvSpPr>
            <p:nvPr>
              <p:custDataLst>
                <p:tags r:id="rId5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7" name="Freeform 242"/>
            <p:cNvSpPr>
              <a:spLocks/>
            </p:cNvSpPr>
            <p:nvPr>
              <p:custDataLst>
                <p:tags r:id="rId5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8" name="AutoShape 243"/>
            <p:cNvSpPr>
              <a:spLocks noChangeArrowheads="1"/>
            </p:cNvSpPr>
            <p:nvPr>
              <p:custDataLst>
                <p:tags r:id="rId5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51269" name="AutoShape 244"/>
            <p:cNvSpPr>
              <a:spLocks noChangeArrowheads="1"/>
            </p:cNvSpPr>
            <p:nvPr>
              <p:custDataLst>
                <p:tags r:id="rId5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51238" name="Rectangle 269"/>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FF0000"/>
                </a:solidFill>
                <a:latin typeface="Courier New" pitchFamily="-106" charset="0"/>
              </a:rPr>
              <a:t>i</a:t>
            </a:r>
            <a:r>
              <a:rPr lang="en-US" sz="1800" b="1">
                <a:latin typeface="Courier New" pitchFamily="-106" charset="0"/>
              </a:rPr>
              <a:t> r1 r15 </a:t>
            </a:r>
            <a:endParaRPr lang="en-US" sz="1800">
              <a:latin typeface="Arial" charset="0"/>
            </a:endParaRPr>
          </a:p>
        </p:txBody>
      </p:sp>
      <p:sp>
        <p:nvSpPr>
          <p:cNvPr id="51239" name="Rectangle 270"/>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r0</a:t>
            </a:r>
            <a:endParaRPr lang="en-US" sz="1800">
              <a:latin typeface="Arial" charset="0"/>
            </a:endParaRPr>
          </a:p>
        </p:txBody>
      </p:sp>
      <p:sp>
        <p:nvSpPr>
          <p:cNvPr id="5124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51241" name="Rectangle 270"/>
          <p:cNvSpPr>
            <a:spLocks noChangeArrowheads="1"/>
          </p:cNvSpPr>
          <p:nvPr>
            <p:custDataLst>
              <p:tags r:id="rId3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51242" name="Text Box 9"/>
          <p:cNvSpPr txBox="1">
            <a:spLocks noChangeArrowheads="1"/>
          </p:cNvSpPr>
          <p:nvPr>
            <p:custDataLst>
              <p:tags r:id="rId40"/>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1243" name="Rectangle 11"/>
          <p:cNvSpPr>
            <a:spLocks noChangeArrowheads="1"/>
          </p:cNvSpPr>
          <p:nvPr>
            <p:custDataLst>
              <p:tags r:id="rId41"/>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44" name="Rectangle 115"/>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1245"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46" name="Left Arrow 33"/>
          <p:cNvSpPr>
            <a:spLocks noChangeArrowheads="1"/>
          </p:cNvSpPr>
          <p:nvPr/>
        </p:nvSpPr>
        <p:spPr bwMode="auto">
          <a:xfrm>
            <a:off x="2519363" y="5105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51247" name="TextBox 119"/>
          <p:cNvSpPr txBox="1">
            <a:spLocks noChangeArrowheads="1"/>
          </p:cNvSpPr>
          <p:nvPr/>
        </p:nvSpPr>
        <p:spPr bwMode="auto">
          <a:xfrm>
            <a:off x="2438400" y="5491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51248" name="Rectangle 121"/>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51249" name="Line 248"/>
          <p:cNvSpPr>
            <a:spLocks noChangeShapeType="1"/>
          </p:cNvSpPr>
          <p:nvPr/>
        </p:nvSpPr>
        <p:spPr bwMode="auto">
          <a:xfrm flipH="1">
            <a:off x="5168900" y="31496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101">
            <p14:nvContentPartPr>
              <p14:cNvPr id="8194" name="Ink 108"/>
              <p14:cNvContentPartPr>
                <a14:cpLocks xmlns:a14="http://schemas.microsoft.com/office/drawing/2010/main" noRot="1" noChangeAspect="1" noEditPoints="1" noChangeArrowheads="1" noChangeShapeType="1"/>
              </p14:cNvContentPartPr>
              <p14:nvPr/>
            </p14:nvContentPartPr>
            <p14:xfrm>
              <a:off x="6513513" y="2474913"/>
              <a:ext cx="138112" cy="14287"/>
            </p14:xfrm>
          </p:contentPart>
        </mc:Choice>
        <mc:Fallback xmlns="">
          <p:pic>
            <p:nvPicPr>
              <p:cNvPr id="8194" name="Ink 108"/>
              <p:cNvPicPr>
                <a:picLocks noRot="1" noChangeAspect="1" noEditPoints="1" noChangeArrowheads="1" noChangeShapeType="1"/>
              </p:cNvPicPr>
              <p:nvPr/>
            </p:nvPicPr>
            <p:blipFill>
              <a:blip r:embed="rId102"/>
              <a:stretch>
                <a:fillRect/>
              </a:stretch>
            </p:blipFill>
            <p:spPr>
              <a:xfrm>
                <a:off x="6499846" y="2467220"/>
                <a:ext cx="157174" cy="35901"/>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195" name="Ink 109"/>
              <p14:cNvContentPartPr>
                <a14:cpLocks xmlns:a14="http://schemas.microsoft.com/office/drawing/2010/main" noRot="1" noChangeAspect="1" noEditPoints="1" noChangeArrowheads="1" noChangeShapeType="1"/>
              </p14:cNvContentPartPr>
              <p14:nvPr/>
            </p14:nvContentPartPr>
            <p14:xfrm>
              <a:off x="2282825" y="3395663"/>
              <a:ext cx="223838" cy="315912"/>
            </p14:xfrm>
          </p:contentPart>
        </mc:Choice>
        <mc:Fallback xmlns="">
          <p:pic>
            <p:nvPicPr>
              <p:cNvPr id="8195" name="Ink 109"/>
              <p:cNvPicPr>
                <a:picLocks noRot="1" noChangeAspect="1" noEditPoints="1" noChangeArrowheads="1" noChangeShapeType="1"/>
              </p:cNvPicPr>
              <p:nvPr/>
            </p:nvPicPr>
            <p:blipFill>
              <a:blip r:embed="rId104"/>
              <a:stretch>
                <a:fillRect/>
              </a:stretch>
            </p:blipFill>
            <p:spPr>
              <a:xfrm>
                <a:off x="2272372" y="3380174"/>
                <a:ext cx="250151" cy="347251"/>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96" name="Ink 114"/>
              <p14:cNvContentPartPr>
                <a14:cpLocks xmlns:a14="http://schemas.microsoft.com/office/drawing/2010/main" noRot="1" noChangeAspect="1" noEditPoints="1" noChangeArrowheads="1" noChangeShapeType="1"/>
              </p14:cNvContentPartPr>
              <p14:nvPr/>
            </p14:nvContentPartPr>
            <p14:xfrm>
              <a:off x="5784850" y="1898650"/>
              <a:ext cx="1935163" cy="1792288"/>
            </p14:xfrm>
          </p:contentPart>
        </mc:Choice>
        <mc:Fallback xmlns="">
          <p:pic>
            <p:nvPicPr>
              <p:cNvPr id="8196" name="Ink 114"/>
              <p:cNvPicPr>
                <a:picLocks noRot="1" noChangeAspect="1" noEditPoints="1" noChangeArrowheads="1" noChangeShapeType="1"/>
              </p:cNvPicPr>
              <p:nvPr/>
            </p:nvPicPr>
            <p:blipFill>
              <a:blip r:embed="rId106"/>
              <a:stretch>
                <a:fillRect/>
              </a:stretch>
            </p:blipFill>
            <p:spPr>
              <a:xfrm>
                <a:off x="5769009" y="1886769"/>
                <a:ext cx="1957125" cy="1816411"/>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198" name="Ink 116"/>
              <p14:cNvContentPartPr>
                <a14:cpLocks xmlns:a14="http://schemas.microsoft.com/office/drawing/2010/main" noRot="1" noChangeAspect="1" noEditPoints="1" noChangeArrowheads="1" noChangeShapeType="1"/>
              </p14:cNvContentPartPr>
              <p14:nvPr/>
            </p14:nvContentPartPr>
            <p14:xfrm>
              <a:off x="1200150" y="2409825"/>
              <a:ext cx="611188" cy="236538"/>
            </p14:xfrm>
          </p:contentPart>
        </mc:Choice>
        <mc:Fallback xmlns="">
          <p:pic>
            <p:nvPicPr>
              <p:cNvPr id="8198" name="Ink 116"/>
              <p:cNvPicPr>
                <a:picLocks noRot="1" noChangeAspect="1" noEditPoints="1" noChangeArrowheads="1" noChangeShapeType="1"/>
              </p:cNvPicPr>
              <p:nvPr/>
            </p:nvPicPr>
            <p:blipFill>
              <a:blip r:embed="rId108"/>
              <a:stretch>
                <a:fillRect/>
              </a:stretch>
            </p:blipFill>
            <p:spPr>
              <a:xfrm>
                <a:off x="1186832" y="2400838"/>
                <a:ext cx="638544" cy="25918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199" name="Ink 117"/>
              <p14:cNvContentPartPr>
                <a14:cpLocks xmlns:a14="http://schemas.microsoft.com/office/drawing/2010/main" noRot="1" noChangeAspect="1" noEditPoints="1" noChangeArrowheads="1" noChangeShapeType="1"/>
              </p14:cNvContentPartPr>
              <p14:nvPr/>
            </p14:nvContentPartPr>
            <p14:xfrm>
              <a:off x="1976438" y="2479675"/>
              <a:ext cx="339725" cy="163513"/>
            </p14:xfrm>
          </p:contentPart>
        </mc:Choice>
        <mc:Fallback xmlns="">
          <p:pic>
            <p:nvPicPr>
              <p:cNvPr id="8199" name="Ink 117"/>
              <p:cNvPicPr>
                <a:picLocks noRot="1" noChangeAspect="1" noEditPoints="1" noChangeArrowheads="1" noChangeShapeType="1"/>
              </p:cNvPicPr>
              <p:nvPr/>
            </p:nvPicPr>
            <p:blipFill>
              <a:blip r:embed="rId110"/>
              <a:stretch>
                <a:fillRect/>
              </a:stretch>
            </p:blipFill>
            <p:spPr>
              <a:xfrm>
                <a:off x="1971760" y="2475353"/>
                <a:ext cx="358799" cy="181521"/>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200" name="Ink 118"/>
              <p14:cNvContentPartPr>
                <a14:cpLocks xmlns:a14="http://schemas.microsoft.com/office/drawing/2010/main" noRot="1" noChangeAspect="1" noEditPoints="1" noChangeArrowheads="1" noChangeShapeType="1"/>
              </p14:cNvContentPartPr>
              <p14:nvPr/>
            </p14:nvContentPartPr>
            <p14:xfrm>
              <a:off x="1260475" y="2651125"/>
              <a:ext cx="1258888" cy="1041400"/>
            </p14:xfrm>
          </p:contentPart>
        </mc:Choice>
        <mc:Fallback xmlns="">
          <p:pic>
            <p:nvPicPr>
              <p:cNvPr id="8200" name="Ink 118"/>
              <p:cNvPicPr>
                <a:picLocks noRot="1" noChangeAspect="1" noEditPoints="1" noChangeArrowheads="1" noChangeShapeType="1"/>
              </p:cNvPicPr>
              <p:nvPr/>
            </p:nvPicPr>
            <p:blipFill>
              <a:blip r:embed="rId112"/>
              <a:stretch>
                <a:fillRect/>
              </a:stretch>
            </p:blipFill>
            <p:spPr>
              <a:xfrm>
                <a:off x="1247155" y="2645725"/>
                <a:ext cx="1286967" cy="1062638"/>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201" name="Ink 119"/>
              <p14:cNvContentPartPr>
                <a14:cpLocks xmlns:a14="http://schemas.microsoft.com/office/drawing/2010/main" noRot="1" noChangeAspect="1" noEditPoints="1" noChangeArrowheads="1" noChangeShapeType="1"/>
              </p14:cNvContentPartPr>
              <p14:nvPr/>
            </p14:nvContentPartPr>
            <p14:xfrm>
              <a:off x="552450" y="2689225"/>
              <a:ext cx="481013" cy="423863"/>
            </p14:xfrm>
          </p:contentPart>
        </mc:Choice>
        <mc:Fallback xmlns="">
          <p:pic>
            <p:nvPicPr>
              <p:cNvPr id="8201" name="Ink 119"/>
              <p:cNvPicPr>
                <a:picLocks noRot="1" noChangeAspect="1" noEditPoints="1" noChangeArrowheads="1" noChangeShapeType="1"/>
              </p:cNvPicPr>
              <p:nvPr/>
            </p:nvPicPr>
            <p:blipFill>
              <a:blip r:embed="rId114"/>
              <a:stretch>
                <a:fillRect/>
              </a:stretch>
            </p:blipFill>
            <p:spPr>
              <a:xfrm>
                <a:off x="544529" y="2674820"/>
                <a:ext cx="503695" cy="452673"/>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02" name="Ink 120"/>
              <p14:cNvContentPartPr>
                <a14:cpLocks xmlns:a14="http://schemas.microsoft.com/office/drawing/2010/main" noRot="1" noChangeAspect="1" noEditPoints="1" noChangeArrowheads="1" noChangeShapeType="1"/>
              </p14:cNvContentPartPr>
              <p14:nvPr/>
            </p14:nvContentPartPr>
            <p14:xfrm>
              <a:off x="820738" y="2327275"/>
              <a:ext cx="1973262" cy="504825"/>
            </p14:xfrm>
          </p:contentPart>
        </mc:Choice>
        <mc:Fallback xmlns="">
          <p:pic>
            <p:nvPicPr>
              <p:cNvPr id="8202" name="Ink 120"/>
              <p:cNvPicPr>
                <a:picLocks noRot="1" noChangeAspect="1" noEditPoints="1" noChangeArrowheads="1" noChangeShapeType="1"/>
              </p:cNvPicPr>
              <p:nvPr/>
            </p:nvPicPr>
            <p:blipFill>
              <a:blip r:embed="rId116"/>
              <a:stretch>
                <a:fillRect/>
              </a:stretch>
            </p:blipFill>
            <p:spPr>
              <a:xfrm>
                <a:off x="806697" y="2314322"/>
                <a:ext cx="2002784" cy="532531"/>
              </a:xfrm>
              <a:prstGeom prst="rect">
                <a:avLst/>
              </a:prstGeom>
            </p:spPr>
          </p:pic>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0</a:t>
            </a:r>
            <a:r>
              <a:rPr lang="en-US" sz="1600" b="1" i="1"/>
              <a:t>,  </a:t>
            </a:r>
            <a:r>
              <a:rPr lang="en-US" sz="1600"/>
              <a:t>trace what happens here…</a:t>
            </a: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Times New Roman"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8"/>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9"/>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7927" name="Rectangle 109"/>
          <p:cNvSpPr>
            <a:spLocks noChangeArrowheads="1"/>
          </p:cNvSpPr>
          <p:nvPr>
            <p:custDataLst>
              <p:tags r:id="rId17"/>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951663" y="6265863"/>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Times New Roman" pitchFamily="-106" charset="0"/>
                <a:cs typeface="Times New Roman" pitchFamily="-106" charset="0"/>
              </a:rPr>
              <a:t>Yesterday I couldn't spell </a:t>
            </a:r>
            <a:r>
              <a:rPr lang="en-US" sz="900" i="1">
                <a:latin typeface="Times New Roman" pitchFamily="-106" charset="0"/>
                <a:cs typeface="Times New Roman" pitchFamily="-106" charset="0"/>
              </a:rPr>
              <a:t>Recursive Assembler</a:t>
            </a:r>
            <a:r>
              <a:rPr lang="en-US" sz="900">
                <a:latin typeface="Times New Roman" pitchFamily="-106" charset="0"/>
                <a:cs typeface="Times New Roman" pitchFamily="-106" charset="0"/>
              </a:rPr>
              <a:t>, but today  I </a:t>
            </a:r>
            <a:r>
              <a:rPr lang="en-US" sz="900" b="1">
                <a:latin typeface="Courier New" pitchFamily="-106" charset="0"/>
                <a:cs typeface="Courier New" pitchFamily="-106" charset="0"/>
              </a:rPr>
              <a:t>r</a:t>
            </a:r>
            <a:r>
              <a:rPr lang="en-US" sz="900" b="1">
                <a:latin typeface="Times New Roman" pitchFamily="-106" charset="0"/>
                <a:cs typeface="Times New Roman" pitchFamily="-106" charset="0"/>
              </a:rPr>
              <a:t>1</a:t>
            </a:r>
            <a:r>
              <a:rPr lang="en-US" sz="90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37941" name="Rectangle 129"/>
          <p:cNvSpPr>
            <a:spLocks noChangeArrowheads="1"/>
          </p:cNvSpPr>
          <p:nvPr>
            <p:custDataLst>
              <p:tags r:id="rId26"/>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43">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7"/>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544680" y="419760"/>
              <a:ext cx="7724520" cy="6143760"/>
            </p14:xfrm>
          </p:contentPart>
        </mc:Choice>
        <mc:Fallback xmlns="">
          <p:pic>
            <p:nvPicPr>
              <p:cNvPr id="3" name="Ink 2"/>
              <p:cNvPicPr/>
              <p:nvPr/>
            </p:nvPicPr>
            <p:blipFill>
              <a:blip r:embed="rId46"/>
              <a:stretch>
                <a:fillRect/>
              </a:stretch>
            </p:blipFill>
            <p:spPr>
              <a:xfrm>
                <a:off x="535320" y="410400"/>
                <a:ext cx="7743240" cy="6162480"/>
              </a:xfrm>
              <a:prstGeom prst="rect">
                <a:avLst/>
              </a:prstGeom>
            </p:spPr>
          </p:pic>
        </mc:Fallback>
      </mc:AlternateContent>
    </p:spTree>
    <p:extLst>
      <p:ext uri="{BB962C8B-B14F-4D97-AF65-F5344CB8AC3E}">
        <p14:creationId xmlns:p14="http://schemas.microsoft.com/office/powerpoint/2010/main" val="269021331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3581400" y="5938838"/>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here to 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1" name="Rectangle 105"/>
          <p:cNvSpPr>
            <a:spLocks noChangeArrowheads="1"/>
          </p:cNvSpPr>
          <p:nvPr>
            <p:custDataLst>
              <p:tags r:id="rId9"/>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8942" name="Rectangle 109"/>
          <p:cNvSpPr>
            <a:spLocks noChangeArrowheads="1"/>
          </p:cNvSpPr>
          <p:nvPr>
            <p:custDataLst>
              <p:tags r:id="rId10"/>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8943" name="Text Box 110"/>
          <p:cNvSpPr txBox="1">
            <a:spLocks noChangeArrowheads="1"/>
          </p:cNvSpPr>
          <p:nvPr>
            <p:custDataLst>
              <p:tags r:id="rId11"/>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2"/>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3"/>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4"/>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5"/>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8948" name="Rectangle 122"/>
          <p:cNvSpPr>
            <a:spLocks noChangeArrowheads="1"/>
          </p:cNvSpPr>
          <p:nvPr>
            <p:custDataLst>
              <p:tags r:id="rId16"/>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8949" name="Rectangle 129"/>
          <p:cNvSpPr>
            <a:spLocks noChangeArrowheads="1"/>
          </p:cNvSpPr>
          <p:nvPr>
            <p:custDataLst>
              <p:tags r:id="rId17"/>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29">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8"/>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8955" name="Text Box 76"/>
          <p:cNvSpPr txBox="1">
            <a:spLocks noChangeArrowheads="1"/>
          </p:cNvSpPr>
          <p:nvPr>
            <p:custDataLst>
              <p:tags r:id="rId19"/>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6" name="Text Box 77"/>
          <p:cNvSpPr txBox="1">
            <a:spLocks noChangeArrowheads="1"/>
          </p:cNvSpPr>
          <p:nvPr>
            <p:custDataLst>
              <p:tags r:id="rId20"/>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7" name="Text Box 78"/>
          <p:cNvSpPr txBox="1">
            <a:spLocks noChangeArrowheads="1"/>
          </p:cNvSpPr>
          <p:nvPr>
            <p:custDataLst>
              <p:tags r:id="rId21"/>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8" name="Text Box 80"/>
          <p:cNvSpPr txBox="1">
            <a:spLocks noChangeArrowheads="1"/>
          </p:cNvSpPr>
          <p:nvPr>
            <p:custDataLst>
              <p:tags r:id="rId22"/>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8959" name="Text Box 81"/>
          <p:cNvSpPr txBox="1">
            <a:spLocks noChangeArrowheads="1"/>
          </p:cNvSpPr>
          <p:nvPr>
            <p:custDataLst>
              <p:tags r:id="rId23"/>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8960" name="Text Box 82"/>
          <p:cNvSpPr txBox="1">
            <a:spLocks noChangeArrowheads="1"/>
          </p:cNvSpPr>
          <p:nvPr>
            <p:custDataLst>
              <p:tags r:id="rId24"/>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8961" name="Text Box 120"/>
          <p:cNvSpPr txBox="1">
            <a:spLocks noChangeArrowheads="1"/>
          </p:cNvSpPr>
          <p:nvPr>
            <p:custDataLst>
              <p:tags r:id="rId25"/>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62" name="Text Box 121"/>
          <p:cNvSpPr txBox="1">
            <a:spLocks noChangeArrowheads="1"/>
          </p:cNvSpPr>
          <p:nvPr>
            <p:custDataLst>
              <p:tags r:id="rId26"/>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8963"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8964"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8965"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8966"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339480" y="71280"/>
              <a:ext cx="8724600" cy="6635160"/>
            </p14:xfrm>
          </p:contentPart>
        </mc:Choice>
        <mc:Fallback xmlns="">
          <p:pic>
            <p:nvPicPr>
              <p:cNvPr id="2" name="Ink 1"/>
              <p:cNvPicPr/>
              <p:nvPr/>
            </p:nvPicPr>
            <p:blipFill>
              <a:blip r:embed="rId32"/>
              <a:stretch>
                <a:fillRect/>
              </a:stretch>
            </p:blipFill>
            <p:spPr>
              <a:xfrm>
                <a:off x="330120" y="61920"/>
                <a:ext cx="8743320" cy="6653880"/>
              </a:xfrm>
              <a:prstGeom prst="rect">
                <a:avLst/>
              </a:prstGeom>
            </p:spPr>
          </p:pic>
        </mc:Fallback>
      </mc:AlternateContent>
    </p:spTree>
    <p:extLst>
      <p:ext uri="{BB962C8B-B14F-4D97-AF65-F5344CB8AC3E}">
        <p14:creationId xmlns:p14="http://schemas.microsoft.com/office/powerpoint/2010/main" val="88403830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Start with this factorial function...</a:t>
            </a:r>
          </a:p>
          <a:p>
            <a:r>
              <a:rPr lang="en-US" sz="3200" b="1">
                <a:solidFill>
                  <a:schemeClr val="tx2"/>
                </a:solidFill>
                <a:latin typeface="Calibri" pitchFamily="-106" charset="0"/>
              </a:rPr>
              <a:t>fac(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4339800" y="884160"/>
              <a:ext cx="4277880" cy="5742000"/>
            </p14:xfrm>
          </p:contentPart>
        </mc:Choice>
        <mc:Fallback xmlns="">
          <p:pic>
            <p:nvPicPr>
              <p:cNvPr id="2" name="Ink 1"/>
              <p:cNvPicPr/>
              <p:nvPr/>
            </p:nvPicPr>
            <p:blipFill>
              <a:blip r:embed="rId8"/>
              <a:stretch>
                <a:fillRect/>
              </a:stretch>
            </p:blipFill>
            <p:spPr>
              <a:xfrm>
                <a:off x="4330440" y="874800"/>
                <a:ext cx="4296600" cy="5760720"/>
              </a:xfrm>
              <a:prstGeom prst="rect">
                <a:avLst/>
              </a:prstGeom>
            </p:spPr>
          </p:pic>
        </mc:Fallback>
      </mc:AlternateContent>
    </p:spTree>
    <p:extLst>
      <p:ext uri="{BB962C8B-B14F-4D97-AF65-F5344CB8AC3E}">
        <p14:creationId xmlns:p14="http://schemas.microsoft.com/office/powerpoint/2010/main" val="24892683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5222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5222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5223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5223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5223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5223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5223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2235" name="Text Box 37"/>
          <p:cNvSpPr txBox="1">
            <a:spLocks noChangeArrowheads="1"/>
          </p:cNvSpPr>
          <p:nvPr/>
        </p:nvSpPr>
        <p:spPr bwMode="auto">
          <a:xfrm>
            <a:off x="3246438" y="76200"/>
            <a:ext cx="23622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alibri" pitchFamily="-106" charset="0"/>
              </a:rPr>
              <a:t>Compiled Code</a:t>
            </a:r>
            <a:endParaRPr lang="en-US" sz="4200">
              <a:latin typeface="Calibri" pitchFamily="-106" charset="0"/>
            </a:endParaRPr>
          </a:p>
        </p:txBody>
      </p:sp>
      <p:cxnSp>
        <p:nvCxnSpPr>
          <p:cNvPr id="52236" name="Straight Arrow Connector 12"/>
          <p:cNvCxnSpPr>
            <a:cxnSpLocks noChangeShapeType="1"/>
          </p:cNvCxnSpPr>
          <p:nvPr/>
        </p:nvCxnSpPr>
        <p:spPr bwMode="auto">
          <a:xfrm rot="5400000">
            <a:off x="34290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2237" name="Straight Arrow Connector 13"/>
          <p:cNvCxnSpPr>
            <a:cxnSpLocks noChangeShapeType="1"/>
          </p:cNvCxnSpPr>
          <p:nvPr/>
        </p:nvCxnSpPr>
        <p:spPr bwMode="auto">
          <a:xfrm rot="16200000" flipH="1">
            <a:off x="48768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custDataLst>
              <p:tags r:id="rId1"/>
            </p:custDataLst>
          </p:nvPr>
        </p:nvGrpSpPr>
        <p:grpSpPr bwMode="auto">
          <a:xfrm>
            <a:off x="423863" y="914400"/>
            <a:ext cx="8086725" cy="176213"/>
            <a:chOff x="295" y="1311"/>
            <a:chExt cx="5177" cy="114"/>
          </a:xfrm>
        </p:grpSpPr>
        <p:sp>
          <p:nvSpPr>
            <p:cNvPr id="5331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5331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53251"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Times New Roman" pitchFamily="-106" charset="0"/>
              </a:rPr>
              <a:t>Jotto !</a:t>
            </a:r>
          </a:p>
        </p:txBody>
      </p:sp>
      <p:sp>
        <p:nvSpPr>
          <p:cNvPr id="53252"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3253"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54"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53255"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53256"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57"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53258"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tower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59"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trump </a:t>
            </a:r>
            <a:r>
              <a:rPr lang="en-US">
                <a:solidFill>
                  <a:srgbClr val="067B0E"/>
                </a:solidFill>
                <a:latin typeface="Comic Sans MS" pitchFamily="-106" charset="0"/>
              </a:rPr>
              <a:t>1</a:t>
            </a:r>
          </a:p>
        </p:txBody>
      </p:sp>
      <p:sp>
        <p:nvSpPr>
          <p:cNvPr id="53260"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53261"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53262"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3263"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64"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53265" name="Text Box 37"/>
          <p:cNvSpPr txBox="1">
            <a:spLocks noChangeArrowheads="1"/>
          </p:cNvSpPr>
          <p:nvPr/>
        </p:nvSpPr>
        <p:spPr bwMode="auto">
          <a:xfrm>
            <a:off x="6069013" y="4841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53266" name="Text Box 38"/>
          <p:cNvSpPr txBox="1">
            <a:spLocks noChangeArrowheads="1"/>
          </p:cNvSpPr>
          <p:nvPr/>
        </p:nvSpPr>
        <p:spPr bwMode="auto">
          <a:xfrm>
            <a:off x="6043613" y="4400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67"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53268"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53269" name="Text Box 43"/>
          <p:cNvSpPr txBox="1">
            <a:spLocks noChangeArrowheads="1"/>
          </p:cNvSpPr>
          <p:nvPr/>
        </p:nvSpPr>
        <p:spPr bwMode="auto">
          <a:xfrm>
            <a:off x="6135688" y="5380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53270"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271"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smile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2"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bacon </a:t>
            </a:r>
            <a:r>
              <a:rPr lang="en-US">
                <a:solidFill>
                  <a:srgbClr val="067B0E"/>
                </a:solidFill>
                <a:latin typeface="Comic Sans MS" pitchFamily="-106" charset="0"/>
              </a:rPr>
              <a:t>1</a:t>
            </a:r>
          </a:p>
        </p:txBody>
      </p:sp>
      <p:sp>
        <p:nvSpPr>
          <p:cNvPr id="53273"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happy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74"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shyly </a:t>
            </a:r>
            <a:r>
              <a:rPr lang="en-US">
                <a:solidFill>
                  <a:srgbClr val="067B0E"/>
                </a:solidFill>
                <a:latin typeface="Comic Sans MS" pitchFamily="-106" charset="0"/>
              </a:rPr>
              <a:t>2</a:t>
            </a:r>
          </a:p>
        </p:txBody>
      </p:sp>
      <p:sp>
        <p:nvSpPr>
          <p:cNvPr id="53275"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hairy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6" name="Text Box 30"/>
          <p:cNvSpPr txBox="1">
            <a:spLocks noChangeArrowheads="1"/>
          </p:cNvSpPr>
          <p:nvPr>
            <p:custDataLst>
              <p:tags r:id="rId10"/>
            </p:custDataLst>
          </p:nvPr>
        </p:nvSpPr>
        <p:spPr bwMode="auto">
          <a:xfrm>
            <a:off x="4586288" y="4267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wasps </a:t>
            </a:r>
            <a:r>
              <a:rPr lang="en-US">
                <a:solidFill>
                  <a:srgbClr val="067B0E"/>
                </a:solidFill>
                <a:latin typeface="Comic Sans MS" pitchFamily="-106" charset="0"/>
              </a:rPr>
              <a:t>2</a:t>
            </a:r>
          </a:p>
        </p:txBody>
      </p:sp>
      <p:sp>
        <p:nvSpPr>
          <p:cNvPr id="53277"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plane </a:t>
            </a:r>
            <a:r>
              <a:rPr lang="en-US">
                <a:solidFill>
                  <a:srgbClr val="13801C"/>
                </a:solidFill>
                <a:latin typeface="Comic Sans MS" pitchFamily="-106" charset="0"/>
              </a:rPr>
              <a:t>1</a:t>
            </a:r>
          </a:p>
        </p:txBody>
      </p:sp>
      <p:sp>
        <p:nvSpPr>
          <p:cNvPr id="53278" name="Text Box 60"/>
          <p:cNvSpPr txBox="1">
            <a:spLocks noChangeArrowheads="1"/>
          </p:cNvSpPr>
          <p:nvPr>
            <p:custDataLst>
              <p:tags r:id="rId12"/>
            </p:custDataLst>
          </p:nvPr>
        </p:nvSpPr>
        <p:spPr bwMode="auto">
          <a:xfrm>
            <a:off x="4586288" y="4778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credo </a:t>
            </a:r>
            <a:r>
              <a:rPr lang="en-US">
                <a:solidFill>
                  <a:srgbClr val="067B0E"/>
                </a:solidFill>
                <a:latin typeface="Comic Sans MS" pitchFamily="-106" charset="0"/>
              </a:rPr>
              <a:t>2</a:t>
            </a:r>
          </a:p>
        </p:txBody>
      </p:sp>
      <p:sp>
        <p:nvSpPr>
          <p:cNvPr id="53279"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gumbo </a:t>
            </a:r>
            <a:r>
              <a:rPr lang="en-US">
                <a:solidFill>
                  <a:srgbClr val="13801C"/>
                </a:solidFill>
                <a:latin typeface="Comic Sans MS" pitchFamily="-106" charset="0"/>
              </a:rPr>
              <a:t>1</a:t>
            </a:r>
          </a:p>
        </p:txBody>
      </p:sp>
      <p:sp>
        <p:nvSpPr>
          <p:cNvPr id="53280" name="Text Box 60"/>
          <p:cNvSpPr txBox="1">
            <a:spLocks noChangeArrowheads="1"/>
          </p:cNvSpPr>
          <p:nvPr>
            <p:custDataLst>
              <p:tags r:id="rId14"/>
            </p:custDataLst>
          </p:nvPr>
        </p:nvSpPr>
        <p:spPr bwMode="auto">
          <a:xfrm>
            <a:off x="4586288" y="5268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thumb </a:t>
            </a:r>
            <a:r>
              <a:rPr lang="en-US">
                <a:solidFill>
                  <a:srgbClr val="067B0E"/>
                </a:solidFill>
                <a:latin typeface="Comic Sans MS" pitchFamily="-106" charset="0"/>
              </a:rPr>
              <a:t>0</a:t>
            </a:r>
          </a:p>
        </p:txBody>
      </p:sp>
      <p:sp>
        <p:nvSpPr>
          <p:cNvPr id="53281"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front </a:t>
            </a:r>
            <a:r>
              <a:rPr lang="en-US">
                <a:solidFill>
                  <a:srgbClr val="13801C"/>
                </a:solidFill>
                <a:latin typeface="Comic Sans MS" pitchFamily="-106" charset="0"/>
              </a:rPr>
              <a:t>1</a:t>
            </a:r>
          </a:p>
        </p:txBody>
      </p:sp>
      <p:sp>
        <p:nvSpPr>
          <p:cNvPr id="53282"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53283"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deify  </a:t>
            </a:r>
            <a:r>
              <a:rPr lang="en-US">
                <a:solidFill>
                  <a:srgbClr val="067B0E"/>
                </a:solidFill>
                <a:latin typeface="Comic Sans MS" pitchFamily="-106" charset="0"/>
              </a:rPr>
              <a:t>1</a:t>
            </a:r>
          </a:p>
        </p:txBody>
      </p:sp>
      <p:sp>
        <p:nvSpPr>
          <p:cNvPr id="53284"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bunch  </a:t>
            </a:r>
            <a:r>
              <a:rPr lang="en-US">
                <a:solidFill>
                  <a:srgbClr val="067B0E"/>
                </a:solidFill>
                <a:latin typeface="Comic Sans MS" pitchFamily="-106" charset="0"/>
              </a:rPr>
              <a:t>1</a:t>
            </a:r>
          </a:p>
        </p:txBody>
      </p:sp>
      <p:sp>
        <p:nvSpPr>
          <p:cNvPr id="53285" name="Text Box 27"/>
          <p:cNvSpPr txBox="1">
            <a:spLocks noChangeArrowheads="1"/>
          </p:cNvSpPr>
          <p:nvPr>
            <p:custDataLst>
              <p:tags r:id="rId18"/>
            </p:custDataLst>
          </p:nvPr>
        </p:nvSpPr>
        <p:spPr bwMode="auto">
          <a:xfrm>
            <a:off x="4584700" y="5700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lying </a:t>
            </a:r>
            <a:r>
              <a:rPr lang="en-US">
                <a:solidFill>
                  <a:srgbClr val="067B0E"/>
                </a:solidFill>
                <a:latin typeface="Comic Sans MS" pitchFamily="-106" charset="0"/>
              </a:rPr>
              <a:t>0</a:t>
            </a:r>
          </a:p>
        </p:txBody>
      </p:sp>
      <p:sp>
        <p:nvSpPr>
          <p:cNvPr id="53286"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wicks  </a:t>
            </a:r>
            <a:r>
              <a:rPr lang="en-US">
                <a:solidFill>
                  <a:srgbClr val="067B0E"/>
                </a:solidFill>
                <a:latin typeface="Comic Sans MS" pitchFamily="-106" charset="0"/>
              </a:rPr>
              <a:t>1</a:t>
            </a:r>
          </a:p>
        </p:txBody>
      </p:sp>
      <p:sp>
        <p:nvSpPr>
          <p:cNvPr id="53287"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sorry </a:t>
            </a:r>
            <a:r>
              <a:rPr lang="en-US">
                <a:solidFill>
                  <a:srgbClr val="067B0E"/>
                </a:solidFill>
                <a:latin typeface="Comic Sans MS" pitchFamily="-106" charset="0"/>
              </a:rPr>
              <a:t>3</a:t>
            </a:r>
          </a:p>
        </p:txBody>
      </p:sp>
      <p:sp>
        <p:nvSpPr>
          <p:cNvPr id="53288"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bagel </a:t>
            </a:r>
            <a:r>
              <a:rPr lang="en-US">
                <a:solidFill>
                  <a:srgbClr val="067B0E"/>
                </a:solidFill>
                <a:latin typeface="Comic Sans MS" pitchFamily="-106" charset="0"/>
              </a:rPr>
              <a:t>2</a:t>
            </a:r>
          </a:p>
        </p:txBody>
      </p:sp>
      <p:sp>
        <p:nvSpPr>
          <p:cNvPr id="53289"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knife </a:t>
            </a:r>
            <a:r>
              <a:rPr lang="en-US">
                <a:solidFill>
                  <a:srgbClr val="067B0E"/>
                </a:solidFill>
                <a:latin typeface="Comic Sans MS" pitchFamily="-106" charset="0"/>
              </a:rPr>
              <a:t>3</a:t>
            </a:r>
          </a:p>
        </p:txBody>
      </p:sp>
      <p:sp>
        <p:nvSpPr>
          <p:cNvPr id="53290" name="Text Box 27"/>
          <p:cNvSpPr txBox="1">
            <a:spLocks noChangeArrowheads="1"/>
          </p:cNvSpPr>
          <p:nvPr>
            <p:custDataLst>
              <p:tags r:id="rId23"/>
            </p:custDataLst>
          </p:nvPr>
        </p:nvSpPr>
        <p:spPr bwMode="auto">
          <a:xfrm>
            <a:off x="4584700" y="6121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scale </a:t>
            </a:r>
            <a:r>
              <a:rPr lang="en-US">
                <a:solidFill>
                  <a:srgbClr val="067B0E"/>
                </a:solidFill>
                <a:latin typeface="Comic Sans MS" pitchFamily="-106" charset="0"/>
              </a:rPr>
              <a:t>4</a:t>
            </a:r>
          </a:p>
        </p:txBody>
      </p:sp>
      <p:sp>
        <p:nvSpPr>
          <p:cNvPr id="53291"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ridge </a:t>
            </a:r>
            <a:r>
              <a:rPr lang="en-US">
                <a:solidFill>
                  <a:srgbClr val="067B0E"/>
                </a:solidFill>
                <a:latin typeface="Comic Sans MS" pitchFamily="-106" charset="0"/>
              </a:rPr>
              <a:t>3</a:t>
            </a:r>
          </a:p>
        </p:txBody>
      </p:sp>
      <p:sp>
        <p:nvSpPr>
          <p:cNvPr id="53292"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147 </a:t>
            </a:r>
            <a:r>
              <a:rPr lang="en-US" sz="1400">
                <a:solidFill>
                  <a:srgbClr val="0E0CFB"/>
                </a:solidFill>
                <a:latin typeface="Arial" charset="0"/>
              </a:rPr>
              <a:t>words remaining</a:t>
            </a:r>
          </a:p>
        </p:txBody>
      </p:sp>
      <p:sp>
        <p:nvSpPr>
          <p:cNvPr id="53293"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15 </a:t>
            </a:r>
            <a:r>
              <a:rPr lang="en-US" sz="1400">
                <a:solidFill>
                  <a:srgbClr val="0E0CFB"/>
                </a:solidFill>
                <a:latin typeface="Arial" charset="0"/>
              </a:rPr>
              <a:t>words remaining</a:t>
            </a:r>
          </a:p>
        </p:txBody>
      </p:sp>
      <p:sp>
        <p:nvSpPr>
          <p:cNvPr id="53294"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218 </a:t>
            </a:r>
            <a:r>
              <a:rPr lang="en-US" sz="1400">
                <a:solidFill>
                  <a:srgbClr val="0E0CFB"/>
                </a:solidFill>
                <a:latin typeface="Arial" charset="0"/>
              </a:rPr>
              <a:t>words remaining</a:t>
            </a:r>
          </a:p>
        </p:txBody>
      </p:sp>
      <p:sp>
        <p:nvSpPr>
          <p:cNvPr id="53295"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68 </a:t>
            </a:r>
            <a:r>
              <a:rPr lang="en-US" sz="1400">
                <a:solidFill>
                  <a:srgbClr val="0E0CFB"/>
                </a:solidFill>
                <a:latin typeface="Arial" charset="0"/>
              </a:rPr>
              <a:t>words remaining</a:t>
            </a:r>
          </a:p>
        </p:txBody>
      </p:sp>
      <p:sp>
        <p:nvSpPr>
          <p:cNvPr id="53296"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 </a:t>
            </a:r>
            <a:r>
              <a:rPr lang="en-US" sz="1400">
                <a:solidFill>
                  <a:srgbClr val="0E0CFB"/>
                </a:solidFill>
                <a:latin typeface="Arial" charset="0"/>
              </a:rPr>
              <a:t>words remaining</a:t>
            </a:r>
          </a:p>
        </p:txBody>
      </p:sp>
      <p:sp>
        <p:nvSpPr>
          <p:cNvPr id="53297" name="Text Box 43"/>
          <p:cNvSpPr txBox="1">
            <a:spLocks noChangeArrowheads="1"/>
          </p:cNvSpPr>
          <p:nvPr/>
        </p:nvSpPr>
        <p:spPr bwMode="auto">
          <a:xfrm>
            <a:off x="6138863" y="5773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117 </a:t>
            </a:r>
            <a:r>
              <a:rPr lang="en-US" sz="1400">
                <a:solidFill>
                  <a:srgbClr val="0E0CFB"/>
                </a:solidFill>
                <a:latin typeface="Arial" charset="0"/>
              </a:rPr>
              <a:t>words remaining</a:t>
            </a:r>
          </a:p>
        </p:txBody>
      </p:sp>
      <p:sp>
        <p:nvSpPr>
          <p:cNvPr id="53298" name="Text Box 43"/>
          <p:cNvSpPr txBox="1">
            <a:spLocks noChangeArrowheads="1"/>
          </p:cNvSpPr>
          <p:nvPr/>
        </p:nvSpPr>
        <p:spPr bwMode="auto">
          <a:xfrm>
            <a:off x="6143625" y="6169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 </a:t>
            </a:r>
            <a:r>
              <a:rPr lang="en-US" sz="1400">
                <a:solidFill>
                  <a:srgbClr val="0E0CFB"/>
                </a:solidFill>
                <a:latin typeface="Arial" charset="0"/>
              </a:rPr>
              <a:t>words remaining</a:t>
            </a:r>
          </a:p>
        </p:txBody>
      </p:sp>
      <p:sp>
        <p:nvSpPr>
          <p:cNvPr id="53299"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91 </a:t>
            </a:r>
            <a:r>
              <a:rPr lang="en-US" sz="1400">
                <a:solidFill>
                  <a:srgbClr val="0E0CFB"/>
                </a:solidFill>
                <a:latin typeface="Arial" charset="0"/>
              </a:rPr>
              <a:t>words remaining</a:t>
            </a:r>
          </a:p>
        </p:txBody>
      </p:sp>
      <p:sp>
        <p:nvSpPr>
          <p:cNvPr id="53300"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 </a:t>
            </a:r>
            <a:r>
              <a:rPr lang="en-US" sz="1400">
                <a:solidFill>
                  <a:srgbClr val="0E0CFB"/>
                </a:solidFill>
                <a:latin typeface="Arial" charset="0"/>
              </a:rPr>
              <a:t>words remaining</a:t>
            </a:r>
          </a:p>
        </p:txBody>
      </p:sp>
      <p:sp>
        <p:nvSpPr>
          <p:cNvPr id="53301" name="Text Box 32"/>
          <p:cNvSpPr txBox="1">
            <a:spLocks noChangeArrowheads="1"/>
          </p:cNvSpPr>
          <p:nvPr>
            <p:custDataLst>
              <p:tags r:id="rId25"/>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eight </a:t>
            </a:r>
            <a:r>
              <a:rPr lang="en-US" sz="4200">
                <a:solidFill>
                  <a:srgbClr val="067B0E"/>
                </a:solidFill>
                <a:latin typeface="Comic Sans MS" pitchFamily="-106" charset="0"/>
              </a:rPr>
              <a:t>5</a:t>
            </a:r>
            <a:endParaRPr lang="en-US" sz="4200">
              <a:latin typeface="Comic Sans MS" pitchFamily="-106" charset="0"/>
            </a:endParaRPr>
          </a:p>
        </p:txBody>
      </p:sp>
      <p:sp>
        <p:nvSpPr>
          <p:cNvPr id="5330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snake </a:t>
            </a:r>
            <a:r>
              <a:rPr lang="en-US" sz="4200">
                <a:solidFill>
                  <a:srgbClr val="067B0E"/>
                </a:solidFill>
                <a:latin typeface="Comic Sans MS" pitchFamily="-106" charset="0"/>
              </a:rPr>
              <a:t>5</a:t>
            </a:r>
            <a:endParaRPr lang="en-US" sz="4200">
              <a:latin typeface="Comic Sans MS" pitchFamily="-106" charset="0"/>
            </a:endParaRPr>
          </a:p>
        </p:txBody>
      </p:sp>
      <p:sp>
        <p:nvSpPr>
          <p:cNvPr id="53303" name="Text Box 27"/>
          <p:cNvSpPr txBox="1">
            <a:spLocks noChangeArrowheads="1"/>
          </p:cNvSpPr>
          <p:nvPr>
            <p:custDataLst>
              <p:tags r:id="rId27"/>
            </p:custDataLst>
          </p:nvPr>
        </p:nvSpPr>
        <p:spPr bwMode="auto">
          <a:xfrm>
            <a:off x="46482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frosh </a:t>
            </a:r>
            <a:r>
              <a:rPr lang="en-US">
                <a:solidFill>
                  <a:srgbClr val="067B0E"/>
                </a:solidFill>
                <a:latin typeface="Comic Sans MS" pitchFamily="-106" charset="0"/>
              </a:rPr>
              <a:t>4</a:t>
            </a:r>
          </a:p>
        </p:txBody>
      </p:sp>
      <p:sp>
        <p:nvSpPr>
          <p:cNvPr id="53304" name="Text Box 27"/>
          <p:cNvSpPr txBox="1">
            <a:spLocks noChangeArrowheads="1"/>
          </p:cNvSpPr>
          <p:nvPr>
            <p:custDataLst>
              <p:tags r:id="rId28"/>
            </p:custDataLst>
          </p:nvPr>
        </p:nvSpPr>
        <p:spPr bwMode="auto">
          <a:xfrm>
            <a:off x="4584700" y="642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laser </a:t>
            </a:r>
            <a:r>
              <a:rPr lang="en-US">
                <a:solidFill>
                  <a:srgbClr val="067B0E"/>
                </a:solidFill>
                <a:latin typeface="Comic Sans MS" pitchFamily="-106" charset="0"/>
              </a:rPr>
              <a:t>3</a:t>
            </a:r>
          </a:p>
        </p:txBody>
      </p:sp>
      <p:sp>
        <p:nvSpPr>
          <p:cNvPr id="53305" name="Text Box 29"/>
          <p:cNvSpPr txBox="1">
            <a:spLocks noChangeArrowheads="1"/>
          </p:cNvSpPr>
          <p:nvPr/>
        </p:nvSpPr>
        <p:spPr bwMode="auto">
          <a:xfrm>
            <a:off x="6149975" y="352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 "</a:t>
            </a:r>
            <a:r>
              <a:rPr lang="en-US" sz="1400">
                <a:solidFill>
                  <a:srgbClr val="0E0CFB"/>
                </a:solidFill>
                <a:latin typeface="Arial" charset="0"/>
              </a:rPr>
              <a:t>words" remaining</a:t>
            </a:r>
          </a:p>
        </p:txBody>
      </p:sp>
      <p:sp>
        <p:nvSpPr>
          <p:cNvPr id="53306" name="Text Box 43"/>
          <p:cNvSpPr txBox="1">
            <a:spLocks noChangeArrowheads="1"/>
          </p:cNvSpPr>
          <p:nvPr/>
        </p:nvSpPr>
        <p:spPr bwMode="auto">
          <a:xfrm>
            <a:off x="6121400" y="64897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3307" name="Rectangle 60"/>
          <p:cNvSpPr>
            <a:spLocks noChangeArrowheads="1"/>
          </p:cNvSpPr>
          <p:nvPr/>
        </p:nvSpPr>
        <p:spPr bwMode="auto">
          <a:xfrm>
            <a:off x="8077200" y="2254250"/>
            <a:ext cx="914400" cy="1708150"/>
          </a:xfrm>
          <a:prstGeom prst="rect">
            <a:avLst/>
          </a:prstGeom>
          <a:solidFill>
            <a:srgbClr val="CCFFCC"/>
          </a:solidFill>
          <a:ln w="9525">
            <a:solidFill>
              <a:srgbClr val="159627"/>
            </a:solidFill>
            <a:miter lim="800000"/>
            <a:headEnd/>
            <a:tailEnd/>
          </a:ln>
        </p:spPr>
        <p:txBody>
          <a:bodyPr>
            <a:spAutoFit/>
          </a:bodyPr>
          <a:lstStyle/>
          <a:p>
            <a:pPr algn="l"/>
            <a:r>
              <a:rPr lang="en-US" sz="2100" b="1">
                <a:solidFill>
                  <a:srgbClr val="09AC20"/>
                </a:solidFill>
                <a:latin typeface="Cambria" pitchFamily="18" charset="0"/>
              </a:rPr>
              <a:t>heros </a:t>
            </a:r>
          </a:p>
          <a:p>
            <a:pPr algn="l"/>
            <a:r>
              <a:rPr lang="en-US" sz="2100" b="1">
                <a:solidFill>
                  <a:srgbClr val="09AC20"/>
                </a:solidFill>
                <a:latin typeface="Cambria" pitchFamily="18" charset="0"/>
              </a:rPr>
              <a:t>hoers </a:t>
            </a:r>
          </a:p>
          <a:p>
            <a:pPr algn="l"/>
            <a:r>
              <a:rPr lang="en-US" sz="2100" b="1">
                <a:solidFill>
                  <a:srgbClr val="C00000"/>
                </a:solidFill>
                <a:latin typeface="Cambria" pitchFamily="18" charset="0"/>
              </a:rPr>
              <a:t>horse </a:t>
            </a:r>
          </a:p>
          <a:p>
            <a:pPr algn="l"/>
            <a:r>
              <a:rPr lang="en-US" sz="2100" b="1">
                <a:solidFill>
                  <a:srgbClr val="09AC20"/>
                </a:solidFill>
                <a:latin typeface="Cambria" pitchFamily="18" charset="0"/>
              </a:rPr>
              <a:t>shoer </a:t>
            </a:r>
          </a:p>
          <a:p>
            <a:pPr algn="l"/>
            <a:r>
              <a:rPr lang="en-US" sz="2100" b="1">
                <a:solidFill>
                  <a:srgbClr val="09AC20"/>
                </a:solidFill>
                <a:latin typeface="Cambria" pitchFamily="18" charset="0"/>
              </a:rPr>
              <a:t>shore</a:t>
            </a:r>
          </a:p>
        </p:txBody>
      </p:sp>
      <p:sp>
        <p:nvSpPr>
          <p:cNvPr id="53308" name="Rectangle 61"/>
          <p:cNvSpPr>
            <a:spLocks noChangeArrowheads="1"/>
          </p:cNvSpPr>
          <p:nvPr/>
        </p:nvSpPr>
        <p:spPr bwMode="auto">
          <a:xfrm>
            <a:off x="8077200" y="4997450"/>
            <a:ext cx="914400" cy="1708150"/>
          </a:xfrm>
          <a:prstGeom prst="rect">
            <a:avLst/>
          </a:prstGeom>
          <a:solidFill>
            <a:srgbClr val="CCFFCC"/>
          </a:solidFill>
          <a:ln w="9525">
            <a:solidFill>
              <a:srgbClr val="159627"/>
            </a:solidFill>
            <a:miter lim="800000"/>
            <a:headEnd/>
            <a:tailEnd/>
          </a:ln>
        </p:spPr>
        <p:txBody>
          <a:bodyPr>
            <a:spAutoFit/>
          </a:bodyPr>
          <a:lstStyle/>
          <a:p>
            <a:pPr algn="l"/>
            <a:r>
              <a:rPr lang="pt-BR" sz="2100" b="1">
                <a:solidFill>
                  <a:srgbClr val="09AC20"/>
                </a:solidFill>
                <a:latin typeface="Cambria" pitchFamily="18" charset="0"/>
              </a:rPr>
              <a:t>cease</a:t>
            </a:r>
          </a:p>
          <a:p>
            <a:pPr algn="l"/>
            <a:r>
              <a:rPr lang="pt-BR" sz="2100" b="1">
                <a:solidFill>
                  <a:srgbClr val="09AC20"/>
                </a:solidFill>
                <a:latin typeface="Cambria" pitchFamily="18" charset="0"/>
              </a:rPr>
              <a:t>cafes </a:t>
            </a:r>
          </a:p>
          <a:p>
            <a:pPr algn="l"/>
            <a:r>
              <a:rPr lang="pt-BR" sz="2100" b="1">
                <a:solidFill>
                  <a:srgbClr val="09AC20"/>
                </a:solidFill>
                <a:latin typeface="Cambria" pitchFamily="18" charset="0"/>
              </a:rPr>
              <a:t>faces</a:t>
            </a:r>
          </a:p>
          <a:p>
            <a:pPr algn="l"/>
            <a:r>
              <a:rPr lang="pt-BR" sz="2100" b="1">
                <a:solidFill>
                  <a:srgbClr val="C00000"/>
                </a:solidFill>
                <a:latin typeface="Cambria" pitchFamily="18" charset="0"/>
              </a:rPr>
              <a:t>cakes</a:t>
            </a:r>
          </a:p>
          <a:p>
            <a:pPr algn="l"/>
            <a:r>
              <a:rPr lang="pt-BR" sz="2100" b="1">
                <a:solidFill>
                  <a:srgbClr val="09AC20"/>
                </a:solidFill>
                <a:latin typeface="Cambria" pitchFamily="18" charset="0"/>
              </a:rPr>
              <a:t>caves </a:t>
            </a:r>
            <a:endParaRPr lang="en-US" sz="2100" b="1">
              <a:solidFill>
                <a:srgbClr val="09AC20"/>
              </a:solidFill>
              <a:latin typeface="Cambria" pitchFamily="18" charset="0"/>
            </a:endParaRPr>
          </a:p>
        </p:txBody>
      </p:sp>
      <mc:AlternateContent xmlns:mc="http://schemas.openxmlformats.org/markup-compatibility/2006" xmlns:p14="http://schemas.microsoft.com/office/powerpoint/2010/main">
        <mc:Choice Requires="p14">
          <p:contentPart p14:bwMode="auto" r:id="rId33">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4"/>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7" name="Ink 64"/>
              <p14:cNvContentPartPr>
                <a14:cpLocks xmlns:a14="http://schemas.microsoft.com/office/drawing/2010/main" noRot="1" noChangeAspect="1" noEditPoints="1" noChangeArrowheads="1" noChangeShapeType="1"/>
              </p14:cNvContentPartPr>
              <p14:nvPr/>
            </p14:nvContentPartPr>
            <p14:xfrm>
              <a:off x="7910513" y="2930525"/>
              <a:ext cx="1076325" cy="400050"/>
            </p14:xfrm>
          </p:contentPart>
        </mc:Choice>
        <mc:Fallback xmlns="">
          <p:pic>
            <p:nvPicPr>
              <p:cNvPr id="1027" name="Ink 64"/>
              <p:cNvPicPr>
                <a:picLocks noRot="1" noChangeAspect="1" noEditPoints="1" noChangeArrowheads="1" noChangeShapeType="1"/>
              </p:cNvPicPr>
              <p:nvPr/>
            </p:nvPicPr>
            <p:blipFill>
              <a:blip r:embed="rId36"/>
              <a:stretch>
                <a:fillRect/>
              </a:stretch>
            </p:blipFill>
            <p:spPr>
              <a:xfrm>
                <a:off x="7898994" y="2917562"/>
                <a:ext cx="1102243" cy="42597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8" name="Ink 65"/>
              <p14:cNvContentPartPr>
                <a14:cpLocks xmlns:a14="http://schemas.microsoft.com/office/drawing/2010/main" noRot="1" noChangeAspect="1" noEditPoints="1" noChangeArrowheads="1" noChangeShapeType="1"/>
              </p14:cNvContentPartPr>
              <p14:nvPr/>
            </p14:nvContentPartPr>
            <p14:xfrm>
              <a:off x="8143875" y="5867400"/>
              <a:ext cx="865188" cy="577850"/>
            </p14:xfrm>
          </p:contentPart>
        </mc:Choice>
        <mc:Fallback xmlns="">
          <p:pic>
            <p:nvPicPr>
              <p:cNvPr id="1028" name="Ink 65"/>
              <p:cNvPicPr>
                <a:picLocks noRot="1" noChangeAspect="1" noEditPoints="1" noChangeArrowheads="1" noChangeShapeType="1"/>
              </p:cNvPicPr>
              <p:nvPr/>
            </p:nvPicPr>
            <p:blipFill>
              <a:blip r:embed="rId38"/>
              <a:stretch>
                <a:fillRect/>
              </a:stretch>
            </p:blipFill>
            <p:spPr>
              <a:xfrm>
                <a:off x="8129839" y="5854447"/>
                <a:ext cx="893980" cy="605195"/>
              </a:xfrm>
              <a:prstGeom prst="rect">
                <a:avLst/>
              </a:prstGeom>
            </p:spPr>
          </p:pic>
        </mc:Fallback>
      </mc:AlternateContent>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10121113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5529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530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0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5530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0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5530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5530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5530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5530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0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5530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5531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1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5531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5531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531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1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55316"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1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55318"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5531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55320"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55321"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2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5532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55324"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2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55326"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5532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2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5532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5533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55331"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5533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55333"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5533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5533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5533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7"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55338"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39"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55340"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55341"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55342"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5534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5534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45"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55346"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47"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55348"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5349"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55350"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55351"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5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audio </a:t>
            </a:r>
            <a:r>
              <a:rPr lang="en-US" sz="4200">
                <a:solidFill>
                  <a:srgbClr val="067B0E"/>
                </a:solidFill>
                <a:latin typeface="Comic Sans MS" pitchFamily="-106" charset="0"/>
              </a:rPr>
              <a:t>5</a:t>
            </a:r>
            <a:endParaRPr lang="en-US" sz="4200">
              <a:latin typeface="Comic Sans MS" pitchFamily="-106" charset="0"/>
            </a:endParaRPr>
          </a:p>
        </p:txBody>
      </p:sp>
      <p:sp>
        <p:nvSpPr>
          <p:cNvPr id="55353" name="Text Box 32"/>
          <p:cNvSpPr txBox="1">
            <a:spLocks noChangeArrowheads="1"/>
          </p:cNvSpPr>
          <p:nvPr>
            <p:custDataLst>
              <p:tags r:id="rId27"/>
            </p:custDataLst>
          </p:nvPr>
        </p:nvSpPr>
        <p:spPr bwMode="auto">
          <a:xfrm rot="-1497171">
            <a:off x="5119688" y="1808163"/>
            <a:ext cx="2417762" cy="584200"/>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alarm  </a:t>
            </a:r>
            <a:r>
              <a:rPr lang="en-US" sz="3200">
                <a:solidFill>
                  <a:srgbClr val="067B0E"/>
                </a:solidFill>
                <a:latin typeface="Comic Sans MS" pitchFamily="-106" charset="0"/>
              </a:rPr>
              <a:t>2!</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5770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8531" t="12626" r="3288" b="1821"/>
          <a:stretch/>
        </p:blipFill>
        <p:spPr bwMode="auto">
          <a:xfrm rot="16200000">
            <a:off x="3977924" y="1203678"/>
            <a:ext cx="5376330" cy="418817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122790860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6323"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5632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2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26"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27"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6328"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56329"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5633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3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32"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33"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56334"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7410" name="Ink 16"/>
              <p14:cNvContentPartPr>
                <a14:cpLocks xmlns:a14="http://schemas.microsoft.com/office/drawing/2010/main" noRot="1" noChangeAspect="1" noEditPoints="1" noChangeArrowheads="1" noChangeShapeType="1"/>
              </p14:cNvContentPartPr>
              <p14:nvPr/>
            </p14:nvContentPartPr>
            <p14:xfrm>
              <a:off x="3819525" y="2428875"/>
              <a:ext cx="260350" cy="254000"/>
            </p14:xfrm>
          </p:contentPart>
        </mc:Choice>
        <mc:Fallback xmlns="">
          <p:pic>
            <p:nvPicPr>
              <p:cNvPr id="17410" name="Ink 16"/>
              <p:cNvPicPr>
                <a:picLocks noRot="1" noChangeAspect="1" noEditPoints="1" noChangeArrowheads="1" noChangeShapeType="1"/>
              </p:cNvPicPr>
              <p:nvPr/>
            </p:nvPicPr>
            <p:blipFill>
              <a:blip r:embed="rId5"/>
              <a:stretch>
                <a:fillRect/>
              </a:stretch>
            </p:blipFill>
            <p:spPr>
              <a:xfrm>
                <a:off x="3806562" y="2417002"/>
                <a:ext cx="276914" cy="27954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1" name="Ink 17"/>
              <p14:cNvContentPartPr>
                <a14:cpLocks xmlns:a14="http://schemas.microsoft.com/office/drawing/2010/main" noRot="1" noChangeAspect="1" noEditPoints="1" noChangeArrowheads="1" noChangeShapeType="1"/>
              </p14:cNvContentPartPr>
              <p14:nvPr/>
            </p14:nvContentPartPr>
            <p14:xfrm>
              <a:off x="4054475" y="2198688"/>
              <a:ext cx="122238" cy="430212"/>
            </p14:xfrm>
          </p:contentPart>
        </mc:Choice>
        <mc:Fallback xmlns="">
          <p:pic>
            <p:nvPicPr>
              <p:cNvPr id="17411" name="Ink 17"/>
              <p:cNvPicPr>
                <a:picLocks noRot="1" noChangeAspect="1" noEditPoints="1" noChangeArrowheads="1" noChangeShapeType="1"/>
              </p:cNvPicPr>
              <p:nvPr/>
            </p:nvPicPr>
            <p:blipFill>
              <a:blip r:embed="rId7"/>
              <a:stretch>
                <a:fillRect/>
              </a:stretch>
            </p:blipFill>
            <p:spPr>
              <a:xfrm>
                <a:off x="4049801" y="2194008"/>
                <a:ext cx="133024" cy="4460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2" name="Ink 18"/>
              <p14:cNvContentPartPr>
                <a14:cpLocks xmlns:a14="http://schemas.microsoft.com/office/drawing/2010/main" noRot="1" noChangeAspect="1" noEditPoints="1" noChangeArrowheads="1" noChangeShapeType="1"/>
              </p14:cNvContentPartPr>
              <p14:nvPr/>
            </p14:nvContentPartPr>
            <p14:xfrm>
              <a:off x="4184650" y="2371725"/>
              <a:ext cx="157163" cy="271463"/>
            </p14:xfrm>
          </p:contentPart>
        </mc:Choice>
        <mc:Fallback xmlns="">
          <p:pic>
            <p:nvPicPr>
              <p:cNvPr id="17412" name="Ink 18"/>
              <p:cNvPicPr>
                <a:picLocks noRot="1" noChangeAspect="1" noEditPoints="1" noChangeArrowheads="1" noChangeShapeType="1"/>
              </p:cNvPicPr>
              <p:nvPr/>
            </p:nvPicPr>
            <p:blipFill>
              <a:blip r:embed="rId9"/>
              <a:stretch>
                <a:fillRect/>
              </a:stretch>
            </p:blipFill>
            <p:spPr>
              <a:xfrm>
                <a:off x="4171313" y="2359860"/>
                <a:ext cx="179512" cy="29699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3" name="Ink 19"/>
              <p14:cNvContentPartPr>
                <a14:cpLocks xmlns:a14="http://schemas.microsoft.com/office/drawing/2010/main" noRot="1" noChangeAspect="1" noEditPoints="1" noChangeArrowheads="1" noChangeShapeType="1"/>
              </p14:cNvContentPartPr>
              <p14:nvPr/>
            </p14:nvContentPartPr>
            <p14:xfrm>
              <a:off x="4370388" y="2357438"/>
              <a:ext cx="104775" cy="207962"/>
            </p14:xfrm>
          </p:contentPart>
        </mc:Choice>
        <mc:Fallback xmlns="">
          <p:pic>
            <p:nvPicPr>
              <p:cNvPr id="17413" name="Ink 19"/>
              <p:cNvPicPr>
                <a:picLocks noRot="1" noChangeAspect="1" noEditPoints="1" noChangeArrowheads="1" noChangeShapeType="1"/>
              </p:cNvPicPr>
              <p:nvPr/>
            </p:nvPicPr>
            <p:blipFill>
              <a:blip r:embed="rId11"/>
              <a:stretch>
                <a:fillRect/>
              </a:stretch>
            </p:blipFill>
            <p:spPr>
              <a:xfrm>
                <a:off x="4362827" y="2350242"/>
                <a:ext cx="126378" cy="22883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4" name="Ink 20"/>
              <p14:cNvContentPartPr>
                <a14:cpLocks xmlns:a14="http://schemas.microsoft.com/office/drawing/2010/main" noRot="1" noChangeAspect="1" noEditPoints="1" noChangeArrowheads="1" noChangeShapeType="1"/>
              </p14:cNvContentPartPr>
              <p14:nvPr/>
            </p14:nvContentPartPr>
            <p14:xfrm>
              <a:off x="4573588" y="2389188"/>
              <a:ext cx="188912" cy="174625"/>
            </p14:xfrm>
          </p:contentPart>
        </mc:Choice>
        <mc:Fallback xmlns="">
          <p:pic>
            <p:nvPicPr>
              <p:cNvPr id="17414" name="Ink 20"/>
              <p:cNvPicPr>
                <a:picLocks noRot="1" noChangeAspect="1" noEditPoints="1" noChangeArrowheads="1" noChangeShapeType="1"/>
              </p:cNvPicPr>
              <p:nvPr/>
            </p:nvPicPr>
            <p:blipFill>
              <a:blip r:embed="rId13"/>
              <a:stretch>
                <a:fillRect/>
              </a:stretch>
            </p:blipFill>
            <p:spPr>
              <a:xfrm>
                <a:off x="4559195" y="2374786"/>
                <a:ext cx="207983" cy="19874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5" name="Ink 21"/>
              <p14:cNvContentPartPr>
                <a14:cpLocks xmlns:a14="http://schemas.microsoft.com/office/drawing/2010/main" noRot="1" noChangeAspect="1" noEditPoints="1" noChangeArrowheads="1" noChangeShapeType="1"/>
              </p14:cNvContentPartPr>
              <p14:nvPr/>
            </p14:nvContentPartPr>
            <p14:xfrm>
              <a:off x="4781550" y="2000250"/>
              <a:ext cx="295275" cy="452438"/>
            </p14:xfrm>
          </p:contentPart>
        </mc:Choice>
        <mc:Fallback xmlns="">
          <p:pic>
            <p:nvPicPr>
              <p:cNvPr id="17415" name="Ink 21"/>
              <p:cNvPicPr>
                <a:picLocks noRot="1" noChangeAspect="1" noEditPoints="1" noChangeArrowheads="1" noChangeShapeType="1"/>
              </p:cNvPicPr>
              <p:nvPr/>
            </p:nvPicPr>
            <p:blipFill>
              <a:blip r:embed="rId15"/>
              <a:stretch>
                <a:fillRect/>
              </a:stretch>
            </p:blipFill>
            <p:spPr>
              <a:xfrm>
                <a:off x="4767506" y="1985493"/>
                <a:ext cx="312559" cy="4815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6" name="Ink 22"/>
              <p14:cNvContentPartPr>
                <a14:cpLocks xmlns:a14="http://schemas.microsoft.com/office/drawing/2010/main" noRot="1" noChangeAspect="1" noEditPoints="1" noChangeArrowheads="1" noChangeShapeType="1"/>
              </p14:cNvContentPartPr>
              <p14:nvPr/>
            </p14:nvContentPartPr>
            <p14:xfrm>
              <a:off x="3841750" y="2509838"/>
              <a:ext cx="1319213" cy="508000"/>
            </p14:xfrm>
          </p:contentPart>
        </mc:Choice>
        <mc:Fallback xmlns="">
          <p:pic>
            <p:nvPicPr>
              <p:cNvPr id="17416" name="Ink 22"/>
              <p:cNvPicPr>
                <a:picLocks noRot="1" noChangeAspect="1" noEditPoints="1" noChangeArrowheads="1" noChangeShapeType="1"/>
              </p:cNvPicPr>
              <p:nvPr/>
            </p:nvPicPr>
            <p:blipFill>
              <a:blip r:embed="rId17"/>
              <a:stretch>
                <a:fillRect/>
              </a:stretch>
            </p:blipFill>
            <p:spPr>
              <a:xfrm>
                <a:off x="3835989" y="2505158"/>
                <a:ext cx="1334695" cy="51844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417" name="Ink 26"/>
              <p14:cNvContentPartPr>
                <a14:cpLocks xmlns:a14="http://schemas.microsoft.com/office/drawing/2010/main" noRot="1" noChangeAspect="1" noEditPoints="1" noChangeArrowheads="1" noChangeShapeType="1"/>
              </p14:cNvContentPartPr>
              <p14:nvPr/>
            </p14:nvContentPartPr>
            <p14:xfrm>
              <a:off x="5670550" y="4759325"/>
              <a:ext cx="1901825" cy="401638"/>
            </p14:xfrm>
          </p:contentPart>
        </mc:Choice>
        <mc:Fallback xmlns="">
          <p:pic>
            <p:nvPicPr>
              <p:cNvPr id="17417" name="Ink 26"/>
              <p:cNvPicPr>
                <a:picLocks noRot="1" noChangeAspect="1" noEditPoints="1" noChangeArrowheads="1" noChangeShapeType="1"/>
              </p:cNvPicPr>
              <p:nvPr/>
            </p:nvPicPr>
            <p:blipFill>
              <a:blip r:embed="rId19"/>
              <a:stretch>
                <a:fillRect/>
              </a:stretch>
            </p:blipFill>
            <p:spPr>
              <a:xfrm>
                <a:off x="5661190" y="4749968"/>
                <a:ext cx="1920544" cy="42035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418" name="Ink 27"/>
              <p14:cNvContentPartPr>
                <a14:cpLocks xmlns:a14="http://schemas.microsoft.com/office/drawing/2010/main" noRot="1" noChangeAspect="1" noEditPoints="1" noChangeArrowheads="1" noChangeShapeType="1"/>
              </p14:cNvContentPartPr>
              <p14:nvPr/>
            </p14:nvContentPartPr>
            <p14:xfrm>
              <a:off x="7288213" y="4805363"/>
              <a:ext cx="644525" cy="296862"/>
            </p14:xfrm>
          </p:contentPart>
        </mc:Choice>
        <mc:Fallback xmlns="">
          <p:pic>
            <p:nvPicPr>
              <p:cNvPr id="17418" name="Ink 27"/>
              <p:cNvPicPr>
                <a:picLocks noRot="1" noChangeAspect="1" noEditPoints="1" noChangeArrowheads="1" noChangeShapeType="1"/>
              </p:cNvPicPr>
              <p:nvPr/>
            </p:nvPicPr>
            <p:blipFill>
              <a:blip r:embed="rId21"/>
              <a:stretch>
                <a:fillRect/>
              </a:stretch>
            </p:blipFill>
            <p:spPr>
              <a:xfrm>
                <a:off x="7274530" y="4791330"/>
                <a:ext cx="671170" cy="32133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419" name="Ink 28"/>
              <p14:cNvContentPartPr>
                <a14:cpLocks xmlns:a14="http://schemas.microsoft.com/office/drawing/2010/main" noRot="1" noChangeAspect="1" noEditPoints="1" noChangeArrowheads="1" noChangeShapeType="1"/>
              </p14:cNvContentPartPr>
              <p14:nvPr/>
            </p14:nvContentPartPr>
            <p14:xfrm>
              <a:off x="2138363" y="3111500"/>
              <a:ext cx="2041525" cy="341313"/>
            </p14:xfrm>
          </p:contentPart>
        </mc:Choice>
        <mc:Fallback xmlns="">
          <p:pic>
            <p:nvPicPr>
              <p:cNvPr id="17419" name="Ink 28"/>
              <p:cNvPicPr>
                <a:picLocks noRot="1" noChangeAspect="1" noEditPoints="1" noChangeArrowheads="1" noChangeShapeType="1"/>
              </p:cNvPicPr>
              <p:nvPr/>
            </p:nvPicPr>
            <p:blipFill>
              <a:blip r:embed="rId23"/>
              <a:stretch>
                <a:fillRect/>
              </a:stretch>
            </p:blipFill>
            <p:spPr>
              <a:xfrm>
                <a:off x="2123603" y="3097099"/>
                <a:ext cx="2071764" cy="370836"/>
              </a:xfrm>
              <a:prstGeom prst="rect">
                <a:avLst/>
              </a:prstGeom>
            </p:spPr>
          </p:pic>
        </mc:Fallback>
      </mc:AlternateContent>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7347"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aeein  - ainee 1</a:t>
            </a:r>
          </a:p>
          <a:p>
            <a:pPr algn="l"/>
            <a:r>
              <a:rPr lang="en-US" sz="1400" b="1">
                <a:solidFill>
                  <a:srgbClr val="0B04FF"/>
                </a:solidFill>
                <a:latin typeface="Arial" charset="0"/>
              </a:rPr>
              <a:t>aefns  - fanes 1</a:t>
            </a:r>
          </a:p>
          <a:p>
            <a:pPr algn="l"/>
            <a:r>
              <a:rPr lang="en-US" sz="1400" b="1">
                <a:solidFill>
                  <a:srgbClr val="0B04FF"/>
                </a:solidFill>
                <a:latin typeface="Arial" charset="0"/>
              </a:rPr>
              <a:t>aeinn  - inane 1</a:t>
            </a:r>
          </a:p>
          <a:p>
            <a:pPr algn="l"/>
            <a:r>
              <a:rPr lang="en-US" sz="1400" b="1">
                <a:solidFill>
                  <a:srgbClr val="0B04FF"/>
                </a:solidFill>
                <a:latin typeface="Arial" charset="0"/>
              </a:rPr>
              <a:t>aeinv  - naevi naive 2</a:t>
            </a:r>
          </a:p>
          <a:p>
            <a:pPr algn="l"/>
            <a:r>
              <a:rPr lang="en-US" sz="1400" b="1">
                <a:solidFill>
                  <a:srgbClr val="0B04FF"/>
                </a:solidFill>
                <a:latin typeface="Arial" charset="0"/>
              </a:rPr>
              <a:t>aeinx  - xenia 1</a:t>
            </a:r>
          </a:p>
          <a:p>
            <a:pPr algn="l"/>
            <a:r>
              <a:rPr lang="en-US" sz="1400" b="1">
                <a:solidFill>
                  <a:srgbClr val="0B04FF"/>
                </a:solidFill>
                <a:latin typeface="Arial" charset="0"/>
              </a:rPr>
              <a:t>aeinz  - azine 1</a:t>
            </a:r>
          </a:p>
          <a:p>
            <a:pPr algn="l"/>
            <a:r>
              <a:rPr lang="en-US" sz="1400" b="1">
                <a:solidFill>
                  <a:srgbClr val="0B04FF"/>
                </a:solidFill>
                <a:latin typeface="Arial" charset="0"/>
              </a:rPr>
              <a:t>aekns  - kanes skean snake sneak 4</a:t>
            </a:r>
          </a:p>
          <a:p>
            <a:pPr algn="l"/>
            <a:r>
              <a:rPr lang="en-US" sz="1400" b="1">
                <a:solidFill>
                  <a:srgbClr val="0B04FF"/>
                </a:solidFill>
                <a:latin typeface="Arial" charset="0"/>
              </a:rPr>
              <a:t>eginp  - genip 1</a:t>
            </a:r>
          </a:p>
          <a:p>
            <a:pPr algn="l"/>
            <a:r>
              <a:rPr lang="en-US" sz="1400" b="1">
                <a:solidFill>
                  <a:srgbClr val="0B04FF"/>
                </a:solidFill>
                <a:latin typeface="Arial" charset="0"/>
              </a:rPr>
              <a:t>eginy  - eying 1</a:t>
            </a:r>
          </a:p>
        </p:txBody>
      </p:sp>
      <p:sp>
        <p:nvSpPr>
          <p:cNvPr id="57348"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49"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0"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1"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7352"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charset="0"/>
              </a:rPr>
              <a:t>aarsy  - rayas 1</a:t>
            </a:r>
          </a:p>
          <a:p>
            <a:pPr algn="l"/>
            <a:r>
              <a:rPr lang="en-US" sz="1400" b="1">
                <a:latin typeface="Arial" charset="0"/>
              </a:rPr>
              <a:t>agrsy  - grays 1</a:t>
            </a:r>
          </a:p>
          <a:p>
            <a:pPr algn="l"/>
            <a:r>
              <a:rPr lang="en-US" sz="1400" b="1">
                <a:latin typeface="Arial" charset="0"/>
              </a:rPr>
              <a:t>ahrry  - harry 1</a:t>
            </a:r>
          </a:p>
          <a:p>
            <a:pPr algn="l"/>
            <a:r>
              <a:rPr lang="en-US" sz="1400" b="1">
                <a:latin typeface="Arial" charset="0"/>
              </a:rPr>
              <a:t>akrsy  - kyars 1</a:t>
            </a:r>
          </a:p>
          <a:p>
            <a:pPr algn="l"/>
            <a:r>
              <a:rPr lang="en-US" sz="1400" b="1">
                <a:latin typeface="Arial" charset="0"/>
              </a:rPr>
              <a:t>dlors  - lords 1</a:t>
            </a:r>
          </a:p>
          <a:p>
            <a:pPr algn="l"/>
            <a:r>
              <a:rPr lang="en-US" sz="1400" b="1">
                <a:latin typeface="Arial" charset="0"/>
              </a:rPr>
              <a:t>ehors  - heros hoers horse shoer shore 5</a:t>
            </a:r>
          </a:p>
          <a:p>
            <a:pPr algn="l"/>
            <a:r>
              <a:rPr lang="en-US" sz="1400" b="1">
                <a:latin typeface="Arial" charset="0"/>
              </a:rPr>
              <a:t>elors  - lores loser orles roles sorel 5</a:t>
            </a:r>
          </a:p>
          <a:p>
            <a:pPr algn="l"/>
            <a:r>
              <a:rPr lang="en-US" sz="1400" b="1">
                <a:latin typeface="Arial" charset="0"/>
              </a:rPr>
              <a:t>fhors  - </a:t>
            </a:r>
            <a:r>
              <a:rPr lang="en-US" sz="1400" b="1">
                <a:solidFill>
                  <a:srgbClr val="C00000"/>
                </a:solidFill>
                <a:latin typeface="Arial" charset="0"/>
              </a:rPr>
              <a:t>frosh</a:t>
            </a:r>
            <a:r>
              <a:rPr lang="en-US" sz="1400" b="1">
                <a:latin typeface="Arial" charset="0"/>
              </a:rPr>
              <a:t> 1</a:t>
            </a:r>
          </a:p>
          <a:p>
            <a:pPr algn="l"/>
            <a:r>
              <a:rPr lang="en-US" sz="1400" b="1">
                <a:latin typeface="Arial" charset="0"/>
              </a:rPr>
              <a:t>glory  - glory 1</a:t>
            </a:r>
          </a:p>
          <a:p>
            <a:pPr algn="l"/>
            <a:r>
              <a:rPr lang="en-US" sz="1400" b="1">
                <a:latin typeface="Arial" charset="0"/>
              </a:rPr>
              <a:t>gosty  - stogy 1</a:t>
            </a:r>
          </a:p>
          <a:p>
            <a:pPr algn="l"/>
            <a:r>
              <a:rPr lang="en-US" sz="1400" b="1">
                <a:latin typeface="Arial" charset="0"/>
              </a:rPr>
              <a:t>ilors  - loris roils 2</a:t>
            </a:r>
          </a:p>
          <a:p>
            <a:pPr algn="l"/>
            <a:r>
              <a:rPr lang="en-US" sz="1400" b="1">
                <a:latin typeface="Arial" charset="0"/>
              </a:rPr>
              <a:t>kmosy  - smoky 1</a:t>
            </a:r>
          </a:p>
          <a:p>
            <a:pPr algn="l"/>
            <a:r>
              <a:rPr lang="en-US" sz="1400" b="1">
                <a:latin typeface="Arial" charset="0"/>
              </a:rPr>
              <a:t>mossy  - mossy 1</a:t>
            </a:r>
          </a:p>
          <a:p>
            <a:pPr algn="l"/>
            <a:r>
              <a:rPr lang="en-US" sz="1400" b="1">
                <a:latin typeface="Arial" charset="0"/>
              </a:rPr>
              <a:t>oosty  - sooty toyos 2</a:t>
            </a:r>
          </a:p>
          <a:p>
            <a:pPr algn="l"/>
            <a:r>
              <a:rPr lang="en-US" sz="1400" b="1">
                <a:latin typeface="Arial" charset="0"/>
              </a:rPr>
              <a:t>oppsy  - soppy 1</a:t>
            </a:r>
          </a:p>
        </p:txBody>
      </p:sp>
      <p:sp>
        <p:nvSpPr>
          <p:cNvPr id="57353"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adgrs  - drags grads 2</a:t>
            </a:r>
          </a:p>
          <a:p>
            <a:pPr algn="l"/>
            <a:r>
              <a:rPr lang="en-US" sz="1400" b="1">
                <a:solidFill>
                  <a:srgbClr val="0B04FF"/>
                </a:solidFill>
                <a:latin typeface="Arial" charset="0"/>
              </a:rPr>
              <a:t>bbeir  - bribe 1</a:t>
            </a:r>
          </a:p>
          <a:p>
            <a:pPr algn="l"/>
            <a:r>
              <a:rPr lang="en-US" sz="1400" b="1">
                <a:solidFill>
                  <a:srgbClr val="0B04FF"/>
                </a:solidFill>
                <a:latin typeface="Arial" charset="0"/>
              </a:rPr>
              <a:t>beijr  - jiber 1</a:t>
            </a:r>
          </a:p>
          <a:p>
            <a:pPr algn="l"/>
            <a:r>
              <a:rPr lang="en-US" sz="1400" b="1">
                <a:solidFill>
                  <a:srgbClr val="0B04FF"/>
                </a:solidFill>
                <a:latin typeface="Arial" charset="0"/>
              </a:rPr>
              <a:t>beirr  - brier 1</a:t>
            </a:r>
          </a:p>
          <a:p>
            <a:pPr algn="l"/>
            <a:r>
              <a:rPr lang="en-US" sz="1400" b="1">
                <a:solidFill>
                  <a:srgbClr val="0B04FF"/>
                </a:solidFill>
                <a:latin typeface="Arial" charset="0"/>
              </a:rPr>
              <a:t>dginy  - dingy dying 2</a:t>
            </a:r>
          </a:p>
          <a:p>
            <a:pPr algn="l"/>
            <a:r>
              <a:rPr lang="en-US" sz="1400" b="1">
                <a:solidFill>
                  <a:srgbClr val="0B04FF"/>
                </a:solidFill>
                <a:latin typeface="Arial" charset="0"/>
              </a:rPr>
              <a:t>dilru  - lurid 1</a:t>
            </a:r>
          </a:p>
          <a:p>
            <a:pPr algn="l"/>
            <a:r>
              <a:rPr lang="en-US" sz="1400" b="1">
                <a:solidFill>
                  <a:srgbClr val="0B04FF"/>
                </a:solidFill>
                <a:latin typeface="Arial" charset="0"/>
              </a:rPr>
              <a:t>eghit  - eight 1</a:t>
            </a:r>
          </a:p>
          <a:p>
            <a:pPr algn="l"/>
            <a:r>
              <a:rPr lang="en-US" sz="1400" b="1">
                <a:solidFill>
                  <a:srgbClr val="0B04FF"/>
                </a:solidFill>
                <a:latin typeface="Arial" charset="0"/>
              </a:rPr>
              <a:t>egrsy  - greys gyres 2</a:t>
            </a:r>
          </a:p>
          <a:p>
            <a:pPr algn="l"/>
            <a:r>
              <a:rPr lang="en-US" sz="1400" b="1">
                <a:solidFill>
                  <a:srgbClr val="0B04FF"/>
                </a:solidFill>
                <a:latin typeface="Arial" charset="0"/>
              </a:rPr>
              <a:t>eimmr  - mimer 1</a:t>
            </a:r>
          </a:p>
          <a:p>
            <a:pPr algn="l"/>
            <a:r>
              <a:rPr lang="en-US" sz="1400" b="1">
                <a:solidFill>
                  <a:srgbClr val="0B04FF"/>
                </a:solidFill>
                <a:latin typeface="Arial" charset="0"/>
              </a:rPr>
              <a:t>eimrr  - rimer 1</a:t>
            </a:r>
          </a:p>
          <a:p>
            <a:pPr algn="l"/>
            <a:r>
              <a:rPr lang="en-US" sz="1400" b="1">
                <a:solidFill>
                  <a:srgbClr val="0B04FF"/>
                </a:solidFill>
                <a:latin typeface="Arial" charset="0"/>
              </a:rPr>
              <a:t>eimrx  - mirex mixer remix 3</a:t>
            </a:r>
          </a:p>
          <a:p>
            <a:pPr algn="l"/>
            <a:r>
              <a:rPr lang="en-US" sz="1400" b="1">
                <a:solidFill>
                  <a:srgbClr val="0B04FF"/>
                </a:solidFill>
                <a:latin typeface="Arial" charset="0"/>
              </a:rPr>
              <a:t>eiqru  - quire 1</a:t>
            </a:r>
          </a:p>
          <a:p>
            <a:pPr algn="l"/>
            <a:r>
              <a:rPr lang="en-US" sz="1400" b="1">
                <a:solidFill>
                  <a:srgbClr val="0B04FF"/>
                </a:solidFill>
                <a:latin typeface="Arial" charset="0"/>
              </a:rPr>
              <a:t>gillr  - grill 1</a:t>
            </a:r>
          </a:p>
        </p:txBody>
      </p:sp>
      <p:sp>
        <p:nvSpPr>
          <p:cNvPr id="57354"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55"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6"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7"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charset="0"/>
                <a:cs typeface="Arial" charset="0"/>
              </a:rPr>
              <a:t>acdls  - clads scald 2</a:t>
            </a:r>
          </a:p>
          <a:p>
            <a:pPr algn="l"/>
            <a:r>
              <a:rPr lang="en-US" sz="1400" b="1">
                <a:latin typeface="Arial" charset="0"/>
                <a:cs typeface="Arial" charset="0"/>
              </a:rPr>
              <a:t>acegs  - cages 1</a:t>
            </a:r>
          </a:p>
          <a:p>
            <a:pPr algn="l"/>
            <a:r>
              <a:rPr lang="en-US" sz="1400" b="1">
                <a:latin typeface="Arial" charset="0"/>
                <a:cs typeface="Arial" charset="0"/>
              </a:rPr>
              <a:t>aceis  - saice 1</a:t>
            </a:r>
          </a:p>
          <a:p>
            <a:pPr algn="l"/>
            <a:r>
              <a:rPr lang="en-US" sz="1400" b="1">
                <a:latin typeface="Arial" charset="0"/>
                <a:cs typeface="Arial" charset="0"/>
              </a:rPr>
              <a:t>acelp  - place 1</a:t>
            </a:r>
          </a:p>
          <a:p>
            <a:pPr algn="l"/>
            <a:r>
              <a:rPr lang="en-US" sz="1400" b="1">
                <a:latin typeface="Arial" charset="0"/>
                <a:cs typeface="Arial" charset="0"/>
              </a:rPr>
              <a:t>acens  - acnes canes scena 3</a:t>
            </a:r>
          </a:p>
          <a:p>
            <a:pPr algn="l"/>
            <a:r>
              <a:rPr lang="en-US" sz="1400" b="1">
                <a:latin typeface="Arial" charset="0"/>
                <a:cs typeface="Arial" charset="0"/>
              </a:rPr>
              <a:t>aclos  - coals colas 2</a:t>
            </a:r>
          </a:p>
          <a:p>
            <a:pPr algn="l"/>
            <a:r>
              <a:rPr lang="en-US" sz="1400" b="1">
                <a:latin typeface="Arial" charset="0"/>
                <a:cs typeface="Arial" charset="0"/>
              </a:rPr>
              <a:t>aclrs  - carls 1</a:t>
            </a:r>
          </a:p>
          <a:p>
            <a:pPr algn="l"/>
            <a:r>
              <a:rPr lang="en-US" sz="1400" b="1">
                <a:latin typeface="Arial" charset="0"/>
                <a:cs typeface="Arial" charset="0"/>
              </a:rPr>
              <a:t>adels  - dales deals lades lased leads 5</a:t>
            </a:r>
          </a:p>
          <a:p>
            <a:pPr algn="l"/>
            <a:r>
              <a:rPr lang="en-US" sz="1400" b="1">
                <a:latin typeface="Arial" charset="0"/>
                <a:cs typeface="Arial" charset="0"/>
              </a:rPr>
              <a:t>aelos  - aloes 1</a:t>
            </a:r>
          </a:p>
          <a:p>
            <a:pPr algn="l"/>
            <a:r>
              <a:rPr lang="en-US" sz="1400" b="1">
                <a:latin typeface="Arial" charset="0"/>
                <a:cs typeface="Arial" charset="0"/>
              </a:rPr>
              <a:t>aelrs  - arles earls lares </a:t>
            </a:r>
            <a:r>
              <a:rPr lang="en-US" sz="1400" b="1">
                <a:solidFill>
                  <a:srgbClr val="C00000"/>
                </a:solidFill>
                <a:latin typeface="Arial" charset="0"/>
                <a:cs typeface="Arial" charset="0"/>
              </a:rPr>
              <a:t>laser</a:t>
            </a:r>
            <a:r>
              <a:rPr lang="en-US" sz="1400" b="1">
                <a:latin typeface="Arial" charset="0"/>
                <a:cs typeface="Arial" charset="0"/>
              </a:rPr>
              <a:t> lears rales reals seral 8</a:t>
            </a:r>
          </a:p>
          <a:p>
            <a:pPr algn="l"/>
            <a:r>
              <a:rPr lang="en-US" sz="1400" b="1">
                <a:latin typeface="Arial" charset="0"/>
                <a:cs typeface="Arial" charset="0"/>
              </a:rPr>
              <a:t>celsw  - clews 1</a:t>
            </a:r>
          </a:p>
        </p:txBody>
      </p:sp>
      <p:sp>
        <p:nvSpPr>
          <p:cNvPr id="57358"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8434"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18434"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435"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18435"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436"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18436"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8437"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18437"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8438"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18438" name="Ink 19"/>
              <p:cNvPicPr>
                <a:picLocks noRot="1" noChangeAspect="1" noEditPoints="1" noChangeArrowheads="1" noChangeShapeType="1"/>
              </p:cNvPicPr>
              <p:nvPr/>
            </p:nvPicPr>
            <p:blipFill>
              <a:blip r:embed="rId13"/>
              <a:stretch>
                <a:fillRect/>
              </a:stretch>
            </p:blipFill>
            <p:spPr>
              <a:xfrm>
                <a:off x="2119199" y="1692217"/>
                <a:ext cx="704210" cy="43862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439"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18439"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440"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18440"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441"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18441"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8374" name="Text Box 75"/>
          <p:cNvSpPr txBox="1">
            <a:spLocks noChangeArrowheads="1"/>
          </p:cNvSpPr>
          <p:nvPr>
            <p:custDataLst>
              <p:tags r:id="rId2"/>
            </p:custDataLst>
          </p:nvPr>
        </p:nvSpPr>
        <p:spPr bwMode="auto">
          <a:xfrm>
            <a:off x="4067175" y="1895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5" name="Text Box 76"/>
          <p:cNvSpPr txBox="1">
            <a:spLocks noChangeArrowheads="1"/>
          </p:cNvSpPr>
          <p:nvPr>
            <p:custDataLst>
              <p:tags r:id="rId3"/>
            </p:custDataLst>
          </p:nvPr>
        </p:nvSpPr>
        <p:spPr bwMode="auto">
          <a:xfrm>
            <a:off x="4067175" y="2747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6" name="Text Box 77"/>
          <p:cNvSpPr txBox="1">
            <a:spLocks noChangeArrowheads="1"/>
          </p:cNvSpPr>
          <p:nvPr>
            <p:custDataLst>
              <p:tags r:id="rId4"/>
            </p:custDataLst>
          </p:nvPr>
        </p:nvSpPr>
        <p:spPr bwMode="auto">
          <a:xfrm>
            <a:off x="4067175" y="35687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7" name="Text Box 78"/>
          <p:cNvSpPr txBox="1">
            <a:spLocks noChangeArrowheads="1"/>
          </p:cNvSpPr>
          <p:nvPr>
            <p:custDataLst>
              <p:tags r:id="rId5"/>
            </p:custDataLst>
          </p:nvPr>
        </p:nvSpPr>
        <p:spPr bwMode="auto">
          <a:xfrm>
            <a:off x="4067175" y="443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8" name="Text Box 79"/>
          <p:cNvSpPr txBox="1">
            <a:spLocks noChangeArrowheads="1"/>
          </p:cNvSpPr>
          <p:nvPr>
            <p:custDataLst>
              <p:tags r:id="rId6"/>
            </p:custDataLst>
          </p:nvPr>
        </p:nvSpPr>
        <p:spPr bwMode="auto">
          <a:xfrm>
            <a:off x="3276600" y="1862138"/>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r0</a:t>
            </a:r>
          </a:p>
        </p:txBody>
      </p:sp>
      <p:sp>
        <p:nvSpPr>
          <p:cNvPr id="58379" name="Text Box 80"/>
          <p:cNvSpPr txBox="1">
            <a:spLocks noChangeArrowheads="1"/>
          </p:cNvSpPr>
          <p:nvPr>
            <p:custDataLst>
              <p:tags r:id="rId7"/>
            </p:custDataLst>
          </p:nvPr>
        </p:nvSpPr>
        <p:spPr bwMode="auto">
          <a:xfrm>
            <a:off x="3276600" y="26955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8380" name="Text Box 81"/>
          <p:cNvSpPr txBox="1">
            <a:spLocks noChangeArrowheads="1"/>
          </p:cNvSpPr>
          <p:nvPr>
            <p:custDataLst>
              <p:tags r:id="rId8"/>
            </p:custDataLst>
          </p:nvPr>
        </p:nvSpPr>
        <p:spPr bwMode="auto">
          <a:xfrm>
            <a:off x="3276600" y="35290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r13</a:t>
            </a:r>
          </a:p>
        </p:txBody>
      </p:sp>
      <p:sp>
        <p:nvSpPr>
          <p:cNvPr id="58381" name="Text Box 82"/>
          <p:cNvSpPr txBox="1">
            <a:spLocks noChangeArrowheads="1"/>
          </p:cNvSpPr>
          <p:nvPr>
            <p:custDataLst>
              <p:tags r:id="rId9"/>
            </p:custDataLst>
          </p:nvPr>
        </p:nvSpPr>
        <p:spPr bwMode="auto">
          <a:xfrm>
            <a:off x="3276600" y="44116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r14</a:t>
            </a:r>
          </a:p>
        </p:txBody>
      </p:sp>
      <p:grpSp>
        <p:nvGrpSpPr>
          <p:cNvPr id="58382" name="Group 83"/>
          <p:cNvGrpSpPr>
            <a:grpSpLocks/>
          </p:cNvGrpSpPr>
          <p:nvPr>
            <p:custDataLst>
              <p:tags r:id="rId10"/>
            </p:custDataLst>
          </p:nvPr>
        </p:nvGrpSpPr>
        <p:grpSpPr bwMode="auto">
          <a:xfrm>
            <a:off x="5665788" y="1965325"/>
            <a:ext cx="201612" cy="244475"/>
            <a:chOff x="2928" y="1051"/>
            <a:chExt cx="840" cy="957"/>
          </a:xfrm>
        </p:grpSpPr>
        <p:sp>
          <p:nvSpPr>
            <p:cNvPr id="58446"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447"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8448"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49"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0"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1"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2"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3"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4"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455"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8456"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8457"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8458"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8383" name="Text Box 97"/>
          <p:cNvSpPr txBox="1">
            <a:spLocks noChangeArrowheads="1"/>
          </p:cNvSpPr>
          <p:nvPr>
            <p:custDataLst>
              <p:tags r:id="rId11"/>
            </p:custDataLst>
          </p:nvPr>
        </p:nvSpPr>
        <p:spPr bwMode="auto">
          <a:xfrm>
            <a:off x="7404100" y="1706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4" name="Text Box 98"/>
          <p:cNvSpPr txBox="1">
            <a:spLocks noChangeArrowheads="1"/>
          </p:cNvSpPr>
          <p:nvPr>
            <p:custDataLst>
              <p:tags r:id="rId12"/>
            </p:custDataLst>
          </p:nvPr>
        </p:nvSpPr>
        <p:spPr bwMode="auto">
          <a:xfrm>
            <a:off x="7404100" y="2078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5" name="Text Box 99"/>
          <p:cNvSpPr txBox="1">
            <a:spLocks noChangeArrowheads="1"/>
          </p:cNvSpPr>
          <p:nvPr>
            <p:custDataLst>
              <p:tags r:id="rId13"/>
            </p:custDataLst>
          </p:nvPr>
        </p:nvSpPr>
        <p:spPr bwMode="auto">
          <a:xfrm>
            <a:off x="7404100" y="2459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6" name="Text Box 100"/>
          <p:cNvSpPr txBox="1">
            <a:spLocks noChangeArrowheads="1"/>
          </p:cNvSpPr>
          <p:nvPr>
            <p:custDataLst>
              <p:tags r:id="rId14"/>
            </p:custDataLst>
          </p:nvPr>
        </p:nvSpPr>
        <p:spPr bwMode="auto">
          <a:xfrm>
            <a:off x="7404100" y="28321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7" name="Text Box 101"/>
          <p:cNvSpPr txBox="1">
            <a:spLocks noChangeArrowheads="1"/>
          </p:cNvSpPr>
          <p:nvPr>
            <p:custDataLst>
              <p:tags r:id="rId15"/>
            </p:custDataLst>
          </p:nvPr>
        </p:nvSpPr>
        <p:spPr bwMode="auto">
          <a:xfrm>
            <a:off x="7404100" y="3208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8" name="Text Box 102"/>
          <p:cNvSpPr txBox="1">
            <a:spLocks noChangeArrowheads="1"/>
          </p:cNvSpPr>
          <p:nvPr>
            <p:custDataLst>
              <p:tags r:id="rId16"/>
            </p:custDataLst>
          </p:nvPr>
        </p:nvSpPr>
        <p:spPr bwMode="auto">
          <a:xfrm>
            <a:off x="7404100" y="3584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9" name="Text Box 104"/>
          <p:cNvSpPr txBox="1">
            <a:spLocks noChangeArrowheads="1"/>
          </p:cNvSpPr>
          <p:nvPr>
            <p:custDataLst>
              <p:tags r:id="rId17"/>
            </p:custDataLst>
          </p:nvPr>
        </p:nvSpPr>
        <p:spPr bwMode="auto">
          <a:xfrm>
            <a:off x="6840538" y="1719263"/>
            <a:ext cx="5286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58390" name="Rectangle 105"/>
          <p:cNvSpPr>
            <a:spLocks noChangeArrowheads="1"/>
          </p:cNvSpPr>
          <p:nvPr>
            <p:custDataLst>
              <p:tags r:id="rId18"/>
            </p:custDataLst>
          </p:nvPr>
        </p:nvSpPr>
        <p:spPr bwMode="auto">
          <a:xfrm>
            <a:off x="7059613" y="995363"/>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58391" name="Rectangle 109"/>
          <p:cNvSpPr>
            <a:spLocks noChangeArrowheads="1"/>
          </p:cNvSpPr>
          <p:nvPr>
            <p:custDataLst>
              <p:tags r:id="rId19"/>
            </p:custDataLst>
          </p:nvPr>
        </p:nvSpPr>
        <p:spPr bwMode="auto">
          <a:xfrm>
            <a:off x="4479925" y="103981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58392" name="Text Box 110"/>
          <p:cNvSpPr txBox="1">
            <a:spLocks noChangeArrowheads="1"/>
          </p:cNvSpPr>
          <p:nvPr>
            <p:custDataLst>
              <p:tags r:id="rId20"/>
            </p:custDataLst>
          </p:nvPr>
        </p:nvSpPr>
        <p:spPr bwMode="auto">
          <a:xfrm>
            <a:off x="6759575" y="2076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58393" name="Text Box 111"/>
          <p:cNvSpPr txBox="1">
            <a:spLocks noChangeArrowheads="1"/>
          </p:cNvSpPr>
          <p:nvPr>
            <p:custDataLst>
              <p:tags r:id="rId21"/>
            </p:custDataLst>
          </p:nvPr>
        </p:nvSpPr>
        <p:spPr bwMode="auto">
          <a:xfrm>
            <a:off x="6759575" y="245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58394" name="Text Box 112"/>
          <p:cNvSpPr txBox="1">
            <a:spLocks noChangeArrowheads="1"/>
          </p:cNvSpPr>
          <p:nvPr>
            <p:custDataLst>
              <p:tags r:id="rId22"/>
            </p:custDataLst>
          </p:nvPr>
        </p:nvSpPr>
        <p:spPr bwMode="auto">
          <a:xfrm>
            <a:off x="6683375" y="2838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58395" name="Text Box 113"/>
          <p:cNvSpPr txBox="1">
            <a:spLocks noChangeArrowheads="1"/>
          </p:cNvSpPr>
          <p:nvPr>
            <p:custDataLst>
              <p:tags r:id="rId23"/>
            </p:custDataLst>
          </p:nvPr>
        </p:nvSpPr>
        <p:spPr bwMode="auto">
          <a:xfrm>
            <a:off x="6683375" y="3219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58396" name="Text Box 114"/>
          <p:cNvSpPr txBox="1">
            <a:spLocks noChangeArrowheads="1"/>
          </p:cNvSpPr>
          <p:nvPr>
            <p:custDataLst>
              <p:tags r:id="rId24"/>
            </p:custDataLst>
          </p:nvPr>
        </p:nvSpPr>
        <p:spPr bwMode="auto">
          <a:xfrm>
            <a:off x="6759575" y="3600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58397" name="Text Box 120"/>
          <p:cNvSpPr txBox="1">
            <a:spLocks noChangeArrowheads="1"/>
          </p:cNvSpPr>
          <p:nvPr>
            <p:custDataLst>
              <p:tags r:id="rId25"/>
            </p:custDataLst>
          </p:nvPr>
        </p:nvSpPr>
        <p:spPr bwMode="auto">
          <a:xfrm>
            <a:off x="4073525" y="53181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98" name="Text Box 121"/>
          <p:cNvSpPr txBox="1">
            <a:spLocks noChangeArrowheads="1"/>
          </p:cNvSpPr>
          <p:nvPr>
            <p:custDataLst>
              <p:tags r:id="rId26"/>
            </p:custDataLst>
          </p:nvPr>
        </p:nvSpPr>
        <p:spPr bwMode="auto">
          <a:xfrm>
            <a:off x="3282950" y="52990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r15</a:t>
            </a:r>
          </a:p>
        </p:txBody>
      </p:sp>
      <p:sp>
        <p:nvSpPr>
          <p:cNvPr id="58399" name="Rectangle 122"/>
          <p:cNvSpPr>
            <a:spLocks noChangeArrowheads="1"/>
          </p:cNvSpPr>
          <p:nvPr>
            <p:custDataLst>
              <p:tags r:id="rId27"/>
            </p:custDataLst>
          </p:nvPr>
        </p:nvSpPr>
        <p:spPr bwMode="auto">
          <a:xfrm>
            <a:off x="7375525" y="1223963"/>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58400"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8401" name="Text Box 124"/>
          <p:cNvSpPr txBox="1">
            <a:spLocks noChangeArrowheads="1"/>
          </p:cNvSpPr>
          <p:nvPr/>
        </p:nvSpPr>
        <p:spPr bwMode="auto">
          <a:xfrm>
            <a:off x="4025900" y="192087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8402" name="Text Box 125"/>
          <p:cNvSpPr txBox="1">
            <a:spLocks noChangeArrowheads="1"/>
          </p:cNvSpPr>
          <p:nvPr/>
        </p:nvSpPr>
        <p:spPr bwMode="auto">
          <a:xfrm>
            <a:off x="4545013" y="25431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Input: x</a:t>
            </a:r>
          </a:p>
        </p:txBody>
      </p:sp>
      <p:sp>
        <p:nvSpPr>
          <p:cNvPr id="58403" name="Text Box 126"/>
          <p:cNvSpPr txBox="1">
            <a:spLocks noChangeArrowheads="1"/>
          </p:cNvSpPr>
          <p:nvPr/>
        </p:nvSpPr>
        <p:spPr bwMode="auto">
          <a:xfrm>
            <a:off x="4567238" y="3365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value (the "result")</a:t>
            </a:r>
          </a:p>
        </p:txBody>
      </p:sp>
      <p:sp>
        <p:nvSpPr>
          <p:cNvPr id="58404" name="Text Box 127"/>
          <p:cNvSpPr txBox="1">
            <a:spLocks noChangeArrowheads="1"/>
          </p:cNvSpPr>
          <p:nvPr/>
        </p:nvSpPr>
        <p:spPr bwMode="auto">
          <a:xfrm>
            <a:off x="4559300" y="42354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address (line #)</a:t>
            </a:r>
          </a:p>
        </p:txBody>
      </p:sp>
      <p:sp>
        <p:nvSpPr>
          <p:cNvPr id="58405" name="Text Box 128"/>
          <p:cNvSpPr txBox="1">
            <a:spLocks noChangeArrowheads="1"/>
          </p:cNvSpPr>
          <p:nvPr/>
        </p:nvSpPr>
        <p:spPr bwMode="auto">
          <a:xfrm>
            <a:off x="4546600" y="512127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the stack pointer</a:t>
            </a:r>
          </a:p>
        </p:txBody>
      </p:sp>
      <p:sp>
        <p:nvSpPr>
          <p:cNvPr id="58406" name="Rectangle 129"/>
          <p:cNvSpPr>
            <a:spLocks noChangeArrowheads="1"/>
          </p:cNvSpPr>
          <p:nvPr>
            <p:custDataLst>
              <p:tags r:id="rId28"/>
            </p:custDataLst>
          </p:nvPr>
        </p:nvSpPr>
        <p:spPr bwMode="auto">
          <a:xfrm>
            <a:off x="4652963" y="126365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5840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8408" name="Text Box 132"/>
          <p:cNvSpPr txBox="1">
            <a:spLocks noChangeArrowheads="1"/>
          </p:cNvSpPr>
          <p:nvPr/>
        </p:nvSpPr>
        <p:spPr bwMode="auto">
          <a:xfrm>
            <a:off x="4576763" y="16891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8409"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8410" name="Rectangle 138"/>
          <p:cNvSpPr>
            <a:spLocks noChangeArrowheads="1"/>
          </p:cNvSpPr>
          <p:nvPr/>
        </p:nvSpPr>
        <p:spPr bwMode="auto">
          <a:xfrm>
            <a:off x="5961063" y="19002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58411"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8412"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8413"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8414"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8415"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8416" name="Rectangle 150"/>
          <p:cNvSpPr>
            <a:spLocks noChangeArrowheads="1"/>
          </p:cNvSpPr>
          <p:nvPr/>
        </p:nvSpPr>
        <p:spPr bwMode="auto">
          <a:xfrm>
            <a:off x="58738" y="6477000"/>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8417" name="Rectangle 151"/>
          <p:cNvSpPr>
            <a:spLocks noChangeArrowheads="1"/>
          </p:cNvSpPr>
          <p:nvPr/>
        </p:nvSpPr>
        <p:spPr bwMode="auto">
          <a:xfrm>
            <a:off x="7391400" y="5410200"/>
            <a:ext cx="1524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r"/>
            <a:r>
              <a:rPr lang="en-US" sz="1200">
                <a:latin typeface="Times New Roman" pitchFamily="-106" charset="0"/>
              </a:rPr>
              <a:t>It's easy to get lost! </a:t>
            </a:r>
          </a:p>
          <a:p>
            <a:pPr algn="r"/>
            <a:r>
              <a:rPr lang="en-US" sz="1200">
                <a:latin typeface="Times New Roman" pitchFamily="-106" charset="0"/>
              </a:rPr>
              <a:t> </a:t>
            </a:r>
          </a:p>
          <a:p>
            <a:pPr algn="r"/>
            <a:r>
              <a:rPr lang="en-US" sz="1200">
                <a:latin typeface="Times New Roman" pitchFamily="-106" charset="0"/>
              </a:rPr>
              <a:t>Follow the line numbers below to stay on track...</a:t>
            </a:r>
          </a:p>
        </p:txBody>
      </p:sp>
      <p:sp>
        <p:nvSpPr>
          <p:cNvPr id="58418" name="Text Box 125"/>
          <p:cNvSpPr txBox="1">
            <a:spLocks noChangeArrowheads="1"/>
          </p:cNvSpPr>
          <p:nvPr/>
        </p:nvSpPr>
        <p:spPr bwMode="auto">
          <a:xfrm>
            <a:off x="8445500" y="1758950"/>
            <a:ext cx="4651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19" name="Text Box 125"/>
          <p:cNvSpPr txBox="1">
            <a:spLocks noChangeArrowheads="1"/>
          </p:cNvSpPr>
          <p:nvPr/>
        </p:nvSpPr>
        <p:spPr bwMode="auto">
          <a:xfrm>
            <a:off x="8448675" y="211931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0" name="Text Box 125"/>
          <p:cNvSpPr txBox="1">
            <a:spLocks noChangeArrowheads="1"/>
          </p:cNvSpPr>
          <p:nvPr/>
        </p:nvSpPr>
        <p:spPr bwMode="auto">
          <a:xfrm>
            <a:off x="8448675" y="249396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1" name="Text Box 125"/>
          <p:cNvSpPr txBox="1">
            <a:spLocks noChangeArrowheads="1"/>
          </p:cNvSpPr>
          <p:nvPr/>
        </p:nvSpPr>
        <p:spPr bwMode="auto">
          <a:xfrm>
            <a:off x="8450263" y="2854325"/>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2" name="Text Box 125"/>
          <p:cNvSpPr txBox="1">
            <a:spLocks noChangeArrowheads="1"/>
          </p:cNvSpPr>
          <p:nvPr/>
        </p:nvSpPr>
        <p:spPr bwMode="auto">
          <a:xfrm>
            <a:off x="8448675" y="3278188"/>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3" name="Text Box 125"/>
          <p:cNvSpPr txBox="1">
            <a:spLocks noChangeArrowheads="1"/>
          </p:cNvSpPr>
          <p:nvPr/>
        </p:nvSpPr>
        <p:spPr bwMode="auto">
          <a:xfrm>
            <a:off x="8450263" y="3638550"/>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842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44">
            <p14:nvContentPartPr>
              <p14:cNvPr id="19458" name="Ink 124"/>
              <p14:cNvContentPartPr>
                <a14:cpLocks xmlns:a14="http://schemas.microsoft.com/office/drawing/2010/main" noRot="1" noChangeAspect="1" noEditPoints="1" noChangeArrowheads="1" noChangeShapeType="1"/>
              </p14:cNvContentPartPr>
              <p14:nvPr/>
            </p14:nvContentPartPr>
            <p14:xfrm>
              <a:off x="2316163" y="133350"/>
              <a:ext cx="1663700" cy="4159250"/>
            </p14:xfrm>
          </p:contentPart>
        </mc:Choice>
        <mc:Fallback xmlns="">
          <p:pic>
            <p:nvPicPr>
              <p:cNvPr id="19458" name="Ink 124"/>
              <p:cNvPicPr>
                <a:picLocks noRot="1" noChangeAspect="1" noEditPoints="1" noChangeArrowheads="1" noChangeShapeType="1"/>
              </p:cNvPicPr>
              <p:nvPr/>
            </p:nvPicPr>
            <p:blipFill>
              <a:blip r:embed="rId45"/>
              <a:stretch>
                <a:fillRect/>
              </a:stretch>
            </p:blipFill>
            <p:spPr>
              <a:xfrm>
                <a:off x="2301762" y="119309"/>
                <a:ext cx="1692502" cy="4179411"/>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59" name="Ink 125"/>
              <p14:cNvContentPartPr>
                <a14:cpLocks xmlns:a14="http://schemas.microsoft.com/office/drawing/2010/main" noRot="1" noChangeAspect="1" noEditPoints="1" noChangeArrowheads="1" noChangeShapeType="1"/>
              </p14:cNvContentPartPr>
              <p14:nvPr/>
            </p14:nvContentPartPr>
            <p14:xfrm>
              <a:off x="796925" y="5276850"/>
              <a:ext cx="309563" cy="138113"/>
            </p14:xfrm>
          </p:contentPart>
        </mc:Choice>
        <mc:Fallback xmlns="">
          <p:pic>
            <p:nvPicPr>
              <p:cNvPr id="19459" name="Ink 125"/>
              <p:cNvPicPr>
                <a:picLocks noRot="1" noChangeAspect="1" noEditPoints="1" noChangeArrowheads="1" noChangeShapeType="1"/>
              </p:cNvPicPr>
              <p:nvPr/>
            </p:nvPicPr>
            <p:blipFill>
              <a:blip r:embed="rId47"/>
              <a:stretch>
                <a:fillRect/>
              </a:stretch>
            </p:blipFill>
            <p:spPr>
              <a:xfrm>
                <a:off x="784686" y="5262388"/>
                <a:ext cx="336560" cy="164145"/>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460" name="Ink 126"/>
              <p14:cNvContentPartPr>
                <a14:cpLocks xmlns:a14="http://schemas.microsoft.com/office/drawing/2010/main" noRot="1" noChangeAspect="1" noEditPoints="1" noChangeArrowheads="1" noChangeShapeType="1"/>
              </p14:cNvContentPartPr>
              <p14:nvPr/>
            </p14:nvContentPartPr>
            <p14:xfrm>
              <a:off x="4002088" y="2268538"/>
              <a:ext cx="4011612" cy="2481262"/>
            </p14:xfrm>
          </p:contentPart>
        </mc:Choice>
        <mc:Fallback xmlns="">
          <p:pic>
            <p:nvPicPr>
              <p:cNvPr id="19460" name="Ink 126"/>
              <p:cNvPicPr>
                <a:picLocks noRot="1" noChangeAspect="1" noEditPoints="1" noChangeArrowheads="1" noChangeShapeType="1"/>
              </p:cNvPicPr>
              <p:nvPr/>
            </p:nvPicPr>
            <p:blipFill>
              <a:blip r:embed="rId49"/>
              <a:stretch>
                <a:fillRect/>
              </a:stretch>
            </p:blipFill>
            <p:spPr>
              <a:xfrm>
                <a:off x="3986968" y="2256297"/>
                <a:ext cx="4032133" cy="2509344"/>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461" name="Ink 127"/>
              <p14:cNvContentPartPr>
                <a14:cpLocks xmlns:a14="http://schemas.microsoft.com/office/drawing/2010/main" noRot="1" noChangeAspect="1" noEditPoints="1" noChangeArrowheads="1" noChangeShapeType="1"/>
              </p14:cNvContentPartPr>
              <p14:nvPr/>
            </p14:nvContentPartPr>
            <p14:xfrm>
              <a:off x="879475" y="5910263"/>
              <a:ext cx="201613" cy="466725"/>
            </p14:xfrm>
          </p:contentPart>
        </mc:Choice>
        <mc:Fallback xmlns="">
          <p:pic>
            <p:nvPicPr>
              <p:cNvPr id="19461" name="Ink 127"/>
              <p:cNvPicPr>
                <a:picLocks noRot="1" noChangeAspect="1" noEditPoints="1" noChangeArrowheads="1" noChangeShapeType="1"/>
              </p:cNvPicPr>
              <p:nvPr/>
            </p:nvPicPr>
            <p:blipFill>
              <a:blip r:embed="rId51"/>
              <a:stretch>
                <a:fillRect/>
              </a:stretch>
            </p:blipFill>
            <p:spPr>
              <a:xfrm>
                <a:off x="867234" y="5899099"/>
                <a:ext cx="223934" cy="48149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462" name="Ink 128"/>
              <p14:cNvContentPartPr>
                <a14:cpLocks xmlns:a14="http://schemas.microsoft.com/office/drawing/2010/main" noRot="1" noChangeAspect="1" noEditPoints="1" noChangeArrowheads="1" noChangeShapeType="1"/>
              </p14:cNvContentPartPr>
              <p14:nvPr/>
            </p14:nvContentPartPr>
            <p14:xfrm>
              <a:off x="2289175" y="5602288"/>
              <a:ext cx="950913" cy="882650"/>
            </p14:xfrm>
          </p:contentPart>
        </mc:Choice>
        <mc:Fallback xmlns="">
          <p:pic>
            <p:nvPicPr>
              <p:cNvPr id="19462" name="Ink 128"/>
              <p:cNvPicPr>
                <a:picLocks noRot="1" noChangeAspect="1" noEditPoints="1" noChangeArrowheads="1" noChangeShapeType="1"/>
              </p:cNvPicPr>
              <p:nvPr/>
            </p:nvPicPr>
            <p:blipFill>
              <a:blip r:embed="rId53"/>
              <a:stretch>
                <a:fillRect/>
              </a:stretch>
            </p:blipFill>
            <p:spPr>
              <a:xfrm>
                <a:off x="2276933" y="5588609"/>
                <a:ext cx="976837" cy="909288"/>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463" name="Ink 129"/>
              <p14:cNvContentPartPr>
                <a14:cpLocks xmlns:a14="http://schemas.microsoft.com/office/drawing/2010/main" noRot="1" noChangeAspect="1" noEditPoints="1" noChangeArrowheads="1" noChangeShapeType="1"/>
              </p14:cNvContentPartPr>
              <p14:nvPr/>
            </p14:nvContentPartPr>
            <p14:xfrm>
              <a:off x="4135438" y="5748338"/>
              <a:ext cx="454025" cy="120650"/>
            </p14:xfrm>
          </p:contentPart>
        </mc:Choice>
        <mc:Fallback xmlns="">
          <p:pic>
            <p:nvPicPr>
              <p:cNvPr id="19463" name="Ink 129"/>
              <p:cNvPicPr>
                <a:picLocks noRot="1" noChangeAspect="1" noEditPoints="1" noChangeArrowheads="1" noChangeShapeType="1"/>
              </p:cNvPicPr>
              <p:nvPr/>
            </p:nvPicPr>
            <p:blipFill>
              <a:blip r:embed="rId55"/>
              <a:stretch>
                <a:fillRect/>
              </a:stretch>
            </p:blipFill>
            <p:spPr>
              <a:xfrm>
                <a:off x="4127157" y="5744376"/>
                <a:ext cx="475268" cy="13793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464" name="Ink 130"/>
              <p14:cNvContentPartPr>
                <a14:cpLocks xmlns:a14="http://schemas.microsoft.com/office/drawing/2010/main" noRot="1" noChangeAspect="1" noEditPoints="1" noChangeArrowheads="1" noChangeShapeType="1"/>
              </p14:cNvContentPartPr>
              <p14:nvPr/>
            </p14:nvContentPartPr>
            <p14:xfrm>
              <a:off x="5222875" y="5340350"/>
              <a:ext cx="1274763" cy="388938"/>
            </p14:xfrm>
          </p:contentPart>
        </mc:Choice>
        <mc:Fallback xmlns="">
          <p:pic>
            <p:nvPicPr>
              <p:cNvPr id="19464" name="Ink 130"/>
              <p:cNvPicPr>
                <a:picLocks noRot="1" noChangeAspect="1" noEditPoints="1" noChangeArrowheads="1" noChangeShapeType="1"/>
              </p:cNvPicPr>
              <p:nvPr/>
            </p:nvPicPr>
            <p:blipFill>
              <a:blip r:embed="rId57"/>
              <a:stretch>
                <a:fillRect/>
              </a:stretch>
            </p:blipFill>
            <p:spPr>
              <a:xfrm>
                <a:off x="5208115" y="5326305"/>
                <a:ext cx="1293483" cy="41738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9465" name="Ink 131"/>
              <p14:cNvContentPartPr>
                <a14:cpLocks xmlns:a14="http://schemas.microsoft.com/office/drawing/2010/main" noRot="1" noChangeAspect="1" noEditPoints="1" noChangeArrowheads="1" noChangeShapeType="1"/>
              </p14:cNvContentPartPr>
              <p14:nvPr/>
            </p14:nvContentPartPr>
            <p14:xfrm>
              <a:off x="2636838" y="4119563"/>
              <a:ext cx="717550" cy="1389062"/>
            </p14:xfrm>
          </p:contentPart>
        </mc:Choice>
        <mc:Fallback xmlns="">
          <p:pic>
            <p:nvPicPr>
              <p:cNvPr id="19465" name="Ink 131"/>
              <p:cNvPicPr>
                <a:picLocks noRot="1" noChangeAspect="1" noEditPoints="1" noChangeArrowheads="1" noChangeShapeType="1"/>
              </p:cNvPicPr>
              <p:nvPr/>
            </p:nvPicPr>
            <p:blipFill>
              <a:blip r:embed="rId59"/>
              <a:stretch>
                <a:fillRect/>
              </a:stretch>
            </p:blipFill>
            <p:spPr>
              <a:xfrm>
                <a:off x="2624237" y="4104085"/>
                <a:ext cx="743833" cy="1417498"/>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9466" name="Ink 132"/>
              <p14:cNvContentPartPr>
                <a14:cpLocks xmlns:a14="http://schemas.microsoft.com/office/drawing/2010/main" noRot="1" noChangeAspect="1" noEditPoints="1" noChangeArrowheads="1" noChangeShapeType="1"/>
              </p14:cNvContentPartPr>
              <p14:nvPr/>
            </p14:nvContentPartPr>
            <p14:xfrm>
              <a:off x="3916363" y="2598738"/>
              <a:ext cx="2047875" cy="1544637"/>
            </p14:xfrm>
          </p:contentPart>
        </mc:Choice>
        <mc:Fallback xmlns="">
          <p:pic>
            <p:nvPicPr>
              <p:cNvPr id="19466" name="Ink 132"/>
              <p:cNvPicPr>
                <a:picLocks noRot="1" noChangeAspect="1" noEditPoints="1" noChangeArrowheads="1" noChangeShapeType="1"/>
              </p:cNvPicPr>
              <p:nvPr/>
            </p:nvPicPr>
            <p:blipFill>
              <a:blip r:embed="rId61"/>
              <a:stretch>
                <a:fillRect/>
              </a:stretch>
            </p:blipFill>
            <p:spPr>
              <a:xfrm>
                <a:off x="3905924" y="2587936"/>
                <a:ext cx="2070913" cy="1566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467" name="Ink 133"/>
              <p14:cNvContentPartPr>
                <a14:cpLocks xmlns:a14="http://schemas.microsoft.com/office/drawing/2010/main" noRot="1" noChangeAspect="1" noEditPoints="1" noChangeArrowheads="1" noChangeShapeType="1"/>
              </p14:cNvContentPartPr>
              <p14:nvPr/>
            </p14:nvContentPartPr>
            <p14:xfrm>
              <a:off x="4397375" y="2773363"/>
              <a:ext cx="292100" cy="465137"/>
            </p14:xfrm>
          </p:contentPart>
        </mc:Choice>
        <mc:Fallback xmlns="">
          <p:pic>
            <p:nvPicPr>
              <p:cNvPr id="19467" name="Ink 133"/>
              <p:cNvPicPr>
                <a:picLocks noRot="1" noChangeAspect="1" noEditPoints="1" noChangeArrowheads="1" noChangeShapeType="1"/>
              </p:cNvPicPr>
              <p:nvPr/>
            </p:nvPicPr>
            <p:blipFill>
              <a:blip r:embed="rId63"/>
              <a:stretch>
                <a:fillRect/>
              </a:stretch>
            </p:blipFill>
            <p:spPr>
              <a:xfrm>
                <a:off x="4383688" y="2758602"/>
                <a:ext cx="321994" cy="495378"/>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9468" name="Ink 134"/>
              <p14:cNvContentPartPr>
                <a14:cpLocks xmlns:a14="http://schemas.microsoft.com/office/drawing/2010/main" noRot="1" noChangeAspect="1" noEditPoints="1" noChangeArrowheads="1" noChangeShapeType="1"/>
              </p14:cNvContentPartPr>
              <p14:nvPr/>
            </p14:nvContentPartPr>
            <p14:xfrm>
              <a:off x="3098800" y="6149975"/>
              <a:ext cx="184150" cy="282575"/>
            </p14:xfrm>
          </p:contentPart>
        </mc:Choice>
        <mc:Fallback xmlns="">
          <p:pic>
            <p:nvPicPr>
              <p:cNvPr id="19468" name="Ink 134"/>
              <p:cNvPicPr>
                <a:picLocks noRot="1" noChangeAspect="1" noEditPoints="1" noChangeArrowheads="1" noChangeShapeType="1"/>
              </p:cNvPicPr>
              <p:nvPr/>
            </p:nvPicPr>
            <p:blipFill>
              <a:blip r:embed="rId65"/>
              <a:stretch>
                <a:fillRect/>
              </a:stretch>
            </p:blipFill>
            <p:spPr>
              <a:xfrm>
                <a:off x="3085852" y="6139536"/>
                <a:ext cx="210406" cy="30597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9469" name="Ink 135"/>
              <p14:cNvContentPartPr>
                <a14:cpLocks xmlns:a14="http://schemas.microsoft.com/office/drawing/2010/main" noRot="1" noChangeAspect="1" noEditPoints="1" noChangeArrowheads="1" noChangeShapeType="1"/>
              </p14:cNvContentPartPr>
              <p14:nvPr/>
            </p14:nvContentPartPr>
            <p14:xfrm>
              <a:off x="4124325" y="1712913"/>
              <a:ext cx="3868738" cy="3927475"/>
            </p14:xfrm>
          </p:contentPart>
        </mc:Choice>
        <mc:Fallback xmlns="">
          <p:pic>
            <p:nvPicPr>
              <p:cNvPr id="19469" name="Ink 135"/>
              <p:cNvPicPr>
                <a:picLocks noRot="1" noChangeAspect="1" noEditPoints="1" noChangeArrowheads="1" noChangeShapeType="1"/>
              </p:cNvPicPr>
              <p:nvPr/>
            </p:nvPicPr>
            <p:blipFill>
              <a:blip r:embed="rId67"/>
              <a:stretch>
                <a:fillRect/>
              </a:stretch>
            </p:blipFill>
            <p:spPr>
              <a:xfrm>
                <a:off x="4109924" y="1701393"/>
                <a:ext cx="3888899" cy="3953394"/>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470" name="Ink 136"/>
              <p14:cNvContentPartPr>
                <a14:cpLocks xmlns:a14="http://schemas.microsoft.com/office/drawing/2010/main" noRot="1" noChangeAspect="1" noEditPoints="1" noChangeArrowheads="1" noChangeShapeType="1"/>
              </p14:cNvContentPartPr>
              <p14:nvPr/>
            </p14:nvContentPartPr>
            <p14:xfrm>
              <a:off x="4194175" y="5305425"/>
              <a:ext cx="1292225" cy="374650"/>
            </p14:xfrm>
          </p:contentPart>
        </mc:Choice>
        <mc:Fallback xmlns="">
          <p:pic>
            <p:nvPicPr>
              <p:cNvPr id="19470" name="Ink 136"/>
              <p:cNvPicPr>
                <a:picLocks noRot="1" noChangeAspect="1" noEditPoints="1" noChangeArrowheads="1" noChangeShapeType="1"/>
              </p:cNvPicPr>
              <p:nvPr/>
            </p:nvPicPr>
            <p:blipFill>
              <a:blip r:embed="rId69"/>
              <a:stretch>
                <a:fillRect/>
              </a:stretch>
            </p:blipFill>
            <p:spPr>
              <a:xfrm>
                <a:off x="4179777" y="5298947"/>
                <a:ext cx="1319941" cy="395524"/>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471" name="Ink 137"/>
              <p14:cNvContentPartPr>
                <a14:cpLocks xmlns:a14="http://schemas.microsoft.com/office/drawing/2010/main" noRot="1" noChangeAspect="1" noEditPoints="1" noChangeArrowheads="1" noChangeShapeType="1"/>
              </p14:cNvContentPartPr>
              <p14:nvPr/>
            </p14:nvContentPartPr>
            <p14:xfrm>
              <a:off x="7726363" y="1722438"/>
              <a:ext cx="995362" cy="2203450"/>
            </p14:xfrm>
          </p:contentPart>
        </mc:Choice>
        <mc:Fallback xmlns="">
          <p:pic>
            <p:nvPicPr>
              <p:cNvPr id="19471" name="Ink 137"/>
              <p:cNvPicPr>
                <a:picLocks noRot="1" noChangeAspect="1" noEditPoints="1" noChangeArrowheads="1" noChangeShapeType="1"/>
              </p:cNvPicPr>
              <p:nvPr/>
            </p:nvPicPr>
            <p:blipFill>
              <a:blip r:embed="rId71"/>
              <a:stretch>
                <a:fillRect/>
              </a:stretch>
            </p:blipFill>
            <p:spPr>
              <a:xfrm>
                <a:off x="7712324" y="1709119"/>
                <a:ext cx="1023801" cy="2230449"/>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472" name="Ink 138"/>
              <p14:cNvContentPartPr>
                <a14:cpLocks xmlns:a14="http://schemas.microsoft.com/office/drawing/2010/main" noRot="1" noChangeAspect="1" noEditPoints="1" noChangeArrowheads="1" noChangeShapeType="1"/>
              </p14:cNvContentPartPr>
              <p14:nvPr/>
            </p14:nvContentPartPr>
            <p14:xfrm>
              <a:off x="1195388" y="1350963"/>
              <a:ext cx="215900" cy="30162"/>
            </p14:xfrm>
          </p:contentPart>
        </mc:Choice>
        <mc:Fallback xmlns="">
          <p:pic>
            <p:nvPicPr>
              <p:cNvPr id="19472" name="Ink 138"/>
              <p:cNvPicPr>
                <a:picLocks noRot="1" noChangeAspect="1" noEditPoints="1" noChangeArrowheads="1" noChangeShapeType="1"/>
              </p:cNvPicPr>
              <p:nvPr/>
            </p:nvPicPr>
            <p:blipFill>
              <a:blip r:embed="rId73"/>
              <a:stretch>
                <a:fillRect/>
              </a:stretch>
            </p:blipFill>
            <p:spPr>
              <a:xfrm>
                <a:off x="1186752" y="1348449"/>
                <a:ext cx="228134" cy="43807"/>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473" name="Ink 139"/>
              <p14:cNvContentPartPr>
                <a14:cpLocks xmlns:a14="http://schemas.microsoft.com/office/drawing/2010/main" noRot="1" noChangeAspect="1" noEditPoints="1" noChangeArrowheads="1" noChangeShapeType="1"/>
              </p14:cNvContentPartPr>
              <p14:nvPr/>
            </p14:nvContentPartPr>
            <p14:xfrm>
              <a:off x="684213" y="2393950"/>
              <a:ext cx="444500" cy="1082675"/>
            </p14:xfrm>
          </p:contentPart>
        </mc:Choice>
        <mc:Fallback xmlns="">
          <p:pic>
            <p:nvPicPr>
              <p:cNvPr id="19473" name="Ink 139"/>
              <p:cNvPicPr>
                <a:picLocks noRot="1" noChangeAspect="1" noEditPoints="1" noChangeArrowheads="1" noChangeShapeType="1"/>
              </p:cNvPicPr>
              <p:nvPr/>
            </p:nvPicPr>
            <p:blipFill>
              <a:blip r:embed="rId75"/>
              <a:stretch>
                <a:fillRect/>
              </a:stretch>
            </p:blipFill>
            <p:spPr>
              <a:xfrm>
                <a:off x="671256" y="2384229"/>
                <a:ext cx="466095" cy="1105718"/>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474" name="Ink 140"/>
              <p14:cNvContentPartPr>
                <a14:cpLocks xmlns:a14="http://schemas.microsoft.com/office/drawing/2010/main" noRot="1" noChangeAspect="1" noEditPoints="1" noChangeArrowheads="1" noChangeShapeType="1"/>
              </p14:cNvContentPartPr>
              <p14:nvPr/>
            </p14:nvContentPartPr>
            <p14:xfrm>
              <a:off x="673100" y="4125913"/>
              <a:ext cx="515938" cy="993775"/>
            </p14:xfrm>
          </p:contentPart>
        </mc:Choice>
        <mc:Fallback xmlns="">
          <p:pic>
            <p:nvPicPr>
              <p:cNvPr id="19474" name="Ink 140"/>
              <p:cNvPicPr>
                <a:picLocks noRot="1" noChangeAspect="1" noEditPoints="1" noChangeArrowheads="1" noChangeShapeType="1"/>
              </p:cNvPicPr>
              <p:nvPr/>
            </p:nvPicPr>
            <p:blipFill>
              <a:blip r:embed="rId77"/>
              <a:stretch>
                <a:fillRect/>
              </a:stretch>
            </p:blipFill>
            <p:spPr>
              <a:xfrm>
                <a:off x="659418" y="4112595"/>
                <a:ext cx="532500" cy="1020770"/>
              </a:xfrm>
              <a:prstGeom prst="rect">
                <a:avLst/>
              </a:prstGeom>
            </p:spPr>
          </p:pic>
        </mc:Fallback>
      </mc:AlternateContent>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custDataLst>
              <p:tags r:id="rId1"/>
            </p:custDataLst>
          </p:nvPr>
        </p:nvGrpSpPr>
        <p:grpSpPr bwMode="auto">
          <a:xfrm>
            <a:off x="319088" y="1285875"/>
            <a:ext cx="500062" cy="180975"/>
            <a:chOff x="295" y="1311"/>
            <a:chExt cx="5177" cy="114"/>
          </a:xfrm>
        </p:grpSpPr>
        <p:sp>
          <p:nvSpPr>
            <p:cNvPr id="59452" name="Rectangle 3"/>
            <p:cNvSpPr>
              <a:spLocks noChangeArrowheads="1"/>
            </p:cNvSpPr>
            <p:nvPr>
              <p:custDataLst>
                <p:tags r:id="rId4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3" name="Rectangle 4"/>
            <p:cNvSpPr>
              <a:spLocks noChangeArrowheads="1"/>
            </p:cNvSpPr>
            <p:nvPr>
              <p:custDataLst>
                <p:tags r:id="rId4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395"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libri" pitchFamily="-106" charset="0"/>
              </a:rPr>
              <a:t>What will this program print?</a:t>
            </a:r>
          </a:p>
        </p:txBody>
      </p:sp>
      <p:sp>
        <p:nvSpPr>
          <p:cNvPr id="59396"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9397"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9398"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9399"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9400" name="Group 183"/>
          <p:cNvGrpSpPr>
            <a:grpSpLocks/>
          </p:cNvGrpSpPr>
          <p:nvPr>
            <p:custDataLst>
              <p:tags r:id="rId7"/>
            </p:custDataLst>
          </p:nvPr>
        </p:nvGrpSpPr>
        <p:grpSpPr bwMode="auto">
          <a:xfrm>
            <a:off x="3048000" y="1285875"/>
            <a:ext cx="2698750" cy="180975"/>
            <a:chOff x="295" y="1311"/>
            <a:chExt cx="5177" cy="114"/>
          </a:xfrm>
        </p:grpSpPr>
        <p:sp>
          <p:nvSpPr>
            <p:cNvPr id="59450" name="Rectangle 184"/>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1" name="Rectangle 185"/>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9401" name="Group 186"/>
          <p:cNvGrpSpPr>
            <a:grpSpLocks/>
          </p:cNvGrpSpPr>
          <p:nvPr>
            <p:custDataLst>
              <p:tags r:id="rId8"/>
            </p:custDataLst>
          </p:nvPr>
        </p:nvGrpSpPr>
        <p:grpSpPr bwMode="auto">
          <a:xfrm>
            <a:off x="8166100" y="1285875"/>
            <a:ext cx="563563" cy="180975"/>
            <a:chOff x="295" y="1311"/>
            <a:chExt cx="5177" cy="114"/>
          </a:xfrm>
        </p:grpSpPr>
        <p:sp>
          <p:nvSpPr>
            <p:cNvPr id="59448" name="Rectangle 187"/>
            <p:cNvSpPr>
              <a:spLocks noChangeArrowheads="1"/>
            </p:cNvSpPr>
            <p:nvPr>
              <p:custDataLst>
                <p:tags r:id="rId3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49" name="Rectangle 188"/>
            <p:cNvSpPr>
              <a:spLocks noChangeArrowheads="1"/>
            </p:cNvSpPr>
            <p:nvPr>
              <p:custDataLst>
                <p:tags r:id="rId3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402"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59403"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4"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5"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6"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7"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8"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9" name="Rectangle 22"/>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10"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59411"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9412"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9413"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9414"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9415"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9416"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9417"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59418"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19" name="Rectangle 53"/>
          <p:cNvSpPr>
            <a:spLocks noChangeArrowheads="1"/>
          </p:cNvSpPr>
          <p:nvPr>
            <p:custDataLst>
              <p:tags r:id="rId2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20"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59421"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59422" name="Line 248"/>
          <p:cNvSpPr>
            <a:spLocks noChangeShapeType="1"/>
          </p:cNvSpPr>
          <p:nvPr/>
        </p:nvSpPr>
        <p:spPr bwMode="auto">
          <a:xfrm>
            <a:off x="4876800" y="3124200"/>
            <a:ext cx="533400" cy="3048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3"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59424" name="Rectangle 270"/>
          <p:cNvSpPr>
            <a:spLocks noChangeArrowheads="1"/>
          </p:cNvSpPr>
          <p:nvPr>
            <p:custDataLst>
              <p:tags r:id="rId2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59425"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9426" name="Rectangle 11"/>
          <p:cNvSpPr>
            <a:spLocks noChangeArrowheads="1"/>
          </p:cNvSpPr>
          <p:nvPr>
            <p:custDataLst>
              <p:tags r:id="rId31"/>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7" name="Rectangle 12"/>
          <p:cNvSpPr>
            <a:spLocks noChangeArrowheads="1"/>
          </p:cNvSpPr>
          <p:nvPr>
            <p:custDataLst>
              <p:tags r:id="rId32"/>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8" name="Text Box 29"/>
          <p:cNvSpPr txBox="1">
            <a:spLocks noChangeArrowheads="1"/>
          </p:cNvSpPr>
          <p:nvPr>
            <p:custDataLst>
              <p:tags r:id="rId33"/>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9429" name="Text Box 9"/>
          <p:cNvSpPr txBox="1">
            <a:spLocks noChangeArrowheads="1"/>
          </p:cNvSpPr>
          <p:nvPr>
            <p:custDataLst>
              <p:tags r:id="rId34"/>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9430" name="Rectangle 11"/>
          <p:cNvSpPr>
            <a:spLocks noChangeArrowheads="1"/>
          </p:cNvSpPr>
          <p:nvPr>
            <p:custDataLst>
              <p:tags r:id="rId35"/>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31" name="Rectangle 122"/>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9432" name="Line 248"/>
          <p:cNvSpPr>
            <a:spLocks noChangeShapeType="1"/>
          </p:cNvSpPr>
          <p:nvPr/>
        </p:nvSpPr>
        <p:spPr bwMode="auto">
          <a:xfrm flipH="1">
            <a:off x="2701925" y="2590800"/>
            <a:ext cx="3175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3" name="Rectangle 124"/>
          <p:cNvSpPr>
            <a:spLocks noChangeArrowheads="1"/>
          </p:cNvSpPr>
          <p:nvPr/>
        </p:nvSpPr>
        <p:spPr bwMode="auto">
          <a:xfrm>
            <a:off x="912813" y="3748088"/>
            <a:ext cx="18129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solidFill>
                  <a:srgbClr val="09AC20"/>
                </a:solidFill>
                <a:latin typeface="Calibri" pitchFamily="-106" charset="0"/>
              </a:rPr>
              <a:t>A memory location! </a:t>
            </a:r>
          </a:p>
        </p:txBody>
      </p:sp>
      <p:sp>
        <p:nvSpPr>
          <p:cNvPr id="59434" name="Rectangle 42"/>
          <p:cNvSpPr>
            <a:spLocks noChangeArrowheads="1"/>
          </p:cNvSpPr>
          <p:nvPr/>
        </p:nvSpPr>
        <p:spPr bwMode="auto">
          <a:xfrm>
            <a:off x="430213" y="5437188"/>
            <a:ext cx="871378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rgbClr val="800000"/>
                </a:solidFill>
                <a:latin typeface="Calibri" pitchFamily="-106" charset="0"/>
              </a:rPr>
              <a:t>(A) </a:t>
            </a:r>
            <a:r>
              <a:rPr lang="en-US" sz="4200">
                <a:latin typeface="Calibri" pitchFamily="-106" charset="0"/>
              </a:rPr>
              <a:t>  </a:t>
            </a:r>
            <a:r>
              <a:rPr lang="en-US" sz="4200">
                <a:solidFill>
                  <a:srgbClr val="800000"/>
                </a:solidFill>
                <a:latin typeface="Calibri" pitchFamily="-106" charset="0"/>
              </a:rPr>
              <a:t>       (B) </a:t>
            </a:r>
            <a:r>
              <a:rPr lang="en-US" sz="4200">
                <a:latin typeface="Calibri" pitchFamily="-106" charset="0"/>
              </a:rPr>
              <a:t>  </a:t>
            </a:r>
            <a:r>
              <a:rPr lang="en-US" sz="4200">
                <a:solidFill>
                  <a:srgbClr val="800000"/>
                </a:solidFill>
                <a:latin typeface="Calibri" pitchFamily="-106" charset="0"/>
              </a:rPr>
              <a:t>      (C) </a:t>
            </a:r>
            <a:r>
              <a:rPr lang="en-US" sz="4200">
                <a:latin typeface="Calibri" pitchFamily="-106" charset="0"/>
              </a:rPr>
              <a:t>  </a:t>
            </a:r>
            <a:r>
              <a:rPr lang="en-US" sz="4200">
                <a:solidFill>
                  <a:srgbClr val="800000"/>
                </a:solidFill>
                <a:latin typeface="Calibri" pitchFamily="-106" charset="0"/>
              </a:rPr>
              <a:t>      (D) </a:t>
            </a:r>
            <a:r>
              <a:rPr lang="en-US" sz="4200">
                <a:latin typeface="Calibri" pitchFamily="-106" charset="0"/>
              </a:rPr>
              <a:t>        </a:t>
            </a:r>
            <a:r>
              <a:rPr lang="en-US" sz="4200">
                <a:solidFill>
                  <a:srgbClr val="800000"/>
                </a:solidFill>
                <a:latin typeface="Calibri" pitchFamily="-106" charset="0"/>
              </a:rPr>
              <a:t>(E) </a:t>
            </a:r>
            <a:r>
              <a:rPr lang="en-US" sz="4200">
                <a:latin typeface="Calibri" pitchFamily="-106" charset="0"/>
              </a:rPr>
              <a:t>  </a:t>
            </a:r>
            <a:endParaRPr lang="en-US" sz="4200">
              <a:solidFill>
                <a:srgbClr val="800000"/>
              </a:solidFill>
            </a:endParaRPr>
          </a:p>
        </p:txBody>
      </p:sp>
      <p:sp>
        <p:nvSpPr>
          <p:cNvPr id="59435" name="Rectangle 126"/>
          <p:cNvSpPr>
            <a:spLocks noChangeArrowheads="1"/>
          </p:cNvSpPr>
          <p:nvPr/>
        </p:nvSpPr>
        <p:spPr bwMode="auto">
          <a:xfrm>
            <a:off x="1219200" y="5262563"/>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0</a:t>
            </a:r>
            <a:endParaRPr lang="en-US" sz="3600"/>
          </a:p>
        </p:txBody>
      </p:sp>
      <p:sp>
        <p:nvSpPr>
          <p:cNvPr id="59436" name="Rectangle 127"/>
          <p:cNvSpPr>
            <a:spLocks noChangeArrowheads="1"/>
          </p:cNvSpPr>
          <p:nvPr/>
        </p:nvSpPr>
        <p:spPr bwMode="auto">
          <a:xfrm>
            <a:off x="2971800" y="5257800"/>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2</a:t>
            </a:r>
            <a:endParaRPr lang="en-US" sz="3600"/>
          </a:p>
        </p:txBody>
      </p:sp>
      <p:sp>
        <p:nvSpPr>
          <p:cNvPr id="59437" name="Rectangle 128"/>
          <p:cNvSpPr>
            <a:spLocks noChangeArrowheads="1"/>
          </p:cNvSpPr>
          <p:nvPr/>
        </p:nvSpPr>
        <p:spPr bwMode="auto">
          <a:xfrm>
            <a:off x="4643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0</a:t>
            </a:r>
            <a:endParaRPr lang="en-US" sz="3600"/>
          </a:p>
        </p:txBody>
      </p:sp>
      <p:sp>
        <p:nvSpPr>
          <p:cNvPr id="59438" name="Rectangle 129"/>
          <p:cNvSpPr>
            <a:spLocks noChangeArrowheads="1"/>
          </p:cNvSpPr>
          <p:nvPr/>
        </p:nvSpPr>
        <p:spPr bwMode="auto">
          <a:xfrm>
            <a:off x="63960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2</a:t>
            </a:r>
            <a:endParaRPr lang="en-US" sz="3600"/>
          </a:p>
        </p:txBody>
      </p:sp>
      <p:sp>
        <p:nvSpPr>
          <p:cNvPr id="59439" name="Rectangle 130"/>
          <p:cNvSpPr>
            <a:spLocks noChangeArrowheads="1"/>
          </p:cNvSpPr>
          <p:nvPr/>
        </p:nvSpPr>
        <p:spPr bwMode="auto">
          <a:xfrm>
            <a:off x="8072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4</a:t>
            </a:r>
            <a:endParaRPr lang="en-US" sz="3600"/>
          </a:p>
        </p:txBody>
      </p:sp>
      <mc:AlternateContent xmlns:mc="http://schemas.openxmlformats.org/markup-compatibility/2006" xmlns:p14="http://schemas.microsoft.com/office/powerpoint/2010/main">
        <mc:Choice Requires="p14">
          <p:contentPart p14:bwMode="auto" r:id="rId44">
            <p14:nvContentPartPr>
              <p14:cNvPr id="20482" name="Ink 2"/>
              <p14:cNvContentPartPr>
                <a14:cpLocks xmlns:a14="http://schemas.microsoft.com/office/drawing/2010/main" noRot="1" noChangeAspect="1" noEditPoints="1" noChangeArrowheads="1" noChangeShapeType="1"/>
              </p14:cNvContentPartPr>
              <p14:nvPr/>
            </p14:nvContentPartPr>
            <p14:xfrm>
              <a:off x="2305050" y="2413000"/>
              <a:ext cx="215900" cy="306388"/>
            </p14:xfrm>
          </p:contentPart>
        </mc:Choice>
        <mc:Fallback xmlns="">
          <p:pic>
            <p:nvPicPr>
              <p:cNvPr id="20482" name="Ink 2"/>
              <p:cNvPicPr>
                <a:picLocks noRot="1" noChangeAspect="1" noEditPoints="1" noChangeArrowheads="1" noChangeShapeType="1"/>
              </p:cNvPicPr>
              <p:nvPr/>
            </p:nvPicPr>
            <p:blipFill>
              <a:blip r:embed="rId45"/>
              <a:stretch>
                <a:fillRect/>
              </a:stretch>
            </p:blipFill>
            <p:spPr>
              <a:xfrm>
                <a:off x="2290993" y="2398942"/>
                <a:ext cx="241491" cy="33450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0483" name="Ink 3"/>
              <p14:cNvContentPartPr>
                <a14:cpLocks xmlns:a14="http://schemas.microsoft.com/office/drawing/2010/main" noRot="1" noChangeAspect="1" noEditPoints="1" noChangeArrowheads="1" noChangeShapeType="1"/>
              </p14:cNvContentPartPr>
              <p14:nvPr/>
            </p14:nvContentPartPr>
            <p14:xfrm>
              <a:off x="2254250" y="3355975"/>
              <a:ext cx="206375" cy="457200"/>
            </p14:xfrm>
          </p:contentPart>
        </mc:Choice>
        <mc:Fallback xmlns="">
          <p:pic>
            <p:nvPicPr>
              <p:cNvPr id="20483" name="Ink 3"/>
              <p:cNvPicPr>
                <a:picLocks noRot="1" noChangeAspect="1" noEditPoints="1" noChangeArrowheads="1" noChangeShapeType="1"/>
              </p:cNvPicPr>
              <p:nvPr/>
            </p:nvPicPr>
            <p:blipFill>
              <a:blip r:embed="rId47"/>
              <a:stretch>
                <a:fillRect/>
              </a:stretch>
            </p:blipFill>
            <p:spPr>
              <a:xfrm>
                <a:off x="2240947" y="3341935"/>
                <a:ext cx="235138"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484" name="Ink 4"/>
              <p14:cNvContentPartPr>
                <a14:cpLocks xmlns:a14="http://schemas.microsoft.com/office/drawing/2010/main" noRot="1" noChangeAspect="1" noEditPoints="1" noChangeArrowheads="1" noChangeShapeType="1"/>
              </p14:cNvContentPartPr>
              <p14:nvPr/>
            </p14:nvContentPartPr>
            <p14:xfrm>
              <a:off x="8002588" y="2006600"/>
              <a:ext cx="247650" cy="57150"/>
            </p14:xfrm>
          </p:contentPart>
        </mc:Choice>
        <mc:Fallback xmlns="">
          <p:pic>
            <p:nvPicPr>
              <p:cNvPr id="20484" name="Ink 4"/>
              <p:cNvPicPr>
                <a:picLocks noRot="1" noChangeAspect="1" noEditPoints="1" noChangeArrowheads="1" noChangeShapeType="1"/>
              </p:cNvPicPr>
              <p:nvPr/>
            </p:nvPicPr>
            <p:blipFill>
              <a:blip r:embed="rId49"/>
              <a:stretch>
                <a:fillRect/>
              </a:stretch>
            </p:blipFill>
            <p:spPr>
              <a:xfrm>
                <a:off x="7993589" y="2003725"/>
                <a:ext cx="264928" cy="629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0485" name="Ink 5"/>
              <p14:cNvContentPartPr>
                <a14:cpLocks xmlns:a14="http://schemas.microsoft.com/office/drawing/2010/main" noRot="1" noChangeAspect="1" noEditPoints="1" noChangeArrowheads="1" noChangeShapeType="1"/>
              </p14:cNvContentPartPr>
              <p14:nvPr/>
            </p14:nvContentPartPr>
            <p14:xfrm>
              <a:off x="8021638" y="2351088"/>
              <a:ext cx="398462" cy="69850"/>
            </p14:xfrm>
          </p:contentPart>
        </mc:Choice>
        <mc:Fallback xmlns="">
          <p:pic>
            <p:nvPicPr>
              <p:cNvPr id="20485" name="Ink 5"/>
              <p:cNvPicPr>
                <a:picLocks noRot="1" noChangeAspect="1" noEditPoints="1" noChangeArrowheads="1" noChangeShapeType="1"/>
              </p:cNvPicPr>
              <p:nvPr/>
            </p:nvPicPr>
            <p:blipFill>
              <a:blip r:embed="rId51"/>
              <a:stretch>
                <a:fillRect/>
              </a:stretch>
            </p:blipFill>
            <p:spPr>
              <a:xfrm>
                <a:off x="8018035" y="2339625"/>
                <a:ext cx="406028" cy="8668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0486" name="Ink 6"/>
              <p14:cNvContentPartPr>
                <a14:cpLocks xmlns:a14="http://schemas.microsoft.com/office/drawing/2010/main" noRot="1" noChangeAspect="1" noEditPoints="1" noChangeArrowheads="1" noChangeShapeType="1"/>
              </p14:cNvContentPartPr>
              <p14:nvPr/>
            </p14:nvContentPartPr>
            <p14:xfrm>
              <a:off x="4054475" y="1741488"/>
              <a:ext cx="87313" cy="349250"/>
            </p14:xfrm>
          </p:contentPart>
        </mc:Choice>
        <mc:Fallback xmlns="">
          <p:pic>
            <p:nvPicPr>
              <p:cNvPr id="20486" name="Ink 6"/>
              <p:cNvPicPr>
                <a:picLocks noRot="1" noChangeAspect="1" noEditPoints="1" noChangeArrowheads="1" noChangeShapeType="1"/>
              </p:cNvPicPr>
              <p:nvPr/>
            </p:nvPicPr>
            <p:blipFill>
              <a:blip r:embed="rId53"/>
              <a:stretch>
                <a:fillRect/>
              </a:stretch>
            </p:blipFill>
            <p:spPr>
              <a:xfrm>
                <a:off x="4041899" y="1732487"/>
                <a:ext cx="107794" cy="37085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487" name="Ink 7"/>
              <p14:cNvContentPartPr>
                <a14:cpLocks xmlns:a14="http://schemas.microsoft.com/office/drawing/2010/main" noRot="1" noChangeAspect="1" noEditPoints="1" noChangeArrowheads="1" noChangeShapeType="1"/>
              </p14:cNvContentPartPr>
              <p14:nvPr/>
            </p14:nvContentPartPr>
            <p14:xfrm>
              <a:off x="5943600" y="3424238"/>
              <a:ext cx="2328863" cy="241300"/>
            </p14:xfrm>
          </p:contentPart>
        </mc:Choice>
        <mc:Fallback xmlns="">
          <p:pic>
            <p:nvPicPr>
              <p:cNvPr id="20487" name="Ink 7"/>
              <p:cNvPicPr>
                <a:picLocks noRot="1" noChangeAspect="1" noEditPoints="1" noChangeArrowheads="1" noChangeShapeType="1"/>
              </p:cNvPicPr>
              <p:nvPr/>
            </p:nvPicPr>
            <p:blipFill>
              <a:blip r:embed="rId55"/>
              <a:stretch>
                <a:fillRect/>
              </a:stretch>
            </p:blipFill>
            <p:spPr>
              <a:xfrm>
                <a:off x="5938921" y="3414528"/>
                <a:ext cx="2347220" cy="263596"/>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488" name="Ink 8"/>
              <p14:cNvContentPartPr>
                <a14:cpLocks xmlns:a14="http://schemas.microsoft.com/office/drawing/2010/main" noRot="1" noChangeAspect="1" noEditPoints="1" noChangeArrowheads="1" noChangeShapeType="1"/>
              </p14:cNvContentPartPr>
              <p14:nvPr/>
            </p14:nvContentPartPr>
            <p14:xfrm>
              <a:off x="4060825" y="3684588"/>
              <a:ext cx="1323975" cy="581025"/>
            </p14:xfrm>
          </p:contentPart>
        </mc:Choice>
        <mc:Fallback xmlns="">
          <p:pic>
            <p:nvPicPr>
              <p:cNvPr id="20488" name="Ink 8"/>
              <p:cNvPicPr>
                <a:picLocks noRot="1" noChangeAspect="1" noEditPoints="1" noChangeArrowheads="1" noChangeShapeType="1"/>
              </p:cNvPicPr>
              <p:nvPr/>
            </p:nvPicPr>
            <p:blipFill>
              <a:blip r:embed="rId57"/>
              <a:stretch>
                <a:fillRect/>
              </a:stretch>
            </p:blipFill>
            <p:spPr>
              <a:xfrm>
                <a:off x="4050386" y="3671268"/>
                <a:ext cx="1347733" cy="605144"/>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489" name="Ink 9"/>
              <p14:cNvContentPartPr>
                <a14:cpLocks xmlns:a14="http://schemas.microsoft.com/office/drawing/2010/main" noRot="1" noChangeAspect="1" noEditPoints="1" noChangeArrowheads="1" noChangeShapeType="1"/>
              </p14:cNvContentPartPr>
              <p14:nvPr/>
            </p14:nvContentPartPr>
            <p14:xfrm>
              <a:off x="5402263" y="3295650"/>
              <a:ext cx="2897187" cy="447675"/>
            </p14:xfrm>
          </p:contentPart>
        </mc:Choice>
        <mc:Fallback xmlns="">
          <p:pic>
            <p:nvPicPr>
              <p:cNvPr id="20489" name="Ink 9"/>
              <p:cNvPicPr>
                <a:picLocks noRot="1" noChangeAspect="1" noEditPoints="1" noChangeArrowheads="1" noChangeShapeType="1"/>
              </p:cNvPicPr>
              <p:nvPr/>
            </p:nvPicPr>
            <p:blipFill>
              <a:blip r:embed="rId59"/>
              <a:stretch>
                <a:fillRect/>
              </a:stretch>
            </p:blipFill>
            <p:spPr>
              <a:xfrm>
                <a:off x="5388583" y="3281683"/>
                <a:ext cx="2924906" cy="475610"/>
              </a:xfrm>
              <a:prstGeom prst="rect">
                <a:avLst/>
              </a:prstGeom>
            </p:spPr>
          </p:pic>
        </mc:Fallback>
      </mc:AlternateContent>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1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PC</a:t>
            </a:r>
          </a:p>
        </p:txBody>
      </p:sp>
      <p:sp>
        <p:nvSpPr>
          <p:cNvPr id="6043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endParaRPr lang="en-US" sz="1400">
              <a:solidFill>
                <a:schemeClr val="bg2"/>
              </a:solidFill>
              <a:latin typeface="Comic Sans MS" pitchFamily="-106" charset="0"/>
            </a:endParaRPr>
          </a:p>
        </p:txBody>
      </p:sp>
      <p:sp>
        <p:nvSpPr>
          <p:cNvPr id="6044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44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5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The instruction</a:t>
            </a:r>
          </a:p>
        </p:txBody>
      </p:sp>
      <p:sp>
        <p:nvSpPr>
          <p:cNvPr id="6045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1</a:t>
            </a:r>
          </a:p>
        </p:txBody>
      </p:sp>
      <p:sp>
        <p:nvSpPr>
          <p:cNvPr id="6045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2</a:t>
            </a:r>
          </a:p>
        </p:txBody>
      </p:sp>
      <p:sp>
        <p:nvSpPr>
          <p:cNvPr id="6045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the same Reg3</a:t>
            </a:r>
          </a:p>
        </p:txBody>
      </p:sp>
      <p:sp>
        <p:nvSpPr>
          <p:cNvPr id="6046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register</a:t>
            </a:r>
          </a:p>
        </p:txBody>
      </p:sp>
      <p:sp>
        <p:nvSpPr>
          <p:cNvPr id="6046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constant</a:t>
            </a:r>
          </a:p>
        </p:txBody>
      </p:sp>
      <p:sp>
        <p:nvSpPr>
          <p:cNvPr id="6046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800" b="1">
                <a:solidFill>
                  <a:schemeClr val="bg2"/>
                </a:solidFill>
                <a:latin typeface="Courier New" pitchFamily="-106" charset="0"/>
              </a:rPr>
              <a:t>4</a:t>
            </a:r>
            <a:endParaRPr lang="en-US" sz="1400" b="1">
              <a:solidFill>
                <a:schemeClr val="bg2"/>
              </a:solidFill>
              <a:latin typeface="Courier New" pitchFamily="-106" charset="0"/>
            </a:endParaRPr>
          </a:p>
        </p:txBody>
      </p:sp>
      <p:sp>
        <p:nvSpPr>
          <p:cNvPr id="6047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old value of Reg3 = 7</a:t>
            </a:r>
          </a:p>
        </p:txBody>
      </p:sp>
      <p:sp>
        <p:nvSpPr>
          <p:cNvPr id="6047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new value of Reg3 = 11</a:t>
            </a:r>
          </a:p>
        </p:txBody>
      </p:sp>
      <p:sp>
        <p:nvSpPr>
          <p:cNvPr id="6047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7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clock</a:t>
            </a:r>
          </a:p>
        </p:txBody>
      </p:sp>
      <p:sp>
        <p:nvSpPr>
          <p:cNvPr id="6048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9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6049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read enable</a:t>
            </a:r>
          </a:p>
        </p:txBody>
      </p:sp>
      <p:sp>
        <p:nvSpPr>
          <p:cNvPr id="6049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RAM</a:t>
            </a:r>
          </a:p>
        </p:txBody>
      </p:sp>
      <p:sp>
        <p:nvSpPr>
          <p:cNvPr id="6049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p>
        </p:txBody>
      </p:sp>
      <p:sp>
        <p:nvSpPr>
          <p:cNvPr id="6050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bit instruction</a:t>
            </a:r>
          </a:p>
        </p:txBody>
      </p:sp>
      <p:sp>
        <p:nvSpPr>
          <p:cNvPr id="6051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address bits</a:t>
            </a:r>
          </a:p>
        </p:txBody>
      </p:sp>
      <p:sp>
        <p:nvSpPr>
          <p:cNvPr id="6051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29" name="Group 117"/>
          <p:cNvGrpSpPr>
            <a:grpSpLocks/>
          </p:cNvGrpSpPr>
          <p:nvPr>
            <p:custDataLst>
              <p:tags r:id="rId112"/>
            </p:custDataLst>
          </p:nvPr>
        </p:nvGrpSpPr>
        <p:grpSpPr bwMode="auto">
          <a:xfrm rot="5400000">
            <a:off x="4803775" y="4422775"/>
            <a:ext cx="115888" cy="185738"/>
            <a:chOff x="4891" y="1600"/>
            <a:chExt cx="315" cy="408"/>
          </a:xfrm>
        </p:grpSpPr>
        <p:sp>
          <p:nvSpPr>
            <p:cNvPr id="6069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3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1" name="Group 132"/>
          <p:cNvGrpSpPr>
            <a:grpSpLocks/>
          </p:cNvGrpSpPr>
          <p:nvPr>
            <p:custDataLst>
              <p:tags r:id="rId124"/>
            </p:custDataLst>
          </p:nvPr>
        </p:nvGrpSpPr>
        <p:grpSpPr bwMode="auto">
          <a:xfrm rot="5400000">
            <a:off x="2729706" y="2483644"/>
            <a:ext cx="282575" cy="503238"/>
            <a:chOff x="4891" y="1600"/>
            <a:chExt cx="315" cy="408"/>
          </a:xfrm>
        </p:grpSpPr>
        <p:sp>
          <p:nvSpPr>
            <p:cNvPr id="6069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4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8" name="Group 142"/>
          <p:cNvGrpSpPr>
            <a:grpSpLocks/>
          </p:cNvGrpSpPr>
          <p:nvPr>
            <p:custDataLst>
              <p:tags r:id="rId131"/>
            </p:custDataLst>
          </p:nvPr>
        </p:nvGrpSpPr>
        <p:grpSpPr bwMode="auto">
          <a:xfrm rot="5400000">
            <a:off x="4378325" y="1997076"/>
            <a:ext cx="369887" cy="1122362"/>
            <a:chOff x="4891" y="1600"/>
            <a:chExt cx="315" cy="408"/>
          </a:xfrm>
        </p:grpSpPr>
        <p:sp>
          <p:nvSpPr>
            <p:cNvPr id="6068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5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chemeClr val="bg2"/>
                </a:solidFill>
                <a:latin typeface="Comic Sans MS" pitchFamily="-106" charset="0"/>
              </a:rPr>
              <a:t>strobe for all IR bits</a:t>
            </a:r>
          </a:p>
        </p:txBody>
      </p:sp>
      <p:sp>
        <p:nvSpPr>
          <p:cNvPr id="6056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8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8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8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D in</a:t>
            </a:r>
          </a:p>
        </p:txBody>
      </p:sp>
      <p:sp>
        <p:nvSpPr>
          <p:cNvPr id="6058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Q out</a:t>
            </a:r>
          </a:p>
        </p:txBody>
      </p:sp>
      <p:sp>
        <p:nvSpPr>
          <p:cNvPr id="6058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strobe</a:t>
            </a:r>
          </a:p>
        </p:txBody>
      </p:sp>
      <p:sp>
        <p:nvSpPr>
          <p:cNvPr id="6058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chemeClr val="bg2"/>
                </a:solidFill>
                <a:latin typeface="Comic Sans MS" pitchFamily="-106" charset="0"/>
              </a:rPr>
              <a:t>decode instruction</a:t>
            </a:r>
          </a:p>
        </p:txBody>
      </p:sp>
      <p:sp>
        <p:nvSpPr>
          <p:cNvPr id="6058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chemeClr val="bg2"/>
                </a:solidFill>
                <a:latin typeface="Comic Sans MS" pitchFamily="-106" charset="0"/>
              </a:rPr>
              <a:t>strobe to finish instruction            (to all bits)</a:t>
            </a:r>
          </a:p>
        </p:txBody>
      </p:sp>
      <p:sp>
        <p:nvSpPr>
          <p:cNvPr id="6058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6059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chemeClr val="bg2"/>
                </a:solidFill>
              </a:rPr>
              <a:t>ripple8</a:t>
            </a:r>
          </a:p>
        </p:txBody>
      </p:sp>
      <p:sp>
        <p:nvSpPr>
          <p:cNvPr id="6059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4" name="Group 201"/>
          <p:cNvGrpSpPr>
            <a:grpSpLocks/>
          </p:cNvGrpSpPr>
          <p:nvPr>
            <p:custDataLst>
              <p:tags r:id="rId187"/>
            </p:custDataLst>
          </p:nvPr>
        </p:nvGrpSpPr>
        <p:grpSpPr bwMode="auto">
          <a:xfrm rot="5400000">
            <a:off x="5146675" y="4422775"/>
            <a:ext cx="115888" cy="185738"/>
            <a:chOff x="4891" y="1600"/>
            <a:chExt cx="315" cy="408"/>
          </a:xfrm>
        </p:grpSpPr>
        <p:sp>
          <p:nvSpPr>
            <p:cNvPr id="6068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5" name="Group 205"/>
          <p:cNvGrpSpPr>
            <a:grpSpLocks/>
          </p:cNvGrpSpPr>
          <p:nvPr>
            <p:custDataLst>
              <p:tags r:id="rId188"/>
            </p:custDataLst>
          </p:nvPr>
        </p:nvGrpSpPr>
        <p:grpSpPr bwMode="auto">
          <a:xfrm rot="5400000">
            <a:off x="5513388" y="4422775"/>
            <a:ext cx="115888" cy="185737"/>
            <a:chOff x="4891" y="1600"/>
            <a:chExt cx="315" cy="408"/>
          </a:xfrm>
        </p:grpSpPr>
        <p:sp>
          <p:nvSpPr>
            <p:cNvPr id="6068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6" name="Group 209"/>
          <p:cNvGrpSpPr>
            <a:grpSpLocks/>
          </p:cNvGrpSpPr>
          <p:nvPr>
            <p:custDataLst>
              <p:tags r:id="rId189"/>
            </p:custDataLst>
          </p:nvPr>
        </p:nvGrpSpPr>
        <p:grpSpPr bwMode="auto">
          <a:xfrm rot="5400000">
            <a:off x="5870575" y="4422775"/>
            <a:ext cx="115888" cy="185738"/>
            <a:chOff x="4891" y="1600"/>
            <a:chExt cx="315" cy="408"/>
          </a:xfrm>
        </p:grpSpPr>
        <p:sp>
          <p:nvSpPr>
            <p:cNvPr id="6067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0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9" name="Group 215"/>
          <p:cNvGrpSpPr>
            <a:grpSpLocks/>
          </p:cNvGrpSpPr>
          <p:nvPr>
            <p:custDataLst>
              <p:tags r:id="rId192"/>
            </p:custDataLst>
          </p:nvPr>
        </p:nvGrpSpPr>
        <p:grpSpPr bwMode="auto">
          <a:xfrm rot="5400000">
            <a:off x="8051800" y="4149725"/>
            <a:ext cx="115888" cy="185738"/>
            <a:chOff x="4891" y="1600"/>
            <a:chExt cx="315" cy="408"/>
          </a:xfrm>
        </p:grpSpPr>
        <p:sp>
          <p:nvSpPr>
            <p:cNvPr id="6067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chemeClr val="bg2"/>
                </a:solidFill>
                <a:latin typeface="Courier New" pitchFamily="-106" charset="0"/>
              </a:rPr>
              <a:t>7+4</a:t>
            </a:r>
          </a:p>
        </p:txBody>
      </p:sp>
      <p:sp>
        <p:nvSpPr>
          <p:cNvPr id="6061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6" name="Group 225"/>
          <p:cNvGrpSpPr>
            <a:grpSpLocks/>
          </p:cNvGrpSpPr>
          <p:nvPr>
            <p:custDataLst>
              <p:tags r:id="rId199"/>
            </p:custDataLst>
          </p:nvPr>
        </p:nvGrpSpPr>
        <p:grpSpPr bwMode="auto">
          <a:xfrm rot="5400000">
            <a:off x="7539038" y="4148138"/>
            <a:ext cx="115887" cy="185737"/>
            <a:chOff x="4891" y="1600"/>
            <a:chExt cx="315" cy="408"/>
          </a:xfrm>
        </p:grpSpPr>
        <p:sp>
          <p:nvSpPr>
            <p:cNvPr id="6067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8" name="Group 230"/>
          <p:cNvGrpSpPr>
            <a:grpSpLocks/>
          </p:cNvGrpSpPr>
          <p:nvPr>
            <p:custDataLst>
              <p:tags r:id="rId201"/>
            </p:custDataLst>
          </p:nvPr>
        </p:nvGrpSpPr>
        <p:grpSpPr bwMode="auto">
          <a:xfrm rot="5400000">
            <a:off x="7181850" y="4148138"/>
            <a:ext cx="115887" cy="185738"/>
            <a:chOff x="4891" y="1600"/>
            <a:chExt cx="315" cy="408"/>
          </a:xfrm>
        </p:grpSpPr>
        <p:sp>
          <p:nvSpPr>
            <p:cNvPr id="6066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29" name="Group 244"/>
          <p:cNvGrpSpPr>
            <a:grpSpLocks/>
          </p:cNvGrpSpPr>
          <p:nvPr>
            <p:custDataLst>
              <p:tags r:id="rId212"/>
            </p:custDataLst>
          </p:nvPr>
        </p:nvGrpSpPr>
        <p:grpSpPr bwMode="auto">
          <a:xfrm rot="5400000">
            <a:off x="4419600" y="5233988"/>
            <a:ext cx="147638" cy="265112"/>
            <a:chOff x="4891" y="1600"/>
            <a:chExt cx="315" cy="408"/>
          </a:xfrm>
        </p:grpSpPr>
        <p:sp>
          <p:nvSpPr>
            <p:cNvPr id="6066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3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8 output bits</a:t>
            </a:r>
          </a:p>
        </p:txBody>
      </p:sp>
      <p:sp>
        <p:nvSpPr>
          <p:cNvPr id="6063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flip-flop</a:t>
            </a:r>
          </a:p>
        </p:txBody>
      </p:sp>
      <p:sp>
        <p:nvSpPr>
          <p:cNvPr id="6065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5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Comic Sans MS" pitchFamily="-106" charset="0"/>
              </a:rPr>
              <a:t>strobe for next instruction</a:t>
            </a:r>
          </a:p>
        </p:txBody>
      </p:sp>
      <p:sp>
        <p:nvSpPr>
          <p:cNvPr id="6065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Instruction Decoding Guide</a:t>
            </a:r>
          </a:p>
        </p:txBody>
      </p:sp>
      <p:sp>
        <p:nvSpPr>
          <p:cNvPr id="6065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65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solidFill>
                  <a:schemeClr val="bg2"/>
                </a:solidFill>
              </a:rPr>
              <a:t>a Von Neumann machine</a:t>
            </a:r>
          </a:p>
        </p:txBody>
      </p:sp>
      <p:sp>
        <p:nvSpPr>
          <p:cNvPr id="6065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1</a:t>
            </a:r>
          </a:p>
        </p:txBody>
      </p:sp>
      <p:sp>
        <p:nvSpPr>
          <p:cNvPr id="6065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2</a:t>
            </a:r>
          </a:p>
        </p:txBody>
      </p:sp>
      <p:sp>
        <p:nvSpPr>
          <p:cNvPr id="6065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3</a:t>
            </a:r>
          </a:p>
        </p:txBody>
      </p:sp>
      <p:sp>
        <p:nvSpPr>
          <p:cNvPr id="6066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4</a:t>
            </a:r>
          </a:p>
        </p:txBody>
      </p:sp>
      <p:sp>
        <p:nvSpPr>
          <p:cNvPr id="6066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5</a:t>
            </a:r>
          </a:p>
        </p:txBody>
      </p:sp>
      <p:sp>
        <p:nvSpPr>
          <p:cNvPr id="6066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66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10  =  add a constant to a reg. (AIM)  </a:t>
            </a:r>
          </a:p>
        </p:txBody>
      </p:sp>
      <p:sp>
        <p:nvSpPr>
          <p:cNvPr id="6066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665" name="Text Box 285"/>
          <p:cNvSpPr txBox="1">
            <a:spLocks noChangeArrowheads="1"/>
          </p:cNvSpPr>
          <p:nvPr/>
        </p:nvSpPr>
        <p:spPr bwMode="auto">
          <a:xfrm>
            <a:off x="342900" y="1093788"/>
            <a:ext cx="8534400" cy="3859212"/>
          </a:xfrm>
          <a:prstGeom prst="rect">
            <a:avLst/>
          </a:prstGeom>
          <a:noFill/>
          <a:ln w="19050">
            <a:solidFill>
              <a:schemeClr val="bg2"/>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30000"/>
              </a:lnSpc>
              <a:spcBef>
                <a:spcPct val="50000"/>
              </a:spcBef>
            </a:pPr>
            <a:r>
              <a:rPr lang="en-US" sz="9600" b="1">
                <a:solidFill>
                  <a:srgbClr val="800000"/>
                </a:solidFill>
                <a:latin typeface="Calibri" pitchFamily="-106" charset="0"/>
              </a:rPr>
              <a:t>How does it all wire together?</a:t>
            </a: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Why Assembly Language ?</a:t>
            </a:r>
          </a:p>
        </p:txBody>
      </p:sp>
      <p:sp>
        <p:nvSpPr>
          <p:cNvPr id="6144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latin typeface="Arial" charset="0"/>
              </a:rPr>
              <a:t>It’s only the foolish who never climb  Mt. Fuji  --  </a:t>
            </a:r>
            <a:r>
              <a:rPr lang="en-US" b="1" i="1">
                <a:latin typeface="Arial" charset="0"/>
              </a:rPr>
              <a:t>or who climb it again</a:t>
            </a:r>
            <a:r>
              <a:rPr lang="en-US" b="1">
                <a:latin typeface="Arial" charset="0"/>
              </a:rPr>
              <a:t>.</a:t>
            </a:r>
          </a:p>
        </p:txBody>
      </p:sp>
      <p:sp>
        <p:nvSpPr>
          <p:cNvPr id="6144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chemeClr val="bg1"/>
                </a:solidFill>
                <a:latin typeface="Arial" charset="0"/>
              </a:rPr>
              <a:t>Who writes most of the assembly language that is actually used? </a:t>
            </a: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248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248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248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49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50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250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250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250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250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250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250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250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251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251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251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252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252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252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252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253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3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253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254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254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254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255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256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257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81" name="Group 117"/>
          <p:cNvGrpSpPr>
            <a:grpSpLocks/>
          </p:cNvGrpSpPr>
          <p:nvPr>
            <p:custDataLst>
              <p:tags r:id="rId116"/>
            </p:custDataLst>
          </p:nvPr>
        </p:nvGrpSpPr>
        <p:grpSpPr bwMode="auto">
          <a:xfrm rot="5400000">
            <a:off x="4803775" y="4422775"/>
            <a:ext cx="115888" cy="185738"/>
            <a:chOff x="4891" y="1600"/>
            <a:chExt cx="315" cy="408"/>
          </a:xfrm>
        </p:grpSpPr>
        <p:sp>
          <p:nvSpPr>
            <p:cNvPr id="6274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8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93" name="Group 132"/>
          <p:cNvGrpSpPr>
            <a:grpSpLocks/>
          </p:cNvGrpSpPr>
          <p:nvPr>
            <p:custDataLst>
              <p:tags r:id="rId128"/>
            </p:custDataLst>
          </p:nvPr>
        </p:nvGrpSpPr>
        <p:grpSpPr bwMode="auto">
          <a:xfrm rot="5400000">
            <a:off x="2729706" y="2483644"/>
            <a:ext cx="282575" cy="503238"/>
            <a:chOff x="4891" y="1600"/>
            <a:chExt cx="315" cy="408"/>
          </a:xfrm>
        </p:grpSpPr>
        <p:sp>
          <p:nvSpPr>
            <p:cNvPr id="6273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9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9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00" name="Group 142"/>
          <p:cNvGrpSpPr>
            <a:grpSpLocks/>
          </p:cNvGrpSpPr>
          <p:nvPr>
            <p:custDataLst>
              <p:tags r:id="rId135"/>
            </p:custDataLst>
          </p:nvPr>
        </p:nvGrpSpPr>
        <p:grpSpPr bwMode="auto">
          <a:xfrm rot="5400000">
            <a:off x="4378325" y="1997076"/>
            <a:ext cx="369887" cy="1122362"/>
            <a:chOff x="4891" y="1600"/>
            <a:chExt cx="315" cy="408"/>
          </a:xfrm>
        </p:grpSpPr>
        <p:sp>
          <p:nvSpPr>
            <p:cNvPr id="6273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0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261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3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263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263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263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264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264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264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264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56" name="Group 201"/>
          <p:cNvGrpSpPr>
            <a:grpSpLocks/>
          </p:cNvGrpSpPr>
          <p:nvPr>
            <p:custDataLst>
              <p:tags r:id="rId191"/>
            </p:custDataLst>
          </p:nvPr>
        </p:nvGrpSpPr>
        <p:grpSpPr bwMode="auto">
          <a:xfrm rot="5400000">
            <a:off x="5146675" y="4422775"/>
            <a:ext cx="115888" cy="185738"/>
            <a:chOff x="4891" y="1600"/>
            <a:chExt cx="315" cy="408"/>
          </a:xfrm>
        </p:grpSpPr>
        <p:sp>
          <p:nvSpPr>
            <p:cNvPr id="6273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7" name="Group 205"/>
          <p:cNvGrpSpPr>
            <a:grpSpLocks/>
          </p:cNvGrpSpPr>
          <p:nvPr>
            <p:custDataLst>
              <p:tags r:id="rId192"/>
            </p:custDataLst>
          </p:nvPr>
        </p:nvGrpSpPr>
        <p:grpSpPr bwMode="auto">
          <a:xfrm rot="5400000">
            <a:off x="5513388" y="4422775"/>
            <a:ext cx="115888" cy="185737"/>
            <a:chOff x="4891" y="1600"/>
            <a:chExt cx="315" cy="408"/>
          </a:xfrm>
        </p:grpSpPr>
        <p:sp>
          <p:nvSpPr>
            <p:cNvPr id="6273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8" name="Group 209"/>
          <p:cNvGrpSpPr>
            <a:grpSpLocks/>
          </p:cNvGrpSpPr>
          <p:nvPr>
            <p:custDataLst>
              <p:tags r:id="rId193"/>
            </p:custDataLst>
          </p:nvPr>
        </p:nvGrpSpPr>
        <p:grpSpPr bwMode="auto">
          <a:xfrm rot="5400000">
            <a:off x="5870575" y="4422775"/>
            <a:ext cx="115888" cy="185738"/>
            <a:chOff x="4891" y="1600"/>
            <a:chExt cx="315" cy="408"/>
          </a:xfrm>
        </p:grpSpPr>
        <p:sp>
          <p:nvSpPr>
            <p:cNvPr id="6272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5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1" name="Group 215"/>
          <p:cNvGrpSpPr>
            <a:grpSpLocks/>
          </p:cNvGrpSpPr>
          <p:nvPr>
            <p:custDataLst>
              <p:tags r:id="rId196"/>
            </p:custDataLst>
          </p:nvPr>
        </p:nvGrpSpPr>
        <p:grpSpPr bwMode="auto">
          <a:xfrm rot="5400000">
            <a:off x="8051800" y="4149725"/>
            <a:ext cx="115888" cy="185738"/>
            <a:chOff x="4891" y="1600"/>
            <a:chExt cx="315" cy="408"/>
          </a:xfrm>
        </p:grpSpPr>
        <p:sp>
          <p:nvSpPr>
            <p:cNvPr id="6272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266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8" name="Group 225"/>
          <p:cNvGrpSpPr>
            <a:grpSpLocks/>
          </p:cNvGrpSpPr>
          <p:nvPr>
            <p:custDataLst>
              <p:tags r:id="rId203"/>
            </p:custDataLst>
          </p:nvPr>
        </p:nvGrpSpPr>
        <p:grpSpPr bwMode="auto">
          <a:xfrm rot="5400000">
            <a:off x="7539038" y="4148138"/>
            <a:ext cx="115887" cy="185737"/>
            <a:chOff x="4891" y="1600"/>
            <a:chExt cx="315" cy="408"/>
          </a:xfrm>
        </p:grpSpPr>
        <p:sp>
          <p:nvSpPr>
            <p:cNvPr id="6272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70" name="Group 230"/>
          <p:cNvGrpSpPr>
            <a:grpSpLocks/>
          </p:cNvGrpSpPr>
          <p:nvPr>
            <p:custDataLst>
              <p:tags r:id="rId205"/>
            </p:custDataLst>
          </p:nvPr>
        </p:nvGrpSpPr>
        <p:grpSpPr bwMode="auto">
          <a:xfrm rot="5400000">
            <a:off x="7181850" y="4148138"/>
            <a:ext cx="115887" cy="185738"/>
            <a:chOff x="4891" y="1600"/>
            <a:chExt cx="315" cy="408"/>
          </a:xfrm>
        </p:grpSpPr>
        <p:sp>
          <p:nvSpPr>
            <p:cNvPr id="6271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7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81" name="Group 244"/>
          <p:cNvGrpSpPr>
            <a:grpSpLocks/>
          </p:cNvGrpSpPr>
          <p:nvPr>
            <p:custDataLst>
              <p:tags r:id="rId216"/>
            </p:custDataLst>
          </p:nvPr>
        </p:nvGrpSpPr>
        <p:grpSpPr bwMode="auto">
          <a:xfrm rot="5400000">
            <a:off x="4419600" y="5233988"/>
            <a:ext cx="147638" cy="265112"/>
            <a:chOff x="4891" y="1600"/>
            <a:chExt cx="315" cy="408"/>
          </a:xfrm>
        </p:grpSpPr>
        <p:sp>
          <p:nvSpPr>
            <p:cNvPr id="6271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8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269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270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270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270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270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271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271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271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271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271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8"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3499"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0"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1"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02"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03"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3504"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5"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6"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7"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8"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9"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0"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1"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2"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3"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4"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3515"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6"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7"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3518"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3519"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0"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1"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2"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3523"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3524"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5"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6"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7"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8"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9"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3"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4"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5"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7"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3538"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3539"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3540"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1"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2"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3"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4"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5"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3546"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7"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8"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49"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3550"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3551"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3552"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3553"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3554"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3555"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2"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3"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4"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5"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6"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7"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8"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9"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30"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4531"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4532"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3"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4"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35"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6"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7"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8"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9"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0"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1"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2"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3"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4544"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4545"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4546"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4547"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8"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9"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0"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1"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2"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4553"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4554"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4555"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6"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4557"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8"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9"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0"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1"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2"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3"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4"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5"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6"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7"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4568"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9"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70"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4571"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4572"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3"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4"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5"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6"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7"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8"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9"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80"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4581"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2"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3"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4"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5"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6"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7"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8"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9"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0"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1"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2"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459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5"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6"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7"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8"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9"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0"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1"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2"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3"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4"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5"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4616"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17"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8"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9"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0"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1"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2"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3"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4"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5"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6"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7"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8"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4629"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4630"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4631"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2"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3"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4"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5"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6"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4637"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8"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9"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40"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4641"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4642"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643"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4644"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4645"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4646"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4647"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4648"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4649"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4650"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4651"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6"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7"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8"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9"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5551"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5552"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3"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4"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55"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6"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7"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8"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9"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0"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1"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2"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3"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4"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5"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6"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5567"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5568"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69"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5570"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1"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2"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3"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4"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5"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6"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7"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8"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9"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80"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5581"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2"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3"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5584"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5585"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6"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7"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8"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9"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0"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1"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2"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3"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5594"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5"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6"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7"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8"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9"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0"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1"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2"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3"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4"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5"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6"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5607"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5608"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9"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0"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1"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2"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3"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4"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5"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6"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7"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8"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19" name="Group 117"/>
          <p:cNvGrpSpPr>
            <a:grpSpLocks/>
          </p:cNvGrpSpPr>
          <p:nvPr>
            <p:custDataLst>
              <p:tags r:id="rId82"/>
            </p:custDataLst>
          </p:nvPr>
        </p:nvGrpSpPr>
        <p:grpSpPr bwMode="auto">
          <a:xfrm rot="5400000">
            <a:off x="4803775" y="4422775"/>
            <a:ext cx="115888" cy="185738"/>
            <a:chOff x="4891" y="1600"/>
            <a:chExt cx="315" cy="408"/>
          </a:xfrm>
        </p:grpSpPr>
        <p:sp>
          <p:nvSpPr>
            <p:cNvPr id="65782"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3"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4"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20"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1"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2"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3"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4"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5"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6"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7"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8"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9"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0"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1" name="Group 132"/>
          <p:cNvGrpSpPr>
            <a:grpSpLocks/>
          </p:cNvGrpSpPr>
          <p:nvPr>
            <p:custDataLst>
              <p:tags r:id="rId94"/>
            </p:custDataLst>
          </p:nvPr>
        </p:nvGrpSpPr>
        <p:grpSpPr bwMode="auto">
          <a:xfrm rot="5400000">
            <a:off x="2729706" y="2483644"/>
            <a:ext cx="282575" cy="503238"/>
            <a:chOff x="4891" y="1600"/>
            <a:chExt cx="315" cy="408"/>
          </a:xfrm>
        </p:grpSpPr>
        <p:sp>
          <p:nvSpPr>
            <p:cNvPr id="65779"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0"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1"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2"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33"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4"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5"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6"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7"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8" name="Group 142"/>
          <p:cNvGrpSpPr>
            <a:grpSpLocks/>
          </p:cNvGrpSpPr>
          <p:nvPr>
            <p:custDataLst>
              <p:tags r:id="rId101"/>
            </p:custDataLst>
          </p:nvPr>
        </p:nvGrpSpPr>
        <p:grpSpPr bwMode="auto">
          <a:xfrm rot="5400000">
            <a:off x="4378325" y="1997076"/>
            <a:ext cx="369887" cy="1122362"/>
            <a:chOff x="4891" y="1600"/>
            <a:chExt cx="315" cy="408"/>
          </a:xfrm>
        </p:grpSpPr>
        <p:sp>
          <p:nvSpPr>
            <p:cNvPr id="65776"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7"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8"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9"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0"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1"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2"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3"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4"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5"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6"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7"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8"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9"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0"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1"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5652"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3"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4"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5"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6"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7"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8"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9"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0"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1"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2"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3"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4"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5"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6"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5667"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5668"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5669"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5670"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1"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2"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3"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5674"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5"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6"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7"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8"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9"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0"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1"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2"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3"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4" name="Group 201"/>
          <p:cNvGrpSpPr>
            <a:grpSpLocks/>
          </p:cNvGrpSpPr>
          <p:nvPr>
            <p:custDataLst>
              <p:tags r:id="rId147"/>
            </p:custDataLst>
          </p:nvPr>
        </p:nvGrpSpPr>
        <p:grpSpPr bwMode="auto">
          <a:xfrm rot="5400000">
            <a:off x="5146675" y="4422775"/>
            <a:ext cx="115888" cy="185738"/>
            <a:chOff x="4891" y="1600"/>
            <a:chExt cx="315" cy="408"/>
          </a:xfrm>
        </p:grpSpPr>
        <p:sp>
          <p:nvSpPr>
            <p:cNvPr id="65773"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4"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5"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5" name="Group 205"/>
          <p:cNvGrpSpPr>
            <a:grpSpLocks/>
          </p:cNvGrpSpPr>
          <p:nvPr>
            <p:custDataLst>
              <p:tags r:id="rId148"/>
            </p:custDataLst>
          </p:nvPr>
        </p:nvGrpSpPr>
        <p:grpSpPr bwMode="auto">
          <a:xfrm rot="5400000">
            <a:off x="5513388" y="4422775"/>
            <a:ext cx="115888" cy="185737"/>
            <a:chOff x="4891" y="1600"/>
            <a:chExt cx="315" cy="408"/>
          </a:xfrm>
        </p:grpSpPr>
        <p:sp>
          <p:nvSpPr>
            <p:cNvPr id="65770"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1"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2"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6" name="Group 209"/>
          <p:cNvGrpSpPr>
            <a:grpSpLocks/>
          </p:cNvGrpSpPr>
          <p:nvPr>
            <p:custDataLst>
              <p:tags r:id="rId149"/>
            </p:custDataLst>
          </p:nvPr>
        </p:nvGrpSpPr>
        <p:grpSpPr bwMode="auto">
          <a:xfrm rot="5400000">
            <a:off x="5870575" y="4422775"/>
            <a:ext cx="115888" cy="185738"/>
            <a:chOff x="4891" y="1600"/>
            <a:chExt cx="315" cy="408"/>
          </a:xfrm>
        </p:grpSpPr>
        <p:sp>
          <p:nvSpPr>
            <p:cNvPr id="65767"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8"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9"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87"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8"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9" name="Group 215"/>
          <p:cNvGrpSpPr>
            <a:grpSpLocks/>
          </p:cNvGrpSpPr>
          <p:nvPr>
            <p:custDataLst>
              <p:tags r:id="rId152"/>
            </p:custDataLst>
          </p:nvPr>
        </p:nvGrpSpPr>
        <p:grpSpPr bwMode="auto">
          <a:xfrm rot="5400000">
            <a:off x="8051800" y="4149725"/>
            <a:ext cx="115888" cy="185738"/>
            <a:chOff x="4891" y="1600"/>
            <a:chExt cx="315" cy="408"/>
          </a:xfrm>
        </p:grpSpPr>
        <p:sp>
          <p:nvSpPr>
            <p:cNvPr id="65764"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5"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6"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0"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5691"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2"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3"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4"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5"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6" name="Group 225"/>
          <p:cNvGrpSpPr>
            <a:grpSpLocks/>
          </p:cNvGrpSpPr>
          <p:nvPr>
            <p:custDataLst>
              <p:tags r:id="rId159"/>
            </p:custDataLst>
          </p:nvPr>
        </p:nvGrpSpPr>
        <p:grpSpPr bwMode="auto">
          <a:xfrm rot="5400000">
            <a:off x="7539038" y="4148138"/>
            <a:ext cx="115887" cy="185737"/>
            <a:chOff x="4891" y="1600"/>
            <a:chExt cx="315" cy="408"/>
          </a:xfrm>
        </p:grpSpPr>
        <p:sp>
          <p:nvSpPr>
            <p:cNvPr id="65761"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2"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3"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7"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8" name="Group 230"/>
          <p:cNvGrpSpPr>
            <a:grpSpLocks/>
          </p:cNvGrpSpPr>
          <p:nvPr>
            <p:custDataLst>
              <p:tags r:id="rId161"/>
            </p:custDataLst>
          </p:nvPr>
        </p:nvGrpSpPr>
        <p:grpSpPr bwMode="auto">
          <a:xfrm rot="5400000">
            <a:off x="7181850" y="4148138"/>
            <a:ext cx="115887" cy="185738"/>
            <a:chOff x="4891" y="1600"/>
            <a:chExt cx="315" cy="408"/>
          </a:xfrm>
        </p:grpSpPr>
        <p:sp>
          <p:nvSpPr>
            <p:cNvPr id="65758"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59"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0"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9"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0"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1"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2"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3"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4"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5"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6"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7"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8"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9"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0"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1"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2"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5713"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4"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5"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16"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5717"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5718"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5719"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5720"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5721"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5722"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5723"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4"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5"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6"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7"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8"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9"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0"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1"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5732"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5733"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5734"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5735"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5736"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7"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8"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9"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0"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1"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5742"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5743"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5744"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5"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6"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7"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8"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9"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50"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1"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2"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5753"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54"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5755"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5756"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5757"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endParaRPr lang="en-US" dirty="0">
              <a:latin typeface="Calibri" panose="020F0502020204030204" pitchFamily="34" charset="0"/>
            </a:endParaRP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endParaRPr lang="en-US" dirty="0">
              <a:latin typeface="Calibri" panose="020F0502020204030204" pitchFamily="34" charset="0"/>
            </a:endParaRPr>
          </a:p>
        </p:txBody>
      </p:sp>
    </p:spTree>
    <p:extLst>
      <p:ext uri="{BB962C8B-B14F-4D97-AF65-F5344CB8AC3E}">
        <p14:creationId xmlns:p14="http://schemas.microsoft.com/office/powerpoint/2010/main" val="295197464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0"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1"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2"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3"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4"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6575"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6576"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7"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8"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579"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0"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1"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2"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3"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4"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5"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6"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7"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8"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9"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0"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1"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6592"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3"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4"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5"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6596"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6597"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8"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9"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600"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6601"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6602"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3"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6604"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5"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6"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7"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8"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9"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0"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1"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2"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3"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4"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6615"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6"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7"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6618"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6619"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0"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1"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2"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3"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4"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5"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6"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7"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6628"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29"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0"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1"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2"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3"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4"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5"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6"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7"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8"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9"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0"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6641"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6642"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3"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4"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5"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6"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7"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8"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9"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0"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1"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2"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53" name="Group 117"/>
          <p:cNvGrpSpPr>
            <a:grpSpLocks/>
          </p:cNvGrpSpPr>
          <p:nvPr>
            <p:custDataLst>
              <p:tags r:id="rId92"/>
            </p:custDataLst>
          </p:nvPr>
        </p:nvGrpSpPr>
        <p:grpSpPr bwMode="auto">
          <a:xfrm rot="5400000">
            <a:off x="4803775" y="4422775"/>
            <a:ext cx="115888" cy="185738"/>
            <a:chOff x="4891" y="1600"/>
            <a:chExt cx="315" cy="408"/>
          </a:xfrm>
        </p:grpSpPr>
        <p:sp>
          <p:nvSpPr>
            <p:cNvPr id="66838"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9"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40"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54"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5"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6"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7"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8"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9"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0"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1"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2"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3"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4"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65" name="Group 132"/>
          <p:cNvGrpSpPr>
            <a:grpSpLocks/>
          </p:cNvGrpSpPr>
          <p:nvPr>
            <p:custDataLst>
              <p:tags r:id="rId104"/>
            </p:custDataLst>
          </p:nvPr>
        </p:nvGrpSpPr>
        <p:grpSpPr bwMode="auto">
          <a:xfrm rot="5400000">
            <a:off x="2729706" y="2483644"/>
            <a:ext cx="282575" cy="503238"/>
            <a:chOff x="4891" y="1600"/>
            <a:chExt cx="315" cy="408"/>
          </a:xfrm>
        </p:grpSpPr>
        <p:sp>
          <p:nvSpPr>
            <p:cNvPr id="66835"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6"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7"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66"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67"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8"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9"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0"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1"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72" name="Group 142"/>
          <p:cNvGrpSpPr>
            <a:grpSpLocks/>
          </p:cNvGrpSpPr>
          <p:nvPr>
            <p:custDataLst>
              <p:tags r:id="rId111"/>
            </p:custDataLst>
          </p:nvPr>
        </p:nvGrpSpPr>
        <p:grpSpPr bwMode="auto">
          <a:xfrm rot="5400000">
            <a:off x="4378325" y="1997076"/>
            <a:ext cx="369887" cy="1122362"/>
            <a:chOff x="4891" y="1600"/>
            <a:chExt cx="315" cy="408"/>
          </a:xfrm>
        </p:grpSpPr>
        <p:sp>
          <p:nvSpPr>
            <p:cNvPr id="66832"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3"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4"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73"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4"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5"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6"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7"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8"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9"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0"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1"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2"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3"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4"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5"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6686"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7"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8"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9"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0"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1"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2"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3"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4"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5"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6"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7"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8"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9"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0"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6701"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6702"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6703"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6704"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6705"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6"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7"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8"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6709"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0"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1"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2"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3"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4"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5"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6"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7"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8"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19" name="Group 201"/>
          <p:cNvGrpSpPr>
            <a:grpSpLocks/>
          </p:cNvGrpSpPr>
          <p:nvPr>
            <p:custDataLst>
              <p:tags r:id="rId158"/>
            </p:custDataLst>
          </p:nvPr>
        </p:nvGrpSpPr>
        <p:grpSpPr bwMode="auto">
          <a:xfrm rot="5400000">
            <a:off x="5146675" y="4422775"/>
            <a:ext cx="115888" cy="185738"/>
            <a:chOff x="4891" y="1600"/>
            <a:chExt cx="315" cy="408"/>
          </a:xfrm>
        </p:grpSpPr>
        <p:sp>
          <p:nvSpPr>
            <p:cNvPr id="66829"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0"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1"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0" name="Group 205"/>
          <p:cNvGrpSpPr>
            <a:grpSpLocks/>
          </p:cNvGrpSpPr>
          <p:nvPr>
            <p:custDataLst>
              <p:tags r:id="rId159"/>
            </p:custDataLst>
          </p:nvPr>
        </p:nvGrpSpPr>
        <p:grpSpPr bwMode="auto">
          <a:xfrm rot="5400000">
            <a:off x="5513388" y="4422775"/>
            <a:ext cx="115888" cy="185737"/>
            <a:chOff x="4891" y="1600"/>
            <a:chExt cx="315" cy="408"/>
          </a:xfrm>
        </p:grpSpPr>
        <p:sp>
          <p:nvSpPr>
            <p:cNvPr id="66826"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7"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8"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1" name="Group 209"/>
          <p:cNvGrpSpPr>
            <a:grpSpLocks/>
          </p:cNvGrpSpPr>
          <p:nvPr>
            <p:custDataLst>
              <p:tags r:id="rId160"/>
            </p:custDataLst>
          </p:nvPr>
        </p:nvGrpSpPr>
        <p:grpSpPr bwMode="auto">
          <a:xfrm rot="5400000">
            <a:off x="5870575" y="4422775"/>
            <a:ext cx="115888" cy="185738"/>
            <a:chOff x="4891" y="1600"/>
            <a:chExt cx="315" cy="408"/>
          </a:xfrm>
        </p:grpSpPr>
        <p:sp>
          <p:nvSpPr>
            <p:cNvPr id="66823"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4"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5"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2"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3"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24" name="Group 215"/>
          <p:cNvGrpSpPr>
            <a:grpSpLocks/>
          </p:cNvGrpSpPr>
          <p:nvPr>
            <p:custDataLst>
              <p:tags r:id="rId163"/>
            </p:custDataLst>
          </p:nvPr>
        </p:nvGrpSpPr>
        <p:grpSpPr bwMode="auto">
          <a:xfrm rot="5400000">
            <a:off x="8051800" y="4149725"/>
            <a:ext cx="115888" cy="185738"/>
            <a:chOff x="4891" y="1600"/>
            <a:chExt cx="315" cy="408"/>
          </a:xfrm>
        </p:grpSpPr>
        <p:sp>
          <p:nvSpPr>
            <p:cNvPr id="66820"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1"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2"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5"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6726"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7"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8"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9"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0"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1" name="Group 225"/>
          <p:cNvGrpSpPr>
            <a:grpSpLocks/>
          </p:cNvGrpSpPr>
          <p:nvPr>
            <p:custDataLst>
              <p:tags r:id="rId170"/>
            </p:custDataLst>
          </p:nvPr>
        </p:nvGrpSpPr>
        <p:grpSpPr bwMode="auto">
          <a:xfrm rot="5400000">
            <a:off x="7539038" y="4148138"/>
            <a:ext cx="115887" cy="185737"/>
            <a:chOff x="4891" y="1600"/>
            <a:chExt cx="315" cy="408"/>
          </a:xfrm>
        </p:grpSpPr>
        <p:sp>
          <p:nvSpPr>
            <p:cNvPr id="66817"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8"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9"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2"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3" name="Group 230"/>
          <p:cNvGrpSpPr>
            <a:grpSpLocks/>
          </p:cNvGrpSpPr>
          <p:nvPr>
            <p:custDataLst>
              <p:tags r:id="rId172"/>
            </p:custDataLst>
          </p:nvPr>
        </p:nvGrpSpPr>
        <p:grpSpPr bwMode="auto">
          <a:xfrm rot="5400000">
            <a:off x="7181850" y="4148138"/>
            <a:ext cx="115887" cy="185738"/>
            <a:chOff x="4891" y="1600"/>
            <a:chExt cx="315" cy="408"/>
          </a:xfrm>
        </p:grpSpPr>
        <p:sp>
          <p:nvSpPr>
            <p:cNvPr id="66814"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5"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6"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4"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5"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6"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7"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8"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9"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0"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1"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2"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3"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44" name="Group 244"/>
          <p:cNvGrpSpPr>
            <a:grpSpLocks/>
          </p:cNvGrpSpPr>
          <p:nvPr>
            <p:custDataLst>
              <p:tags r:id="rId183"/>
            </p:custDataLst>
          </p:nvPr>
        </p:nvGrpSpPr>
        <p:grpSpPr bwMode="auto">
          <a:xfrm rot="5400000">
            <a:off x="4419600" y="5233988"/>
            <a:ext cx="147638" cy="265112"/>
            <a:chOff x="4891" y="1600"/>
            <a:chExt cx="315" cy="408"/>
          </a:xfrm>
        </p:grpSpPr>
        <p:sp>
          <p:nvSpPr>
            <p:cNvPr id="66811"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2"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3"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45"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6"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7"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8"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9"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0"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1"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2"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3"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4"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5"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6"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7"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8"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9"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0"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1"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2"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3"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6764"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5"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6"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67"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6768"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6769"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6770"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6771"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6772"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6773"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6774"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5"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6"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7"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8"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9"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0"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1"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2"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6783"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6784"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6785"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6786"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6787"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8"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9"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0"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1"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2"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6793"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6794"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6795"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6"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7"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8"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9"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0"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1"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2"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3"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6804"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805"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6806"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807"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8"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9"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6810"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760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760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760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1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2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762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762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762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762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762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762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762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763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763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763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764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764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764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764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765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5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765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766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766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766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767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768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769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01" name="Group 117"/>
          <p:cNvGrpSpPr>
            <a:grpSpLocks/>
          </p:cNvGrpSpPr>
          <p:nvPr>
            <p:custDataLst>
              <p:tags r:id="rId116"/>
            </p:custDataLst>
          </p:nvPr>
        </p:nvGrpSpPr>
        <p:grpSpPr bwMode="auto">
          <a:xfrm rot="5400000">
            <a:off x="4803775" y="4422775"/>
            <a:ext cx="115888" cy="185738"/>
            <a:chOff x="4891" y="1600"/>
            <a:chExt cx="315" cy="408"/>
          </a:xfrm>
        </p:grpSpPr>
        <p:sp>
          <p:nvSpPr>
            <p:cNvPr id="6786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0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13" name="Group 132"/>
          <p:cNvGrpSpPr>
            <a:grpSpLocks/>
          </p:cNvGrpSpPr>
          <p:nvPr>
            <p:custDataLst>
              <p:tags r:id="rId128"/>
            </p:custDataLst>
          </p:nvPr>
        </p:nvGrpSpPr>
        <p:grpSpPr bwMode="auto">
          <a:xfrm rot="5400000">
            <a:off x="2729706" y="2483644"/>
            <a:ext cx="282575" cy="503238"/>
            <a:chOff x="4891" y="1600"/>
            <a:chExt cx="315" cy="408"/>
          </a:xfrm>
        </p:grpSpPr>
        <p:sp>
          <p:nvSpPr>
            <p:cNvPr id="6785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1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1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20" name="Group 142"/>
          <p:cNvGrpSpPr>
            <a:grpSpLocks/>
          </p:cNvGrpSpPr>
          <p:nvPr>
            <p:custDataLst>
              <p:tags r:id="rId135"/>
            </p:custDataLst>
          </p:nvPr>
        </p:nvGrpSpPr>
        <p:grpSpPr bwMode="auto">
          <a:xfrm rot="5400000">
            <a:off x="4378325" y="1997076"/>
            <a:ext cx="369887" cy="1122362"/>
            <a:chOff x="4891" y="1600"/>
            <a:chExt cx="315" cy="408"/>
          </a:xfrm>
        </p:grpSpPr>
        <p:sp>
          <p:nvSpPr>
            <p:cNvPr id="6785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2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773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5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775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775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775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776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776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776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776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76" name="Group 201"/>
          <p:cNvGrpSpPr>
            <a:grpSpLocks/>
          </p:cNvGrpSpPr>
          <p:nvPr>
            <p:custDataLst>
              <p:tags r:id="rId191"/>
            </p:custDataLst>
          </p:nvPr>
        </p:nvGrpSpPr>
        <p:grpSpPr bwMode="auto">
          <a:xfrm rot="5400000">
            <a:off x="5146675" y="4422775"/>
            <a:ext cx="115888" cy="185738"/>
            <a:chOff x="4891" y="1600"/>
            <a:chExt cx="315" cy="408"/>
          </a:xfrm>
        </p:grpSpPr>
        <p:sp>
          <p:nvSpPr>
            <p:cNvPr id="6785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7" name="Group 205"/>
          <p:cNvGrpSpPr>
            <a:grpSpLocks/>
          </p:cNvGrpSpPr>
          <p:nvPr>
            <p:custDataLst>
              <p:tags r:id="rId192"/>
            </p:custDataLst>
          </p:nvPr>
        </p:nvGrpSpPr>
        <p:grpSpPr bwMode="auto">
          <a:xfrm rot="5400000">
            <a:off x="5513388" y="4422775"/>
            <a:ext cx="115888" cy="185737"/>
            <a:chOff x="4891" y="1600"/>
            <a:chExt cx="315" cy="408"/>
          </a:xfrm>
        </p:grpSpPr>
        <p:sp>
          <p:nvSpPr>
            <p:cNvPr id="6785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8" name="Group 209"/>
          <p:cNvGrpSpPr>
            <a:grpSpLocks/>
          </p:cNvGrpSpPr>
          <p:nvPr>
            <p:custDataLst>
              <p:tags r:id="rId193"/>
            </p:custDataLst>
          </p:nvPr>
        </p:nvGrpSpPr>
        <p:grpSpPr bwMode="auto">
          <a:xfrm rot="5400000">
            <a:off x="5870575" y="4422775"/>
            <a:ext cx="115888" cy="185738"/>
            <a:chOff x="4891" y="1600"/>
            <a:chExt cx="315" cy="408"/>
          </a:xfrm>
        </p:grpSpPr>
        <p:sp>
          <p:nvSpPr>
            <p:cNvPr id="6784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7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1" name="Group 215"/>
          <p:cNvGrpSpPr>
            <a:grpSpLocks/>
          </p:cNvGrpSpPr>
          <p:nvPr>
            <p:custDataLst>
              <p:tags r:id="rId196"/>
            </p:custDataLst>
          </p:nvPr>
        </p:nvGrpSpPr>
        <p:grpSpPr bwMode="auto">
          <a:xfrm rot="5400000">
            <a:off x="8051800" y="4149725"/>
            <a:ext cx="115888" cy="185738"/>
            <a:chOff x="4891" y="1600"/>
            <a:chExt cx="315" cy="408"/>
          </a:xfrm>
        </p:grpSpPr>
        <p:sp>
          <p:nvSpPr>
            <p:cNvPr id="6784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778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8" name="Group 225"/>
          <p:cNvGrpSpPr>
            <a:grpSpLocks/>
          </p:cNvGrpSpPr>
          <p:nvPr>
            <p:custDataLst>
              <p:tags r:id="rId203"/>
            </p:custDataLst>
          </p:nvPr>
        </p:nvGrpSpPr>
        <p:grpSpPr bwMode="auto">
          <a:xfrm rot="5400000">
            <a:off x="7539038" y="4148138"/>
            <a:ext cx="115887" cy="185737"/>
            <a:chOff x="4891" y="1600"/>
            <a:chExt cx="315" cy="408"/>
          </a:xfrm>
        </p:grpSpPr>
        <p:sp>
          <p:nvSpPr>
            <p:cNvPr id="6784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90" name="Group 230"/>
          <p:cNvGrpSpPr>
            <a:grpSpLocks/>
          </p:cNvGrpSpPr>
          <p:nvPr>
            <p:custDataLst>
              <p:tags r:id="rId205"/>
            </p:custDataLst>
          </p:nvPr>
        </p:nvGrpSpPr>
        <p:grpSpPr bwMode="auto">
          <a:xfrm rot="5400000">
            <a:off x="7181850" y="4148138"/>
            <a:ext cx="115887" cy="185738"/>
            <a:chOff x="4891" y="1600"/>
            <a:chExt cx="315" cy="408"/>
          </a:xfrm>
        </p:grpSpPr>
        <p:sp>
          <p:nvSpPr>
            <p:cNvPr id="6783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9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801" name="Group 244"/>
          <p:cNvGrpSpPr>
            <a:grpSpLocks/>
          </p:cNvGrpSpPr>
          <p:nvPr>
            <p:custDataLst>
              <p:tags r:id="rId216"/>
            </p:custDataLst>
          </p:nvPr>
        </p:nvGrpSpPr>
        <p:grpSpPr bwMode="auto">
          <a:xfrm rot="5400000">
            <a:off x="4419600" y="5233988"/>
            <a:ext cx="147638" cy="265112"/>
            <a:chOff x="4891" y="1600"/>
            <a:chExt cx="315" cy="408"/>
          </a:xfrm>
        </p:grpSpPr>
        <p:sp>
          <p:nvSpPr>
            <p:cNvPr id="6783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80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781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782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782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782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782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783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783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783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783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783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92"/>
          <p:cNvGrpSpPr>
            <a:grpSpLocks/>
          </p:cNvGrpSpPr>
          <p:nvPr>
            <p:custDataLst>
              <p:tags r:id="rId1"/>
            </p:custDataLst>
          </p:nvPr>
        </p:nvGrpSpPr>
        <p:grpSpPr bwMode="auto">
          <a:xfrm>
            <a:off x="7896225" y="5627688"/>
            <a:ext cx="636588" cy="790575"/>
            <a:chOff x="2928" y="1051"/>
            <a:chExt cx="840" cy="957"/>
          </a:xfrm>
        </p:grpSpPr>
        <p:sp>
          <p:nvSpPr>
            <p:cNvPr id="68612" name="Freeform 9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13"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8614"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5"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6"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7"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8"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9"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20"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8621"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22"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23"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24"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11"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2006</a:t>
            </a:r>
          </a:p>
          <a:p>
            <a:pPr algn="l">
              <a:lnSpc>
                <a:spcPct val="70000"/>
              </a:lnSpc>
              <a:spcBef>
                <a:spcPct val="50000"/>
              </a:spcBef>
            </a:pPr>
            <a:r>
              <a:rPr lang="en-US" sz="1400" b="1">
                <a:solidFill>
                  <a:srgbClr val="670768"/>
                </a:solidFill>
                <a:latin typeface="Arial" charset="0"/>
              </a:rPr>
              <a:t>Intel Core 2 Duo</a:t>
            </a:r>
          </a:p>
          <a:p>
            <a:pPr algn="l">
              <a:lnSpc>
                <a:spcPct val="70000"/>
              </a:lnSpc>
              <a:spcBef>
                <a:spcPct val="50000"/>
              </a:spcBef>
            </a:pPr>
            <a:r>
              <a:rPr lang="en-US" sz="1400" b="1">
                <a:solidFill>
                  <a:srgbClr val="670768"/>
                </a:solidFill>
                <a:latin typeface="Arial" charset="0"/>
              </a:rPr>
              <a:t>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291 million transistors</a:t>
            </a:r>
          </a:p>
          <a:p>
            <a:pPr algn="l">
              <a:lnSpc>
                <a:spcPct val="70000"/>
              </a:lnSpc>
              <a:spcBef>
                <a:spcPct val="50000"/>
              </a:spcBef>
            </a:pPr>
            <a:r>
              <a:rPr lang="en-US" sz="1400" b="1">
                <a:solidFill>
                  <a:srgbClr val="670768"/>
                </a:solidFill>
                <a:latin typeface="Arial" charset="0"/>
              </a:rPr>
              <a:t>65 nm wires</a:t>
            </a:r>
          </a:p>
          <a:p>
            <a:pPr algn="l">
              <a:lnSpc>
                <a:spcPct val="70000"/>
              </a:lnSpc>
              <a:spcBef>
                <a:spcPct val="50000"/>
              </a:spcBef>
            </a:pPr>
            <a:r>
              <a:rPr lang="en-US" sz="1400" b="1">
                <a:solidFill>
                  <a:srgbClr val="FF0515"/>
                </a:solidFill>
                <a:latin typeface="Arial" charset="0"/>
              </a:rPr>
              <a:t>computer-assisted design</a:t>
            </a:r>
          </a:p>
        </p:txBody>
      </p:sp>
      <p:pic>
        <p:nvPicPr>
          <p:cNvPr id="69635"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36" name="Group 4"/>
          <p:cNvGrpSpPr>
            <a:grpSpLocks/>
          </p:cNvGrpSpPr>
          <p:nvPr>
            <p:custDataLst>
              <p:tags r:id="rId4"/>
            </p:custDataLst>
          </p:nvPr>
        </p:nvGrpSpPr>
        <p:grpSpPr bwMode="auto">
          <a:xfrm>
            <a:off x="2419350" y="4048125"/>
            <a:ext cx="122238" cy="182563"/>
            <a:chOff x="2928" y="1051"/>
            <a:chExt cx="840" cy="957"/>
          </a:xfrm>
        </p:grpSpPr>
        <p:sp>
          <p:nvSpPr>
            <p:cNvPr id="69711"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712"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13"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4"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5"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6"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7"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8"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9"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20"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21"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22"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23"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7" name="Group 18"/>
          <p:cNvGrpSpPr>
            <a:grpSpLocks/>
          </p:cNvGrpSpPr>
          <p:nvPr>
            <p:custDataLst>
              <p:tags r:id="rId5"/>
            </p:custDataLst>
          </p:nvPr>
        </p:nvGrpSpPr>
        <p:grpSpPr bwMode="auto">
          <a:xfrm>
            <a:off x="4362450" y="263525"/>
            <a:ext cx="122238" cy="182563"/>
            <a:chOff x="2928" y="1051"/>
            <a:chExt cx="840" cy="957"/>
          </a:xfrm>
        </p:grpSpPr>
        <p:sp>
          <p:nvSpPr>
            <p:cNvPr id="69698"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99"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00"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1"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2"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3"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4"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5"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6"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07"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08"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09"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10"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8" name="Group 32"/>
          <p:cNvGrpSpPr>
            <a:grpSpLocks/>
          </p:cNvGrpSpPr>
          <p:nvPr>
            <p:custDataLst>
              <p:tags r:id="rId6"/>
            </p:custDataLst>
          </p:nvPr>
        </p:nvGrpSpPr>
        <p:grpSpPr bwMode="auto">
          <a:xfrm>
            <a:off x="5578475" y="3870325"/>
            <a:ext cx="122238" cy="182563"/>
            <a:chOff x="2928" y="1051"/>
            <a:chExt cx="840" cy="957"/>
          </a:xfrm>
        </p:grpSpPr>
        <p:sp>
          <p:nvSpPr>
            <p:cNvPr id="69685"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86"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87"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8"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9"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0"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1"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2"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3"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94"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95"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96"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97"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9" name="Group 46"/>
          <p:cNvGrpSpPr>
            <a:grpSpLocks/>
          </p:cNvGrpSpPr>
          <p:nvPr>
            <p:custDataLst>
              <p:tags r:id="rId7"/>
            </p:custDataLst>
          </p:nvPr>
        </p:nvGrpSpPr>
        <p:grpSpPr bwMode="auto">
          <a:xfrm>
            <a:off x="350838" y="6373813"/>
            <a:ext cx="122237" cy="182562"/>
            <a:chOff x="2928" y="1051"/>
            <a:chExt cx="840" cy="957"/>
          </a:xfrm>
        </p:grpSpPr>
        <p:sp>
          <p:nvSpPr>
            <p:cNvPr id="69672"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73"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74"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5"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6"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7"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8"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9"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0"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81"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82"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83"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84"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0" name="Group 60"/>
          <p:cNvGrpSpPr>
            <a:grpSpLocks/>
          </p:cNvGrpSpPr>
          <p:nvPr>
            <p:custDataLst>
              <p:tags r:id="rId8"/>
            </p:custDataLst>
          </p:nvPr>
        </p:nvGrpSpPr>
        <p:grpSpPr bwMode="auto">
          <a:xfrm>
            <a:off x="2278063" y="1547813"/>
            <a:ext cx="122237" cy="182562"/>
            <a:chOff x="2928" y="1051"/>
            <a:chExt cx="840" cy="957"/>
          </a:xfrm>
        </p:grpSpPr>
        <p:sp>
          <p:nvSpPr>
            <p:cNvPr id="69659"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60"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61"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2"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3"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4"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5"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6"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7"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68"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69"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70"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71"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1" name="Group 74"/>
          <p:cNvGrpSpPr>
            <a:grpSpLocks/>
          </p:cNvGrpSpPr>
          <p:nvPr>
            <p:custDataLst>
              <p:tags r:id="rId9"/>
            </p:custDataLst>
          </p:nvPr>
        </p:nvGrpSpPr>
        <p:grpSpPr bwMode="auto">
          <a:xfrm>
            <a:off x="6156325" y="6300788"/>
            <a:ext cx="303213" cy="395287"/>
            <a:chOff x="2928" y="1051"/>
            <a:chExt cx="840" cy="957"/>
          </a:xfrm>
        </p:grpSpPr>
        <p:sp>
          <p:nvSpPr>
            <p:cNvPr id="69646"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7"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48"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49"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0"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1"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2"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3"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4"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55"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6"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7"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58"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6964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69762"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64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69763"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9645"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8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066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066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066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066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066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066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066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066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066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067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067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067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067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067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067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067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067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latin typeface="Arial" charset="0"/>
              </a:rPr>
              <a:t>9</a:t>
            </a:r>
            <a:r>
              <a:rPr lang="en-US" sz="1800" b="1">
                <a:solidFill>
                  <a:srgbClr val="0E0CFB"/>
                </a:solidFill>
                <a:latin typeface="Arial" charset="0"/>
              </a:rPr>
              <a:t> </a:t>
            </a:r>
            <a:r>
              <a:rPr lang="en-US" sz="1800">
                <a:solidFill>
                  <a:srgbClr val="0E0CFB"/>
                </a:solidFill>
                <a:latin typeface="Arial" charset="0"/>
              </a:rPr>
              <a:t>words remaining</a:t>
            </a:r>
          </a:p>
        </p:txBody>
      </p:sp>
      <p:sp>
        <p:nvSpPr>
          <p:cNvPr id="70678"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a:latin typeface="Comic Sans MS" pitchFamily="-106" charset="0"/>
              </a:rPr>
              <a:t>error</a:t>
            </a:r>
          </a:p>
          <a:p>
            <a:pPr algn="l">
              <a:lnSpc>
                <a:spcPct val="60000"/>
              </a:lnSpc>
              <a:spcBef>
                <a:spcPct val="50000"/>
              </a:spcBef>
            </a:pPr>
            <a:r>
              <a:rPr lang="en-US">
                <a:latin typeface="Comic Sans MS" pitchFamily="-106" charset="0"/>
              </a:rPr>
              <a:t>xenon</a:t>
            </a:r>
          </a:p>
          <a:p>
            <a:pPr algn="l">
              <a:lnSpc>
                <a:spcPct val="60000"/>
              </a:lnSpc>
              <a:spcBef>
                <a:spcPct val="50000"/>
              </a:spcBef>
            </a:pPr>
            <a:r>
              <a:rPr lang="en-US">
                <a:latin typeface="Comic Sans MS" pitchFamily="-106" charset="0"/>
              </a:rPr>
              <a:t>rhyme</a:t>
            </a:r>
          </a:p>
          <a:p>
            <a:pPr algn="l">
              <a:lnSpc>
                <a:spcPct val="60000"/>
              </a:lnSpc>
              <a:spcBef>
                <a:spcPct val="50000"/>
              </a:spcBef>
            </a:pPr>
            <a:r>
              <a:rPr lang="en-US">
                <a:latin typeface="Comic Sans MS" pitchFamily="-106" charset="0"/>
              </a:rPr>
              <a:t>moxie…</a:t>
            </a:r>
          </a:p>
        </p:txBody>
      </p:sp>
      <p:sp>
        <p:nvSpPr>
          <p:cNvPr id="70679"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possibilities</a:t>
            </a:r>
          </a:p>
        </p:txBody>
      </p:sp>
      <p:sp>
        <p:nvSpPr>
          <p:cNvPr id="70680"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1"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2"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3"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4"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23863" y="914400"/>
            <a:ext cx="8086725" cy="176213"/>
            <a:chOff x="295" y="1311"/>
            <a:chExt cx="5177" cy="114"/>
          </a:xfrm>
        </p:grpSpPr>
        <p:sp>
          <p:nvSpPr>
            <p:cNvPr id="71702"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03"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1684"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16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1686"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16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16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16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16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16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16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16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1694"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16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16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16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1698"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16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17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17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latin typeface="Arial" charset="0"/>
              </a:rPr>
              <a:t>9 </a:t>
            </a:r>
            <a:r>
              <a:rPr lang="en-US" sz="18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533400" y="1066800"/>
            <a:ext cx="7772400" cy="174625"/>
            <a:chOff x="295" y="1311"/>
            <a:chExt cx="5177" cy="114"/>
          </a:xfrm>
        </p:grpSpPr>
        <p:sp>
          <p:nvSpPr>
            <p:cNvPr id="72729"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2730"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2707"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Wed.</a:t>
            </a:r>
          </a:p>
        </p:txBody>
      </p:sp>
      <p:grpSp>
        <p:nvGrpSpPr>
          <p:cNvPr id="72708" name="Group 6"/>
          <p:cNvGrpSpPr>
            <a:grpSpLocks/>
          </p:cNvGrpSpPr>
          <p:nvPr>
            <p:custDataLst>
              <p:tags r:id="rId3"/>
            </p:custDataLst>
          </p:nvPr>
        </p:nvGrpSpPr>
        <p:grpSpPr bwMode="auto">
          <a:xfrm>
            <a:off x="7620000" y="1828800"/>
            <a:ext cx="406400" cy="520700"/>
            <a:chOff x="2928" y="1051"/>
            <a:chExt cx="840" cy="957"/>
          </a:xfrm>
        </p:grpSpPr>
        <p:sp>
          <p:nvSpPr>
            <p:cNvPr id="72716" name="Freeform 7"/>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7"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2718"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19"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0"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1"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2"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3"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4"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2725"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6"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7"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28"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09"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9AC20"/>
                </a:solidFill>
                <a:latin typeface="Comic Sans MS" pitchFamily="-106" charset="0"/>
              </a:rPr>
              <a:t>5 divides 0 evenly, too!</a:t>
            </a:r>
          </a:p>
        </p:txBody>
      </p:sp>
      <p:sp>
        <p:nvSpPr>
          <p:cNvPr id="72710"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memory extra credit!</a:t>
            </a:r>
          </a:p>
        </p:txBody>
      </p:sp>
      <p:sp>
        <p:nvSpPr>
          <p:cNvPr id="72711"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random numbers</a:t>
            </a:r>
          </a:p>
        </p:txBody>
      </p:sp>
      <p:sp>
        <p:nvSpPr>
          <p:cNvPr id="72712"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no stack!</a:t>
            </a:r>
          </a:p>
        </p:txBody>
      </p:sp>
      <p:sp>
        <p:nvSpPr>
          <p:cNvPr id="72713"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The Collider, the Particle and a Theory About Fate</a:t>
            </a:r>
          </a:p>
        </p:txBody>
      </p:sp>
      <p:sp>
        <p:nvSpPr>
          <p:cNvPr id="72714"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GOTO</a:t>
            </a:r>
          </a:p>
        </p:txBody>
      </p:sp>
      <p:sp>
        <p:nvSpPr>
          <p:cNvPr id="72715"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flier</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5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375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3733" name="Group 26"/>
          <p:cNvGrpSpPr>
            <a:grpSpLocks/>
          </p:cNvGrpSpPr>
          <p:nvPr>
            <p:custDataLst>
              <p:tags r:id="rId4"/>
            </p:custDataLst>
          </p:nvPr>
        </p:nvGrpSpPr>
        <p:grpSpPr bwMode="auto">
          <a:xfrm>
            <a:off x="293688" y="1647825"/>
            <a:ext cx="533400" cy="609600"/>
            <a:chOff x="2928" y="1051"/>
            <a:chExt cx="840" cy="957"/>
          </a:xfrm>
        </p:grpSpPr>
        <p:sp>
          <p:nvSpPr>
            <p:cNvPr id="73741" name="Freeform 27"/>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42"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43"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4"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5"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6"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7"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8"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9"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50"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51"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52"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53"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4"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3735"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6"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7"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8"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39"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40"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Python          Hmmm</a:t>
            </a:r>
          </a:p>
        </p:txBody>
      </p:sp>
      <p:sp>
        <p:nvSpPr>
          <p:cNvPr id="7475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a:t>
            </a:r>
          </a:p>
        </p:txBody>
      </p:sp>
      <p:sp>
        <p:nvSpPr>
          <p:cNvPr id="747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74757"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D1800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fac(x)</a:t>
            </a:r>
          </a:p>
          <a:p>
            <a:pPr algn="l">
              <a:lnSpc>
                <a:spcPct val="60000"/>
              </a:lnSpc>
              <a:spcBef>
                <a:spcPct val="50000"/>
              </a:spcBef>
            </a:pPr>
            <a:r>
              <a:rPr lang="en-US" sz="1800" b="1">
                <a:solidFill>
                  <a:srgbClr val="D18006"/>
                </a:solidFill>
                <a:latin typeface="Courier New" pitchFamily="-106" charset="0"/>
              </a:rPr>
              <a:t>print</a:t>
            </a:r>
            <a:r>
              <a:rPr lang="en-US" sz="1800" b="1">
                <a:latin typeface="Courier New" pitchFamily="-106" charset="0"/>
              </a:rPr>
              <a:t> 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D18006"/>
                </a:solidFill>
                <a:latin typeface="Courier New" pitchFamily="-106" charset="0"/>
              </a:rPr>
              <a:t>def</a:t>
            </a:r>
            <a:r>
              <a:rPr lang="en-US" sz="1800" b="1">
                <a:latin typeface="Courier New" pitchFamily="-106" charset="0"/>
              </a:rPr>
              <a:t> fac(x):</a:t>
            </a:r>
          </a:p>
          <a:p>
            <a:pPr algn="l">
              <a:lnSpc>
                <a:spcPct val="60000"/>
              </a:lnSpc>
              <a:spcBef>
                <a:spcPct val="50000"/>
              </a:spcBef>
            </a:pPr>
            <a:r>
              <a:rPr lang="en-US" sz="1800" b="1">
                <a:latin typeface="Courier New" pitchFamily="-106" charset="0"/>
              </a:rPr>
              <a:t>  </a:t>
            </a:r>
            <a:r>
              <a:rPr lang="en-US" sz="1800" b="1">
                <a:solidFill>
                  <a:srgbClr val="09AC20"/>
                </a:solidFill>
                <a:latin typeface="Courier New" pitchFamily="-106" charset="0"/>
              </a:rPr>
              <a:t>""" recursive </a:t>
            </a:r>
          </a:p>
          <a:p>
            <a:pPr algn="l">
              <a:lnSpc>
                <a:spcPct val="60000"/>
              </a:lnSpc>
              <a:spcBef>
                <a:spcPct val="50000"/>
              </a:spcBef>
            </a:pPr>
            <a:r>
              <a:rPr lang="en-US" sz="1800" b="1">
                <a:solidFill>
                  <a:srgbClr val="09AC20"/>
                </a:solidFill>
                <a:latin typeface="Courier New" pitchFamily="-106" charset="0"/>
              </a:rPr>
              <a:t>      factorial! """</a:t>
            </a: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if</a:t>
            </a:r>
            <a:r>
              <a:rPr lang="en-US" sz="1800" b="1">
                <a:latin typeface="Courier New" pitchFamily="-106" charset="0"/>
              </a:rPr>
              <a:t> x==0: </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fac(x-1)</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x*REC</a:t>
            </a:r>
          </a:p>
        </p:txBody>
      </p:sp>
      <p:sp>
        <p:nvSpPr>
          <p:cNvPr id="7475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4759"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0"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74761"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74762"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Arial" charset="0"/>
              </a:rPr>
              <a:t>what if…</a:t>
            </a: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398463" y="990600"/>
            <a:ext cx="8289925" cy="180975"/>
            <a:chOff x="295" y="1311"/>
            <a:chExt cx="5177" cy="114"/>
          </a:xfrm>
        </p:grpSpPr>
        <p:sp>
          <p:nvSpPr>
            <p:cNvPr id="75858"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5859"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5779"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x + fac(x)</a:t>
            </a:r>
            <a:r>
              <a:rPr lang="en-US" sz="4200">
                <a:solidFill>
                  <a:schemeClr val="tx2"/>
                </a:solidFill>
                <a:latin typeface="Times New Roman" pitchFamily="-106" charset="0"/>
              </a:rPr>
              <a:t>    </a:t>
            </a:r>
            <a:r>
              <a:rPr lang="en-US" sz="3600" i="1">
                <a:solidFill>
                  <a:schemeClr val="tx2"/>
                </a:solidFill>
                <a:latin typeface="Times New Roman" pitchFamily="-106" charset="0"/>
              </a:rPr>
              <a:t>Saved by the </a:t>
            </a:r>
            <a:r>
              <a:rPr lang="en-US" sz="3600" b="1" i="1">
                <a:solidFill>
                  <a:schemeClr val="tx2"/>
                </a:solidFill>
                <a:latin typeface="Times New Roman" pitchFamily="-106" charset="0"/>
              </a:rPr>
              <a:t>stack</a:t>
            </a:r>
            <a:endParaRPr lang="en-US" sz="3600" i="1">
              <a:solidFill>
                <a:schemeClr val="tx2"/>
              </a:solidFill>
              <a:latin typeface="Times New Roman" pitchFamily="-106" charset="0"/>
            </a:endParaRPr>
          </a:p>
        </p:txBody>
      </p:sp>
      <p:sp>
        <p:nvSpPr>
          <p:cNvPr id="75780"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1"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2"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r0</a:t>
            </a:r>
          </a:p>
        </p:txBody>
      </p:sp>
      <p:sp>
        <p:nvSpPr>
          <p:cNvPr id="75783"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4"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75785"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75786"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read r1</a:t>
            </a:r>
            <a:endParaRPr lang="en-US" sz="1400">
              <a:solidFill>
                <a:srgbClr val="0A04EB"/>
              </a:solidFill>
              <a:latin typeface="Arial" charset="0"/>
            </a:endParaRPr>
          </a:p>
        </p:txBody>
      </p:sp>
      <p:sp>
        <p:nvSpPr>
          <p:cNvPr id="75787"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75788"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loadn r15 42</a:t>
            </a:r>
            <a:endParaRPr lang="en-US" sz="1400">
              <a:solidFill>
                <a:srgbClr val="0A04EB"/>
              </a:solidFill>
              <a:latin typeface="Arial" charset="0"/>
            </a:endParaRPr>
          </a:p>
        </p:txBody>
      </p:sp>
      <p:sp>
        <p:nvSpPr>
          <p:cNvPr id="75789"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75790"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75791"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storei r1 r15</a:t>
            </a:r>
            <a:endParaRPr lang="en-US" sz="1400">
              <a:solidFill>
                <a:srgbClr val="0A04EB"/>
              </a:solidFill>
              <a:latin typeface="Arial" charset="0"/>
            </a:endParaRPr>
          </a:p>
        </p:txBody>
      </p:sp>
      <p:sp>
        <p:nvSpPr>
          <p:cNvPr id="75792"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793"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loadn r13 1</a:t>
            </a:r>
            <a:endParaRPr lang="en-US" sz="1200">
              <a:solidFill>
                <a:srgbClr val="0A04EB"/>
              </a:solidFill>
              <a:latin typeface="Arial" charset="0"/>
            </a:endParaRPr>
          </a:p>
        </p:txBody>
      </p:sp>
      <p:sp>
        <p:nvSpPr>
          <p:cNvPr id="75794"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5"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6"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jeqz r1 15</a:t>
            </a:r>
            <a:endParaRPr lang="en-US" sz="1200">
              <a:solidFill>
                <a:srgbClr val="0A04EB"/>
              </a:solidFill>
              <a:latin typeface="Arial" charset="0"/>
            </a:endParaRPr>
          </a:p>
        </p:txBody>
      </p:sp>
      <p:sp>
        <p:nvSpPr>
          <p:cNvPr id="75797"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mul r13 r13 r1</a:t>
            </a:r>
            <a:endParaRPr lang="en-US" sz="1200">
              <a:solidFill>
                <a:srgbClr val="0A04EB"/>
              </a:solidFill>
              <a:latin typeface="Arial" charset="0"/>
            </a:endParaRPr>
          </a:p>
        </p:txBody>
      </p:sp>
      <p:sp>
        <p:nvSpPr>
          <p:cNvPr id="75798"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addn r1 -1</a:t>
            </a:r>
            <a:endParaRPr lang="en-US" sz="1200">
              <a:solidFill>
                <a:srgbClr val="0A04EB"/>
              </a:solidFill>
              <a:latin typeface="Arial" charset="0"/>
            </a:endParaRPr>
          </a:p>
        </p:txBody>
      </p:sp>
      <p:sp>
        <p:nvSpPr>
          <p:cNvPr id="75799"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 11</a:t>
            </a:r>
            <a:endParaRPr lang="en-US" sz="1200">
              <a:solidFill>
                <a:srgbClr val="0A04EB"/>
              </a:solidFill>
              <a:latin typeface="Arial" charset="0"/>
            </a:endParaRPr>
          </a:p>
        </p:txBody>
      </p:sp>
      <p:sp>
        <p:nvSpPr>
          <p:cNvPr id="75800"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jumpi r14</a:t>
            </a:r>
            <a:endParaRPr lang="en-US" sz="1200">
              <a:solidFill>
                <a:srgbClr val="0A04EB"/>
              </a:solidFill>
              <a:latin typeface="Arial" charset="0"/>
            </a:endParaRPr>
          </a:p>
        </p:txBody>
      </p:sp>
      <p:sp>
        <p:nvSpPr>
          <p:cNvPr id="75801"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75802"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return value - </a:t>
            </a:r>
            <a:r>
              <a:rPr lang="en-US" sz="1000" b="1" i="1">
                <a:latin typeface="Arial" charset="0"/>
              </a:rPr>
              <a:t>in progress</a:t>
            </a:r>
            <a:endParaRPr lang="en-US" sz="1000" b="1">
              <a:latin typeface="Arial" charset="0"/>
            </a:endParaRPr>
          </a:p>
        </p:txBody>
      </p:sp>
      <p:sp>
        <p:nvSpPr>
          <p:cNvPr id="75803"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mic Sans MS" pitchFamily="-106" charset="0"/>
              </a:rPr>
              <a:t>0</a:t>
            </a:r>
            <a:endParaRPr lang="en-US" sz="1800">
              <a:latin typeface="Comic Sans MS" pitchFamily="-106" charset="0"/>
            </a:endParaRPr>
          </a:p>
        </p:txBody>
      </p:sp>
      <p:sp>
        <p:nvSpPr>
          <p:cNvPr id="75804"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input</a:t>
            </a:r>
            <a:endParaRPr lang="en-US"/>
          </a:p>
        </p:txBody>
      </p:sp>
      <p:sp>
        <p:nvSpPr>
          <p:cNvPr id="75805"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rPr>
              <a:t>stack pointer</a:t>
            </a:r>
          </a:p>
        </p:txBody>
      </p:sp>
      <p:sp>
        <p:nvSpPr>
          <p:cNvPr id="75806"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7"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75808"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location / line to return TO</a:t>
            </a:r>
          </a:p>
        </p:txBody>
      </p:sp>
      <p:sp>
        <p:nvSpPr>
          <p:cNvPr id="75809"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STORE valuable data to stack</a:t>
            </a:r>
          </a:p>
        </p:txBody>
      </p:sp>
      <p:sp>
        <p:nvSpPr>
          <p:cNvPr id="75810"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11"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12"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r15</a:t>
            </a:r>
          </a:p>
        </p:txBody>
      </p:sp>
      <p:sp>
        <p:nvSpPr>
          <p:cNvPr id="75813"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the "stack pointer"</a:t>
            </a:r>
          </a:p>
        </p:txBody>
      </p:sp>
      <p:sp>
        <p:nvSpPr>
          <p:cNvPr id="75814"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call r14 10</a:t>
            </a:r>
            <a:endParaRPr lang="en-US" sz="1400">
              <a:solidFill>
                <a:srgbClr val="0A04EB"/>
              </a:solidFill>
              <a:latin typeface="Arial" charset="0"/>
            </a:endParaRPr>
          </a:p>
        </p:txBody>
      </p:sp>
      <p:sp>
        <p:nvSpPr>
          <p:cNvPr id="75815"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816"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loadi r1 r15</a:t>
            </a:r>
            <a:endParaRPr lang="en-US" sz="1400">
              <a:solidFill>
                <a:srgbClr val="0A04EB"/>
              </a:solidFill>
              <a:latin typeface="Arial" charset="0"/>
            </a:endParaRPr>
          </a:p>
        </p:txBody>
      </p:sp>
      <p:sp>
        <p:nvSpPr>
          <p:cNvPr id="75817"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 r13 r13 r1</a:t>
            </a:r>
            <a:endParaRPr lang="en-US" sz="1400">
              <a:solidFill>
                <a:srgbClr val="0A04EB"/>
              </a:solidFill>
              <a:latin typeface="Arial" charset="0"/>
            </a:endParaRPr>
          </a:p>
        </p:txBody>
      </p:sp>
      <p:sp>
        <p:nvSpPr>
          <p:cNvPr id="75818"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write r13</a:t>
            </a:r>
            <a:endParaRPr lang="en-US" sz="1400">
              <a:solidFill>
                <a:srgbClr val="0A04EB"/>
              </a:solidFill>
              <a:latin typeface="Arial" charset="0"/>
            </a:endParaRPr>
          </a:p>
        </p:txBody>
      </p:sp>
      <p:sp>
        <p:nvSpPr>
          <p:cNvPr id="75819"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halt</a:t>
            </a:r>
            <a:endParaRPr lang="en-US" sz="1400">
              <a:solidFill>
                <a:srgbClr val="0A04EB"/>
              </a:solidFill>
              <a:latin typeface="Arial" charset="0"/>
            </a:endParaRPr>
          </a:p>
        </p:txBody>
      </p:sp>
      <p:sp>
        <p:nvSpPr>
          <p:cNvPr id="75820"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75821"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a:t>
            </a:r>
          </a:p>
        </p:txBody>
      </p:sp>
      <p:sp>
        <p:nvSpPr>
          <p:cNvPr id="75822"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3"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4"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5"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6"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7"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8"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9"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0"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1"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2"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10</a:t>
            </a:r>
          </a:p>
        </p:txBody>
      </p:sp>
      <p:sp>
        <p:nvSpPr>
          <p:cNvPr id="75833"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11</a:t>
            </a:r>
          </a:p>
        </p:txBody>
      </p:sp>
      <p:sp>
        <p:nvSpPr>
          <p:cNvPr id="75834"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12</a:t>
            </a:r>
          </a:p>
        </p:txBody>
      </p:sp>
      <p:sp>
        <p:nvSpPr>
          <p:cNvPr id="75835"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13</a:t>
            </a:r>
          </a:p>
        </p:txBody>
      </p:sp>
      <p:sp>
        <p:nvSpPr>
          <p:cNvPr id="75836"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14</a:t>
            </a:r>
          </a:p>
        </p:txBody>
      </p:sp>
      <p:sp>
        <p:nvSpPr>
          <p:cNvPr id="75837"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15</a:t>
            </a:r>
          </a:p>
        </p:txBody>
      </p:sp>
      <p:sp>
        <p:nvSpPr>
          <p:cNvPr id="75838"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42</a:t>
            </a:r>
          </a:p>
        </p:txBody>
      </p:sp>
      <p:sp>
        <p:nvSpPr>
          <p:cNvPr id="75839"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0"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1"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43</a:t>
            </a:r>
          </a:p>
        </p:txBody>
      </p:sp>
      <p:sp>
        <p:nvSpPr>
          <p:cNvPr id="75842"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3</a:t>
            </a:r>
          </a:p>
        </p:txBody>
      </p:sp>
      <p:sp>
        <p:nvSpPr>
          <p:cNvPr id="75843"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a:t>
            </a:r>
          </a:p>
        </p:txBody>
      </p:sp>
      <p:sp>
        <p:nvSpPr>
          <p:cNvPr id="75844"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5</a:t>
            </a:r>
          </a:p>
        </p:txBody>
      </p:sp>
      <p:sp>
        <p:nvSpPr>
          <p:cNvPr id="75845"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6</a:t>
            </a:r>
          </a:p>
        </p:txBody>
      </p:sp>
      <p:sp>
        <p:nvSpPr>
          <p:cNvPr id="75846"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7</a:t>
            </a:r>
          </a:p>
        </p:txBody>
      </p:sp>
      <p:sp>
        <p:nvSpPr>
          <p:cNvPr id="75847"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8</a:t>
            </a:r>
          </a:p>
        </p:txBody>
      </p:sp>
      <p:sp>
        <p:nvSpPr>
          <p:cNvPr id="75848"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9</a:t>
            </a:r>
          </a:p>
        </p:txBody>
      </p:sp>
      <p:sp>
        <p:nvSpPr>
          <p:cNvPr id="75849"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call the function</a:t>
            </a:r>
            <a:endParaRPr lang="en-US"/>
          </a:p>
        </p:txBody>
      </p:sp>
      <p:sp>
        <p:nvSpPr>
          <p:cNvPr id="75850"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LOAD valuable data from stack</a:t>
            </a:r>
          </a:p>
        </p:txBody>
      </p:sp>
      <p:sp>
        <p:nvSpPr>
          <p:cNvPr id="75851"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52"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do more stuff</a:t>
            </a:r>
            <a:endParaRPr lang="en-US"/>
          </a:p>
        </p:txBody>
      </p:sp>
      <p:sp>
        <p:nvSpPr>
          <p:cNvPr id="75853"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output</a:t>
            </a:r>
            <a:endParaRPr lang="en-US"/>
          </a:p>
        </p:txBody>
      </p:sp>
      <p:sp>
        <p:nvSpPr>
          <p:cNvPr id="75854"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the stack</a:t>
            </a:r>
          </a:p>
        </p:txBody>
      </p:sp>
      <p:sp>
        <p:nvSpPr>
          <p:cNvPr id="75855"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6"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7"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18160</TotalTime>
  <Words>16651</Words>
  <Application>Microsoft Office PowerPoint</Application>
  <PresentationFormat>On-screen Show (4:3)</PresentationFormat>
  <Paragraphs>5408</Paragraphs>
  <Slides>182</Slides>
  <Notes>163</Notes>
  <HiddenSlides>0</HiddenSlides>
  <MMClips>0</MMClips>
  <ScaleCrop>false</ScaleCrop>
  <HeadingPairs>
    <vt:vector size="6" baseType="variant">
      <vt:variant>
        <vt:lpstr>Theme</vt:lpstr>
      </vt:variant>
      <vt:variant>
        <vt:i4>3</vt:i4>
      </vt:variant>
      <vt:variant>
        <vt:lpstr>Embedded OLE Servers</vt:lpstr>
      </vt:variant>
      <vt:variant>
        <vt:i4>1</vt:i4>
      </vt:variant>
      <vt:variant>
        <vt:lpstr>Slide Titles</vt:lpstr>
      </vt:variant>
      <vt:variant>
        <vt:i4>182</vt:i4>
      </vt:variant>
    </vt:vector>
  </HeadingPairs>
  <TitlesOfParts>
    <vt:vector size="186" baseType="lpstr">
      <vt:lpstr>Blank Presentation</vt:lpstr>
      <vt:lpstr>1_Blank Presentation</vt:lpstr>
      <vt:lpstr>2_Blank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Owner</cp:lastModifiedBy>
  <cp:revision>670</cp:revision>
  <cp:lastPrinted>2014-10-16T15:33:00Z</cp:lastPrinted>
  <dcterms:created xsi:type="dcterms:W3CDTF">2010-10-14T00:20:13Z</dcterms:created>
  <dcterms:modified xsi:type="dcterms:W3CDTF">2014-10-16T15:43:57Z</dcterms:modified>
</cp:coreProperties>
</file>